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86" r:id="rId2"/>
    <p:sldMasterId id="2147483690" r:id="rId3"/>
    <p:sldMasterId id="2147483703" r:id="rId4"/>
    <p:sldMasterId id="2147483696" r:id="rId5"/>
    <p:sldMasterId id="2147483660" r:id="rId6"/>
  </p:sldMasterIdLst>
  <p:notesMasterIdLst>
    <p:notesMasterId r:id="rId94"/>
  </p:notesMasterIdLst>
  <p:sldIdLst>
    <p:sldId id="289" r:id="rId7"/>
    <p:sldId id="256" r:id="rId8"/>
    <p:sldId id="301" r:id="rId9"/>
    <p:sldId id="302" r:id="rId10"/>
    <p:sldId id="337" r:id="rId11"/>
    <p:sldId id="279" r:id="rId12"/>
    <p:sldId id="334" r:id="rId13"/>
    <p:sldId id="335" r:id="rId14"/>
    <p:sldId id="311" r:id="rId15"/>
    <p:sldId id="323" r:id="rId16"/>
    <p:sldId id="304" r:id="rId17"/>
    <p:sldId id="308" r:id="rId18"/>
    <p:sldId id="312" r:id="rId19"/>
    <p:sldId id="313" r:id="rId20"/>
    <p:sldId id="324" r:id="rId21"/>
    <p:sldId id="316" r:id="rId22"/>
    <p:sldId id="315" r:id="rId23"/>
    <p:sldId id="325" r:id="rId24"/>
    <p:sldId id="318" r:id="rId25"/>
    <p:sldId id="319" r:id="rId26"/>
    <p:sldId id="379" r:id="rId27"/>
    <p:sldId id="381" r:id="rId28"/>
    <p:sldId id="320" r:id="rId29"/>
    <p:sldId id="329" r:id="rId30"/>
    <p:sldId id="392" r:id="rId31"/>
    <p:sldId id="328" r:id="rId32"/>
    <p:sldId id="331" r:id="rId33"/>
    <p:sldId id="326" r:id="rId34"/>
    <p:sldId id="330" r:id="rId35"/>
    <p:sldId id="327" r:id="rId36"/>
    <p:sldId id="336" r:id="rId37"/>
    <p:sldId id="389" r:id="rId38"/>
    <p:sldId id="391" r:id="rId39"/>
    <p:sldId id="390" r:id="rId40"/>
    <p:sldId id="333" r:id="rId41"/>
    <p:sldId id="377" r:id="rId42"/>
    <p:sldId id="339" r:id="rId43"/>
    <p:sldId id="378" r:id="rId44"/>
    <p:sldId id="380" r:id="rId45"/>
    <p:sldId id="382" r:id="rId46"/>
    <p:sldId id="383" r:id="rId47"/>
    <p:sldId id="384" r:id="rId48"/>
    <p:sldId id="385" r:id="rId49"/>
    <p:sldId id="386" r:id="rId50"/>
    <p:sldId id="387" r:id="rId51"/>
    <p:sldId id="388" r:id="rId52"/>
    <p:sldId id="344" r:id="rId53"/>
    <p:sldId id="352" r:id="rId54"/>
    <p:sldId id="362" r:id="rId55"/>
    <p:sldId id="303" r:id="rId56"/>
    <p:sldId id="257" r:id="rId57"/>
    <p:sldId id="272" r:id="rId58"/>
    <p:sldId id="258" r:id="rId59"/>
    <p:sldId id="260" r:id="rId60"/>
    <p:sldId id="259" r:id="rId61"/>
    <p:sldId id="261" r:id="rId62"/>
    <p:sldId id="262" r:id="rId63"/>
    <p:sldId id="263" r:id="rId64"/>
    <p:sldId id="264" r:id="rId65"/>
    <p:sldId id="265" r:id="rId66"/>
    <p:sldId id="266" r:id="rId67"/>
    <p:sldId id="267" r:id="rId68"/>
    <p:sldId id="268" r:id="rId69"/>
    <p:sldId id="269" r:id="rId70"/>
    <p:sldId id="270" r:id="rId71"/>
    <p:sldId id="271" r:id="rId72"/>
    <p:sldId id="273" r:id="rId73"/>
    <p:sldId id="274" r:id="rId74"/>
    <p:sldId id="275" r:id="rId75"/>
    <p:sldId id="276" r:id="rId76"/>
    <p:sldId id="277" r:id="rId77"/>
    <p:sldId id="278" r:id="rId78"/>
    <p:sldId id="280" r:id="rId79"/>
    <p:sldId id="281" r:id="rId80"/>
    <p:sldId id="283" r:id="rId81"/>
    <p:sldId id="284" r:id="rId82"/>
    <p:sldId id="285" r:id="rId83"/>
    <p:sldId id="286" r:id="rId84"/>
    <p:sldId id="287" r:id="rId85"/>
    <p:sldId id="288" r:id="rId86"/>
    <p:sldId id="296" r:id="rId87"/>
    <p:sldId id="297" r:id="rId88"/>
    <p:sldId id="298" r:id="rId89"/>
    <p:sldId id="299" r:id="rId90"/>
    <p:sldId id="300" r:id="rId91"/>
    <p:sldId id="295" r:id="rId92"/>
    <p:sldId id="294" r:id="rId93"/>
  </p:sldIdLst>
  <p:sldSz cx="9144000" cy="5143500" type="screen16x9"/>
  <p:notesSz cx="6858000" cy="9144000"/>
  <p:embeddedFontLst>
    <p:embeddedFont>
      <p:font typeface="Anaheim"/>
      <p:regular r:id="rId95"/>
    </p:embeddedFont>
    <p:embeddedFont>
      <p:font typeface="Fira Sans" panose="020B0503050000020004" pitchFamily="34" charset="0"/>
      <p:regular r:id="rId96"/>
      <p:bold r:id="rId97"/>
      <p:italic r:id="rId98"/>
      <p:boldItalic r:id="rId99"/>
    </p:embeddedFont>
    <p:embeddedFont>
      <p:font typeface="Fira Sans Extra Condensed Medium" panose="020B0604020202020204" charset="0"/>
      <p:regular r:id="rId100"/>
      <p:bold r:id="rId101"/>
      <p:italic r:id="rId102"/>
      <p:boldItalic r:id="rId103"/>
    </p:embeddedFont>
    <p:embeddedFont>
      <p:font typeface="Fira Sans Extra Condensed SemiBold" panose="020B0604020202020204" charset="0"/>
      <p:regular r:id="rId104"/>
      <p:bold r:id="rId105"/>
      <p:italic r:id="rId106"/>
      <p:boldItalic r:id="rId107"/>
    </p:embeddedFont>
    <p:embeddedFont>
      <p:font typeface="Fira Sans Light" panose="020B0403050000020004" pitchFamily="34" charset="0"/>
      <p:regular r:id="rId108"/>
      <p:bold r:id="rId109"/>
      <p:italic r:id="rId110"/>
      <p:boldItalic r:id="rId111"/>
    </p:embeddedFont>
    <p:embeddedFont>
      <p:font typeface="Fira Sans Medium" panose="020B0603050000020004" pitchFamily="34" charset="0"/>
      <p:regular r:id="rId112"/>
      <p:bold r:id="rId113"/>
      <p:italic r:id="rId114"/>
      <p:boldItalic r:id="rId115"/>
    </p:embeddedFont>
    <p:embeddedFont>
      <p:font typeface="Fira Sans SemiBold" panose="020B0603050000020004" pitchFamily="34" charset="0"/>
      <p:regular r:id="rId116"/>
      <p:bold r:id="rId117"/>
      <p:italic r:id="rId118"/>
      <p:boldItalic r:id="rId119"/>
    </p:embeddedFont>
    <p:embeddedFont>
      <p:font typeface="Lexend Deca" panose="020B0604020202020204" charset="0"/>
      <p:regular r:id="rId120"/>
    </p:embeddedFont>
    <p:embeddedFont>
      <p:font typeface="Maven Pro"/>
      <p:regular r:id="rId121"/>
      <p:bold r:id="rId122"/>
    </p:embeddedFont>
    <p:embeddedFont>
      <p:font typeface="Muli Regular" panose="020B0604020202020204" charset="0"/>
      <p:regular r:id="rId123"/>
      <p:bold r:id="rId124"/>
      <p:italic r:id="rId125"/>
      <p:boldItalic r:id="rId126"/>
    </p:embeddedFont>
    <p:embeddedFont>
      <p:font typeface="Open Sans" panose="020B0606030504020204" pitchFamily="34" charset="0"/>
      <p:regular r:id="rId127"/>
    </p:embeddedFont>
    <p:embeddedFont>
      <p:font typeface="Oswald" panose="00000500000000000000" pitchFamily="2" charset="0"/>
      <p:regular r:id="rId128"/>
    </p:embeddedFont>
    <p:embeddedFont>
      <p:font typeface="Proxima Nova" panose="020B0604020202020204" charset="0"/>
      <p:regular r:id="rId129"/>
      <p:bold r:id="rId130"/>
      <p:italic r:id="rId131"/>
      <p:boldItalic r:id="rId132"/>
    </p:embeddedFont>
    <p:embeddedFont>
      <p:font typeface="Roboto" panose="02000000000000000000" pitchFamily="2" charset="0"/>
      <p:regular r:id="rId133"/>
      <p:bold r:id="rId134"/>
    </p:embeddedFont>
    <p:embeddedFont>
      <p:font typeface="Share Tech"/>
      <p:regular r:id="rId1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019"/>
    <a:srgbClr val="002E45"/>
    <a:srgbClr val="085267"/>
    <a:srgbClr val="002C42"/>
    <a:srgbClr val="222831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053" autoAdjust="0"/>
  </p:normalViewPr>
  <p:slideViewPr>
    <p:cSldViewPr snapToGrid="0">
      <p:cViewPr>
        <p:scale>
          <a:sx n="100" d="100"/>
          <a:sy n="100" d="100"/>
        </p:scale>
        <p:origin x="1914" y="450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font" Target="fonts/font23.fntdata"/><Relationship Id="rId21" Type="http://schemas.openxmlformats.org/officeDocument/2006/relationships/slide" Target="slides/slide15.xml"/><Relationship Id="rId42" Type="http://schemas.openxmlformats.org/officeDocument/2006/relationships/slide" Target="slides/slide36.xml"/><Relationship Id="rId63" Type="http://schemas.openxmlformats.org/officeDocument/2006/relationships/slide" Target="slides/slide57.xml"/><Relationship Id="rId84" Type="http://schemas.openxmlformats.org/officeDocument/2006/relationships/slide" Target="slides/slide78.xml"/><Relationship Id="rId138" Type="http://schemas.openxmlformats.org/officeDocument/2006/relationships/theme" Target="theme/theme1.xml"/><Relationship Id="rId16" Type="http://schemas.openxmlformats.org/officeDocument/2006/relationships/slide" Target="slides/slide10.xml"/><Relationship Id="rId107" Type="http://schemas.openxmlformats.org/officeDocument/2006/relationships/font" Target="fonts/font13.fntdata"/><Relationship Id="rId11" Type="http://schemas.openxmlformats.org/officeDocument/2006/relationships/slide" Target="slides/slide5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53" Type="http://schemas.openxmlformats.org/officeDocument/2006/relationships/slide" Target="slides/slide47.xml"/><Relationship Id="rId58" Type="http://schemas.openxmlformats.org/officeDocument/2006/relationships/slide" Target="slides/slide52.xml"/><Relationship Id="rId74" Type="http://schemas.openxmlformats.org/officeDocument/2006/relationships/slide" Target="slides/slide68.xml"/><Relationship Id="rId79" Type="http://schemas.openxmlformats.org/officeDocument/2006/relationships/slide" Target="slides/slide73.xml"/><Relationship Id="rId102" Type="http://schemas.openxmlformats.org/officeDocument/2006/relationships/font" Target="fonts/font8.fntdata"/><Relationship Id="rId123" Type="http://schemas.openxmlformats.org/officeDocument/2006/relationships/font" Target="fonts/font29.fntdata"/><Relationship Id="rId128" Type="http://schemas.openxmlformats.org/officeDocument/2006/relationships/font" Target="fonts/font34.fntdata"/><Relationship Id="rId5" Type="http://schemas.openxmlformats.org/officeDocument/2006/relationships/slideMaster" Target="slideMasters/slideMaster5.xml"/><Relationship Id="rId90" Type="http://schemas.openxmlformats.org/officeDocument/2006/relationships/slide" Target="slides/slide84.xml"/><Relationship Id="rId95" Type="http://schemas.openxmlformats.org/officeDocument/2006/relationships/font" Target="fonts/font1.fntdata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64" Type="http://schemas.openxmlformats.org/officeDocument/2006/relationships/slide" Target="slides/slide58.xml"/><Relationship Id="rId69" Type="http://schemas.openxmlformats.org/officeDocument/2006/relationships/slide" Target="slides/slide63.xml"/><Relationship Id="rId113" Type="http://schemas.openxmlformats.org/officeDocument/2006/relationships/font" Target="fonts/font19.fntdata"/><Relationship Id="rId118" Type="http://schemas.openxmlformats.org/officeDocument/2006/relationships/font" Target="fonts/font24.fntdata"/><Relationship Id="rId134" Type="http://schemas.openxmlformats.org/officeDocument/2006/relationships/font" Target="fonts/font40.fntdata"/><Relationship Id="rId139" Type="http://schemas.openxmlformats.org/officeDocument/2006/relationships/tableStyles" Target="tableStyles.xml"/><Relationship Id="rId80" Type="http://schemas.openxmlformats.org/officeDocument/2006/relationships/slide" Target="slides/slide74.xml"/><Relationship Id="rId85" Type="http://schemas.openxmlformats.org/officeDocument/2006/relationships/slide" Target="slides/slide79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59" Type="http://schemas.openxmlformats.org/officeDocument/2006/relationships/slide" Target="slides/slide53.xml"/><Relationship Id="rId103" Type="http://schemas.openxmlformats.org/officeDocument/2006/relationships/font" Target="fonts/font9.fntdata"/><Relationship Id="rId108" Type="http://schemas.openxmlformats.org/officeDocument/2006/relationships/font" Target="fonts/font14.fntdata"/><Relationship Id="rId124" Type="http://schemas.openxmlformats.org/officeDocument/2006/relationships/font" Target="fonts/font30.fntdata"/><Relationship Id="rId129" Type="http://schemas.openxmlformats.org/officeDocument/2006/relationships/font" Target="fonts/font35.fntdata"/><Relationship Id="rId54" Type="http://schemas.openxmlformats.org/officeDocument/2006/relationships/slide" Target="slides/slide48.xml"/><Relationship Id="rId70" Type="http://schemas.openxmlformats.org/officeDocument/2006/relationships/slide" Target="slides/slide64.xml"/><Relationship Id="rId75" Type="http://schemas.openxmlformats.org/officeDocument/2006/relationships/slide" Target="slides/slide69.xml"/><Relationship Id="rId91" Type="http://schemas.openxmlformats.org/officeDocument/2006/relationships/slide" Target="slides/slide85.xml"/><Relationship Id="rId96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49" Type="http://schemas.openxmlformats.org/officeDocument/2006/relationships/slide" Target="slides/slide43.xml"/><Relationship Id="rId114" Type="http://schemas.openxmlformats.org/officeDocument/2006/relationships/font" Target="fonts/font20.fntdata"/><Relationship Id="rId119" Type="http://schemas.openxmlformats.org/officeDocument/2006/relationships/font" Target="fonts/font25.fntdata"/><Relationship Id="rId44" Type="http://schemas.openxmlformats.org/officeDocument/2006/relationships/slide" Target="slides/slide38.xml"/><Relationship Id="rId60" Type="http://schemas.openxmlformats.org/officeDocument/2006/relationships/slide" Target="slides/slide54.xml"/><Relationship Id="rId65" Type="http://schemas.openxmlformats.org/officeDocument/2006/relationships/slide" Target="slides/slide59.xml"/><Relationship Id="rId81" Type="http://schemas.openxmlformats.org/officeDocument/2006/relationships/slide" Target="slides/slide75.xml"/><Relationship Id="rId86" Type="http://schemas.openxmlformats.org/officeDocument/2006/relationships/slide" Target="slides/slide80.xml"/><Relationship Id="rId130" Type="http://schemas.openxmlformats.org/officeDocument/2006/relationships/font" Target="fonts/font36.fntdata"/><Relationship Id="rId135" Type="http://schemas.openxmlformats.org/officeDocument/2006/relationships/font" Target="fonts/font41.fntdata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9" Type="http://schemas.openxmlformats.org/officeDocument/2006/relationships/slide" Target="slides/slide33.xml"/><Relationship Id="rId109" Type="http://schemas.openxmlformats.org/officeDocument/2006/relationships/font" Target="fonts/font15.fntdata"/><Relationship Id="rId34" Type="http://schemas.openxmlformats.org/officeDocument/2006/relationships/slide" Target="slides/slide28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76" Type="http://schemas.openxmlformats.org/officeDocument/2006/relationships/slide" Target="slides/slide70.xml"/><Relationship Id="rId97" Type="http://schemas.openxmlformats.org/officeDocument/2006/relationships/font" Target="fonts/font3.fntdata"/><Relationship Id="rId104" Type="http://schemas.openxmlformats.org/officeDocument/2006/relationships/font" Target="fonts/font10.fntdata"/><Relationship Id="rId120" Type="http://schemas.openxmlformats.org/officeDocument/2006/relationships/font" Target="fonts/font26.fntdata"/><Relationship Id="rId125" Type="http://schemas.openxmlformats.org/officeDocument/2006/relationships/font" Target="fonts/font31.fntdata"/><Relationship Id="rId7" Type="http://schemas.openxmlformats.org/officeDocument/2006/relationships/slide" Target="slides/slide1.xml"/><Relationship Id="rId71" Type="http://schemas.openxmlformats.org/officeDocument/2006/relationships/slide" Target="slides/slide65.xml"/><Relationship Id="rId92" Type="http://schemas.openxmlformats.org/officeDocument/2006/relationships/slide" Target="slides/slide8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3.xml"/><Relationship Id="rId24" Type="http://schemas.openxmlformats.org/officeDocument/2006/relationships/slide" Target="slides/slide18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66" Type="http://schemas.openxmlformats.org/officeDocument/2006/relationships/slide" Target="slides/slide60.xml"/><Relationship Id="rId87" Type="http://schemas.openxmlformats.org/officeDocument/2006/relationships/slide" Target="slides/slide81.xml"/><Relationship Id="rId110" Type="http://schemas.openxmlformats.org/officeDocument/2006/relationships/font" Target="fonts/font16.fntdata"/><Relationship Id="rId115" Type="http://schemas.openxmlformats.org/officeDocument/2006/relationships/font" Target="fonts/font21.fntdata"/><Relationship Id="rId131" Type="http://schemas.openxmlformats.org/officeDocument/2006/relationships/font" Target="fonts/font37.fntdata"/><Relationship Id="rId136" Type="http://schemas.openxmlformats.org/officeDocument/2006/relationships/presProps" Target="presProps.xml"/><Relationship Id="rId61" Type="http://schemas.openxmlformats.org/officeDocument/2006/relationships/slide" Target="slides/slide55.xml"/><Relationship Id="rId82" Type="http://schemas.openxmlformats.org/officeDocument/2006/relationships/slide" Target="slides/slide76.xml"/><Relationship Id="rId19" Type="http://schemas.openxmlformats.org/officeDocument/2006/relationships/slide" Target="slides/slide13.xml"/><Relationship Id="rId14" Type="http://schemas.openxmlformats.org/officeDocument/2006/relationships/slide" Target="slides/slide8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56" Type="http://schemas.openxmlformats.org/officeDocument/2006/relationships/slide" Target="slides/slide50.xml"/><Relationship Id="rId77" Type="http://schemas.openxmlformats.org/officeDocument/2006/relationships/slide" Target="slides/slide71.xml"/><Relationship Id="rId100" Type="http://schemas.openxmlformats.org/officeDocument/2006/relationships/font" Target="fonts/font6.fntdata"/><Relationship Id="rId105" Type="http://schemas.openxmlformats.org/officeDocument/2006/relationships/font" Target="fonts/font11.fntdata"/><Relationship Id="rId126" Type="http://schemas.openxmlformats.org/officeDocument/2006/relationships/font" Target="fonts/font32.fntdata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72" Type="http://schemas.openxmlformats.org/officeDocument/2006/relationships/slide" Target="slides/slide66.xml"/><Relationship Id="rId93" Type="http://schemas.openxmlformats.org/officeDocument/2006/relationships/slide" Target="slides/slide87.xml"/><Relationship Id="rId98" Type="http://schemas.openxmlformats.org/officeDocument/2006/relationships/font" Target="fonts/font4.fntdata"/><Relationship Id="rId121" Type="http://schemas.openxmlformats.org/officeDocument/2006/relationships/font" Target="fonts/font27.fntdata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19.xml"/><Relationship Id="rId46" Type="http://schemas.openxmlformats.org/officeDocument/2006/relationships/slide" Target="slides/slide40.xml"/><Relationship Id="rId67" Type="http://schemas.openxmlformats.org/officeDocument/2006/relationships/slide" Target="slides/slide61.xml"/><Relationship Id="rId116" Type="http://schemas.openxmlformats.org/officeDocument/2006/relationships/font" Target="fonts/font22.fntdata"/><Relationship Id="rId137" Type="http://schemas.openxmlformats.org/officeDocument/2006/relationships/viewProps" Target="viewProps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62" Type="http://schemas.openxmlformats.org/officeDocument/2006/relationships/slide" Target="slides/slide56.xml"/><Relationship Id="rId83" Type="http://schemas.openxmlformats.org/officeDocument/2006/relationships/slide" Target="slides/slide77.xml"/><Relationship Id="rId88" Type="http://schemas.openxmlformats.org/officeDocument/2006/relationships/slide" Target="slides/slide82.xml"/><Relationship Id="rId111" Type="http://schemas.openxmlformats.org/officeDocument/2006/relationships/font" Target="fonts/font17.fntdata"/><Relationship Id="rId132" Type="http://schemas.openxmlformats.org/officeDocument/2006/relationships/font" Target="fonts/font38.fntdata"/><Relationship Id="rId15" Type="http://schemas.openxmlformats.org/officeDocument/2006/relationships/slide" Target="slides/slide9.xml"/><Relationship Id="rId36" Type="http://schemas.openxmlformats.org/officeDocument/2006/relationships/slide" Target="slides/slide30.xml"/><Relationship Id="rId57" Type="http://schemas.openxmlformats.org/officeDocument/2006/relationships/slide" Target="slides/slide51.xml"/><Relationship Id="rId106" Type="http://schemas.openxmlformats.org/officeDocument/2006/relationships/font" Target="fonts/font12.fntdata"/><Relationship Id="rId127" Type="http://schemas.openxmlformats.org/officeDocument/2006/relationships/font" Target="fonts/font33.fntdata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52" Type="http://schemas.openxmlformats.org/officeDocument/2006/relationships/slide" Target="slides/slide46.xml"/><Relationship Id="rId73" Type="http://schemas.openxmlformats.org/officeDocument/2006/relationships/slide" Target="slides/slide67.xml"/><Relationship Id="rId78" Type="http://schemas.openxmlformats.org/officeDocument/2006/relationships/slide" Target="slides/slide72.xml"/><Relationship Id="rId94" Type="http://schemas.openxmlformats.org/officeDocument/2006/relationships/notesMaster" Target="notesMasters/notesMaster1.xml"/><Relationship Id="rId99" Type="http://schemas.openxmlformats.org/officeDocument/2006/relationships/font" Target="fonts/font5.fntdata"/><Relationship Id="rId101" Type="http://schemas.openxmlformats.org/officeDocument/2006/relationships/font" Target="fonts/font7.fntdata"/><Relationship Id="rId122" Type="http://schemas.openxmlformats.org/officeDocument/2006/relationships/font" Target="fonts/font28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7" Type="http://schemas.openxmlformats.org/officeDocument/2006/relationships/slide" Target="slides/slide41.xml"/><Relationship Id="rId68" Type="http://schemas.openxmlformats.org/officeDocument/2006/relationships/slide" Target="slides/slide62.xml"/><Relationship Id="rId89" Type="http://schemas.openxmlformats.org/officeDocument/2006/relationships/slide" Target="slides/slide83.xml"/><Relationship Id="rId112" Type="http://schemas.openxmlformats.org/officeDocument/2006/relationships/font" Target="fonts/font18.fntdata"/><Relationship Id="rId133" Type="http://schemas.openxmlformats.org/officeDocument/2006/relationships/font" Target="fonts/font39.fntdata"/></Relationships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" name="Google Shape;2866;g92a1ad2113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7" name="Google Shape;2867;g92a1ad2113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59566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316219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6528264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6488521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8072235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2083998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5389833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2439770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s-P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Arquitectura informacional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0218258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887232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3" name="Google Shape;4453;g94a06c92dc_0_1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4" name="Google Shape;4454;g94a06c92dc_0_1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08098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8907415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034e70190a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1034e70190a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2446996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9934010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9712477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s-P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Arquitectura informacional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7050473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ENTIDADES MODELO DE DATOS CAMPOS ETC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4332714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5324919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034e70190a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1034e70190a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77091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362464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g92a1ad2113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" name="Google Shape;2371;g92a1ad2113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976112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s-P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Arquitectura informacional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2972783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8989387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5227090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9733919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fc547cbf63_0_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fc547cbf63_0_5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1034e70190a_0_8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1034e70190a_0_8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Google Shape;3151;g1034e70190a_0_2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2" name="Google Shape;3152;g1034e70190a_0_2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g929290261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" name="Google Shape;1637;g929290261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0475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ed6c2d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ed6c2d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" name="Google Shape;2431;g92a1ad2113_0_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2" name="Google Shape;2432;g92a1ad2113_0_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8c1997cbfd_0_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8c1997cbfd_0_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91ed6c2d0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91ed6c2d0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9026751953_0_1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9026751953_0_1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9026751953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9026751953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9026751953_0_1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9026751953_0_1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9026751953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9026751953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g929290261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" name="Google Shape;1637;g929290261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g929290261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9" name="Google Shape;1689;g929290261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g92929026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4" name="Google Shape;1724;g92929026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g929290261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4" name="Google Shape;1774;g929290261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g929290261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1" name="Google Shape;2131;g929290261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Google Shape;3348;g94a06c92dc_0_1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9" name="Google Shape;3349;g94a06c92dc_0_1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g92929026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7" name="Google Shape;2217;g92929026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g929290261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4" name="Google Shape;2274;g929290261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g929290261e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" name="Google Shape;2318;g929290261e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g92a1ad2113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" name="Google Shape;2371;g92a1ad2113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Google Shape;2586;g92a1ad2113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7" name="Google Shape;2587;g92a1ad2113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g92a1ad2113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1" name="Google Shape;2731;g92a1ad2113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g92a1ad2113_0_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1" name="Google Shape;2831;g92a1ad2113_0_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" name="Google Shape;2866;g92a1ad2113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7" name="Google Shape;2867;g92a1ad2113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g94a06c92dc_0_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0" name="Google Shape;3010;g94a06c92dc_0_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" name="Google Shape;3145;g94a06c92dc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6" name="Google Shape;3146;g94a06c92dc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6544346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" name="Google Shape;3778;g94a06c92dc_0_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9" name="Google Shape;3779;g94a06c92dc_0_1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g94a06c92dc_0_1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5" name="Google Shape;3925;g94a06c92dc_0_1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5" name="Google Shape;4565;g94a06c92dc_0_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6" name="Google Shape;4566;g94a06c92dc_0_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0" name="Google Shape;4650;g94a06c92dc_0_1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1" name="Google Shape;4651;g94a06c92dc_0_1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2" name="Google Shape;4982;g94a06c92dc_0_1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3" name="Google Shape;4983;g94a06c92dc_0_1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2" name="Google Shape;5152;g94a06c92dc_0_1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3" name="Google Shape;5153;g94a06c92dc_0_1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6" name="Google Shape;5296;g9258ed503f_0_1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7" name="Google Shape;5297;g9258ed503f_0_1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3" name="Google Shape;5303;g9258ed503f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4" name="Google Shape;5304;g9258ed503f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93179300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8" name="Google Shape;6508;gf8f549bcb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9" name="Google Shape;6509;gf8f549bcb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5" name="Google Shape;489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6" name="Google Shape;489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8203833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algn="l">
              <a:buNone/>
            </a:pP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Relevamiento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Información</a:t>
            </a: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- </a:t>
            </a:r>
            <a:r>
              <a:rPr lang="en-US" sz="11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Investigar</a:t>
            </a:r>
            <a:endParaRPr 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736999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p31"/>
          <p:cNvSpPr/>
          <p:nvPr/>
        </p:nvSpPr>
        <p:spPr>
          <a:xfrm>
            <a:off x="7985725" y="42184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48" name="Google Shape;3848;p31"/>
          <p:cNvGrpSpPr/>
          <p:nvPr/>
        </p:nvGrpSpPr>
        <p:grpSpPr>
          <a:xfrm rot="2007808">
            <a:off x="5874984" y="1911818"/>
            <a:ext cx="9160601" cy="6400834"/>
            <a:chOff x="3025400" y="640950"/>
            <a:chExt cx="2106950" cy="1472200"/>
          </a:xfrm>
        </p:grpSpPr>
        <p:sp>
          <p:nvSpPr>
            <p:cNvPr id="3849" name="Google Shape;3849;p31"/>
            <p:cNvSpPr/>
            <p:nvPr/>
          </p:nvSpPr>
          <p:spPr>
            <a:xfrm>
              <a:off x="3411900" y="1134000"/>
              <a:ext cx="1720450" cy="979150"/>
            </a:xfrm>
            <a:custGeom>
              <a:avLst/>
              <a:gdLst/>
              <a:ahLst/>
              <a:cxnLst/>
              <a:rect l="l" t="t" r="r" b="b"/>
              <a:pathLst>
                <a:path w="68818" h="39166" extrusionOk="0">
                  <a:moveTo>
                    <a:pt x="52801" y="1"/>
                  </a:moveTo>
                  <a:cubicBezTo>
                    <a:pt x="51729" y="1"/>
                    <a:pt x="50675" y="237"/>
                    <a:pt x="49691" y="823"/>
                  </a:cubicBezTo>
                  <a:cubicBezTo>
                    <a:pt x="48120" y="1751"/>
                    <a:pt x="47032" y="3419"/>
                    <a:pt x="45988" y="5034"/>
                  </a:cubicBezTo>
                  <a:cubicBezTo>
                    <a:pt x="44953" y="6622"/>
                    <a:pt x="43892" y="8254"/>
                    <a:pt x="42375" y="9182"/>
                  </a:cubicBezTo>
                  <a:cubicBezTo>
                    <a:pt x="40829" y="10121"/>
                    <a:pt x="39018" y="10201"/>
                    <a:pt x="37236" y="10201"/>
                  </a:cubicBezTo>
                  <a:cubicBezTo>
                    <a:pt x="37054" y="10201"/>
                    <a:pt x="36873" y="10200"/>
                    <a:pt x="36693" y="10199"/>
                  </a:cubicBezTo>
                  <a:lnTo>
                    <a:pt x="35711" y="10199"/>
                  </a:lnTo>
                  <a:cubicBezTo>
                    <a:pt x="32642" y="10235"/>
                    <a:pt x="30600" y="11065"/>
                    <a:pt x="29449" y="12742"/>
                  </a:cubicBezTo>
                  <a:cubicBezTo>
                    <a:pt x="28976" y="13429"/>
                    <a:pt x="28655" y="14267"/>
                    <a:pt x="28351" y="15070"/>
                  </a:cubicBezTo>
                  <a:cubicBezTo>
                    <a:pt x="27870" y="16337"/>
                    <a:pt x="27424" y="17532"/>
                    <a:pt x="26433" y="18183"/>
                  </a:cubicBezTo>
                  <a:cubicBezTo>
                    <a:pt x="25758" y="18634"/>
                    <a:pt x="25005" y="18712"/>
                    <a:pt x="24201" y="18712"/>
                  </a:cubicBezTo>
                  <a:cubicBezTo>
                    <a:pt x="23985" y="18712"/>
                    <a:pt x="23766" y="18707"/>
                    <a:pt x="23543" y="18701"/>
                  </a:cubicBezTo>
                  <a:cubicBezTo>
                    <a:pt x="23334" y="18696"/>
                    <a:pt x="23124" y="18691"/>
                    <a:pt x="22912" y="18691"/>
                  </a:cubicBezTo>
                  <a:cubicBezTo>
                    <a:pt x="22392" y="18691"/>
                    <a:pt x="21870" y="18722"/>
                    <a:pt x="21375" y="18861"/>
                  </a:cubicBezTo>
                  <a:cubicBezTo>
                    <a:pt x="19413" y="19397"/>
                    <a:pt x="18262" y="21440"/>
                    <a:pt x="17744" y="22608"/>
                  </a:cubicBezTo>
                  <a:cubicBezTo>
                    <a:pt x="17298" y="23625"/>
                    <a:pt x="16977" y="24714"/>
                    <a:pt x="16674" y="25775"/>
                  </a:cubicBezTo>
                  <a:cubicBezTo>
                    <a:pt x="16460" y="26489"/>
                    <a:pt x="16246" y="27220"/>
                    <a:pt x="15996" y="27925"/>
                  </a:cubicBezTo>
                  <a:cubicBezTo>
                    <a:pt x="13678" y="34446"/>
                    <a:pt x="7517" y="39010"/>
                    <a:pt x="1317" y="39010"/>
                  </a:cubicBezTo>
                  <a:cubicBezTo>
                    <a:pt x="884" y="39010"/>
                    <a:pt x="450" y="38988"/>
                    <a:pt x="18" y="38943"/>
                  </a:cubicBezTo>
                  <a:lnTo>
                    <a:pt x="0" y="39094"/>
                  </a:lnTo>
                  <a:cubicBezTo>
                    <a:pt x="437" y="39139"/>
                    <a:pt x="875" y="39166"/>
                    <a:pt x="1321" y="39166"/>
                  </a:cubicBezTo>
                  <a:cubicBezTo>
                    <a:pt x="4166" y="39166"/>
                    <a:pt x="7084" y="38220"/>
                    <a:pt x="9653" y="36454"/>
                  </a:cubicBezTo>
                  <a:cubicBezTo>
                    <a:pt x="12615" y="34411"/>
                    <a:pt x="14916" y="31395"/>
                    <a:pt x="16139" y="27970"/>
                  </a:cubicBezTo>
                  <a:cubicBezTo>
                    <a:pt x="16388" y="27265"/>
                    <a:pt x="16602" y="26534"/>
                    <a:pt x="16817" y="25820"/>
                  </a:cubicBezTo>
                  <a:cubicBezTo>
                    <a:pt x="17120" y="24767"/>
                    <a:pt x="17441" y="23670"/>
                    <a:pt x="17887" y="22662"/>
                  </a:cubicBezTo>
                  <a:cubicBezTo>
                    <a:pt x="18387" y="21520"/>
                    <a:pt x="19511" y="19522"/>
                    <a:pt x="21411" y="19004"/>
                  </a:cubicBezTo>
                  <a:cubicBezTo>
                    <a:pt x="21889" y="18872"/>
                    <a:pt x="22398" y="18842"/>
                    <a:pt x="22907" y="18842"/>
                  </a:cubicBezTo>
                  <a:cubicBezTo>
                    <a:pt x="23120" y="18842"/>
                    <a:pt x="23333" y="18847"/>
                    <a:pt x="23543" y="18853"/>
                  </a:cubicBezTo>
                  <a:cubicBezTo>
                    <a:pt x="23730" y="18856"/>
                    <a:pt x="23919" y="18859"/>
                    <a:pt x="24107" y="18859"/>
                  </a:cubicBezTo>
                  <a:cubicBezTo>
                    <a:pt x="24945" y="18859"/>
                    <a:pt x="25786" y="18789"/>
                    <a:pt x="26514" y="18308"/>
                  </a:cubicBezTo>
                  <a:cubicBezTo>
                    <a:pt x="27540" y="17630"/>
                    <a:pt x="28021" y="16355"/>
                    <a:pt x="28494" y="15124"/>
                  </a:cubicBezTo>
                  <a:cubicBezTo>
                    <a:pt x="28797" y="14321"/>
                    <a:pt x="29110" y="13500"/>
                    <a:pt x="29565" y="12822"/>
                  </a:cubicBezTo>
                  <a:cubicBezTo>
                    <a:pt x="30689" y="11189"/>
                    <a:pt x="32696" y="10378"/>
                    <a:pt x="35720" y="10351"/>
                  </a:cubicBezTo>
                  <a:cubicBezTo>
                    <a:pt x="35881" y="10346"/>
                    <a:pt x="36041" y="10344"/>
                    <a:pt x="36203" y="10344"/>
                  </a:cubicBezTo>
                  <a:cubicBezTo>
                    <a:pt x="36365" y="10344"/>
                    <a:pt x="36528" y="10346"/>
                    <a:pt x="36693" y="10351"/>
                  </a:cubicBezTo>
                  <a:cubicBezTo>
                    <a:pt x="36726" y="10351"/>
                    <a:pt x="36759" y="10351"/>
                    <a:pt x="36792" y="10351"/>
                  </a:cubicBezTo>
                  <a:cubicBezTo>
                    <a:pt x="38741" y="10351"/>
                    <a:pt x="40745" y="10342"/>
                    <a:pt x="42456" y="9307"/>
                  </a:cubicBezTo>
                  <a:cubicBezTo>
                    <a:pt x="43999" y="8370"/>
                    <a:pt x="45069" y="6711"/>
                    <a:pt x="46113" y="5114"/>
                  </a:cubicBezTo>
                  <a:cubicBezTo>
                    <a:pt x="47148" y="3517"/>
                    <a:pt x="48219" y="1867"/>
                    <a:pt x="49762" y="948"/>
                  </a:cubicBezTo>
                  <a:cubicBezTo>
                    <a:pt x="50722" y="381"/>
                    <a:pt x="51750" y="151"/>
                    <a:pt x="52798" y="151"/>
                  </a:cubicBezTo>
                  <a:cubicBezTo>
                    <a:pt x="55012" y="151"/>
                    <a:pt x="57313" y="1177"/>
                    <a:pt x="59245" y="2206"/>
                  </a:cubicBezTo>
                  <a:lnTo>
                    <a:pt x="59566" y="2375"/>
                  </a:lnTo>
                  <a:cubicBezTo>
                    <a:pt x="61883" y="3613"/>
                    <a:pt x="64443" y="4978"/>
                    <a:pt x="66990" y="4978"/>
                  </a:cubicBezTo>
                  <a:cubicBezTo>
                    <a:pt x="67601" y="4978"/>
                    <a:pt x="68211" y="4899"/>
                    <a:pt x="68817" y="4722"/>
                  </a:cubicBezTo>
                  <a:lnTo>
                    <a:pt x="68773" y="4579"/>
                  </a:lnTo>
                  <a:cubicBezTo>
                    <a:pt x="68168" y="4756"/>
                    <a:pt x="67563" y="4835"/>
                    <a:pt x="66958" y="4835"/>
                  </a:cubicBezTo>
                  <a:cubicBezTo>
                    <a:pt x="64492" y="4835"/>
                    <a:pt x="62030" y="3526"/>
                    <a:pt x="59638" y="2251"/>
                  </a:cubicBezTo>
                  <a:lnTo>
                    <a:pt x="59316" y="2072"/>
                  </a:lnTo>
                  <a:cubicBezTo>
                    <a:pt x="57367" y="1034"/>
                    <a:pt x="55043" y="1"/>
                    <a:pt x="528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31"/>
            <p:cNvSpPr/>
            <p:nvPr/>
          </p:nvSpPr>
          <p:spPr>
            <a:xfrm>
              <a:off x="3395850" y="1125650"/>
              <a:ext cx="1703925" cy="984600"/>
            </a:xfrm>
            <a:custGeom>
              <a:avLst/>
              <a:gdLst/>
              <a:ahLst/>
              <a:cxnLst/>
              <a:rect l="l" t="t" r="r" b="b"/>
              <a:pathLst>
                <a:path w="68157" h="39384" extrusionOk="0">
                  <a:moveTo>
                    <a:pt x="52654" y="1"/>
                  </a:moveTo>
                  <a:cubicBezTo>
                    <a:pt x="51409" y="1"/>
                    <a:pt x="50322" y="315"/>
                    <a:pt x="49351" y="943"/>
                  </a:cubicBezTo>
                  <a:cubicBezTo>
                    <a:pt x="48495" y="1496"/>
                    <a:pt x="47728" y="2290"/>
                    <a:pt x="46880" y="3530"/>
                  </a:cubicBezTo>
                  <a:cubicBezTo>
                    <a:pt x="46505" y="4092"/>
                    <a:pt x="46140" y="4681"/>
                    <a:pt x="45783" y="5261"/>
                  </a:cubicBezTo>
                  <a:cubicBezTo>
                    <a:pt x="44819" y="6840"/>
                    <a:pt x="43820" y="8472"/>
                    <a:pt x="42384" y="9427"/>
                  </a:cubicBezTo>
                  <a:cubicBezTo>
                    <a:pt x="41073" y="10292"/>
                    <a:pt x="39583" y="10497"/>
                    <a:pt x="38164" y="10587"/>
                  </a:cubicBezTo>
                  <a:cubicBezTo>
                    <a:pt x="37700" y="10622"/>
                    <a:pt x="37236" y="10640"/>
                    <a:pt x="36782" y="10649"/>
                  </a:cubicBezTo>
                  <a:cubicBezTo>
                    <a:pt x="36505" y="10658"/>
                    <a:pt x="36228" y="10676"/>
                    <a:pt x="35952" y="10685"/>
                  </a:cubicBezTo>
                  <a:cubicBezTo>
                    <a:pt x="34007" y="10774"/>
                    <a:pt x="31233" y="11140"/>
                    <a:pt x="29689" y="13236"/>
                  </a:cubicBezTo>
                  <a:cubicBezTo>
                    <a:pt x="29190" y="13905"/>
                    <a:pt x="28851" y="14708"/>
                    <a:pt x="28521" y="15493"/>
                  </a:cubicBezTo>
                  <a:lnTo>
                    <a:pt x="28494" y="15565"/>
                  </a:lnTo>
                  <a:cubicBezTo>
                    <a:pt x="28039" y="16617"/>
                    <a:pt x="27530" y="17822"/>
                    <a:pt x="26531" y="18455"/>
                  </a:cubicBezTo>
                  <a:cubicBezTo>
                    <a:pt x="25851" y="18880"/>
                    <a:pt x="25087" y="18956"/>
                    <a:pt x="24278" y="18956"/>
                  </a:cubicBezTo>
                  <a:cubicBezTo>
                    <a:pt x="24069" y="18956"/>
                    <a:pt x="23856" y="18951"/>
                    <a:pt x="23641" y="18946"/>
                  </a:cubicBezTo>
                  <a:cubicBezTo>
                    <a:pt x="23465" y="18944"/>
                    <a:pt x="23287" y="18941"/>
                    <a:pt x="23108" y="18941"/>
                  </a:cubicBezTo>
                  <a:cubicBezTo>
                    <a:pt x="22555" y="18941"/>
                    <a:pt x="21995" y="18967"/>
                    <a:pt x="21455" y="19115"/>
                  </a:cubicBezTo>
                  <a:cubicBezTo>
                    <a:pt x="20402" y="19401"/>
                    <a:pt x="19412" y="20177"/>
                    <a:pt x="18591" y="21363"/>
                  </a:cubicBezTo>
                  <a:cubicBezTo>
                    <a:pt x="18297" y="21800"/>
                    <a:pt x="18021" y="22282"/>
                    <a:pt x="17780" y="22800"/>
                  </a:cubicBezTo>
                  <a:cubicBezTo>
                    <a:pt x="17307" y="23834"/>
                    <a:pt x="16959" y="24950"/>
                    <a:pt x="16629" y="26029"/>
                  </a:cubicBezTo>
                  <a:cubicBezTo>
                    <a:pt x="16424" y="26707"/>
                    <a:pt x="16201" y="27412"/>
                    <a:pt x="15960" y="28081"/>
                  </a:cubicBezTo>
                  <a:cubicBezTo>
                    <a:pt x="15112" y="30382"/>
                    <a:pt x="13792" y="32532"/>
                    <a:pt x="12124" y="34299"/>
                  </a:cubicBezTo>
                  <a:cubicBezTo>
                    <a:pt x="9141" y="37456"/>
                    <a:pt x="5227" y="39245"/>
                    <a:pt x="1423" y="39245"/>
                  </a:cubicBezTo>
                  <a:cubicBezTo>
                    <a:pt x="949" y="39245"/>
                    <a:pt x="477" y="39217"/>
                    <a:pt x="9" y="39161"/>
                  </a:cubicBezTo>
                  <a:lnTo>
                    <a:pt x="0" y="39303"/>
                  </a:lnTo>
                  <a:cubicBezTo>
                    <a:pt x="473" y="39357"/>
                    <a:pt x="946" y="39384"/>
                    <a:pt x="1427" y="39384"/>
                  </a:cubicBezTo>
                  <a:cubicBezTo>
                    <a:pt x="5272" y="39384"/>
                    <a:pt x="9215" y="37582"/>
                    <a:pt x="12231" y="34397"/>
                  </a:cubicBezTo>
                  <a:cubicBezTo>
                    <a:pt x="13908" y="32622"/>
                    <a:pt x="15246" y="30454"/>
                    <a:pt x="16094" y="28134"/>
                  </a:cubicBezTo>
                  <a:cubicBezTo>
                    <a:pt x="16343" y="27456"/>
                    <a:pt x="16557" y="26752"/>
                    <a:pt x="16763" y="26074"/>
                  </a:cubicBezTo>
                  <a:cubicBezTo>
                    <a:pt x="17102" y="24994"/>
                    <a:pt x="17441" y="23888"/>
                    <a:pt x="17913" y="22862"/>
                  </a:cubicBezTo>
                  <a:cubicBezTo>
                    <a:pt x="18145" y="22353"/>
                    <a:pt x="18413" y="21872"/>
                    <a:pt x="18707" y="21444"/>
                  </a:cubicBezTo>
                  <a:cubicBezTo>
                    <a:pt x="19510" y="20293"/>
                    <a:pt x="20474" y="19526"/>
                    <a:pt x="21500" y="19249"/>
                  </a:cubicBezTo>
                  <a:cubicBezTo>
                    <a:pt x="22015" y="19108"/>
                    <a:pt x="22560" y="19083"/>
                    <a:pt x="23102" y="19083"/>
                  </a:cubicBezTo>
                  <a:cubicBezTo>
                    <a:pt x="23282" y="19083"/>
                    <a:pt x="23462" y="19086"/>
                    <a:pt x="23641" y="19088"/>
                  </a:cubicBezTo>
                  <a:cubicBezTo>
                    <a:pt x="23846" y="19094"/>
                    <a:pt x="24052" y="19099"/>
                    <a:pt x="24258" y="19099"/>
                  </a:cubicBezTo>
                  <a:cubicBezTo>
                    <a:pt x="25075" y="19099"/>
                    <a:pt x="25890" y="19020"/>
                    <a:pt x="26603" y="18571"/>
                  </a:cubicBezTo>
                  <a:cubicBezTo>
                    <a:pt x="27646" y="17920"/>
                    <a:pt x="28164" y="16698"/>
                    <a:pt x="28619" y="15618"/>
                  </a:cubicBezTo>
                  <a:lnTo>
                    <a:pt x="28646" y="15547"/>
                  </a:lnTo>
                  <a:cubicBezTo>
                    <a:pt x="28976" y="14771"/>
                    <a:pt x="29315" y="13977"/>
                    <a:pt x="29805" y="13317"/>
                  </a:cubicBezTo>
                  <a:cubicBezTo>
                    <a:pt x="31304" y="11274"/>
                    <a:pt x="34043" y="10917"/>
                    <a:pt x="35961" y="10828"/>
                  </a:cubicBezTo>
                  <a:cubicBezTo>
                    <a:pt x="36237" y="10819"/>
                    <a:pt x="36514" y="10801"/>
                    <a:pt x="36790" y="10792"/>
                  </a:cubicBezTo>
                  <a:cubicBezTo>
                    <a:pt x="37245" y="10783"/>
                    <a:pt x="37709" y="10765"/>
                    <a:pt x="38173" y="10729"/>
                  </a:cubicBezTo>
                  <a:cubicBezTo>
                    <a:pt x="39609" y="10640"/>
                    <a:pt x="41126" y="10435"/>
                    <a:pt x="42464" y="9543"/>
                  </a:cubicBezTo>
                  <a:cubicBezTo>
                    <a:pt x="43927" y="8571"/>
                    <a:pt x="44935" y="6929"/>
                    <a:pt x="45908" y="5332"/>
                  </a:cubicBezTo>
                  <a:cubicBezTo>
                    <a:pt x="46256" y="4761"/>
                    <a:pt x="46621" y="4164"/>
                    <a:pt x="47005" y="3610"/>
                  </a:cubicBezTo>
                  <a:cubicBezTo>
                    <a:pt x="47835" y="2388"/>
                    <a:pt x="48584" y="1603"/>
                    <a:pt x="49432" y="1059"/>
                  </a:cubicBezTo>
                  <a:cubicBezTo>
                    <a:pt x="50376" y="451"/>
                    <a:pt x="51437" y="145"/>
                    <a:pt x="52654" y="145"/>
                  </a:cubicBezTo>
                  <a:cubicBezTo>
                    <a:pt x="53918" y="145"/>
                    <a:pt x="55351" y="476"/>
                    <a:pt x="56997" y="1139"/>
                  </a:cubicBezTo>
                  <a:cubicBezTo>
                    <a:pt x="57541" y="1353"/>
                    <a:pt x="58121" y="1612"/>
                    <a:pt x="58709" y="1898"/>
                  </a:cubicBezTo>
                  <a:lnTo>
                    <a:pt x="59218" y="2147"/>
                  </a:lnTo>
                  <a:cubicBezTo>
                    <a:pt x="60601" y="2817"/>
                    <a:pt x="62037" y="3521"/>
                    <a:pt x="63491" y="3958"/>
                  </a:cubicBezTo>
                  <a:cubicBezTo>
                    <a:pt x="64425" y="4240"/>
                    <a:pt x="65291" y="4381"/>
                    <a:pt x="66100" y="4381"/>
                  </a:cubicBezTo>
                  <a:cubicBezTo>
                    <a:pt x="66828" y="4381"/>
                    <a:pt x="67510" y="4267"/>
                    <a:pt x="68157" y="4039"/>
                  </a:cubicBezTo>
                  <a:lnTo>
                    <a:pt x="68112" y="3905"/>
                  </a:lnTo>
                  <a:cubicBezTo>
                    <a:pt x="67485" y="4127"/>
                    <a:pt x="66822" y="4236"/>
                    <a:pt x="66115" y="4236"/>
                  </a:cubicBezTo>
                  <a:cubicBezTo>
                    <a:pt x="65314" y="4236"/>
                    <a:pt x="64456" y="4095"/>
                    <a:pt x="63527" y="3816"/>
                  </a:cubicBezTo>
                  <a:cubicBezTo>
                    <a:pt x="62082" y="3387"/>
                    <a:pt x="60654" y="2692"/>
                    <a:pt x="59280" y="2014"/>
                  </a:cubicBezTo>
                  <a:lnTo>
                    <a:pt x="58772" y="1764"/>
                  </a:lnTo>
                  <a:cubicBezTo>
                    <a:pt x="58183" y="1478"/>
                    <a:pt x="57603" y="1220"/>
                    <a:pt x="57050" y="1006"/>
                  </a:cubicBezTo>
                  <a:cubicBezTo>
                    <a:pt x="55388" y="335"/>
                    <a:pt x="53937" y="1"/>
                    <a:pt x="5265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31"/>
            <p:cNvSpPr/>
            <p:nvPr/>
          </p:nvSpPr>
          <p:spPr>
            <a:xfrm>
              <a:off x="3379550" y="1116975"/>
              <a:ext cx="1687675" cy="990600"/>
            </a:xfrm>
            <a:custGeom>
              <a:avLst/>
              <a:gdLst/>
              <a:ahLst/>
              <a:cxnLst/>
              <a:rect l="l" t="t" r="r" b="b"/>
              <a:pathLst>
                <a:path w="67507" h="39624" extrusionOk="0">
                  <a:moveTo>
                    <a:pt x="52589" y="1"/>
                  </a:moveTo>
                  <a:cubicBezTo>
                    <a:pt x="51392" y="1"/>
                    <a:pt x="50161" y="277"/>
                    <a:pt x="49031" y="1067"/>
                  </a:cubicBezTo>
                  <a:cubicBezTo>
                    <a:pt x="48201" y="1647"/>
                    <a:pt x="47479" y="2459"/>
                    <a:pt x="46667" y="3717"/>
                  </a:cubicBezTo>
                  <a:cubicBezTo>
                    <a:pt x="46292" y="4288"/>
                    <a:pt x="45944" y="4903"/>
                    <a:pt x="45596" y="5501"/>
                  </a:cubicBezTo>
                  <a:cubicBezTo>
                    <a:pt x="44695" y="7071"/>
                    <a:pt x="43759" y="8703"/>
                    <a:pt x="42403" y="9685"/>
                  </a:cubicBezTo>
                  <a:cubicBezTo>
                    <a:pt x="41163" y="10586"/>
                    <a:pt x="39726" y="10853"/>
                    <a:pt x="38352" y="11005"/>
                  </a:cubicBezTo>
                  <a:cubicBezTo>
                    <a:pt x="37853" y="11059"/>
                    <a:pt x="37344" y="11094"/>
                    <a:pt x="36854" y="11130"/>
                  </a:cubicBezTo>
                  <a:cubicBezTo>
                    <a:pt x="36631" y="11148"/>
                    <a:pt x="36417" y="11166"/>
                    <a:pt x="36202" y="11183"/>
                  </a:cubicBezTo>
                  <a:cubicBezTo>
                    <a:pt x="34097" y="11353"/>
                    <a:pt x="31474" y="11799"/>
                    <a:pt x="29940" y="13744"/>
                  </a:cubicBezTo>
                  <a:cubicBezTo>
                    <a:pt x="29413" y="14404"/>
                    <a:pt x="29039" y="15198"/>
                    <a:pt x="28673" y="15965"/>
                  </a:cubicBezTo>
                  <a:cubicBezTo>
                    <a:pt x="28191" y="16982"/>
                    <a:pt x="27656" y="18124"/>
                    <a:pt x="26630" y="18731"/>
                  </a:cubicBezTo>
                  <a:cubicBezTo>
                    <a:pt x="25920" y="19152"/>
                    <a:pt x="25124" y="19218"/>
                    <a:pt x="24282" y="19218"/>
                  </a:cubicBezTo>
                  <a:cubicBezTo>
                    <a:pt x="24109" y="19218"/>
                    <a:pt x="23934" y="19215"/>
                    <a:pt x="23758" y="19212"/>
                  </a:cubicBezTo>
                  <a:cubicBezTo>
                    <a:pt x="23568" y="19208"/>
                    <a:pt x="23376" y="19204"/>
                    <a:pt x="23184" y="19204"/>
                  </a:cubicBezTo>
                  <a:cubicBezTo>
                    <a:pt x="22636" y="19204"/>
                    <a:pt x="22083" y="19237"/>
                    <a:pt x="21554" y="19382"/>
                  </a:cubicBezTo>
                  <a:cubicBezTo>
                    <a:pt x="20492" y="19667"/>
                    <a:pt x="19493" y="20435"/>
                    <a:pt x="18664" y="21594"/>
                  </a:cubicBezTo>
                  <a:cubicBezTo>
                    <a:pt x="18351" y="22023"/>
                    <a:pt x="18075" y="22495"/>
                    <a:pt x="17825" y="23013"/>
                  </a:cubicBezTo>
                  <a:cubicBezTo>
                    <a:pt x="17317" y="24056"/>
                    <a:pt x="16951" y="25198"/>
                    <a:pt x="16594" y="26296"/>
                  </a:cubicBezTo>
                  <a:cubicBezTo>
                    <a:pt x="16389" y="26947"/>
                    <a:pt x="16166" y="27616"/>
                    <a:pt x="15925" y="28258"/>
                  </a:cubicBezTo>
                  <a:cubicBezTo>
                    <a:pt x="15060" y="30569"/>
                    <a:pt x="13739" y="32728"/>
                    <a:pt x="12098" y="34494"/>
                  </a:cubicBezTo>
                  <a:cubicBezTo>
                    <a:pt x="9133" y="37686"/>
                    <a:pt x="5285" y="39486"/>
                    <a:pt x="1549" y="39486"/>
                  </a:cubicBezTo>
                  <a:cubicBezTo>
                    <a:pt x="1036" y="39486"/>
                    <a:pt x="525" y="39452"/>
                    <a:pt x="19" y="39383"/>
                  </a:cubicBezTo>
                  <a:lnTo>
                    <a:pt x="1" y="39525"/>
                  </a:lnTo>
                  <a:cubicBezTo>
                    <a:pt x="509" y="39588"/>
                    <a:pt x="1027" y="39624"/>
                    <a:pt x="1544" y="39624"/>
                  </a:cubicBezTo>
                  <a:cubicBezTo>
                    <a:pt x="5318" y="39624"/>
                    <a:pt x="9207" y="37813"/>
                    <a:pt x="12196" y="34583"/>
                  </a:cubicBezTo>
                  <a:cubicBezTo>
                    <a:pt x="13846" y="32808"/>
                    <a:pt x="15184" y="30631"/>
                    <a:pt x="16059" y="28312"/>
                  </a:cubicBezTo>
                  <a:cubicBezTo>
                    <a:pt x="16300" y="27661"/>
                    <a:pt x="16514" y="26991"/>
                    <a:pt x="16728" y="26340"/>
                  </a:cubicBezTo>
                  <a:cubicBezTo>
                    <a:pt x="17085" y="25243"/>
                    <a:pt x="17450" y="24110"/>
                    <a:pt x="17950" y="23075"/>
                  </a:cubicBezTo>
                  <a:cubicBezTo>
                    <a:pt x="18191" y="22567"/>
                    <a:pt x="18467" y="22094"/>
                    <a:pt x="18771" y="21675"/>
                  </a:cubicBezTo>
                  <a:cubicBezTo>
                    <a:pt x="19582" y="20542"/>
                    <a:pt x="20555" y="19792"/>
                    <a:pt x="21590" y="19507"/>
                  </a:cubicBezTo>
                  <a:cubicBezTo>
                    <a:pt x="22112" y="19366"/>
                    <a:pt x="22659" y="19341"/>
                    <a:pt x="23208" y="19341"/>
                  </a:cubicBezTo>
                  <a:cubicBezTo>
                    <a:pt x="23391" y="19341"/>
                    <a:pt x="23575" y="19344"/>
                    <a:pt x="23758" y="19346"/>
                  </a:cubicBezTo>
                  <a:cubicBezTo>
                    <a:pt x="23939" y="19349"/>
                    <a:pt x="24121" y="19353"/>
                    <a:pt x="24303" y="19353"/>
                  </a:cubicBezTo>
                  <a:cubicBezTo>
                    <a:pt x="25136" y="19353"/>
                    <a:pt x="25970" y="19286"/>
                    <a:pt x="26701" y="18847"/>
                  </a:cubicBezTo>
                  <a:cubicBezTo>
                    <a:pt x="27763" y="18222"/>
                    <a:pt x="28307" y="17054"/>
                    <a:pt x="28798" y="16019"/>
                  </a:cubicBezTo>
                  <a:cubicBezTo>
                    <a:pt x="29164" y="15260"/>
                    <a:pt x="29529" y="14475"/>
                    <a:pt x="30047" y="13824"/>
                  </a:cubicBezTo>
                  <a:cubicBezTo>
                    <a:pt x="31555" y="11933"/>
                    <a:pt x="34133" y="11487"/>
                    <a:pt x="36211" y="11317"/>
                  </a:cubicBezTo>
                  <a:cubicBezTo>
                    <a:pt x="36434" y="11299"/>
                    <a:pt x="36648" y="11291"/>
                    <a:pt x="36863" y="11273"/>
                  </a:cubicBezTo>
                  <a:cubicBezTo>
                    <a:pt x="37353" y="11228"/>
                    <a:pt x="37871" y="11192"/>
                    <a:pt x="38370" y="11139"/>
                  </a:cubicBezTo>
                  <a:cubicBezTo>
                    <a:pt x="39762" y="10987"/>
                    <a:pt x="41216" y="10720"/>
                    <a:pt x="42483" y="9792"/>
                  </a:cubicBezTo>
                  <a:cubicBezTo>
                    <a:pt x="43866" y="8793"/>
                    <a:pt x="44802" y="7151"/>
                    <a:pt x="45721" y="5563"/>
                  </a:cubicBezTo>
                  <a:cubicBezTo>
                    <a:pt x="46060" y="4974"/>
                    <a:pt x="46408" y="4359"/>
                    <a:pt x="46783" y="3788"/>
                  </a:cubicBezTo>
                  <a:cubicBezTo>
                    <a:pt x="47577" y="2548"/>
                    <a:pt x="48299" y="1745"/>
                    <a:pt x="49111" y="1183"/>
                  </a:cubicBezTo>
                  <a:cubicBezTo>
                    <a:pt x="50101" y="490"/>
                    <a:pt x="51234" y="142"/>
                    <a:pt x="52562" y="142"/>
                  </a:cubicBezTo>
                  <a:cubicBezTo>
                    <a:pt x="53711" y="142"/>
                    <a:pt x="55006" y="403"/>
                    <a:pt x="56480" y="924"/>
                  </a:cubicBezTo>
                  <a:cubicBezTo>
                    <a:pt x="57042" y="1121"/>
                    <a:pt x="57613" y="1353"/>
                    <a:pt x="58175" y="1602"/>
                  </a:cubicBezTo>
                  <a:cubicBezTo>
                    <a:pt x="58407" y="1700"/>
                    <a:pt x="58639" y="1799"/>
                    <a:pt x="58871" y="1906"/>
                  </a:cubicBezTo>
                  <a:cubicBezTo>
                    <a:pt x="60200" y="2494"/>
                    <a:pt x="61574" y="3110"/>
                    <a:pt x="62966" y="3476"/>
                  </a:cubicBezTo>
                  <a:cubicBezTo>
                    <a:pt x="63783" y="3696"/>
                    <a:pt x="64540" y="3805"/>
                    <a:pt x="65247" y="3805"/>
                  </a:cubicBezTo>
                  <a:cubicBezTo>
                    <a:pt x="66061" y="3805"/>
                    <a:pt x="66809" y="3660"/>
                    <a:pt x="67506" y="3369"/>
                  </a:cubicBezTo>
                  <a:lnTo>
                    <a:pt x="67453" y="3244"/>
                  </a:lnTo>
                  <a:cubicBezTo>
                    <a:pt x="66777" y="3525"/>
                    <a:pt x="66045" y="3666"/>
                    <a:pt x="65247" y="3666"/>
                  </a:cubicBezTo>
                  <a:cubicBezTo>
                    <a:pt x="64550" y="3666"/>
                    <a:pt x="63804" y="3558"/>
                    <a:pt x="63001" y="3342"/>
                  </a:cubicBezTo>
                  <a:cubicBezTo>
                    <a:pt x="61618" y="2976"/>
                    <a:pt x="60254" y="2370"/>
                    <a:pt x="58924" y="1781"/>
                  </a:cubicBezTo>
                  <a:cubicBezTo>
                    <a:pt x="58692" y="1674"/>
                    <a:pt x="58460" y="1576"/>
                    <a:pt x="58237" y="1477"/>
                  </a:cubicBezTo>
                  <a:cubicBezTo>
                    <a:pt x="57666" y="1219"/>
                    <a:pt x="57087" y="996"/>
                    <a:pt x="56525" y="791"/>
                  </a:cubicBezTo>
                  <a:cubicBezTo>
                    <a:pt x="55419" y="401"/>
                    <a:pt x="54029" y="1"/>
                    <a:pt x="5258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31"/>
            <p:cNvSpPr/>
            <p:nvPr/>
          </p:nvSpPr>
          <p:spPr>
            <a:xfrm>
              <a:off x="3363500" y="1108000"/>
              <a:ext cx="1671150" cy="996900"/>
            </a:xfrm>
            <a:custGeom>
              <a:avLst/>
              <a:gdLst/>
              <a:ahLst/>
              <a:cxnLst/>
              <a:rect l="l" t="t" r="r" b="b"/>
              <a:pathLst>
                <a:path w="66846" h="39876" extrusionOk="0">
                  <a:moveTo>
                    <a:pt x="52509" y="1"/>
                  </a:moveTo>
                  <a:cubicBezTo>
                    <a:pt x="51230" y="1"/>
                    <a:pt x="49900" y="303"/>
                    <a:pt x="48700" y="1212"/>
                  </a:cubicBezTo>
                  <a:cubicBezTo>
                    <a:pt x="47915" y="1810"/>
                    <a:pt x="47193" y="2666"/>
                    <a:pt x="46443" y="3906"/>
                  </a:cubicBezTo>
                  <a:cubicBezTo>
                    <a:pt x="46078" y="4495"/>
                    <a:pt x="45730" y="5137"/>
                    <a:pt x="45400" y="5753"/>
                  </a:cubicBezTo>
                  <a:cubicBezTo>
                    <a:pt x="44561" y="7323"/>
                    <a:pt x="43687" y="8938"/>
                    <a:pt x="42420" y="9955"/>
                  </a:cubicBezTo>
                  <a:cubicBezTo>
                    <a:pt x="41242" y="10891"/>
                    <a:pt x="39860" y="11212"/>
                    <a:pt x="38539" y="11427"/>
                  </a:cubicBezTo>
                  <a:cubicBezTo>
                    <a:pt x="37986" y="11516"/>
                    <a:pt x="37415" y="11578"/>
                    <a:pt x="36862" y="11641"/>
                  </a:cubicBezTo>
                  <a:lnTo>
                    <a:pt x="36443" y="11694"/>
                  </a:lnTo>
                  <a:cubicBezTo>
                    <a:pt x="34204" y="11962"/>
                    <a:pt x="31706" y="12479"/>
                    <a:pt x="30180" y="14263"/>
                  </a:cubicBezTo>
                  <a:cubicBezTo>
                    <a:pt x="29627" y="14906"/>
                    <a:pt x="29217" y="15691"/>
                    <a:pt x="28851" y="16387"/>
                  </a:cubicBezTo>
                  <a:cubicBezTo>
                    <a:pt x="28343" y="17350"/>
                    <a:pt x="27763" y="18447"/>
                    <a:pt x="26728" y="19018"/>
                  </a:cubicBezTo>
                  <a:cubicBezTo>
                    <a:pt x="25992" y="19436"/>
                    <a:pt x="25179" y="19485"/>
                    <a:pt x="24321" y="19485"/>
                  </a:cubicBezTo>
                  <a:cubicBezTo>
                    <a:pt x="24170" y="19485"/>
                    <a:pt x="24018" y="19484"/>
                    <a:pt x="23864" y="19482"/>
                  </a:cubicBezTo>
                  <a:cubicBezTo>
                    <a:pt x="23710" y="19480"/>
                    <a:pt x="23554" y="19478"/>
                    <a:pt x="23398" y="19478"/>
                  </a:cubicBezTo>
                  <a:cubicBezTo>
                    <a:pt x="22806" y="19478"/>
                    <a:pt x="22206" y="19505"/>
                    <a:pt x="21634" y="19661"/>
                  </a:cubicBezTo>
                  <a:cubicBezTo>
                    <a:pt x="20572" y="19946"/>
                    <a:pt x="19564" y="20695"/>
                    <a:pt x="18717" y="21837"/>
                  </a:cubicBezTo>
                  <a:cubicBezTo>
                    <a:pt x="18405" y="22257"/>
                    <a:pt x="18119" y="22729"/>
                    <a:pt x="17860" y="23238"/>
                  </a:cubicBezTo>
                  <a:cubicBezTo>
                    <a:pt x="17325" y="24300"/>
                    <a:pt x="16924" y="25459"/>
                    <a:pt x="16549" y="26583"/>
                  </a:cubicBezTo>
                  <a:cubicBezTo>
                    <a:pt x="16335" y="27199"/>
                    <a:pt x="16121" y="27832"/>
                    <a:pt x="15889" y="28448"/>
                  </a:cubicBezTo>
                  <a:cubicBezTo>
                    <a:pt x="14997" y="30767"/>
                    <a:pt x="13676" y="32926"/>
                    <a:pt x="12062" y="34692"/>
                  </a:cubicBezTo>
                  <a:cubicBezTo>
                    <a:pt x="9108" y="37934"/>
                    <a:pt x="5315" y="39746"/>
                    <a:pt x="1638" y="39746"/>
                  </a:cubicBezTo>
                  <a:cubicBezTo>
                    <a:pt x="1095" y="39746"/>
                    <a:pt x="554" y="39706"/>
                    <a:pt x="18" y="39626"/>
                  </a:cubicBezTo>
                  <a:lnTo>
                    <a:pt x="0" y="39751"/>
                  </a:lnTo>
                  <a:cubicBezTo>
                    <a:pt x="545" y="39840"/>
                    <a:pt x="1089" y="39876"/>
                    <a:pt x="1642" y="39876"/>
                  </a:cubicBezTo>
                  <a:cubicBezTo>
                    <a:pt x="5353" y="39876"/>
                    <a:pt x="9180" y="38047"/>
                    <a:pt x="12160" y="34782"/>
                  </a:cubicBezTo>
                  <a:cubicBezTo>
                    <a:pt x="13783" y="33006"/>
                    <a:pt x="15113" y="30830"/>
                    <a:pt x="16005" y="28492"/>
                  </a:cubicBezTo>
                  <a:cubicBezTo>
                    <a:pt x="16246" y="27877"/>
                    <a:pt x="16460" y="27243"/>
                    <a:pt x="16674" y="26628"/>
                  </a:cubicBezTo>
                  <a:cubicBezTo>
                    <a:pt x="17049" y="25504"/>
                    <a:pt x="17441" y="24344"/>
                    <a:pt x="17976" y="23291"/>
                  </a:cubicBezTo>
                  <a:cubicBezTo>
                    <a:pt x="18235" y="22792"/>
                    <a:pt x="18512" y="22328"/>
                    <a:pt x="18824" y="21918"/>
                  </a:cubicBezTo>
                  <a:cubicBezTo>
                    <a:pt x="19654" y="20802"/>
                    <a:pt x="20635" y="20062"/>
                    <a:pt x="21670" y="19785"/>
                  </a:cubicBezTo>
                  <a:cubicBezTo>
                    <a:pt x="22224" y="19638"/>
                    <a:pt x="22806" y="19612"/>
                    <a:pt x="23386" y="19612"/>
                  </a:cubicBezTo>
                  <a:cubicBezTo>
                    <a:pt x="23543" y="19612"/>
                    <a:pt x="23699" y="19614"/>
                    <a:pt x="23855" y="19616"/>
                  </a:cubicBezTo>
                  <a:cubicBezTo>
                    <a:pt x="24003" y="19617"/>
                    <a:pt x="24152" y="19619"/>
                    <a:pt x="24301" y="19619"/>
                  </a:cubicBezTo>
                  <a:cubicBezTo>
                    <a:pt x="25164" y="19619"/>
                    <a:pt x="26029" y="19568"/>
                    <a:pt x="26790" y="19134"/>
                  </a:cubicBezTo>
                  <a:cubicBezTo>
                    <a:pt x="27861" y="18537"/>
                    <a:pt x="28450" y="17430"/>
                    <a:pt x="28967" y="16449"/>
                  </a:cubicBezTo>
                  <a:cubicBezTo>
                    <a:pt x="29324" y="15762"/>
                    <a:pt x="29734" y="14977"/>
                    <a:pt x="30279" y="14344"/>
                  </a:cubicBezTo>
                  <a:cubicBezTo>
                    <a:pt x="31777" y="12595"/>
                    <a:pt x="34239" y="12087"/>
                    <a:pt x="36461" y="11828"/>
                  </a:cubicBezTo>
                  <a:lnTo>
                    <a:pt x="36880" y="11774"/>
                  </a:lnTo>
                  <a:cubicBezTo>
                    <a:pt x="37433" y="11712"/>
                    <a:pt x="38004" y="11641"/>
                    <a:pt x="38557" y="11551"/>
                  </a:cubicBezTo>
                  <a:cubicBezTo>
                    <a:pt x="39895" y="11346"/>
                    <a:pt x="41296" y="11016"/>
                    <a:pt x="42500" y="10062"/>
                  </a:cubicBezTo>
                  <a:cubicBezTo>
                    <a:pt x="43794" y="9027"/>
                    <a:pt x="44668" y="7394"/>
                    <a:pt x="45516" y="5815"/>
                  </a:cubicBezTo>
                  <a:cubicBezTo>
                    <a:pt x="45846" y="5200"/>
                    <a:pt x="46194" y="4566"/>
                    <a:pt x="46550" y="3969"/>
                  </a:cubicBezTo>
                  <a:cubicBezTo>
                    <a:pt x="47300" y="2746"/>
                    <a:pt x="48005" y="1908"/>
                    <a:pt x="48781" y="1319"/>
                  </a:cubicBezTo>
                  <a:cubicBezTo>
                    <a:pt x="49952" y="430"/>
                    <a:pt x="51257" y="134"/>
                    <a:pt x="52514" y="134"/>
                  </a:cubicBezTo>
                  <a:cubicBezTo>
                    <a:pt x="53765" y="134"/>
                    <a:pt x="54969" y="427"/>
                    <a:pt x="55944" y="721"/>
                  </a:cubicBezTo>
                  <a:cubicBezTo>
                    <a:pt x="56524" y="900"/>
                    <a:pt x="57095" y="1096"/>
                    <a:pt x="57639" y="1319"/>
                  </a:cubicBezTo>
                  <a:cubicBezTo>
                    <a:pt x="57925" y="1426"/>
                    <a:pt x="58210" y="1542"/>
                    <a:pt x="58505" y="1658"/>
                  </a:cubicBezTo>
                  <a:cubicBezTo>
                    <a:pt x="59780" y="2167"/>
                    <a:pt x="61101" y="2702"/>
                    <a:pt x="62439" y="3005"/>
                  </a:cubicBezTo>
                  <a:cubicBezTo>
                    <a:pt x="63135" y="3170"/>
                    <a:pt x="63783" y="3253"/>
                    <a:pt x="64390" y="3253"/>
                  </a:cubicBezTo>
                  <a:cubicBezTo>
                    <a:pt x="65293" y="3253"/>
                    <a:pt x="66104" y="3070"/>
                    <a:pt x="66846" y="2702"/>
                  </a:cubicBezTo>
                  <a:lnTo>
                    <a:pt x="66792" y="2586"/>
                  </a:lnTo>
                  <a:cubicBezTo>
                    <a:pt x="66068" y="2943"/>
                    <a:pt x="65273" y="3118"/>
                    <a:pt x="64388" y="3118"/>
                  </a:cubicBezTo>
                  <a:cubicBezTo>
                    <a:pt x="63791" y="3118"/>
                    <a:pt x="63152" y="3038"/>
                    <a:pt x="62466" y="2880"/>
                  </a:cubicBezTo>
                  <a:cubicBezTo>
                    <a:pt x="61145" y="2577"/>
                    <a:pt x="59825" y="2051"/>
                    <a:pt x="58549" y="1533"/>
                  </a:cubicBezTo>
                  <a:cubicBezTo>
                    <a:pt x="58264" y="1417"/>
                    <a:pt x="57978" y="1301"/>
                    <a:pt x="57693" y="1194"/>
                  </a:cubicBezTo>
                  <a:cubicBezTo>
                    <a:pt x="57140" y="971"/>
                    <a:pt x="56560" y="775"/>
                    <a:pt x="55989" y="596"/>
                  </a:cubicBezTo>
                  <a:cubicBezTo>
                    <a:pt x="54998" y="299"/>
                    <a:pt x="53779" y="1"/>
                    <a:pt x="5250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31"/>
            <p:cNvSpPr/>
            <p:nvPr/>
          </p:nvSpPr>
          <p:spPr>
            <a:xfrm>
              <a:off x="3347450" y="1098475"/>
              <a:ext cx="1654650" cy="1003975"/>
            </a:xfrm>
            <a:custGeom>
              <a:avLst/>
              <a:gdLst/>
              <a:ahLst/>
              <a:cxnLst/>
              <a:rect l="l" t="t" r="r" b="b"/>
              <a:pathLst>
                <a:path w="66186" h="40159" extrusionOk="0">
                  <a:moveTo>
                    <a:pt x="52468" y="1"/>
                  </a:moveTo>
                  <a:cubicBezTo>
                    <a:pt x="51099" y="1"/>
                    <a:pt x="49649" y="329"/>
                    <a:pt x="48370" y="1379"/>
                  </a:cubicBezTo>
                  <a:cubicBezTo>
                    <a:pt x="47612" y="2003"/>
                    <a:pt x="46943" y="2842"/>
                    <a:pt x="46220" y="4118"/>
                  </a:cubicBezTo>
                  <a:cubicBezTo>
                    <a:pt x="45863" y="4724"/>
                    <a:pt x="45542" y="5375"/>
                    <a:pt x="45221" y="6009"/>
                  </a:cubicBezTo>
                  <a:cubicBezTo>
                    <a:pt x="44436" y="7579"/>
                    <a:pt x="43624" y="9203"/>
                    <a:pt x="42429" y="10246"/>
                  </a:cubicBezTo>
                  <a:cubicBezTo>
                    <a:pt x="41314" y="11219"/>
                    <a:pt x="39993" y="11602"/>
                    <a:pt x="38726" y="11870"/>
                  </a:cubicBezTo>
                  <a:cubicBezTo>
                    <a:pt x="38102" y="12004"/>
                    <a:pt x="37451" y="12102"/>
                    <a:pt x="36817" y="12209"/>
                  </a:cubicBezTo>
                  <a:lnTo>
                    <a:pt x="36684" y="12227"/>
                  </a:lnTo>
                  <a:cubicBezTo>
                    <a:pt x="34480" y="12575"/>
                    <a:pt x="31991" y="13092"/>
                    <a:pt x="30421" y="14805"/>
                  </a:cubicBezTo>
                  <a:cubicBezTo>
                    <a:pt x="29886" y="15385"/>
                    <a:pt x="29484" y="16036"/>
                    <a:pt x="29020" y="16830"/>
                  </a:cubicBezTo>
                  <a:cubicBezTo>
                    <a:pt x="28378" y="17936"/>
                    <a:pt x="27807" y="18819"/>
                    <a:pt x="26826" y="19337"/>
                  </a:cubicBezTo>
                  <a:cubicBezTo>
                    <a:pt x="26080" y="19729"/>
                    <a:pt x="25256" y="19776"/>
                    <a:pt x="24391" y="19776"/>
                  </a:cubicBezTo>
                  <a:cubicBezTo>
                    <a:pt x="24252" y="19776"/>
                    <a:pt x="24112" y="19775"/>
                    <a:pt x="23971" y="19774"/>
                  </a:cubicBezTo>
                  <a:cubicBezTo>
                    <a:pt x="23909" y="19774"/>
                    <a:pt x="23846" y="19774"/>
                    <a:pt x="23783" y="19774"/>
                  </a:cubicBezTo>
                  <a:cubicBezTo>
                    <a:pt x="23093" y="19774"/>
                    <a:pt x="22385" y="19781"/>
                    <a:pt x="21723" y="19961"/>
                  </a:cubicBezTo>
                  <a:cubicBezTo>
                    <a:pt x="20635" y="20247"/>
                    <a:pt x="19644" y="20969"/>
                    <a:pt x="18779" y="22093"/>
                  </a:cubicBezTo>
                  <a:cubicBezTo>
                    <a:pt x="18458" y="22513"/>
                    <a:pt x="18163" y="22977"/>
                    <a:pt x="17896" y="23476"/>
                  </a:cubicBezTo>
                  <a:cubicBezTo>
                    <a:pt x="17325" y="24556"/>
                    <a:pt x="16897" y="25751"/>
                    <a:pt x="16495" y="26902"/>
                  </a:cubicBezTo>
                  <a:cubicBezTo>
                    <a:pt x="16290" y="27473"/>
                    <a:pt x="16076" y="28079"/>
                    <a:pt x="15844" y="28659"/>
                  </a:cubicBezTo>
                  <a:cubicBezTo>
                    <a:pt x="14925" y="30988"/>
                    <a:pt x="13605" y="33155"/>
                    <a:pt x="12026" y="34922"/>
                  </a:cubicBezTo>
                  <a:cubicBezTo>
                    <a:pt x="9059" y="38226"/>
                    <a:pt x="5407" y="40028"/>
                    <a:pt x="1789" y="40028"/>
                  </a:cubicBezTo>
                  <a:cubicBezTo>
                    <a:pt x="1197" y="40028"/>
                    <a:pt x="605" y="39980"/>
                    <a:pt x="18" y="39882"/>
                  </a:cubicBezTo>
                  <a:lnTo>
                    <a:pt x="0" y="40007"/>
                  </a:lnTo>
                  <a:cubicBezTo>
                    <a:pt x="589" y="40105"/>
                    <a:pt x="1187" y="40158"/>
                    <a:pt x="1784" y="40158"/>
                  </a:cubicBezTo>
                  <a:cubicBezTo>
                    <a:pt x="5442" y="40158"/>
                    <a:pt x="9126" y="38339"/>
                    <a:pt x="12124" y="35002"/>
                  </a:cubicBezTo>
                  <a:cubicBezTo>
                    <a:pt x="13712" y="33227"/>
                    <a:pt x="15041" y="31050"/>
                    <a:pt x="15960" y="28704"/>
                  </a:cubicBezTo>
                  <a:cubicBezTo>
                    <a:pt x="16192" y="28124"/>
                    <a:pt x="16406" y="27517"/>
                    <a:pt x="16611" y="26938"/>
                  </a:cubicBezTo>
                  <a:cubicBezTo>
                    <a:pt x="17022" y="25796"/>
                    <a:pt x="17441" y="24609"/>
                    <a:pt x="18003" y="23539"/>
                  </a:cubicBezTo>
                  <a:cubicBezTo>
                    <a:pt x="18270" y="23039"/>
                    <a:pt x="18565" y="22584"/>
                    <a:pt x="18877" y="22174"/>
                  </a:cubicBezTo>
                  <a:cubicBezTo>
                    <a:pt x="19725" y="21068"/>
                    <a:pt x="20697" y="20363"/>
                    <a:pt x="21750" y="20077"/>
                  </a:cubicBezTo>
                  <a:cubicBezTo>
                    <a:pt x="22401" y="19906"/>
                    <a:pt x="23098" y="19899"/>
                    <a:pt x="23771" y="19899"/>
                  </a:cubicBezTo>
                  <a:cubicBezTo>
                    <a:pt x="23835" y="19899"/>
                    <a:pt x="23898" y="19899"/>
                    <a:pt x="23962" y="19899"/>
                  </a:cubicBezTo>
                  <a:cubicBezTo>
                    <a:pt x="24098" y="19900"/>
                    <a:pt x="24235" y="19901"/>
                    <a:pt x="24371" y="19901"/>
                  </a:cubicBezTo>
                  <a:cubicBezTo>
                    <a:pt x="25238" y="19901"/>
                    <a:pt x="26110" y="19852"/>
                    <a:pt x="26888" y="19444"/>
                  </a:cubicBezTo>
                  <a:cubicBezTo>
                    <a:pt x="27887" y="18918"/>
                    <a:pt x="28494" y="17981"/>
                    <a:pt x="29127" y="16892"/>
                  </a:cubicBezTo>
                  <a:cubicBezTo>
                    <a:pt x="29511" y="16241"/>
                    <a:pt x="29939" y="15510"/>
                    <a:pt x="30510" y="14885"/>
                  </a:cubicBezTo>
                  <a:cubicBezTo>
                    <a:pt x="32062" y="13208"/>
                    <a:pt x="34516" y="12700"/>
                    <a:pt x="36701" y="12352"/>
                  </a:cubicBezTo>
                  <a:lnTo>
                    <a:pt x="36835" y="12334"/>
                  </a:lnTo>
                  <a:cubicBezTo>
                    <a:pt x="37469" y="12227"/>
                    <a:pt x="38120" y="12129"/>
                    <a:pt x="38753" y="11995"/>
                  </a:cubicBezTo>
                  <a:cubicBezTo>
                    <a:pt x="40029" y="11727"/>
                    <a:pt x="41376" y="11335"/>
                    <a:pt x="42509" y="10344"/>
                  </a:cubicBezTo>
                  <a:cubicBezTo>
                    <a:pt x="43722" y="9283"/>
                    <a:pt x="44543" y="7650"/>
                    <a:pt x="45337" y="6071"/>
                  </a:cubicBezTo>
                  <a:cubicBezTo>
                    <a:pt x="45649" y="5438"/>
                    <a:pt x="45979" y="4787"/>
                    <a:pt x="46327" y="4180"/>
                  </a:cubicBezTo>
                  <a:cubicBezTo>
                    <a:pt x="47050" y="2922"/>
                    <a:pt x="47701" y="2093"/>
                    <a:pt x="48450" y="1477"/>
                  </a:cubicBezTo>
                  <a:cubicBezTo>
                    <a:pt x="49554" y="567"/>
                    <a:pt x="50828" y="121"/>
                    <a:pt x="52407" y="121"/>
                  </a:cubicBezTo>
                  <a:cubicBezTo>
                    <a:pt x="53304" y="121"/>
                    <a:pt x="54299" y="265"/>
                    <a:pt x="55418" y="549"/>
                  </a:cubicBezTo>
                  <a:cubicBezTo>
                    <a:pt x="55980" y="692"/>
                    <a:pt x="56551" y="861"/>
                    <a:pt x="57104" y="1049"/>
                  </a:cubicBezTo>
                  <a:cubicBezTo>
                    <a:pt x="57416" y="1165"/>
                    <a:pt x="57746" y="1281"/>
                    <a:pt x="58067" y="1397"/>
                  </a:cubicBezTo>
                  <a:cubicBezTo>
                    <a:pt x="59316" y="1843"/>
                    <a:pt x="60610" y="2307"/>
                    <a:pt x="61903" y="2565"/>
                  </a:cubicBezTo>
                  <a:cubicBezTo>
                    <a:pt x="62481" y="2680"/>
                    <a:pt x="63023" y="2737"/>
                    <a:pt x="63533" y="2737"/>
                  </a:cubicBezTo>
                  <a:cubicBezTo>
                    <a:pt x="64534" y="2737"/>
                    <a:pt x="65411" y="2515"/>
                    <a:pt x="66185" y="2066"/>
                  </a:cubicBezTo>
                  <a:lnTo>
                    <a:pt x="66123" y="1959"/>
                  </a:lnTo>
                  <a:cubicBezTo>
                    <a:pt x="65369" y="2395"/>
                    <a:pt x="64513" y="2609"/>
                    <a:pt x="63536" y="2609"/>
                  </a:cubicBezTo>
                  <a:cubicBezTo>
                    <a:pt x="63034" y="2609"/>
                    <a:pt x="62499" y="2552"/>
                    <a:pt x="61930" y="2440"/>
                  </a:cubicBezTo>
                  <a:cubicBezTo>
                    <a:pt x="60645" y="2182"/>
                    <a:pt x="59352" y="1727"/>
                    <a:pt x="58112" y="1281"/>
                  </a:cubicBezTo>
                  <a:cubicBezTo>
                    <a:pt x="57782" y="1156"/>
                    <a:pt x="57461" y="1040"/>
                    <a:pt x="57139" y="933"/>
                  </a:cubicBezTo>
                  <a:cubicBezTo>
                    <a:pt x="56586" y="737"/>
                    <a:pt x="56015" y="567"/>
                    <a:pt x="55444" y="424"/>
                  </a:cubicBezTo>
                  <a:cubicBezTo>
                    <a:pt x="54588" y="207"/>
                    <a:pt x="53554" y="1"/>
                    <a:pt x="5246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31"/>
            <p:cNvSpPr/>
            <p:nvPr/>
          </p:nvSpPr>
          <p:spPr>
            <a:xfrm>
              <a:off x="3331150" y="1088175"/>
              <a:ext cx="1638375" cy="1011600"/>
            </a:xfrm>
            <a:custGeom>
              <a:avLst/>
              <a:gdLst/>
              <a:ahLst/>
              <a:cxnLst/>
              <a:rect l="l" t="t" r="r" b="b"/>
              <a:pathLst>
                <a:path w="65535" h="40464" extrusionOk="0">
                  <a:moveTo>
                    <a:pt x="52400" y="0"/>
                  </a:moveTo>
                  <a:cubicBezTo>
                    <a:pt x="50625" y="0"/>
                    <a:pt x="49235" y="514"/>
                    <a:pt x="48050" y="1568"/>
                  </a:cubicBezTo>
                  <a:cubicBezTo>
                    <a:pt x="47318" y="2219"/>
                    <a:pt x="46685" y="3084"/>
                    <a:pt x="45998" y="4360"/>
                  </a:cubicBezTo>
                  <a:cubicBezTo>
                    <a:pt x="45659" y="4994"/>
                    <a:pt x="45347" y="5672"/>
                    <a:pt x="45043" y="6323"/>
                  </a:cubicBezTo>
                  <a:cubicBezTo>
                    <a:pt x="44312" y="7884"/>
                    <a:pt x="43562" y="9499"/>
                    <a:pt x="42447" y="10569"/>
                  </a:cubicBezTo>
                  <a:cubicBezTo>
                    <a:pt x="41395" y="11586"/>
                    <a:pt x="40128" y="12023"/>
                    <a:pt x="38915" y="12344"/>
                  </a:cubicBezTo>
                  <a:cubicBezTo>
                    <a:pt x="38263" y="12523"/>
                    <a:pt x="37612" y="12657"/>
                    <a:pt x="36934" y="12790"/>
                  </a:cubicBezTo>
                  <a:cubicBezTo>
                    <a:pt x="34882" y="13201"/>
                    <a:pt x="32331" y="13709"/>
                    <a:pt x="30671" y="15378"/>
                  </a:cubicBezTo>
                  <a:cubicBezTo>
                    <a:pt x="30109" y="15940"/>
                    <a:pt x="29672" y="16582"/>
                    <a:pt x="29208" y="17304"/>
                  </a:cubicBezTo>
                  <a:cubicBezTo>
                    <a:pt x="28548" y="18313"/>
                    <a:pt x="27924" y="19187"/>
                    <a:pt x="26934" y="19677"/>
                  </a:cubicBezTo>
                  <a:cubicBezTo>
                    <a:pt x="26059" y="20106"/>
                    <a:pt x="25105" y="20106"/>
                    <a:pt x="24088" y="20106"/>
                  </a:cubicBezTo>
                  <a:cubicBezTo>
                    <a:pt x="23954" y="20104"/>
                    <a:pt x="23821" y="20103"/>
                    <a:pt x="23687" y="20103"/>
                  </a:cubicBezTo>
                  <a:cubicBezTo>
                    <a:pt x="23058" y="20103"/>
                    <a:pt x="22423" y="20131"/>
                    <a:pt x="21813" y="20293"/>
                  </a:cubicBezTo>
                  <a:cubicBezTo>
                    <a:pt x="20725" y="20578"/>
                    <a:pt x="19725" y="21283"/>
                    <a:pt x="18842" y="22389"/>
                  </a:cubicBezTo>
                  <a:cubicBezTo>
                    <a:pt x="18521" y="22800"/>
                    <a:pt x="18209" y="23255"/>
                    <a:pt x="17941" y="23754"/>
                  </a:cubicBezTo>
                  <a:cubicBezTo>
                    <a:pt x="17326" y="24852"/>
                    <a:pt x="16880" y="26074"/>
                    <a:pt x="16442" y="27251"/>
                  </a:cubicBezTo>
                  <a:cubicBezTo>
                    <a:pt x="16246" y="27787"/>
                    <a:pt x="16032" y="28349"/>
                    <a:pt x="15809" y="28902"/>
                  </a:cubicBezTo>
                  <a:cubicBezTo>
                    <a:pt x="14854" y="31284"/>
                    <a:pt x="13570" y="33398"/>
                    <a:pt x="12000" y="35182"/>
                  </a:cubicBezTo>
                  <a:cubicBezTo>
                    <a:pt x="9050" y="38527"/>
                    <a:pt x="5446" y="40343"/>
                    <a:pt x="1878" y="40343"/>
                  </a:cubicBezTo>
                  <a:cubicBezTo>
                    <a:pt x="1259" y="40343"/>
                    <a:pt x="641" y="40289"/>
                    <a:pt x="28" y="40178"/>
                  </a:cubicBezTo>
                  <a:lnTo>
                    <a:pt x="1" y="40294"/>
                  </a:lnTo>
                  <a:cubicBezTo>
                    <a:pt x="625" y="40410"/>
                    <a:pt x="1250" y="40463"/>
                    <a:pt x="1874" y="40463"/>
                  </a:cubicBezTo>
                  <a:cubicBezTo>
                    <a:pt x="5478" y="40463"/>
                    <a:pt x="9118" y="38635"/>
                    <a:pt x="12089" y="35262"/>
                  </a:cubicBezTo>
                  <a:cubicBezTo>
                    <a:pt x="13668" y="33460"/>
                    <a:pt x="14962" y="31337"/>
                    <a:pt x="15925" y="28946"/>
                  </a:cubicBezTo>
                  <a:cubicBezTo>
                    <a:pt x="16148" y="28393"/>
                    <a:pt x="16353" y="27831"/>
                    <a:pt x="16558" y="27287"/>
                  </a:cubicBezTo>
                  <a:cubicBezTo>
                    <a:pt x="16987" y="26118"/>
                    <a:pt x="17442" y="24905"/>
                    <a:pt x="18039" y="23808"/>
                  </a:cubicBezTo>
                  <a:cubicBezTo>
                    <a:pt x="18316" y="23317"/>
                    <a:pt x="18619" y="22871"/>
                    <a:pt x="18940" y="22470"/>
                  </a:cubicBezTo>
                  <a:cubicBezTo>
                    <a:pt x="19806" y="21381"/>
                    <a:pt x="20778" y="20686"/>
                    <a:pt x="21849" y="20409"/>
                  </a:cubicBezTo>
                  <a:cubicBezTo>
                    <a:pt x="22562" y="20222"/>
                    <a:pt x="23338" y="20222"/>
                    <a:pt x="24088" y="20222"/>
                  </a:cubicBezTo>
                  <a:cubicBezTo>
                    <a:pt x="24125" y="20222"/>
                    <a:pt x="24163" y="20222"/>
                    <a:pt x="24201" y="20222"/>
                  </a:cubicBezTo>
                  <a:cubicBezTo>
                    <a:pt x="25147" y="20222"/>
                    <a:pt x="26121" y="20213"/>
                    <a:pt x="26987" y="19785"/>
                  </a:cubicBezTo>
                  <a:cubicBezTo>
                    <a:pt x="28004" y="19285"/>
                    <a:pt x="28637" y="18393"/>
                    <a:pt x="29307" y="17367"/>
                  </a:cubicBezTo>
                  <a:cubicBezTo>
                    <a:pt x="29770" y="16653"/>
                    <a:pt x="30199" y="16020"/>
                    <a:pt x="30752" y="15458"/>
                  </a:cubicBezTo>
                  <a:cubicBezTo>
                    <a:pt x="32393" y="13816"/>
                    <a:pt x="34927" y="13317"/>
                    <a:pt x="36961" y="12906"/>
                  </a:cubicBezTo>
                  <a:cubicBezTo>
                    <a:pt x="37630" y="12773"/>
                    <a:pt x="38299" y="12639"/>
                    <a:pt x="38950" y="12460"/>
                  </a:cubicBezTo>
                  <a:cubicBezTo>
                    <a:pt x="40172" y="12139"/>
                    <a:pt x="41457" y="11693"/>
                    <a:pt x="42536" y="10658"/>
                  </a:cubicBezTo>
                  <a:cubicBezTo>
                    <a:pt x="43661" y="9570"/>
                    <a:pt x="44419" y="7946"/>
                    <a:pt x="45150" y="6376"/>
                  </a:cubicBezTo>
                  <a:cubicBezTo>
                    <a:pt x="45454" y="5716"/>
                    <a:pt x="45775" y="5047"/>
                    <a:pt x="46105" y="4423"/>
                  </a:cubicBezTo>
                  <a:cubicBezTo>
                    <a:pt x="46792" y="3147"/>
                    <a:pt x="47407" y="2299"/>
                    <a:pt x="48130" y="1666"/>
                  </a:cubicBezTo>
                  <a:cubicBezTo>
                    <a:pt x="49290" y="625"/>
                    <a:pt x="50659" y="124"/>
                    <a:pt x="52408" y="124"/>
                  </a:cubicBezTo>
                  <a:cubicBezTo>
                    <a:pt x="53161" y="124"/>
                    <a:pt x="53985" y="217"/>
                    <a:pt x="54892" y="399"/>
                  </a:cubicBezTo>
                  <a:cubicBezTo>
                    <a:pt x="55463" y="515"/>
                    <a:pt x="56034" y="658"/>
                    <a:pt x="56578" y="818"/>
                  </a:cubicBezTo>
                  <a:cubicBezTo>
                    <a:pt x="56944" y="934"/>
                    <a:pt x="57319" y="1050"/>
                    <a:pt x="57693" y="1166"/>
                  </a:cubicBezTo>
                  <a:cubicBezTo>
                    <a:pt x="58898" y="1550"/>
                    <a:pt x="60138" y="1943"/>
                    <a:pt x="61387" y="2148"/>
                  </a:cubicBezTo>
                  <a:cubicBezTo>
                    <a:pt x="61839" y="2223"/>
                    <a:pt x="62272" y="2261"/>
                    <a:pt x="62685" y="2261"/>
                  </a:cubicBezTo>
                  <a:cubicBezTo>
                    <a:pt x="63786" y="2261"/>
                    <a:pt x="64743" y="1993"/>
                    <a:pt x="65535" y="1461"/>
                  </a:cubicBezTo>
                  <a:lnTo>
                    <a:pt x="65472" y="1354"/>
                  </a:lnTo>
                  <a:cubicBezTo>
                    <a:pt x="64693" y="1880"/>
                    <a:pt x="63758" y="2141"/>
                    <a:pt x="62677" y="2141"/>
                  </a:cubicBezTo>
                  <a:cubicBezTo>
                    <a:pt x="62273" y="2141"/>
                    <a:pt x="61849" y="2105"/>
                    <a:pt x="61404" y="2032"/>
                  </a:cubicBezTo>
                  <a:cubicBezTo>
                    <a:pt x="60164" y="1827"/>
                    <a:pt x="58924" y="1434"/>
                    <a:pt x="57729" y="1059"/>
                  </a:cubicBezTo>
                  <a:cubicBezTo>
                    <a:pt x="57354" y="934"/>
                    <a:pt x="56980" y="818"/>
                    <a:pt x="56605" y="703"/>
                  </a:cubicBezTo>
                  <a:cubicBezTo>
                    <a:pt x="56061" y="542"/>
                    <a:pt x="55490" y="399"/>
                    <a:pt x="54919" y="283"/>
                  </a:cubicBezTo>
                  <a:cubicBezTo>
                    <a:pt x="53998" y="95"/>
                    <a:pt x="53164" y="0"/>
                    <a:pt x="5240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31"/>
            <p:cNvSpPr/>
            <p:nvPr/>
          </p:nvSpPr>
          <p:spPr>
            <a:xfrm>
              <a:off x="3315100" y="1077425"/>
              <a:ext cx="1621875" cy="1019675"/>
            </a:xfrm>
            <a:custGeom>
              <a:avLst/>
              <a:gdLst/>
              <a:ahLst/>
              <a:cxnLst/>
              <a:rect l="l" t="t" r="r" b="b"/>
              <a:pathLst>
                <a:path w="64875" h="40787" extrusionOk="0">
                  <a:moveTo>
                    <a:pt x="52438" y="0"/>
                  </a:moveTo>
                  <a:cubicBezTo>
                    <a:pt x="50460" y="0"/>
                    <a:pt x="48962" y="580"/>
                    <a:pt x="47710" y="1784"/>
                  </a:cubicBezTo>
                  <a:cubicBezTo>
                    <a:pt x="47032" y="2444"/>
                    <a:pt x="46417" y="3354"/>
                    <a:pt x="45774" y="4621"/>
                  </a:cubicBezTo>
                  <a:cubicBezTo>
                    <a:pt x="45444" y="5281"/>
                    <a:pt x="45150" y="5977"/>
                    <a:pt x="44856" y="6655"/>
                  </a:cubicBezTo>
                  <a:cubicBezTo>
                    <a:pt x="44187" y="8207"/>
                    <a:pt x="43491" y="9813"/>
                    <a:pt x="42456" y="10919"/>
                  </a:cubicBezTo>
                  <a:cubicBezTo>
                    <a:pt x="41466" y="11963"/>
                    <a:pt x="40261" y="12462"/>
                    <a:pt x="39102" y="12846"/>
                  </a:cubicBezTo>
                  <a:cubicBezTo>
                    <a:pt x="38441" y="13060"/>
                    <a:pt x="37754" y="13229"/>
                    <a:pt x="37175" y="13372"/>
                  </a:cubicBezTo>
                  <a:lnTo>
                    <a:pt x="36836" y="13452"/>
                  </a:lnTo>
                  <a:cubicBezTo>
                    <a:pt x="34802" y="13943"/>
                    <a:pt x="32500" y="14487"/>
                    <a:pt x="30912" y="15968"/>
                  </a:cubicBezTo>
                  <a:cubicBezTo>
                    <a:pt x="30323" y="16512"/>
                    <a:pt x="29850" y="17146"/>
                    <a:pt x="29378" y="17797"/>
                  </a:cubicBezTo>
                  <a:cubicBezTo>
                    <a:pt x="28691" y="18751"/>
                    <a:pt x="28039" y="19572"/>
                    <a:pt x="27022" y="20045"/>
                  </a:cubicBezTo>
                  <a:cubicBezTo>
                    <a:pt x="26157" y="20446"/>
                    <a:pt x="25203" y="20446"/>
                    <a:pt x="24194" y="20446"/>
                  </a:cubicBezTo>
                  <a:cubicBezTo>
                    <a:pt x="23436" y="20446"/>
                    <a:pt x="22642" y="20446"/>
                    <a:pt x="21902" y="20643"/>
                  </a:cubicBezTo>
                  <a:cubicBezTo>
                    <a:pt x="20804" y="20928"/>
                    <a:pt x="19796" y="21615"/>
                    <a:pt x="18904" y="22703"/>
                  </a:cubicBezTo>
                  <a:cubicBezTo>
                    <a:pt x="18565" y="23105"/>
                    <a:pt x="18253" y="23551"/>
                    <a:pt x="17968" y="24042"/>
                  </a:cubicBezTo>
                  <a:cubicBezTo>
                    <a:pt x="17325" y="25166"/>
                    <a:pt x="16844" y="26415"/>
                    <a:pt x="16380" y="27619"/>
                  </a:cubicBezTo>
                  <a:cubicBezTo>
                    <a:pt x="16183" y="28127"/>
                    <a:pt x="15987" y="28645"/>
                    <a:pt x="15773" y="29153"/>
                  </a:cubicBezTo>
                  <a:cubicBezTo>
                    <a:pt x="14783" y="31553"/>
                    <a:pt x="13498" y="33676"/>
                    <a:pt x="11964" y="35452"/>
                  </a:cubicBezTo>
                  <a:cubicBezTo>
                    <a:pt x="9033" y="38835"/>
                    <a:pt x="5472" y="40671"/>
                    <a:pt x="1958" y="40671"/>
                  </a:cubicBezTo>
                  <a:cubicBezTo>
                    <a:pt x="1311" y="40671"/>
                    <a:pt x="666" y="40609"/>
                    <a:pt x="27" y="40483"/>
                  </a:cubicBezTo>
                  <a:lnTo>
                    <a:pt x="1" y="40599"/>
                  </a:lnTo>
                  <a:cubicBezTo>
                    <a:pt x="652" y="40724"/>
                    <a:pt x="1294" y="40786"/>
                    <a:pt x="1954" y="40786"/>
                  </a:cubicBezTo>
                  <a:cubicBezTo>
                    <a:pt x="5505" y="40786"/>
                    <a:pt x="9091" y="38940"/>
                    <a:pt x="12053" y="35532"/>
                  </a:cubicBezTo>
                  <a:cubicBezTo>
                    <a:pt x="13596" y="33739"/>
                    <a:pt x="14881" y="31616"/>
                    <a:pt x="15880" y="29198"/>
                  </a:cubicBezTo>
                  <a:cubicBezTo>
                    <a:pt x="16094" y="28689"/>
                    <a:pt x="16290" y="28172"/>
                    <a:pt x="16487" y="27664"/>
                  </a:cubicBezTo>
                  <a:cubicBezTo>
                    <a:pt x="16951" y="26459"/>
                    <a:pt x="17432" y="25210"/>
                    <a:pt x="18075" y="24104"/>
                  </a:cubicBezTo>
                  <a:cubicBezTo>
                    <a:pt x="18351" y="23622"/>
                    <a:pt x="18663" y="23167"/>
                    <a:pt x="18994" y="22775"/>
                  </a:cubicBezTo>
                  <a:cubicBezTo>
                    <a:pt x="19868" y="21713"/>
                    <a:pt x="20858" y="21026"/>
                    <a:pt x="21929" y="20750"/>
                  </a:cubicBezTo>
                  <a:cubicBezTo>
                    <a:pt x="22660" y="20562"/>
                    <a:pt x="23436" y="20562"/>
                    <a:pt x="24194" y="20562"/>
                  </a:cubicBezTo>
                  <a:cubicBezTo>
                    <a:pt x="25176" y="20562"/>
                    <a:pt x="26184" y="20562"/>
                    <a:pt x="27076" y="20143"/>
                  </a:cubicBezTo>
                  <a:cubicBezTo>
                    <a:pt x="28111" y="19670"/>
                    <a:pt x="28771" y="18832"/>
                    <a:pt x="29476" y="17859"/>
                  </a:cubicBezTo>
                  <a:cubicBezTo>
                    <a:pt x="29940" y="17217"/>
                    <a:pt x="30404" y="16593"/>
                    <a:pt x="30983" y="16048"/>
                  </a:cubicBezTo>
                  <a:cubicBezTo>
                    <a:pt x="32554" y="14594"/>
                    <a:pt x="34837" y="14050"/>
                    <a:pt x="36862" y="13568"/>
                  </a:cubicBezTo>
                  <a:lnTo>
                    <a:pt x="37201" y="13488"/>
                  </a:lnTo>
                  <a:cubicBezTo>
                    <a:pt x="37781" y="13345"/>
                    <a:pt x="38468" y="13167"/>
                    <a:pt x="39137" y="12953"/>
                  </a:cubicBezTo>
                  <a:cubicBezTo>
                    <a:pt x="40306" y="12569"/>
                    <a:pt x="41528" y="12061"/>
                    <a:pt x="42545" y="10990"/>
                  </a:cubicBezTo>
                  <a:cubicBezTo>
                    <a:pt x="43589" y="9875"/>
                    <a:pt x="44285" y="8260"/>
                    <a:pt x="44963" y="6699"/>
                  </a:cubicBezTo>
                  <a:cubicBezTo>
                    <a:pt x="45248" y="6021"/>
                    <a:pt x="45551" y="5325"/>
                    <a:pt x="45882" y="4674"/>
                  </a:cubicBezTo>
                  <a:cubicBezTo>
                    <a:pt x="46515" y="3416"/>
                    <a:pt x="47122" y="2524"/>
                    <a:pt x="47791" y="1864"/>
                  </a:cubicBezTo>
                  <a:cubicBezTo>
                    <a:pt x="49024" y="679"/>
                    <a:pt x="50505" y="114"/>
                    <a:pt x="52459" y="114"/>
                  </a:cubicBezTo>
                  <a:cubicBezTo>
                    <a:pt x="53049" y="114"/>
                    <a:pt x="53683" y="166"/>
                    <a:pt x="54365" y="267"/>
                  </a:cubicBezTo>
                  <a:cubicBezTo>
                    <a:pt x="54936" y="356"/>
                    <a:pt x="55498" y="472"/>
                    <a:pt x="56034" y="606"/>
                  </a:cubicBezTo>
                  <a:cubicBezTo>
                    <a:pt x="56453" y="713"/>
                    <a:pt x="56863" y="829"/>
                    <a:pt x="57309" y="945"/>
                  </a:cubicBezTo>
                  <a:cubicBezTo>
                    <a:pt x="58460" y="1266"/>
                    <a:pt x="59656" y="1596"/>
                    <a:pt x="60851" y="1748"/>
                  </a:cubicBezTo>
                  <a:cubicBezTo>
                    <a:pt x="61199" y="1793"/>
                    <a:pt x="61533" y="1816"/>
                    <a:pt x="61853" y="1816"/>
                  </a:cubicBezTo>
                  <a:cubicBezTo>
                    <a:pt x="63054" y="1816"/>
                    <a:pt x="64065" y="1499"/>
                    <a:pt x="64874" y="865"/>
                  </a:cubicBezTo>
                  <a:lnTo>
                    <a:pt x="64803" y="776"/>
                  </a:lnTo>
                  <a:cubicBezTo>
                    <a:pt x="64012" y="1397"/>
                    <a:pt x="63021" y="1705"/>
                    <a:pt x="61841" y="1705"/>
                  </a:cubicBezTo>
                  <a:cubicBezTo>
                    <a:pt x="61530" y="1705"/>
                    <a:pt x="61206" y="1684"/>
                    <a:pt x="60869" y="1641"/>
                  </a:cubicBezTo>
                  <a:cubicBezTo>
                    <a:pt x="59682" y="1480"/>
                    <a:pt x="58487" y="1159"/>
                    <a:pt x="57336" y="838"/>
                  </a:cubicBezTo>
                  <a:cubicBezTo>
                    <a:pt x="56899" y="713"/>
                    <a:pt x="56480" y="597"/>
                    <a:pt x="56060" y="499"/>
                  </a:cubicBezTo>
                  <a:cubicBezTo>
                    <a:pt x="55525" y="356"/>
                    <a:pt x="54954" y="240"/>
                    <a:pt x="54383" y="160"/>
                  </a:cubicBezTo>
                  <a:cubicBezTo>
                    <a:pt x="53686" y="54"/>
                    <a:pt x="53040" y="0"/>
                    <a:pt x="52438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31"/>
            <p:cNvSpPr/>
            <p:nvPr/>
          </p:nvSpPr>
          <p:spPr>
            <a:xfrm>
              <a:off x="3299050" y="1065900"/>
              <a:ext cx="1605350" cy="1028525"/>
            </a:xfrm>
            <a:custGeom>
              <a:avLst/>
              <a:gdLst/>
              <a:ahLst/>
              <a:cxnLst/>
              <a:rect l="l" t="t" r="r" b="b"/>
              <a:pathLst>
                <a:path w="64214" h="41141" extrusionOk="0">
                  <a:moveTo>
                    <a:pt x="52530" y="0"/>
                  </a:moveTo>
                  <a:cubicBezTo>
                    <a:pt x="50319" y="0"/>
                    <a:pt x="48694" y="649"/>
                    <a:pt x="47380" y="2031"/>
                  </a:cubicBezTo>
                  <a:cubicBezTo>
                    <a:pt x="46729" y="2718"/>
                    <a:pt x="46149" y="3636"/>
                    <a:pt x="45551" y="4912"/>
                  </a:cubicBezTo>
                  <a:cubicBezTo>
                    <a:pt x="45239" y="5590"/>
                    <a:pt x="44945" y="6322"/>
                    <a:pt x="44668" y="7026"/>
                  </a:cubicBezTo>
                  <a:cubicBezTo>
                    <a:pt x="44061" y="8570"/>
                    <a:pt x="43428" y="10167"/>
                    <a:pt x="42473" y="11291"/>
                  </a:cubicBezTo>
                  <a:cubicBezTo>
                    <a:pt x="41537" y="12388"/>
                    <a:pt x="40386" y="12932"/>
                    <a:pt x="39289" y="13369"/>
                  </a:cubicBezTo>
                  <a:cubicBezTo>
                    <a:pt x="38762" y="13574"/>
                    <a:pt x="38165" y="13771"/>
                    <a:pt x="37415" y="13985"/>
                  </a:cubicBezTo>
                  <a:cubicBezTo>
                    <a:pt x="37165" y="14056"/>
                    <a:pt x="36898" y="14128"/>
                    <a:pt x="36639" y="14199"/>
                  </a:cubicBezTo>
                  <a:cubicBezTo>
                    <a:pt x="34775" y="14716"/>
                    <a:pt x="32660" y="15287"/>
                    <a:pt x="31153" y="16590"/>
                  </a:cubicBezTo>
                  <a:cubicBezTo>
                    <a:pt x="30528" y="17125"/>
                    <a:pt x="30020" y="17732"/>
                    <a:pt x="29556" y="18320"/>
                  </a:cubicBezTo>
                  <a:cubicBezTo>
                    <a:pt x="28833" y="19212"/>
                    <a:pt x="28155" y="19989"/>
                    <a:pt x="27120" y="20435"/>
                  </a:cubicBezTo>
                  <a:cubicBezTo>
                    <a:pt x="26255" y="20809"/>
                    <a:pt x="25265" y="20818"/>
                    <a:pt x="24310" y="20818"/>
                  </a:cubicBezTo>
                  <a:cubicBezTo>
                    <a:pt x="23534" y="20827"/>
                    <a:pt x="22740" y="20827"/>
                    <a:pt x="21982" y="21023"/>
                  </a:cubicBezTo>
                  <a:cubicBezTo>
                    <a:pt x="20884" y="21309"/>
                    <a:pt x="19867" y="21987"/>
                    <a:pt x="18958" y="23049"/>
                  </a:cubicBezTo>
                  <a:cubicBezTo>
                    <a:pt x="18619" y="23441"/>
                    <a:pt x="18297" y="23887"/>
                    <a:pt x="18003" y="24369"/>
                  </a:cubicBezTo>
                  <a:cubicBezTo>
                    <a:pt x="17316" y="25511"/>
                    <a:pt x="16808" y="26795"/>
                    <a:pt x="16308" y="28035"/>
                  </a:cubicBezTo>
                  <a:cubicBezTo>
                    <a:pt x="16121" y="28499"/>
                    <a:pt x="15933" y="28981"/>
                    <a:pt x="15728" y="29445"/>
                  </a:cubicBezTo>
                  <a:cubicBezTo>
                    <a:pt x="14711" y="31871"/>
                    <a:pt x="13426" y="33995"/>
                    <a:pt x="11928" y="35761"/>
                  </a:cubicBezTo>
                  <a:cubicBezTo>
                    <a:pt x="9008" y="39183"/>
                    <a:pt x="5484" y="41033"/>
                    <a:pt x="2011" y="41033"/>
                  </a:cubicBezTo>
                  <a:cubicBezTo>
                    <a:pt x="1346" y="41033"/>
                    <a:pt x="684" y="40966"/>
                    <a:pt x="27" y="40828"/>
                  </a:cubicBezTo>
                  <a:lnTo>
                    <a:pt x="0" y="40935"/>
                  </a:lnTo>
                  <a:cubicBezTo>
                    <a:pt x="669" y="41078"/>
                    <a:pt x="1338" y="41140"/>
                    <a:pt x="2016" y="41140"/>
                  </a:cubicBezTo>
                  <a:cubicBezTo>
                    <a:pt x="5522" y="41140"/>
                    <a:pt x="9073" y="39276"/>
                    <a:pt x="12008" y="35832"/>
                  </a:cubicBezTo>
                  <a:cubicBezTo>
                    <a:pt x="13525" y="34057"/>
                    <a:pt x="14809" y="31925"/>
                    <a:pt x="15835" y="29489"/>
                  </a:cubicBezTo>
                  <a:cubicBezTo>
                    <a:pt x="16031" y="29017"/>
                    <a:pt x="16228" y="28544"/>
                    <a:pt x="16406" y="28080"/>
                  </a:cubicBezTo>
                  <a:cubicBezTo>
                    <a:pt x="16924" y="26786"/>
                    <a:pt x="17414" y="25564"/>
                    <a:pt x="18101" y="24422"/>
                  </a:cubicBezTo>
                  <a:cubicBezTo>
                    <a:pt x="18387" y="23950"/>
                    <a:pt x="18708" y="23503"/>
                    <a:pt x="19038" y="23120"/>
                  </a:cubicBezTo>
                  <a:cubicBezTo>
                    <a:pt x="19930" y="22076"/>
                    <a:pt x="20929" y="21407"/>
                    <a:pt x="22009" y="21130"/>
                  </a:cubicBezTo>
                  <a:cubicBezTo>
                    <a:pt x="22749" y="20934"/>
                    <a:pt x="23543" y="20934"/>
                    <a:pt x="24310" y="20925"/>
                  </a:cubicBezTo>
                  <a:cubicBezTo>
                    <a:pt x="25274" y="20925"/>
                    <a:pt x="26273" y="20916"/>
                    <a:pt x="27165" y="20533"/>
                  </a:cubicBezTo>
                  <a:cubicBezTo>
                    <a:pt x="28218" y="20078"/>
                    <a:pt x="28913" y="19293"/>
                    <a:pt x="29636" y="18383"/>
                  </a:cubicBezTo>
                  <a:cubicBezTo>
                    <a:pt x="30100" y="17812"/>
                    <a:pt x="30608" y="17196"/>
                    <a:pt x="31224" y="16670"/>
                  </a:cubicBezTo>
                  <a:cubicBezTo>
                    <a:pt x="32714" y="15394"/>
                    <a:pt x="34810" y="14814"/>
                    <a:pt x="36666" y="14306"/>
                  </a:cubicBezTo>
                  <a:cubicBezTo>
                    <a:pt x="36933" y="14235"/>
                    <a:pt x="37192" y="14163"/>
                    <a:pt x="37442" y="14092"/>
                  </a:cubicBezTo>
                  <a:cubicBezTo>
                    <a:pt x="38200" y="13878"/>
                    <a:pt x="38798" y="13681"/>
                    <a:pt x="39324" y="13467"/>
                  </a:cubicBezTo>
                  <a:cubicBezTo>
                    <a:pt x="40439" y="13030"/>
                    <a:pt x="41599" y="12477"/>
                    <a:pt x="42554" y="11362"/>
                  </a:cubicBezTo>
                  <a:cubicBezTo>
                    <a:pt x="43526" y="10220"/>
                    <a:pt x="44159" y="8614"/>
                    <a:pt x="44775" y="7062"/>
                  </a:cubicBezTo>
                  <a:cubicBezTo>
                    <a:pt x="45052" y="6366"/>
                    <a:pt x="45337" y="5635"/>
                    <a:pt x="45649" y="4966"/>
                  </a:cubicBezTo>
                  <a:cubicBezTo>
                    <a:pt x="46238" y="3690"/>
                    <a:pt x="46818" y="2780"/>
                    <a:pt x="47460" y="2102"/>
                  </a:cubicBezTo>
                  <a:cubicBezTo>
                    <a:pt x="48750" y="745"/>
                    <a:pt x="50348" y="106"/>
                    <a:pt x="52524" y="106"/>
                  </a:cubicBezTo>
                  <a:cubicBezTo>
                    <a:pt x="52938" y="106"/>
                    <a:pt x="53373" y="129"/>
                    <a:pt x="53830" y="175"/>
                  </a:cubicBezTo>
                  <a:cubicBezTo>
                    <a:pt x="54410" y="229"/>
                    <a:pt x="54963" y="318"/>
                    <a:pt x="55498" y="425"/>
                  </a:cubicBezTo>
                  <a:cubicBezTo>
                    <a:pt x="55962" y="523"/>
                    <a:pt x="56417" y="630"/>
                    <a:pt x="56908" y="746"/>
                  </a:cubicBezTo>
                  <a:cubicBezTo>
                    <a:pt x="58023" y="1005"/>
                    <a:pt x="59174" y="1272"/>
                    <a:pt x="60315" y="1388"/>
                  </a:cubicBezTo>
                  <a:cubicBezTo>
                    <a:pt x="60555" y="1411"/>
                    <a:pt x="60788" y="1422"/>
                    <a:pt x="61014" y="1422"/>
                  </a:cubicBezTo>
                  <a:cubicBezTo>
                    <a:pt x="62326" y="1422"/>
                    <a:pt x="63400" y="1047"/>
                    <a:pt x="64214" y="309"/>
                  </a:cubicBezTo>
                  <a:lnTo>
                    <a:pt x="64143" y="229"/>
                  </a:lnTo>
                  <a:cubicBezTo>
                    <a:pt x="63356" y="947"/>
                    <a:pt x="62312" y="1307"/>
                    <a:pt x="61039" y="1307"/>
                  </a:cubicBezTo>
                  <a:cubicBezTo>
                    <a:pt x="60811" y="1307"/>
                    <a:pt x="60576" y="1295"/>
                    <a:pt x="60333" y="1272"/>
                  </a:cubicBezTo>
                  <a:cubicBezTo>
                    <a:pt x="59191" y="1165"/>
                    <a:pt x="58041" y="898"/>
                    <a:pt x="56934" y="639"/>
                  </a:cubicBezTo>
                  <a:cubicBezTo>
                    <a:pt x="56444" y="523"/>
                    <a:pt x="55980" y="416"/>
                    <a:pt x="55516" y="318"/>
                  </a:cubicBezTo>
                  <a:cubicBezTo>
                    <a:pt x="54990" y="202"/>
                    <a:pt x="54419" y="122"/>
                    <a:pt x="53839" y="68"/>
                  </a:cubicBezTo>
                  <a:cubicBezTo>
                    <a:pt x="53381" y="23"/>
                    <a:pt x="52945" y="0"/>
                    <a:pt x="5253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31"/>
            <p:cNvSpPr/>
            <p:nvPr/>
          </p:nvSpPr>
          <p:spPr>
            <a:xfrm>
              <a:off x="3282975" y="1046400"/>
              <a:ext cx="1588875" cy="1045575"/>
            </a:xfrm>
            <a:custGeom>
              <a:avLst/>
              <a:gdLst/>
              <a:ahLst/>
              <a:cxnLst/>
              <a:rect l="l" t="t" r="r" b="b"/>
              <a:pathLst>
                <a:path w="63555" h="41823" extrusionOk="0">
                  <a:moveTo>
                    <a:pt x="63474" y="1"/>
                  </a:moveTo>
                  <a:cubicBezTo>
                    <a:pt x="62706" y="817"/>
                    <a:pt x="61594" y="1245"/>
                    <a:pt x="60230" y="1245"/>
                  </a:cubicBezTo>
                  <a:cubicBezTo>
                    <a:pt x="60089" y="1245"/>
                    <a:pt x="59945" y="1241"/>
                    <a:pt x="59799" y="1232"/>
                  </a:cubicBezTo>
                  <a:cubicBezTo>
                    <a:pt x="58701" y="1169"/>
                    <a:pt x="57595" y="955"/>
                    <a:pt x="56525" y="741"/>
                  </a:cubicBezTo>
                  <a:cubicBezTo>
                    <a:pt x="55989" y="634"/>
                    <a:pt x="55481" y="536"/>
                    <a:pt x="54972" y="455"/>
                  </a:cubicBezTo>
                  <a:cubicBezTo>
                    <a:pt x="54446" y="375"/>
                    <a:pt x="53884" y="313"/>
                    <a:pt x="53304" y="286"/>
                  </a:cubicBezTo>
                  <a:cubicBezTo>
                    <a:pt x="53106" y="278"/>
                    <a:pt x="52912" y="274"/>
                    <a:pt x="52723" y="274"/>
                  </a:cubicBezTo>
                  <a:cubicBezTo>
                    <a:pt x="50208" y="274"/>
                    <a:pt x="48444" y="995"/>
                    <a:pt x="47051" y="2597"/>
                  </a:cubicBezTo>
                  <a:cubicBezTo>
                    <a:pt x="46435" y="3301"/>
                    <a:pt x="45882" y="4238"/>
                    <a:pt x="45329" y="5532"/>
                  </a:cubicBezTo>
                  <a:cubicBezTo>
                    <a:pt x="45026" y="6227"/>
                    <a:pt x="44749" y="6986"/>
                    <a:pt x="44490" y="7717"/>
                  </a:cubicBezTo>
                  <a:cubicBezTo>
                    <a:pt x="43937" y="9252"/>
                    <a:pt x="43366" y="10831"/>
                    <a:pt x="42483" y="11981"/>
                  </a:cubicBezTo>
                  <a:cubicBezTo>
                    <a:pt x="41600" y="13123"/>
                    <a:pt x="40511" y="13730"/>
                    <a:pt x="39477" y="14212"/>
                  </a:cubicBezTo>
                  <a:cubicBezTo>
                    <a:pt x="38950" y="14461"/>
                    <a:pt x="38353" y="14684"/>
                    <a:pt x="37657" y="14916"/>
                  </a:cubicBezTo>
                  <a:cubicBezTo>
                    <a:pt x="37264" y="15041"/>
                    <a:pt x="36872" y="15166"/>
                    <a:pt x="36443" y="15291"/>
                  </a:cubicBezTo>
                  <a:cubicBezTo>
                    <a:pt x="34748" y="15817"/>
                    <a:pt x="32813" y="16397"/>
                    <a:pt x="31394" y="17530"/>
                  </a:cubicBezTo>
                  <a:cubicBezTo>
                    <a:pt x="30743" y="18048"/>
                    <a:pt x="30190" y="18645"/>
                    <a:pt x="29726" y="19163"/>
                  </a:cubicBezTo>
                  <a:cubicBezTo>
                    <a:pt x="29003" y="19966"/>
                    <a:pt x="28272" y="20724"/>
                    <a:pt x="27219" y="21152"/>
                  </a:cubicBezTo>
                  <a:cubicBezTo>
                    <a:pt x="26354" y="21500"/>
                    <a:pt x="25372" y="21500"/>
                    <a:pt x="24427" y="21509"/>
                  </a:cubicBezTo>
                  <a:cubicBezTo>
                    <a:pt x="23642" y="21518"/>
                    <a:pt x="22830" y="21527"/>
                    <a:pt x="22072" y="21723"/>
                  </a:cubicBezTo>
                  <a:cubicBezTo>
                    <a:pt x="20965" y="22000"/>
                    <a:pt x="19940" y="22669"/>
                    <a:pt x="19021" y="23704"/>
                  </a:cubicBezTo>
                  <a:cubicBezTo>
                    <a:pt x="18673" y="24096"/>
                    <a:pt x="18343" y="24533"/>
                    <a:pt x="18039" y="25015"/>
                  </a:cubicBezTo>
                  <a:cubicBezTo>
                    <a:pt x="17308" y="26175"/>
                    <a:pt x="16781" y="27442"/>
                    <a:pt x="16228" y="28780"/>
                  </a:cubicBezTo>
                  <a:cubicBezTo>
                    <a:pt x="16059" y="29199"/>
                    <a:pt x="15880" y="29627"/>
                    <a:pt x="15693" y="30055"/>
                  </a:cubicBezTo>
                  <a:cubicBezTo>
                    <a:pt x="14640" y="32500"/>
                    <a:pt x="13356" y="34632"/>
                    <a:pt x="11893" y="36389"/>
                  </a:cubicBezTo>
                  <a:cubicBezTo>
                    <a:pt x="8997" y="39842"/>
                    <a:pt x="5513" y="41713"/>
                    <a:pt x="2081" y="41713"/>
                  </a:cubicBezTo>
                  <a:cubicBezTo>
                    <a:pt x="1390" y="41713"/>
                    <a:pt x="701" y="41637"/>
                    <a:pt x="19" y="41483"/>
                  </a:cubicBezTo>
                  <a:lnTo>
                    <a:pt x="1" y="41590"/>
                  </a:lnTo>
                  <a:cubicBezTo>
                    <a:pt x="688" y="41742"/>
                    <a:pt x="1384" y="41822"/>
                    <a:pt x="2080" y="41822"/>
                  </a:cubicBezTo>
                  <a:cubicBezTo>
                    <a:pt x="5541" y="41822"/>
                    <a:pt x="9056" y="39940"/>
                    <a:pt x="11973" y="36452"/>
                  </a:cubicBezTo>
                  <a:cubicBezTo>
                    <a:pt x="13445" y="34685"/>
                    <a:pt x="14730" y="32553"/>
                    <a:pt x="15782" y="30100"/>
                  </a:cubicBezTo>
                  <a:cubicBezTo>
                    <a:pt x="15970" y="29672"/>
                    <a:pt x="16148" y="29235"/>
                    <a:pt x="16326" y="28815"/>
                  </a:cubicBezTo>
                  <a:cubicBezTo>
                    <a:pt x="16880" y="27486"/>
                    <a:pt x="17397" y="26228"/>
                    <a:pt x="18129" y="25069"/>
                  </a:cubicBezTo>
                  <a:cubicBezTo>
                    <a:pt x="18423" y="24596"/>
                    <a:pt x="18753" y="24159"/>
                    <a:pt x="19092" y="23775"/>
                  </a:cubicBezTo>
                  <a:cubicBezTo>
                    <a:pt x="20002" y="22758"/>
                    <a:pt x="21010" y="22098"/>
                    <a:pt x="22098" y="21821"/>
                  </a:cubicBezTo>
                  <a:cubicBezTo>
                    <a:pt x="22848" y="21634"/>
                    <a:pt x="23651" y="21625"/>
                    <a:pt x="24427" y="21616"/>
                  </a:cubicBezTo>
                  <a:cubicBezTo>
                    <a:pt x="25381" y="21607"/>
                    <a:pt x="26372" y="21598"/>
                    <a:pt x="27255" y="21241"/>
                  </a:cubicBezTo>
                  <a:cubicBezTo>
                    <a:pt x="28334" y="20813"/>
                    <a:pt x="29075" y="20046"/>
                    <a:pt x="29806" y="19225"/>
                  </a:cubicBezTo>
                  <a:cubicBezTo>
                    <a:pt x="30261" y="18717"/>
                    <a:pt x="30814" y="18119"/>
                    <a:pt x="31457" y="17611"/>
                  </a:cubicBezTo>
                  <a:cubicBezTo>
                    <a:pt x="32866" y="16495"/>
                    <a:pt x="34784" y="15907"/>
                    <a:pt x="36479" y="15398"/>
                  </a:cubicBezTo>
                  <a:cubicBezTo>
                    <a:pt x="36898" y="15264"/>
                    <a:pt x="37300" y="15148"/>
                    <a:pt x="37692" y="15015"/>
                  </a:cubicBezTo>
                  <a:cubicBezTo>
                    <a:pt x="38388" y="14783"/>
                    <a:pt x="38986" y="14551"/>
                    <a:pt x="39521" y="14310"/>
                  </a:cubicBezTo>
                  <a:cubicBezTo>
                    <a:pt x="40574" y="13819"/>
                    <a:pt x="41671" y="13204"/>
                    <a:pt x="42563" y="12044"/>
                  </a:cubicBezTo>
                  <a:cubicBezTo>
                    <a:pt x="43455" y="10884"/>
                    <a:pt x="44026" y="9287"/>
                    <a:pt x="44588" y="7753"/>
                  </a:cubicBezTo>
                  <a:cubicBezTo>
                    <a:pt x="44847" y="7021"/>
                    <a:pt x="45124" y="6272"/>
                    <a:pt x="45418" y="5567"/>
                  </a:cubicBezTo>
                  <a:cubicBezTo>
                    <a:pt x="45971" y="4292"/>
                    <a:pt x="46515" y="3364"/>
                    <a:pt x="47131" y="2659"/>
                  </a:cubicBezTo>
                  <a:cubicBezTo>
                    <a:pt x="48493" y="1099"/>
                    <a:pt x="50229" y="379"/>
                    <a:pt x="52686" y="379"/>
                  </a:cubicBezTo>
                  <a:cubicBezTo>
                    <a:pt x="52884" y="379"/>
                    <a:pt x="53087" y="384"/>
                    <a:pt x="53295" y="393"/>
                  </a:cubicBezTo>
                  <a:cubicBezTo>
                    <a:pt x="53875" y="420"/>
                    <a:pt x="54428" y="473"/>
                    <a:pt x="54955" y="563"/>
                  </a:cubicBezTo>
                  <a:cubicBezTo>
                    <a:pt x="55463" y="643"/>
                    <a:pt x="55972" y="741"/>
                    <a:pt x="56507" y="848"/>
                  </a:cubicBezTo>
                  <a:cubicBezTo>
                    <a:pt x="57577" y="1053"/>
                    <a:pt x="58684" y="1267"/>
                    <a:pt x="59790" y="1339"/>
                  </a:cubicBezTo>
                  <a:cubicBezTo>
                    <a:pt x="59934" y="1348"/>
                    <a:pt x="60076" y="1352"/>
                    <a:pt x="60215" y="1352"/>
                  </a:cubicBezTo>
                  <a:cubicBezTo>
                    <a:pt x="61611" y="1352"/>
                    <a:pt x="62760" y="907"/>
                    <a:pt x="63555" y="72"/>
                  </a:cubicBezTo>
                  <a:lnTo>
                    <a:pt x="63474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31"/>
            <p:cNvSpPr/>
            <p:nvPr/>
          </p:nvSpPr>
          <p:spPr>
            <a:xfrm>
              <a:off x="3266925" y="1020975"/>
              <a:ext cx="1572375" cy="1068325"/>
            </a:xfrm>
            <a:custGeom>
              <a:avLst/>
              <a:gdLst/>
              <a:ahLst/>
              <a:cxnLst/>
              <a:rect l="l" t="t" r="r" b="b"/>
              <a:pathLst>
                <a:path w="62895" h="42733" extrusionOk="0">
                  <a:moveTo>
                    <a:pt x="62814" y="1"/>
                  </a:moveTo>
                  <a:cubicBezTo>
                    <a:pt x="62064" y="940"/>
                    <a:pt x="60890" y="1430"/>
                    <a:pt x="59419" y="1430"/>
                  </a:cubicBezTo>
                  <a:cubicBezTo>
                    <a:pt x="59368" y="1430"/>
                    <a:pt x="59316" y="1429"/>
                    <a:pt x="59263" y="1428"/>
                  </a:cubicBezTo>
                  <a:cubicBezTo>
                    <a:pt x="58202" y="1401"/>
                    <a:pt x="57131" y="1232"/>
                    <a:pt x="56105" y="1071"/>
                  </a:cubicBezTo>
                  <a:cubicBezTo>
                    <a:pt x="55525" y="982"/>
                    <a:pt x="54972" y="902"/>
                    <a:pt x="54428" y="830"/>
                  </a:cubicBezTo>
                  <a:cubicBezTo>
                    <a:pt x="54002" y="788"/>
                    <a:pt x="53554" y="739"/>
                    <a:pt x="53106" y="739"/>
                  </a:cubicBezTo>
                  <a:cubicBezTo>
                    <a:pt x="52990" y="739"/>
                    <a:pt x="52875" y="743"/>
                    <a:pt x="52760" y="750"/>
                  </a:cubicBezTo>
                  <a:cubicBezTo>
                    <a:pt x="50610" y="893"/>
                    <a:pt x="48388" y="1312"/>
                    <a:pt x="46720" y="3391"/>
                  </a:cubicBezTo>
                  <a:cubicBezTo>
                    <a:pt x="46131" y="4131"/>
                    <a:pt x="45614" y="5077"/>
                    <a:pt x="45105" y="6379"/>
                  </a:cubicBezTo>
                  <a:cubicBezTo>
                    <a:pt x="44811" y="7111"/>
                    <a:pt x="44552" y="7896"/>
                    <a:pt x="44312" y="8654"/>
                  </a:cubicBezTo>
                  <a:cubicBezTo>
                    <a:pt x="43812" y="10170"/>
                    <a:pt x="43295" y="11741"/>
                    <a:pt x="42501" y="12909"/>
                  </a:cubicBezTo>
                  <a:cubicBezTo>
                    <a:pt x="41662" y="14105"/>
                    <a:pt x="40645" y="14765"/>
                    <a:pt x="39655" y="15300"/>
                  </a:cubicBezTo>
                  <a:cubicBezTo>
                    <a:pt x="39137" y="15577"/>
                    <a:pt x="38557" y="15835"/>
                    <a:pt x="37897" y="16085"/>
                  </a:cubicBezTo>
                  <a:cubicBezTo>
                    <a:pt x="37380" y="16281"/>
                    <a:pt x="36836" y="16460"/>
                    <a:pt x="36256" y="16647"/>
                  </a:cubicBezTo>
                  <a:cubicBezTo>
                    <a:pt x="34641" y="17182"/>
                    <a:pt x="32964" y="17735"/>
                    <a:pt x="31635" y="18708"/>
                  </a:cubicBezTo>
                  <a:cubicBezTo>
                    <a:pt x="30983" y="19181"/>
                    <a:pt x="30413" y="19725"/>
                    <a:pt x="29904" y="20242"/>
                  </a:cubicBezTo>
                  <a:cubicBezTo>
                    <a:pt x="29146" y="20992"/>
                    <a:pt x="28387" y="21705"/>
                    <a:pt x="27317" y="22098"/>
                  </a:cubicBezTo>
                  <a:cubicBezTo>
                    <a:pt x="26452" y="22419"/>
                    <a:pt x="25479" y="22428"/>
                    <a:pt x="24551" y="22446"/>
                  </a:cubicBezTo>
                  <a:cubicBezTo>
                    <a:pt x="23748" y="22455"/>
                    <a:pt x="22928" y="22464"/>
                    <a:pt x="22152" y="22660"/>
                  </a:cubicBezTo>
                  <a:cubicBezTo>
                    <a:pt x="21045" y="22936"/>
                    <a:pt x="20011" y="23597"/>
                    <a:pt x="19074" y="24605"/>
                  </a:cubicBezTo>
                  <a:cubicBezTo>
                    <a:pt x="18717" y="24997"/>
                    <a:pt x="18378" y="25425"/>
                    <a:pt x="18075" y="25889"/>
                  </a:cubicBezTo>
                  <a:cubicBezTo>
                    <a:pt x="17299" y="27085"/>
                    <a:pt x="16737" y="28387"/>
                    <a:pt x="16148" y="29761"/>
                  </a:cubicBezTo>
                  <a:cubicBezTo>
                    <a:pt x="15987" y="30136"/>
                    <a:pt x="15818" y="30519"/>
                    <a:pt x="15648" y="30903"/>
                  </a:cubicBezTo>
                  <a:cubicBezTo>
                    <a:pt x="14560" y="33374"/>
                    <a:pt x="13284" y="35506"/>
                    <a:pt x="11857" y="37255"/>
                  </a:cubicBezTo>
                  <a:cubicBezTo>
                    <a:pt x="8979" y="40752"/>
                    <a:pt x="5527" y="42633"/>
                    <a:pt x="2132" y="42633"/>
                  </a:cubicBezTo>
                  <a:cubicBezTo>
                    <a:pt x="1423" y="42633"/>
                    <a:pt x="717" y="42551"/>
                    <a:pt x="19" y="42384"/>
                  </a:cubicBezTo>
                  <a:lnTo>
                    <a:pt x="1" y="42473"/>
                  </a:lnTo>
                  <a:cubicBezTo>
                    <a:pt x="705" y="42643"/>
                    <a:pt x="1419" y="42732"/>
                    <a:pt x="2133" y="42732"/>
                  </a:cubicBezTo>
                  <a:cubicBezTo>
                    <a:pt x="5558" y="42732"/>
                    <a:pt x="9029" y="40832"/>
                    <a:pt x="11928" y="37317"/>
                  </a:cubicBezTo>
                  <a:cubicBezTo>
                    <a:pt x="13364" y="35569"/>
                    <a:pt x="14649" y="33419"/>
                    <a:pt x="15737" y="30939"/>
                  </a:cubicBezTo>
                  <a:cubicBezTo>
                    <a:pt x="15907" y="30564"/>
                    <a:pt x="16076" y="30171"/>
                    <a:pt x="16237" y="29797"/>
                  </a:cubicBezTo>
                  <a:cubicBezTo>
                    <a:pt x="16826" y="28423"/>
                    <a:pt x="17379" y="27129"/>
                    <a:pt x="18155" y="25952"/>
                  </a:cubicBezTo>
                  <a:cubicBezTo>
                    <a:pt x="18458" y="25488"/>
                    <a:pt x="18797" y="25060"/>
                    <a:pt x="19145" y="24676"/>
                  </a:cubicBezTo>
                  <a:cubicBezTo>
                    <a:pt x="20073" y="23677"/>
                    <a:pt x="21090" y="23026"/>
                    <a:pt x="22178" y="22758"/>
                  </a:cubicBezTo>
                  <a:cubicBezTo>
                    <a:pt x="22946" y="22562"/>
                    <a:pt x="23757" y="22553"/>
                    <a:pt x="24551" y="22544"/>
                  </a:cubicBezTo>
                  <a:cubicBezTo>
                    <a:pt x="25488" y="22526"/>
                    <a:pt x="26469" y="22517"/>
                    <a:pt x="27344" y="22187"/>
                  </a:cubicBezTo>
                  <a:cubicBezTo>
                    <a:pt x="28441" y="21786"/>
                    <a:pt x="29208" y="21072"/>
                    <a:pt x="29966" y="20305"/>
                  </a:cubicBezTo>
                  <a:cubicBezTo>
                    <a:pt x="30564" y="19716"/>
                    <a:pt x="31082" y="19234"/>
                    <a:pt x="31688" y="18788"/>
                  </a:cubicBezTo>
                  <a:cubicBezTo>
                    <a:pt x="33009" y="17825"/>
                    <a:pt x="34677" y="17272"/>
                    <a:pt x="36291" y="16745"/>
                  </a:cubicBezTo>
                  <a:cubicBezTo>
                    <a:pt x="36862" y="16558"/>
                    <a:pt x="37416" y="16371"/>
                    <a:pt x="37933" y="16183"/>
                  </a:cubicBezTo>
                  <a:cubicBezTo>
                    <a:pt x="38602" y="15925"/>
                    <a:pt x="39182" y="15666"/>
                    <a:pt x="39708" y="15380"/>
                  </a:cubicBezTo>
                  <a:cubicBezTo>
                    <a:pt x="40698" y="14845"/>
                    <a:pt x="41733" y="14185"/>
                    <a:pt x="42581" y="12963"/>
                  </a:cubicBezTo>
                  <a:cubicBezTo>
                    <a:pt x="43384" y="11785"/>
                    <a:pt x="43901" y="10206"/>
                    <a:pt x="44401" y="8681"/>
                  </a:cubicBezTo>
                  <a:cubicBezTo>
                    <a:pt x="44651" y="7922"/>
                    <a:pt x="44900" y="7137"/>
                    <a:pt x="45195" y="6415"/>
                  </a:cubicBezTo>
                  <a:cubicBezTo>
                    <a:pt x="45703" y="5121"/>
                    <a:pt x="46221" y="4184"/>
                    <a:pt x="46800" y="3453"/>
                  </a:cubicBezTo>
                  <a:cubicBezTo>
                    <a:pt x="48344" y="1517"/>
                    <a:pt x="50306" y="1018"/>
                    <a:pt x="52769" y="848"/>
                  </a:cubicBezTo>
                  <a:cubicBezTo>
                    <a:pt x="52882" y="841"/>
                    <a:pt x="52995" y="838"/>
                    <a:pt x="53109" y="838"/>
                  </a:cubicBezTo>
                  <a:cubicBezTo>
                    <a:pt x="53551" y="838"/>
                    <a:pt x="53993" y="886"/>
                    <a:pt x="54419" y="928"/>
                  </a:cubicBezTo>
                  <a:cubicBezTo>
                    <a:pt x="54963" y="991"/>
                    <a:pt x="55507" y="1080"/>
                    <a:pt x="56087" y="1169"/>
                  </a:cubicBezTo>
                  <a:cubicBezTo>
                    <a:pt x="57122" y="1330"/>
                    <a:pt x="58193" y="1499"/>
                    <a:pt x="59254" y="1526"/>
                  </a:cubicBezTo>
                  <a:cubicBezTo>
                    <a:pt x="59307" y="1527"/>
                    <a:pt x="59359" y="1528"/>
                    <a:pt x="59411" y="1528"/>
                  </a:cubicBezTo>
                  <a:cubicBezTo>
                    <a:pt x="60917" y="1528"/>
                    <a:pt x="62118" y="1029"/>
                    <a:pt x="62894" y="63"/>
                  </a:cubicBezTo>
                  <a:lnTo>
                    <a:pt x="62814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31"/>
            <p:cNvSpPr/>
            <p:nvPr/>
          </p:nvSpPr>
          <p:spPr>
            <a:xfrm>
              <a:off x="3250650" y="995775"/>
              <a:ext cx="1555850" cy="1091050"/>
            </a:xfrm>
            <a:custGeom>
              <a:avLst/>
              <a:gdLst/>
              <a:ahLst/>
              <a:cxnLst/>
              <a:rect l="l" t="t" r="r" b="b"/>
              <a:pathLst>
                <a:path w="62234" h="43642" extrusionOk="0">
                  <a:moveTo>
                    <a:pt x="62162" y="0"/>
                  </a:moveTo>
                  <a:cubicBezTo>
                    <a:pt x="61457" y="1041"/>
                    <a:pt x="60296" y="1618"/>
                    <a:pt x="58894" y="1618"/>
                  </a:cubicBezTo>
                  <a:cubicBezTo>
                    <a:pt x="58842" y="1618"/>
                    <a:pt x="58789" y="1617"/>
                    <a:pt x="58737" y="1615"/>
                  </a:cubicBezTo>
                  <a:cubicBezTo>
                    <a:pt x="57755" y="1588"/>
                    <a:pt x="56765" y="1481"/>
                    <a:pt x="55802" y="1383"/>
                  </a:cubicBezTo>
                  <a:cubicBezTo>
                    <a:pt x="55141" y="1312"/>
                    <a:pt x="54517" y="1249"/>
                    <a:pt x="53892" y="1205"/>
                  </a:cubicBezTo>
                  <a:cubicBezTo>
                    <a:pt x="53629" y="1187"/>
                    <a:pt x="53357" y="1178"/>
                    <a:pt x="53080" y="1178"/>
                  </a:cubicBezTo>
                  <a:cubicBezTo>
                    <a:pt x="52802" y="1178"/>
                    <a:pt x="52519" y="1187"/>
                    <a:pt x="52233" y="1205"/>
                  </a:cubicBezTo>
                  <a:cubicBezTo>
                    <a:pt x="49610" y="1383"/>
                    <a:pt x="47755" y="2329"/>
                    <a:pt x="46399" y="4184"/>
                  </a:cubicBezTo>
                  <a:cubicBezTo>
                    <a:pt x="45846" y="4943"/>
                    <a:pt x="45364" y="5906"/>
                    <a:pt x="44882" y="7218"/>
                  </a:cubicBezTo>
                  <a:cubicBezTo>
                    <a:pt x="44606" y="7976"/>
                    <a:pt x="44374" y="8797"/>
                    <a:pt x="44142" y="9582"/>
                  </a:cubicBezTo>
                  <a:cubicBezTo>
                    <a:pt x="43696" y="11089"/>
                    <a:pt x="43241" y="12642"/>
                    <a:pt x="42518" y="13828"/>
                  </a:cubicBezTo>
                  <a:cubicBezTo>
                    <a:pt x="41742" y="15086"/>
                    <a:pt x="40734" y="15817"/>
                    <a:pt x="39851" y="16370"/>
                  </a:cubicBezTo>
                  <a:cubicBezTo>
                    <a:pt x="39342" y="16692"/>
                    <a:pt x="38780" y="16977"/>
                    <a:pt x="38147" y="17245"/>
                  </a:cubicBezTo>
                  <a:cubicBezTo>
                    <a:pt x="37505" y="17521"/>
                    <a:pt x="36809" y="17762"/>
                    <a:pt x="36077" y="18021"/>
                  </a:cubicBezTo>
                  <a:cubicBezTo>
                    <a:pt x="34623" y="18529"/>
                    <a:pt x="33115" y="19056"/>
                    <a:pt x="31884" y="19876"/>
                  </a:cubicBezTo>
                  <a:cubicBezTo>
                    <a:pt x="31197" y="20340"/>
                    <a:pt x="30609" y="20840"/>
                    <a:pt x="30082" y="21313"/>
                  </a:cubicBezTo>
                  <a:cubicBezTo>
                    <a:pt x="29306" y="22009"/>
                    <a:pt x="28512" y="22669"/>
                    <a:pt x="27415" y="23043"/>
                  </a:cubicBezTo>
                  <a:cubicBezTo>
                    <a:pt x="26558" y="23329"/>
                    <a:pt x="25604" y="23347"/>
                    <a:pt x="24685" y="23365"/>
                  </a:cubicBezTo>
                  <a:cubicBezTo>
                    <a:pt x="23873" y="23373"/>
                    <a:pt x="23035" y="23391"/>
                    <a:pt x="22250" y="23588"/>
                  </a:cubicBezTo>
                  <a:cubicBezTo>
                    <a:pt x="21134" y="23864"/>
                    <a:pt x="20091" y="24506"/>
                    <a:pt x="19145" y="25497"/>
                  </a:cubicBezTo>
                  <a:cubicBezTo>
                    <a:pt x="18779" y="25880"/>
                    <a:pt x="18431" y="26300"/>
                    <a:pt x="18119" y="26763"/>
                  </a:cubicBezTo>
                  <a:cubicBezTo>
                    <a:pt x="17289" y="27977"/>
                    <a:pt x="16692" y="29324"/>
                    <a:pt x="16058" y="30742"/>
                  </a:cubicBezTo>
                  <a:cubicBezTo>
                    <a:pt x="15916" y="31072"/>
                    <a:pt x="15773" y="31411"/>
                    <a:pt x="15621" y="31741"/>
                  </a:cubicBezTo>
                  <a:cubicBezTo>
                    <a:pt x="14488" y="34239"/>
                    <a:pt x="13213" y="36380"/>
                    <a:pt x="11830" y="38102"/>
                  </a:cubicBezTo>
                  <a:cubicBezTo>
                    <a:pt x="8972" y="41634"/>
                    <a:pt x="5561" y="43541"/>
                    <a:pt x="2203" y="43541"/>
                  </a:cubicBezTo>
                  <a:cubicBezTo>
                    <a:pt x="1473" y="43541"/>
                    <a:pt x="746" y="43451"/>
                    <a:pt x="27" y="43267"/>
                  </a:cubicBezTo>
                  <a:lnTo>
                    <a:pt x="0" y="43357"/>
                  </a:lnTo>
                  <a:cubicBezTo>
                    <a:pt x="750" y="43544"/>
                    <a:pt x="1499" y="43642"/>
                    <a:pt x="2249" y="43642"/>
                  </a:cubicBezTo>
                  <a:cubicBezTo>
                    <a:pt x="3694" y="43642"/>
                    <a:pt x="5148" y="43294"/>
                    <a:pt x="6584" y="42589"/>
                  </a:cubicBezTo>
                  <a:cubicBezTo>
                    <a:pt x="8467" y="41670"/>
                    <a:pt x="10304" y="40136"/>
                    <a:pt x="11901" y="38164"/>
                  </a:cubicBezTo>
                  <a:cubicBezTo>
                    <a:pt x="13293" y="36434"/>
                    <a:pt x="14569" y="34284"/>
                    <a:pt x="15701" y="31777"/>
                  </a:cubicBezTo>
                  <a:cubicBezTo>
                    <a:pt x="15853" y="31447"/>
                    <a:pt x="16005" y="31117"/>
                    <a:pt x="16148" y="30778"/>
                  </a:cubicBezTo>
                  <a:cubicBezTo>
                    <a:pt x="16772" y="29368"/>
                    <a:pt x="17370" y="28030"/>
                    <a:pt x="18190" y="26817"/>
                  </a:cubicBezTo>
                  <a:cubicBezTo>
                    <a:pt x="18503" y="26362"/>
                    <a:pt x="18851" y="25934"/>
                    <a:pt x="19207" y="25559"/>
                  </a:cubicBezTo>
                  <a:cubicBezTo>
                    <a:pt x="20144" y="24587"/>
                    <a:pt x="21170" y="23953"/>
                    <a:pt x="22267" y="23677"/>
                  </a:cubicBezTo>
                  <a:cubicBezTo>
                    <a:pt x="23052" y="23481"/>
                    <a:pt x="23882" y="23472"/>
                    <a:pt x="24685" y="23454"/>
                  </a:cubicBezTo>
                  <a:cubicBezTo>
                    <a:pt x="25613" y="23445"/>
                    <a:pt x="26576" y="23427"/>
                    <a:pt x="27450" y="23124"/>
                  </a:cubicBezTo>
                  <a:cubicBezTo>
                    <a:pt x="28557" y="22749"/>
                    <a:pt x="29360" y="22089"/>
                    <a:pt x="30145" y="21375"/>
                  </a:cubicBezTo>
                  <a:cubicBezTo>
                    <a:pt x="30671" y="20911"/>
                    <a:pt x="31251" y="20412"/>
                    <a:pt x="31929" y="19957"/>
                  </a:cubicBezTo>
                  <a:cubicBezTo>
                    <a:pt x="33160" y="19136"/>
                    <a:pt x="34659" y="18610"/>
                    <a:pt x="36104" y="18110"/>
                  </a:cubicBezTo>
                  <a:cubicBezTo>
                    <a:pt x="36844" y="17851"/>
                    <a:pt x="37531" y="17611"/>
                    <a:pt x="38183" y="17334"/>
                  </a:cubicBezTo>
                  <a:cubicBezTo>
                    <a:pt x="38825" y="17057"/>
                    <a:pt x="39387" y="16772"/>
                    <a:pt x="39904" y="16451"/>
                  </a:cubicBezTo>
                  <a:cubicBezTo>
                    <a:pt x="40787" y="15898"/>
                    <a:pt x="41804" y="15157"/>
                    <a:pt x="42598" y="13882"/>
                  </a:cubicBezTo>
                  <a:cubicBezTo>
                    <a:pt x="43330" y="12686"/>
                    <a:pt x="43785" y="11116"/>
                    <a:pt x="44231" y="9608"/>
                  </a:cubicBezTo>
                  <a:cubicBezTo>
                    <a:pt x="44463" y="8823"/>
                    <a:pt x="44695" y="8003"/>
                    <a:pt x="44971" y="7244"/>
                  </a:cubicBezTo>
                  <a:cubicBezTo>
                    <a:pt x="45444" y="5951"/>
                    <a:pt x="45926" y="4996"/>
                    <a:pt x="46479" y="4238"/>
                  </a:cubicBezTo>
                  <a:cubicBezTo>
                    <a:pt x="47817" y="2409"/>
                    <a:pt x="49646" y="1472"/>
                    <a:pt x="52242" y="1303"/>
                  </a:cubicBezTo>
                  <a:cubicBezTo>
                    <a:pt x="52543" y="1279"/>
                    <a:pt x="52840" y="1268"/>
                    <a:pt x="53130" y="1268"/>
                  </a:cubicBezTo>
                  <a:cubicBezTo>
                    <a:pt x="53389" y="1268"/>
                    <a:pt x="53644" y="1277"/>
                    <a:pt x="53892" y="1294"/>
                  </a:cubicBezTo>
                  <a:cubicBezTo>
                    <a:pt x="54508" y="1339"/>
                    <a:pt x="55132" y="1401"/>
                    <a:pt x="55793" y="1472"/>
                  </a:cubicBezTo>
                  <a:cubicBezTo>
                    <a:pt x="56756" y="1579"/>
                    <a:pt x="57746" y="1678"/>
                    <a:pt x="58728" y="1704"/>
                  </a:cubicBezTo>
                  <a:cubicBezTo>
                    <a:pt x="58781" y="1706"/>
                    <a:pt x="58834" y="1707"/>
                    <a:pt x="58887" y="1707"/>
                  </a:cubicBezTo>
                  <a:cubicBezTo>
                    <a:pt x="60331" y="1707"/>
                    <a:pt x="61511" y="1121"/>
                    <a:pt x="62234" y="54"/>
                  </a:cubicBezTo>
                  <a:lnTo>
                    <a:pt x="6216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31"/>
            <p:cNvSpPr/>
            <p:nvPr/>
          </p:nvSpPr>
          <p:spPr>
            <a:xfrm>
              <a:off x="3234600" y="970575"/>
              <a:ext cx="1539350" cy="1113800"/>
            </a:xfrm>
            <a:custGeom>
              <a:avLst/>
              <a:gdLst/>
              <a:ahLst/>
              <a:cxnLst/>
              <a:rect l="l" t="t" r="r" b="b"/>
              <a:pathLst>
                <a:path w="61574" h="44552" extrusionOk="0">
                  <a:moveTo>
                    <a:pt x="61502" y="0"/>
                  </a:moveTo>
                  <a:cubicBezTo>
                    <a:pt x="60877" y="1089"/>
                    <a:pt x="59709" y="1731"/>
                    <a:pt x="58192" y="1802"/>
                  </a:cubicBezTo>
                  <a:cubicBezTo>
                    <a:pt x="57998" y="1811"/>
                    <a:pt x="57802" y="1815"/>
                    <a:pt x="57607" y="1815"/>
                  </a:cubicBezTo>
                  <a:cubicBezTo>
                    <a:pt x="56816" y="1815"/>
                    <a:pt x="56019" y="1751"/>
                    <a:pt x="55239" y="1686"/>
                  </a:cubicBezTo>
                  <a:cubicBezTo>
                    <a:pt x="54588" y="1633"/>
                    <a:pt x="53964" y="1588"/>
                    <a:pt x="53348" y="1570"/>
                  </a:cubicBezTo>
                  <a:cubicBezTo>
                    <a:pt x="53283" y="1569"/>
                    <a:pt x="53218" y="1569"/>
                    <a:pt x="53152" y="1569"/>
                  </a:cubicBezTo>
                  <a:cubicBezTo>
                    <a:pt x="52685" y="1569"/>
                    <a:pt x="52198" y="1597"/>
                    <a:pt x="51698" y="1660"/>
                  </a:cubicBezTo>
                  <a:cubicBezTo>
                    <a:pt x="49155" y="1981"/>
                    <a:pt x="47362" y="3034"/>
                    <a:pt x="46068" y="4978"/>
                  </a:cubicBezTo>
                  <a:cubicBezTo>
                    <a:pt x="45542" y="5763"/>
                    <a:pt x="45096" y="6745"/>
                    <a:pt x="44659" y="8056"/>
                  </a:cubicBezTo>
                  <a:cubicBezTo>
                    <a:pt x="44400" y="8850"/>
                    <a:pt x="44177" y="9698"/>
                    <a:pt x="43963" y="10518"/>
                  </a:cubicBezTo>
                  <a:cubicBezTo>
                    <a:pt x="43579" y="12008"/>
                    <a:pt x="43178" y="13551"/>
                    <a:pt x="42527" y="14747"/>
                  </a:cubicBezTo>
                  <a:cubicBezTo>
                    <a:pt x="41956" y="15799"/>
                    <a:pt x="41206" y="16611"/>
                    <a:pt x="40038" y="17441"/>
                  </a:cubicBezTo>
                  <a:cubicBezTo>
                    <a:pt x="39538" y="17798"/>
                    <a:pt x="39003" y="18119"/>
                    <a:pt x="38387" y="18404"/>
                  </a:cubicBezTo>
                  <a:cubicBezTo>
                    <a:pt x="37620" y="18770"/>
                    <a:pt x="36773" y="19073"/>
                    <a:pt x="35881" y="19404"/>
                  </a:cubicBezTo>
                  <a:cubicBezTo>
                    <a:pt x="34587" y="19867"/>
                    <a:pt x="33249" y="20358"/>
                    <a:pt x="32125" y="21045"/>
                  </a:cubicBezTo>
                  <a:cubicBezTo>
                    <a:pt x="31393" y="21491"/>
                    <a:pt x="30769" y="21973"/>
                    <a:pt x="30260" y="22383"/>
                  </a:cubicBezTo>
                  <a:cubicBezTo>
                    <a:pt x="29484" y="22999"/>
                    <a:pt x="28637" y="23632"/>
                    <a:pt x="27513" y="23980"/>
                  </a:cubicBezTo>
                  <a:cubicBezTo>
                    <a:pt x="26656" y="24248"/>
                    <a:pt x="25719" y="24265"/>
                    <a:pt x="24810" y="24283"/>
                  </a:cubicBezTo>
                  <a:cubicBezTo>
                    <a:pt x="23989" y="24301"/>
                    <a:pt x="23132" y="24319"/>
                    <a:pt x="22329" y="24515"/>
                  </a:cubicBezTo>
                  <a:cubicBezTo>
                    <a:pt x="21205" y="24792"/>
                    <a:pt x="20153" y="25425"/>
                    <a:pt x="19198" y="26389"/>
                  </a:cubicBezTo>
                  <a:cubicBezTo>
                    <a:pt x="18824" y="26763"/>
                    <a:pt x="18476" y="27183"/>
                    <a:pt x="18154" y="27638"/>
                  </a:cubicBezTo>
                  <a:cubicBezTo>
                    <a:pt x="17262" y="28878"/>
                    <a:pt x="16629" y="30269"/>
                    <a:pt x="15960" y="31741"/>
                  </a:cubicBezTo>
                  <a:cubicBezTo>
                    <a:pt x="15835" y="32018"/>
                    <a:pt x="15710" y="32294"/>
                    <a:pt x="15576" y="32580"/>
                  </a:cubicBezTo>
                  <a:cubicBezTo>
                    <a:pt x="14390" y="35149"/>
                    <a:pt x="13150" y="37237"/>
                    <a:pt x="11794" y="38958"/>
                  </a:cubicBezTo>
                  <a:cubicBezTo>
                    <a:pt x="10039" y="41155"/>
                    <a:pt x="6681" y="44467"/>
                    <a:pt x="2326" y="44467"/>
                  </a:cubicBezTo>
                  <a:cubicBezTo>
                    <a:pt x="1587" y="44467"/>
                    <a:pt x="820" y="44371"/>
                    <a:pt x="27" y="44159"/>
                  </a:cubicBezTo>
                  <a:lnTo>
                    <a:pt x="0" y="44240"/>
                  </a:lnTo>
                  <a:cubicBezTo>
                    <a:pt x="767" y="44445"/>
                    <a:pt x="1535" y="44552"/>
                    <a:pt x="2302" y="44552"/>
                  </a:cubicBezTo>
                  <a:cubicBezTo>
                    <a:pt x="3738" y="44552"/>
                    <a:pt x="5165" y="44195"/>
                    <a:pt x="6584" y="43490"/>
                  </a:cubicBezTo>
                  <a:cubicBezTo>
                    <a:pt x="8439" y="42562"/>
                    <a:pt x="10268" y="41019"/>
                    <a:pt x="11856" y="39012"/>
                  </a:cubicBezTo>
                  <a:cubicBezTo>
                    <a:pt x="13221" y="37290"/>
                    <a:pt x="14470" y="35194"/>
                    <a:pt x="15657" y="32616"/>
                  </a:cubicBezTo>
                  <a:cubicBezTo>
                    <a:pt x="15781" y="32330"/>
                    <a:pt x="15915" y="32054"/>
                    <a:pt x="16040" y="31777"/>
                  </a:cubicBezTo>
                  <a:cubicBezTo>
                    <a:pt x="16709" y="30305"/>
                    <a:pt x="17343" y="28922"/>
                    <a:pt x="18226" y="27691"/>
                  </a:cubicBezTo>
                  <a:cubicBezTo>
                    <a:pt x="18547" y="27236"/>
                    <a:pt x="18895" y="26817"/>
                    <a:pt x="19261" y="26451"/>
                  </a:cubicBezTo>
                  <a:cubicBezTo>
                    <a:pt x="20206" y="25497"/>
                    <a:pt x="21250" y="24872"/>
                    <a:pt x="22356" y="24596"/>
                  </a:cubicBezTo>
                  <a:cubicBezTo>
                    <a:pt x="23150" y="24399"/>
                    <a:pt x="23998" y="24390"/>
                    <a:pt x="24818" y="24373"/>
                  </a:cubicBezTo>
                  <a:cubicBezTo>
                    <a:pt x="25728" y="24355"/>
                    <a:pt x="26674" y="24337"/>
                    <a:pt x="27539" y="24060"/>
                  </a:cubicBezTo>
                  <a:cubicBezTo>
                    <a:pt x="28672" y="23712"/>
                    <a:pt x="29529" y="23070"/>
                    <a:pt x="30314" y="22446"/>
                  </a:cubicBezTo>
                  <a:cubicBezTo>
                    <a:pt x="30822" y="22044"/>
                    <a:pt x="31447" y="21562"/>
                    <a:pt x="32169" y="21125"/>
                  </a:cubicBezTo>
                  <a:cubicBezTo>
                    <a:pt x="33285" y="20438"/>
                    <a:pt x="34623" y="19948"/>
                    <a:pt x="35916" y="19484"/>
                  </a:cubicBezTo>
                  <a:cubicBezTo>
                    <a:pt x="36808" y="19163"/>
                    <a:pt x="37656" y="18850"/>
                    <a:pt x="38423" y="18485"/>
                  </a:cubicBezTo>
                  <a:cubicBezTo>
                    <a:pt x="39039" y="18190"/>
                    <a:pt x="39583" y="17878"/>
                    <a:pt x="40091" y="17512"/>
                  </a:cubicBezTo>
                  <a:cubicBezTo>
                    <a:pt x="41269" y="16674"/>
                    <a:pt x="42018" y="15853"/>
                    <a:pt x="42607" y="14791"/>
                  </a:cubicBezTo>
                  <a:cubicBezTo>
                    <a:pt x="43267" y="13578"/>
                    <a:pt x="43660" y="12035"/>
                    <a:pt x="44052" y="10545"/>
                  </a:cubicBezTo>
                  <a:cubicBezTo>
                    <a:pt x="44266" y="9724"/>
                    <a:pt x="44480" y="8868"/>
                    <a:pt x="44748" y="8083"/>
                  </a:cubicBezTo>
                  <a:cubicBezTo>
                    <a:pt x="45176" y="6771"/>
                    <a:pt x="45622" y="5799"/>
                    <a:pt x="46140" y="5023"/>
                  </a:cubicBezTo>
                  <a:cubicBezTo>
                    <a:pt x="47424" y="3105"/>
                    <a:pt x="49191" y="2061"/>
                    <a:pt x="51715" y="1749"/>
                  </a:cubicBezTo>
                  <a:cubicBezTo>
                    <a:pt x="52200" y="1686"/>
                    <a:pt x="52685" y="1658"/>
                    <a:pt x="53152" y="1658"/>
                  </a:cubicBezTo>
                  <a:cubicBezTo>
                    <a:pt x="53218" y="1658"/>
                    <a:pt x="53283" y="1659"/>
                    <a:pt x="53348" y="1660"/>
                  </a:cubicBezTo>
                  <a:cubicBezTo>
                    <a:pt x="53964" y="1669"/>
                    <a:pt x="54579" y="1722"/>
                    <a:pt x="55239" y="1776"/>
                  </a:cubicBezTo>
                  <a:cubicBezTo>
                    <a:pt x="56012" y="1840"/>
                    <a:pt x="56813" y="1904"/>
                    <a:pt x="57611" y="1904"/>
                  </a:cubicBezTo>
                  <a:cubicBezTo>
                    <a:pt x="57808" y="1904"/>
                    <a:pt x="58005" y="1900"/>
                    <a:pt x="58201" y="1892"/>
                  </a:cubicBezTo>
                  <a:cubicBezTo>
                    <a:pt x="59735" y="1820"/>
                    <a:pt x="60940" y="1160"/>
                    <a:pt x="61573" y="36"/>
                  </a:cubicBezTo>
                  <a:lnTo>
                    <a:pt x="6150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31"/>
            <p:cNvSpPr/>
            <p:nvPr/>
          </p:nvSpPr>
          <p:spPr>
            <a:xfrm>
              <a:off x="3218525" y="945150"/>
              <a:ext cx="1522850" cy="1136775"/>
            </a:xfrm>
            <a:custGeom>
              <a:avLst/>
              <a:gdLst/>
              <a:ahLst/>
              <a:cxnLst/>
              <a:rect l="l" t="t" r="r" b="b"/>
              <a:pathLst>
                <a:path w="60914" h="45471" extrusionOk="0">
                  <a:moveTo>
                    <a:pt x="60833" y="0"/>
                  </a:moveTo>
                  <a:cubicBezTo>
                    <a:pt x="60289" y="1169"/>
                    <a:pt x="59165" y="1874"/>
                    <a:pt x="57666" y="1999"/>
                  </a:cubicBezTo>
                  <a:cubicBezTo>
                    <a:pt x="57271" y="2028"/>
                    <a:pt x="56874" y="2039"/>
                    <a:pt x="56478" y="2039"/>
                  </a:cubicBezTo>
                  <a:cubicBezTo>
                    <a:pt x="55910" y="2039"/>
                    <a:pt x="55346" y="2016"/>
                    <a:pt x="54794" y="1990"/>
                  </a:cubicBezTo>
                  <a:cubicBezTo>
                    <a:pt x="54262" y="1969"/>
                    <a:pt x="53751" y="1948"/>
                    <a:pt x="53245" y="1948"/>
                  </a:cubicBezTo>
                  <a:cubicBezTo>
                    <a:pt x="53098" y="1948"/>
                    <a:pt x="52951" y="1950"/>
                    <a:pt x="52804" y="1954"/>
                  </a:cubicBezTo>
                  <a:cubicBezTo>
                    <a:pt x="52278" y="1963"/>
                    <a:pt x="51725" y="2025"/>
                    <a:pt x="51163" y="2124"/>
                  </a:cubicBezTo>
                  <a:cubicBezTo>
                    <a:pt x="48701" y="2579"/>
                    <a:pt x="46979" y="3738"/>
                    <a:pt x="45739" y="5772"/>
                  </a:cubicBezTo>
                  <a:cubicBezTo>
                    <a:pt x="45248" y="6584"/>
                    <a:pt x="44829" y="7583"/>
                    <a:pt x="44437" y="8904"/>
                  </a:cubicBezTo>
                  <a:cubicBezTo>
                    <a:pt x="44196" y="9724"/>
                    <a:pt x="43990" y="10616"/>
                    <a:pt x="43794" y="11473"/>
                  </a:cubicBezTo>
                  <a:cubicBezTo>
                    <a:pt x="43464" y="12945"/>
                    <a:pt x="43125" y="14461"/>
                    <a:pt x="42545" y="15675"/>
                  </a:cubicBezTo>
                  <a:cubicBezTo>
                    <a:pt x="42019" y="16772"/>
                    <a:pt x="41296" y="17655"/>
                    <a:pt x="40226" y="18529"/>
                  </a:cubicBezTo>
                  <a:cubicBezTo>
                    <a:pt x="39744" y="18922"/>
                    <a:pt x="39218" y="19261"/>
                    <a:pt x="38629" y="19573"/>
                  </a:cubicBezTo>
                  <a:cubicBezTo>
                    <a:pt x="37746" y="20046"/>
                    <a:pt x="36747" y="20412"/>
                    <a:pt x="35685" y="20804"/>
                  </a:cubicBezTo>
                  <a:cubicBezTo>
                    <a:pt x="34552" y="21223"/>
                    <a:pt x="33374" y="21661"/>
                    <a:pt x="32357" y="22223"/>
                  </a:cubicBezTo>
                  <a:cubicBezTo>
                    <a:pt x="31590" y="22660"/>
                    <a:pt x="30930" y="23115"/>
                    <a:pt x="30430" y="23463"/>
                  </a:cubicBezTo>
                  <a:cubicBezTo>
                    <a:pt x="29637" y="24025"/>
                    <a:pt x="28753" y="24605"/>
                    <a:pt x="27611" y="24935"/>
                  </a:cubicBezTo>
                  <a:cubicBezTo>
                    <a:pt x="26764" y="25167"/>
                    <a:pt x="25845" y="25193"/>
                    <a:pt x="24953" y="25211"/>
                  </a:cubicBezTo>
                  <a:cubicBezTo>
                    <a:pt x="24105" y="25229"/>
                    <a:pt x="23240" y="25247"/>
                    <a:pt x="22419" y="25452"/>
                  </a:cubicBezTo>
                  <a:cubicBezTo>
                    <a:pt x="21286" y="25729"/>
                    <a:pt x="20225" y="26344"/>
                    <a:pt x="19252" y="27290"/>
                  </a:cubicBezTo>
                  <a:cubicBezTo>
                    <a:pt x="18878" y="27655"/>
                    <a:pt x="18521" y="28066"/>
                    <a:pt x="18182" y="28521"/>
                  </a:cubicBezTo>
                  <a:cubicBezTo>
                    <a:pt x="17245" y="29797"/>
                    <a:pt x="16567" y="31233"/>
                    <a:pt x="15854" y="32749"/>
                  </a:cubicBezTo>
                  <a:cubicBezTo>
                    <a:pt x="15746" y="32972"/>
                    <a:pt x="15639" y="33195"/>
                    <a:pt x="15532" y="33418"/>
                  </a:cubicBezTo>
                  <a:cubicBezTo>
                    <a:pt x="14301" y="36041"/>
                    <a:pt x="13061" y="38138"/>
                    <a:pt x="11750" y="39824"/>
                  </a:cubicBezTo>
                  <a:cubicBezTo>
                    <a:pt x="10019" y="42048"/>
                    <a:pt x="6693" y="45383"/>
                    <a:pt x="2376" y="45383"/>
                  </a:cubicBezTo>
                  <a:cubicBezTo>
                    <a:pt x="1620" y="45383"/>
                    <a:pt x="833" y="45280"/>
                    <a:pt x="19" y="45051"/>
                  </a:cubicBezTo>
                  <a:lnTo>
                    <a:pt x="1" y="45132"/>
                  </a:lnTo>
                  <a:cubicBezTo>
                    <a:pt x="822" y="45364"/>
                    <a:pt x="1616" y="45471"/>
                    <a:pt x="2383" y="45471"/>
                  </a:cubicBezTo>
                  <a:cubicBezTo>
                    <a:pt x="6727" y="45471"/>
                    <a:pt x="10073" y="42107"/>
                    <a:pt x="11821" y="39868"/>
                  </a:cubicBezTo>
                  <a:cubicBezTo>
                    <a:pt x="13133" y="38182"/>
                    <a:pt x="14373" y="36086"/>
                    <a:pt x="15613" y="33454"/>
                  </a:cubicBezTo>
                  <a:cubicBezTo>
                    <a:pt x="15720" y="33231"/>
                    <a:pt x="15818" y="33008"/>
                    <a:pt x="15925" y="32785"/>
                  </a:cubicBezTo>
                  <a:cubicBezTo>
                    <a:pt x="16639" y="31268"/>
                    <a:pt x="17317" y="29832"/>
                    <a:pt x="18253" y="28565"/>
                  </a:cubicBezTo>
                  <a:cubicBezTo>
                    <a:pt x="18583" y="28119"/>
                    <a:pt x="18940" y="27709"/>
                    <a:pt x="19315" y="27343"/>
                  </a:cubicBezTo>
                  <a:cubicBezTo>
                    <a:pt x="20269" y="26415"/>
                    <a:pt x="21322" y="25800"/>
                    <a:pt x="22437" y="25532"/>
                  </a:cubicBezTo>
                  <a:cubicBezTo>
                    <a:pt x="23249" y="25336"/>
                    <a:pt x="24114" y="25309"/>
                    <a:pt x="24953" y="25291"/>
                  </a:cubicBezTo>
                  <a:cubicBezTo>
                    <a:pt x="25845" y="25274"/>
                    <a:pt x="26773" y="25247"/>
                    <a:pt x="27629" y="25006"/>
                  </a:cubicBezTo>
                  <a:cubicBezTo>
                    <a:pt x="28789" y="24685"/>
                    <a:pt x="29672" y="24096"/>
                    <a:pt x="30475" y="23525"/>
                  </a:cubicBezTo>
                  <a:cubicBezTo>
                    <a:pt x="30975" y="23177"/>
                    <a:pt x="31635" y="22722"/>
                    <a:pt x="32402" y="22294"/>
                  </a:cubicBezTo>
                  <a:cubicBezTo>
                    <a:pt x="33410" y="21732"/>
                    <a:pt x="34579" y="21304"/>
                    <a:pt x="35712" y="20884"/>
                  </a:cubicBezTo>
                  <a:cubicBezTo>
                    <a:pt x="36729" y="20510"/>
                    <a:pt x="37773" y="20117"/>
                    <a:pt x="38665" y="19644"/>
                  </a:cubicBezTo>
                  <a:cubicBezTo>
                    <a:pt x="39262" y="19332"/>
                    <a:pt x="39789" y="18984"/>
                    <a:pt x="40279" y="18592"/>
                  </a:cubicBezTo>
                  <a:cubicBezTo>
                    <a:pt x="41359" y="17709"/>
                    <a:pt x="42081" y="16816"/>
                    <a:pt x="42617" y="15710"/>
                  </a:cubicBezTo>
                  <a:cubicBezTo>
                    <a:pt x="43197" y="14488"/>
                    <a:pt x="43544" y="12963"/>
                    <a:pt x="43875" y="11491"/>
                  </a:cubicBezTo>
                  <a:cubicBezTo>
                    <a:pt x="44071" y="10634"/>
                    <a:pt x="44267" y="9751"/>
                    <a:pt x="44517" y="8930"/>
                  </a:cubicBezTo>
                  <a:cubicBezTo>
                    <a:pt x="44909" y="7610"/>
                    <a:pt x="45320" y="6620"/>
                    <a:pt x="45810" y="5817"/>
                  </a:cubicBezTo>
                  <a:cubicBezTo>
                    <a:pt x="47033" y="3801"/>
                    <a:pt x="48736" y="2659"/>
                    <a:pt x="51181" y="2204"/>
                  </a:cubicBezTo>
                  <a:cubicBezTo>
                    <a:pt x="51734" y="2106"/>
                    <a:pt x="52278" y="2043"/>
                    <a:pt x="52813" y="2034"/>
                  </a:cubicBezTo>
                  <a:cubicBezTo>
                    <a:pt x="52958" y="2030"/>
                    <a:pt x="53103" y="2029"/>
                    <a:pt x="53249" y="2029"/>
                  </a:cubicBezTo>
                  <a:cubicBezTo>
                    <a:pt x="53751" y="2029"/>
                    <a:pt x="54262" y="2049"/>
                    <a:pt x="54794" y="2070"/>
                  </a:cubicBezTo>
                  <a:cubicBezTo>
                    <a:pt x="55354" y="2097"/>
                    <a:pt x="55926" y="2123"/>
                    <a:pt x="56502" y="2123"/>
                  </a:cubicBezTo>
                  <a:cubicBezTo>
                    <a:pt x="56890" y="2123"/>
                    <a:pt x="57279" y="2111"/>
                    <a:pt x="57666" y="2079"/>
                  </a:cubicBezTo>
                  <a:cubicBezTo>
                    <a:pt x="59201" y="1954"/>
                    <a:pt x="60352" y="1231"/>
                    <a:pt x="60914" y="36"/>
                  </a:cubicBezTo>
                  <a:lnTo>
                    <a:pt x="60833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1"/>
            <p:cNvSpPr/>
            <p:nvPr/>
          </p:nvSpPr>
          <p:spPr>
            <a:xfrm>
              <a:off x="3202475" y="919950"/>
              <a:ext cx="1506125" cy="1159300"/>
            </a:xfrm>
            <a:custGeom>
              <a:avLst/>
              <a:gdLst/>
              <a:ahLst/>
              <a:cxnLst/>
              <a:rect l="l" t="t" r="r" b="b"/>
              <a:pathLst>
                <a:path w="60245" h="46372" extrusionOk="0">
                  <a:moveTo>
                    <a:pt x="60173" y="0"/>
                  </a:moveTo>
                  <a:cubicBezTo>
                    <a:pt x="59709" y="1231"/>
                    <a:pt x="58621" y="2008"/>
                    <a:pt x="57131" y="2186"/>
                  </a:cubicBezTo>
                  <a:cubicBezTo>
                    <a:pt x="56328" y="2278"/>
                    <a:pt x="55519" y="2284"/>
                    <a:pt x="54731" y="2284"/>
                  </a:cubicBezTo>
                  <a:cubicBezTo>
                    <a:pt x="54599" y="2284"/>
                    <a:pt x="54469" y="2284"/>
                    <a:pt x="54339" y="2284"/>
                  </a:cubicBezTo>
                  <a:cubicBezTo>
                    <a:pt x="54115" y="2281"/>
                    <a:pt x="53896" y="2279"/>
                    <a:pt x="53680" y="2279"/>
                  </a:cubicBezTo>
                  <a:cubicBezTo>
                    <a:pt x="53198" y="2279"/>
                    <a:pt x="52731" y="2289"/>
                    <a:pt x="52269" y="2320"/>
                  </a:cubicBezTo>
                  <a:cubicBezTo>
                    <a:pt x="51734" y="2355"/>
                    <a:pt x="51181" y="2445"/>
                    <a:pt x="50627" y="2578"/>
                  </a:cubicBezTo>
                  <a:cubicBezTo>
                    <a:pt x="48246" y="3167"/>
                    <a:pt x="46586" y="4425"/>
                    <a:pt x="45409" y="6566"/>
                  </a:cubicBezTo>
                  <a:cubicBezTo>
                    <a:pt x="44945" y="7405"/>
                    <a:pt x="44570" y="8413"/>
                    <a:pt x="44213" y="9742"/>
                  </a:cubicBezTo>
                  <a:cubicBezTo>
                    <a:pt x="43981" y="10598"/>
                    <a:pt x="43803" y="11526"/>
                    <a:pt x="43633" y="12418"/>
                  </a:cubicBezTo>
                  <a:cubicBezTo>
                    <a:pt x="43357" y="13872"/>
                    <a:pt x="43062" y="15371"/>
                    <a:pt x="42554" y="16593"/>
                  </a:cubicBezTo>
                  <a:cubicBezTo>
                    <a:pt x="42072" y="17753"/>
                    <a:pt x="41412" y="18681"/>
                    <a:pt x="40413" y="19600"/>
                  </a:cubicBezTo>
                  <a:cubicBezTo>
                    <a:pt x="39949" y="20028"/>
                    <a:pt x="39440" y="20403"/>
                    <a:pt x="38869" y="20733"/>
                  </a:cubicBezTo>
                  <a:cubicBezTo>
                    <a:pt x="37870" y="21322"/>
                    <a:pt x="36657" y="21776"/>
                    <a:pt x="35479" y="22205"/>
                  </a:cubicBezTo>
                  <a:cubicBezTo>
                    <a:pt x="34507" y="22570"/>
                    <a:pt x="33490" y="22945"/>
                    <a:pt x="32598" y="23400"/>
                  </a:cubicBezTo>
                  <a:cubicBezTo>
                    <a:pt x="31974" y="23712"/>
                    <a:pt x="31340" y="24078"/>
                    <a:pt x="30609" y="24533"/>
                  </a:cubicBezTo>
                  <a:cubicBezTo>
                    <a:pt x="29815" y="25024"/>
                    <a:pt x="28878" y="25568"/>
                    <a:pt x="27700" y="25871"/>
                  </a:cubicBezTo>
                  <a:cubicBezTo>
                    <a:pt x="26871" y="26085"/>
                    <a:pt x="25970" y="26103"/>
                    <a:pt x="25095" y="26130"/>
                  </a:cubicBezTo>
                  <a:cubicBezTo>
                    <a:pt x="24239" y="26157"/>
                    <a:pt x="23347" y="26175"/>
                    <a:pt x="22499" y="26380"/>
                  </a:cubicBezTo>
                  <a:cubicBezTo>
                    <a:pt x="21366" y="26656"/>
                    <a:pt x="20287" y="27263"/>
                    <a:pt x="19315" y="28173"/>
                  </a:cubicBezTo>
                  <a:cubicBezTo>
                    <a:pt x="18931" y="28539"/>
                    <a:pt x="18556" y="28949"/>
                    <a:pt x="18217" y="29386"/>
                  </a:cubicBezTo>
                  <a:cubicBezTo>
                    <a:pt x="17218" y="30697"/>
                    <a:pt x="16496" y="32187"/>
                    <a:pt x="15728" y="33766"/>
                  </a:cubicBezTo>
                  <a:cubicBezTo>
                    <a:pt x="15657" y="33936"/>
                    <a:pt x="15577" y="34096"/>
                    <a:pt x="15496" y="34257"/>
                  </a:cubicBezTo>
                  <a:cubicBezTo>
                    <a:pt x="14194" y="36969"/>
                    <a:pt x="12990" y="39012"/>
                    <a:pt x="11714" y="40671"/>
                  </a:cubicBezTo>
                  <a:cubicBezTo>
                    <a:pt x="9990" y="42924"/>
                    <a:pt x="6691" y="46298"/>
                    <a:pt x="2418" y="46298"/>
                  </a:cubicBezTo>
                  <a:cubicBezTo>
                    <a:pt x="1648" y="46298"/>
                    <a:pt x="847" y="46188"/>
                    <a:pt x="18" y="45943"/>
                  </a:cubicBezTo>
                  <a:lnTo>
                    <a:pt x="0" y="46015"/>
                  </a:lnTo>
                  <a:cubicBezTo>
                    <a:pt x="839" y="46265"/>
                    <a:pt x="1642" y="46372"/>
                    <a:pt x="2418" y="46372"/>
                  </a:cubicBezTo>
                  <a:cubicBezTo>
                    <a:pt x="6718" y="46372"/>
                    <a:pt x="10046" y="42982"/>
                    <a:pt x="11776" y="40716"/>
                  </a:cubicBezTo>
                  <a:cubicBezTo>
                    <a:pt x="13052" y="39056"/>
                    <a:pt x="14256" y="37014"/>
                    <a:pt x="15568" y="34293"/>
                  </a:cubicBezTo>
                  <a:cubicBezTo>
                    <a:pt x="15639" y="34132"/>
                    <a:pt x="15719" y="33963"/>
                    <a:pt x="15800" y="33802"/>
                  </a:cubicBezTo>
                  <a:cubicBezTo>
                    <a:pt x="16558" y="32223"/>
                    <a:pt x="17281" y="30742"/>
                    <a:pt x="18280" y="29431"/>
                  </a:cubicBezTo>
                  <a:cubicBezTo>
                    <a:pt x="18619" y="28994"/>
                    <a:pt x="18984" y="28592"/>
                    <a:pt x="19368" y="28235"/>
                  </a:cubicBezTo>
                  <a:cubicBezTo>
                    <a:pt x="20332" y="27325"/>
                    <a:pt x="21393" y="26728"/>
                    <a:pt x="22517" y="26451"/>
                  </a:cubicBezTo>
                  <a:cubicBezTo>
                    <a:pt x="23356" y="26255"/>
                    <a:pt x="24239" y="26228"/>
                    <a:pt x="25095" y="26210"/>
                  </a:cubicBezTo>
                  <a:cubicBezTo>
                    <a:pt x="25979" y="26183"/>
                    <a:pt x="26880" y="26157"/>
                    <a:pt x="27718" y="25943"/>
                  </a:cubicBezTo>
                  <a:cubicBezTo>
                    <a:pt x="28914" y="25639"/>
                    <a:pt x="29850" y="25095"/>
                    <a:pt x="30644" y="24596"/>
                  </a:cubicBezTo>
                  <a:cubicBezTo>
                    <a:pt x="31376" y="24141"/>
                    <a:pt x="32009" y="23784"/>
                    <a:pt x="32634" y="23463"/>
                  </a:cubicBezTo>
                  <a:cubicBezTo>
                    <a:pt x="33526" y="23016"/>
                    <a:pt x="34534" y="22642"/>
                    <a:pt x="35506" y="22276"/>
                  </a:cubicBezTo>
                  <a:cubicBezTo>
                    <a:pt x="36684" y="21839"/>
                    <a:pt x="37906" y="21393"/>
                    <a:pt x="38914" y="20804"/>
                  </a:cubicBezTo>
                  <a:cubicBezTo>
                    <a:pt x="39485" y="20465"/>
                    <a:pt x="39994" y="20090"/>
                    <a:pt x="40466" y="19653"/>
                  </a:cubicBezTo>
                  <a:cubicBezTo>
                    <a:pt x="41474" y="18725"/>
                    <a:pt x="42135" y="17789"/>
                    <a:pt x="42625" y="16629"/>
                  </a:cubicBezTo>
                  <a:cubicBezTo>
                    <a:pt x="43134" y="15398"/>
                    <a:pt x="43428" y="13890"/>
                    <a:pt x="43705" y="12436"/>
                  </a:cubicBezTo>
                  <a:cubicBezTo>
                    <a:pt x="43883" y="11544"/>
                    <a:pt x="44062" y="10616"/>
                    <a:pt x="44285" y="9760"/>
                  </a:cubicBezTo>
                  <a:cubicBezTo>
                    <a:pt x="44641" y="8440"/>
                    <a:pt x="45016" y="7432"/>
                    <a:pt x="45480" y="6602"/>
                  </a:cubicBezTo>
                  <a:cubicBezTo>
                    <a:pt x="46640" y="4488"/>
                    <a:pt x="48281" y="3230"/>
                    <a:pt x="50645" y="2650"/>
                  </a:cubicBezTo>
                  <a:cubicBezTo>
                    <a:pt x="51189" y="2516"/>
                    <a:pt x="51743" y="2436"/>
                    <a:pt x="52269" y="2391"/>
                  </a:cubicBezTo>
                  <a:cubicBezTo>
                    <a:pt x="52747" y="2359"/>
                    <a:pt x="53229" y="2355"/>
                    <a:pt x="53729" y="2355"/>
                  </a:cubicBezTo>
                  <a:cubicBezTo>
                    <a:pt x="53929" y="2355"/>
                    <a:pt x="54132" y="2355"/>
                    <a:pt x="54339" y="2355"/>
                  </a:cubicBezTo>
                  <a:cubicBezTo>
                    <a:pt x="54544" y="2357"/>
                    <a:pt x="54752" y="2359"/>
                    <a:pt x="54960" y="2359"/>
                  </a:cubicBezTo>
                  <a:cubicBezTo>
                    <a:pt x="55681" y="2359"/>
                    <a:pt x="56413" y="2340"/>
                    <a:pt x="57140" y="2257"/>
                  </a:cubicBezTo>
                  <a:cubicBezTo>
                    <a:pt x="58639" y="2079"/>
                    <a:pt x="59771" y="1267"/>
                    <a:pt x="60244" y="27"/>
                  </a:cubicBezTo>
                  <a:lnTo>
                    <a:pt x="60173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1"/>
            <p:cNvSpPr/>
            <p:nvPr/>
          </p:nvSpPr>
          <p:spPr>
            <a:xfrm>
              <a:off x="3186425" y="894525"/>
              <a:ext cx="1489600" cy="1182050"/>
            </a:xfrm>
            <a:custGeom>
              <a:avLst/>
              <a:gdLst/>
              <a:ahLst/>
              <a:cxnLst/>
              <a:rect l="l" t="t" r="r" b="b"/>
              <a:pathLst>
                <a:path w="59584" h="47282" extrusionOk="0">
                  <a:moveTo>
                    <a:pt x="59512" y="0"/>
                  </a:moveTo>
                  <a:cubicBezTo>
                    <a:pt x="59129" y="1285"/>
                    <a:pt x="58067" y="2150"/>
                    <a:pt x="56595" y="2382"/>
                  </a:cubicBezTo>
                  <a:cubicBezTo>
                    <a:pt x="55685" y="2516"/>
                    <a:pt x="54766" y="2543"/>
                    <a:pt x="53874" y="2570"/>
                  </a:cubicBezTo>
                  <a:cubicBezTo>
                    <a:pt x="53125" y="2596"/>
                    <a:pt x="52420" y="2614"/>
                    <a:pt x="51724" y="2694"/>
                  </a:cubicBezTo>
                  <a:cubicBezTo>
                    <a:pt x="51180" y="2757"/>
                    <a:pt x="50636" y="2873"/>
                    <a:pt x="50092" y="3042"/>
                  </a:cubicBezTo>
                  <a:cubicBezTo>
                    <a:pt x="47817" y="3738"/>
                    <a:pt x="46176" y="5157"/>
                    <a:pt x="45078" y="7360"/>
                  </a:cubicBezTo>
                  <a:cubicBezTo>
                    <a:pt x="44650" y="8217"/>
                    <a:pt x="44293" y="9278"/>
                    <a:pt x="43990" y="10590"/>
                  </a:cubicBezTo>
                  <a:cubicBezTo>
                    <a:pt x="43776" y="11482"/>
                    <a:pt x="43624" y="12454"/>
                    <a:pt x="43472" y="13382"/>
                  </a:cubicBezTo>
                  <a:cubicBezTo>
                    <a:pt x="43249" y="14818"/>
                    <a:pt x="43009" y="16290"/>
                    <a:pt x="42571" y="17521"/>
                  </a:cubicBezTo>
                  <a:cubicBezTo>
                    <a:pt x="42134" y="18726"/>
                    <a:pt x="41510" y="19734"/>
                    <a:pt x="40600" y="20679"/>
                  </a:cubicBezTo>
                  <a:cubicBezTo>
                    <a:pt x="40154" y="21143"/>
                    <a:pt x="39672" y="21545"/>
                    <a:pt x="39110" y="21901"/>
                  </a:cubicBezTo>
                  <a:cubicBezTo>
                    <a:pt x="37995" y="22624"/>
                    <a:pt x="36612" y="23132"/>
                    <a:pt x="35265" y="23623"/>
                  </a:cubicBezTo>
                  <a:cubicBezTo>
                    <a:pt x="34453" y="23918"/>
                    <a:pt x="33606" y="24230"/>
                    <a:pt x="32839" y="24578"/>
                  </a:cubicBezTo>
                  <a:cubicBezTo>
                    <a:pt x="32178" y="24881"/>
                    <a:pt x="31500" y="25220"/>
                    <a:pt x="30778" y="25613"/>
                  </a:cubicBezTo>
                  <a:cubicBezTo>
                    <a:pt x="29779" y="26157"/>
                    <a:pt x="28887" y="26576"/>
                    <a:pt x="27798" y="26826"/>
                  </a:cubicBezTo>
                  <a:cubicBezTo>
                    <a:pt x="26977" y="27004"/>
                    <a:pt x="26103" y="27031"/>
                    <a:pt x="25256" y="27058"/>
                  </a:cubicBezTo>
                  <a:cubicBezTo>
                    <a:pt x="24364" y="27084"/>
                    <a:pt x="23454" y="27111"/>
                    <a:pt x="22588" y="27316"/>
                  </a:cubicBezTo>
                  <a:cubicBezTo>
                    <a:pt x="21437" y="27593"/>
                    <a:pt x="20358" y="28182"/>
                    <a:pt x="19368" y="29074"/>
                  </a:cubicBezTo>
                  <a:cubicBezTo>
                    <a:pt x="18975" y="29431"/>
                    <a:pt x="18601" y="29832"/>
                    <a:pt x="18253" y="30269"/>
                  </a:cubicBezTo>
                  <a:cubicBezTo>
                    <a:pt x="17182" y="31616"/>
                    <a:pt x="16415" y="33169"/>
                    <a:pt x="15603" y="34810"/>
                  </a:cubicBezTo>
                  <a:lnTo>
                    <a:pt x="15451" y="35104"/>
                  </a:lnTo>
                  <a:cubicBezTo>
                    <a:pt x="14524" y="37005"/>
                    <a:pt x="13257" y="39449"/>
                    <a:pt x="11678" y="41536"/>
                  </a:cubicBezTo>
                  <a:cubicBezTo>
                    <a:pt x="9961" y="43810"/>
                    <a:pt x="6689" y="47214"/>
                    <a:pt x="2460" y="47214"/>
                  </a:cubicBezTo>
                  <a:cubicBezTo>
                    <a:pt x="1678" y="47214"/>
                    <a:pt x="862" y="47097"/>
                    <a:pt x="18" y="46836"/>
                  </a:cubicBezTo>
                  <a:lnTo>
                    <a:pt x="0" y="46907"/>
                  </a:lnTo>
                  <a:cubicBezTo>
                    <a:pt x="848" y="47166"/>
                    <a:pt x="1668" y="47282"/>
                    <a:pt x="2462" y="47282"/>
                  </a:cubicBezTo>
                  <a:cubicBezTo>
                    <a:pt x="6718" y="47282"/>
                    <a:pt x="10010" y="43865"/>
                    <a:pt x="11740" y="41581"/>
                  </a:cubicBezTo>
                  <a:cubicBezTo>
                    <a:pt x="13310" y="39485"/>
                    <a:pt x="14586" y="37031"/>
                    <a:pt x="15514" y="35140"/>
                  </a:cubicBezTo>
                  <a:lnTo>
                    <a:pt x="15666" y="34837"/>
                  </a:lnTo>
                  <a:cubicBezTo>
                    <a:pt x="16477" y="33204"/>
                    <a:pt x="17236" y="31652"/>
                    <a:pt x="18306" y="30314"/>
                  </a:cubicBezTo>
                  <a:cubicBezTo>
                    <a:pt x="18654" y="29877"/>
                    <a:pt x="19029" y="29484"/>
                    <a:pt x="19421" y="29127"/>
                  </a:cubicBezTo>
                  <a:cubicBezTo>
                    <a:pt x="20394" y="28244"/>
                    <a:pt x="21464" y="27655"/>
                    <a:pt x="22606" y="27388"/>
                  </a:cubicBezTo>
                  <a:cubicBezTo>
                    <a:pt x="23463" y="27183"/>
                    <a:pt x="24372" y="27156"/>
                    <a:pt x="25256" y="27129"/>
                  </a:cubicBezTo>
                  <a:cubicBezTo>
                    <a:pt x="26103" y="27102"/>
                    <a:pt x="26986" y="27076"/>
                    <a:pt x="27816" y="26888"/>
                  </a:cubicBezTo>
                  <a:cubicBezTo>
                    <a:pt x="28913" y="26638"/>
                    <a:pt x="29805" y="26228"/>
                    <a:pt x="30813" y="25675"/>
                  </a:cubicBezTo>
                  <a:cubicBezTo>
                    <a:pt x="31536" y="25282"/>
                    <a:pt x="32205" y="24943"/>
                    <a:pt x="32874" y="24640"/>
                  </a:cubicBezTo>
                  <a:cubicBezTo>
                    <a:pt x="33633" y="24292"/>
                    <a:pt x="34471" y="23980"/>
                    <a:pt x="35292" y="23686"/>
                  </a:cubicBezTo>
                  <a:cubicBezTo>
                    <a:pt x="36639" y="23195"/>
                    <a:pt x="38031" y="22686"/>
                    <a:pt x="39155" y="21964"/>
                  </a:cubicBezTo>
                  <a:cubicBezTo>
                    <a:pt x="39708" y="21607"/>
                    <a:pt x="40207" y="21197"/>
                    <a:pt x="40653" y="20733"/>
                  </a:cubicBezTo>
                  <a:cubicBezTo>
                    <a:pt x="41563" y="19769"/>
                    <a:pt x="42197" y="18761"/>
                    <a:pt x="42634" y="17548"/>
                  </a:cubicBezTo>
                  <a:cubicBezTo>
                    <a:pt x="43080" y="16308"/>
                    <a:pt x="43312" y="14827"/>
                    <a:pt x="43544" y="13400"/>
                  </a:cubicBezTo>
                  <a:cubicBezTo>
                    <a:pt x="43695" y="12463"/>
                    <a:pt x="43847" y="11499"/>
                    <a:pt x="44061" y="10607"/>
                  </a:cubicBezTo>
                  <a:cubicBezTo>
                    <a:pt x="44365" y="9296"/>
                    <a:pt x="44721" y="8243"/>
                    <a:pt x="45141" y="7396"/>
                  </a:cubicBezTo>
                  <a:cubicBezTo>
                    <a:pt x="46229" y="5201"/>
                    <a:pt x="47862" y="3801"/>
                    <a:pt x="50110" y="3114"/>
                  </a:cubicBezTo>
                  <a:cubicBezTo>
                    <a:pt x="50654" y="2944"/>
                    <a:pt x="51198" y="2828"/>
                    <a:pt x="51733" y="2766"/>
                  </a:cubicBezTo>
                  <a:cubicBezTo>
                    <a:pt x="52420" y="2686"/>
                    <a:pt x="53125" y="2668"/>
                    <a:pt x="53874" y="2641"/>
                  </a:cubicBezTo>
                  <a:cubicBezTo>
                    <a:pt x="54766" y="2614"/>
                    <a:pt x="55694" y="2587"/>
                    <a:pt x="56604" y="2445"/>
                  </a:cubicBezTo>
                  <a:cubicBezTo>
                    <a:pt x="58103" y="2222"/>
                    <a:pt x="59191" y="1338"/>
                    <a:pt x="59584" y="27"/>
                  </a:cubicBezTo>
                  <a:lnTo>
                    <a:pt x="5951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1"/>
            <p:cNvSpPr/>
            <p:nvPr/>
          </p:nvSpPr>
          <p:spPr>
            <a:xfrm>
              <a:off x="3170125" y="869325"/>
              <a:ext cx="1473125" cy="1204800"/>
            </a:xfrm>
            <a:custGeom>
              <a:avLst/>
              <a:gdLst/>
              <a:ahLst/>
              <a:cxnLst/>
              <a:rect l="l" t="t" r="r" b="b"/>
              <a:pathLst>
                <a:path w="58925" h="48192" extrusionOk="0">
                  <a:moveTo>
                    <a:pt x="58862" y="0"/>
                  </a:moveTo>
                  <a:cubicBezTo>
                    <a:pt x="58559" y="1347"/>
                    <a:pt x="57542" y="2284"/>
                    <a:pt x="56070" y="2561"/>
                  </a:cubicBezTo>
                  <a:cubicBezTo>
                    <a:pt x="55187" y="2730"/>
                    <a:pt x="54285" y="2793"/>
                    <a:pt x="53411" y="2846"/>
                  </a:cubicBezTo>
                  <a:cubicBezTo>
                    <a:pt x="52635" y="2900"/>
                    <a:pt x="51904" y="2944"/>
                    <a:pt x="51190" y="3069"/>
                  </a:cubicBezTo>
                  <a:cubicBezTo>
                    <a:pt x="50646" y="3158"/>
                    <a:pt x="50102" y="3301"/>
                    <a:pt x="49566" y="3497"/>
                  </a:cubicBezTo>
                  <a:cubicBezTo>
                    <a:pt x="47372" y="4309"/>
                    <a:pt x="45793" y="5835"/>
                    <a:pt x="44758" y="8154"/>
                  </a:cubicBezTo>
                  <a:cubicBezTo>
                    <a:pt x="44365" y="9037"/>
                    <a:pt x="44044" y="10108"/>
                    <a:pt x="43777" y="11428"/>
                  </a:cubicBezTo>
                  <a:cubicBezTo>
                    <a:pt x="43580" y="12365"/>
                    <a:pt x="43455" y="13373"/>
                    <a:pt x="43330" y="14345"/>
                  </a:cubicBezTo>
                  <a:cubicBezTo>
                    <a:pt x="43152" y="15755"/>
                    <a:pt x="42965" y="17209"/>
                    <a:pt x="42590" y="18440"/>
                  </a:cubicBezTo>
                  <a:cubicBezTo>
                    <a:pt x="42206" y="19716"/>
                    <a:pt x="41635" y="20768"/>
                    <a:pt x="40797" y="21750"/>
                  </a:cubicBezTo>
                  <a:cubicBezTo>
                    <a:pt x="40378" y="22258"/>
                    <a:pt x="39905" y="22686"/>
                    <a:pt x="39370" y="23061"/>
                  </a:cubicBezTo>
                  <a:cubicBezTo>
                    <a:pt x="38138" y="23926"/>
                    <a:pt x="36568" y="24479"/>
                    <a:pt x="35052" y="25015"/>
                  </a:cubicBezTo>
                  <a:cubicBezTo>
                    <a:pt x="34392" y="25247"/>
                    <a:pt x="33714" y="25488"/>
                    <a:pt x="33089" y="25746"/>
                  </a:cubicBezTo>
                  <a:cubicBezTo>
                    <a:pt x="32366" y="26050"/>
                    <a:pt x="31671" y="26353"/>
                    <a:pt x="30957" y="26683"/>
                  </a:cubicBezTo>
                  <a:cubicBezTo>
                    <a:pt x="30074" y="27102"/>
                    <a:pt x="29092" y="27522"/>
                    <a:pt x="27906" y="27762"/>
                  </a:cubicBezTo>
                  <a:cubicBezTo>
                    <a:pt x="27103" y="27923"/>
                    <a:pt x="26256" y="27950"/>
                    <a:pt x="25435" y="27977"/>
                  </a:cubicBezTo>
                  <a:cubicBezTo>
                    <a:pt x="24516" y="28003"/>
                    <a:pt x="23570" y="28030"/>
                    <a:pt x="22678" y="28244"/>
                  </a:cubicBezTo>
                  <a:cubicBezTo>
                    <a:pt x="21518" y="28521"/>
                    <a:pt x="20421" y="29101"/>
                    <a:pt x="19440" y="29966"/>
                  </a:cubicBezTo>
                  <a:cubicBezTo>
                    <a:pt x="19038" y="30314"/>
                    <a:pt x="18655" y="30706"/>
                    <a:pt x="18298" y="31143"/>
                  </a:cubicBezTo>
                  <a:cubicBezTo>
                    <a:pt x="17147" y="32526"/>
                    <a:pt x="16335" y="34141"/>
                    <a:pt x="15470" y="35854"/>
                  </a:cubicBezTo>
                  <a:lnTo>
                    <a:pt x="15425" y="35943"/>
                  </a:lnTo>
                  <a:cubicBezTo>
                    <a:pt x="14328" y="38120"/>
                    <a:pt x="13124" y="40403"/>
                    <a:pt x="11652" y="42393"/>
                  </a:cubicBezTo>
                  <a:cubicBezTo>
                    <a:pt x="9949" y="44696"/>
                    <a:pt x="6701" y="48127"/>
                    <a:pt x="2507" y="48127"/>
                  </a:cubicBezTo>
                  <a:cubicBezTo>
                    <a:pt x="1713" y="48127"/>
                    <a:pt x="885" y="48004"/>
                    <a:pt x="28" y="47728"/>
                  </a:cubicBezTo>
                  <a:lnTo>
                    <a:pt x="1" y="47781"/>
                  </a:lnTo>
                  <a:cubicBezTo>
                    <a:pt x="840" y="48058"/>
                    <a:pt x="1687" y="48191"/>
                    <a:pt x="2526" y="48191"/>
                  </a:cubicBezTo>
                  <a:cubicBezTo>
                    <a:pt x="3882" y="48191"/>
                    <a:pt x="5247" y="47835"/>
                    <a:pt x="6585" y="47121"/>
                  </a:cubicBezTo>
                  <a:cubicBezTo>
                    <a:pt x="8396" y="46149"/>
                    <a:pt x="10117" y="44570"/>
                    <a:pt x="11705" y="42429"/>
                  </a:cubicBezTo>
                  <a:cubicBezTo>
                    <a:pt x="13177" y="40439"/>
                    <a:pt x="14391" y="38146"/>
                    <a:pt x="15479" y="35970"/>
                  </a:cubicBezTo>
                  <a:lnTo>
                    <a:pt x="15524" y="35881"/>
                  </a:lnTo>
                  <a:cubicBezTo>
                    <a:pt x="16389" y="34177"/>
                    <a:pt x="17201" y="32562"/>
                    <a:pt x="18343" y="31179"/>
                  </a:cubicBezTo>
                  <a:cubicBezTo>
                    <a:pt x="18708" y="30751"/>
                    <a:pt x="19083" y="30358"/>
                    <a:pt x="19485" y="30010"/>
                  </a:cubicBezTo>
                  <a:cubicBezTo>
                    <a:pt x="20457" y="29154"/>
                    <a:pt x="21545" y="28583"/>
                    <a:pt x="22696" y="28307"/>
                  </a:cubicBezTo>
                  <a:cubicBezTo>
                    <a:pt x="23579" y="28101"/>
                    <a:pt x="24525" y="28066"/>
                    <a:pt x="25435" y="28039"/>
                  </a:cubicBezTo>
                  <a:cubicBezTo>
                    <a:pt x="26256" y="28012"/>
                    <a:pt x="27112" y="27985"/>
                    <a:pt x="27915" y="27825"/>
                  </a:cubicBezTo>
                  <a:cubicBezTo>
                    <a:pt x="29110" y="27584"/>
                    <a:pt x="30101" y="27165"/>
                    <a:pt x="30993" y="26745"/>
                  </a:cubicBezTo>
                  <a:cubicBezTo>
                    <a:pt x="31697" y="26415"/>
                    <a:pt x="32393" y="26103"/>
                    <a:pt x="33116" y="25809"/>
                  </a:cubicBezTo>
                  <a:cubicBezTo>
                    <a:pt x="33740" y="25550"/>
                    <a:pt x="34418" y="25309"/>
                    <a:pt x="35078" y="25077"/>
                  </a:cubicBezTo>
                  <a:cubicBezTo>
                    <a:pt x="36595" y="24542"/>
                    <a:pt x="38174" y="23989"/>
                    <a:pt x="39405" y="23115"/>
                  </a:cubicBezTo>
                  <a:cubicBezTo>
                    <a:pt x="39949" y="22731"/>
                    <a:pt x="40422" y="22303"/>
                    <a:pt x="40850" y="21794"/>
                  </a:cubicBezTo>
                  <a:cubicBezTo>
                    <a:pt x="41689" y="20804"/>
                    <a:pt x="42260" y="19742"/>
                    <a:pt x="42652" y="18458"/>
                  </a:cubicBezTo>
                  <a:cubicBezTo>
                    <a:pt x="43027" y="17218"/>
                    <a:pt x="43214" y="15764"/>
                    <a:pt x="43393" y="14354"/>
                  </a:cubicBezTo>
                  <a:cubicBezTo>
                    <a:pt x="43518" y="13382"/>
                    <a:pt x="43652" y="12374"/>
                    <a:pt x="43839" y="11446"/>
                  </a:cubicBezTo>
                  <a:cubicBezTo>
                    <a:pt x="44107" y="10126"/>
                    <a:pt x="44428" y="9064"/>
                    <a:pt x="44820" y="8181"/>
                  </a:cubicBezTo>
                  <a:cubicBezTo>
                    <a:pt x="45846" y="5879"/>
                    <a:pt x="47407" y="4363"/>
                    <a:pt x="49584" y="3560"/>
                  </a:cubicBezTo>
                  <a:cubicBezTo>
                    <a:pt x="50119" y="3363"/>
                    <a:pt x="50664" y="3221"/>
                    <a:pt x="51199" y="3132"/>
                  </a:cubicBezTo>
                  <a:cubicBezTo>
                    <a:pt x="51912" y="3016"/>
                    <a:pt x="52644" y="2962"/>
                    <a:pt x="53411" y="2917"/>
                  </a:cubicBezTo>
                  <a:cubicBezTo>
                    <a:pt x="54285" y="2855"/>
                    <a:pt x="55187" y="2801"/>
                    <a:pt x="56079" y="2632"/>
                  </a:cubicBezTo>
                  <a:cubicBezTo>
                    <a:pt x="57577" y="2346"/>
                    <a:pt x="58612" y="1392"/>
                    <a:pt x="58924" y="18"/>
                  </a:cubicBezTo>
                  <a:lnTo>
                    <a:pt x="5886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1"/>
            <p:cNvSpPr/>
            <p:nvPr/>
          </p:nvSpPr>
          <p:spPr>
            <a:xfrm>
              <a:off x="3154075" y="843900"/>
              <a:ext cx="1456600" cy="1227775"/>
            </a:xfrm>
            <a:custGeom>
              <a:avLst/>
              <a:gdLst/>
              <a:ahLst/>
              <a:cxnLst/>
              <a:rect l="l" t="t" r="r" b="b"/>
              <a:pathLst>
                <a:path w="58264" h="49111" extrusionOk="0">
                  <a:moveTo>
                    <a:pt x="58202" y="0"/>
                  </a:moveTo>
                  <a:cubicBezTo>
                    <a:pt x="57978" y="1401"/>
                    <a:pt x="56979" y="2436"/>
                    <a:pt x="55534" y="2757"/>
                  </a:cubicBezTo>
                  <a:cubicBezTo>
                    <a:pt x="54669" y="2953"/>
                    <a:pt x="53786" y="3042"/>
                    <a:pt x="52929" y="3132"/>
                  </a:cubicBezTo>
                  <a:cubicBezTo>
                    <a:pt x="52135" y="3212"/>
                    <a:pt x="51386" y="3292"/>
                    <a:pt x="50645" y="3444"/>
                  </a:cubicBezTo>
                  <a:cubicBezTo>
                    <a:pt x="50101" y="3560"/>
                    <a:pt x="49557" y="3729"/>
                    <a:pt x="49031" y="3961"/>
                  </a:cubicBezTo>
                  <a:cubicBezTo>
                    <a:pt x="46907" y="4880"/>
                    <a:pt x="45400" y="6513"/>
                    <a:pt x="44427" y="8957"/>
                  </a:cubicBezTo>
                  <a:cubicBezTo>
                    <a:pt x="44071" y="9867"/>
                    <a:pt x="43776" y="10955"/>
                    <a:pt x="43553" y="12276"/>
                  </a:cubicBezTo>
                  <a:cubicBezTo>
                    <a:pt x="43384" y="13248"/>
                    <a:pt x="43277" y="14301"/>
                    <a:pt x="43187" y="15318"/>
                  </a:cubicBezTo>
                  <a:cubicBezTo>
                    <a:pt x="43054" y="16700"/>
                    <a:pt x="42911" y="18137"/>
                    <a:pt x="42608" y="19368"/>
                  </a:cubicBezTo>
                  <a:cubicBezTo>
                    <a:pt x="42269" y="20715"/>
                    <a:pt x="41751" y="21812"/>
                    <a:pt x="40984" y="22838"/>
                  </a:cubicBezTo>
                  <a:cubicBezTo>
                    <a:pt x="40582" y="23373"/>
                    <a:pt x="40136" y="23828"/>
                    <a:pt x="39610" y="24230"/>
                  </a:cubicBezTo>
                  <a:cubicBezTo>
                    <a:pt x="38281" y="25256"/>
                    <a:pt x="36514" y="25844"/>
                    <a:pt x="34819" y="26415"/>
                  </a:cubicBezTo>
                  <a:cubicBezTo>
                    <a:pt x="34302" y="26585"/>
                    <a:pt x="33811" y="26754"/>
                    <a:pt x="33330" y="26924"/>
                  </a:cubicBezTo>
                  <a:cubicBezTo>
                    <a:pt x="32500" y="27227"/>
                    <a:pt x="31777" y="27504"/>
                    <a:pt x="31135" y="27762"/>
                  </a:cubicBezTo>
                  <a:cubicBezTo>
                    <a:pt x="30279" y="28110"/>
                    <a:pt x="29235" y="28503"/>
                    <a:pt x="27995" y="28717"/>
                  </a:cubicBezTo>
                  <a:cubicBezTo>
                    <a:pt x="27228" y="28851"/>
                    <a:pt x="26407" y="28878"/>
                    <a:pt x="25622" y="28904"/>
                  </a:cubicBezTo>
                  <a:cubicBezTo>
                    <a:pt x="24667" y="28931"/>
                    <a:pt x="23686" y="28967"/>
                    <a:pt x="22767" y="29181"/>
                  </a:cubicBezTo>
                  <a:cubicBezTo>
                    <a:pt x="21590" y="29457"/>
                    <a:pt x="20492" y="30019"/>
                    <a:pt x="19493" y="30867"/>
                  </a:cubicBezTo>
                  <a:cubicBezTo>
                    <a:pt x="19092" y="31206"/>
                    <a:pt x="18699" y="31590"/>
                    <a:pt x="18333" y="32018"/>
                  </a:cubicBezTo>
                  <a:cubicBezTo>
                    <a:pt x="17102" y="33445"/>
                    <a:pt x="16192" y="35220"/>
                    <a:pt x="15381" y="36790"/>
                  </a:cubicBezTo>
                  <a:cubicBezTo>
                    <a:pt x="14212" y="39074"/>
                    <a:pt x="13043" y="41287"/>
                    <a:pt x="11616" y="43249"/>
                  </a:cubicBezTo>
                  <a:cubicBezTo>
                    <a:pt x="9920" y="45580"/>
                    <a:pt x="6703" y="49044"/>
                    <a:pt x="2542" y="49044"/>
                  </a:cubicBezTo>
                  <a:cubicBezTo>
                    <a:pt x="1735" y="49044"/>
                    <a:pt x="892" y="48914"/>
                    <a:pt x="18" y="48620"/>
                  </a:cubicBezTo>
                  <a:lnTo>
                    <a:pt x="1" y="48673"/>
                  </a:lnTo>
                  <a:cubicBezTo>
                    <a:pt x="857" y="48968"/>
                    <a:pt x="1713" y="49110"/>
                    <a:pt x="2570" y="49110"/>
                  </a:cubicBezTo>
                  <a:cubicBezTo>
                    <a:pt x="3917" y="49110"/>
                    <a:pt x="5255" y="48745"/>
                    <a:pt x="6584" y="48031"/>
                  </a:cubicBezTo>
                  <a:cubicBezTo>
                    <a:pt x="8377" y="47059"/>
                    <a:pt x="10081" y="45462"/>
                    <a:pt x="11669" y="43285"/>
                  </a:cubicBezTo>
                  <a:cubicBezTo>
                    <a:pt x="13097" y="41313"/>
                    <a:pt x="14265" y="39101"/>
                    <a:pt x="15434" y="36817"/>
                  </a:cubicBezTo>
                  <a:cubicBezTo>
                    <a:pt x="16237" y="35256"/>
                    <a:pt x="17156" y="33481"/>
                    <a:pt x="18378" y="32062"/>
                  </a:cubicBezTo>
                  <a:cubicBezTo>
                    <a:pt x="18744" y="31634"/>
                    <a:pt x="19127" y="31251"/>
                    <a:pt x="19538" y="30912"/>
                  </a:cubicBezTo>
                  <a:cubicBezTo>
                    <a:pt x="20519" y="30073"/>
                    <a:pt x="21616" y="29511"/>
                    <a:pt x="22776" y="29243"/>
                  </a:cubicBezTo>
                  <a:cubicBezTo>
                    <a:pt x="23695" y="29020"/>
                    <a:pt x="24676" y="28994"/>
                    <a:pt x="25622" y="28958"/>
                  </a:cubicBezTo>
                  <a:cubicBezTo>
                    <a:pt x="26416" y="28931"/>
                    <a:pt x="27228" y="28904"/>
                    <a:pt x="28004" y="28770"/>
                  </a:cubicBezTo>
                  <a:cubicBezTo>
                    <a:pt x="29244" y="28556"/>
                    <a:pt x="30296" y="28173"/>
                    <a:pt x="31153" y="27825"/>
                  </a:cubicBezTo>
                  <a:cubicBezTo>
                    <a:pt x="31804" y="27557"/>
                    <a:pt x="32518" y="27290"/>
                    <a:pt x="33347" y="26986"/>
                  </a:cubicBezTo>
                  <a:cubicBezTo>
                    <a:pt x="33829" y="26808"/>
                    <a:pt x="34320" y="26647"/>
                    <a:pt x="34837" y="26469"/>
                  </a:cubicBezTo>
                  <a:cubicBezTo>
                    <a:pt x="36541" y="25898"/>
                    <a:pt x="38308" y="25309"/>
                    <a:pt x="39646" y="24283"/>
                  </a:cubicBezTo>
                  <a:cubicBezTo>
                    <a:pt x="40172" y="23873"/>
                    <a:pt x="40627" y="23409"/>
                    <a:pt x="41037" y="22874"/>
                  </a:cubicBezTo>
                  <a:cubicBezTo>
                    <a:pt x="41805" y="21839"/>
                    <a:pt x="42322" y="20733"/>
                    <a:pt x="42661" y="19386"/>
                  </a:cubicBezTo>
                  <a:cubicBezTo>
                    <a:pt x="42973" y="18146"/>
                    <a:pt x="43107" y="16709"/>
                    <a:pt x="43241" y="15327"/>
                  </a:cubicBezTo>
                  <a:cubicBezTo>
                    <a:pt x="43339" y="14310"/>
                    <a:pt x="43437" y="13257"/>
                    <a:pt x="43607" y="12284"/>
                  </a:cubicBezTo>
                  <a:cubicBezTo>
                    <a:pt x="43839" y="10964"/>
                    <a:pt x="44124" y="9885"/>
                    <a:pt x="44481" y="8975"/>
                  </a:cubicBezTo>
                  <a:cubicBezTo>
                    <a:pt x="45453" y="6557"/>
                    <a:pt x="46943" y="4934"/>
                    <a:pt x="49057" y="4015"/>
                  </a:cubicBezTo>
                  <a:cubicBezTo>
                    <a:pt x="49575" y="3792"/>
                    <a:pt x="50110" y="3613"/>
                    <a:pt x="50654" y="3506"/>
                  </a:cubicBezTo>
                  <a:cubicBezTo>
                    <a:pt x="51395" y="3346"/>
                    <a:pt x="52144" y="3274"/>
                    <a:pt x="52938" y="3194"/>
                  </a:cubicBezTo>
                  <a:cubicBezTo>
                    <a:pt x="53795" y="3105"/>
                    <a:pt x="54678" y="3016"/>
                    <a:pt x="55543" y="2819"/>
                  </a:cubicBezTo>
                  <a:cubicBezTo>
                    <a:pt x="57015" y="2480"/>
                    <a:pt x="58032" y="1437"/>
                    <a:pt x="58264" y="9"/>
                  </a:cubicBezTo>
                  <a:lnTo>
                    <a:pt x="5820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1"/>
            <p:cNvSpPr/>
            <p:nvPr/>
          </p:nvSpPr>
          <p:spPr>
            <a:xfrm>
              <a:off x="3138025" y="818700"/>
              <a:ext cx="1439875" cy="1250300"/>
            </a:xfrm>
            <a:custGeom>
              <a:avLst/>
              <a:gdLst/>
              <a:ahLst/>
              <a:cxnLst/>
              <a:rect l="l" t="t" r="r" b="b"/>
              <a:pathLst>
                <a:path w="57595" h="50012" extrusionOk="0">
                  <a:moveTo>
                    <a:pt x="57541" y="0"/>
                  </a:moveTo>
                  <a:cubicBezTo>
                    <a:pt x="57398" y="1463"/>
                    <a:pt x="56444" y="2561"/>
                    <a:pt x="54999" y="2944"/>
                  </a:cubicBezTo>
                  <a:cubicBezTo>
                    <a:pt x="54151" y="3167"/>
                    <a:pt x="53286" y="3292"/>
                    <a:pt x="52447" y="3399"/>
                  </a:cubicBezTo>
                  <a:cubicBezTo>
                    <a:pt x="51626" y="3515"/>
                    <a:pt x="50859" y="3622"/>
                    <a:pt x="50101" y="3809"/>
                  </a:cubicBezTo>
                  <a:cubicBezTo>
                    <a:pt x="49539" y="3961"/>
                    <a:pt x="49013" y="4157"/>
                    <a:pt x="48495" y="4416"/>
                  </a:cubicBezTo>
                  <a:cubicBezTo>
                    <a:pt x="46434" y="5442"/>
                    <a:pt x="44998" y="7191"/>
                    <a:pt x="44097" y="9742"/>
                  </a:cubicBezTo>
                  <a:cubicBezTo>
                    <a:pt x="43767" y="10688"/>
                    <a:pt x="43517" y="11794"/>
                    <a:pt x="43321" y="13114"/>
                  </a:cubicBezTo>
                  <a:cubicBezTo>
                    <a:pt x="43178" y="14131"/>
                    <a:pt x="43107" y="15228"/>
                    <a:pt x="43044" y="16290"/>
                  </a:cubicBezTo>
                  <a:cubicBezTo>
                    <a:pt x="42955" y="17646"/>
                    <a:pt x="42866" y="19055"/>
                    <a:pt x="42616" y="20287"/>
                  </a:cubicBezTo>
                  <a:cubicBezTo>
                    <a:pt x="42340" y="21687"/>
                    <a:pt x="41867" y="22865"/>
                    <a:pt x="41180" y="23908"/>
                  </a:cubicBezTo>
                  <a:cubicBezTo>
                    <a:pt x="40796" y="24479"/>
                    <a:pt x="40359" y="24970"/>
                    <a:pt x="39851" y="25389"/>
                  </a:cubicBezTo>
                  <a:cubicBezTo>
                    <a:pt x="38414" y="26585"/>
                    <a:pt x="36461" y="27200"/>
                    <a:pt x="34569" y="27780"/>
                  </a:cubicBezTo>
                  <a:cubicBezTo>
                    <a:pt x="34239" y="27887"/>
                    <a:pt x="33891" y="27994"/>
                    <a:pt x="33570" y="28101"/>
                  </a:cubicBezTo>
                  <a:lnTo>
                    <a:pt x="33258" y="28199"/>
                  </a:lnTo>
                  <a:cubicBezTo>
                    <a:pt x="32571" y="28422"/>
                    <a:pt x="31920" y="28628"/>
                    <a:pt x="31304" y="28842"/>
                  </a:cubicBezTo>
                  <a:cubicBezTo>
                    <a:pt x="30484" y="29118"/>
                    <a:pt x="29386" y="29466"/>
                    <a:pt x="28093" y="29654"/>
                  </a:cubicBezTo>
                  <a:cubicBezTo>
                    <a:pt x="27352" y="29761"/>
                    <a:pt x="26576" y="29787"/>
                    <a:pt x="25827" y="29814"/>
                  </a:cubicBezTo>
                  <a:cubicBezTo>
                    <a:pt x="24836" y="29850"/>
                    <a:pt x="23811" y="29886"/>
                    <a:pt x="22847" y="30109"/>
                  </a:cubicBezTo>
                  <a:cubicBezTo>
                    <a:pt x="21661" y="30385"/>
                    <a:pt x="20554" y="30938"/>
                    <a:pt x="19555" y="31759"/>
                  </a:cubicBezTo>
                  <a:cubicBezTo>
                    <a:pt x="19145" y="32089"/>
                    <a:pt x="18743" y="32473"/>
                    <a:pt x="18360" y="32892"/>
                  </a:cubicBezTo>
                  <a:cubicBezTo>
                    <a:pt x="17164" y="34239"/>
                    <a:pt x="16281" y="35836"/>
                    <a:pt x="15345" y="37629"/>
                  </a:cubicBezTo>
                  <a:lnTo>
                    <a:pt x="15273" y="37763"/>
                  </a:lnTo>
                  <a:cubicBezTo>
                    <a:pt x="14149" y="39913"/>
                    <a:pt x="12989" y="42143"/>
                    <a:pt x="11580" y="44106"/>
                  </a:cubicBezTo>
                  <a:cubicBezTo>
                    <a:pt x="9557" y="46935"/>
                    <a:pt x="6491" y="49963"/>
                    <a:pt x="2636" y="49963"/>
                  </a:cubicBezTo>
                  <a:cubicBezTo>
                    <a:pt x="1800" y="49963"/>
                    <a:pt x="926" y="49821"/>
                    <a:pt x="18" y="49503"/>
                  </a:cubicBezTo>
                  <a:lnTo>
                    <a:pt x="0" y="49556"/>
                  </a:lnTo>
                  <a:cubicBezTo>
                    <a:pt x="875" y="49860"/>
                    <a:pt x="1740" y="50011"/>
                    <a:pt x="2605" y="50011"/>
                  </a:cubicBezTo>
                  <a:cubicBezTo>
                    <a:pt x="3943" y="50011"/>
                    <a:pt x="5273" y="49654"/>
                    <a:pt x="6584" y="48932"/>
                  </a:cubicBezTo>
                  <a:cubicBezTo>
                    <a:pt x="8350" y="47951"/>
                    <a:pt x="10054" y="46336"/>
                    <a:pt x="11624" y="44132"/>
                  </a:cubicBezTo>
                  <a:cubicBezTo>
                    <a:pt x="13034" y="42170"/>
                    <a:pt x="14194" y="39939"/>
                    <a:pt x="15318" y="37790"/>
                  </a:cubicBezTo>
                  <a:lnTo>
                    <a:pt x="15389" y="37656"/>
                  </a:lnTo>
                  <a:cubicBezTo>
                    <a:pt x="16326" y="35863"/>
                    <a:pt x="17200" y="34275"/>
                    <a:pt x="18404" y="32928"/>
                  </a:cubicBezTo>
                  <a:cubicBezTo>
                    <a:pt x="18779" y="32508"/>
                    <a:pt x="19181" y="32125"/>
                    <a:pt x="19582" y="31795"/>
                  </a:cubicBezTo>
                  <a:cubicBezTo>
                    <a:pt x="20581" y="30983"/>
                    <a:pt x="21678" y="30439"/>
                    <a:pt x="22856" y="30162"/>
                  </a:cubicBezTo>
                  <a:cubicBezTo>
                    <a:pt x="23819" y="29939"/>
                    <a:pt x="24845" y="29903"/>
                    <a:pt x="25827" y="29868"/>
                  </a:cubicBezTo>
                  <a:cubicBezTo>
                    <a:pt x="26576" y="29841"/>
                    <a:pt x="27352" y="29814"/>
                    <a:pt x="28102" y="29707"/>
                  </a:cubicBezTo>
                  <a:cubicBezTo>
                    <a:pt x="29395" y="29520"/>
                    <a:pt x="30501" y="29172"/>
                    <a:pt x="31322" y="28886"/>
                  </a:cubicBezTo>
                  <a:cubicBezTo>
                    <a:pt x="31938" y="28681"/>
                    <a:pt x="32589" y="28467"/>
                    <a:pt x="33276" y="28244"/>
                  </a:cubicBezTo>
                  <a:lnTo>
                    <a:pt x="33588" y="28146"/>
                  </a:lnTo>
                  <a:cubicBezTo>
                    <a:pt x="33909" y="28039"/>
                    <a:pt x="34248" y="27941"/>
                    <a:pt x="34578" y="27834"/>
                  </a:cubicBezTo>
                  <a:cubicBezTo>
                    <a:pt x="36478" y="27245"/>
                    <a:pt x="38441" y="26638"/>
                    <a:pt x="39886" y="25434"/>
                  </a:cubicBezTo>
                  <a:cubicBezTo>
                    <a:pt x="40404" y="25006"/>
                    <a:pt x="40841" y="24515"/>
                    <a:pt x="41224" y="23935"/>
                  </a:cubicBezTo>
                  <a:cubicBezTo>
                    <a:pt x="41911" y="22891"/>
                    <a:pt x="42393" y="21705"/>
                    <a:pt x="42670" y="20295"/>
                  </a:cubicBezTo>
                  <a:cubicBezTo>
                    <a:pt x="42919" y="19064"/>
                    <a:pt x="43009" y="17655"/>
                    <a:pt x="43098" y="16290"/>
                  </a:cubicBezTo>
                  <a:cubicBezTo>
                    <a:pt x="43160" y="15228"/>
                    <a:pt x="43232" y="14131"/>
                    <a:pt x="43374" y="13123"/>
                  </a:cubicBezTo>
                  <a:cubicBezTo>
                    <a:pt x="43571" y="11803"/>
                    <a:pt x="43820" y="10705"/>
                    <a:pt x="44151" y="9760"/>
                  </a:cubicBezTo>
                  <a:cubicBezTo>
                    <a:pt x="45043" y="7217"/>
                    <a:pt x="46479" y="5487"/>
                    <a:pt x="48522" y="4461"/>
                  </a:cubicBezTo>
                  <a:cubicBezTo>
                    <a:pt x="49039" y="4202"/>
                    <a:pt x="49557" y="4006"/>
                    <a:pt x="50119" y="3863"/>
                  </a:cubicBezTo>
                  <a:cubicBezTo>
                    <a:pt x="50868" y="3676"/>
                    <a:pt x="51635" y="3569"/>
                    <a:pt x="52447" y="3453"/>
                  </a:cubicBezTo>
                  <a:cubicBezTo>
                    <a:pt x="53295" y="3346"/>
                    <a:pt x="54160" y="3221"/>
                    <a:pt x="55016" y="2998"/>
                  </a:cubicBezTo>
                  <a:cubicBezTo>
                    <a:pt x="56479" y="2614"/>
                    <a:pt x="57452" y="1490"/>
                    <a:pt x="575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31"/>
            <p:cNvSpPr/>
            <p:nvPr/>
          </p:nvSpPr>
          <p:spPr>
            <a:xfrm>
              <a:off x="3121950" y="793275"/>
              <a:ext cx="1423400" cy="1273275"/>
            </a:xfrm>
            <a:custGeom>
              <a:avLst/>
              <a:gdLst/>
              <a:ahLst/>
              <a:cxnLst/>
              <a:rect l="l" t="t" r="r" b="b"/>
              <a:pathLst>
                <a:path w="56936" h="50931" extrusionOk="0">
                  <a:moveTo>
                    <a:pt x="56882" y="0"/>
                  </a:moveTo>
                  <a:cubicBezTo>
                    <a:pt x="56819" y="1535"/>
                    <a:pt x="55918" y="2703"/>
                    <a:pt x="54464" y="3140"/>
                  </a:cubicBezTo>
                  <a:cubicBezTo>
                    <a:pt x="53634" y="3390"/>
                    <a:pt x="52778" y="3542"/>
                    <a:pt x="51948" y="3676"/>
                  </a:cubicBezTo>
                  <a:cubicBezTo>
                    <a:pt x="51119" y="3818"/>
                    <a:pt x="50334" y="3961"/>
                    <a:pt x="49566" y="4193"/>
                  </a:cubicBezTo>
                  <a:cubicBezTo>
                    <a:pt x="48995" y="4363"/>
                    <a:pt x="48469" y="4586"/>
                    <a:pt x="47961" y="4880"/>
                  </a:cubicBezTo>
                  <a:cubicBezTo>
                    <a:pt x="45998" y="5995"/>
                    <a:pt x="44588" y="7895"/>
                    <a:pt x="43768" y="10545"/>
                  </a:cubicBezTo>
                  <a:cubicBezTo>
                    <a:pt x="43473" y="11517"/>
                    <a:pt x="43250" y="12632"/>
                    <a:pt x="43099" y="13962"/>
                  </a:cubicBezTo>
                  <a:cubicBezTo>
                    <a:pt x="42983" y="15014"/>
                    <a:pt x="42947" y="16165"/>
                    <a:pt x="42911" y="17271"/>
                  </a:cubicBezTo>
                  <a:cubicBezTo>
                    <a:pt x="42867" y="18609"/>
                    <a:pt x="42822" y="19983"/>
                    <a:pt x="42635" y="21214"/>
                  </a:cubicBezTo>
                  <a:cubicBezTo>
                    <a:pt x="42412" y="22686"/>
                    <a:pt x="41992" y="23917"/>
                    <a:pt x="41368" y="24988"/>
                  </a:cubicBezTo>
                  <a:cubicBezTo>
                    <a:pt x="41011" y="25595"/>
                    <a:pt x="40592" y="26112"/>
                    <a:pt x="40092" y="26558"/>
                  </a:cubicBezTo>
                  <a:cubicBezTo>
                    <a:pt x="38558" y="27950"/>
                    <a:pt x="36292" y="28583"/>
                    <a:pt x="34293" y="29136"/>
                  </a:cubicBezTo>
                  <a:cubicBezTo>
                    <a:pt x="34133" y="29190"/>
                    <a:pt x="33972" y="29234"/>
                    <a:pt x="33812" y="29279"/>
                  </a:cubicBezTo>
                  <a:cubicBezTo>
                    <a:pt x="33357" y="29404"/>
                    <a:pt x="32920" y="29529"/>
                    <a:pt x="32491" y="29645"/>
                  </a:cubicBezTo>
                  <a:cubicBezTo>
                    <a:pt x="32144" y="29734"/>
                    <a:pt x="31805" y="29832"/>
                    <a:pt x="31474" y="29921"/>
                  </a:cubicBezTo>
                  <a:cubicBezTo>
                    <a:pt x="30261" y="30269"/>
                    <a:pt x="29244" y="30474"/>
                    <a:pt x="28183" y="30608"/>
                  </a:cubicBezTo>
                  <a:cubicBezTo>
                    <a:pt x="27487" y="30688"/>
                    <a:pt x="26764" y="30715"/>
                    <a:pt x="26068" y="30742"/>
                  </a:cubicBezTo>
                  <a:cubicBezTo>
                    <a:pt x="25025" y="30778"/>
                    <a:pt x="23945" y="30813"/>
                    <a:pt x="22937" y="31045"/>
                  </a:cubicBezTo>
                  <a:cubicBezTo>
                    <a:pt x="21733" y="31322"/>
                    <a:pt x="20618" y="31866"/>
                    <a:pt x="19609" y="32660"/>
                  </a:cubicBezTo>
                  <a:cubicBezTo>
                    <a:pt x="19190" y="32981"/>
                    <a:pt x="18780" y="33356"/>
                    <a:pt x="18396" y="33775"/>
                  </a:cubicBezTo>
                  <a:cubicBezTo>
                    <a:pt x="17129" y="35149"/>
                    <a:pt x="16175" y="36844"/>
                    <a:pt x="15301" y="38476"/>
                  </a:cubicBezTo>
                  <a:cubicBezTo>
                    <a:pt x="15176" y="38708"/>
                    <a:pt x="15051" y="38949"/>
                    <a:pt x="14926" y="39181"/>
                  </a:cubicBezTo>
                  <a:cubicBezTo>
                    <a:pt x="13882" y="41135"/>
                    <a:pt x="12812" y="43160"/>
                    <a:pt x="11545" y="44971"/>
                  </a:cubicBezTo>
                  <a:cubicBezTo>
                    <a:pt x="9536" y="47834"/>
                    <a:pt x="6493" y="50888"/>
                    <a:pt x="2670" y="50888"/>
                  </a:cubicBezTo>
                  <a:cubicBezTo>
                    <a:pt x="1824" y="50888"/>
                    <a:pt x="939" y="50739"/>
                    <a:pt x="19" y="50404"/>
                  </a:cubicBezTo>
                  <a:lnTo>
                    <a:pt x="1" y="50448"/>
                  </a:lnTo>
                  <a:cubicBezTo>
                    <a:pt x="884" y="50770"/>
                    <a:pt x="1767" y="50930"/>
                    <a:pt x="2651" y="50930"/>
                  </a:cubicBezTo>
                  <a:cubicBezTo>
                    <a:pt x="3971" y="50930"/>
                    <a:pt x="5291" y="50564"/>
                    <a:pt x="6576" y="49842"/>
                  </a:cubicBezTo>
                  <a:cubicBezTo>
                    <a:pt x="8333" y="48860"/>
                    <a:pt x="10019" y="47228"/>
                    <a:pt x="11589" y="44998"/>
                  </a:cubicBezTo>
                  <a:cubicBezTo>
                    <a:pt x="12856" y="43187"/>
                    <a:pt x="13927" y="41162"/>
                    <a:pt x="14962" y="39208"/>
                  </a:cubicBezTo>
                  <a:cubicBezTo>
                    <a:pt x="15095" y="38967"/>
                    <a:pt x="15220" y="38735"/>
                    <a:pt x="15345" y="38494"/>
                  </a:cubicBezTo>
                  <a:cubicBezTo>
                    <a:pt x="16211" y="36871"/>
                    <a:pt x="17165" y="35176"/>
                    <a:pt x="18432" y="33811"/>
                  </a:cubicBezTo>
                  <a:cubicBezTo>
                    <a:pt x="18815" y="33391"/>
                    <a:pt x="19226" y="33017"/>
                    <a:pt x="19636" y="32696"/>
                  </a:cubicBezTo>
                  <a:cubicBezTo>
                    <a:pt x="20644" y="31902"/>
                    <a:pt x="21750" y="31366"/>
                    <a:pt x="22946" y="31099"/>
                  </a:cubicBezTo>
                  <a:cubicBezTo>
                    <a:pt x="23954" y="30858"/>
                    <a:pt x="25025" y="30822"/>
                    <a:pt x="26068" y="30787"/>
                  </a:cubicBezTo>
                  <a:cubicBezTo>
                    <a:pt x="26764" y="30760"/>
                    <a:pt x="27496" y="30742"/>
                    <a:pt x="28191" y="30653"/>
                  </a:cubicBezTo>
                  <a:cubicBezTo>
                    <a:pt x="29253" y="30528"/>
                    <a:pt x="30270" y="30314"/>
                    <a:pt x="31492" y="29966"/>
                  </a:cubicBezTo>
                  <a:cubicBezTo>
                    <a:pt x="31822" y="29877"/>
                    <a:pt x="32152" y="29787"/>
                    <a:pt x="32500" y="29689"/>
                  </a:cubicBezTo>
                  <a:cubicBezTo>
                    <a:pt x="32929" y="29573"/>
                    <a:pt x="33366" y="29448"/>
                    <a:pt x="33821" y="29324"/>
                  </a:cubicBezTo>
                  <a:cubicBezTo>
                    <a:pt x="33981" y="29279"/>
                    <a:pt x="34142" y="29234"/>
                    <a:pt x="34311" y="29190"/>
                  </a:cubicBezTo>
                  <a:cubicBezTo>
                    <a:pt x="36310" y="28628"/>
                    <a:pt x="38585" y="27994"/>
                    <a:pt x="40128" y="26594"/>
                  </a:cubicBezTo>
                  <a:cubicBezTo>
                    <a:pt x="40627" y="26139"/>
                    <a:pt x="41047" y="25621"/>
                    <a:pt x="41412" y="25015"/>
                  </a:cubicBezTo>
                  <a:cubicBezTo>
                    <a:pt x="42037" y="23935"/>
                    <a:pt x="42456" y="22695"/>
                    <a:pt x="42679" y="21223"/>
                  </a:cubicBezTo>
                  <a:cubicBezTo>
                    <a:pt x="42867" y="19992"/>
                    <a:pt x="42911" y="18609"/>
                    <a:pt x="42956" y="17271"/>
                  </a:cubicBezTo>
                  <a:cubicBezTo>
                    <a:pt x="42992" y="16165"/>
                    <a:pt x="43027" y="15023"/>
                    <a:pt x="43152" y="13970"/>
                  </a:cubicBezTo>
                  <a:cubicBezTo>
                    <a:pt x="43295" y="12641"/>
                    <a:pt x="43518" y="11526"/>
                    <a:pt x="43821" y="10554"/>
                  </a:cubicBezTo>
                  <a:cubicBezTo>
                    <a:pt x="44633" y="7922"/>
                    <a:pt x="46034" y="6031"/>
                    <a:pt x="47987" y="4925"/>
                  </a:cubicBezTo>
                  <a:cubicBezTo>
                    <a:pt x="48496" y="4630"/>
                    <a:pt x="49013" y="4407"/>
                    <a:pt x="49575" y="4238"/>
                  </a:cubicBezTo>
                  <a:cubicBezTo>
                    <a:pt x="50342" y="4006"/>
                    <a:pt x="51128" y="3872"/>
                    <a:pt x="51957" y="3729"/>
                  </a:cubicBezTo>
                  <a:cubicBezTo>
                    <a:pt x="52787" y="3586"/>
                    <a:pt x="53643" y="3444"/>
                    <a:pt x="54482" y="3185"/>
                  </a:cubicBezTo>
                  <a:cubicBezTo>
                    <a:pt x="55945" y="2748"/>
                    <a:pt x="56864" y="1552"/>
                    <a:pt x="5693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1"/>
            <p:cNvSpPr/>
            <p:nvPr/>
          </p:nvSpPr>
          <p:spPr>
            <a:xfrm>
              <a:off x="3105900" y="767850"/>
              <a:ext cx="1407100" cy="1296250"/>
            </a:xfrm>
            <a:custGeom>
              <a:avLst/>
              <a:gdLst/>
              <a:ahLst/>
              <a:cxnLst/>
              <a:rect l="l" t="t" r="r" b="b"/>
              <a:pathLst>
                <a:path w="56284" h="51850" extrusionOk="0">
                  <a:moveTo>
                    <a:pt x="56221" y="0"/>
                  </a:moveTo>
                  <a:cubicBezTo>
                    <a:pt x="56239" y="1579"/>
                    <a:pt x="55356" y="2855"/>
                    <a:pt x="53928" y="3337"/>
                  </a:cubicBezTo>
                  <a:cubicBezTo>
                    <a:pt x="53108" y="3613"/>
                    <a:pt x="52269" y="3792"/>
                    <a:pt x="51457" y="3952"/>
                  </a:cubicBezTo>
                  <a:cubicBezTo>
                    <a:pt x="50610" y="4131"/>
                    <a:pt x="49807" y="4291"/>
                    <a:pt x="49022" y="4568"/>
                  </a:cubicBezTo>
                  <a:cubicBezTo>
                    <a:pt x="48451" y="4773"/>
                    <a:pt x="47925" y="5023"/>
                    <a:pt x="47425" y="5344"/>
                  </a:cubicBezTo>
                  <a:cubicBezTo>
                    <a:pt x="45525" y="6557"/>
                    <a:pt x="44187" y="8573"/>
                    <a:pt x="43446" y="11339"/>
                  </a:cubicBezTo>
                  <a:cubicBezTo>
                    <a:pt x="43170" y="12347"/>
                    <a:pt x="42991" y="13480"/>
                    <a:pt x="42875" y="14809"/>
                  </a:cubicBezTo>
                  <a:cubicBezTo>
                    <a:pt x="42786" y="15906"/>
                    <a:pt x="42786" y="17102"/>
                    <a:pt x="42786" y="18261"/>
                  </a:cubicBezTo>
                  <a:cubicBezTo>
                    <a:pt x="42786" y="19564"/>
                    <a:pt x="42777" y="20920"/>
                    <a:pt x="42652" y="22142"/>
                  </a:cubicBezTo>
                  <a:cubicBezTo>
                    <a:pt x="42483" y="23685"/>
                    <a:pt x="42126" y="24970"/>
                    <a:pt x="41555" y="26067"/>
                  </a:cubicBezTo>
                  <a:cubicBezTo>
                    <a:pt x="41225" y="26710"/>
                    <a:pt x="40823" y="27254"/>
                    <a:pt x="40342" y="27727"/>
                  </a:cubicBezTo>
                  <a:cubicBezTo>
                    <a:pt x="38709" y="29324"/>
                    <a:pt x="36229" y="29921"/>
                    <a:pt x="34043" y="30456"/>
                  </a:cubicBezTo>
                  <a:cubicBezTo>
                    <a:pt x="33419" y="30608"/>
                    <a:pt x="32812" y="30742"/>
                    <a:pt x="32232" y="30876"/>
                  </a:cubicBezTo>
                  <a:cubicBezTo>
                    <a:pt x="32036" y="30920"/>
                    <a:pt x="31840" y="30956"/>
                    <a:pt x="31653" y="31001"/>
                  </a:cubicBezTo>
                  <a:cubicBezTo>
                    <a:pt x="30457" y="31268"/>
                    <a:pt x="29387" y="31447"/>
                    <a:pt x="28280" y="31554"/>
                  </a:cubicBezTo>
                  <a:cubicBezTo>
                    <a:pt x="27638" y="31616"/>
                    <a:pt x="26987" y="31643"/>
                    <a:pt x="26345" y="31661"/>
                  </a:cubicBezTo>
                  <a:cubicBezTo>
                    <a:pt x="25238" y="31697"/>
                    <a:pt x="24096" y="31741"/>
                    <a:pt x="23017" y="31982"/>
                  </a:cubicBezTo>
                  <a:cubicBezTo>
                    <a:pt x="21804" y="32259"/>
                    <a:pt x="20680" y="32785"/>
                    <a:pt x="19663" y="33552"/>
                  </a:cubicBezTo>
                  <a:cubicBezTo>
                    <a:pt x="19243" y="33873"/>
                    <a:pt x="18824" y="34248"/>
                    <a:pt x="18432" y="34658"/>
                  </a:cubicBezTo>
                  <a:cubicBezTo>
                    <a:pt x="17093" y="36050"/>
                    <a:pt x="16094" y="37790"/>
                    <a:pt x="15256" y="39315"/>
                  </a:cubicBezTo>
                  <a:cubicBezTo>
                    <a:pt x="15042" y="39716"/>
                    <a:pt x="14819" y="40127"/>
                    <a:pt x="14613" y="40519"/>
                  </a:cubicBezTo>
                  <a:cubicBezTo>
                    <a:pt x="13650" y="42312"/>
                    <a:pt x="12660" y="44159"/>
                    <a:pt x="11509" y="45827"/>
                  </a:cubicBezTo>
                  <a:cubicBezTo>
                    <a:pt x="9515" y="48724"/>
                    <a:pt x="6493" y="51805"/>
                    <a:pt x="2702" y="51805"/>
                  </a:cubicBezTo>
                  <a:cubicBezTo>
                    <a:pt x="1846" y="51805"/>
                    <a:pt x="950" y="51648"/>
                    <a:pt x="19" y="51296"/>
                  </a:cubicBezTo>
                  <a:lnTo>
                    <a:pt x="1" y="51341"/>
                  </a:lnTo>
                  <a:cubicBezTo>
                    <a:pt x="937" y="51688"/>
                    <a:pt x="1838" y="51849"/>
                    <a:pt x="2704" y="51849"/>
                  </a:cubicBezTo>
                  <a:cubicBezTo>
                    <a:pt x="6513" y="51849"/>
                    <a:pt x="9537" y="48762"/>
                    <a:pt x="11545" y="45854"/>
                  </a:cubicBezTo>
                  <a:cubicBezTo>
                    <a:pt x="12695" y="44186"/>
                    <a:pt x="13686" y="42330"/>
                    <a:pt x="14649" y="40546"/>
                  </a:cubicBezTo>
                  <a:cubicBezTo>
                    <a:pt x="14863" y="40145"/>
                    <a:pt x="15077" y="39734"/>
                    <a:pt x="15300" y="39342"/>
                  </a:cubicBezTo>
                  <a:cubicBezTo>
                    <a:pt x="16130" y="37816"/>
                    <a:pt x="17129" y="36077"/>
                    <a:pt x="18458" y="34685"/>
                  </a:cubicBezTo>
                  <a:cubicBezTo>
                    <a:pt x="18851" y="34275"/>
                    <a:pt x="19270" y="33909"/>
                    <a:pt x="19689" y="33588"/>
                  </a:cubicBezTo>
                  <a:cubicBezTo>
                    <a:pt x="20698" y="32829"/>
                    <a:pt x="21822" y="32303"/>
                    <a:pt x="23026" y="32027"/>
                  </a:cubicBezTo>
                  <a:cubicBezTo>
                    <a:pt x="24105" y="31786"/>
                    <a:pt x="25247" y="31741"/>
                    <a:pt x="26345" y="31705"/>
                  </a:cubicBezTo>
                  <a:cubicBezTo>
                    <a:pt x="26987" y="31679"/>
                    <a:pt x="27647" y="31661"/>
                    <a:pt x="28280" y="31598"/>
                  </a:cubicBezTo>
                  <a:cubicBezTo>
                    <a:pt x="29387" y="31491"/>
                    <a:pt x="30466" y="31313"/>
                    <a:pt x="31661" y="31045"/>
                  </a:cubicBezTo>
                  <a:cubicBezTo>
                    <a:pt x="31849" y="31001"/>
                    <a:pt x="32045" y="30956"/>
                    <a:pt x="32241" y="30911"/>
                  </a:cubicBezTo>
                  <a:cubicBezTo>
                    <a:pt x="32830" y="30787"/>
                    <a:pt x="33428" y="30653"/>
                    <a:pt x="34052" y="30501"/>
                  </a:cubicBezTo>
                  <a:cubicBezTo>
                    <a:pt x="36247" y="29966"/>
                    <a:pt x="38727" y="29359"/>
                    <a:pt x="40368" y="27762"/>
                  </a:cubicBezTo>
                  <a:cubicBezTo>
                    <a:pt x="40859" y="27281"/>
                    <a:pt x="41261" y="26736"/>
                    <a:pt x="41591" y="26085"/>
                  </a:cubicBezTo>
                  <a:cubicBezTo>
                    <a:pt x="42162" y="24988"/>
                    <a:pt x="42518" y="23694"/>
                    <a:pt x="42688" y="22142"/>
                  </a:cubicBezTo>
                  <a:cubicBezTo>
                    <a:pt x="42822" y="20920"/>
                    <a:pt x="42822" y="19564"/>
                    <a:pt x="42831" y="18261"/>
                  </a:cubicBezTo>
                  <a:cubicBezTo>
                    <a:pt x="42831" y="17102"/>
                    <a:pt x="42831" y="15906"/>
                    <a:pt x="42920" y="14809"/>
                  </a:cubicBezTo>
                  <a:cubicBezTo>
                    <a:pt x="43027" y="13489"/>
                    <a:pt x="43214" y="12356"/>
                    <a:pt x="43482" y="11348"/>
                  </a:cubicBezTo>
                  <a:cubicBezTo>
                    <a:pt x="44222" y="8591"/>
                    <a:pt x="45552" y="6584"/>
                    <a:pt x="47452" y="5380"/>
                  </a:cubicBezTo>
                  <a:cubicBezTo>
                    <a:pt x="47951" y="5058"/>
                    <a:pt x="48469" y="4809"/>
                    <a:pt x="49040" y="4612"/>
                  </a:cubicBezTo>
                  <a:cubicBezTo>
                    <a:pt x="49816" y="4336"/>
                    <a:pt x="50619" y="4175"/>
                    <a:pt x="51466" y="3997"/>
                  </a:cubicBezTo>
                  <a:cubicBezTo>
                    <a:pt x="52278" y="3827"/>
                    <a:pt x="53117" y="3658"/>
                    <a:pt x="53946" y="3372"/>
                  </a:cubicBezTo>
                  <a:cubicBezTo>
                    <a:pt x="55391" y="2891"/>
                    <a:pt x="56284" y="1597"/>
                    <a:pt x="5626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1"/>
            <p:cNvSpPr/>
            <p:nvPr/>
          </p:nvSpPr>
          <p:spPr>
            <a:xfrm>
              <a:off x="3089850" y="742425"/>
              <a:ext cx="1392375" cy="1319200"/>
            </a:xfrm>
            <a:custGeom>
              <a:avLst/>
              <a:gdLst/>
              <a:ahLst/>
              <a:cxnLst/>
              <a:rect l="l" t="t" r="r" b="b"/>
              <a:pathLst>
                <a:path w="55695" h="52768" extrusionOk="0">
                  <a:moveTo>
                    <a:pt x="55605" y="0"/>
                  </a:moveTo>
                  <a:lnTo>
                    <a:pt x="55561" y="9"/>
                  </a:lnTo>
                  <a:cubicBezTo>
                    <a:pt x="55659" y="1642"/>
                    <a:pt x="54829" y="2998"/>
                    <a:pt x="53402" y="3533"/>
                  </a:cubicBezTo>
                  <a:cubicBezTo>
                    <a:pt x="52590" y="3836"/>
                    <a:pt x="51760" y="4033"/>
                    <a:pt x="50948" y="4229"/>
                  </a:cubicBezTo>
                  <a:cubicBezTo>
                    <a:pt x="50092" y="4434"/>
                    <a:pt x="49271" y="4630"/>
                    <a:pt x="48477" y="4942"/>
                  </a:cubicBezTo>
                  <a:cubicBezTo>
                    <a:pt x="47906" y="5174"/>
                    <a:pt x="47380" y="5460"/>
                    <a:pt x="46889" y="5808"/>
                  </a:cubicBezTo>
                  <a:cubicBezTo>
                    <a:pt x="45043" y="7110"/>
                    <a:pt x="43776" y="9242"/>
                    <a:pt x="43116" y="12142"/>
                  </a:cubicBezTo>
                  <a:cubicBezTo>
                    <a:pt x="42875" y="13168"/>
                    <a:pt x="42723" y="14354"/>
                    <a:pt x="42652" y="15657"/>
                  </a:cubicBezTo>
                  <a:cubicBezTo>
                    <a:pt x="42589" y="16798"/>
                    <a:pt x="42625" y="18038"/>
                    <a:pt x="42661" y="19243"/>
                  </a:cubicBezTo>
                  <a:cubicBezTo>
                    <a:pt x="42705" y="20527"/>
                    <a:pt x="42741" y="21848"/>
                    <a:pt x="42661" y="23070"/>
                  </a:cubicBezTo>
                  <a:cubicBezTo>
                    <a:pt x="42554" y="24694"/>
                    <a:pt x="42259" y="26023"/>
                    <a:pt x="41742" y="27147"/>
                  </a:cubicBezTo>
                  <a:cubicBezTo>
                    <a:pt x="41439" y="27825"/>
                    <a:pt x="41055" y="28396"/>
                    <a:pt x="40582" y="28895"/>
                  </a:cubicBezTo>
                  <a:cubicBezTo>
                    <a:pt x="39012" y="30555"/>
                    <a:pt x="36612" y="31161"/>
                    <a:pt x="34284" y="31634"/>
                  </a:cubicBezTo>
                  <a:cubicBezTo>
                    <a:pt x="33543" y="31795"/>
                    <a:pt x="32830" y="31911"/>
                    <a:pt x="32134" y="32027"/>
                  </a:cubicBezTo>
                  <a:lnTo>
                    <a:pt x="31822" y="32080"/>
                  </a:lnTo>
                  <a:cubicBezTo>
                    <a:pt x="30671" y="32285"/>
                    <a:pt x="29547" y="32419"/>
                    <a:pt x="28369" y="32508"/>
                  </a:cubicBezTo>
                  <a:cubicBezTo>
                    <a:pt x="27816" y="32544"/>
                    <a:pt x="27245" y="32562"/>
                    <a:pt x="26692" y="32580"/>
                  </a:cubicBezTo>
                  <a:cubicBezTo>
                    <a:pt x="25497" y="32624"/>
                    <a:pt x="24266" y="32660"/>
                    <a:pt x="23106" y="32919"/>
                  </a:cubicBezTo>
                  <a:cubicBezTo>
                    <a:pt x="21875" y="33195"/>
                    <a:pt x="20733" y="33713"/>
                    <a:pt x="19725" y="34453"/>
                  </a:cubicBezTo>
                  <a:cubicBezTo>
                    <a:pt x="19288" y="34774"/>
                    <a:pt x="18868" y="35131"/>
                    <a:pt x="18467" y="35541"/>
                  </a:cubicBezTo>
                  <a:cubicBezTo>
                    <a:pt x="17129" y="36880"/>
                    <a:pt x="16112" y="38557"/>
                    <a:pt x="15220" y="40163"/>
                  </a:cubicBezTo>
                  <a:cubicBezTo>
                    <a:pt x="14916" y="40707"/>
                    <a:pt x="14622" y="41260"/>
                    <a:pt x="14328" y="41795"/>
                  </a:cubicBezTo>
                  <a:cubicBezTo>
                    <a:pt x="13435" y="43445"/>
                    <a:pt x="12526" y="45149"/>
                    <a:pt x="11473" y="46693"/>
                  </a:cubicBezTo>
                  <a:cubicBezTo>
                    <a:pt x="9492" y="49617"/>
                    <a:pt x="6497" y="52729"/>
                    <a:pt x="2726" y="52729"/>
                  </a:cubicBezTo>
                  <a:cubicBezTo>
                    <a:pt x="1860" y="52729"/>
                    <a:pt x="954" y="52565"/>
                    <a:pt x="9" y="52197"/>
                  </a:cubicBezTo>
                  <a:lnTo>
                    <a:pt x="0" y="52233"/>
                  </a:lnTo>
                  <a:cubicBezTo>
                    <a:pt x="946" y="52598"/>
                    <a:pt x="1856" y="52768"/>
                    <a:pt x="2730" y="52768"/>
                  </a:cubicBezTo>
                  <a:cubicBezTo>
                    <a:pt x="6513" y="52768"/>
                    <a:pt x="9519" y="49646"/>
                    <a:pt x="11509" y="46711"/>
                  </a:cubicBezTo>
                  <a:cubicBezTo>
                    <a:pt x="12552" y="45167"/>
                    <a:pt x="13471" y="43463"/>
                    <a:pt x="14363" y="41813"/>
                  </a:cubicBezTo>
                  <a:cubicBezTo>
                    <a:pt x="14649" y="41278"/>
                    <a:pt x="14952" y="40725"/>
                    <a:pt x="15246" y="40180"/>
                  </a:cubicBezTo>
                  <a:cubicBezTo>
                    <a:pt x="16147" y="38575"/>
                    <a:pt x="17156" y="36906"/>
                    <a:pt x="18494" y="35568"/>
                  </a:cubicBezTo>
                  <a:cubicBezTo>
                    <a:pt x="18895" y="35167"/>
                    <a:pt x="19314" y="34801"/>
                    <a:pt x="19743" y="34489"/>
                  </a:cubicBezTo>
                  <a:cubicBezTo>
                    <a:pt x="20751" y="33748"/>
                    <a:pt x="21884" y="33231"/>
                    <a:pt x="23106" y="32954"/>
                  </a:cubicBezTo>
                  <a:cubicBezTo>
                    <a:pt x="24266" y="32696"/>
                    <a:pt x="25497" y="32660"/>
                    <a:pt x="26692" y="32624"/>
                  </a:cubicBezTo>
                  <a:cubicBezTo>
                    <a:pt x="27245" y="32606"/>
                    <a:pt x="27816" y="32580"/>
                    <a:pt x="28378" y="32544"/>
                  </a:cubicBezTo>
                  <a:cubicBezTo>
                    <a:pt x="29547" y="32455"/>
                    <a:pt x="30680" y="32321"/>
                    <a:pt x="31831" y="32125"/>
                  </a:cubicBezTo>
                  <a:lnTo>
                    <a:pt x="32143" y="32071"/>
                  </a:lnTo>
                  <a:cubicBezTo>
                    <a:pt x="32830" y="31946"/>
                    <a:pt x="33543" y="31830"/>
                    <a:pt x="34293" y="31670"/>
                  </a:cubicBezTo>
                  <a:cubicBezTo>
                    <a:pt x="36621" y="31197"/>
                    <a:pt x="39030" y="30590"/>
                    <a:pt x="40609" y="28922"/>
                  </a:cubicBezTo>
                  <a:cubicBezTo>
                    <a:pt x="41082" y="28423"/>
                    <a:pt x="41465" y="27843"/>
                    <a:pt x="41778" y="27165"/>
                  </a:cubicBezTo>
                  <a:cubicBezTo>
                    <a:pt x="42295" y="26041"/>
                    <a:pt x="42589" y="24694"/>
                    <a:pt x="42696" y="23070"/>
                  </a:cubicBezTo>
                  <a:cubicBezTo>
                    <a:pt x="42777" y="21848"/>
                    <a:pt x="42741" y="20527"/>
                    <a:pt x="42705" y="19243"/>
                  </a:cubicBezTo>
                  <a:cubicBezTo>
                    <a:pt x="42670" y="18038"/>
                    <a:pt x="42625" y="16798"/>
                    <a:pt x="42688" y="15657"/>
                  </a:cubicBezTo>
                  <a:cubicBezTo>
                    <a:pt x="42759" y="14354"/>
                    <a:pt x="42920" y="13168"/>
                    <a:pt x="43151" y="12151"/>
                  </a:cubicBezTo>
                  <a:cubicBezTo>
                    <a:pt x="43803" y="9260"/>
                    <a:pt x="45069" y="7137"/>
                    <a:pt x="46916" y="5835"/>
                  </a:cubicBezTo>
                  <a:cubicBezTo>
                    <a:pt x="47407" y="5487"/>
                    <a:pt x="47924" y="5210"/>
                    <a:pt x="48495" y="4978"/>
                  </a:cubicBezTo>
                  <a:cubicBezTo>
                    <a:pt x="49289" y="4666"/>
                    <a:pt x="50101" y="4470"/>
                    <a:pt x="50957" y="4264"/>
                  </a:cubicBezTo>
                  <a:cubicBezTo>
                    <a:pt x="51769" y="4068"/>
                    <a:pt x="52599" y="3872"/>
                    <a:pt x="53411" y="3569"/>
                  </a:cubicBezTo>
                  <a:cubicBezTo>
                    <a:pt x="54856" y="3024"/>
                    <a:pt x="55694" y="1660"/>
                    <a:pt x="556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1"/>
            <p:cNvSpPr/>
            <p:nvPr/>
          </p:nvSpPr>
          <p:spPr>
            <a:xfrm>
              <a:off x="3073800" y="717000"/>
              <a:ext cx="1377875" cy="1341950"/>
            </a:xfrm>
            <a:custGeom>
              <a:avLst/>
              <a:gdLst/>
              <a:ahLst/>
              <a:cxnLst/>
              <a:rect l="l" t="t" r="r" b="b"/>
              <a:pathLst>
                <a:path w="55115" h="53678" extrusionOk="0">
                  <a:moveTo>
                    <a:pt x="54936" y="0"/>
                  </a:moveTo>
                  <a:lnTo>
                    <a:pt x="54900" y="9"/>
                  </a:lnTo>
                  <a:cubicBezTo>
                    <a:pt x="55079" y="1713"/>
                    <a:pt x="54294" y="3131"/>
                    <a:pt x="52866" y="3729"/>
                  </a:cubicBezTo>
                  <a:cubicBezTo>
                    <a:pt x="52063" y="4059"/>
                    <a:pt x="51243" y="4282"/>
                    <a:pt x="50449" y="4496"/>
                  </a:cubicBezTo>
                  <a:cubicBezTo>
                    <a:pt x="49574" y="4737"/>
                    <a:pt x="48745" y="4969"/>
                    <a:pt x="47942" y="5326"/>
                  </a:cubicBezTo>
                  <a:cubicBezTo>
                    <a:pt x="47362" y="5576"/>
                    <a:pt x="46844" y="5888"/>
                    <a:pt x="46354" y="6272"/>
                  </a:cubicBezTo>
                  <a:cubicBezTo>
                    <a:pt x="44561" y="7672"/>
                    <a:pt x="43356" y="9911"/>
                    <a:pt x="42785" y="12936"/>
                  </a:cubicBezTo>
                  <a:cubicBezTo>
                    <a:pt x="42580" y="14015"/>
                    <a:pt x="42464" y="15211"/>
                    <a:pt x="42429" y="16504"/>
                  </a:cubicBezTo>
                  <a:cubicBezTo>
                    <a:pt x="42393" y="17691"/>
                    <a:pt x="42473" y="18993"/>
                    <a:pt x="42553" y="20251"/>
                  </a:cubicBezTo>
                  <a:cubicBezTo>
                    <a:pt x="42625" y="21500"/>
                    <a:pt x="42705" y="22793"/>
                    <a:pt x="42678" y="23989"/>
                  </a:cubicBezTo>
                  <a:cubicBezTo>
                    <a:pt x="42634" y="25693"/>
                    <a:pt x="42393" y="27075"/>
                    <a:pt x="41938" y="28226"/>
                  </a:cubicBezTo>
                  <a:cubicBezTo>
                    <a:pt x="41652" y="28940"/>
                    <a:pt x="41287" y="29538"/>
                    <a:pt x="40823" y="30064"/>
                  </a:cubicBezTo>
                  <a:cubicBezTo>
                    <a:pt x="39297" y="31804"/>
                    <a:pt x="36889" y="32419"/>
                    <a:pt x="34524" y="32821"/>
                  </a:cubicBezTo>
                  <a:cubicBezTo>
                    <a:pt x="33677" y="32963"/>
                    <a:pt x="32874" y="33061"/>
                    <a:pt x="32098" y="33151"/>
                  </a:cubicBezTo>
                  <a:lnTo>
                    <a:pt x="31991" y="33168"/>
                  </a:lnTo>
                  <a:cubicBezTo>
                    <a:pt x="30885" y="33302"/>
                    <a:pt x="29734" y="33400"/>
                    <a:pt x="28467" y="33454"/>
                  </a:cubicBezTo>
                  <a:cubicBezTo>
                    <a:pt x="28012" y="33481"/>
                    <a:pt x="27548" y="33490"/>
                    <a:pt x="27093" y="33507"/>
                  </a:cubicBezTo>
                  <a:cubicBezTo>
                    <a:pt x="25800" y="33543"/>
                    <a:pt x="24453" y="33579"/>
                    <a:pt x="23186" y="33855"/>
                  </a:cubicBezTo>
                  <a:cubicBezTo>
                    <a:pt x="21946" y="34132"/>
                    <a:pt x="20795" y="34640"/>
                    <a:pt x="19778" y="35354"/>
                  </a:cubicBezTo>
                  <a:cubicBezTo>
                    <a:pt x="19341" y="35666"/>
                    <a:pt x="18904" y="36023"/>
                    <a:pt x="18502" y="36416"/>
                  </a:cubicBezTo>
                  <a:cubicBezTo>
                    <a:pt x="17093" y="37781"/>
                    <a:pt x="16031" y="39502"/>
                    <a:pt x="15175" y="41010"/>
                  </a:cubicBezTo>
                  <a:cubicBezTo>
                    <a:pt x="14800" y="41670"/>
                    <a:pt x="14425" y="42357"/>
                    <a:pt x="14069" y="43026"/>
                  </a:cubicBezTo>
                  <a:cubicBezTo>
                    <a:pt x="13248" y="44543"/>
                    <a:pt x="12391" y="46113"/>
                    <a:pt x="11437" y="47558"/>
                  </a:cubicBezTo>
                  <a:cubicBezTo>
                    <a:pt x="9471" y="50515"/>
                    <a:pt x="6503" y="53647"/>
                    <a:pt x="2761" y="53647"/>
                  </a:cubicBezTo>
                  <a:cubicBezTo>
                    <a:pt x="1885" y="53647"/>
                    <a:pt x="967" y="53475"/>
                    <a:pt x="9" y="53089"/>
                  </a:cubicBezTo>
                  <a:lnTo>
                    <a:pt x="0" y="53125"/>
                  </a:lnTo>
                  <a:cubicBezTo>
                    <a:pt x="928" y="53491"/>
                    <a:pt x="1847" y="53678"/>
                    <a:pt x="2766" y="53678"/>
                  </a:cubicBezTo>
                  <a:cubicBezTo>
                    <a:pt x="4050" y="53678"/>
                    <a:pt x="5326" y="53312"/>
                    <a:pt x="6566" y="52581"/>
                  </a:cubicBezTo>
                  <a:cubicBezTo>
                    <a:pt x="8279" y="51572"/>
                    <a:pt x="9920" y="49886"/>
                    <a:pt x="11464" y="47576"/>
                  </a:cubicBezTo>
                  <a:cubicBezTo>
                    <a:pt x="12418" y="46131"/>
                    <a:pt x="13275" y="44561"/>
                    <a:pt x="14095" y="43044"/>
                  </a:cubicBezTo>
                  <a:cubicBezTo>
                    <a:pt x="14461" y="42375"/>
                    <a:pt x="14827" y="41688"/>
                    <a:pt x="15202" y="41028"/>
                  </a:cubicBezTo>
                  <a:cubicBezTo>
                    <a:pt x="16058" y="39520"/>
                    <a:pt x="17120" y="37798"/>
                    <a:pt x="18520" y="36442"/>
                  </a:cubicBezTo>
                  <a:cubicBezTo>
                    <a:pt x="18931" y="36050"/>
                    <a:pt x="19359" y="35693"/>
                    <a:pt x="19796" y="35381"/>
                  </a:cubicBezTo>
                  <a:cubicBezTo>
                    <a:pt x="20813" y="34667"/>
                    <a:pt x="21955" y="34168"/>
                    <a:pt x="23195" y="33891"/>
                  </a:cubicBezTo>
                  <a:cubicBezTo>
                    <a:pt x="24453" y="33606"/>
                    <a:pt x="25800" y="33570"/>
                    <a:pt x="27093" y="33534"/>
                  </a:cubicBezTo>
                  <a:cubicBezTo>
                    <a:pt x="27548" y="33525"/>
                    <a:pt x="28012" y="33507"/>
                    <a:pt x="28467" y="33490"/>
                  </a:cubicBezTo>
                  <a:cubicBezTo>
                    <a:pt x="29734" y="33427"/>
                    <a:pt x="30894" y="33338"/>
                    <a:pt x="32000" y="33195"/>
                  </a:cubicBezTo>
                  <a:lnTo>
                    <a:pt x="32098" y="33186"/>
                  </a:lnTo>
                  <a:cubicBezTo>
                    <a:pt x="32883" y="33088"/>
                    <a:pt x="33686" y="32990"/>
                    <a:pt x="34524" y="32847"/>
                  </a:cubicBezTo>
                  <a:cubicBezTo>
                    <a:pt x="36906" y="32446"/>
                    <a:pt x="39315" y="31830"/>
                    <a:pt x="40850" y="30091"/>
                  </a:cubicBezTo>
                  <a:cubicBezTo>
                    <a:pt x="41313" y="29555"/>
                    <a:pt x="41679" y="28958"/>
                    <a:pt x="41965" y="28244"/>
                  </a:cubicBezTo>
                  <a:cubicBezTo>
                    <a:pt x="42420" y="27084"/>
                    <a:pt x="42669" y="25702"/>
                    <a:pt x="42705" y="23998"/>
                  </a:cubicBezTo>
                  <a:cubicBezTo>
                    <a:pt x="42741" y="22793"/>
                    <a:pt x="42660" y="21500"/>
                    <a:pt x="42580" y="20251"/>
                  </a:cubicBezTo>
                  <a:cubicBezTo>
                    <a:pt x="42509" y="18993"/>
                    <a:pt x="42429" y="17691"/>
                    <a:pt x="42464" y="16504"/>
                  </a:cubicBezTo>
                  <a:cubicBezTo>
                    <a:pt x="42491" y="15219"/>
                    <a:pt x="42607" y="14015"/>
                    <a:pt x="42812" y="12945"/>
                  </a:cubicBezTo>
                  <a:cubicBezTo>
                    <a:pt x="43392" y="9929"/>
                    <a:pt x="44587" y="7690"/>
                    <a:pt x="46381" y="6290"/>
                  </a:cubicBezTo>
                  <a:cubicBezTo>
                    <a:pt x="46862" y="5915"/>
                    <a:pt x="47380" y="5603"/>
                    <a:pt x="47951" y="5353"/>
                  </a:cubicBezTo>
                  <a:cubicBezTo>
                    <a:pt x="48754" y="4996"/>
                    <a:pt x="49583" y="4773"/>
                    <a:pt x="50457" y="4532"/>
                  </a:cubicBezTo>
                  <a:cubicBezTo>
                    <a:pt x="51251" y="4309"/>
                    <a:pt x="52072" y="4086"/>
                    <a:pt x="52875" y="3756"/>
                  </a:cubicBezTo>
                  <a:cubicBezTo>
                    <a:pt x="54320" y="3158"/>
                    <a:pt x="55114" y="1722"/>
                    <a:pt x="5493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31"/>
            <p:cNvSpPr/>
            <p:nvPr/>
          </p:nvSpPr>
          <p:spPr>
            <a:xfrm>
              <a:off x="3057725" y="691800"/>
              <a:ext cx="1362500" cy="1364700"/>
            </a:xfrm>
            <a:custGeom>
              <a:avLst/>
              <a:gdLst/>
              <a:ahLst/>
              <a:cxnLst/>
              <a:rect l="l" t="t" r="r" b="b"/>
              <a:pathLst>
                <a:path w="54500" h="54588" extrusionOk="0">
                  <a:moveTo>
                    <a:pt x="54250" y="0"/>
                  </a:moveTo>
                  <a:cubicBezTo>
                    <a:pt x="54499" y="1767"/>
                    <a:pt x="53768" y="3265"/>
                    <a:pt x="52332" y="3916"/>
                  </a:cubicBezTo>
                  <a:cubicBezTo>
                    <a:pt x="51538" y="4273"/>
                    <a:pt x="50726" y="4523"/>
                    <a:pt x="49941" y="4764"/>
                  </a:cubicBezTo>
                  <a:cubicBezTo>
                    <a:pt x="49049" y="5041"/>
                    <a:pt x="48210" y="5290"/>
                    <a:pt x="47398" y="5692"/>
                  </a:cubicBezTo>
                  <a:cubicBezTo>
                    <a:pt x="46818" y="5977"/>
                    <a:pt x="46301" y="6316"/>
                    <a:pt x="45828" y="6718"/>
                  </a:cubicBezTo>
                  <a:cubicBezTo>
                    <a:pt x="44071" y="8225"/>
                    <a:pt x="42938" y="10580"/>
                    <a:pt x="42456" y="13721"/>
                  </a:cubicBezTo>
                  <a:cubicBezTo>
                    <a:pt x="42286" y="14827"/>
                    <a:pt x="42197" y="16040"/>
                    <a:pt x="42206" y="17343"/>
                  </a:cubicBezTo>
                  <a:cubicBezTo>
                    <a:pt x="42206" y="18574"/>
                    <a:pt x="42331" y="19921"/>
                    <a:pt x="42447" y="21223"/>
                  </a:cubicBezTo>
                  <a:cubicBezTo>
                    <a:pt x="42563" y="22445"/>
                    <a:pt x="42670" y="23712"/>
                    <a:pt x="42697" y="24908"/>
                  </a:cubicBezTo>
                  <a:cubicBezTo>
                    <a:pt x="42724" y="26710"/>
                    <a:pt x="42536" y="28110"/>
                    <a:pt x="42126" y="29297"/>
                  </a:cubicBezTo>
                  <a:cubicBezTo>
                    <a:pt x="41867" y="30037"/>
                    <a:pt x="41510" y="30679"/>
                    <a:pt x="41064" y="31224"/>
                  </a:cubicBezTo>
                  <a:cubicBezTo>
                    <a:pt x="39512" y="33133"/>
                    <a:pt x="36880" y="33704"/>
                    <a:pt x="34757" y="33989"/>
                  </a:cubicBezTo>
                  <a:cubicBezTo>
                    <a:pt x="33829" y="34114"/>
                    <a:pt x="32910" y="34185"/>
                    <a:pt x="32161" y="34239"/>
                  </a:cubicBezTo>
                  <a:cubicBezTo>
                    <a:pt x="30921" y="34337"/>
                    <a:pt x="29645" y="34373"/>
                    <a:pt x="28557" y="34400"/>
                  </a:cubicBezTo>
                  <a:cubicBezTo>
                    <a:pt x="28272" y="34408"/>
                    <a:pt x="27986" y="34408"/>
                    <a:pt x="27701" y="34417"/>
                  </a:cubicBezTo>
                  <a:cubicBezTo>
                    <a:pt x="26229" y="34444"/>
                    <a:pt x="24703" y="34471"/>
                    <a:pt x="23267" y="34783"/>
                  </a:cubicBezTo>
                  <a:cubicBezTo>
                    <a:pt x="22009" y="35060"/>
                    <a:pt x="20858" y="35550"/>
                    <a:pt x="19841" y="36246"/>
                  </a:cubicBezTo>
                  <a:cubicBezTo>
                    <a:pt x="19386" y="36549"/>
                    <a:pt x="18949" y="36906"/>
                    <a:pt x="18530" y="37290"/>
                  </a:cubicBezTo>
                  <a:cubicBezTo>
                    <a:pt x="17067" y="38655"/>
                    <a:pt x="15996" y="40359"/>
                    <a:pt x="15140" y="41849"/>
                  </a:cubicBezTo>
                  <a:cubicBezTo>
                    <a:pt x="14694" y="42616"/>
                    <a:pt x="14257" y="43428"/>
                    <a:pt x="13837" y="44204"/>
                  </a:cubicBezTo>
                  <a:cubicBezTo>
                    <a:pt x="13070" y="45613"/>
                    <a:pt x="12276" y="47067"/>
                    <a:pt x="11402" y="48405"/>
                  </a:cubicBezTo>
                  <a:cubicBezTo>
                    <a:pt x="9449" y="51397"/>
                    <a:pt x="6505" y="54563"/>
                    <a:pt x="2788" y="54563"/>
                  </a:cubicBezTo>
                  <a:cubicBezTo>
                    <a:pt x="1905" y="54563"/>
                    <a:pt x="978" y="54384"/>
                    <a:pt x="10" y="53981"/>
                  </a:cubicBezTo>
                  <a:lnTo>
                    <a:pt x="1" y="53999"/>
                  </a:lnTo>
                  <a:cubicBezTo>
                    <a:pt x="937" y="54391"/>
                    <a:pt x="1874" y="54588"/>
                    <a:pt x="2802" y="54588"/>
                  </a:cubicBezTo>
                  <a:cubicBezTo>
                    <a:pt x="4078" y="54588"/>
                    <a:pt x="5336" y="54222"/>
                    <a:pt x="6567" y="53482"/>
                  </a:cubicBezTo>
                  <a:cubicBezTo>
                    <a:pt x="8262" y="52465"/>
                    <a:pt x="9894" y="50770"/>
                    <a:pt x="11429" y="48423"/>
                  </a:cubicBezTo>
                  <a:cubicBezTo>
                    <a:pt x="12303" y="47076"/>
                    <a:pt x="13097" y="45622"/>
                    <a:pt x="13855" y="44213"/>
                  </a:cubicBezTo>
                  <a:cubicBezTo>
                    <a:pt x="14274" y="43436"/>
                    <a:pt x="14712" y="42634"/>
                    <a:pt x="15158" y="41866"/>
                  </a:cubicBezTo>
                  <a:cubicBezTo>
                    <a:pt x="16014" y="40377"/>
                    <a:pt x="17093" y="38673"/>
                    <a:pt x="18548" y="37308"/>
                  </a:cubicBezTo>
                  <a:cubicBezTo>
                    <a:pt x="18967" y="36924"/>
                    <a:pt x="19404" y="36567"/>
                    <a:pt x="19850" y="36264"/>
                  </a:cubicBezTo>
                  <a:cubicBezTo>
                    <a:pt x="20867" y="35577"/>
                    <a:pt x="22018" y="35086"/>
                    <a:pt x="23276" y="34810"/>
                  </a:cubicBezTo>
                  <a:cubicBezTo>
                    <a:pt x="24703" y="34498"/>
                    <a:pt x="26229" y="34471"/>
                    <a:pt x="27701" y="34444"/>
                  </a:cubicBezTo>
                  <a:cubicBezTo>
                    <a:pt x="27986" y="34435"/>
                    <a:pt x="28272" y="34435"/>
                    <a:pt x="28557" y="34426"/>
                  </a:cubicBezTo>
                  <a:cubicBezTo>
                    <a:pt x="29645" y="34400"/>
                    <a:pt x="30921" y="34364"/>
                    <a:pt x="32170" y="34266"/>
                  </a:cubicBezTo>
                  <a:cubicBezTo>
                    <a:pt x="32910" y="34212"/>
                    <a:pt x="33838" y="34141"/>
                    <a:pt x="34766" y="34016"/>
                  </a:cubicBezTo>
                  <a:cubicBezTo>
                    <a:pt x="36193" y="33820"/>
                    <a:pt x="37300" y="33561"/>
                    <a:pt x="38236" y="33204"/>
                  </a:cubicBezTo>
                  <a:cubicBezTo>
                    <a:pt x="39459" y="32731"/>
                    <a:pt x="40395" y="32089"/>
                    <a:pt x="41091" y="31241"/>
                  </a:cubicBezTo>
                  <a:cubicBezTo>
                    <a:pt x="41537" y="30697"/>
                    <a:pt x="41894" y="30046"/>
                    <a:pt x="42153" y="29306"/>
                  </a:cubicBezTo>
                  <a:cubicBezTo>
                    <a:pt x="42563" y="28110"/>
                    <a:pt x="42750" y="26710"/>
                    <a:pt x="42715" y="24908"/>
                  </a:cubicBezTo>
                  <a:cubicBezTo>
                    <a:pt x="42697" y="23712"/>
                    <a:pt x="42581" y="22445"/>
                    <a:pt x="42474" y="21223"/>
                  </a:cubicBezTo>
                  <a:cubicBezTo>
                    <a:pt x="42358" y="19921"/>
                    <a:pt x="42233" y="18574"/>
                    <a:pt x="42233" y="17343"/>
                  </a:cubicBezTo>
                  <a:cubicBezTo>
                    <a:pt x="42224" y="16040"/>
                    <a:pt x="42313" y="14827"/>
                    <a:pt x="42483" y="13730"/>
                  </a:cubicBezTo>
                  <a:cubicBezTo>
                    <a:pt x="42964" y="10589"/>
                    <a:pt x="44089" y="8243"/>
                    <a:pt x="45846" y="6744"/>
                  </a:cubicBezTo>
                  <a:cubicBezTo>
                    <a:pt x="46319" y="6334"/>
                    <a:pt x="46827" y="6004"/>
                    <a:pt x="47407" y="5719"/>
                  </a:cubicBezTo>
                  <a:cubicBezTo>
                    <a:pt x="48219" y="5317"/>
                    <a:pt x="49058" y="5058"/>
                    <a:pt x="49950" y="4791"/>
                  </a:cubicBezTo>
                  <a:cubicBezTo>
                    <a:pt x="50735" y="4550"/>
                    <a:pt x="51555" y="4291"/>
                    <a:pt x="52341" y="3934"/>
                  </a:cubicBezTo>
                  <a:cubicBezTo>
                    <a:pt x="53027" y="3631"/>
                    <a:pt x="53572" y="3105"/>
                    <a:pt x="53920" y="2436"/>
                  </a:cubicBezTo>
                  <a:cubicBezTo>
                    <a:pt x="54276" y="1731"/>
                    <a:pt x="54401" y="892"/>
                    <a:pt x="5426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31"/>
            <p:cNvSpPr/>
            <p:nvPr/>
          </p:nvSpPr>
          <p:spPr>
            <a:xfrm>
              <a:off x="3041450" y="666375"/>
              <a:ext cx="1348000" cy="1387675"/>
            </a:xfrm>
            <a:custGeom>
              <a:avLst/>
              <a:gdLst/>
              <a:ahLst/>
              <a:cxnLst/>
              <a:rect l="l" t="t" r="r" b="b"/>
              <a:pathLst>
                <a:path w="53920" h="55507" extrusionOk="0">
                  <a:moveTo>
                    <a:pt x="53598" y="0"/>
                  </a:moveTo>
                  <a:cubicBezTo>
                    <a:pt x="53919" y="1802"/>
                    <a:pt x="53223" y="3417"/>
                    <a:pt x="51814" y="4104"/>
                  </a:cubicBezTo>
                  <a:cubicBezTo>
                    <a:pt x="51029" y="4496"/>
                    <a:pt x="50217" y="4773"/>
                    <a:pt x="49432" y="5032"/>
                  </a:cubicBezTo>
                  <a:cubicBezTo>
                    <a:pt x="48531" y="5344"/>
                    <a:pt x="47683" y="5629"/>
                    <a:pt x="46863" y="6075"/>
                  </a:cubicBezTo>
                  <a:cubicBezTo>
                    <a:pt x="46274" y="6388"/>
                    <a:pt x="45765" y="6753"/>
                    <a:pt x="45302" y="7182"/>
                  </a:cubicBezTo>
                  <a:cubicBezTo>
                    <a:pt x="44418" y="8011"/>
                    <a:pt x="43696" y="9091"/>
                    <a:pt x="43152" y="10393"/>
                  </a:cubicBezTo>
                  <a:cubicBezTo>
                    <a:pt x="42661" y="11589"/>
                    <a:pt x="42322" y="12980"/>
                    <a:pt x="42135" y="14524"/>
                  </a:cubicBezTo>
                  <a:cubicBezTo>
                    <a:pt x="42001" y="15656"/>
                    <a:pt x="41947" y="16888"/>
                    <a:pt x="41992" y="18190"/>
                  </a:cubicBezTo>
                  <a:cubicBezTo>
                    <a:pt x="42028" y="19457"/>
                    <a:pt x="42197" y="20849"/>
                    <a:pt x="42358" y="22196"/>
                  </a:cubicBezTo>
                  <a:cubicBezTo>
                    <a:pt x="42500" y="23400"/>
                    <a:pt x="42652" y="24649"/>
                    <a:pt x="42714" y="25835"/>
                  </a:cubicBezTo>
                  <a:cubicBezTo>
                    <a:pt x="42813" y="27709"/>
                    <a:pt x="42688" y="29154"/>
                    <a:pt x="42322" y="30376"/>
                  </a:cubicBezTo>
                  <a:cubicBezTo>
                    <a:pt x="42090" y="31143"/>
                    <a:pt x="41760" y="31821"/>
                    <a:pt x="41323" y="32392"/>
                  </a:cubicBezTo>
                  <a:cubicBezTo>
                    <a:pt x="39771" y="34435"/>
                    <a:pt x="37130" y="34953"/>
                    <a:pt x="35007" y="35167"/>
                  </a:cubicBezTo>
                  <a:cubicBezTo>
                    <a:pt x="34070" y="35265"/>
                    <a:pt x="33142" y="35301"/>
                    <a:pt x="32348" y="35318"/>
                  </a:cubicBezTo>
                  <a:cubicBezTo>
                    <a:pt x="31700" y="35342"/>
                    <a:pt x="31040" y="35350"/>
                    <a:pt x="30384" y="35350"/>
                  </a:cubicBezTo>
                  <a:cubicBezTo>
                    <a:pt x="30055" y="35350"/>
                    <a:pt x="29728" y="35348"/>
                    <a:pt x="29404" y="35345"/>
                  </a:cubicBezTo>
                  <a:lnTo>
                    <a:pt x="28637" y="35345"/>
                  </a:lnTo>
                  <a:cubicBezTo>
                    <a:pt x="26880" y="35354"/>
                    <a:pt x="25060" y="35354"/>
                    <a:pt x="23365" y="35720"/>
                  </a:cubicBezTo>
                  <a:cubicBezTo>
                    <a:pt x="22062" y="36005"/>
                    <a:pt x="20929" y="36469"/>
                    <a:pt x="19903" y="37147"/>
                  </a:cubicBezTo>
                  <a:cubicBezTo>
                    <a:pt x="19448" y="37442"/>
                    <a:pt x="19002" y="37789"/>
                    <a:pt x="18574" y="38173"/>
                  </a:cubicBezTo>
                  <a:cubicBezTo>
                    <a:pt x="17040" y="39556"/>
                    <a:pt x="15916" y="41313"/>
                    <a:pt x="15104" y="42696"/>
                  </a:cubicBezTo>
                  <a:cubicBezTo>
                    <a:pt x="14595" y="43561"/>
                    <a:pt x="14105" y="44471"/>
                    <a:pt x="13623" y="45354"/>
                  </a:cubicBezTo>
                  <a:cubicBezTo>
                    <a:pt x="12918" y="46657"/>
                    <a:pt x="12187" y="48013"/>
                    <a:pt x="11375" y="49271"/>
                  </a:cubicBezTo>
                  <a:cubicBezTo>
                    <a:pt x="9435" y="52288"/>
                    <a:pt x="6517" y="55480"/>
                    <a:pt x="2822" y="55480"/>
                  </a:cubicBezTo>
                  <a:cubicBezTo>
                    <a:pt x="1929" y="55480"/>
                    <a:pt x="990" y="55293"/>
                    <a:pt x="9" y="54873"/>
                  </a:cubicBezTo>
                  <a:lnTo>
                    <a:pt x="0" y="54891"/>
                  </a:lnTo>
                  <a:cubicBezTo>
                    <a:pt x="955" y="55301"/>
                    <a:pt x="1910" y="55507"/>
                    <a:pt x="2846" y="55507"/>
                  </a:cubicBezTo>
                  <a:cubicBezTo>
                    <a:pt x="4113" y="55507"/>
                    <a:pt x="5353" y="55132"/>
                    <a:pt x="6575" y="54391"/>
                  </a:cubicBezTo>
                  <a:cubicBezTo>
                    <a:pt x="8252" y="53374"/>
                    <a:pt x="9867" y="51653"/>
                    <a:pt x="11393" y="49280"/>
                  </a:cubicBezTo>
                  <a:cubicBezTo>
                    <a:pt x="12196" y="48022"/>
                    <a:pt x="12936" y="46675"/>
                    <a:pt x="13641" y="45363"/>
                  </a:cubicBezTo>
                  <a:cubicBezTo>
                    <a:pt x="14123" y="44480"/>
                    <a:pt x="14613" y="43570"/>
                    <a:pt x="15122" y="42705"/>
                  </a:cubicBezTo>
                  <a:cubicBezTo>
                    <a:pt x="15933" y="41331"/>
                    <a:pt x="17058" y="39565"/>
                    <a:pt x="18592" y="38191"/>
                  </a:cubicBezTo>
                  <a:cubicBezTo>
                    <a:pt x="19011" y="37807"/>
                    <a:pt x="19457" y="37459"/>
                    <a:pt x="19912" y="37165"/>
                  </a:cubicBezTo>
                  <a:cubicBezTo>
                    <a:pt x="20938" y="36487"/>
                    <a:pt x="22071" y="36023"/>
                    <a:pt x="23365" y="35747"/>
                  </a:cubicBezTo>
                  <a:cubicBezTo>
                    <a:pt x="25069" y="35372"/>
                    <a:pt x="26880" y="35372"/>
                    <a:pt x="28637" y="35372"/>
                  </a:cubicBezTo>
                  <a:lnTo>
                    <a:pt x="29404" y="35372"/>
                  </a:lnTo>
                  <a:cubicBezTo>
                    <a:pt x="30377" y="35372"/>
                    <a:pt x="31376" y="35372"/>
                    <a:pt x="32348" y="35345"/>
                  </a:cubicBezTo>
                  <a:cubicBezTo>
                    <a:pt x="33142" y="35318"/>
                    <a:pt x="34070" y="35283"/>
                    <a:pt x="35007" y="35185"/>
                  </a:cubicBezTo>
                  <a:cubicBezTo>
                    <a:pt x="36443" y="35042"/>
                    <a:pt x="37558" y="34801"/>
                    <a:pt x="38513" y="34435"/>
                  </a:cubicBezTo>
                  <a:cubicBezTo>
                    <a:pt x="39735" y="33962"/>
                    <a:pt x="40654" y="33302"/>
                    <a:pt x="41341" y="32410"/>
                  </a:cubicBezTo>
                  <a:cubicBezTo>
                    <a:pt x="41778" y="31830"/>
                    <a:pt x="42108" y="31152"/>
                    <a:pt x="42340" y="30385"/>
                  </a:cubicBezTo>
                  <a:cubicBezTo>
                    <a:pt x="42714" y="29163"/>
                    <a:pt x="42839" y="27718"/>
                    <a:pt x="42732" y="25835"/>
                  </a:cubicBezTo>
                  <a:cubicBezTo>
                    <a:pt x="42670" y="24649"/>
                    <a:pt x="42527" y="23400"/>
                    <a:pt x="42375" y="22196"/>
                  </a:cubicBezTo>
                  <a:cubicBezTo>
                    <a:pt x="42215" y="20849"/>
                    <a:pt x="42045" y="19457"/>
                    <a:pt x="42010" y="18190"/>
                  </a:cubicBezTo>
                  <a:cubicBezTo>
                    <a:pt x="41974" y="16888"/>
                    <a:pt x="42019" y="15656"/>
                    <a:pt x="42152" y="14524"/>
                  </a:cubicBezTo>
                  <a:cubicBezTo>
                    <a:pt x="42545" y="11258"/>
                    <a:pt x="43607" y="8796"/>
                    <a:pt x="45310" y="7199"/>
                  </a:cubicBezTo>
                  <a:cubicBezTo>
                    <a:pt x="45774" y="6771"/>
                    <a:pt x="46292" y="6405"/>
                    <a:pt x="46872" y="6093"/>
                  </a:cubicBezTo>
                  <a:cubicBezTo>
                    <a:pt x="47692" y="5647"/>
                    <a:pt x="48540" y="5362"/>
                    <a:pt x="49441" y="5058"/>
                  </a:cubicBezTo>
                  <a:cubicBezTo>
                    <a:pt x="50226" y="4791"/>
                    <a:pt x="51029" y="4514"/>
                    <a:pt x="51823" y="4122"/>
                  </a:cubicBezTo>
                  <a:cubicBezTo>
                    <a:pt x="52501" y="3792"/>
                    <a:pt x="53027" y="3238"/>
                    <a:pt x="53348" y="2534"/>
                  </a:cubicBezTo>
                  <a:cubicBezTo>
                    <a:pt x="53696" y="1793"/>
                    <a:pt x="53785" y="919"/>
                    <a:pt x="5361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31"/>
            <p:cNvSpPr/>
            <p:nvPr/>
          </p:nvSpPr>
          <p:spPr>
            <a:xfrm>
              <a:off x="3025400" y="640950"/>
              <a:ext cx="1333500" cy="1410650"/>
            </a:xfrm>
            <a:custGeom>
              <a:avLst/>
              <a:gdLst/>
              <a:ahLst/>
              <a:cxnLst/>
              <a:rect l="l" t="t" r="r" b="b"/>
              <a:pathLst>
                <a:path w="53340" h="56426" extrusionOk="0">
                  <a:moveTo>
                    <a:pt x="52938" y="0"/>
                  </a:moveTo>
                  <a:cubicBezTo>
                    <a:pt x="53339" y="1865"/>
                    <a:pt x="52688" y="3551"/>
                    <a:pt x="51278" y="4300"/>
                  </a:cubicBezTo>
                  <a:cubicBezTo>
                    <a:pt x="50493" y="4710"/>
                    <a:pt x="49690" y="5014"/>
                    <a:pt x="48914" y="5308"/>
                  </a:cubicBezTo>
                  <a:cubicBezTo>
                    <a:pt x="47416" y="5870"/>
                    <a:pt x="45997" y="6397"/>
                    <a:pt x="44766" y="7645"/>
                  </a:cubicBezTo>
                  <a:cubicBezTo>
                    <a:pt x="43571" y="8859"/>
                    <a:pt x="42705" y="10563"/>
                    <a:pt x="42215" y="12704"/>
                  </a:cubicBezTo>
                  <a:cubicBezTo>
                    <a:pt x="41777" y="14559"/>
                    <a:pt x="41635" y="16691"/>
                    <a:pt x="41769" y="19038"/>
                  </a:cubicBezTo>
                  <a:cubicBezTo>
                    <a:pt x="41840" y="20340"/>
                    <a:pt x="42045" y="21714"/>
                    <a:pt x="42268" y="23168"/>
                  </a:cubicBezTo>
                  <a:cubicBezTo>
                    <a:pt x="42696" y="26049"/>
                    <a:pt x="43142" y="29029"/>
                    <a:pt x="42509" y="31456"/>
                  </a:cubicBezTo>
                  <a:cubicBezTo>
                    <a:pt x="41328" y="36057"/>
                    <a:pt x="36683" y="36413"/>
                    <a:pt x="33412" y="36413"/>
                  </a:cubicBezTo>
                  <a:cubicBezTo>
                    <a:pt x="33100" y="36413"/>
                    <a:pt x="32800" y="36410"/>
                    <a:pt x="32517" y="36407"/>
                  </a:cubicBezTo>
                  <a:cubicBezTo>
                    <a:pt x="31795" y="36398"/>
                    <a:pt x="31054" y="36371"/>
                    <a:pt x="30332" y="36344"/>
                  </a:cubicBezTo>
                  <a:cubicBezTo>
                    <a:pt x="29455" y="36314"/>
                    <a:pt x="28563" y="36283"/>
                    <a:pt x="27675" y="36283"/>
                  </a:cubicBezTo>
                  <a:cubicBezTo>
                    <a:pt x="26755" y="36283"/>
                    <a:pt x="25837" y="36316"/>
                    <a:pt x="24943" y="36416"/>
                  </a:cubicBezTo>
                  <a:cubicBezTo>
                    <a:pt x="22972" y="36639"/>
                    <a:pt x="21339" y="37174"/>
                    <a:pt x="19957" y="38048"/>
                  </a:cubicBezTo>
                  <a:cubicBezTo>
                    <a:pt x="18609" y="38896"/>
                    <a:pt x="17387" y="40109"/>
                    <a:pt x="16228" y="41741"/>
                  </a:cubicBezTo>
                  <a:cubicBezTo>
                    <a:pt x="15193" y="43196"/>
                    <a:pt x="14292" y="44864"/>
                    <a:pt x="13426" y="46470"/>
                  </a:cubicBezTo>
                  <a:cubicBezTo>
                    <a:pt x="12766" y="47692"/>
                    <a:pt x="12079" y="48950"/>
                    <a:pt x="11339" y="50127"/>
                  </a:cubicBezTo>
                  <a:cubicBezTo>
                    <a:pt x="9813" y="52554"/>
                    <a:pt x="8225" y="54275"/>
                    <a:pt x="6575" y="55301"/>
                  </a:cubicBezTo>
                  <a:lnTo>
                    <a:pt x="6575" y="55301"/>
                  </a:lnTo>
                  <a:cubicBezTo>
                    <a:pt x="8234" y="54275"/>
                    <a:pt x="9840" y="52536"/>
                    <a:pt x="11357" y="50136"/>
                  </a:cubicBezTo>
                  <a:cubicBezTo>
                    <a:pt x="12097" y="48959"/>
                    <a:pt x="12775" y="47701"/>
                    <a:pt x="13435" y="46479"/>
                  </a:cubicBezTo>
                  <a:cubicBezTo>
                    <a:pt x="15255" y="43124"/>
                    <a:pt x="16968" y="39948"/>
                    <a:pt x="19965" y="38057"/>
                  </a:cubicBezTo>
                  <a:cubicBezTo>
                    <a:pt x="22294" y="36590"/>
                    <a:pt x="24973" y="36301"/>
                    <a:pt x="27684" y="36301"/>
                  </a:cubicBezTo>
                  <a:cubicBezTo>
                    <a:pt x="28567" y="36301"/>
                    <a:pt x="29453" y="36331"/>
                    <a:pt x="30332" y="36362"/>
                  </a:cubicBezTo>
                  <a:cubicBezTo>
                    <a:pt x="31054" y="36389"/>
                    <a:pt x="31795" y="36416"/>
                    <a:pt x="32517" y="36416"/>
                  </a:cubicBezTo>
                  <a:cubicBezTo>
                    <a:pt x="32776" y="36419"/>
                    <a:pt x="33040" y="36422"/>
                    <a:pt x="33308" y="36422"/>
                  </a:cubicBezTo>
                  <a:cubicBezTo>
                    <a:pt x="35006" y="36422"/>
                    <a:pt x="36855" y="36322"/>
                    <a:pt x="38450" y="35782"/>
                  </a:cubicBezTo>
                  <a:cubicBezTo>
                    <a:pt x="39467" y="35443"/>
                    <a:pt x="40305" y="34944"/>
                    <a:pt x="40957" y="34301"/>
                  </a:cubicBezTo>
                  <a:cubicBezTo>
                    <a:pt x="41706" y="33561"/>
                    <a:pt x="42232" y="32606"/>
                    <a:pt x="42527" y="31465"/>
                  </a:cubicBezTo>
                  <a:cubicBezTo>
                    <a:pt x="43151" y="29029"/>
                    <a:pt x="42705" y="26049"/>
                    <a:pt x="42277" y="23168"/>
                  </a:cubicBezTo>
                  <a:cubicBezTo>
                    <a:pt x="42063" y="21714"/>
                    <a:pt x="41858" y="20340"/>
                    <a:pt x="41777" y="19038"/>
                  </a:cubicBezTo>
                  <a:cubicBezTo>
                    <a:pt x="41608" y="16094"/>
                    <a:pt x="41777" y="10696"/>
                    <a:pt x="44775" y="7654"/>
                  </a:cubicBezTo>
                  <a:cubicBezTo>
                    <a:pt x="46006" y="6414"/>
                    <a:pt x="47424" y="5879"/>
                    <a:pt x="48914" y="5326"/>
                  </a:cubicBezTo>
                  <a:cubicBezTo>
                    <a:pt x="49699" y="5032"/>
                    <a:pt x="50502" y="4728"/>
                    <a:pt x="51287" y="4318"/>
                  </a:cubicBezTo>
                  <a:cubicBezTo>
                    <a:pt x="51956" y="3961"/>
                    <a:pt x="52474" y="3381"/>
                    <a:pt x="52777" y="2641"/>
                  </a:cubicBezTo>
                  <a:cubicBezTo>
                    <a:pt x="53098" y="1856"/>
                    <a:pt x="53161" y="946"/>
                    <a:pt x="52947" y="0"/>
                  </a:cubicBezTo>
                  <a:close/>
                  <a:moveTo>
                    <a:pt x="4880" y="56104"/>
                  </a:moveTo>
                  <a:cubicBezTo>
                    <a:pt x="4605" y="56191"/>
                    <a:pt x="4326" y="56261"/>
                    <a:pt x="4048" y="56314"/>
                  </a:cubicBezTo>
                  <a:lnTo>
                    <a:pt x="4048" y="56314"/>
                  </a:lnTo>
                  <a:cubicBezTo>
                    <a:pt x="4327" y="56263"/>
                    <a:pt x="4604" y="56193"/>
                    <a:pt x="4880" y="56104"/>
                  </a:cubicBezTo>
                  <a:close/>
                  <a:moveTo>
                    <a:pt x="9" y="55774"/>
                  </a:moveTo>
                  <a:lnTo>
                    <a:pt x="0" y="55783"/>
                  </a:lnTo>
                  <a:cubicBezTo>
                    <a:pt x="973" y="56211"/>
                    <a:pt x="1936" y="56425"/>
                    <a:pt x="2882" y="56425"/>
                  </a:cubicBezTo>
                  <a:cubicBezTo>
                    <a:pt x="3096" y="56425"/>
                    <a:pt x="3301" y="56417"/>
                    <a:pt x="3506" y="56399"/>
                  </a:cubicBezTo>
                  <a:cubicBezTo>
                    <a:pt x="3686" y="56378"/>
                    <a:pt x="3867" y="56349"/>
                    <a:pt x="4048" y="56314"/>
                  </a:cubicBezTo>
                  <a:lnTo>
                    <a:pt x="4048" y="56314"/>
                  </a:lnTo>
                  <a:cubicBezTo>
                    <a:pt x="3670" y="56384"/>
                    <a:pt x="3289" y="56419"/>
                    <a:pt x="2906" y="56419"/>
                  </a:cubicBezTo>
                  <a:cubicBezTo>
                    <a:pt x="1956" y="56419"/>
                    <a:pt x="990" y="56204"/>
                    <a:pt x="9" y="55774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4" name="Google Shape;3874;p31"/>
          <p:cNvSpPr/>
          <p:nvPr/>
        </p:nvSpPr>
        <p:spPr>
          <a:xfrm>
            <a:off x="6590188" y="427582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5" name="Google Shape;3875;p31"/>
          <p:cNvSpPr/>
          <p:nvPr/>
        </p:nvSpPr>
        <p:spPr>
          <a:xfrm>
            <a:off x="4144063" y="41681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6" name="Google Shape;3876;p31"/>
          <p:cNvSpPr/>
          <p:nvPr/>
        </p:nvSpPr>
        <p:spPr>
          <a:xfrm>
            <a:off x="7872200" y="38581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7" name="Google Shape;3877;p3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78" name="Google Shape;3878;p31"/>
          <p:cNvSpPr/>
          <p:nvPr/>
        </p:nvSpPr>
        <p:spPr>
          <a:xfrm>
            <a:off x="-895000" y="4326350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9" name="Google Shape;3879;p31"/>
          <p:cNvSpPr/>
          <p:nvPr/>
        </p:nvSpPr>
        <p:spPr>
          <a:xfrm>
            <a:off x="4175563" y="48908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0" name="Google Shape;3880;p31"/>
          <p:cNvSpPr/>
          <p:nvPr/>
        </p:nvSpPr>
        <p:spPr>
          <a:xfrm>
            <a:off x="466413" y="44699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81" name="Google Shape;3881;p31"/>
          <p:cNvGrpSpPr/>
          <p:nvPr/>
        </p:nvGrpSpPr>
        <p:grpSpPr>
          <a:xfrm>
            <a:off x="110250" y="3480863"/>
            <a:ext cx="37200" cy="2435125"/>
            <a:chOff x="367100" y="2392375"/>
            <a:chExt cx="37200" cy="2435125"/>
          </a:xfrm>
        </p:grpSpPr>
        <p:sp>
          <p:nvSpPr>
            <p:cNvPr id="3882" name="Google Shape;3882;p31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4" name="Google Shape;3884;p31"/>
          <p:cNvGrpSpPr/>
          <p:nvPr/>
        </p:nvGrpSpPr>
        <p:grpSpPr>
          <a:xfrm>
            <a:off x="562050" y="4561713"/>
            <a:ext cx="37200" cy="833425"/>
            <a:chOff x="367100" y="2392375"/>
            <a:chExt cx="37200" cy="833425"/>
          </a:xfrm>
        </p:grpSpPr>
        <p:sp>
          <p:nvSpPr>
            <p:cNvPr id="3885" name="Google Shape;3885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7" name="Google Shape;3887;p31"/>
          <p:cNvGrpSpPr/>
          <p:nvPr/>
        </p:nvGrpSpPr>
        <p:grpSpPr>
          <a:xfrm>
            <a:off x="1969788" y="4753675"/>
            <a:ext cx="37200" cy="1232425"/>
            <a:chOff x="367100" y="2392375"/>
            <a:chExt cx="37200" cy="1232425"/>
          </a:xfrm>
        </p:grpSpPr>
        <p:sp>
          <p:nvSpPr>
            <p:cNvPr id="3888" name="Google Shape;3888;p31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0" name="Google Shape;3890;p31"/>
          <p:cNvGrpSpPr/>
          <p:nvPr/>
        </p:nvGrpSpPr>
        <p:grpSpPr>
          <a:xfrm>
            <a:off x="1013850" y="4876963"/>
            <a:ext cx="37200" cy="833425"/>
            <a:chOff x="367100" y="2392375"/>
            <a:chExt cx="37200" cy="833425"/>
          </a:xfrm>
        </p:grpSpPr>
        <p:sp>
          <p:nvSpPr>
            <p:cNvPr id="3891" name="Google Shape;3891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3" name="Google Shape;3893;p31"/>
          <p:cNvGrpSpPr/>
          <p:nvPr/>
        </p:nvGrpSpPr>
        <p:grpSpPr>
          <a:xfrm>
            <a:off x="8663900" y="3093813"/>
            <a:ext cx="37200" cy="2435125"/>
            <a:chOff x="367100" y="2392375"/>
            <a:chExt cx="37200" cy="2435125"/>
          </a:xfrm>
        </p:grpSpPr>
        <p:sp>
          <p:nvSpPr>
            <p:cNvPr id="3894" name="Google Shape;3894;p31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6" name="Google Shape;3896;p31"/>
          <p:cNvGrpSpPr/>
          <p:nvPr/>
        </p:nvGrpSpPr>
        <p:grpSpPr>
          <a:xfrm>
            <a:off x="466400" y="4419800"/>
            <a:ext cx="37200" cy="1232425"/>
            <a:chOff x="367100" y="2392375"/>
            <a:chExt cx="37200" cy="1232425"/>
          </a:xfrm>
        </p:grpSpPr>
        <p:sp>
          <p:nvSpPr>
            <p:cNvPr id="3897" name="Google Shape;3897;p31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9" name="Google Shape;3899;p31"/>
          <p:cNvGrpSpPr/>
          <p:nvPr/>
        </p:nvGrpSpPr>
        <p:grpSpPr>
          <a:xfrm>
            <a:off x="3072263" y="4699375"/>
            <a:ext cx="37200" cy="833425"/>
            <a:chOff x="367100" y="2392375"/>
            <a:chExt cx="37200" cy="833425"/>
          </a:xfrm>
        </p:grpSpPr>
        <p:sp>
          <p:nvSpPr>
            <p:cNvPr id="3900" name="Google Shape;3900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2" name="Google Shape;3902;p31"/>
          <p:cNvGrpSpPr/>
          <p:nvPr/>
        </p:nvGrpSpPr>
        <p:grpSpPr>
          <a:xfrm>
            <a:off x="4163738" y="4760125"/>
            <a:ext cx="37200" cy="833425"/>
            <a:chOff x="367100" y="2392375"/>
            <a:chExt cx="37200" cy="833425"/>
          </a:xfrm>
        </p:grpSpPr>
        <p:sp>
          <p:nvSpPr>
            <p:cNvPr id="3903" name="Google Shape;3903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5" name="Google Shape;3905;p31"/>
          <p:cNvGrpSpPr/>
          <p:nvPr/>
        </p:nvGrpSpPr>
        <p:grpSpPr>
          <a:xfrm>
            <a:off x="1357200" y="4760113"/>
            <a:ext cx="37200" cy="833425"/>
            <a:chOff x="367100" y="2392375"/>
            <a:chExt cx="37200" cy="833425"/>
          </a:xfrm>
        </p:grpSpPr>
        <p:sp>
          <p:nvSpPr>
            <p:cNvPr id="3906" name="Google Shape;3906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8" name="Google Shape;3908;p31"/>
          <p:cNvGrpSpPr/>
          <p:nvPr/>
        </p:nvGrpSpPr>
        <p:grpSpPr>
          <a:xfrm>
            <a:off x="7789488" y="4942750"/>
            <a:ext cx="37200" cy="833425"/>
            <a:chOff x="367100" y="2392375"/>
            <a:chExt cx="37200" cy="833425"/>
          </a:xfrm>
        </p:grpSpPr>
        <p:sp>
          <p:nvSpPr>
            <p:cNvPr id="3909" name="Google Shape;3909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1" name="Google Shape;3911;p31"/>
          <p:cNvGrpSpPr/>
          <p:nvPr/>
        </p:nvGrpSpPr>
        <p:grpSpPr>
          <a:xfrm>
            <a:off x="6181250" y="4873188"/>
            <a:ext cx="37200" cy="833425"/>
            <a:chOff x="367100" y="2392375"/>
            <a:chExt cx="37200" cy="833425"/>
          </a:xfrm>
        </p:grpSpPr>
        <p:sp>
          <p:nvSpPr>
            <p:cNvPr id="3912" name="Google Shape;3912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4" name="Google Shape;3914;p31"/>
          <p:cNvGrpSpPr/>
          <p:nvPr/>
        </p:nvGrpSpPr>
        <p:grpSpPr>
          <a:xfrm>
            <a:off x="5621100" y="4695513"/>
            <a:ext cx="37200" cy="833425"/>
            <a:chOff x="367100" y="2392375"/>
            <a:chExt cx="37200" cy="833425"/>
          </a:xfrm>
        </p:grpSpPr>
        <p:sp>
          <p:nvSpPr>
            <p:cNvPr id="3915" name="Google Shape;3915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7" name="Google Shape;3917;p31"/>
          <p:cNvGrpSpPr/>
          <p:nvPr/>
        </p:nvGrpSpPr>
        <p:grpSpPr>
          <a:xfrm>
            <a:off x="6984538" y="4850900"/>
            <a:ext cx="37200" cy="1232425"/>
            <a:chOff x="367100" y="2392375"/>
            <a:chExt cx="37200" cy="1232425"/>
          </a:xfrm>
        </p:grpSpPr>
        <p:sp>
          <p:nvSpPr>
            <p:cNvPr id="3918" name="Google Shape;3918;p31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0" name="Google Shape;3920;p31"/>
          <p:cNvGrpSpPr/>
          <p:nvPr/>
        </p:nvGrpSpPr>
        <p:grpSpPr>
          <a:xfrm>
            <a:off x="8766100" y="4504950"/>
            <a:ext cx="37200" cy="833425"/>
            <a:chOff x="367100" y="2392375"/>
            <a:chExt cx="37200" cy="833425"/>
          </a:xfrm>
        </p:grpSpPr>
        <p:sp>
          <p:nvSpPr>
            <p:cNvPr id="3921" name="Google Shape;3921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3" name="Google Shape;3923;p31"/>
          <p:cNvGrpSpPr/>
          <p:nvPr/>
        </p:nvGrpSpPr>
        <p:grpSpPr>
          <a:xfrm>
            <a:off x="8409288" y="4699363"/>
            <a:ext cx="37200" cy="833425"/>
            <a:chOff x="367100" y="2392375"/>
            <a:chExt cx="37200" cy="833425"/>
          </a:xfrm>
        </p:grpSpPr>
        <p:sp>
          <p:nvSpPr>
            <p:cNvPr id="3924" name="Google Shape;3924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6" name="Google Shape;3926;p31"/>
          <p:cNvGrpSpPr/>
          <p:nvPr/>
        </p:nvGrpSpPr>
        <p:grpSpPr>
          <a:xfrm>
            <a:off x="8918488" y="3694088"/>
            <a:ext cx="37200" cy="1232425"/>
            <a:chOff x="367100" y="2392375"/>
            <a:chExt cx="37200" cy="1232425"/>
          </a:xfrm>
        </p:grpSpPr>
        <p:sp>
          <p:nvSpPr>
            <p:cNvPr id="3927" name="Google Shape;3927;p31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9" name="Google Shape;3929;p31"/>
          <p:cNvSpPr/>
          <p:nvPr/>
        </p:nvSpPr>
        <p:spPr>
          <a:xfrm>
            <a:off x="6942350" y="48418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Google Shape;3930;p31"/>
          <p:cNvSpPr/>
          <p:nvPr/>
        </p:nvSpPr>
        <p:spPr>
          <a:xfrm>
            <a:off x="6807341" y="48975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1" name="Google Shape;3931;p31"/>
          <p:cNvGrpSpPr/>
          <p:nvPr/>
        </p:nvGrpSpPr>
        <p:grpSpPr>
          <a:xfrm>
            <a:off x="288325" y="4082225"/>
            <a:ext cx="37200" cy="1232425"/>
            <a:chOff x="367100" y="2392375"/>
            <a:chExt cx="37200" cy="1232425"/>
          </a:xfrm>
        </p:grpSpPr>
        <p:sp>
          <p:nvSpPr>
            <p:cNvPr id="3932" name="Google Shape;3932;p31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4" name="Google Shape;3934;p31"/>
          <p:cNvGrpSpPr/>
          <p:nvPr/>
        </p:nvGrpSpPr>
        <p:grpSpPr>
          <a:xfrm>
            <a:off x="4664063" y="4847900"/>
            <a:ext cx="37200" cy="833425"/>
            <a:chOff x="367100" y="2392375"/>
            <a:chExt cx="37200" cy="833425"/>
          </a:xfrm>
        </p:grpSpPr>
        <p:sp>
          <p:nvSpPr>
            <p:cNvPr id="3935" name="Google Shape;3935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7" name="Google Shape;3937;p31"/>
          <p:cNvGrpSpPr/>
          <p:nvPr/>
        </p:nvGrpSpPr>
        <p:grpSpPr>
          <a:xfrm>
            <a:off x="9029100" y="3374663"/>
            <a:ext cx="37200" cy="2435125"/>
            <a:chOff x="367100" y="2392375"/>
            <a:chExt cx="37200" cy="2435125"/>
          </a:xfrm>
        </p:grpSpPr>
        <p:sp>
          <p:nvSpPr>
            <p:cNvPr id="3938" name="Google Shape;3938;p31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0" name="Google Shape;3940;p31"/>
          <p:cNvGrpSpPr/>
          <p:nvPr/>
        </p:nvGrpSpPr>
        <p:grpSpPr>
          <a:xfrm rot="4416216">
            <a:off x="-2978986" y="2303038"/>
            <a:ext cx="8040978" cy="5618514"/>
            <a:chOff x="3025400" y="640950"/>
            <a:chExt cx="2106950" cy="1472200"/>
          </a:xfrm>
        </p:grpSpPr>
        <p:sp>
          <p:nvSpPr>
            <p:cNvPr id="3941" name="Google Shape;3941;p31"/>
            <p:cNvSpPr/>
            <p:nvPr/>
          </p:nvSpPr>
          <p:spPr>
            <a:xfrm>
              <a:off x="3411900" y="1134000"/>
              <a:ext cx="1720450" cy="979150"/>
            </a:xfrm>
            <a:custGeom>
              <a:avLst/>
              <a:gdLst/>
              <a:ahLst/>
              <a:cxnLst/>
              <a:rect l="l" t="t" r="r" b="b"/>
              <a:pathLst>
                <a:path w="68818" h="39166" extrusionOk="0">
                  <a:moveTo>
                    <a:pt x="52801" y="1"/>
                  </a:moveTo>
                  <a:cubicBezTo>
                    <a:pt x="51729" y="1"/>
                    <a:pt x="50675" y="237"/>
                    <a:pt x="49691" y="823"/>
                  </a:cubicBezTo>
                  <a:cubicBezTo>
                    <a:pt x="48120" y="1751"/>
                    <a:pt x="47032" y="3419"/>
                    <a:pt x="45988" y="5034"/>
                  </a:cubicBezTo>
                  <a:cubicBezTo>
                    <a:pt x="44953" y="6622"/>
                    <a:pt x="43892" y="8254"/>
                    <a:pt x="42375" y="9182"/>
                  </a:cubicBezTo>
                  <a:cubicBezTo>
                    <a:pt x="40829" y="10121"/>
                    <a:pt x="39018" y="10201"/>
                    <a:pt x="37236" y="10201"/>
                  </a:cubicBezTo>
                  <a:cubicBezTo>
                    <a:pt x="37054" y="10201"/>
                    <a:pt x="36873" y="10200"/>
                    <a:pt x="36693" y="10199"/>
                  </a:cubicBezTo>
                  <a:lnTo>
                    <a:pt x="35711" y="10199"/>
                  </a:lnTo>
                  <a:cubicBezTo>
                    <a:pt x="32642" y="10235"/>
                    <a:pt x="30600" y="11065"/>
                    <a:pt x="29449" y="12742"/>
                  </a:cubicBezTo>
                  <a:cubicBezTo>
                    <a:pt x="28976" y="13429"/>
                    <a:pt x="28655" y="14267"/>
                    <a:pt x="28351" y="15070"/>
                  </a:cubicBezTo>
                  <a:cubicBezTo>
                    <a:pt x="27870" y="16337"/>
                    <a:pt x="27424" y="17532"/>
                    <a:pt x="26433" y="18183"/>
                  </a:cubicBezTo>
                  <a:cubicBezTo>
                    <a:pt x="25758" y="18634"/>
                    <a:pt x="25005" y="18712"/>
                    <a:pt x="24201" y="18712"/>
                  </a:cubicBezTo>
                  <a:cubicBezTo>
                    <a:pt x="23985" y="18712"/>
                    <a:pt x="23766" y="18707"/>
                    <a:pt x="23543" y="18701"/>
                  </a:cubicBezTo>
                  <a:cubicBezTo>
                    <a:pt x="23334" y="18696"/>
                    <a:pt x="23124" y="18691"/>
                    <a:pt x="22912" y="18691"/>
                  </a:cubicBezTo>
                  <a:cubicBezTo>
                    <a:pt x="22392" y="18691"/>
                    <a:pt x="21870" y="18722"/>
                    <a:pt x="21375" y="18861"/>
                  </a:cubicBezTo>
                  <a:cubicBezTo>
                    <a:pt x="19413" y="19397"/>
                    <a:pt x="18262" y="21440"/>
                    <a:pt x="17744" y="22608"/>
                  </a:cubicBezTo>
                  <a:cubicBezTo>
                    <a:pt x="17298" y="23625"/>
                    <a:pt x="16977" y="24714"/>
                    <a:pt x="16674" y="25775"/>
                  </a:cubicBezTo>
                  <a:cubicBezTo>
                    <a:pt x="16460" y="26489"/>
                    <a:pt x="16246" y="27220"/>
                    <a:pt x="15996" y="27925"/>
                  </a:cubicBezTo>
                  <a:cubicBezTo>
                    <a:pt x="13678" y="34446"/>
                    <a:pt x="7517" y="39010"/>
                    <a:pt x="1317" y="39010"/>
                  </a:cubicBezTo>
                  <a:cubicBezTo>
                    <a:pt x="884" y="39010"/>
                    <a:pt x="450" y="38988"/>
                    <a:pt x="18" y="38943"/>
                  </a:cubicBezTo>
                  <a:lnTo>
                    <a:pt x="0" y="39094"/>
                  </a:lnTo>
                  <a:cubicBezTo>
                    <a:pt x="437" y="39139"/>
                    <a:pt x="875" y="39166"/>
                    <a:pt x="1321" y="39166"/>
                  </a:cubicBezTo>
                  <a:cubicBezTo>
                    <a:pt x="4166" y="39166"/>
                    <a:pt x="7084" y="38220"/>
                    <a:pt x="9653" y="36454"/>
                  </a:cubicBezTo>
                  <a:cubicBezTo>
                    <a:pt x="12615" y="34411"/>
                    <a:pt x="14916" y="31395"/>
                    <a:pt x="16139" y="27970"/>
                  </a:cubicBezTo>
                  <a:cubicBezTo>
                    <a:pt x="16388" y="27265"/>
                    <a:pt x="16602" y="26534"/>
                    <a:pt x="16817" y="25820"/>
                  </a:cubicBezTo>
                  <a:cubicBezTo>
                    <a:pt x="17120" y="24767"/>
                    <a:pt x="17441" y="23670"/>
                    <a:pt x="17887" y="22662"/>
                  </a:cubicBezTo>
                  <a:cubicBezTo>
                    <a:pt x="18387" y="21520"/>
                    <a:pt x="19511" y="19522"/>
                    <a:pt x="21411" y="19004"/>
                  </a:cubicBezTo>
                  <a:cubicBezTo>
                    <a:pt x="21889" y="18872"/>
                    <a:pt x="22398" y="18842"/>
                    <a:pt x="22907" y="18842"/>
                  </a:cubicBezTo>
                  <a:cubicBezTo>
                    <a:pt x="23120" y="18842"/>
                    <a:pt x="23333" y="18847"/>
                    <a:pt x="23543" y="18853"/>
                  </a:cubicBezTo>
                  <a:cubicBezTo>
                    <a:pt x="23730" y="18856"/>
                    <a:pt x="23919" y="18859"/>
                    <a:pt x="24107" y="18859"/>
                  </a:cubicBezTo>
                  <a:cubicBezTo>
                    <a:pt x="24945" y="18859"/>
                    <a:pt x="25786" y="18789"/>
                    <a:pt x="26514" y="18308"/>
                  </a:cubicBezTo>
                  <a:cubicBezTo>
                    <a:pt x="27540" y="17630"/>
                    <a:pt x="28021" y="16355"/>
                    <a:pt x="28494" y="15124"/>
                  </a:cubicBezTo>
                  <a:cubicBezTo>
                    <a:pt x="28797" y="14321"/>
                    <a:pt x="29110" y="13500"/>
                    <a:pt x="29565" y="12822"/>
                  </a:cubicBezTo>
                  <a:cubicBezTo>
                    <a:pt x="30689" y="11189"/>
                    <a:pt x="32696" y="10378"/>
                    <a:pt x="35720" y="10351"/>
                  </a:cubicBezTo>
                  <a:cubicBezTo>
                    <a:pt x="35881" y="10346"/>
                    <a:pt x="36041" y="10344"/>
                    <a:pt x="36203" y="10344"/>
                  </a:cubicBezTo>
                  <a:cubicBezTo>
                    <a:pt x="36365" y="10344"/>
                    <a:pt x="36528" y="10346"/>
                    <a:pt x="36693" y="10351"/>
                  </a:cubicBezTo>
                  <a:cubicBezTo>
                    <a:pt x="36726" y="10351"/>
                    <a:pt x="36759" y="10351"/>
                    <a:pt x="36792" y="10351"/>
                  </a:cubicBezTo>
                  <a:cubicBezTo>
                    <a:pt x="38741" y="10351"/>
                    <a:pt x="40745" y="10342"/>
                    <a:pt x="42456" y="9307"/>
                  </a:cubicBezTo>
                  <a:cubicBezTo>
                    <a:pt x="43999" y="8370"/>
                    <a:pt x="45069" y="6711"/>
                    <a:pt x="46113" y="5114"/>
                  </a:cubicBezTo>
                  <a:cubicBezTo>
                    <a:pt x="47148" y="3517"/>
                    <a:pt x="48219" y="1867"/>
                    <a:pt x="49762" y="948"/>
                  </a:cubicBezTo>
                  <a:cubicBezTo>
                    <a:pt x="50722" y="381"/>
                    <a:pt x="51750" y="151"/>
                    <a:pt x="52798" y="151"/>
                  </a:cubicBezTo>
                  <a:cubicBezTo>
                    <a:pt x="55012" y="151"/>
                    <a:pt x="57313" y="1177"/>
                    <a:pt x="59245" y="2206"/>
                  </a:cubicBezTo>
                  <a:lnTo>
                    <a:pt x="59566" y="2375"/>
                  </a:lnTo>
                  <a:cubicBezTo>
                    <a:pt x="61883" y="3613"/>
                    <a:pt x="64443" y="4978"/>
                    <a:pt x="66990" y="4978"/>
                  </a:cubicBezTo>
                  <a:cubicBezTo>
                    <a:pt x="67601" y="4978"/>
                    <a:pt x="68211" y="4899"/>
                    <a:pt x="68817" y="4722"/>
                  </a:cubicBezTo>
                  <a:lnTo>
                    <a:pt x="68773" y="4579"/>
                  </a:lnTo>
                  <a:cubicBezTo>
                    <a:pt x="68168" y="4756"/>
                    <a:pt x="67563" y="4835"/>
                    <a:pt x="66958" y="4835"/>
                  </a:cubicBezTo>
                  <a:cubicBezTo>
                    <a:pt x="64492" y="4835"/>
                    <a:pt x="62030" y="3526"/>
                    <a:pt x="59638" y="2251"/>
                  </a:cubicBezTo>
                  <a:lnTo>
                    <a:pt x="59316" y="2072"/>
                  </a:lnTo>
                  <a:cubicBezTo>
                    <a:pt x="57367" y="1034"/>
                    <a:pt x="55043" y="1"/>
                    <a:pt x="528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31"/>
            <p:cNvSpPr/>
            <p:nvPr/>
          </p:nvSpPr>
          <p:spPr>
            <a:xfrm>
              <a:off x="3395850" y="1125650"/>
              <a:ext cx="1703925" cy="984600"/>
            </a:xfrm>
            <a:custGeom>
              <a:avLst/>
              <a:gdLst/>
              <a:ahLst/>
              <a:cxnLst/>
              <a:rect l="l" t="t" r="r" b="b"/>
              <a:pathLst>
                <a:path w="68157" h="39384" extrusionOk="0">
                  <a:moveTo>
                    <a:pt x="52654" y="1"/>
                  </a:moveTo>
                  <a:cubicBezTo>
                    <a:pt x="51409" y="1"/>
                    <a:pt x="50322" y="315"/>
                    <a:pt x="49351" y="943"/>
                  </a:cubicBezTo>
                  <a:cubicBezTo>
                    <a:pt x="48495" y="1496"/>
                    <a:pt x="47728" y="2290"/>
                    <a:pt x="46880" y="3530"/>
                  </a:cubicBezTo>
                  <a:cubicBezTo>
                    <a:pt x="46505" y="4092"/>
                    <a:pt x="46140" y="4681"/>
                    <a:pt x="45783" y="5261"/>
                  </a:cubicBezTo>
                  <a:cubicBezTo>
                    <a:pt x="44819" y="6840"/>
                    <a:pt x="43820" y="8472"/>
                    <a:pt x="42384" y="9427"/>
                  </a:cubicBezTo>
                  <a:cubicBezTo>
                    <a:pt x="41073" y="10292"/>
                    <a:pt x="39583" y="10497"/>
                    <a:pt x="38164" y="10587"/>
                  </a:cubicBezTo>
                  <a:cubicBezTo>
                    <a:pt x="37700" y="10622"/>
                    <a:pt x="37236" y="10640"/>
                    <a:pt x="36782" y="10649"/>
                  </a:cubicBezTo>
                  <a:cubicBezTo>
                    <a:pt x="36505" y="10658"/>
                    <a:pt x="36228" y="10676"/>
                    <a:pt x="35952" y="10685"/>
                  </a:cubicBezTo>
                  <a:cubicBezTo>
                    <a:pt x="34007" y="10774"/>
                    <a:pt x="31233" y="11140"/>
                    <a:pt x="29689" y="13236"/>
                  </a:cubicBezTo>
                  <a:cubicBezTo>
                    <a:pt x="29190" y="13905"/>
                    <a:pt x="28851" y="14708"/>
                    <a:pt x="28521" y="15493"/>
                  </a:cubicBezTo>
                  <a:lnTo>
                    <a:pt x="28494" y="15565"/>
                  </a:lnTo>
                  <a:cubicBezTo>
                    <a:pt x="28039" y="16617"/>
                    <a:pt x="27530" y="17822"/>
                    <a:pt x="26531" y="18455"/>
                  </a:cubicBezTo>
                  <a:cubicBezTo>
                    <a:pt x="25851" y="18880"/>
                    <a:pt x="25087" y="18956"/>
                    <a:pt x="24278" y="18956"/>
                  </a:cubicBezTo>
                  <a:cubicBezTo>
                    <a:pt x="24069" y="18956"/>
                    <a:pt x="23856" y="18951"/>
                    <a:pt x="23641" y="18946"/>
                  </a:cubicBezTo>
                  <a:cubicBezTo>
                    <a:pt x="23465" y="18944"/>
                    <a:pt x="23287" y="18941"/>
                    <a:pt x="23108" y="18941"/>
                  </a:cubicBezTo>
                  <a:cubicBezTo>
                    <a:pt x="22555" y="18941"/>
                    <a:pt x="21995" y="18967"/>
                    <a:pt x="21455" y="19115"/>
                  </a:cubicBezTo>
                  <a:cubicBezTo>
                    <a:pt x="20402" y="19401"/>
                    <a:pt x="19412" y="20177"/>
                    <a:pt x="18591" y="21363"/>
                  </a:cubicBezTo>
                  <a:cubicBezTo>
                    <a:pt x="18297" y="21800"/>
                    <a:pt x="18021" y="22282"/>
                    <a:pt x="17780" y="22800"/>
                  </a:cubicBezTo>
                  <a:cubicBezTo>
                    <a:pt x="17307" y="23834"/>
                    <a:pt x="16959" y="24950"/>
                    <a:pt x="16629" y="26029"/>
                  </a:cubicBezTo>
                  <a:cubicBezTo>
                    <a:pt x="16424" y="26707"/>
                    <a:pt x="16201" y="27412"/>
                    <a:pt x="15960" y="28081"/>
                  </a:cubicBezTo>
                  <a:cubicBezTo>
                    <a:pt x="15112" y="30382"/>
                    <a:pt x="13792" y="32532"/>
                    <a:pt x="12124" y="34299"/>
                  </a:cubicBezTo>
                  <a:cubicBezTo>
                    <a:pt x="9141" y="37456"/>
                    <a:pt x="5227" y="39245"/>
                    <a:pt x="1423" y="39245"/>
                  </a:cubicBezTo>
                  <a:cubicBezTo>
                    <a:pt x="949" y="39245"/>
                    <a:pt x="477" y="39217"/>
                    <a:pt x="9" y="39161"/>
                  </a:cubicBezTo>
                  <a:lnTo>
                    <a:pt x="0" y="39303"/>
                  </a:lnTo>
                  <a:cubicBezTo>
                    <a:pt x="473" y="39357"/>
                    <a:pt x="946" y="39384"/>
                    <a:pt x="1427" y="39384"/>
                  </a:cubicBezTo>
                  <a:cubicBezTo>
                    <a:pt x="5272" y="39384"/>
                    <a:pt x="9215" y="37582"/>
                    <a:pt x="12231" y="34397"/>
                  </a:cubicBezTo>
                  <a:cubicBezTo>
                    <a:pt x="13908" y="32622"/>
                    <a:pt x="15246" y="30454"/>
                    <a:pt x="16094" y="28134"/>
                  </a:cubicBezTo>
                  <a:cubicBezTo>
                    <a:pt x="16343" y="27456"/>
                    <a:pt x="16557" y="26752"/>
                    <a:pt x="16763" y="26074"/>
                  </a:cubicBezTo>
                  <a:cubicBezTo>
                    <a:pt x="17102" y="24994"/>
                    <a:pt x="17441" y="23888"/>
                    <a:pt x="17913" y="22862"/>
                  </a:cubicBezTo>
                  <a:cubicBezTo>
                    <a:pt x="18145" y="22353"/>
                    <a:pt x="18413" y="21872"/>
                    <a:pt x="18707" y="21444"/>
                  </a:cubicBezTo>
                  <a:cubicBezTo>
                    <a:pt x="19510" y="20293"/>
                    <a:pt x="20474" y="19526"/>
                    <a:pt x="21500" y="19249"/>
                  </a:cubicBezTo>
                  <a:cubicBezTo>
                    <a:pt x="22015" y="19108"/>
                    <a:pt x="22560" y="19083"/>
                    <a:pt x="23102" y="19083"/>
                  </a:cubicBezTo>
                  <a:cubicBezTo>
                    <a:pt x="23282" y="19083"/>
                    <a:pt x="23462" y="19086"/>
                    <a:pt x="23641" y="19088"/>
                  </a:cubicBezTo>
                  <a:cubicBezTo>
                    <a:pt x="23846" y="19094"/>
                    <a:pt x="24052" y="19099"/>
                    <a:pt x="24258" y="19099"/>
                  </a:cubicBezTo>
                  <a:cubicBezTo>
                    <a:pt x="25075" y="19099"/>
                    <a:pt x="25890" y="19020"/>
                    <a:pt x="26603" y="18571"/>
                  </a:cubicBezTo>
                  <a:cubicBezTo>
                    <a:pt x="27646" y="17920"/>
                    <a:pt x="28164" y="16698"/>
                    <a:pt x="28619" y="15618"/>
                  </a:cubicBezTo>
                  <a:lnTo>
                    <a:pt x="28646" y="15547"/>
                  </a:lnTo>
                  <a:cubicBezTo>
                    <a:pt x="28976" y="14771"/>
                    <a:pt x="29315" y="13977"/>
                    <a:pt x="29805" y="13317"/>
                  </a:cubicBezTo>
                  <a:cubicBezTo>
                    <a:pt x="31304" y="11274"/>
                    <a:pt x="34043" y="10917"/>
                    <a:pt x="35961" y="10828"/>
                  </a:cubicBezTo>
                  <a:cubicBezTo>
                    <a:pt x="36237" y="10819"/>
                    <a:pt x="36514" y="10801"/>
                    <a:pt x="36790" y="10792"/>
                  </a:cubicBezTo>
                  <a:cubicBezTo>
                    <a:pt x="37245" y="10783"/>
                    <a:pt x="37709" y="10765"/>
                    <a:pt x="38173" y="10729"/>
                  </a:cubicBezTo>
                  <a:cubicBezTo>
                    <a:pt x="39609" y="10640"/>
                    <a:pt x="41126" y="10435"/>
                    <a:pt x="42464" y="9543"/>
                  </a:cubicBezTo>
                  <a:cubicBezTo>
                    <a:pt x="43927" y="8571"/>
                    <a:pt x="44935" y="6929"/>
                    <a:pt x="45908" y="5332"/>
                  </a:cubicBezTo>
                  <a:cubicBezTo>
                    <a:pt x="46256" y="4761"/>
                    <a:pt x="46621" y="4164"/>
                    <a:pt x="47005" y="3610"/>
                  </a:cubicBezTo>
                  <a:cubicBezTo>
                    <a:pt x="47835" y="2388"/>
                    <a:pt x="48584" y="1603"/>
                    <a:pt x="49432" y="1059"/>
                  </a:cubicBezTo>
                  <a:cubicBezTo>
                    <a:pt x="50376" y="451"/>
                    <a:pt x="51437" y="145"/>
                    <a:pt x="52654" y="145"/>
                  </a:cubicBezTo>
                  <a:cubicBezTo>
                    <a:pt x="53918" y="145"/>
                    <a:pt x="55351" y="476"/>
                    <a:pt x="56997" y="1139"/>
                  </a:cubicBezTo>
                  <a:cubicBezTo>
                    <a:pt x="57541" y="1353"/>
                    <a:pt x="58121" y="1612"/>
                    <a:pt x="58709" y="1898"/>
                  </a:cubicBezTo>
                  <a:lnTo>
                    <a:pt x="59218" y="2147"/>
                  </a:lnTo>
                  <a:cubicBezTo>
                    <a:pt x="60601" y="2817"/>
                    <a:pt x="62037" y="3521"/>
                    <a:pt x="63491" y="3958"/>
                  </a:cubicBezTo>
                  <a:cubicBezTo>
                    <a:pt x="64425" y="4240"/>
                    <a:pt x="65291" y="4381"/>
                    <a:pt x="66100" y="4381"/>
                  </a:cubicBezTo>
                  <a:cubicBezTo>
                    <a:pt x="66828" y="4381"/>
                    <a:pt x="67510" y="4267"/>
                    <a:pt x="68157" y="4039"/>
                  </a:cubicBezTo>
                  <a:lnTo>
                    <a:pt x="68112" y="3905"/>
                  </a:lnTo>
                  <a:cubicBezTo>
                    <a:pt x="67485" y="4127"/>
                    <a:pt x="66822" y="4236"/>
                    <a:pt x="66115" y="4236"/>
                  </a:cubicBezTo>
                  <a:cubicBezTo>
                    <a:pt x="65314" y="4236"/>
                    <a:pt x="64456" y="4095"/>
                    <a:pt x="63527" y="3816"/>
                  </a:cubicBezTo>
                  <a:cubicBezTo>
                    <a:pt x="62082" y="3387"/>
                    <a:pt x="60654" y="2692"/>
                    <a:pt x="59280" y="2014"/>
                  </a:cubicBezTo>
                  <a:lnTo>
                    <a:pt x="58772" y="1764"/>
                  </a:lnTo>
                  <a:cubicBezTo>
                    <a:pt x="58183" y="1478"/>
                    <a:pt x="57603" y="1220"/>
                    <a:pt x="57050" y="1006"/>
                  </a:cubicBezTo>
                  <a:cubicBezTo>
                    <a:pt x="55388" y="335"/>
                    <a:pt x="53937" y="1"/>
                    <a:pt x="5265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31"/>
            <p:cNvSpPr/>
            <p:nvPr/>
          </p:nvSpPr>
          <p:spPr>
            <a:xfrm>
              <a:off x="3379550" y="1116975"/>
              <a:ext cx="1687675" cy="990600"/>
            </a:xfrm>
            <a:custGeom>
              <a:avLst/>
              <a:gdLst/>
              <a:ahLst/>
              <a:cxnLst/>
              <a:rect l="l" t="t" r="r" b="b"/>
              <a:pathLst>
                <a:path w="67507" h="39624" extrusionOk="0">
                  <a:moveTo>
                    <a:pt x="52589" y="1"/>
                  </a:moveTo>
                  <a:cubicBezTo>
                    <a:pt x="51392" y="1"/>
                    <a:pt x="50161" y="277"/>
                    <a:pt x="49031" y="1067"/>
                  </a:cubicBezTo>
                  <a:cubicBezTo>
                    <a:pt x="48201" y="1647"/>
                    <a:pt x="47479" y="2459"/>
                    <a:pt x="46667" y="3717"/>
                  </a:cubicBezTo>
                  <a:cubicBezTo>
                    <a:pt x="46292" y="4288"/>
                    <a:pt x="45944" y="4903"/>
                    <a:pt x="45596" y="5501"/>
                  </a:cubicBezTo>
                  <a:cubicBezTo>
                    <a:pt x="44695" y="7071"/>
                    <a:pt x="43759" y="8703"/>
                    <a:pt x="42403" y="9685"/>
                  </a:cubicBezTo>
                  <a:cubicBezTo>
                    <a:pt x="41163" y="10586"/>
                    <a:pt x="39726" y="10853"/>
                    <a:pt x="38352" y="11005"/>
                  </a:cubicBezTo>
                  <a:cubicBezTo>
                    <a:pt x="37853" y="11059"/>
                    <a:pt x="37344" y="11094"/>
                    <a:pt x="36854" y="11130"/>
                  </a:cubicBezTo>
                  <a:cubicBezTo>
                    <a:pt x="36631" y="11148"/>
                    <a:pt x="36417" y="11166"/>
                    <a:pt x="36202" y="11183"/>
                  </a:cubicBezTo>
                  <a:cubicBezTo>
                    <a:pt x="34097" y="11353"/>
                    <a:pt x="31474" y="11799"/>
                    <a:pt x="29940" y="13744"/>
                  </a:cubicBezTo>
                  <a:cubicBezTo>
                    <a:pt x="29413" y="14404"/>
                    <a:pt x="29039" y="15198"/>
                    <a:pt x="28673" y="15965"/>
                  </a:cubicBezTo>
                  <a:cubicBezTo>
                    <a:pt x="28191" y="16982"/>
                    <a:pt x="27656" y="18124"/>
                    <a:pt x="26630" y="18731"/>
                  </a:cubicBezTo>
                  <a:cubicBezTo>
                    <a:pt x="25920" y="19152"/>
                    <a:pt x="25124" y="19218"/>
                    <a:pt x="24282" y="19218"/>
                  </a:cubicBezTo>
                  <a:cubicBezTo>
                    <a:pt x="24109" y="19218"/>
                    <a:pt x="23934" y="19215"/>
                    <a:pt x="23758" y="19212"/>
                  </a:cubicBezTo>
                  <a:cubicBezTo>
                    <a:pt x="23568" y="19208"/>
                    <a:pt x="23376" y="19204"/>
                    <a:pt x="23184" y="19204"/>
                  </a:cubicBezTo>
                  <a:cubicBezTo>
                    <a:pt x="22636" y="19204"/>
                    <a:pt x="22083" y="19237"/>
                    <a:pt x="21554" y="19382"/>
                  </a:cubicBezTo>
                  <a:cubicBezTo>
                    <a:pt x="20492" y="19667"/>
                    <a:pt x="19493" y="20435"/>
                    <a:pt x="18664" y="21594"/>
                  </a:cubicBezTo>
                  <a:cubicBezTo>
                    <a:pt x="18351" y="22023"/>
                    <a:pt x="18075" y="22495"/>
                    <a:pt x="17825" y="23013"/>
                  </a:cubicBezTo>
                  <a:cubicBezTo>
                    <a:pt x="17317" y="24056"/>
                    <a:pt x="16951" y="25198"/>
                    <a:pt x="16594" y="26296"/>
                  </a:cubicBezTo>
                  <a:cubicBezTo>
                    <a:pt x="16389" y="26947"/>
                    <a:pt x="16166" y="27616"/>
                    <a:pt x="15925" y="28258"/>
                  </a:cubicBezTo>
                  <a:cubicBezTo>
                    <a:pt x="15060" y="30569"/>
                    <a:pt x="13739" y="32728"/>
                    <a:pt x="12098" y="34494"/>
                  </a:cubicBezTo>
                  <a:cubicBezTo>
                    <a:pt x="9133" y="37686"/>
                    <a:pt x="5285" y="39486"/>
                    <a:pt x="1549" y="39486"/>
                  </a:cubicBezTo>
                  <a:cubicBezTo>
                    <a:pt x="1036" y="39486"/>
                    <a:pt x="525" y="39452"/>
                    <a:pt x="19" y="39383"/>
                  </a:cubicBezTo>
                  <a:lnTo>
                    <a:pt x="1" y="39525"/>
                  </a:lnTo>
                  <a:cubicBezTo>
                    <a:pt x="509" y="39588"/>
                    <a:pt x="1027" y="39624"/>
                    <a:pt x="1544" y="39624"/>
                  </a:cubicBezTo>
                  <a:cubicBezTo>
                    <a:pt x="5318" y="39624"/>
                    <a:pt x="9207" y="37813"/>
                    <a:pt x="12196" y="34583"/>
                  </a:cubicBezTo>
                  <a:cubicBezTo>
                    <a:pt x="13846" y="32808"/>
                    <a:pt x="15184" y="30631"/>
                    <a:pt x="16059" y="28312"/>
                  </a:cubicBezTo>
                  <a:cubicBezTo>
                    <a:pt x="16300" y="27661"/>
                    <a:pt x="16514" y="26991"/>
                    <a:pt x="16728" y="26340"/>
                  </a:cubicBezTo>
                  <a:cubicBezTo>
                    <a:pt x="17085" y="25243"/>
                    <a:pt x="17450" y="24110"/>
                    <a:pt x="17950" y="23075"/>
                  </a:cubicBezTo>
                  <a:cubicBezTo>
                    <a:pt x="18191" y="22567"/>
                    <a:pt x="18467" y="22094"/>
                    <a:pt x="18771" y="21675"/>
                  </a:cubicBezTo>
                  <a:cubicBezTo>
                    <a:pt x="19582" y="20542"/>
                    <a:pt x="20555" y="19792"/>
                    <a:pt x="21590" y="19507"/>
                  </a:cubicBezTo>
                  <a:cubicBezTo>
                    <a:pt x="22112" y="19366"/>
                    <a:pt x="22659" y="19341"/>
                    <a:pt x="23208" y="19341"/>
                  </a:cubicBezTo>
                  <a:cubicBezTo>
                    <a:pt x="23391" y="19341"/>
                    <a:pt x="23575" y="19344"/>
                    <a:pt x="23758" y="19346"/>
                  </a:cubicBezTo>
                  <a:cubicBezTo>
                    <a:pt x="23939" y="19349"/>
                    <a:pt x="24121" y="19353"/>
                    <a:pt x="24303" y="19353"/>
                  </a:cubicBezTo>
                  <a:cubicBezTo>
                    <a:pt x="25136" y="19353"/>
                    <a:pt x="25970" y="19286"/>
                    <a:pt x="26701" y="18847"/>
                  </a:cubicBezTo>
                  <a:cubicBezTo>
                    <a:pt x="27763" y="18222"/>
                    <a:pt x="28307" y="17054"/>
                    <a:pt x="28798" y="16019"/>
                  </a:cubicBezTo>
                  <a:cubicBezTo>
                    <a:pt x="29164" y="15260"/>
                    <a:pt x="29529" y="14475"/>
                    <a:pt x="30047" y="13824"/>
                  </a:cubicBezTo>
                  <a:cubicBezTo>
                    <a:pt x="31555" y="11933"/>
                    <a:pt x="34133" y="11487"/>
                    <a:pt x="36211" y="11317"/>
                  </a:cubicBezTo>
                  <a:cubicBezTo>
                    <a:pt x="36434" y="11299"/>
                    <a:pt x="36648" y="11291"/>
                    <a:pt x="36863" y="11273"/>
                  </a:cubicBezTo>
                  <a:cubicBezTo>
                    <a:pt x="37353" y="11228"/>
                    <a:pt x="37871" y="11192"/>
                    <a:pt x="38370" y="11139"/>
                  </a:cubicBezTo>
                  <a:cubicBezTo>
                    <a:pt x="39762" y="10987"/>
                    <a:pt x="41216" y="10720"/>
                    <a:pt x="42483" y="9792"/>
                  </a:cubicBezTo>
                  <a:cubicBezTo>
                    <a:pt x="43866" y="8793"/>
                    <a:pt x="44802" y="7151"/>
                    <a:pt x="45721" y="5563"/>
                  </a:cubicBezTo>
                  <a:cubicBezTo>
                    <a:pt x="46060" y="4974"/>
                    <a:pt x="46408" y="4359"/>
                    <a:pt x="46783" y="3788"/>
                  </a:cubicBezTo>
                  <a:cubicBezTo>
                    <a:pt x="47577" y="2548"/>
                    <a:pt x="48299" y="1745"/>
                    <a:pt x="49111" y="1183"/>
                  </a:cubicBezTo>
                  <a:cubicBezTo>
                    <a:pt x="50101" y="490"/>
                    <a:pt x="51234" y="142"/>
                    <a:pt x="52562" y="142"/>
                  </a:cubicBezTo>
                  <a:cubicBezTo>
                    <a:pt x="53711" y="142"/>
                    <a:pt x="55006" y="403"/>
                    <a:pt x="56480" y="924"/>
                  </a:cubicBezTo>
                  <a:cubicBezTo>
                    <a:pt x="57042" y="1121"/>
                    <a:pt x="57613" y="1353"/>
                    <a:pt x="58175" y="1602"/>
                  </a:cubicBezTo>
                  <a:cubicBezTo>
                    <a:pt x="58407" y="1700"/>
                    <a:pt x="58639" y="1799"/>
                    <a:pt x="58871" y="1906"/>
                  </a:cubicBezTo>
                  <a:cubicBezTo>
                    <a:pt x="60200" y="2494"/>
                    <a:pt x="61574" y="3110"/>
                    <a:pt x="62966" y="3476"/>
                  </a:cubicBezTo>
                  <a:cubicBezTo>
                    <a:pt x="63783" y="3696"/>
                    <a:pt x="64540" y="3805"/>
                    <a:pt x="65247" y="3805"/>
                  </a:cubicBezTo>
                  <a:cubicBezTo>
                    <a:pt x="66061" y="3805"/>
                    <a:pt x="66809" y="3660"/>
                    <a:pt x="67506" y="3369"/>
                  </a:cubicBezTo>
                  <a:lnTo>
                    <a:pt x="67453" y="3244"/>
                  </a:lnTo>
                  <a:cubicBezTo>
                    <a:pt x="66777" y="3525"/>
                    <a:pt x="66045" y="3666"/>
                    <a:pt x="65247" y="3666"/>
                  </a:cubicBezTo>
                  <a:cubicBezTo>
                    <a:pt x="64550" y="3666"/>
                    <a:pt x="63804" y="3558"/>
                    <a:pt x="63001" y="3342"/>
                  </a:cubicBezTo>
                  <a:cubicBezTo>
                    <a:pt x="61618" y="2976"/>
                    <a:pt x="60254" y="2370"/>
                    <a:pt x="58924" y="1781"/>
                  </a:cubicBezTo>
                  <a:cubicBezTo>
                    <a:pt x="58692" y="1674"/>
                    <a:pt x="58460" y="1576"/>
                    <a:pt x="58237" y="1477"/>
                  </a:cubicBezTo>
                  <a:cubicBezTo>
                    <a:pt x="57666" y="1219"/>
                    <a:pt x="57087" y="996"/>
                    <a:pt x="56525" y="791"/>
                  </a:cubicBezTo>
                  <a:cubicBezTo>
                    <a:pt x="55419" y="401"/>
                    <a:pt x="54029" y="1"/>
                    <a:pt x="5258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31"/>
            <p:cNvSpPr/>
            <p:nvPr/>
          </p:nvSpPr>
          <p:spPr>
            <a:xfrm>
              <a:off x="3363500" y="1108000"/>
              <a:ext cx="1671150" cy="996900"/>
            </a:xfrm>
            <a:custGeom>
              <a:avLst/>
              <a:gdLst/>
              <a:ahLst/>
              <a:cxnLst/>
              <a:rect l="l" t="t" r="r" b="b"/>
              <a:pathLst>
                <a:path w="66846" h="39876" extrusionOk="0">
                  <a:moveTo>
                    <a:pt x="52509" y="1"/>
                  </a:moveTo>
                  <a:cubicBezTo>
                    <a:pt x="51230" y="1"/>
                    <a:pt x="49900" y="303"/>
                    <a:pt x="48700" y="1212"/>
                  </a:cubicBezTo>
                  <a:cubicBezTo>
                    <a:pt x="47915" y="1810"/>
                    <a:pt x="47193" y="2666"/>
                    <a:pt x="46443" y="3906"/>
                  </a:cubicBezTo>
                  <a:cubicBezTo>
                    <a:pt x="46078" y="4495"/>
                    <a:pt x="45730" y="5137"/>
                    <a:pt x="45400" y="5753"/>
                  </a:cubicBezTo>
                  <a:cubicBezTo>
                    <a:pt x="44561" y="7323"/>
                    <a:pt x="43687" y="8938"/>
                    <a:pt x="42420" y="9955"/>
                  </a:cubicBezTo>
                  <a:cubicBezTo>
                    <a:pt x="41242" y="10891"/>
                    <a:pt x="39860" y="11212"/>
                    <a:pt x="38539" y="11427"/>
                  </a:cubicBezTo>
                  <a:cubicBezTo>
                    <a:pt x="37986" y="11516"/>
                    <a:pt x="37415" y="11578"/>
                    <a:pt x="36862" y="11641"/>
                  </a:cubicBezTo>
                  <a:lnTo>
                    <a:pt x="36443" y="11694"/>
                  </a:lnTo>
                  <a:cubicBezTo>
                    <a:pt x="34204" y="11962"/>
                    <a:pt x="31706" y="12479"/>
                    <a:pt x="30180" y="14263"/>
                  </a:cubicBezTo>
                  <a:cubicBezTo>
                    <a:pt x="29627" y="14906"/>
                    <a:pt x="29217" y="15691"/>
                    <a:pt x="28851" y="16387"/>
                  </a:cubicBezTo>
                  <a:cubicBezTo>
                    <a:pt x="28343" y="17350"/>
                    <a:pt x="27763" y="18447"/>
                    <a:pt x="26728" y="19018"/>
                  </a:cubicBezTo>
                  <a:cubicBezTo>
                    <a:pt x="25992" y="19436"/>
                    <a:pt x="25179" y="19485"/>
                    <a:pt x="24321" y="19485"/>
                  </a:cubicBezTo>
                  <a:cubicBezTo>
                    <a:pt x="24170" y="19485"/>
                    <a:pt x="24018" y="19484"/>
                    <a:pt x="23864" y="19482"/>
                  </a:cubicBezTo>
                  <a:cubicBezTo>
                    <a:pt x="23710" y="19480"/>
                    <a:pt x="23554" y="19478"/>
                    <a:pt x="23398" y="19478"/>
                  </a:cubicBezTo>
                  <a:cubicBezTo>
                    <a:pt x="22806" y="19478"/>
                    <a:pt x="22206" y="19505"/>
                    <a:pt x="21634" y="19661"/>
                  </a:cubicBezTo>
                  <a:cubicBezTo>
                    <a:pt x="20572" y="19946"/>
                    <a:pt x="19564" y="20695"/>
                    <a:pt x="18717" y="21837"/>
                  </a:cubicBezTo>
                  <a:cubicBezTo>
                    <a:pt x="18405" y="22257"/>
                    <a:pt x="18119" y="22729"/>
                    <a:pt x="17860" y="23238"/>
                  </a:cubicBezTo>
                  <a:cubicBezTo>
                    <a:pt x="17325" y="24300"/>
                    <a:pt x="16924" y="25459"/>
                    <a:pt x="16549" y="26583"/>
                  </a:cubicBezTo>
                  <a:cubicBezTo>
                    <a:pt x="16335" y="27199"/>
                    <a:pt x="16121" y="27832"/>
                    <a:pt x="15889" y="28448"/>
                  </a:cubicBezTo>
                  <a:cubicBezTo>
                    <a:pt x="14997" y="30767"/>
                    <a:pt x="13676" y="32926"/>
                    <a:pt x="12062" y="34692"/>
                  </a:cubicBezTo>
                  <a:cubicBezTo>
                    <a:pt x="9108" y="37934"/>
                    <a:pt x="5315" y="39746"/>
                    <a:pt x="1638" y="39746"/>
                  </a:cubicBezTo>
                  <a:cubicBezTo>
                    <a:pt x="1095" y="39746"/>
                    <a:pt x="554" y="39706"/>
                    <a:pt x="18" y="39626"/>
                  </a:cubicBezTo>
                  <a:lnTo>
                    <a:pt x="0" y="39751"/>
                  </a:lnTo>
                  <a:cubicBezTo>
                    <a:pt x="545" y="39840"/>
                    <a:pt x="1089" y="39876"/>
                    <a:pt x="1642" y="39876"/>
                  </a:cubicBezTo>
                  <a:cubicBezTo>
                    <a:pt x="5353" y="39876"/>
                    <a:pt x="9180" y="38047"/>
                    <a:pt x="12160" y="34782"/>
                  </a:cubicBezTo>
                  <a:cubicBezTo>
                    <a:pt x="13783" y="33006"/>
                    <a:pt x="15113" y="30830"/>
                    <a:pt x="16005" y="28492"/>
                  </a:cubicBezTo>
                  <a:cubicBezTo>
                    <a:pt x="16246" y="27877"/>
                    <a:pt x="16460" y="27243"/>
                    <a:pt x="16674" y="26628"/>
                  </a:cubicBezTo>
                  <a:cubicBezTo>
                    <a:pt x="17049" y="25504"/>
                    <a:pt x="17441" y="24344"/>
                    <a:pt x="17976" y="23291"/>
                  </a:cubicBezTo>
                  <a:cubicBezTo>
                    <a:pt x="18235" y="22792"/>
                    <a:pt x="18512" y="22328"/>
                    <a:pt x="18824" y="21918"/>
                  </a:cubicBezTo>
                  <a:cubicBezTo>
                    <a:pt x="19654" y="20802"/>
                    <a:pt x="20635" y="20062"/>
                    <a:pt x="21670" y="19785"/>
                  </a:cubicBezTo>
                  <a:cubicBezTo>
                    <a:pt x="22224" y="19638"/>
                    <a:pt x="22806" y="19612"/>
                    <a:pt x="23386" y="19612"/>
                  </a:cubicBezTo>
                  <a:cubicBezTo>
                    <a:pt x="23543" y="19612"/>
                    <a:pt x="23699" y="19614"/>
                    <a:pt x="23855" y="19616"/>
                  </a:cubicBezTo>
                  <a:cubicBezTo>
                    <a:pt x="24003" y="19617"/>
                    <a:pt x="24152" y="19619"/>
                    <a:pt x="24301" y="19619"/>
                  </a:cubicBezTo>
                  <a:cubicBezTo>
                    <a:pt x="25164" y="19619"/>
                    <a:pt x="26029" y="19568"/>
                    <a:pt x="26790" y="19134"/>
                  </a:cubicBezTo>
                  <a:cubicBezTo>
                    <a:pt x="27861" y="18537"/>
                    <a:pt x="28450" y="17430"/>
                    <a:pt x="28967" y="16449"/>
                  </a:cubicBezTo>
                  <a:cubicBezTo>
                    <a:pt x="29324" y="15762"/>
                    <a:pt x="29734" y="14977"/>
                    <a:pt x="30279" y="14344"/>
                  </a:cubicBezTo>
                  <a:cubicBezTo>
                    <a:pt x="31777" y="12595"/>
                    <a:pt x="34239" y="12087"/>
                    <a:pt x="36461" y="11828"/>
                  </a:cubicBezTo>
                  <a:lnTo>
                    <a:pt x="36880" y="11774"/>
                  </a:lnTo>
                  <a:cubicBezTo>
                    <a:pt x="37433" y="11712"/>
                    <a:pt x="38004" y="11641"/>
                    <a:pt x="38557" y="11551"/>
                  </a:cubicBezTo>
                  <a:cubicBezTo>
                    <a:pt x="39895" y="11346"/>
                    <a:pt x="41296" y="11016"/>
                    <a:pt x="42500" y="10062"/>
                  </a:cubicBezTo>
                  <a:cubicBezTo>
                    <a:pt x="43794" y="9027"/>
                    <a:pt x="44668" y="7394"/>
                    <a:pt x="45516" y="5815"/>
                  </a:cubicBezTo>
                  <a:cubicBezTo>
                    <a:pt x="45846" y="5200"/>
                    <a:pt x="46194" y="4566"/>
                    <a:pt x="46550" y="3969"/>
                  </a:cubicBezTo>
                  <a:cubicBezTo>
                    <a:pt x="47300" y="2746"/>
                    <a:pt x="48005" y="1908"/>
                    <a:pt x="48781" y="1319"/>
                  </a:cubicBezTo>
                  <a:cubicBezTo>
                    <a:pt x="49952" y="430"/>
                    <a:pt x="51257" y="134"/>
                    <a:pt x="52514" y="134"/>
                  </a:cubicBezTo>
                  <a:cubicBezTo>
                    <a:pt x="53765" y="134"/>
                    <a:pt x="54969" y="427"/>
                    <a:pt x="55944" y="721"/>
                  </a:cubicBezTo>
                  <a:cubicBezTo>
                    <a:pt x="56524" y="900"/>
                    <a:pt x="57095" y="1096"/>
                    <a:pt x="57639" y="1319"/>
                  </a:cubicBezTo>
                  <a:cubicBezTo>
                    <a:pt x="57925" y="1426"/>
                    <a:pt x="58210" y="1542"/>
                    <a:pt x="58505" y="1658"/>
                  </a:cubicBezTo>
                  <a:cubicBezTo>
                    <a:pt x="59780" y="2167"/>
                    <a:pt x="61101" y="2702"/>
                    <a:pt x="62439" y="3005"/>
                  </a:cubicBezTo>
                  <a:cubicBezTo>
                    <a:pt x="63135" y="3170"/>
                    <a:pt x="63783" y="3253"/>
                    <a:pt x="64390" y="3253"/>
                  </a:cubicBezTo>
                  <a:cubicBezTo>
                    <a:pt x="65293" y="3253"/>
                    <a:pt x="66104" y="3070"/>
                    <a:pt x="66846" y="2702"/>
                  </a:cubicBezTo>
                  <a:lnTo>
                    <a:pt x="66792" y="2586"/>
                  </a:lnTo>
                  <a:cubicBezTo>
                    <a:pt x="66068" y="2943"/>
                    <a:pt x="65273" y="3118"/>
                    <a:pt x="64388" y="3118"/>
                  </a:cubicBezTo>
                  <a:cubicBezTo>
                    <a:pt x="63791" y="3118"/>
                    <a:pt x="63152" y="3038"/>
                    <a:pt x="62466" y="2880"/>
                  </a:cubicBezTo>
                  <a:cubicBezTo>
                    <a:pt x="61145" y="2577"/>
                    <a:pt x="59825" y="2051"/>
                    <a:pt x="58549" y="1533"/>
                  </a:cubicBezTo>
                  <a:cubicBezTo>
                    <a:pt x="58264" y="1417"/>
                    <a:pt x="57978" y="1301"/>
                    <a:pt x="57693" y="1194"/>
                  </a:cubicBezTo>
                  <a:cubicBezTo>
                    <a:pt x="57140" y="971"/>
                    <a:pt x="56560" y="775"/>
                    <a:pt x="55989" y="596"/>
                  </a:cubicBezTo>
                  <a:cubicBezTo>
                    <a:pt x="54998" y="299"/>
                    <a:pt x="53779" y="1"/>
                    <a:pt x="5250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31"/>
            <p:cNvSpPr/>
            <p:nvPr/>
          </p:nvSpPr>
          <p:spPr>
            <a:xfrm>
              <a:off x="3347450" y="1098475"/>
              <a:ext cx="1654650" cy="1003975"/>
            </a:xfrm>
            <a:custGeom>
              <a:avLst/>
              <a:gdLst/>
              <a:ahLst/>
              <a:cxnLst/>
              <a:rect l="l" t="t" r="r" b="b"/>
              <a:pathLst>
                <a:path w="66186" h="40159" extrusionOk="0">
                  <a:moveTo>
                    <a:pt x="52468" y="1"/>
                  </a:moveTo>
                  <a:cubicBezTo>
                    <a:pt x="51099" y="1"/>
                    <a:pt x="49649" y="329"/>
                    <a:pt x="48370" y="1379"/>
                  </a:cubicBezTo>
                  <a:cubicBezTo>
                    <a:pt x="47612" y="2003"/>
                    <a:pt x="46943" y="2842"/>
                    <a:pt x="46220" y="4118"/>
                  </a:cubicBezTo>
                  <a:cubicBezTo>
                    <a:pt x="45863" y="4724"/>
                    <a:pt x="45542" y="5375"/>
                    <a:pt x="45221" y="6009"/>
                  </a:cubicBezTo>
                  <a:cubicBezTo>
                    <a:pt x="44436" y="7579"/>
                    <a:pt x="43624" y="9203"/>
                    <a:pt x="42429" y="10246"/>
                  </a:cubicBezTo>
                  <a:cubicBezTo>
                    <a:pt x="41314" y="11219"/>
                    <a:pt x="39993" y="11602"/>
                    <a:pt x="38726" y="11870"/>
                  </a:cubicBezTo>
                  <a:cubicBezTo>
                    <a:pt x="38102" y="12004"/>
                    <a:pt x="37451" y="12102"/>
                    <a:pt x="36817" y="12209"/>
                  </a:cubicBezTo>
                  <a:lnTo>
                    <a:pt x="36684" y="12227"/>
                  </a:lnTo>
                  <a:cubicBezTo>
                    <a:pt x="34480" y="12575"/>
                    <a:pt x="31991" y="13092"/>
                    <a:pt x="30421" y="14805"/>
                  </a:cubicBezTo>
                  <a:cubicBezTo>
                    <a:pt x="29886" y="15385"/>
                    <a:pt x="29484" y="16036"/>
                    <a:pt x="29020" y="16830"/>
                  </a:cubicBezTo>
                  <a:cubicBezTo>
                    <a:pt x="28378" y="17936"/>
                    <a:pt x="27807" y="18819"/>
                    <a:pt x="26826" y="19337"/>
                  </a:cubicBezTo>
                  <a:cubicBezTo>
                    <a:pt x="26080" y="19729"/>
                    <a:pt x="25256" y="19776"/>
                    <a:pt x="24391" y="19776"/>
                  </a:cubicBezTo>
                  <a:cubicBezTo>
                    <a:pt x="24252" y="19776"/>
                    <a:pt x="24112" y="19775"/>
                    <a:pt x="23971" y="19774"/>
                  </a:cubicBezTo>
                  <a:cubicBezTo>
                    <a:pt x="23909" y="19774"/>
                    <a:pt x="23846" y="19774"/>
                    <a:pt x="23783" y="19774"/>
                  </a:cubicBezTo>
                  <a:cubicBezTo>
                    <a:pt x="23093" y="19774"/>
                    <a:pt x="22385" y="19781"/>
                    <a:pt x="21723" y="19961"/>
                  </a:cubicBezTo>
                  <a:cubicBezTo>
                    <a:pt x="20635" y="20247"/>
                    <a:pt x="19644" y="20969"/>
                    <a:pt x="18779" y="22093"/>
                  </a:cubicBezTo>
                  <a:cubicBezTo>
                    <a:pt x="18458" y="22513"/>
                    <a:pt x="18163" y="22977"/>
                    <a:pt x="17896" y="23476"/>
                  </a:cubicBezTo>
                  <a:cubicBezTo>
                    <a:pt x="17325" y="24556"/>
                    <a:pt x="16897" y="25751"/>
                    <a:pt x="16495" y="26902"/>
                  </a:cubicBezTo>
                  <a:cubicBezTo>
                    <a:pt x="16290" y="27473"/>
                    <a:pt x="16076" y="28079"/>
                    <a:pt x="15844" y="28659"/>
                  </a:cubicBezTo>
                  <a:cubicBezTo>
                    <a:pt x="14925" y="30988"/>
                    <a:pt x="13605" y="33155"/>
                    <a:pt x="12026" y="34922"/>
                  </a:cubicBezTo>
                  <a:cubicBezTo>
                    <a:pt x="9059" y="38226"/>
                    <a:pt x="5407" y="40028"/>
                    <a:pt x="1789" y="40028"/>
                  </a:cubicBezTo>
                  <a:cubicBezTo>
                    <a:pt x="1197" y="40028"/>
                    <a:pt x="605" y="39980"/>
                    <a:pt x="18" y="39882"/>
                  </a:cubicBezTo>
                  <a:lnTo>
                    <a:pt x="0" y="40007"/>
                  </a:lnTo>
                  <a:cubicBezTo>
                    <a:pt x="589" y="40105"/>
                    <a:pt x="1187" y="40158"/>
                    <a:pt x="1784" y="40158"/>
                  </a:cubicBezTo>
                  <a:cubicBezTo>
                    <a:pt x="5442" y="40158"/>
                    <a:pt x="9126" y="38339"/>
                    <a:pt x="12124" y="35002"/>
                  </a:cubicBezTo>
                  <a:cubicBezTo>
                    <a:pt x="13712" y="33227"/>
                    <a:pt x="15041" y="31050"/>
                    <a:pt x="15960" y="28704"/>
                  </a:cubicBezTo>
                  <a:cubicBezTo>
                    <a:pt x="16192" y="28124"/>
                    <a:pt x="16406" y="27517"/>
                    <a:pt x="16611" y="26938"/>
                  </a:cubicBezTo>
                  <a:cubicBezTo>
                    <a:pt x="17022" y="25796"/>
                    <a:pt x="17441" y="24609"/>
                    <a:pt x="18003" y="23539"/>
                  </a:cubicBezTo>
                  <a:cubicBezTo>
                    <a:pt x="18270" y="23039"/>
                    <a:pt x="18565" y="22584"/>
                    <a:pt x="18877" y="22174"/>
                  </a:cubicBezTo>
                  <a:cubicBezTo>
                    <a:pt x="19725" y="21068"/>
                    <a:pt x="20697" y="20363"/>
                    <a:pt x="21750" y="20077"/>
                  </a:cubicBezTo>
                  <a:cubicBezTo>
                    <a:pt x="22401" y="19906"/>
                    <a:pt x="23098" y="19899"/>
                    <a:pt x="23771" y="19899"/>
                  </a:cubicBezTo>
                  <a:cubicBezTo>
                    <a:pt x="23835" y="19899"/>
                    <a:pt x="23898" y="19899"/>
                    <a:pt x="23962" y="19899"/>
                  </a:cubicBezTo>
                  <a:cubicBezTo>
                    <a:pt x="24098" y="19900"/>
                    <a:pt x="24235" y="19901"/>
                    <a:pt x="24371" y="19901"/>
                  </a:cubicBezTo>
                  <a:cubicBezTo>
                    <a:pt x="25238" y="19901"/>
                    <a:pt x="26110" y="19852"/>
                    <a:pt x="26888" y="19444"/>
                  </a:cubicBezTo>
                  <a:cubicBezTo>
                    <a:pt x="27887" y="18918"/>
                    <a:pt x="28494" y="17981"/>
                    <a:pt x="29127" y="16892"/>
                  </a:cubicBezTo>
                  <a:cubicBezTo>
                    <a:pt x="29511" y="16241"/>
                    <a:pt x="29939" y="15510"/>
                    <a:pt x="30510" y="14885"/>
                  </a:cubicBezTo>
                  <a:cubicBezTo>
                    <a:pt x="32062" y="13208"/>
                    <a:pt x="34516" y="12700"/>
                    <a:pt x="36701" y="12352"/>
                  </a:cubicBezTo>
                  <a:lnTo>
                    <a:pt x="36835" y="12334"/>
                  </a:lnTo>
                  <a:cubicBezTo>
                    <a:pt x="37469" y="12227"/>
                    <a:pt x="38120" y="12129"/>
                    <a:pt x="38753" y="11995"/>
                  </a:cubicBezTo>
                  <a:cubicBezTo>
                    <a:pt x="40029" y="11727"/>
                    <a:pt x="41376" y="11335"/>
                    <a:pt x="42509" y="10344"/>
                  </a:cubicBezTo>
                  <a:cubicBezTo>
                    <a:pt x="43722" y="9283"/>
                    <a:pt x="44543" y="7650"/>
                    <a:pt x="45337" y="6071"/>
                  </a:cubicBezTo>
                  <a:cubicBezTo>
                    <a:pt x="45649" y="5438"/>
                    <a:pt x="45979" y="4787"/>
                    <a:pt x="46327" y="4180"/>
                  </a:cubicBezTo>
                  <a:cubicBezTo>
                    <a:pt x="47050" y="2922"/>
                    <a:pt x="47701" y="2093"/>
                    <a:pt x="48450" y="1477"/>
                  </a:cubicBezTo>
                  <a:cubicBezTo>
                    <a:pt x="49554" y="567"/>
                    <a:pt x="50828" y="121"/>
                    <a:pt x="52407" y="121"/>
                  </a:cubicBezTo>
                  <a:cubicBezTo>
                    <a:pt x="53304" y="121"/>
                    <a:pt x="54299" y="265"/>
                    <a:pt x="55418" y="549"/>
                  </a:cubicBezTo>
                  <a:cubicBezTo>
                    <a:pt x="55980" y="692"/>
                    <a:pt x="56551" y="861"/>
                    <a:pt x="57104" y="1049"/>
                  </a:cubicBezTo>
                  <a:cubicBezTo>
                    <a:pt x="57416" y="1165"/>
                    <a:pt x="57746" y="1281"/>
                    <a:pt x="58067" y="1397"/>
                  </a:cubicBezTo>
                  <a:cubicBezTo>
                    <a:pt x="59316" y="1843"/>
                    <a:pt x="60610" y="2307"/>
                    <a:pt x="61903" y="2565"/>
                  </a:cubicBezTo>
                  <a:cubicBezTo>
                    <a:pt x="62481" y="2680"/>
                    <a:pt x="63023" y="2737"/>
                    <a:pt x="63533" y="2737"/>
                  </a:cubicBezTo>
                  <a:cubicBezTo>
                    <a:pt x="64534" y="2737"/>
                    <a:pt x="65411" y="2515"/>
                    <a:pt x="66185" y="2066"/>
                  </a:cubicBezTo>
                  <a:lnTo>
                    <a:pt x="66123" y="1959"/>
                  </a:lnTo>
                  <a:cubicBezTo>
                    <a:pt x="65369" y="2395"/>
                    <a:pt x="64513" y="2609"/>
                    <a:pt x="63536" y="2609"/>
                  </a:cubicBezTo>
                  <a:cubicBezTo>
                    <a:pt x="63034" y="2609"/>
                    <a:pt x="62499" y="2552"/>
                    <a:pt x="61930" y="2440"/>
                  </a:cubicBezTo>
                  <a:cubicBezTo>
                    <a:pt x="60645" y="2182"/>
                    <a:pt x="59352" y="1727"/>
                    <a:pt x="58112" y="1281"/>
                  </a:cubicBezTo>
                  <a:cubicBezTo>
                    <a:pt x="57782" y="1156"/>
                    <a:pt x="57461" y="1040"/>
                    <a:pt x="57139" y="933"/>
                  </a:cubicBezTo>
                  <a:cubicBezTo>
                    <a:pt x="56586" y="737"/>
                    <a:pt x="56015" y="567"/>
                    <a:pt x="55444" y="424"/>
                  </a:cubicBezTo>
                  <a:cubicBezTo>
                    <a:pt x="54588" y="207"/>
                    <a:pt x="53554" y="1"/>
                    <a:pt x="5246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31"/>
            <p:cNvSpPr/>
            <p:nvPr/>
          </p:nvSpPr>
          <p:spPr>
            <a:xfrm>
              <a:off x="3331150" y="1088175"/>
              <a:ext cx="1638375" cy="1011600"/>
            </a:xfrm>
            <a:custGeom>
              <a:avLst/>
              <a:gdLst/>
              <a:ahLst/>
              <a:cxnLst/>
              <a:rect l="l" t="t" r="r" b="b"/>
              <a:pathLst>
                <a:path w="65535" h="40464" extrusionOk="0">
                  <a:moveTo>
                    <a:pt x="52400" y="0"/>
                  </a:moveTo>
                  <a:cubicBezTo>
                    <a:pt x="50625" y="0"/>
                    <a:pt x="49235" y="514"/>
                    <a:pt x="48050" y="1568"/>
                  </a:cubicBezTo>
                  <a:cubicBezTo>
                    <a:pt x="47318" y="2219"/>
                    <a:pt x="46685" y="3084"/>
                    <a:pt x="45998" y="4360"/>
                  </a:cubicBezTo>
                  <a:cubicBezTo>
                    <a:pt x="45659" y="4994"/>
                    <a:pt x="45347" y="5672"/>
                    <a:pt x="45043" y="6323"/>
                  </a:cubicBezTo>
                  <a:cubicBezTo>
                    <a:pt x="44312" y="7884"/>
                    <a:pt x="43562" y="9499"/>
                    <a:pt x="42447" y="10569"/>
                  </a:cubicBezTo>
                  <a:cubicBezTo>
                    <a:pt x="41395" y="11586"/>
                    <a:pt x="40128" y="12023"/>
                    <a:pt x="38915" y="12344"/>
                  </a:cubicBezTo>
                  <a:cubicBezTo>
                    <a:pt x="38263" y="12523"/>
                    <a:pt x="37612" y="12657"/>
                    <a:pt x="36934" y="12790"/>
                  </a:cubicBezTo>
                  <a:cubicBezTo>
                    <a:pt x="34882" y="13201"/>
                    <a:pt x="32331" y="13709"/>
                    <a:pt x="30671" y="15378"/>
                  </a:cubicBezTo>
                  <a:cubicBezTo>
                    <a:pt x="30109" y="15940"/>
                    <a:pt x="29672" y="16582"/>
                    <a:pt x="29208" y="17304"/>
                  </a:cubicBezTo>
                  <a:cubicBezTo>
                    <a:pt x="28548" y="18313"/>
                    <a:pt x="27924" y="19187"/>
                    <a:pt x="26934" y="19677"/>
                  </a:cubicBezTo>
                  <a:cubicBezTo>
                    <a:pt x="26059" y="20106"/>
                    <a:pt x="25105" y="20106"/>
                    <a:pt x="24088" y="20106"/>
                  </a:cubicBezTo>
                  <a:cubicBezTo>
                    <a:pt x="23954" y="20104"/>
                    <a:pt x="23821" y="20103"/>
                    <a:pt x="23687" y="20103"/>
                  </a:cubicBezTo>
                  <a:cubicBezTo>
                    <a:pt x="23058" y="20103"/>
                    <a:pt x="22423" y="20131"/>
                    <a:pt x="21813" y="20293"/>
                  </a:cubicBezTo>
                  <a:cubicBezTo>
                    <a:pt x="20725" y="20578"/>
                    <a:pt x="19725" y="21283"/>
                    <a:pt x="18842" y="22389"/>
                  </a:cubicBezTo>
                  <a:cubicBezTo>
                    <a:pt x="18521" y="22800"/>
                    <a:pt x="18209" y="23255"/>
                    <a:pt x="17941" y="23754"/>
                  </a:cubicBezTo>
                  <a:cubicBezTo>
                    <a:pt x="17326" y="24852"/>
                    <a:pt x="16880" y="26074"/>
                    <a:pt x="16442" y="27251"/>
                  </a:cubicBezTo>
                  <a:cubicBezTo>
                    <a:pt x="16246" y="27787"/>
                    <a:pt x="16032" y="28349"/>
                    <a:pt x="15809" y="28902"/>
                  </a:cubicBezTo>
                  <a:cubicBezTo>
                    <a:pt x="14854" y="31284"/>
                    <a:pt x="13570" y="33398"/>
                    <a:pt x="12000" y="35182"/>
                  </a:cubicBezTo>
                  <a:cubicBezTo>
                    <a:pt x="9050" y="38527"/>
                    <a:pt x="5446" y="40343"/>
                    <a:pt x="1878" y="40343"/>
                  </a:cubicBezTo>
                  <a:cubicBezTo>
                    <a:pt x="1259" y="40343"/>
                    <a:pt x="641" y="40289"/>
                    <a:pt x="28" y="40178"/>
                  </a:cubicBezTo>
                  <a:lnTo>
                    <a:pt x="1" y="40294"/>
                  </a:lnTo>
                  <a:cubicBezTo>
                    <a:pt x="625" y="40410"/>
                    <a:pt x="1250" y="40463"/>
                    <a:pt x="1874" y="40463"/>
                  </a:cubicBezTo>
                  <a:cubicBezTo>
                    <a:pt x="5478" y="40463"/>
                    <a:pt x="9118" y="38635"/>
                    <a:pt x="12089" y="35262"/>
                  </a:cubicBezTo>
                  <a:cubicBezTo>
                    <a:pt x="13668" y="33460"/>
                    <a:pt x="14962" y="31337"/>
                    <a:pt x="15925" y="28946"/>
                  </a:cubicBezTo>
                  <a:cubicBezTo>
                    <a:pt x="16148" y="28393"/>
                    <a:pt x="16353" y="27831"/>
                    <a:pt x="16558" y="27287"/>
                  </a:cubicBezTo>
                  <a:cubicBezTo>
                    <a:pt x="16987" y="26118"/>
                    <a:pt x="17442" y="24905"/>
                    <a:pt x="18039" y="23808"/>
                  </a:cubicBezTo>
                  <a:cubicBezTo>
                    <a:pt x="18316" y="23317"/>
                    <a:pt x="18619" y="22871"/>
                    <a:pt x="18940" y="22470"/>
                  </a:cubicBezTo>
                  <a:cubicBezTo>
                    <a:pt x="19806" y="21381"/>
                    <a:pt x="20778" y="20686"/>
                    <a:pt x="21849" y="20409"/>
                  </a:cubicBezTo>
                  <a:cubicBezTo>
                    <a:pt x="22562" y="20222"/>
                    <a:pt x="23338" y="20222"/>
                    <a:pt x="24088" y="20222"/>
                  </a:cubicBezTo>
                  <a:cubicBezTo>
                    <a:pt x="24125" y="20222"/>
                    <a:pt x="24163" y="20222"/>
                    <a:pt x="24201" y="20222"/>
                  </a:cubicBezTo>
                  <a:cubicBezTo>
                    <a:pt x="25147" y="20222"/>
                    <a:pt x="26121" y="20213"/>
                    <a:pt x="26987" y="19785"/>
                  </a:cubicBezTo>
                  <a:cubicBezTo>
                    <a:pt x="28004" y="19285"/>
                    <a:pt x="28637" y="18393"/>
                    <a:pt x="29307" y="17367"/>
                  </a:cubicBezTo>
                  <a:cubicBezTo>
                    <a:pt x="29770" y="16653"/>
                    <a:pt x="30199" y="16020"/>
                    <a:pt x="30752" y="15458"/>
                  </a:cubicBezTo>
                  <a:cubicBezTo>
                    <a:pt x="32393" y="13816"/>
                    <a:pt x="34927" y="13317"/>
                    <a:pt x="36961" y="12906"/>
                  </a:cubicBezTo>
                  <a:cubicBezTo>
                    <a:pt x="37630" y="12773"/>
                    <a:pt x="38299" y="12639"/>
                    <a:pt x="38950" y="12460"/>
                  </a:cubicBezTo>
                  <a:cubicBezTo>
                    <a:pt x="40172" y="12139"/>
                    <a:pt x="41457" y="11693"/>
                    <a:pt x="42536" y="10658"/>
                  </a:cubicBezTo>
                  <a:cubicBezTo>
                    <a:pt x="43661" y="9570"/>
                    <a:pt x="44419" y="7946"/>
                    <a:pt x="45150" y="6376"/>
                  </a:cubicBezTo>
                  <a:cubicBezTo>
                    <a:pt x="45454" y="5716"/>
                    <a:pt x="45775" y="5047"/>
                    <a:pt x="46105" y="4423"/>
                  </a:cubicBezTo>
                  <a:cubicBezTo>
                    <a:pt x="46792" y="3147"/>
                    <a:pt x="47407" y="2299"/>
                    <a:pt x="48130" y="1666"/>
                  </a:cubicBezTo>
                  <a:cubicBezTo>
                    <a:pt x="49290" y="625"/>
                    <a:pt x="50659" y="124"/>
                    <a:pt x="52408" y="124"/>
                  </a:cubicBezTo>
                  <a:cubicBezTo>
                    <a:pt x="53161" y="124"/>
                    <a:pt x="53985" y="217"/>
                    <a:pt x="54892" y="399"/>
                  </a:cubicBezTo>
                  <a:cubicBezTo>
                    <a:pt x="55463" y="515"/>
                    <a:pt x="56034" y="658"/>
                    <a:pt x="56578" y="818"/>
                  </a:cubicBezTo>
                  <a:cubicBezTo>
                    <a:pt x="56944" y="934"/>
                    <a:pt x="57319" y="1050"/>
                    <a:pt x="57693" y="1166"/>
                  </a:cubicBezTo>
                  <a:cubicBezTo>
                    <a:pt x="58898" y="1550"/>
                    <a:pt x="60138" y="1943"/>
                    <a:pt x="61387" y="2148"/>
                  </a:cubicBezTo>
                  <a:cubicBezTo>
                    <a:pt x="61839" y="2223"/>
                    <a:pt x="62272" y="2261"/>
                    <a:pt x="62685" y="2261"/>
                  </a:cubicBezTo>
                  <a:cubicBezTo>
                    <a:pt x="63786" y="2261"/>
                    <a:pt x="64743" y="1993"/>
                    <a:pt x="65535" y="1461"/>
                  </a:cubicBezTo>
                  <a:lnTo>
                    <a:pt x="65472" y="1354"/>
                  </a:lnTo>
                  <a:cubicBezTo>
                    <a:pt x="64693" y="1880"/>
                    <a:pt x="63758" y="2141"/>
                    <a:pt x="62677" y="2141"/>
                  </a:cubicBezTo>
                  <a:cubicBezTo>
                    <a:pt x="62273" y="2141"/>
                    <a:pt x="61849" y="2105"/>
                    <a:pt x="61404" y="2032"/>
                  </a:cubicBezTo>
                  <a:cubicBezTo>
                    <a:pt x="60164" y="1827"/>
                    <a:pt x="58924" y="1434"/>
                    <a:pt x="57729" y="1059"/>
                  </a:cubicBezTo>
                  <a:cubicBezTo>
                    <a:pt x="57354" y="934"/>
                    <a:pt x="56980" y="818"/>
                    <a:pt x="56605" y="703"/>
                  </a:cubicBezTo>
                  <a:cubicBezTo>
                    <a:pt x="56061" y="542"/>
                    <a:pt x="55490" y="399"/>
                    <a:pt x="54919" y="283"/>
                  </a:cubicBezTo>
                  <a:cubicBezTo>
                    <a:pt x="53998" y="95"/>
                    <a:pt x="53164" y="0"/>
                    <a:pt x="5240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31"/>
            <p:cNvSpPr/>
            <p:nvPr/>
          </p:nvSpPr>
          <p:spPr>
            <a:xfrm>
              <a:off x="3315100" y="1077425"/>
              <a:ext cx="1621875" cy="1019675"/>
            </a:xfrm>
            <a:custGeom>
              <a:avLst/>
              <a:gdLst/>
              <a:ahLst/>
              <a:cxnLst/>
              <a:rect l="l" t="t" r="r" b="b"/>
              <a:pathLst>
                <a:path w="64875" h="40787" extrusionOk="0">
                  <a:moveTo>
                    <a:pt x="52438" y="0"/>
                  </a:moveTo>
                  <a:cubicBezTo>
                    <a:pt x="50460" y="0"/>
                    <a:pt x="48962" y="580"/>
                    <a:pt x="47710" y="1784"/>
                  </a:cubicBezTo>
                  <a:cubicBezTo>
                    <a:pt x="47032" y="2444"/>
                    <a:pt x="46417" y="3354"/>
                    <a:pt x="45774" y="4621"/>
                  </a:cubicBezTo>
                  <a:cubicBezTo>
                    <a:pt x="45444" y="5281"/>
                    <a:pt x="45150" y="5977"/>
                    <a:pt x="44856" y="6655"/>
                  </a:cubicBezTo>
                  <a:cubicBezTo>
                    <a:pt x="44187" y="8207"/>
                    <a:pt x="43491" y="9813"/>
                    <a:pt x="42456" y="10919"/>
                  </a:cubicBezTo>
                  <a:cubicBezTo>
                    <a:pt x="41466" y="11963"/>
                    <a:pt x="40261" y="12462"/>
                    <a:pt x="39102" y="12846"/>
                  </a:cubicBezTo>
                  <a:cubicBezTo>
                    <a:pt x="38441" y="13060"/>
                    <a:pt x="37754" y="13229"/>
                    <a:pt x="37175" y="13372"/>
                  </a:cubicBezTo>
                  <a:lnTo>
                    <a:pt x="36836" y="13452"/>
                  </a:lnTo>
                  <a:cubicBezTo>
                    <a:pt x="34802" y="13943"/>
                    <a:pt x="32500" y="14487"/>
                    <a:pt x="30912" y="15968"/>
                  </a:cubicBezTo>
                  <a:cubicBezTo>
                    <a:pt x="30323" y="16512"/>
                    <a:pt x="29850" y="17146"/>
                    <a:pt x="29378" y="17797"/>
                  </a:cubicBezTo>
                  <a:cubicBezTo>
                    <a:pt x="28691" y="18751"/>
                    <a:pt x="28039" y="19572"/>
                    <a:pt x="27022" y="20045"/>
                  </a:cubicBezTo>
                  <a:cubicBezTo>
                    <a:pt x="26157" y="20446"/>
                    <a:pt x="25203" y="20446"/>
                    <a:pt x="24194" y="20446"/>
                  </a:cubicBezTo>
                  <a:cubicBezTo>
                    <a:pt x="23436" y="20446"/>
                    <a:pt x="22642" y="20446"/>
                    <a:pt x="21902" y="20643"/>
                  </a:cubicBezTo>
                  <a:cubicBezTo>
                    <a:pt x="20804" y="20928"/>
                    <a:pt x="19796" y="21615"/>
                    <a:pt x="18904" y="22703"/>
                  </a:cubicBezTo>
                  <a:cubicBezTo>
                    <a:pt x="18565" y="23105"/>
                    <a:pt x="18253" y="23551"/>
                    <a:pt x="17968" y="24042"/>
                  </a:cubicBezTo>
                  <a:cubicBezTo>
                    <a:pt x="17325" y="25166"/>
                    <a:pt x="16844" y="26415"/>
                    <a:pt x="16380" y="27619"/>
                  </a:cubicBezTo>
                  <a:cubicBezTo>
                    <a:pt x="16183" y="28127"/>
                    <a:pt x="15987" y="28645"/>
                    <a:pt x="15773" y="29153"/>
                  </a:cubicBezTo>
                  <a:cubicBezTo>
                    <a:pt x="14783" y="31553"/>
                    <a:pt x="13498" y="33676"/>
                    <a:pt x="11964" y="35452"/>
                  </a:cubicBezTo>
                  <a:cubicBezTo>
                    <a:pt x="9033" y="38835"/>
                    <a:pt x="5472" y="40671"/>
                    <a:pt x="1958" y="40671"/>
                  </a:cubicBezTo>
                  <a:cubicBezTo>
                    <a:pt x="1311" y="40671"/>
                    <a:pt x="666" y="40609"/>
                    <a:pt x="27" y="40483"/>
                  </a:cubicBezTo>
                  <a:lnTo>
                    <a:pt x="1" y="40599"/>
                  </a:lnTo>
                  <a:cubicBezTo>
                    <a:pt x="652" y="40724"/>
                    <a:pt x="1294" y="40786"/>
                    <a:pt x="1954" y="40786"/>
                  </a:cubicBezTo>
                  <a:cubicBezTo>
                    <a:pt x="5505" y="40786"/>
                    <a:pt x="9091" y="38940"/>
                    <a:pt x="12053" y="35532"/>
                  </a:cubicBezTo>
                  <a:cubicBezTo>
                    <a:pt x="13596" y="33739"/>
                    <a:pt x="14881" y="31616"/>
                    <a:pt x="15880" y="29198"/>
                  </a:cubicBezTo>
                  <a:cubicBezTo>
                    <a:pt x="16094" y="28689"/>
                    <a:pt x="16290" y="28172"/>
                    <a:pt x="16487" y="27664"/>
                  </a:cubicBezTo>
                  <a:cubicBezTo>
                    <a:pt x="16951" y="26459"/>
                    <a:pt x="17432" y="25210"/>
                    <a:pt x="18075" y="24104"/>
                  </a:cubicBezTo>
                  <a:cubicBezTo>
                    <a:pt x="18351" y="23622"/>
                    <a:pt x="18663" y="23167"/>
                    <a:pt x="18994" y="22775"/>
                  </a:cubicBezTo>
                  <a:cubicBezTo>
                    <a:pt x="19868" y="21713"/>
                    <a:pt x="20858" y="21026"/>
                    <a:pt x="21929" y="20750"/>
                  </a:cubicBezTo>
                  <a:cubicBezTo>
                    <a:pt x="22660" y="20562"/>
                    <a:pt x="23436" y="20562"/>
                    <a:pt x="24194" y="20562"/>
                  </a:cubicBezTo>
                  <a:cubicBezTo>
                    <a:pt x="25176" y="20562"/>
                    <a:pt x="26184" y="20562"/>
                    <a:pt x="27076" y="20143"/>
                  </a:cubicBezTo>
                  <a:cubicBezTo>
                    <a:pt x="28111" y="19670"/>
                    <a:pt x="28771" y="18832"/>
                    <a:pt x="29476" y="17859"/>
                  </a:cubicBezTo>
                  <a:cubicBezTo>
                    <a:pt x="29940" y="17217"/>
                    <a:pt x="30404" y="16593"/>
                    <a:pt x="30983" y="16048"/>
                  </a:cubicBezTo>
                  <a:cubicBezTo>
                    <a:pt x="32554" y="14594"/>
                    <a:pt x="34837" y="14050"/>
                    <a:pt x="36862" y="13568"/>
                  </a:cubicBezTo>
                  <a:lnTo>
                    <a:pt x="37201" y="13488"/>
                  </a:lnTo>
                  <a:cubicBezTo>
                    <a:pt x="37781" y="13345"/>
                    <a:pt x="38468" y="13167"/>
                    <a:pt x="39137" y="12953"/>
                  </a:cubicBezTo>
                  <a:cubicBezTo>
                    <a:pt x="40306" y="12569"/>
                    <a:pt x="41528" y="12061"/>
                    <a:pt x="42545" y="10990"/>
                  </a:cubicBezTo>
                  <a:cubicBezTo>
                    <a:pt x="43589" y="9875"/>
                    <a:pt x="44285" y="8260"/>
                    <a:pt x="44963" y="6699"/>
                  </a:cubicBezTo>
                  <a:cubicBezTo>
                    <a:pt x="45248" y="6021"/>
                    <a:pt x="45551" y="5325"/>
                    <a:pt x="45882" y="4674"/>
                  </a:cubicBezTo>
                  <a:cubicBezTo>
                    <a:pt x="46515" y="3416"/>
                    <a:pt x="47122" y="2524"/>
                    <a:pt x="47791" y="1864"/>
                  </a:cubicBezTo>
                  <a:cubicBezTo>
                    <a:pt x="49024" y="679"/>
                    <a:pt x="50505" y="114"/>
                    <a:pt x="52459" y="114"/>
                  </a:cubicBezTo>
                  <a:cubicBezTo>
                    <a:pt x="53049" y="114"/>
                    <a:pt x="53683" y="166"/>
                    <a:pt x="54365" y="267"/>
                  </a:cubicBezTo>
                  <a:cubicBezTo>
                    <a:pt x="54936" y="356"/>
                    <a:pt x="55498" y="472"/>
                    <a:pt x="56034" y="606"/>
                  </a:cubicBezTo>
                  <a:cubicBezTo>
                    <a:pt x="56453" y="713"/>
                    <a:pt x="56863" y="829"/>
                    <a:pt x="57309" y="945"/>
                  </a:cubicBezTo>
                  <a:cubicBezTo>
                    <a:pt x="58460" y="1266"/>
                    <a:pt x="59656" y="1596"/>
                    <a:pt x="60851" y="1748"/>
                  </a:cubicBezTo>
                  <a:cubicBezTo>
                    <a:pt x="61199" y="1793"/>
                    <a:pt x="61533" y="1816"/>
                    <a:pt x="61853" y="1816"/>
                  </a:cubicBezTo>
                  <a:cubicBezTo>
                    <a:pt x="63054" y="1816"/>
                    <a:pt x="64065" y="1499"/>
                    <a:pt x="64874" y="865"/>
                  </a:cubicBezTo>
                  <a:lnTo>
                    <a:pt x="64803" y="776"/>
                  </a:lnTo>
                  <a:cubicBezTo>
                    <a:pt x="64012" y="1397"/>
                    <a:pt x="63021" y="1705"/>
                    <a:pt x="61841" y="1705"/>
                  </a:cubicBezTo>
                  <a:cubicBezTo>
                    <a:pt x="61530" y="1705"/>
                    <a:pt x="61206" y="1684"/>
                    <a:pt x="60869" y="1641"/>
                  </a:cubicBezTo>
                  <a:cubicBezTo>
                    <a:pt x="59682" y="1480"/>
                    <a:pt x="58487" y="1159"/>
                    <a:pt x="57336" y="838"/>
                  </a:cubicBezTo>
                  <a:cubicBezTo>
                    <a:pt x="56899" y="713"/>
                    <a:pt x="56480" y="597"/>
                    <a:pt x="56060" y="499"/>
                  </a:cubicBezTo>
                  <a:cubicBezTo>
                    <a:pt x="55525" y="356"/>
                    <a:pt x="54954" y="240"/>
                    <a:pt x="54383" y="160"/>
                  </a:cubicBezTo>
                  <a:cubicBezTo>
                    <a:pt x="53686" y="54"/>
                    <a:pt x="53040" y="0"/>
                    <a:pt x="52438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31"/>
            <p:cNvSpPr/>
            <p:nvPr/>
          </p:nvSpPr>
          <p:spPr>
            <a:xfrm>
              <a:off x="3299050" y="1065900"/>
              <a:ext cx="1605350" cy="1028525"/>
            </a:xfrm>
            <a:custGeom>
              <a:avLst/>
              <a:gdLst/>
              <a:ahLst/>
              <a:cxnLst/>
              <a:rect l="l" t="t" r="r" b="b"/>
              <a:pathLst>
                <a:path w="64214" h="41141" extrusionOk="0">
                  <a:moveTo>
                    <a:pt x="52530" y="0"/>
                  </a:moveTo>
                  <a:cubicBezTo>
                    <a:pt x="50319" y="0"/>
                    <a:pt x="48694" y="649"/>
                    <a:pt x="47380" y="2031"/>
                  </a:cubicBezTo>
                  <a:cubicBezTo>
                    <a:pt x="46729" y="2718"/>
                    <a:pt x="46149" y="3636"/>
                    <a:pt x="45551" y="4912"/>
                  </a:cubicBezTo>
                  <a:cubicBezTo>
                    <a:pt x="45239" y="5590"/>
                    <a:pt x="44945" y="6322"/>
                    <a:pt x="44668" y="7026"/>
                  </a:cubicBezTo>
                  <a:cubicBezTo>
                    <a:pt x="44061" y="8570"/>
                    <a:pt x="43428" y="10167"/>
                    <a:pt x="42473" y="11291"/>
                  </a:cubicBezTo>
                  <a:cubicBezTo>
                    <a:pt x="41537" y="12388"/>
                    <a:pt x="40386" y="12932"/>
                    <a:pt x="39289" y="13369"/>
                  </a:cubicBezTo>
                  <a:cubicBezTo>
                    <a:pt x="38762" y="13574"/>
                    <a:pt x="38165" y="13771"/>
                    <a:pt x="37415" y="13985"/>
                  </a:cubicBezTo>
                  <a:cubicBezTo>
                    <a:pt x="37165" y="14056"/>
                    <a:pt x="36898" y="14128"/>
                    <a:pt x="36639" y="14199"/>
                  </a:cubicBezTo>
                  <a:cubicBezTo>
                    <a:pt x="34775" y="14716"/>
                    <a:pt x="32660" y="15287"/>
                    <a:pt x="31153" y="16590"/>
                  </a:cubicBezTo>
                  <a:cubicBezTo>
                    <a:pt x="30528" y="17125"/>
                    <a:pt x="30020" y="17732"/>
                    <a:pt x="29556" y="18320"/>
                  </a:cubicBezTo>
                  <a:cubicBezTo>
                    <a:pt x="28833" y="19212"/>
                    <a:pt x="28155" y="19989"/>
                    <a:pt x="27120" y="20435"/>
                  </a:cubicBezTo>
                  <a:cubicBezTo>
                    <a:pt x="26255" y="20809"/>
                    <a:pt x="25265" y="20818"/>
                    <a:pt x="24310" y="20818"/>
                  </a:cubicBezTo>
                  <a:cubicBezTo>
                    <a:pt x="23534" y="20827"/>
                    <a:pt x="22740" y="20827"/>
                    <a:pt x="21982" y="21023"/>
                  </a:cubicBezTo>
                  <a:cubicBezTo>
                    <a:pt x="20884" y="21309"/>
                    <a:pt x="19867" y="21987"/>
                    <a:pt x="18958" y="23049"/>
                  </a:cubicBezTo>
                  <a:cubicBezTo>
                    <a:pt x="18619" y="23441"/>
                    <a:pt x="18297" y="23887"/>
                    <a:pt x="18003" y="24369"/>
                  </a:cubicBezTo>
                  <a:cubicBezTo>
                    <a:pt x="17316" y="25511"/>
                    <a:pt x="16808" y="26795"/>
                    <a:pt x="16308" y="28035"/>
                  </a:cubicBezTo>
                  <a:cubicBezTo>
                    <a:pt x="16121" y="28499"/>
                    <a:pt x="15933" y="28981"/>
                    <a:pt x="15728" y="29445"/>
                  </a:cubicBezTo>
                  <a:cubicBezTo>
                    <a:pt x="14711" y="31871"/>
                    <a:pt x="13426" y="33995"/>
                    <a:pt x="11928" y="35761"/>
                  </a:cubicBezTo>
                  <a:cubicBezTo>
                    <a:pt x="9008" y="39183"/>
                    <a:pt x="5484" y="41033"/>
                    <a:pt x="2011" y="41033"/>
                  </a:cubicBezTo>
                  <a:cubicBezTo>
                    <a:pt x="1346" y="41033"/>
                    <a:pt x="684" y="40966"/>
                    <a:pt x="27" y="40828"/>
                  </a:cubicBezTo>
                  <a:lnTo>
                    <a:pt x="0" y="40935"/>
                  </a:lnTo>
                  <a:cubicBezTo>
                    <a:pt x="669" y="41078"/>
                    <a:pt x="1338" y="41140"/>
                    <a:pt x="2016" y="41140"/>
                  </a:cubicBezTo>
                  <a:cubicBezTo>
                    <a:pt x="5522" y="41140"/>
                    <a:pt x="9073" y="39276"/>
                    <a:pt x="12008" y="35832"/>
                  </a:cubicBezTo>
                  <a:cubicBezTo>
                    <a:pt x="13525" y="34057"/>
                    <a:pt x="14809" y="31925"/>
                    <a:pt x="15835" y="29489"/>
                  </a:cubicBezTo>
                  <a:cubicBezTo>
                    <a:pt x="16031" y="29017"/>
                    <a:pt x="16228" y="28544"/>
                    <a:pt x="16406" y="28080"/>
                  </a:cubicBezTo>
                  <a:cubicBezTo>
                    <a:pt x="16924" y="26786"/>
                    <a:pt x="17414" y="25564"/>
                    <a:pt x="18101" y="24422"/>
                  </a:cubicBezTo>
                  <a:cubicBezTo>
                    <a:pt x="18387" y="23950"/>
                    <a:pt x="18708" y="23503"/>
                    <a:pt x="19038" y="23120"/>
                  </a:cubicBezTo>
                  <a:cubicBezTo>
                    <a:pt x="19930" y="22076"/>
                    <a:pt x="20929" y="21407"/>
                    <a:pt x="22009" y="21130"/>
                  </a:cubicBezTo>
                  <a:cubicBezTo>
                    <a:pt x="22749" y="20934"/>
                    <a:pt x="23543" y="20934"/>
                    <a:pt x="24310" y="20925"/>
                  </a:cubicBezTo>
                  <a:cubicBezTo>
                    <a:pt x="25274" y="20925"/>
                    <a:pt x="26273" y="20916"/>
                    <a:pt x="27165" y="20533"/>
                  </a:cubicBezTo>
                  <a:cubicBezTo>
                    <a:pt x="28218" y="20078"/>
                    <a:pt x="28913" y="19293"/>
                    <a:pt x="29636" y="18383"/>
                  </a:cubicBezTo>
                  <a:cubicBezTo>
                    <a:pt x="30100" y="17812"/>
                    <a:pt x="30608" y="17196"/>
                    <a:pt x="31224" y="16670"/>
                  </a:cubicBezTo>
                  <a:cubicBezTo>
                    <a:pt x="32714" y="15394"/>
                    <a:pt x="34810" y="14814"/>
                    <a:pt x="36666" y="14306"/>
                  </a:cubicBezTo>
                  <a:cubicBezTo>
                    <a:pt x="36933" y="14235"/>
                    <a:pt x="37192" y="14163"/>
                    <a:pt x="37442" y="14092"/>
                  </a:cubicBezTo>
                  <a:cubicBezTo>
                    <a:pt x="38200" y="13878"/>
                    <a:pt x="38798" y="13681"/>
                    <a:pt x="39324" y="13467"/>
                  </a:cubicBezTo>
                  <a:cubicBezTo>
                    <a:pt x="40439" y="13030"/>
                    <a:pt x="41599" y="12477"/>
                    <a:pt x="42554" y="11362"/>
                  </a:cubicBezTo>
                  <a:cubicBezTo>
                    <a:pt x="43526" y="10220"/>
                    <a:pt x="44159" y="8614"/>
                    <a:pt x="44775" y="7062"/>
                  </a:cubicBezTo>
                  <a:cubicBezTo>
                    <a:pt x="45052" y="6366"/>
                    <a:pt x="45337" y="5635"/>
                    <a:pt x="45649" y="4966"/>
                  </a:cubicBezTo>
                  <a:cubicBezTo>
                    <a:pt x="46238" y="3690"/>
                    <a:pt x="46818" y="2780"/>
                    <a:pt x="47460" y="2102"/>
                  </a:cubicBezTo>
                  <a:cubicBezTo>
                    <a:pt x="48750" y="745"/>
                    <a:pt x="50348" y="106"/>
                    <a:pt x="52524" y="106"/>
                  </a:cubicBezTo>
                  <a:cubicBezTo>
                    <a:pt x="52938" y="106"/>
                    <a:pt x="53373" y="129"/>
                    <a:pt x="53830" y="175"/>
                  </a:cubicBezTo>
                  <a:cubicBezTo>
                    <a:pt x="54410" y="229"/>
                    <a:pt x="54963" y="318"/>
                    <a:pt x="55498" y="425"/>
                  </a:cubicBezTo>
                  <a:cubicBezTo>
                    <a:pt x="55962" y="523"/>
                    <a:pt x="56417" y="630"/>
                    <a:pt x="56908" y="746"/>
                  </a:cubicBezTo>
                  <a:cubicBezTo>
                    <a:pt x="58023" y="1005"/>
                    <a:pt x="59174" y="1272"/>
                    <a:pt x="60315" y="1388"/>
                  </a:cubicBezTo>
                  <a:cubicBezTo>
                    <a:pt x="60555" y="1411"/>
                    <a:pt x="60788" y="1422"/>
                    <a:pt x="61014" y="1422"/>
                  </a:cubicBezTo>
                  <a:cubicBezTo>
                    <a:pt x="62326" y="1422"/>
                    <a:pt x="63400" y="1047"/>
                    <a:pt x="64214" y="309"/>
                  </a:cubicBezTo>
                  <a:lnTo>
                    <a:pt x="64143" y="229"/>
                  </a:lnTo>
                  <a:cubicBezTo>
                    <a:pt x="63356" y="947"/>
                    <a:pt x="62312" y="1307"/>
                    <a:pt x="61039" y="1307"/>
                  </a:cubicBezTo>
                  <a:cubicBezTo>
                    <a:pt x="60811" y="1307"/>
                    <a:pt x="60576" y="1295"/>
                    <a:pt x="60333" y="1272"/>
                  </a:cubicBezTo>
                  <a:cubicBezTo>
                    <a:pt x="59191" y="1165"/>
                    <a:pt x="58041" y="898"/>
                    <a:pt x="56934" y="639"/>
                  </a:cubicBezTo>
                  <a:cubicBezTo>
                    <a:pt x="56444" y="523"/>
                    <a:pt x="55980" y="416"/>
                    <a:pt x="55516" y="318"/>
                  </a:cubicBezTo>
                  <a:cubicBezTo>
                    <a:pt x="54990" y="202"/>
                    <a:pt x="54419" y="122"/>
                    <a:pt x="53839" y="68"/>
                  </a:cubicBezTo>
                  <a:cubicBezTo>
                    <a:pt x="53381" y="23"/>
                    <a:pt x="52945" y="0"/>
                    <a:pt x="5253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31"/>
            <p:cNvSpPr/>
            <p:nvPr/>
          </p:nvSpPr>
          <p:spPr>
            <a:xfrm>
              <a:off x="3282975" y="1046400"/>
              <a:ext cx="1588875" cy="1045575"/>
            </a:xfrm>
            <a:custGeom>
              <a:avLst/>
              <a:gdLst/>
              <a:ahLst/>
              <a:cxnLst/>
              <a:rect l="l" t="t" r="r" b="b"/>
              <a:pathLst>
                <a:path w="63555" h="41823" extrusionOk="0">
                  <a:moveTo>
                    <a:pt x="63474" y="1"/>
                  </a:moveTo>
                  <a:cubicBezTo>
                    <a:pt x="62706" y="817"/>
                    <a:pt x="61594" y="1245"/>
                    <a:pt x="60230" y="1245"/>
                  </a:cubicBezTo>
                  <a:cubicBezTo>
                    <a:pt x="60089" y="1245"/>
                    <a:pt x="59945" y="1241"/>
                    <a:pt x="59799" y="1232"/>
                  </a:cubicBezTo>
                  <a:cubicBezTo>
                    <a:pt x="58701" y="1169"/>
                    <a:pt x="57595" y="955"/>
                    <a:pt x="56525" y="741"/>
                  </a:cubicBezTo>
                  <a:cubicBezTo>
                    <a:pt x="55989" y="634"/>
                    <a:pt x="55481" y="536"/>
                    <a:pt x="54972" y="455"/>
                  </a:cubicBezTo>
                  <a:cubicBezTo>
                    <a:pt x="54446" y="375"/>
                    <a:pt x="53884" y="313"/>
                    <a:pt x="53304" y="286"/>
                  </a:cubicBezTo>
                  <a:cubicBezTo>
                    <a:pt x="53106" y="278"/>
                    <a:pt x="52912" y="274"/>
                    <a:pt x="52723" y="274"/>
                  </a:cubicBezTo>
                  <a:cubicBezTo>
                    <a:pt x="50208" y="274"/>
                    <a:pt x="48444" y="995"/>
                    <a:pt x="47051" y="2597"/>
                  </a:cubicBezTo>
                  <a:cubicBezTo>
                    <a:pt x="46435" y="3301"/>
                    <a:pt x="45882" y="4238"/>
                    <a:pt x="45329" y="5532"/>
                  </a:cubicBezTo>
                  <a:cubicBezTo>
                    <a:pt x="45026" y="6227"/>
                    <a:pt x="44749" y="6986"/>
                    <a:pt x="44490" y="7717"/>
                  </a:cubicBezTo>
                  <a:cubicBezTo>
                    <a:pt x="43937" y="9252"/>
                    <a:pt x="43366" y="10831"/>
                    <a:pt x="42483" y="11981"/>
                  </a:cubicBezTo>
                  <a:cubicBezTo>
                    <a:pt x="41600" y="13123"/>
                    <a:pt x="40511" y="13730"/>
                    <a:pt x="39477" y="14212"/>
                  </a:cubicBezTo>
                  <a:cubicBezTo>
                    <a:pt x="38950" y="14461"/>
                    <a:pt x="38353" y="14684"/>
                    <a:pt x="37657" y="14916"/>
                  </a:cubicBezTo>
                  <a:cubicBezTo>
                    <a:pt x="37264" y="15041"/>
                    <a:pt x="36872" y="15166"/>
                    <a:pt x="36443" y="15291"/>
                  </a:cubicBezTo>
                  <a:cubicBezTo>
                    <a:pt x="34748" y="15817"/>
                    <a:pt x="32813" y="16397"/>
                    <a:pt x="31394" y="17530"/>
                  </a:cubicBezTo>
                  <a:cubicBezTo>
                    <a:pt x="30743" y="18048"/>
                    <a:pt x="30190" y="18645"/>
                    <a:pt x="29726" y="19163"/>
                  </a:cubicBezTo>
                  <a:cubicBezTo>
                    <a:pt x="29003" y="19966"/>
                    <a:pt x="28272" y="20724"/>
                    <a:pt x="27219" y="21152"/>
                  </a:cubicBezTo>
                  <a:cubicBezTo>
                    <a:pt x="26354" y="21500"/>
                    <a:pt x="25372" y="21500"/>
                    <a:pt x="24427" y="21509"/>
                  </a:cubicBezTo>
                  <a:cubicBezTo>
                    <a:pt x="23642" y="21518"/>
                    <a:pt x="22830" y="21527"/>
                    <a:pt x="22072" y="21723"/>
                  </a:cubicBezTo>
                  <a:cubicBezTo>
                    <a:pt x="20965" y="22000"/>
                    <a:pt x="19940" y="22669"/>
                    <a:pt x="19021" y="23704"/>
                  </a:cubicBezTo>
                  <a:cubicBezTo>
                    <a:pt x="18673" y="24096"/>
                    <a:pt x="18343" y="24533"/>
                    <a:pt x="18039" y="25015"/>
                  </a:cubicBezTo>
                  <a:cubicBezTo>
                    <a:pt x="17308" y="26175"/>
                    <a:pt x="16781" y="27442"/>
                    <a:pt x="16228" y="28780"/>
                  </a:cubicBezTo>
                  <a:cubicBezTo>
                    <a:pt x="16059" y="29199"/>
                    <a:pt x="15880" y="29627"/>
                    <a:pt x="15693" y="30055"/>
                  </a:cubicBezTo>
                  <a:cubicBezTo>
                    <a:pt x="14640" y="32500"/>
                    <a:pt x="13356" y="34632"/>
                    <a:pt x="11893" y="36389"/>
                  </a:cubicBezTo>
                  <a:cubicBezTo>
                    <a:pt x="8997" y="39842"/>
                    <a:pt x="5513" y="41713"/>
                    <a:pt x="2081" y="41713"/>
                  </a:cubicBezTo>
                  <a:cubicBezTo>
                    <a:pt x="1390" y="41713"/>
                    <a:pt x="701" y="41637"/>
                    <a:pt x="19" y="41483"/>
                  </a:cubicBezTo>
                  <a:lnTo>
                    <a:pt x="1" y="41590"/>
                  </a:lnTo>
                  <a:cubicBezTo>
                    <a:pt x="688" y="41742"/>
                    <a:pt x="1384" y="41822"/>
                    <a:pt x="2080" y="41822"/>
                  </a:cubicBezTo>
                  <a:cubicBezTo>
                    <a:pt x="5541" y="41822"/>
                    <a:pt x="9056" y="39940"/>
                    <a:pt x="11973" y="36452"/>
                  </a:cubicBezTo>
                  <a:cubicBezTo>
                    <a:pt x="13445" y="34685"/>
                    <a:pt x="14730" y="32553"/>
                    <a:pt x="15782" y="30100"/>
                  </a:cubicBezTo>
                  <a:cubicBezTo>
                    <a:pt x="15970" y="29672"/>
                    <a:pt x="16148" y="29235"/>
                    <a:pt x="16326" y="28815"/>
                  </a:cubicBezTo>
                  <a:cubicBezTo>
                    <a:pt x="16880" y="27486"/>
                    <a:pt x="17397" y="26228"/>
                    <a:pt x="18129" y="25069"/>
                  </a:cubicBezTo>
                  <a:cubicBezTo>
                    <a:pt x="18423" y="24596"/>
                    <a:pt x="18753" y="24159"/>
                    <a:pt x="19092" y="23775"/>
                  </a:cubicBezTo>
                  <a:cubicBezTo>
                    <a:pt x="20002" y="22758"/>
                    <a:pt x="21010" y="22098"/>
                    <a:pt x="22098" y="21821"/>
                  </a:cubicBezTo>
                  <a:cubicBezTo>
                    <a:pt x="22848" y="21634"/>
                    <a:pt x="23651" y="21625"/>
                    <a:pt x="24427" y="21616"/>
                  </a:cubicBezTo>
                  <a:cubicBezTo>
                    <a:pt x="25381" y="21607"/>
                    <a:pt x="26372" y="21598"/>
                    <a:pt x="27255" y="21241"/>
                  </a:cubicBezTo>
                  <a:cubicBezTo>
                    <a:pt x="28334" y="20813"/>
                    <a:pt x="29075" y="20046"/>
                    <a:pt x="29806" y="19225"/>
                  </a:cubicBezTo>
                  <a:cubicBezTo>
                    <a:pt x="30261" y="18717"/>
                    <a:pt x="30814" y="18119"/>
                    <a:pt x="31457" y="17611"/>
                  </a:cubicBezTo>
                  <a:cubicBezTo>
                    <a:pt x="32866" y="16495"/>
                    <a:pt x="34784" y="15907"/>
                    <a:pt x="36479" y="15398"/>
                  </a:cubicBezTo>
                  <a:cubicBezTo>
                    <a:pt x="36898" y="15264"/>
                    <a:pt x="37300" y="15148"/>
                    <a:pt x="37692" y="15015"/>
                  </a:cubicBezTo>
                  <a:cubicBezTo>
                    <a:pt x="38388" y="14783"/>
                    <a:pt x="38986" y="14551"/>
                    <a:pt x="39521" y="14310"/>
                  </a:cubicBezTo>
                  <a:cubicBezTo>
                    <a:pt x="40574" y="13819"/>
                    <a:pt x="41671" y="13204"/>
                    <a:pt x="42563" y="12044"/>
                  </a:cubicBezTo>
                  <a:cubicBezTo>
                    <a:pt x="43455" y="10884"/>
                    <a:pt x="44026" y="9287"/>
                    <a:pt x="44588" y="7753"/>
                  </a:cubicBezTo>
                  <a:cubicBezTo>
                    <a:pt x="44847" y="7021"/>
                    <a:pt x="45124" y="6272"/>
                    <a:pt x="45418" y="5567"/>
                  </a:cubicBezTo>
                  <a:cubicBezTo>
                    <a:pt x="45971" y="4292"/>
                    <a:pt x="46515" y="3364"/>
                    <a:pt x="47131" y="2659"/>
                  </a:cubicBezTo>
                  <a:cubicBezTo>
                    <a:pt x="48493" y="1099"/>
                    <a:pt x="50229" y="379"/>
                    <a:pt x="52686" y="379"/>
                  </a:cubicBezTo>
                  <a:cubicBezTo>
                    <a:pt x="52884" y="379"/>
                    <a:pt x="53087" y="384"/>
                    <a:pt x="53295" y="393"/>
                  </a:cubicBezTo>
                  <a:cubicBezTo>
                    <a:pt x="53875" y="420"/>
                    <a:pt x="54428" y="473"/>
                    <a:pt x="54955" y="563"/>
                  </a:cubicBezTo>
                  <a:cubicBezTo>
                    <a:pt x="55463" y="643"/>
                    <a:pt x="55972" y="741"/>
                    <a:pt x="56507" y="848"/>
                  </a:cubicBezTo>
                  <a:cubicBezTo>
                    <a:pt x="57577" y="1053"/>
                    <a:pt x="58684" y="1267"/>
                    <a:pt x="59790" y="1339"/>
                  </a:cubicBezTo>
                  <a:cubicBezTo>
                    <a:pt x="59934" y="1348"/>
                    <a:pt x="60076" y="1352"/>
                    <a:pt x="60215" y="1352"/>
                  </a:cubicBezTo>
                  <a:cubicBezTo>
                    <a:pt x="61611" y="1352"/>
                    <a:pt x="62760" y="907"/>
                    <a:pt x="63555" y="72"/>
                  </a:cubicBezTo>
                  <a:lnTo>
                    <a:pt x="63474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31"/>
            <p:cNvSpPr/>
            <p:nvPr/>
          </p:nvSpPr>
          <p:spPr>
            <a:xfrm>
              <a:off x="3266925" y="1020975"/>
              <a:ext cx="1572375" cy="1068325"/>
            </a:xfrm>
            <a:custGeom>
              <a:avLst/>
              <a:gdLst/>
              <a:ahLst/>
              <a:cxnLst/>
              <a:rect l="l" t="t" r="r" b="b"/>
              <a:pathLst>
                <a:path w="62895" h="42733" extrusionOk="0">
                  <a:moveTo>
                    <a:pt x="62814" y="1"/>
                  </a:moveTo>
                  <a:cubicBezTo>
                    <a:pt x="62064" y="940"/>
                    <a:pt x="60890" y="1430"/>
                    <a:pt x="59419" y="1430"/>
                  </a:cubicBezTo>
                  <a:cubicBezTo>
                    <a:pt x="59368" y="1430"/>
                    <a:pt x="59316" y="1429"/>
                    <a:pt x="59263" y="1428"/>
                  </a:cubicBezTo>
                  <a:cubicBezTo>
                    <a:pt x="58202" y="1401"/>
                    <a:pt x="57131" y="1232"/>
                    <a:pt x="56105" y="1071"/>
                  </a:cubicBezTo>
                  <a:cubicBezTo>
                    <a:pt x="55525" y="982"/>
                    <a:pt x="54972" y="902"/>
                    <a:pt x="54428" y="830"/>
                  </a:cubicBezTo>
                  <a:cubicBezTo>
                    <a:pt x="54002" y="788"/>
                    <a:pt x="53554" y="739"/>
                    <a:pt x="53106" y="739"/>
                  </a:cubicBezTo>
                  <a:cubicBezTo>
                    <a:pt x="52990" y="739"/>
                    <a:pt x="52875" y="743"/>
                    <a:pt x="52760" y="750"/>
                  </a:cubicBezTo>
                  <a:cubicBezTo>
                    <a:pt x="50610" y="893"/>
                    <a:pt x="48388" y="1312"/>
                    <a:pt x="46720" y="3391"/>
                  </a:cubicBezTo>
                  <a:cubicBezTo>
                    <a:pt x="46131" y="4131"/>
                    <a:pt x="45614" y="5077"/>
                    <a:pt x="45105" y="6379"/>
                  </a:cubicBezTo>
                  <a:cubicBezTo>
                    <a:pt x="44811" y="7111"/>
                    <a:pt x="44552" y="7896"/>
                    <a:pt x="44312" y="8654"/>
                  </a:cubicBezTo>
                  <a:cubicBezTo>
                    <a:pt x="43812" y="10170"/>
                    <a:pt x="43295" y="11741"/>
                    <a:pt x="42501" y="12909"/>
                  </a:cubicBezTo>
                  <a:cubicBezTo>
                    <a:pt x="41662" y="14105"/>
                    <a:pt x="40645" y="14765"/>
                    <a:pt x="39655" y="15300"/>
                  </a:cubicBezTo>
                  <a:cubicBezTo>
                    <a:pt x="39137" y="15577"/>
                    <a:pt x="38557" y="15835"/>
                    <a:pt x="37897" y="16085"/>
                  </a:cubicBezTo>
                  <a:cubicBezTo>
                    <a:pt x="37380" y="16281"/>
                    <a:pt x="36836" y="16460"/>
                    <a:pt x="36256" y="16647"/>
                  </a:cubicBezTo>
                  <a:cubicBezTo>
                    <a:pt x="34641" y="17182"/>
                    <a:pt x="32964" y="17735"/>
                    <a:pt x="31635" y="18708"/>
                  </a:cubicBezTo>
                  <a:cubicBezTo>
                    <a:pt x="30983" y="19181"/>
                    <a:pt x="30413" y="19725"/>
                    <a:pt x="29904" y="20242"/>
                  </a:cubicBezTo>
                  <a:cubicBezTo>
                    <a:pt x="29146" y="20992"/>
                    <a:pt x="28387" y="21705"/>
                    <a:pt x="27317" y="22098"/>
                  </a:cubicBezTo>
                  <a:cubicBezTo>
                    <a:pt x="26452" y="22419"/>
                    <a:pt x="25479" y="22428"/>
                    <a:pt x="24551" y="22446"/>
                  </a:cubicBezTo>
                  <a:cubicBezTo>
                    <a:pt x="23748" y="22455"/>
                    <a:pt x="22928" y="22464"/>
                    <a:pt x="22152" y="22660"/>
                  </a:cubicBezTo>
                  <a:cubicBezTo>
                    <a:pt x="21045" y="22936"/>
                    <a:pt x="20011" y="23597"/>
                    <a:pt x="19074" y="24605"/>
                  </a:cubicBezTo>
                  <a:cubicBezTo>
                    <a:pt x="18717" y="24997"/>
                    <a:pt x="18378" y="25425"/>
                    <a:pt x="18075" y="25889"/>
                  </a:cubicBezTo>
                  <a:cubicBezTo>
                    <a:pt x="17299" y="27085"/>
                    <a:pt x="16737" y="28387"/>
                    <a:pt x="16148" y="29761"/>
                  </a:cubicBezTo>
                  <a:cubicBezTo>
                    <a:pt x="15987" y="30136"/>
                    <a:pt x="15818" y="30519"/>
                    <a:pt x="15648" y="30903"/>
                  </a:cubicBezTo>
                  <a:cubicBezTo>
                    <a:pt x="14560" y="33374"/>
                    <a:pt x="13284" y="35506"/>
                    <a:pt x="11857" y="37255"/>
                  </a:cubicBezTo>
                  <a:cubicBezTo>
                    <a:pt x="8979" y="40752"/>
                    <a:pt x="5527" y="42633"/>
                    <a:pt x="2132" y="42633"/>
                  </a:cubicBezTo>
                  <a:cubicBezTo>
                    <a:pt x="1423" y="42633"/>
                    <a:pt x="717" y="42551"/>
                    <a:pt x="19" y="42384"/>
                  </a:cubicBezTo>
                  <a:lnTo>
                    <a:pt x="1" y="42473"/>
                  </a:lnTo>
                  <a:cubicBezTo>
                    <a:pt x="705" y="42643"/>
                    <a:pt x="1419" y="42732"/>
                    <a:pt x="2133" y="42732"/>
                  </a:cubicBezTo>
                  <a:cubicBezTo>
                    <a:pt x="5558" y="42732"/>
                    <a:pt x="9029" y="40832"/>
                    <a:pt x="11928" y="37317"/>
                  </a:cubicBezTo>
                  <a:cubicBezTo>
                    <a:pt x="13364" y="35569"/>
                    <a:pt x="14649" y="33419"/>
                    <a:pt x="15737" y="30939"/>
                  </a:cubicBezTo>
                  <a:cubicBezTo>
                    <a:pt x="15907" y="30564"/>
                    <a:pt x="16076" y="30171"/>
                    <a:pt x="16237" y="29797"/>
                  </a:cubicBezTo>
                  <a:cubicBezTo>
                    <a:pt x="16826" y="28423"/>
                    <a:pt x="17379" y="27129"/>
                    <a:pt x="18155" y="25952"/>
                  </a:cubicBezTo>
                  <a:cubicBezTo>
                    <a:pt x="18458" y="25488"/>
                    <a:pt x="18797" y="25060"/>
                    <a:pt x="19145" y="24676"/>
                  </a:cubicBezTo>
                  <a:cubicBezTo>
                    <a:pt x="20073" y="23677"/>
                    <a:pt x="21090" y="23026"/>
                    <a:pt x="22178" y="22758"/>
                  </a:cubicBezTo>
                  <a:cubicBezTo>
                    <a:pt x="22946" y="22562"/>
                    <a:pt x="23757" y="22553"/>
                    <a:pt x="24551" y="22544"/>
                  </a:cubicBezTo>
                  <a:cubicBezTo>
                    <a:pt x="25488" y="22526"/>
                    <a:pt x="26469" y="22517"/>
                    <a:pt x="27344" y="22187"/>
                  </a:cubicBezTo>
                  <a:cubicBezTo>
                    <a:pt x="28441" y="21786"/>
                    <a:pt x="29208" y="21072"/>
                    <a:pt x="29966" y="20305"/>
                  </a:cubicBezTo>
                  <a:cubicBezTo>
                    <a:pt x="30564" y="19716"/>
                    <a:pt x="31082" y="19234"/>
                    <a:pt x="31688" y="18788"/>
                  </a:cubicBezTo>
                  <a:cubicBezTo>
                    <a:pt x="33009" y="17825"/>
                    <a:pt x="34677" y="17272"/>
                    <a:pt x="36291" y="16745"/>
                  </a:cubicBezTo>
                  <a:cubicBezTo>
                    <a:pt x="36862" y="16558"/>
                    <a:pt x="37416" y="16371"/>
                    <a:pt x="37933" y="16183"/>
                  </a:cubicBezTo>
                  <a:cubicBezTo>
                    <a:pt x="38602" y="15925"/>
                    <a:pt x="39182" y="15666"/>
                    <a:pt x="39708" y="15380"/>
                  </a:cubicBezTo>
                  <a:cubicBezTo>
                    <a:pt x="40698" y="14845"/>
                    <a:pt x="41733" y="14185"/>
                    <a:pt x="42581" y="12963"/>
                  </a:cubicBezTo>
                  <a:cubicBezTo>
                    <a:pt x="43384" y="11785"/>
                    <a:pt x="43901" y="10206"/>
                    <a:pt x="44401" y="8681"/>
                  </a:cubicBezTo>
                  <a:cubicBezTo>
                    <a:pt x="44651" y="7922"/>
                    <a:pt x="44900" y="7137"/>
                    <a:pt x="45195" y="6415"/>
                  </a:cubicBezTo>
                  <a:cubicBezTo>
                    <a:pt x="45703" y="5121"/>
                    <a:pt x="46221" y="4184"/>
                    <a:pt x="46800" y="3453"/>
                  </a:cubicBezTo>
                  <a:cubicBezTo>
                    <a:pt x="48344" y="1517"/>
                    <a:pt x="50306" y="1018"/>
                    <a:pt x="52769" y="848"/>
                  </a:cubicBezTo>
                  <a:cubicBezTo>
                    <a:pt x="52882" y="841"/>
                    <a:pt x="52995" y="838"/>
                    <a:pt x="53109" y="838"/>
                  </a:cubicBezTo>
                  <a:cubicBezTo>
                    <a:pt x="53551" y="838"/>
                    <a:pt x="53993" y="886"/>
                    <a:pt x="54419" y="928"/>
                  </a:cubicBezTo>
                  <a:cubicBezTo>
                    <a:pt x="54963" y="991"/>
                    <a:pt x="55507" y="1080"/>
                    <a:pt x="56087" y="1169"/>
                  </a:cubicBezTo>
                  <a:cubicBezTo>
                    <a:pt x="57122" y="1330"/>
                    <a:pt x="58193" y="1499"/>
                    <a:pt x="59254" y="1526"/>
                  </a:cubicBezTo>
                  <a:cubicBezTo>
                    <a:pt x="59307" y="1527"/>
                    <a:pt x="59359" y="1528"/>
                    <a:pt x="59411" y="1528"/>
                  </a:cubicBezTo>
                  <a:cubicBezTo>
                    <a:pt x="60917" y="1528"/>
                    <a:pt x="62118" y="1029"/>
                    <a:pt x="62894" y="63"/>
                  </a:cubicBezTo>
                  <a:lnTo>
                    <a:pt x="62814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31"/>
            <p:cNvSpPr/>
            <p:nvPr/>
          </p:nvSpPr>
          <p:spPr>
            <a:xfrm>
              <a:off x="3250650" y="995775"/>
              <a:ext cx="1555850" cy="1091050"/>
            </a:xfrm>
            <a:custGeom>
              <a:avLst/>
              <a:gdLst/>
              <a:ahLst/>
              <a:cxnLst/>
              <a:rect l="l" t="t" r="r" b="b"/>
              <a:pathLst>
                <a:path w="62234" h="43642" extrusionOk="0">
                  <a:moveTo>
                    <a:pt x="62162" y="0"/>
                  </a:moveTo>
                  <a:cubicBezTo>
                    <a:pt x="61457" y="1041"/>
                    <a:pt x="60296" y="1618"/>
                    <a:pt x="58894" y="1618"/>
                  </a:cubicBezTo>
                  <a:cubicBezTo>
                    <a:pt x="58842" y="1618"/>
                    <a:pt x="58789" y="1617"/>
                    <a:pt x="58737" y="1615"/>
                  </a:cubicBezTo>
                  <a:cubicBezTo>
                    <a:pt x="57755" y="1588"/>
                    <a:pt x="56765" y="1481"/>
                    <a:pt x="55802" y="1383"/>
                  </a:cubicBezTo>
                  <a:cubicBezTo>
                    <a:pt x="55141" y="1312"/>
                    <a:pt x="54517" y="1249"/>
                    <a:pt x="53892" y="1205"/>
                  </a:cubicBezTo>
                  <a:cubicBezTo>
                    <a:pt x="53629" y="1187"/>
                    <a:pt x="53357" y="1178"/>
                    <a:pt x="53080" y="1178"/>
                  </a:cubicBezTo>
                  <a:cubicBezTo>
                    <a:pt x="52802" y="1178"/>
                    <a:pt x="52519" y="1187"/>
                    <a:pt x="52233" y="1205"/>
                  </a:cubicBezTo>
                  <a:cubicBezTo>
                    <a:pt x="49610" y="1383"/>
                    <a:pt x="47755" y="2329"/>
                    <a:pt x="46399" y="4184"/>
                  </a:cubicBezTo>
                  <a:cubicBezTo>
                    <a:pt x="45846" y="4943"/>
                    <a:pt x="45364" y="5906"/>
                    <a:pt x="44882" y="7218"/>
                  </a:cubicBezTo>
                  <a:cubicBezTo>
                    <a:pt x="44606" y="7976"/>
                    <a:pt x="44374" y="8797"/>
                    <a:pt x="44142" y="9582"/>
                  </a:cubicBezTo>
                  <a:cubicBezTo>
                    <a:pt x="43696" y="11089"/>
                    <a:pt x="43241" y="12642"/>
                    <a:pt x="42518" y="13828"/>
                  </a:cubicBezTo>
                  <a:cubicBezTo>
                    <a:pt x="41742" y="15086"/>
                    <a:pt x="40734" y="15817"/>
                    <a:pt x="39851" y="16370"/>
                  </a:cubicBezTo>
                  <a:cubicBezTo>
                    <a:pt x="39342" y="16692"/>
                    <a:pt x="38780" y="16977"/>
                    <a:pt x="38147" y="17245"/>
                  </a:cubicBezTo>
                  <a:cubicBezTo>
                    <a:pt x="37505" y="17521"/>
                    <a:pt x="36809" y="17762"/>
                    <a:pt x="36077" y="18021"/>
                  </a:cubicBezTo>
                  <a:cubicBezTo>
                    <a:pt x="34623" y="18529"/>
                    <a:pt x="33115" y="19056"/>
                    <a:pt x="31884" y="19876"/>
                  </a:cubicBezTo>
                  <a:cubicBezTo>
                    <a:pt x="31197" y="20340"/>
                    <a:pt x="30609" y="20840"/>
                    <a:pt x="30082" y="21313"/>
                  </a:cubicBezTo>
                  <a:cubicBezTo>
                    <a:pt x="29306" y="22009"/>
                    <a:pt x="28512" y="22669"/>
                    <a:pt x="27415" y="23043"/>
                  </a:cubicBezTo>
                  <a:cubicBezTo>
                    <a:pt x="26558" y="23329"/>
                    <a:pt x="25604" y="23347"/>
                    <a:pt x="24685" y="23365"/>
                  </a:cubicBezTo>
                  <a:cubicBezTo>
                    <a:pt x="23873" y="23373"/>
                    <a:pt x="23035" y="23391"/>
                    <a:pt x="22250" y="23588"/>
                  </a:cubicBezTo>
                  <a:cubicBezTo>
                    <a:pt x="21134" y="23864"/>
                    <a:pt x="20091" y="24506"/>
                    <a:pt x="19145" y="25497"/>
                  </a:cubicBezTo>
                  <a:cubicBezTo>
                    <a:pt x="18779" y="25880"/>
                    <a:pt x="18431" y="26300"/>
                    <a:pt x="18119" y="26763"/>
                  </a:cubicBezTo>
                  <a:cubicBezTo>
                    <a:pt x="17289" y="27977"/>
                    <a:pt x="16692" y="29324"/>
                    <a:pt x="16058" y="30742"/>
                  </a:cubicBezTo>
                  <a:cubicBezTo>
                    <a:pt x="15916" y="31072"/>
                    <a:pt x="15773" y="31411"/>
                    <a:pt x="15621" y="31741"/>
                  </a:cubicBezTo>
                  <a:cubicBezTo>
                    <a:pt x="14488" y="34239"/>
                    <a:pt x="13213" y="36380"/>
                    <a:pt x="11830" y="38102"/>
                  </a:cubicBezTo>
                  <a:cubicBezTo>
                    <a:pt x="8972" y="41634"/>
                    <a:pt x="5561" y="43541"/>
                    <a:pt x="2203" y="43541"/>
                  </a:cubicBezTo>
                  <a:cubicBezTo>
                    <a:pt x="1473" y="43541"/>
                    <a:pt x="746" y="43451"/>
                    <a:pt x="27" y="43267"/>
                  </a:cubicBezTo>
                  <a:lnTo>
                    <a:pt x="0" y="43357"/>
                  </a:lnTo>
                  <a:cubicBezTo>
                    <a:pt x="750" y="43544"/>
                    <a:pt x="1499" y="43642"/>
                    <a:pt x="2249" y="43642"/>
                  </a:cubicBezTo>
                  <a:cubicBezTo>
                    <a:pt x="3694" y="43642"/>
                    <a:pt x="5148" y="43294"/>
                    <a:pt x="6584" y="42589"/>
                  </a:cubicBezTo>
                  <a:cubicBezTo>
                    <a:pt x="8467" y="41670"/>
                    <a:pt x="10304" y="40136"/>
                    <a:pt x="11901" y="38164"/>
                  </a:cubicBezTo>
                  <a:cubicBezTo>
                    <a:pt x="13293" y="36434"/>
                    <a:pt x="14569" y="34284"/>
                    <a:pt x="15701" y="31777"/>
                  </a:cubicBezTo>
                  <a:cubicBezTo>
                    <a:pt x="15853" y="31447"/>
                    <a:pt x="16005" y="31117"/>
                    <a:pt x="16148" y="30778"/>
                  </a:cubicBezTo>
                  <a:cubicBezTo>
                    <a:pt x="16772" y="29368"/>
                    <a:pt x="17370" y="28030"/>
                    <a:pt x="18190" y="26817"/>
                  </a:cubicBezTo>
                  <a:cubicBezTo>
                    <a:pt x="18503" y="26362"/>
                    <a:pt x="18851" y="25934"/>
                    <a:pt x="19207" y="25559"/>
                  </a:cubicBezTo>
                  <a:cubicBezTo>
                    <a:pt x="20144" y="24587"/>
                    <a:pt x="21170" y="23953"/>
                    <a:pt x="22267" y="23677"/>
                  </a:cubicBezTo>
                  <a:cubicBezTo>
                    <a:pt x="23052" y="23481"/>
                    <a:pt x="23882" y="23472"/>
                    <a:pt x="24685" y="23454"/>
                  </a:cubicBezTo>
                  <a:cubicBezTo>
                    <a:pt x="25613" y="23445"/>
                    <a:pt x="26576" y="23427"/>
                    <a:pt x="27450" y="23124"/>
                  </a:cubicBezTo>
                  <a:cubicBezTo>
                    <a:pt x="28557" y="22749"/>
                    <a:pt x="29360" y="22089"/>
                    <a:pt x="30145" y="21375"/>
                  </a:cubicBezTo>
                  <a:cubicBezTo>
                    <a:pt x="30671" y="20911"/>
                    <a:pt x="31251" y="20412"/>
                    <a:pt x="31929" y="19957"/>
                  </a:cubicBezTo>
                  <a:cubicBezTo>
                    <a:pt x="33160" y="19136"/>
                    <a:pt x="34659" y="18610"/>
                    <a:pt x="36104" y="18110"/>
                  </a:cubicBezTo>
                  <a:cubicBezTo>
                    <a:pt x="36844" y="17851"/>
                    <a:pt x="37531" y="17611"/>
                    <a:pt x="38183" y="17334"/>
                  </a:cubicBezTo>
                  <a:cubicBezTo>
                    <a:pt x="38825" y="17057"/>
                    <a:pt x="39387" y="16772"/>
                    <a:pt x="39904" y="16451"/>
                  </a:cubicBezTo>
                  <a:cubicBezTo>
                    <a:pt x="40787" y="15898"/>
                    <a:pt x="41804" y="15157"/>
                    <a:pt x="42598" y="13882"/>
                  </a:cubicBezTo>
                  <a:cubicBezTo>
                    <a:pt x="43330" y="12686"/>
                    <a:pt x="43785" y="11116"/>
                    <a:pt x="44231" y="9608"/>
                  </a:cubicBezTo>
                  <a:cubicBezTo>
                    <a:pt x="44463" y="8823"/>
                    <a:pt x="44695" y="8003"/>
                    <a:pt x="44971" y="7244"/>
                  </a:cubicBezTo>
                  <a:cubicBezTo>
                    <a:pt x="45444" y="5951"/>
                    <a:pt x="45926" y="4996"/>
                    <a:pt x="46479" y="4238"/>
                  </a:cubicBezTo>
                  <a:cubicBezTo>
                    <a:pt x="47817" y="2409"/>
                    <a:pt x="49646" y="1472"/>
                    <a:pt x="52242" y="1303"/>
                  </a:cubicBezTo>
                  <a:cubicBezTo>
                    <a:pt x="52543" y="1279"/>
                    <a:pt x="52840" y="1268"/>
                    <a:pt x="53130" y="1268"/>
                  </a:cubicBezTo>
                  <a:cubicBezTo>
                    <a:pt x="53389" y="1268"/>
                    <a:pt x="53644" y="1277"/>
                    <a:pt x="53892" y="1294"/>
                  </a:cubicBezTo>
                  <a:cubicBezTo>
                    <a:pt x="54508" y="1339"/>
                    <a:pt x="55132" y="1401"/>
                    <a:pt x="55793" y="1472"/>
                  </a:cubicBezTo>
                  <a:cubicBezTo>
                    <a:pt x="56756" y="1579"/>
                    <a:pt x="57746" y="1678"/>
                    <a:pt x="58728" y="1704"/>
                  </a:cubicBezTo>
                  <a:cubicBezTo>
                    <a:pt x="58781" y="1706"/>
                    <a:pt x="58834" y="1707"/>
                    <a:pt x="58887" y="1707"/>
                  </a:cubicBezTo>
                  <a:cubicBezTo>
                    <a:pt x="60331" y="1707"/>
                    <a:pt x="61511" y="1121"/>
                    <a:pt x="62234" y="54"/>
                  </a:cubicBezTo>
                  <a:lnTo>
                    <a:pt x="6216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31"/>
            <p:cNvSpPr/>
            <p:nvPr/>
          </p:nvSpPr>
          <p:spPr>
            <a:xfrm>
              <a:off x="3234600" y="970575"/>
              <a:ext cx="1539350" cy="1113800"/>
            </a:xfrm>
            <a:custGeom>
              <a:avLst/>
              <a:gdLst/>
              <a:ahLst/>
              <a:cxnLst/>
              <a:rect l="l" t="t" r="r" b="b"/>
              <a:pathLst>
                <a:path w="61574" h="44552" extrusionOk="0">
                  <a:moveTo>
                    <a:pt x="61502" y="0"/>
                  </a:moveTo>
                  <a:cubicBezTo>
                    <a:pt x="60877" y="1089"/>
                    <a:pt x="59709" y="1731"/>
                    <a:pt x="58192" y="1802"/>
                  </a:cubicBezTo>
                  <a:cubicBezTo>
                    <a:pt x="57998" y="1811"/>
                    <a:pt x="57802" y="1815"/>
                    <a:pt x="57607" y="1815"/>
                  </a:cubicBezTo>
                  <a:cubicBezTo>
                    <a:pt x="56816" y="1815"/>
                    <a:pt x="56019" y="1751"/>
                    <a:pt x="55239" y="1686"/>
                  </a:cubicBezTo>
                  <a:cubicBezTo>
                    <a:pt x="54588" y="1633"/>
                    <a:pt x="53964" y="1588"/>
                    <a:pt x="53348" y="1570"/>
                  </a:cubicBezTo>
                  <a:cubicBezTo>
                    <a:pt x="53283" y="1569"/>
                    <a:pt x="53218" y="1569"/>
                    <a:pt x="53152" y="1569"/>
                  </a:cubicBezTo>
                  <a:cubicBezTo>
                    <a:pt x="52685" y="1569"/>
                    <a:pt x="52198" y="1597"/>
                    <a:pt x="51698" y="1660"/>
                  </a:cubicBezTo>
                  <a:cubicBezTo>
                    <a:pt x="49155" y="1981"/>
                    <a:pt x="47362" y="3034"/>
                    <a:pt x="46068" y="4978"/>
                  </a:cubicBezTo>
                  <a:cubicBezTo>
                    <a:pt x="45542" y="5763"/>
                    <a:pt x="45096" y="6745"/>
                    <a:pt x="44659" y="8056"/>
                  </a:cubicBezTo>
                  <a:cubicBezTo>
                    <a:pt x="44400" y="8850"/>
                    <a:pt x="44177" y="9698"/>
                    <a:pt x="43963" y="10518"/>
                  </a:cubicBezTo>
                  <a:cubicBezTo>
                    <a:pt x="43579" y="12008"/>
                    <a:pt x="43178" y="13551"/>
                    <a:pt x="42527" y="14747"/>
                  </a:cubicBezTo>
                  <a:cubicBezTo>
                    <a:pt x="41956" y="15799"/>
                    <a:pt x="41206" y="16611"/>
                    <a:pt x="40038" y="17441"/>
                  </a:cubicBezTo>
                  <a:cubicBezTo>
                    <a:pt x="39538" y="17798"/>
                    <a:pt x="39003" y="18119"/>
                    <a:pt x="38387" y="18404"/>
                  </a:cubicBezTo>
                  <a:cubicBezTo>
                    <a:pt x="37620" y="18770"/>
                    <a:pt x="36773" y="19073"/>
                    <a:pt x="35881" y="19404"/>
                  </a:cubicBezTo>
                  <a:cubicBezTo>
                    <a:pt x="34587" y="19867"/>
                    <a:pt x="33249" y="20358"/>
                    <a:pt x="32125" y="21045"/>
                  </a:cubicBezTo>
                  <a:cubicBezTo>
                    <a:pt x="31393" y="21491"/>
                    <a:pt x="30769" y="21973"/>
                    <a:pt x="30260" y="22383"/>
                  </a:cubicBezTo>
                  <a:cubicBezTo>
                    <a:pt x="29484" y="22999"/>
                    <a:pt x="28637" y="23632"/>
                    <a:pt x="27513" y="23980"/>
                  </a:cubicBezTo>
                  <a:cubicBezTo>
                    <a:pt x="26656" y="24248"/>
                    <a:pt x="25719" y="24265"/>
                    <a:pt x="24810" y="24283"/>
                  </a:cubicBezTo>
                  <a:cubicBezTo>
                    <a:pt x="23989" y="24301"/>
                    <a:pt x="23132" y="24319"/>
                    <a:pt x="22329" y="24515"/>
                  </a:cubicBezTo>
                  <a:cubicBezTo>
                    <a:pt x="21205" y="24792"/>
                    <a:pt x="20153" y="25425"/>
                    <a:pt x="19198" y="26389"/>
                  </a:cubicBezTo>
                  <a:cubicBezTo>
                    <a:pt x="18824" y="26763"/>
                    <a:pt x="18476" y="27183"/>
                    <a:pt x="18154" y="27638"/>
                  </a:cubicBezTo>
                  <a:cubicBezTo>
                    <a:pt x="17262" y="28878"/>
                    <a:pt x="16629" y="30269"/>
                    <a:pt x="15960" y="31741"/>
                  </a:cubicBezTo>
                  <a:cubicBezTo>
                    <a:pt x="15835" y="32018"/>
                    <a:pt x="15710" y="32294"/>
                    <a:pt x="15576" y="32580"/>
                  </a:cubicBezTo>
                  <a:cubicBezTo>
                    <a:pt x="14390" y="35149"/>
                    <a:pt x="13150" y="37237"/>
                    <a:pt x="11794" y="38958"/>
                  </a:cubicBezTo>
                  <a:cubicBezTo>
                    <a:pt x="10039" y="41155"/>
                    <a:pt x="6681" y="44467"/>
                    <a:pt x="2326" y="44467"/>
                  </a:cubicBezTo>
                  <a:cubicBezTo>
                    <a:pt x="1587" y="44467"/>
                    <a:pt x="820" y="44371"/>
                    <a:pt x="27" y="44159"/>
                  </a:cubicBezTo>
                  <a:lnTo>
                    <a:pt x="0" y="44240"/>
                  </a:lnTo>
                  <a:cubicBezTo>
                    <a:pt x="767" y="44445"/>
                    <a:pt x="1535" y="44552"/>
                    <a:pt x="2302" y="44552"/>
                  </a:cubicBezTo>
                  <a:cubicBezTo>
                    <a:pt x="3738" y="44552"/>
                    <a:pt x="5165" y="44195"/>
                    <a:pt x="6584" y="43490"/>
                  </a:cubicBezTo>
                  <a:cubicBezTo>
                    <a:pt x="8439" y="42562"/>
                    <a:pt x="10268" y="41019"/>
                    <a:pt x="11856" y="39012"/>
                  </a:cubicBezTo>
                  <a:cubicBezTo>
                    <a:pt x="13221" y="37290"/>
                    <a:pt x="14470" y="35194"/>
                    <a:pt x="15657" y="32616"/>
                  </a:cubicBezTo>
                  <a:cubicBezTo>
                    <a:pt x="15781" y="32330"/>
                    <a:pt x="15915" y="32054"/>
                    <a:pt x="16040" y="31777"/>
                  </a:cubicBezTo>
                  <a:cubicBezTo>
                    <a:pt x="16709" y="30305"/>
                    <a:pt x="17343" y="28922"/>
                    <a:pt x="18226" y="27691"/>
                  </a:cubicBezTo>
                  <a:cubicBezTo>
                    <a:pt x="18547" y="27236"/>
                    <a:pt x="18895" y="26817"/>
                    <a:pt x="19261" y="26451"/>
                  </a:cubicBezTo>
                  <a:cubicBezTo>
                    <a:pt x="20206" y="25497"/>
                    <a:pt x="21250" y="24872"/>
                    <a:pt x="22356" y="24596"/>
                  </a:cubicBezTo>
                  <a:cubicBezTo>
                    <a:pt x="23150" y="24399"/>
                    <a:pt x="23998" y="24390"/>
                    <a:pt x="24818" y="24373"/>
                  </a:cubicBezTo>
                  <a:cubicBezTo>
                    <a:pt x="25728" y="24355"/>
                    <a:pt x="26674" y="24337"/>
                    <a:pt x="27539" y="24060"/>
                  </a:cubicBezTo>
                  <a:cubicBezTo>
                    <a:pt x="28672" y="23712"/>
                    <a:pt x="29529" y="23070"/>
                    <a:pt x="30314" y="22446"/>
                  </a:cubicBezTo>
                  <a:cubicBezTo>
                    <a:pt x="30822" y="22044"/>
                    <a:pt x="31447" y="21562"/>
                    <a:pt x="32169" y="21125"/>
                  </a:cubicBezTo>
                  <a:cubicBezTo>
                    <a:pt x="33285" y="20438"/>
                    <a:pt x="34623" y="19948"/>
                    <a:pt x="35916" y="19484"/>
                  </a:cubicBezTo>
                  <a:cubicBezTo>
                    <a:pt x="36808" y="19163"/>
                    <a:pt x="37656" y="18850"/>
                    <a:pt x="38423" y="18485"/>
                  </a:cubicBezTo>
                  <a:cubicBezTo>
                    <a:pt x="39039" y="18190"/>
                    <a:pt x="39583" y="17878"/>
                    <a:pt x="40091" y="17512"/>
                  </a:cubicBezTo>
                  <a:cubicBezTo>
                    <a:pt x="41269" y="16674"/>
                    <a:pt x="42018" y="15853"/>
                    <a:pt x="42607" y="14791"/>
                  </a:cubicBezTo>
                  <a:cubicBezTo>
                    <a:pt x="43267" y="13578"/>
                    <a:pt x="43660" y="12035"/>
                    <a:pt x="44052" y="10545"/>
                  </a:cubicBezTo>
                  <a:cubicBezTo>
                    <a:pt x="44266" y="9724"/>
                    <a:pt x="44480" y="8868"/>
                    <a:pt x="44748" y="8083"/>
                  </a:cubicBezTo>
                  <a:cubicBezTo>
                    <a:pt x="45176" y="6771"/>
                    <a:pt x="45622" y="5799"/>
                    <a:pt x="46140" y="5023"/>
                  </a:cubicBezTo>
                  <a:cubicBezTo>
                    <a:pt x="47424" y="3105"/>
                    <a:pt x="49191" y="2061"/>
                    <a:pt x="51715" y="1749"/>
                  </a:cubicBezTo>
                  <a:cubicBezTo>
                    <a:pt x="52200" y="1686"/>
                    <a:pt x="52685" y="1658"/>
                    <a:pt x="53152" y="1658"/>
                  </a:cubicBezTo>
                  <a:cubicBezTo>
                    <a:pt x="53218" y="1658"/>
                    <a:pt x="53283" y="1659"/>
                    <a:pt x="53348" y="1660"/>
                  </a:cubicBezTo>
                  <a:cubicBezTo>
                    <a:pt x="53964" y="1669"/>
                    <a:pt x="54579" y="1722"/>
                    <a:pt x="55239" y="1776"/>
                  </a:cubicBezTo>
                  <a:cubicBezTo>
                    <a:pt x="56012" y="1840"/>
                    <a:pt x="56813" y="1904"/>
                    <a:pt x="57611" y="1904"/>
                  </a:cubicBezTo>
                  <a:cubicBezTo>
                    <a:pt x="57808" y="1904"/>
                    <a:pt x="58005" y="1900"/>
                    <a:pt x="58201" y="1892"/>
                  </a:cubicBezTo>
                  <a:cubicBezTo>
                    <a:pt x="59735" y="1820"/>
                    <a:pt x="60940" y="1160"/>
                    <a:pt x="61573" y="36"/>
                  </a:cubicBezTo>
                  <a:lnTo>
                    <a:pt x="6150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31"/>
            <p:cNvSpPr/>
            <p:nvPr/>
          </p:nvSpPr>
          <p:spPr>
            <a:xfrm>
              <a:off x="3218525" y="945150"/>
              <a:ext cx="1522850" cy="1136775"/>
            </a:xfrm>
            <a:custGeom>
              <a:avLst/>
              <a:gdLst/>
              <a:ahLst/>
              <a:cxnLst/>
              <a:rect l="l" t="t" r="r" b="b"/>
              <a:pathLst>
                <a:path w="60914" h="45471" extrusionOk="0">
                  <a:moveTo>
                    <a:pt x="60833" y="0"/>
                  </a:moveTo>
                  <a:cubicBezTo>
                    <a:pt x="60289" y="1169"/>
                    <a:pt x="59165" y="1874"/>
                    <a:pt x="57666" y="1999"/>
                  </a:cubicBezTo>
                  <a:cubicBezTo>
                    <a:pt x="57271" y="2028"/>
                    <a:pt x="56874" y="2039"/>
                    <a:pt x="56478" y="2039"/>
                  </a:cubicBezTo>
                  <a:cubicBezTo>
                    <a:pt x="55910" y="2039"/>
                    <a:pt x="55346" y="2016"/>
                    <a:pt x="54794" y="1990"/>
                  </a:cubicBezTo>
                  <a:cubicBezTo>
                    <a:pt x="54262" y="1969"/>
                    <a:pt x="53751" y="1948"/>
                    <a:pt x="53245" y="1948"/>
                  </a:cubicBezTo>
                  <a:cubicBezTo>
                    <a:pt x="53098" y="1948"/>
                    <a:pt x="52951" y="1950"/>
                    <a:pt x="52804" y="1954"/>
                  </a:cubicBezTo>
                  <a:cubicBezTo>
                    <a:pt x="52278" y="1963"/>
                    <a:pt x="51725" y="2025"/>
                    <a:pt x="51163" y="2124"/>
                  </a:cubicBezTo>
                  <a:cubicBezTo>
                    <a:pt x="48701" y="2579"/>
                    <a:pt x="46979" y="3738"/>
                    <a:pt x="45739" y="5772"/>
                  </a:cubicBezTo>
                  <a:cubicBezTo>
                    <a:pt x="45248" y="6584"/>
                    <a:pt x="44829" y="7583"/>
                    <a:pt x="44437" y="8904"/>
                  </a:cubicBezTo>
                  <a:cubicBezTo>
                    <a:pt x="44196" y="9724"/>
                    <a:pt x="43990" y="10616"/>
                    <a:pt x="43794" y="11473"/>
                  </a:cubicBezTo>
                  <a:cubicBezTo>
                    <a:pt x="43464" y="12945"/>
                    <a:pt x="43125" y="14461"/>
                    <a:pt x="42545" y="15675"/>
                  </a:cubicBezTo>
                  <a:cubicBezTo>
                    <a:pt x="42019" y="16772"/>
                    <a:pt x="41296" y="17655"/>
                    <a:pt x="40226" y="18529"/>
                  </a:cubicBezTo>
                  <a:cubicBezTo>
                    <a:pt x="39744" y="18922"/>
                    <a:pt x="39218" y="19261"/>
                    <a:pt x="38629" y="19573"/>
                  </a:cubicBezTo>
                  <a:cubicBezTo>
                    <a:pt x="37746" y="20046"/>
                    <a:pt x="36747" y="20412"/>
                    <a:pt x="35685" y="20804"/>
                  </a:cubicBezTo>
                  <a:cubicBezTo>
                    <a:pt x="34552" y="21223"/>
                    <a:pt x="33374" y="21661"/>
                    <a:pt x="32357" y="22223"/>
                  </a:cubicBezTo>
                  <a:cubicBezTo>
                    <a:pt x="31590" y="22660"/>
                    <a:pt x="30930" y="23115"/>
                    <a:pt x="30430" y="23463"/>
                  </a:cubicBezTo>
                  <a:cubicBezTo>
                    <a:pt x="29637" y="24025"/>
                    <a:pt x="28753" y="24605"/>
                    <a:pt x="27611" y="24935"/>
                  </a:cubicBezTo>
                  <a:cubicBezTo>
                    <a:pt x="26764" y="25167"/>
                    <a:pt x="25845" y="25193"/>
                    <a:pt x="24953" y="25211"/>
                  </a:cubicBezTo>
                  <a:cubicBezTo>
                    <a:pt x="24105" y="25229"/>
                    <a:pt x="23240" y="25247"/>
                    <a:pt x="22419" y="25452"/>
                  </a:cubicBezTo>
                  <a:cubicBezTo>
                    <a:pt x="21286" y="25729"/>
                    <a:pt x="20225" y="26344"/>
                    <a:pt x="19252" y="27290"/>
                  </a:cubicBezTo>
                  <a:cubicBezTo>
                    <a:pt x="18878" y="27655"/>
                    <a:pt x="18521" y="28066"/>
                    <a:pt x="18182" y="28521"/>
                  </a:cubicBezTo>
                  <a:cubicBezTo>
                    <a:pt x="17245" y="29797"/>
                    <a:pt x="16567" y="31233"/>
                    <a:pt x="15854" y="32749"/>
                  </a:cubicBezTo>
                  <a:cubicBezTo>
                    <a:pt x="15746" y="32972"/>
                    <a:pt x="15639" y="33195"/>
                    <a:pt x="15532" y="33418"/>
                  </a:cubicBezTo>
                  <a:cubicBezTo>
                    <a:pt x="14301" y="36041"/>
                    <a:pt x="13061" y="38138"/>
                    <a:pt x="11750" y="39824"/>
                  </a:cubicBezTo>
                  <a:cubicBezTo>
                    <a:pt x="10019" y="42048"/>
                    <a:pt x="6693" y="45383"/>
                    <a:pt x="2376" y="45383"/>
                  </a:cubicBezTo>
                  <a:cubicBezTo>
                    <a:pt x="1620" y="45383"/>
                    <a:pt x="833" y="45280"/>
                    <a:pt x="19" y="45051"/>
                  </a:cubicBezTo>
                  <a:lnTo>
                    <a:pt x="1" y="45132"/>
                  </a:lnTo>
                  <a:cubicBezTo>
                    <a:pt x="822" y="45364"/>
                    <a:pt x="1616" y="45471"/>
                    <a:pt x="2383" y="45471"/>
                  </a:cubicBezTo>
                  <a:cubicBezTo>
                    <a:pt x="6727" y="45471"/>
                    <a:pt x="10073" y="42107"/>
                    <a:pt x="11821" y="39868"/>
                  </a:cubicBezTo>
                  <a:cubicBezTo>
                    <a:pt x="13133" y="38182"/>
                    <a:pt x="14373" y="36086"/>
                    <a:pt x="15613" y="33454"/>
                  </a:cubicBezTo>
                  <a:cubicBezTo>
                    <a:pt x="15720" y="33231"/>
                    <a:pt x="15818" y="33008"/>
                    <a:pt x="15925" y="32785"/>
                  </a:cubicBezTo>
                  <a:cubicBezTo>
                    <a:pt x="16639" y="31268"/>
                    <a:pt x="17317" y="29832"/>
                    <a:pt x="18253" y="28565"/>
                  </a:cubicBezTo>
                  <a:cubicBezTo>
                    <a:pt x="18583" y="28119"/>
                    <a:pt x="18940" y="27709"/>
                    <a:pt x="19315" y="27343"/>
                  </a:cubicBezTo>
                  <a:cubicBezTo>
                    <a:pt x="20269" y="26415"/>
                    <a:pt x="21322" y="25800"/>
                    <a:pt x="22437" y="25532"/>
                  </a:cubicBezTo>
                  <a:cubicBezTo>
                    <a:pt x="23249" y="25336"/>
                    <a:pt x="24114" y="25309"/>
                    <a:pt x="24953" y="25291"/>
                  </a:cubicBezTo>
                  <a:cubicBezTo>
                    <a:pt x="25845" y="25274"/>
                    <a:pt x="26773" y="25247"/>
                    <a:pt x="27629" y="25006"/>
                  </a:cubicBezTo>
                  <a:cubicBezTo>
                    <a:pt x="28789" y="24685"/>
                    <a:pt x="29672" y="24096"/>
                    <a:pt x="30475" y="23525"/>
                  </a:cubicBezTo>
                  <a:cubicBezTo>
                    <a:pt x="30975" y="23177"/>
                    <a:pt x="31635" y="22722"/>
                    <a:pt x="32402" y="22294"/>
                  </a:cubicBezTo>
                  <a:cubicBezTo>
                    <a:pt x="33410" y="21732"/>
                    <a:pt x="34579" y="21304"/>
                    <a:pt x="35712" y="20884"/>
                  </a:cubicBezTo>
                  <a:cubicBezTo>
                    <a:pt x="36729" y="20510"/>
                    <a:pt x="37773" y="20117"/>
                    <a:pt x="38665" y="19644"/>
                  </a:cubicBezTo>
                  <a:cubicBezTo>
                    <a:pt x="39262" y="19332"/>
                    <a:pt x="39789" y="18984"/>
                    <a:pt x="40279" y="18592"/>
                  </a:cubicBezTo>
                  <a:cubicBezTo>
                    <a:pt x="41359" y="17709"/>
                    <a:pt x="42081" y="16816"/>
                    <a:pt x="42617" y="15710"/>
                  </a:cubicBezTo>
                  <a:cubicBezTo>
                    <a:pt x="43197" y="14488"/>
                    <a:pt x="43544" y="12963"/>
                    <a:pt x="43875" y="11491"/>
                  </a:cubicBezTo>
                  <a:cubicBezTo>
                    <a:pt x="44071" y="10634"/>
                    <a:pt x="44267" y="9751"/>
                    <a:pt x="44517" y="8930"/>
                  </a:cubicBezTo>
                  <a:cubicBezTo>
                    <a:pt x="44909" y="7610"/>
                    <a:pt x="45320" y="6620"/>
                    <a:pt x="45810" y="5817"/>
                  </a:cubicBezTo>
                  <a:cubicBezTo>
                    <a:pt x="47033" y="3801"/>
                    <a:pt x="48736" y="2659"/>
                    <a:pt x="51181" y="2204"/>
                  </a:cubicBezTo>
                  <a:cubicBezTo>
                    <a:pt x="51734" y="2106"/>
                    <a:pt x="52278" y="2043"/>
                    <a:pt x="52813" y="2034"/>
                  </a:cubicBezTo>
                  <a:cubicBezTo>
                    <a:pt x="52958" y="2030"/>
                    <a:pt x="53103" y="2029"/>
                    <a:pt x="53249" y="2029"/>
                  </a:cubicBezTo>
                  <a:cubicBezTo>
                    <a:pt x="53751" y="2029"/>
                    <a:pt x="54262" y="2049"/>
                    <a:pt x="54794" y="2070"/>
                  </a:cubicBezTo>
                  <a:cubicBezTo>
                    <a:pt x="55354" y="2097"/>
                    <a:pt x="55926" y="2123"/>
                    <a:pt x="56502" y="2123"/>
                  </a:cubicBezTo>
                  <a:cubicBezTo>
                    <a:pt x="56890" y="2123"/>
                    <a:pt x="57279" y="2111"/>
                    <a:pt x="57666" y="2079"/>
                  </a:cubicBezTo>
                  <a:cubicBezTo>
                    <a:pt x="59201" y="1954"/>
                    <a:pt x="60352" y="1231"/>
                    <a:pt x="60914" y="36"/>
                  </a:cubicBezTo>
                  <a:lnTo>
                    <a:pt x="60833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31"/>
            <p:cNvSpPr/>
            <p:nvPr/>
          </p:nvSpPr>
          <p:spPr>
            <a:xfrm>
              <a:off x="3202475" y="919950"/>
              <a:ext cx="1506125" cy="1159300"/>
            </a:xfrm>
            <a:custGeom>
              <a:avLst/>
              <a:gdLst/>
              <a:ahLst/>
              <a:cxnLst/>
              <a:rect l="l" t="t" r="r" b="b"/>
              <a:pathLst>
                <a:path w="60245" h="46372" extrusionOk="0">
                  <a:moveTo>
                    <a:pt x="60173" y="0"/>
                  </a:moveTo>
                  <a:cubicBezTo>
                    <a:pt x="59709" y="1231"/>
                    <a:pt x="58621" y="2008"/>
                    <a:pt x="57131" y="2186"/>
                  </a:cubicBezTo>
                  <a:cubicBezTo>
                    <a:pt x="56328" y="2278"/>
                    <a:pt x="55519" y="2284"/>
                    <a:pt x="54731" y="2284"/>
                  </a:cubicBezTo>
                  <a:cubicBezTo>
                    <a:pt x="54599" y="2284"/>
                    <a:pt x="54469" y="2284"/>
                    <a:pt x="54339" y="2284"/>
                  </a:cubicBezTo>
                  <a:cubicBezTo>
                    <a:pt x="54115" y="2281"/>
                    <a:pt x="53896" y="2279"/>
                    <a:pt x="53680" y="2279"/>
                  </a:cubicBezTo>
                  <a:cubicBezTo>
                    <a:pt x="53198" y="2279"/>
                    <a:pt x="52731" y="2289"/>
                    <a:pt x="52269" y="2320"/>
                  </a:cubicBezTo>
                  <a:cubicBezTo>
                    <a:pt x="51734" y="2355"/>
                    <a:pt x="51181" y="2445"/>
                    <a:pt x="50627" y="2578"/>
                  </a:cubicBezTo>
                  <a:cubicBezTo>
                    <a:pt x="48246" y="3167"/>
                    <a:pt x="46586" y="4425"/>
                    <a:pt x="45409" y="6566"/>
                  </a:cubicBezTo>
                  <a:cubicBezTo>
                    <a:pt x="44945" y="7405"/>
                    <a:pt x="44570" y="8413"/>
                    <a:pt x="44213" y="9742"/>
                  </a:cubicBezTo>
                  <a:cubicBezTo>
                    <a:pt x="43981" y="10598"/>
                    <a:pt x="43803" y="11526"/>
                    <a:pt x="43633" y="12418"/>
                  </a:cubicBezTo>
                  <a:cubicBezTo>
                    <a:pt x="43357" y="13872"/>
                    <a:pt x="43062" y="15371"/>
                    <a:pt x="42554" y="16593"/>
                  </a:cubicBezTo>
                  <a:cubicBezTo>
                    <a:pt x="42072" y="17753"/>
                    <a:pt x="41412" y="18681"/>
                    <a:pt x="40413" y="19600"/>
                  </a:cubicBezTo>
                  <a:cubicBezTo>
                    <a:pt x="39949" y="20028"/>
                    <a:pt x="39440" y="20403"/>
                    <a:pt x="38869" y="20733"/>
                  </a:cubicBezTo>
                  <a:cubicBezTo>
                    <a:pt x="37870" y="21322"/>
                    <a:pt x="36657" y="21776"/>
                    <a:pt x="35479" y="22205"/>
                  </a:cubicBezTo>
                  <a:cubicBezTo>
                    <a:pt x="34507" y="22570"/>
                    <a:pt x="33490" y="22945"/>
                    <a:pt x="32598" y="23400"/>
                  </a:cubicBezTo>
                  <a:cubicBezTo>
                    <a:pt x="31974" y="23712"/>
                    <a:pt x="31340" y="24078"/>
                    <a:pt x="30609" y="24533"/>
                  </a:cubicBezTo>
                  <a:cubicBezTo>
                    <a:pt x="29815" y="25024"/>
                    <a:pt x="28878" y="25568"/>
                    <a:pt x="27700" y="25871"/>
                  </a:cubicBezTo>
                  <a:cubicBezTo>
                    <a:pt x="26871" y="26085"/>
                    <a:pt x="25970" y="26103"/>
                    <a:pt x="25095" y="26130"/>
                  </a:cubicBezTo>
                  <a:cubicBezTo>
                    <a:pt x="24239" y="26157"/>
                    <a:pt x="23347" y="26175"/>
                    <a:pt x="22499" y="26380"/>
                  </a:cubicBezTo>
                  <a:cubicBezTo>
                    <a:pt x="21366" y="26656"/>
                    <a:pt x="20287" y="27263"/>
                    <a:pt x="19315" y="28173"/>
                  </a:cubicBezTo>
                  <a:cubicBezTo>
                    <a:pt x="18931" y="28539"/>
                    <a:pt x="18556" y="28949"/>
                    <a:pt x="18217" y="29386"/>
                  </a:cubicBezTo>
                  <a:cubicBezTo>
                    <a:pt x="17218" y="30697"/>
                    <a:pt x="16496" y="32187"/>
                    <a:pt x="15728" y="33766"/>
                  </a:cubicBezTo>
                  <a:cubicBezTo>
                    <a:pt x="15657" y="33936"/>
                    <a:pt x="15577" y="34096"/>
                    <a:pt x="15496" y="34257"/>
                  </a:cubicBezTo>
                  <a:cubicBezTo>
                    <a:pt x="14194" y="36969"/>
                    <a:pt x="12990" y="39012"/>
                    <a:pt x="11714" y="40671"/>
                  </a:cubicBezTo>
                  <a:cubicBezTo>
                    <a:pt x="9990" y="42924"/>
                    <a:pt x="6691" y="46298"/>
                    <a:pt x="2418" y="46298"/>
                  </a:cubicBezTo>
                  <a:cubicBezTo>
                    <a:pt x="1648" y="46298"/>
                    <a:pt x="847" y="46188"/>
                    <a:pt x="18" y="45943"/>
                  </a:cubicBezTo>
                  <a:lnTo>
                    <a:pt x="0" y="46015"/>
                  </a:lnTo>
                  <a:cubicBezTo>
                    <a:pt x="839" y="46265"/>
                    <a:pt x="1642" y="46372"/>
                    <a:pt x="2418" y="46372"/>
                  </a:cubicBezTo>
                  <a:cubicBezTo>
                    <a:pt x="6718" y="46372"/>
                    <a:pt x="10046" y="42982"/>
                    <a:pt x="11776" y="40716"/>
                  </a:cubicBezTo>
                  <a:cubicBezTo>
                    <a:pt x="13052" y="39056"/>
                    <a:pt x="14256" y="37014"/>
                    <a:pt x="15568" y="34293"/>
                  </a:cubicBezTo>
                  <a:cubicBezTo>
                    <a:pt x="15639" y="34132"/>
                    <a:pt x="15719" y="33963"/>
                    <a:pt x="15800" y="33802"/>
                  </a:cubicBezTo>
                  <a:cubicBezTo>
                    <a:pt x="16558" y="32223"/>
                    <a:pt x="17281" y="30742"/>
                    <a:pt x="18280" y="29431"/>
                  </a:cubicBezTo>
                  <a:cubicBezTo>
                    <a:pt x="18619" y="28994"/>
                    <a:pt x="18984" y="28592"/>
                    <a:pt x="19368" y="28235"/>
                  </a:cubicBezTo>
                  <a:cubicBezTo>
                    <a:pt x="20332" y="27325"/>
                    <a:pt x="21393" y="26728"/>
                    <a:pt x="22517" y="26451"/>
                  </a:cubicBezTo>
                  <a:cubicBezTo>
                    <a:pt x="23356" y="26255"/>
                    <a:pt x="24239" y="26228"/>
                    <a:pt x="25095" y="26210"/>
                  </a:cubicBezTo>
                  <a:cubicBezTo>
                    <a:pt x="25979" y="26183"/>
                    <a:pt x="26880" y="26157"/>
                    <a:pt x="27718" y="25943"/>
                  </a:cubicBezTo>
                  <a:cubicBezTo>
                    <a:pt x="28914" y="25639"/>
                    <a:pt x="29850" y="25095"/>
                    <a:pt x="30644" y="24596"/>
                  </a:cubicBezTo>
                  <a:cubicBezTo>
                    <a:pt x="31376" y="24141"/>
                    <a:pt x="32009" y="23784"/>
                    <a:pt x="32634" y="23463"/>
                  </a:cubicBezTo>
                  <a:cubicBezTo>
                    <a:pt x="33526" y="23016"/>
                    <a:pt x="34534" y="22642"/>
                    <a:pt x="35506" y="22276"/>
                  </a:cubicBezTo>
                  <a:cubicBezTo>
                    <a:pt x="36684" y="21839"/>
                    <a:pt x="37906" y="21393"/>
                    <a:pt x="38914" y="20804"/>
                  </a:cubicBezTo>
                  <a:cubicBezTo>
                    <a:pt x="39485" y="20465"/>
                    <a:pt x="39994" y="20090"/>
                    <a:pt x="40466" y="19653"/>
                  </a:cubicBezTo>
                  <a:cubicBezTo>
                    <a:pt x="41474" y="18725"/>
                    <a:pt x="42135" y="17789"/>
                    <a:pt x="42625" y="16629"/>
                  </a:cubicBezTo>
                  <a:cubicBezTo>
                    <a:pt x="43134" y="15398"/>
                    <a:pt x="43428" y="13890"/>
                    <a:pt x="43705" y="12436"/>
                  </a:cubicBezTo>
                  <a:cubicBezTo>
                    <a:pt x="43883" y="11544"/>
                    <a:pt x="44062" y="10616"/>
                    <a:pt x="44285" y="9760"/>
                  </a:cubicBezTo>
                  <a:cubicBezTo>
                    <a:pt x="44641" y="8440"/>
                    <a:pt x="45016" y="7432"/>
                    <a:pt x="45480" y="6602"/>
                  </a:cubicBezTo>
                  <a:cubicBezTo>
                    <a:pt x="46640" y="4488"/>
                    <a:pt x="48281" y="3230"/>
                    <a:pt x="50645" y="2650"/>
                  </a:cubicBezTo>
                  <a:cubicBezTo>
                    <a:pt x="51189" y="2516"/>
                    <a:pt x="51743" y="2436"/>
                    <a:pt x="52269" y="2391"/>
                  </a:cubicBezTo>
                  <a:cubicBezTo>
                    <a:pt x="52747" y="2359"/>
                    <a:pt x="53229" y="2355"/>
                    <a:pt x="53729" y="2355"/>
                  </a:cubicBezTo>
                  <a:cubicBezTo>
                    <a:pt x="53929" y="2355"/>
                    <a:pt x="54132" y="2355"/>
                    <a:pt x="54339" y="2355"/>
                  </a:cubicBezTo>
                  <a:cubicBezTo>
                    <a:pt x="54544" y="2357"/>
                    <a:pt x="54752" y="2359"/>
                    <a:pt x="54960" y="2359"/>
                  </a:cubicBezTo>
                  <a:cubicBezTo>
                    <a:pt x="55681" y="2359"/>
                    <a:pt x="56413" y="2340"/>
                    <a:pt x="57140" y="2257"/>
                  </a:cubicBezTo>
                  <a:cubicBezTo>
                    <a:pt x="58639" y="2079"/>
                    <a:pt x="59771" y="1267"/>
                    <a:pt x="60244" y="27"/>
                  </a:cubicBezTo>
                  <a:lnTo>
                    <a:pt x="60173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31"/>
            <p:cNvSpPr/>
            <p:nvPr/>
          </p:nvSpPr>
          <p:spPr>
            <a:xfrm>
              <a:off x="3186425" y="894525"/>
              <a:ext cx="1489600" cy="1182050"/>
            </a:xfrm>
            <a:custGeom>
              <a:avLst/>
              <a:gdLst/>
              <a:ahLst/>
              <a:cxnLst/>
              <a:rect l="l" t="t" r="r" b="b"/>
              <a:pathLst>
                <a:path w="59584" h="47282" extrusionOk="0">
                  <a:moveTo>
                    <a:pt x="59512" y="0"/>
                  </a:moveTo>
                  <a:cubicBezTo>
                    <a:pt x="59129" y="1285"/>
                    <a:pt x="58067" y="2150"/>
                    <a:pt x="56595" y="2382"/>
                  </a:cubicBezTo>
                  <a:cubicBezTo>
                    <a:pt x="55685" y="2516"/>
                    <a:pt x="54766" y="2543"/>
                    <a:pt x="53874" y="2570"/>
                  </a:cubicBezTo>
                  <a:cubicBezTo>
                    <a:pt x="53125" y="2596"/>
                    <a:pt x="52420" y="2614"/>
                    <a:pt x="51724" y="2694"/>
                  </a:cubicBezTo>
                  <a:cubicBezTo>
                    <a:pt x="51180" y="2757"/>
                    <a:pt x="50636" y="2873"/>
                    <a:pt x="50092" y="3042"/>
                  </a:cubicBezTo>
                  <a:cubicBezTo>
                    <a:pt x="47817" y="3738"/>
                    <a:pt x="46176" y="5157"/>
                    <a:pt x="45078" y="7360"/>
                  </a:cubicBezTo>
                  <a:cubicBezTo>
                    <a:pt x="44650" y="8217"/>
                    <a:pt x="44293" y="9278"/>
                    <a:pt x="43990" y="10590"/>
                  </a:cubicBezTo>
                  <a:cubicBezTo>
                    <a:pt x="43776" y="11482"/>
                    <a:pt x="43624" y="12454"/>
                    <a:pt x="43472" y="13382"/>
                  </a:cubicBezTo>
                  <a:cubicBezTo>
                    <a:pt x="43249" y="14818"/>
                    <a:pt x="43009" y="16290"/>
                    <a:pt x="42571" y="17521"/>
                  </a:cubicBezTo>
                  <a:cubicBezTo>
                    <a:pt x="42134" y="18726"/>
                    <a:pt x="41510" y="19734"/>
                    <a:pt x="40600" y="20679"/>
                  </a:cubicBezTo>
                  <a:cubicBezTo>
                    <a:pt x="40154" y="21143"/>
                    <a:pt x="39672" y="21545"/>
                    <a:pt x="39110" y="21901"/>
                  </a:cubicBezTo>
                  <a:cubicBezTo>
                    <a:pt x="37995" y="22624"/>
                    <a:pt x="36612" y="23132"/>
                    <a:pt x="35265" y="23623"/>
                  </a:cubicBezTo>
                  <a:cubicBezTo>
                    <a:pt x="34453" y="23918"/>
                    <a:pt x="33606" y="24230"/>
                    <a:pt x="32839" y="24578"/>
                  </a:cubicBezTo>
                  <a:cubicBezTo>
                    <a:pt x="32178" y="24881"/>
                    <a:pt x="31500" y="25220"/>
                    <a:pt x="30778" y="25613"/>
                  </a:cubicBezTo>
                  <a:cubicBezTo>
                    <a:pt x="29779" y="26157"/>
                    <a:pt x="28887" y="26576"/>
                    <a:pt x="27798" y="26826"/>
                  </a:cubicBezTo>
                  <a:cubicBezTo>
                    <a:pt x="26977" y="27004"/>
                    <a:pt x="26103" y="27031"/>
                    <a:pt x="25256" y="27058"/>
                  </a:cubicBezTo>
                  <a:cubicBezTo>
                    <a:pt x="24364" y="27084"/>
                    <a:pt x="23454" y="27111"/>
                    <a:pt x="22588" y="27316"/>
                  </a:cubicBezTo>
                  <a:cubicBezTo>
                    <a:pt x="21437" y="27593"/>
                    <a:pt x="20358" y="28182"/>
                    <a:pt x="19368" y="29074"/>
                  </a:cubicBezTo>
                  <a:cubicBezTo>
                    <a:pt x="18975" y="29431"/>
                    <a:pt x="18601" y="29832"/>
                    <a:pt x="18253" y="30269"/>
                  </a:cubicBezTo>
                  <a:cubicBezTo>
                    <a:pt x="17182" y="31616"/>
                    <a:pt x="16415" y="33169"/>
                    <a:pt x="15603" y="34810"/>
                  </a:cubicBezTo>
                  <a:lnTo>
                    <a:pt x="15451" y="35104"/>
                  </a:lnTo>
                  <a:cubicBezTo>
                    <a:pt x="14524" y="37005"/>
                    <a:pt x="13257" y="39449"/>
                    <a:pt x="11678" y="41536"/>
                  </a:cubicBezTo>
                  <a:cubicBezTo>
                    <a:pt x="9961" y="43810"/>
                    <a:pt x="6689" y="47214"/>
                    <a:pt x="2460" y="47214"/>
                  </a:cubicBezTo>
                  <a:cubicBezTo>
                    <a:pt x="1678" y="47214"/>
                    <a:pt x="862" y="47097"/>
                    <a:pt x="18" y="46836"/>
                  </a:cubicBezTo>
                  <a:lnTo>
                    <a:pt x="0" y="46907"/>
                  </a:lnTo>
                  <a:cubicBezTo>
                    <a:pt x="848" y="47166"/>
                    <a:pt x="1668" y="47282"/>
                    <a:pt x="2462" y="47282"/>
                  </a:cubicBezTo>
                  <a:cubicBezTo>
                    <a:pt x="6718" y="47282"/>
                    <a:pt x="10010" y="43865"/>
                    <a:pt x="11740" y="41581"/>
                  </a:cubicBezTo>
                  <a:cubicBezTo>
                    <a:pt x="13310" y="39485"/>
                    <a:pt x="14586" y="37031"/>
                    <a:pt x="15514" y="35140"/>
                  </a:cubicBezTo>
                  <a:lnTo>
                    <a:pt x="15666" y="34837"/>
                  </a:lnTo>
                  <a:cubicBezTo>
                    <a:pt x="16477" y="33204"/>
                    <a:pt x="17236" y="31652"/>
                    <a:pt x="18306" y="30314"/>
                  </a:cubicBezTo>
                  <a:cubicBezTo>
                    <a:pt x="18654" y="29877"/>
                    <a:pt x="19029" y="29484"/>
                    <a:pt x="19421" y="29127"/>
                  </a:cubicBezTo>
                  <a:cubicBezTo>
                    <a:pt x="20394" y="28244"/>
                    <a:pt x="21464" y="27655"/>
                    <a:pt x="22606" y="27388"/>
                  </a:cubicBezTo>
                  <a:cubicBezTo>
                    <a:pt x="23463" y="27183"/>
                    <a:pt x="24372" y="27156"/>
                    <a:pt x="25256" y="27129"/>
                  </a:cubicBezTo>
                  <a:cubicBezTo>
                    <a:pt x="26103" y="27102"/>
                    <a:pt x="26986" y="27076"/>
                    <a:pt x="27816" y="26888"/>
                  </a:cubicBezTo>
                  <a:cubicBezTo>
                    <a:pt x="28913" y="26638"/>
                    <a:pt x="29805" y="26228"/>
                    <a:pt x="30813" y="25675"/>
                  </a:cubicBezTo>
                  <a:cubicBezTo>
                    <a:pt x="31536" y="25282"/>
                    <a:pt x="32205" y="24943"/>
                    <a:pt x="32874" y="24640"/>
                  </a:cubicBezTo>
                  <a:cubicBezTo>
                    <a:pt x="33633" y="24292"/>
                    <a:pt x="34471" y="23980"/>
                    <a:pt x="35292" y="23686"/>
                  </a:cubicBezTo>
                  <a:cubicBezTo>
                    <a:pt x="36639" y="23195"/>
                    <a:pt x="38031" y="22686"/>
                    <a:pt x="39155" y="21964"/>
                  </a:cubicBezTo>
                  <a:cubicBezTo>
                    <a:pt x="39708" y="21607"/>
                    <a:pt x="40207" y="21197"/>
                    <a:pt x="40653" y="20733"/>
                  </a:cubicBezTo>
                  <a:cubicBezTo>
                    <a:pt x="41563" y="19769"/>
                    <a:pt x="42197" y="18761"/>
                    <a:pt x="42634" y="17548"/>
                  </a:cubicBezTo>
                  <a:cubicBezTo>
                    <a:pt x="43080" y="16308"/>
                    <a:pt x="43312" y="14827"/>
                    <a:pt x="43544" y="13400"/>
                  </a:cubicBezTo>
                  <a:cubicBezTo>
                    <a:pt x="43695" y="12463"/>
                    <a:pt x="43847" y="11499"/>
                    <a:pt x="44061" y="10607"/>
                  </a:cubicBezTo>
                  <a:cubicBezTo>
                    <a:pt x="44365" y="9296"/>
                    <a:pt x="44721" y="8243"/>
                    <a:pt x="45141" y="7396"/>
                  </a:cubicBezTo>
                  <a:cubicBezTo>
                    <a:pt x="46229" y="5201"/>
                    <a:pt x="47862" y="3801"/>
                    <a:pt x="50110" y="3114"/>
                  </a:cubicBezTo>
                  <a:cubicBezTo>
                    <a:pt x="50654" y="2944"/>
                    <a:pt x="51198" y="2828"/>
                    <a:pt x="51733" y="2766"/>
                  </a:cubicBezTo>
                  <a:cubicBezTo>
                    <a:pt x="52420" y="2686"/>
                    <a:pt x="53125" y="2668"/>
                    <a:pt x="53874" y="2641"/>
                  </a:cubicBezTo>
                  <a:cubicBezTo>
                    <a:pt x="54766" y="2614"/>
                    <a:pt x="55694" y="2587"/>
                    <a:pt x="56604" y="2445"/>
                  </a:cubicBezTo>
                  <a:cubicBezTo>
                    <a:pt x="58103" y="2222"/>
                    <a:pt x="59191" y="1338"/>
                    <a:pt x="59584" y="27"/>
                  </a:cubicBezTo>
                  <a:lnTo>
                    <a:pt x="5951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31"/>
            <p:cNvSpPr/>
            <p:nvPr/>
          </p:nvSpPr>
          <p:spPr>
            <a:xfrm>
              <a:off x="3170125" y="869325"/>
              <a:ext cx="1473125" cy="1204800"/>
            </a:xfrm>
            <a:custGeom>
              <a:avLst/>
              <a:gdLst/>
              <a:ahLst/>
              <a:cxnLst/>
              <a:rect l="l" t="t" r="r" b="b"/>
              <a:pathLst>
                <a:path w="58925" h="48192" extrusionOk="0">
                  <a:moveTo>
                    <a:pt x="58862" y="0"/>
                  </a:moveTo>
                  <a:cubicBezTo>
                    <a:pt x="58559" y="1347"/>
                    <a:pt x="57542" y="2284"/>
                    <a:pt x="56070" y="2561"/>
                  </a:cubicBezTo>
                  <a:cubicBezTo>
                    <a:pt x="55187" y="2730"/>
                    <a:pt x="54285" y="2793"/>
                    <a:pt x="53411" y="2846"/>
                  </a:cubicBezTo>
                  <a:cubicBezTo>
                    <a:pt x="52635" y="2900"/>
                    <a:pt x="51904" y="2944"/>
                    <a:pt x="51190" y="3069"/>
                  </a:cubicBezTo>
                  <a:cubicBezTo>
                    <a:pt x="50646" y="3158"/>
                    <a:pt x="50102" y="3301"/>
                    <a:pt x="49566" y="3497"/>
                  </a:cubicBezTo>
                  <a:cubicBezTo>
                    <a:pt x="47372" y="4309"/>
                    <a:pt x="45793" y="5835"/>
                    <a:pt x="44758" y="8154"/>
                  </a:cubicBezTo>
                  <a:cubicBezTo>
                    <a:pt x="44365" y="9037"/>
                    <a:pt x="44044" y="10108"/>
                    <a:pt x="43777" y="11428"/>
                  </a:cubicBezTo>
                  <a:cubicBezTo>
                    <a:pt x="43580" y="12365"/>
                    <a:pt x="43455" y="13373"/>
                    <a:pt x="43330" y="14345"/>
                  </a:cubicBezTo>
                  <a:cubicBezTo>
                    <a:pt x="43152" y="15755"/>
                    <a:pt x="42965" y="17209"/>
                    <a:pt x="42590" y="18440"/>
                  </a:cubicBezTo>
                  <a:cubicBezTo>
                    <a:pt x="42206" y="19716"/>
                    <a:pt x="41635" y="20768"/>
                    <a:pt x="40797" y="21750"/>
                  </a:cubicBezTo>
                  <a:cubicBezTo>
                    <a:pt x="40378" y="22258"/>
                    <a:pt x="39905" y="22686"/>
                    <a:pt x="39370" y="23061"/>
                  </a:cubicBezTo>
                  <a:cubicBezTo>
                    <a:pt x="38138" y="23926"/>
                    <a:pt x="36568" y="24479"/>
                    <a:pt x="35052" y="25015"/>
                  </a:cubicBezTo>
                  <a:cubicBezTo>
                    <a:pt x="34392" y="25247"/>
                    <a:pt x="33714" y="25488"/>
                    <a:pt x="33089" y="25746"/>
                  </a:cubicBezTo>
                  <a:cubicBezTo>
                    <a:pt x="32366" y="26050"/>
                    <a:pt x="31671" y="26353"/>
                    <a:pt x="30957" y="26683"/>
                  </a:cubicBezTo>
                  <a:cubicBezTo>
                    <a:pt x="30074" y="27102"/>
                    <a:pt x="29092" y="27522"/>
                    <a:pt x="27906" y="27762"/>
                  </a:cubicBezTo>
                  <a:cubicBezTo>
                    <a:pt x="27103" y="27923"/>
                    <a:pt x="26256" y="27950"/>
                    <a:pt x="25435" y="27977"/>
                  </a:cubicBezTo>
                  <a:cubicBezTo>
                    <a:pt x="24516" y="28003"/>
                    <a:pt x="23570" y="28030"/>
                    <a:pt x="22678" y="28244"/>
                  </a:cubicBezTo>
                  <a:cubicBezTo>
                    <a:pt x="21518" y="28521"/>
                    <a:pt x="20421" y="29101"/>
                    <a:pt x="19440" y="29966"/>
                  </a:cubicBezTo>
                  <a:cubicBezTo>
                    <a:pt x="19038" y="30314"/>
                    <a:pt x="18655" y="30706"/>
                    <a:pt x="18298" y="31143"/>
                  </a:cubicBezTo>
                  <a:cubicBezTo>
                    <a:pt x="17147" y="32526"/>
                    <a:pt x="16335" y="34141"/>
                    <a:pt x="15470" y="35854"/>
                  </a:cubicBezTo>
                  <a:lnTo>
                    <a:pt x="15425" y="35943"/>
                  </a:lnTo>
                  <a:cubicBezTo>
                    <a:pt x="14328" y="38120"/>
                    <a:pt x="13124" y="40403"/>
                    <a:pt x="11652" y="42393"/>
                  </a:cubicBezTo>
                  <a:cubicBezTo>
                    <a:pt x="9949" y="44696"/>
                    <a:pt x="6701" y="48127"/>
                    <a:pt x="2507" y="48127"/>
                  </a:cubicBezTo>
                  <a:cubicBezTo>
                    <a:pt x="1713" y="48127"/>
                    <a:pt x="885" y="48004"/>
                    <a:pt x="28" y="47728"/>
                  </a:cubicBezTo>
                  <a:lnTo>
                    <a:pt x="1" y="47781"/>
                  </a:lnTo>
                  <a:cubicBezTo>
                    <a:pt x="840" y="48058"/>
                    <a:pt x="1687" y="48191"/>
                    <a:pt x="2526" y="48191"/>
                  </a:cubicBezTo>
                  <a:cubicBezTo>
                    <a:pt x="3882" y="48191"/>
                    <a:pt x="5247" y="47835"/>
                    <a:pt x="6585" y="47121"/>
                  </a:cubicBezTo>
                  <a:cubicBezTo>
                    <a:pt x="8396" y="46149"/>
                    <a:pt x="10117" y="44570"/>
                    <a:pt x="11705" y="42429"/>
                  </a:cubicBezTo>
                  <a:cubicBezTo>
                    <a:pt x="13177" y="40439"/>
                    <a:pt x="14391" y="38146"/>
                    <a:pt x="15479" y="35970"/>
                  </a:cubicBezTo>
                  <a:lnTo>
                    <a:pt x="15524" y="35881"/>
                  </a:lnTo>
                  <a:cubicBezTo>
                    <a:pt x="16389" y="34177"/>
                    <a:pt x="17201" y="32562"/>
                    <a:pt x="18343" y="31179"/>
                  </a:cubicBezTo>
                  <a:cubicBezTo>
                    <a:pt x="18708" y="30751"/>
                    <a:pt x="19083" y="30358"/>
                    <a:pt x="19485" y="30010"/>
                  </a:cubicBezTo>
                  <a:cubicBezTo>
                    <a:pt x="20457" y="29154"/>
                    <a:pt x="21545" y="28583"/>
                    <a:pt x="22696" y="28307"/>
                  </a:cubicBezTo>
                  <a:cubicBezTo>
                    <a:pt x="23579" y="28101"/>
                    <a:pt x="24525" y="28066"/>
                    <a:pt x="25435" y="28039"/>
                  </a:cubicBezTo>
                  <a:cubicBezTo>
                    <a:pt x="26256" y="28012"/>
                    <a:pt x="27112" y="27985"/>
                    <a:pt x="27915" y="27825"/>
                  </a:cubicBezTo>
                  <a:cubicBezTo>
                    <a:pt x="29110" y="27584"/>
                    <a:pt x="30101" y="27165"/>
                    <a:pt x="30993" y="26745"/>
                  </a:cubicBezTo>
                  <a:cubicBezTo>
                    <a:pt x="31697" y="26415"/>
                    <a:pt x="32393" y="26103"/>
                    <a:pt x="33116" y="25809"/>
                  </a:cubicBezTo>
                  <a:cubicBezTo>
                    <a:pt x="33740" y="25550"/>
                    <a:pt x="34418" y="25309"/>
                    <a:pt x="35078" y="25077"/>
                  </a:cubicBezTo>
                  <a:cubicBezTo>
                    <a:pt x="36595" y="24542"/>
                    <a:pt x="38174" y="23989"/>
                    <a:pt x="39405" y="23115"/>
                  </a:cubicBezTo>
                  <a:cubicBezTo>
                    <a:pt x="39949" y="22731"/>
                    <a:pt x="40422" y="22303"/>
                    <a:pt x="40850" y="21794"/>
                  </a:cubicBezTo>
                  <a:cubicBezTo>
                    <a:pt x="41689" y="20804"/>
                    <a:pt x="42260" y="19742"/>
                    <a:pt x="42652" y="18458"/>
                  </a:cubicBezTo>
                  <a:cubicBezTo>
                    <a:pt x="43027" y="17218"/>
                    <a:pt x="43214" y="15764"/>
                    <a:pt x="43393" y="14354"/>
                  </a:cubicBezTo>
                  <a:cubicBezTo>
                    <a:pt x="43518" y="13382"/>
                    <a:pt x="43652" y="12374"/>
                    <a:pt x="43839" y="11446"/>
                  </a:cubicBezTo>
                  <a:cubicBezTo>
                    <a:pt x="44107" y="10126"/>
                    <a:pt x="44428" y="9064"/>
                    <a:pt x="44820" y="8181"/>
                  </a:cubicBezTo>
                  <a:cubicBezTo>
                    <a:pt x="45846" y="5879"/>
                    <a:pt x="47407" y="4363"/>
                    <a:pt x="49584" y="3560"/>
                  </a:cubicBezTo>
                  <a:cubicBezTo>
                    <a:pt x="50119" y="3363"/>
                    <a:pt x="50664" y="3221"/>
                    <a:pt x="51199" y="3132"/>
                  </a:cubicBezTo>
                  <a:cubicBezTo>
                    <a:pt x="51912" y="3016"/>
                    <a:pt x="52644" y="2962"/>
                    <a:pt x="53411" y="2917"/>
                  </a:cubicBezTo>
                  <a:cubicBezTo>
                    <a:pt x="54285" y="2855"/>
                    <a:pt x="55187" y="2801"/>
                    <a:pt x="56079" y="2632"/>
                  </a:cubicBezTo>
                  <a:cubicBezTo>
                    <a:pt x="57577" y="2346"/>
                    <a:pt x="58612" y="1392"/>
                    <a:pt x="58924" y="18"/>
                  </a:cubicBezTo>
                  <a:lnTo>
                    <a:pt x="5886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31"/>
            <p:cNvSpPr/>
            <p:nvPr/>
          </p:nvSpPr>
          <p:spPr>
            <a:xfrm>
              <a:off x="3154075" y="843900"/>
              <a:ext cx="1456600" cy="1227775"/>
            </a:xfrm>
            <a:custGeom>
              <a:avLst/>
              <a:gdLst/>
              <a:ahLst/>
              <a:cxnLst/>
              <a:rect l="l" t="t" r="r" b="b"/>
              <a:pathLst>
                <a:path w="58264" h="49111" extrusionOk="0">
                  <a:moveTo>
                    <a:pt x="58202" y="0"/>
                  </a:moveTo>
                  <a:cubicBezTo>
                    <a:pt x="57978" y="1401"/>
                    <a:pt x="56979" y="2436"/>
                    <a:pt x="55534" y="2757"/>
                  </a:cubicBezTo>
                  <a:cubicBezTo>
                    <a:pt x="54669" y="2953"/>
                    <a:pt x="53786" y="3042"/>
                    <a:pt x="52929" y="3132"/>
                  </a:cubicBezTo>
                  <a:cubicBezTo>
                    <a:pt x="52135" y="3212"/>
                    <a:pt x="51386" y="3292"/>
                    <a:pt x="50645" y="3444"/>
                  </a:cubicBezTo>
                  <a:cubicBezTo>
                    <a:pt x="50101" y="3560"/>
                    <a:pt x="49557" y="3729"/>
                    <a:pt x="49031" y="3961"/>
                  </a:cubicBezTo>
                  <a:cubicBezTo>
                    <a:pt x="46907" y="4880"/>
                    <a:pt x="45400" y="6513"/>
                    <a:pt x="44427" y="8957"/>
                  </a:cubicBezTo>
                  <a:cubicBezTo>
                    <a:pt x="44071" y="9867"/>
                    <a:pt x="43776" y="10955"/>
                    <a:pt x="43553" y="12276"/>
                  </a:cubicBezTo>
                  <a:cubicBezTo>
                    <a:pt x="43384" y="13248"/>
                    <a:pt x="43277" y="14301"/>
                    <a:pt x="43187" y="15318"/>
                  </a:cubicBezTo>
                  <a:cubicBezTo>
                    <a:pt x="43054" y="16700"/>
                    <a:pt x="42911" y="18137"/>
                    <a:pt x="42608" y="19368"/>
                  </a:cubicBezTo>
                  <a:cubicBezTo>
                    <a:pt x="42269" y="20715"/>
                    <a:pt x="41751" y="21812"/>
                    <a:pt x="40984" y="22838"/>
                  </a:cubicBezTo>
                  <a:cubicBezTo>
                    <a:pt x="40582" y="23373"/>
                    <a:pt x="40136" y="23828"/>
                    <a:pt x="39610" y="24230"/>
                  </a:cubicBezTo>
                  <a:cubicBezTo>
                    <a:pt x="38281" y="25256"/>
                    <a:pt x="36514" y="25844"/>
                    <a:pt x="34819" y="26415"/>
                  </a:cubicBezTo>
                  <a:cubicBezTo>
                    <a:pt x="34302" y="26585"/>
                    <a:pt x="33811" y="26754"/>
                    <a:pt x="33330" y="26924"/>
                  </a:cubicBezTo>
                  <a:cubicBezTo>
                    <a:pt x="32500" y="27227"/>
                    <a:pt x="31777" y="27504"/>
                    <a:pt x="31135" y="27762"/>
                  </a:cubicBezTo>
                  <a:cubicBezTo>
                    <a:pt x="30279" y="28110"/>
                    <a:pt x="29235" y="28503"/>
                    <a:pt x="27995" y="28717"/>
                  </a:cubicBezTo>
                  <a:cubicBezTo>
                    <a:pt x="27228" y="28851"/>
                    <a:pt x="26407" y="28878"/>
                    <a:pt x="25622" y="28904"/>
                  </a:cubicBezTo>
                  <a:cubicBezTo>
                    <a:pt x="24667" y="28931"/>
                    <a:pt x="23686" y="28967"/>
                    <a:pt x="22767" y="29181"/>
                  </a:cubicBezTo>
                  <a:cubicBezTo>
                    <a:pt x="21590" y="29457"/>
                    <a:pt x="20492" y="30019"/>
                    <a:pt x="19493" y="30867"/>
                  </a:cubicBezTo>
                  <a:cubicBezTo>
                    <a:pt x="19092" y="31206"/>
                    <a:pt x="18699" y="31590"/>
                    <a:pt x="18333" y="32018"/>
                  </a:cubicBezTo>
                  <a:cubicBezTo>
                    <a:pt x="17102" y="33445"/>
                    <a:pt x="16192" y="35220"/>
                    <a:pt x="15381" y="36790"/>
                  </a:cubicBezTo>
                  <a:cubicBezTo>
                    <a:pt x="14212" y="39074"/>
                    <a:pt x="13043" y="41287"/>
                    <a:pt x="11616" y="43249"/>
                  </a:cubicBezTo>
                  <a:cubicBezTo>
                    <a:pt x="9920" y="45580"/>
                    <a:pt x="6703" y="49044"/>
                    <a:pt x="2542" y="49044"/>
                  </a:cubicBezTo>
                  <a:cubicBezTo>
                    <a:pt x="1735" y="49044"/>
                    <a:pt x="892" y="48914"/>
                    <a:pt x="18" y="48620"/>
                  </a:cubicBezTo>
                  <a:lnTo>
                    <a:pt x="1" y="48673"/>
                  </a:lnTo>
                  <a:cubicBezTo>
                    <a:pt x="857" y="48968"/>
                    <a:pt x="1713" y="49110"/>
                    <a:pt x="2570" y="49110"/>
                  </a:cubicBezTo>
                  <a:cubicBezTo>
                    <a:pt x="3917" y="49110"/>
                    <a:pt x="5255" y="48745"/>
                    <a:pt x="6584" y="48031"/>
                  </a:cubicBezTo>
                  <a:cubicBezTo>
                    <a:pt x="8377" y="47059"/>
                    <a:pt x="10081" y="45462"/>
                    <a:pt x="11669" y="43285"/>
                  </a:cubicBezTo>
                  <a:cubicBezTo>
                    <a:pt x="13097" y="41313"/>
                    <a:pt x="14265" y="39101"/>
                    <a:pt x="15434" y="36817"/>
                  </a:cubicBezTo>
                  <a:cubicBezTo>
                    <a:pt x="16237" y="35256"/>
                    <a:pt x="17156" y="33481"/>
                    <a:pt x="18378" y="32062"/>
                  </a:cubicBezTo>
                  <a:cubicBezTo>
                    <a:pt x="18744" y="31634"/>
                    <a:pt x="19127" y="31251"/>
                    <a:pt x="19538" y="30912"/>
                  </a:cubicBezTo>
                  <a:cubicBezTo>
                    <a:pt x="20519" y="30073"/>
                    <a:pt x="21616" y="29511"/>
                    <a:pt x="22776" y="29243"/>
                  </a:cubicBezTo>
                  <a:cubicBezTo>
                    <a:pt x="23695" y="29020"/>
                    <a:pt x="24676" y="28994"/>
                    <a:pt x="25622" y="28958"/>
                  </a:cubicBezTo>
                  <a:cubicBezTo>
                    <a:pt x="26416" y="28931"/>
                    <a:pt x="27228" y="28904"/>
                    <a:pt x="28004" y="28770"/>
                  </a:cubicBezTo>
                  <a:cubicBezTo>
                    <a:pt x="29244" y="28556"/>
                    <a:pt x="30296" y="28173"/>
                    <a:pt x="31153" y="27825"/>
                  </a:cubicBezTo>
                  <a:cubicBezTo>
                    <a:pt x="31804" y="27557"/>
                    <a:pt x="32518" y="27290"/>
                    <a:pt x="33347" y="26986"/>
                  </a:cubicBezTo>
                  <a:cubicBezTo>
                    <a:pt x="33829" y="26808"/>
                    <a:pt x="34320" y="26647"/>
                    <a:pt x="34837" y="26469"/>
                  </a:cubicBezTo>
                  <a:cubicBezTo>
                    <a:pt x="36541" y="25898"/>
                    <a:pt x="38308" y="25309"/>
                    <a:pt x="39646" y="24283"/>
                  </a:cubicBezTo>
                  <a:cubicBezTo>
                    <a:pt x="40172" y="23873"/>
                    <a:pt x="40627" y="23409"/>
                    <a:pt x="41037" y="22874"/>
                  </a:cubicBezTo>
                  <a:cubicBezTo>
                    <a:pt x="41805" y="21839"/>
                    <a:pt x="42322" y="20733"/>
                    <a:pt x="42661" y="19386"/>
                  </a:cubicBezTo>
                  <a:cubicBezTo>
                    <a:pt x="42973" y="18146"/>
                    <a:pt x="43107" y="16709"/>
                    <a:pt x="43241" y="15327"/>
                  </a:cubicBezTo>
                  <a:cubicBezTo>
                    <a:pt x="43339" y="14310"/>
                    <a:pt x="43437" y="13257"/>
                    <a:pt x="43607" y="12284"/>
                  </a:cubicBezTo>
                  <a:cubicBezTo>
                    <a:pt x="43839" y="10964"/>
                    <a:pt x="44124" y="9885"/>
                    <a:pt x="44481" y="8975"/>
                  </a:cubicBezTo>
                  <a:cubicBezTo>
                    <a:pt x="45453" y="6557"/>
                    <a:pt x="46943" y="4934"/>
                    <a:pt x="49057" y="4015"/>
                  </a:cubicBezTo>
                  <a:cubicBezTo>
                    <a:pt x="49575" y="3792"/>
                    <a:pt x="50110" y="3613"/>
                    <a:pt x="50654" y="3506"/>
                  </a:cubicBezTo>
                  <a:cubicBezTo>
                    <a:pt x="51395" y="3346"/>
                    <a:pt x="52144" y="3274"/>
                    <a:pt x="52938" y="3194"/>
                  </a:cubicBezTo>
                  <a:cubicBezTo>
                    <a:pt x="53795" y="3105"/>
                    <a:pt x="54678" y="3016"/>
                    <a:pt x="55543" y="2819"/>
                  </a:cubicBezTo>
                  <a:cubicBezTo>
                    <a:pt x="57015" y="2480"/>
                    <a:pt x="58032" y="1437"/>
                    <a:pt x="58264" y="9"/>
                  </a:cubicBezTo>
                  <a:lnTo>
                    <a:pt x="58202" y="0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31"/>
            <p:cNvSpPr/>
            <p:nvPr/>
          </p:nvSpPr>
          <p:spPr>
            <a:xfrm>
              <a:off x="3138025" y="818700"/>
              <a:ext cx="1439875" cy="1250300"/>
            </a:xfrm>
            <a:custGeom>
              <a:avLst/>
              <a:gdLst/>
              <a:ahLst/>
              <a:cxnLst/>
              <a:rect l="l" t="t" r="r" b="b"/>
              <a:pathLst>
                <a:path w="57595" h="50012" extrusionOk="0">
                  <a:moveTo>
                    <a:pt x="57541" y="0"/>
                  </a:moveTo>
                  <a:cubicBezTo>
                    <a:pt x="57398" y="1463"/>
                    <a:pt x="56444" y="2561"/>
                    <a:pt x="54999" y="2944"/>
                  </a:cubicBezTo>
                  <a:cubicBezTo>
                    <a:pt x="54151" y="3167"/>
                    <a:pt x="53286" y="3292"/>
                    <a:pt x="52447" y="3399"/>
                  </a:cubicBezTo>
                  <a:cubicBezTo>
                    <a:pt x="51626" y="3515"/>
                    <a:pt x="50859" y="3622"/>
                    <a:pt x="50101" y="3809"/>
                  </a:cubicBezTo>
                  <a:cubicBezTo>
                    <a:pt x="49539" y="3961"/>
                    <a:pt x="49013" y="4157"/>
                    <a:pt x="48495" y="4416"/>
                  </a:cubicBezTo>
                  <a:cubicBezTo>
                    <a:pt x="46434" y="5442"/>
                    <a:pt x="44998" y="7191"/>
                    <a:pt x="44097" y="9742"/>
                  </a:cubicBezTo>
                  <a:cubicBezTo>
                    <a:pt x="43767" y="10688"/>
                    <a:pt x="43517" y="11794"/>
                    <a:pt x="43321" y="13114"/>
                  </a:cubicBezTo>
                  <a:cubicBezTo>
                    <a:pt x="43178" y="14131"/>
                    <a:pt x="43107" y="15228"/>
                    <a:pt x="43044" y="16290"/>
                  </a:cubicBezTo>
                  <a:cubicBezTo>
                    <a:pt x="42955" y="17646"/>
                    <a:pt x="42866" y="19055"/>
                    <a:pt x="42616" y="20287"/>
                  </a:cubicBezTo>
                  <a:cubicBezTo>
                    <a:pt x="42340" y="21687"/>
                    <a:pt x="41867" y="22865"/>
                    <a:pt x="41180" y="23908"/>
                  </a:cubicBezTo>
                  <a:cubicBezTo>
                    <a:pt x="40796" y="24479"/>
                    <a:pt x="40359" y="24970"/>
                    <a:pt x="39851" y="25389"/>
                  </a:cubicBezTo>
                  <a:cubicBezTo>
                    <a:pt x="38414" y="26585"/>
                    <a:pt x="36461" y="27200"/>
                    <a:pt x="34569" y="27780"/>
                  </a:cubicBezTo>
                  <a:cubicBezTo>
                    <a:pt x="34239" y="27887"/>
                    <a:pt x="33891" y="27994"/>
                    <a:pt x="33570" y="28101"/>
                  </a:cubicBezTo>
                  <a:lnTo>
                    <a:pt x="33258" y="28199"/>
                  </a:lnTo>
                  <a:cubicBezTo>
                    <a:pt x="32571" y="28422"/>
                    <a:pt x="31920" y="28628"/>
                    <a:pt x="31304" y="28842"/>
                  </a:cubicBezTo>
                  <a:cubicBezTo>
                    <a:pt x="30484" y="29118"/>
                    <a:pt x="29386" y="29466"/>
                    <a:pt x="28093" y="29654"/>
                  </a:cubicBezTo>
                  <a:cubicBezTo>
                    <a:pt x="27352" y="29761"/>
                    <a:pt x="26576" y="29787"/>
                    <a:pt x="25827" y="29814"/>
                  </a:cubicBezTo>
                  <a:cubicBezTo>
                    <a:pt x="24836" y="29850"/>
                    <a:pt x="23811" y="29886"/>
                    <a:pt x="22847" y="30109"/>
                  </a:cubicBezTo>
                  <a:cubicBezTo>
                    <a:pt x="21661" y="30385"/>
                    <a:pt x="20554" y="30938"/>
                    <a:pt x="19555" y="31759"/>
                  </a:cubicBezTo>
                  <a:cubicBezTo>
                    <a:pt x="19145" y="32089"/>
                    <a:pt x="18743" y="32473"/>
                    <a:pt x="18360" y="32892"/>
                  </a:cubicBezTo>
                  <a:cubicBezTo>
                    <a:pt x="17164" y="34239"/>
                    <a:pt x="16281" y="35836"/>
                    <a:pt x="15345" y="37629"/>
                  </a:cubicBezTo>
                  <a:lnTo>
                    <a:pt x="15273" y="37763"/>
                  </a:lnTo>
                  <a:cubicBezTo>
                    <a:pt x="14149" y="39913"/>
                    <a:pt x="12989" y="42143"/>
                    <a:pt x="11580" y="44106"/>
                  </a:cubicBezTo>
                  <a:cubicBezTo>
                    <a:pt x="9557" y="46935"/>
                    <a:pt x="6491" y="49963"/>
                    <a:pt x="2636" y="49963"/>
                  </a:cubicBezTo>
                  <a:cubicBezTo>
                    <a:pt x="1800" y="49963"/>
                    <a:pt x="926" y="49821"/>
                    <a:pt x="18" y="49503"/>
                  </a:cubicBezTo>
                  <a:lnTo>
                    <a:pt x="0" y="49556"/>
                  </a:lnTo>
                  <a:cubicBezTo>
                    <a:pt x="875" y="49860"/>
                    <a:pt x="1740" y="50011"/>
                    <a:pt x="2605" y="50011"/>
                  </a:cubicBezTo>
                  <a:cubicBezTo>
                    <a:pt x="3943" y="50011"/>
                    <a:pt x="5273" y="49654"/>
                    <a:pt x="6584" y="48932"/>
                  </a:cubicBezTo>
                  <a:cubicBezTo>
                    <a:pt x="8350" y="47951"/>
                    <a:pt x="10054" y="46336"/>
                    <a:pt x="11624" y="44132"/>
                  </a:cubicBezTo>
                  <a:cubicBezTo>
                    <a:pt x="13034" y="42170"/>
                    <a:pt x="14194" y="39939"/>
                    <a:pt x="15318" y="37790"/>
                  </a:cubicBezTo>
                  <a:lnTo>
                    <a:pt x="15389" y="37656"/>
                  </a:lnTo>
                  <a:cubicBezTo>
                    <a:pt x="16326" y="35863"/>
                    <a:pt x="17200" y="34275"/>
                    <a:pt x="18404" y="32928"/>
                  </a:cubicBezTo>
                  <a:cubicBezTo>
                    <a:pt x="18779" y="32508"/>
                    <a:pt x="19181" y="32125"/>
                    <a:pt x="19582" y="31795"/>
                  </a:cubicBezTo>
                  <a:cubicBezTo>
                    <a:pt x="20581" y="30983"/>
                    <a:pt x="21678" y="30439"/>
                    <a:pt x="22856" y="30162"/>
                  </a:cubicBezTo>
                  <a:cubicBezTo>
                    <a:pt x="23819" y="29939"/>
                    <a:pt x="24845" y="29903"/>
                    <a:pt x="25827" y="29868"/>
                  </a:cubicBezTo>
                  <a:cubicBezTo>
                    <a:pt x="26576" y="29841"/>
                    <a:pt x="27352" y="29814"/>
                    <a:pt x="28102" y="29707"/>
                  </a:cubicBezTo>
                  <a:cubicBezTo>
                    <a:pt x="29395" y="29520"/>
                    <a:pt x="30501" y="29172"/>
                    <a:pt x="31322" y="28886"/>
                  </a:cubicBezTo>
                  <a:cubicBezTo>
                    <a:pt x="31938" y="28681"/>
                    <a:pt x="32589" y="28467"/>
                    <a:pt x="33276" y="28244"/>
                  </a:cubicBezTo>
                  <a:lnTo>
                    <a:pt x="33588" y="28146"/>
                  </a:lnTo>
                  <a:cubicBezTo>
                    <a:pt x="33909" y="28039"/>
                    <a:pt x="34248" y="27941"/>
                    <a:pt x="34578" y="27834"/>
                  </a:cubicBezTo>
                  <a:cubicBezTo>
                    <a:pt x="36478" y="27245"/>
                    <a:pt x="38441" y="26638"/>
                    <a:pt x="39886" y="25434"/>
                  </a:cubicBezTo>
                  <a:cubicBezTo>
                    <a:pt x="40404" y="25006"/>
                    <a:pt x="40841" y="24515"/>
                    <a:pt x="41224" y="23935"/>
                  </a:cubicBezTo>
                  <a:cubicBezTo>
                    <a:pt x="41911" y="22891"/>
                    <a:pt x="42393" y="21705"/>
                    <a:pt x="42670" y="20295"/>
                  </a:cubicBezTo>
                  <a:cubicBezTo>
                    <a:pt x="42919" y="19064"/>
                    <a:pt x="43009" y="17655"/>
                    <a:pt x="43098" y="16290"/>
                  </a:cubicBezTo>
                  <a:cubicBezTo>
                    <a:pt x="43160" y="15228"/>
                    <a:pt x="43232" y="14131"/>
                    <a:pt x="43374" y="13123"/>
                  </a:cubicBezTo>
                  <a:cubicBezTo>
                    <a:pt x="43571" y="11803"/>
                    <a:pt x="43820" y="10705"/>
                    <a:pt x="44151" y="9760"/>
                  </a:cubicBezTo>
                  <a:cubicBezTo>
                    <a:pt x="45043" y="7217"/>
                    <a:pt x="46479" y="5487"/>
                    <a:pt x="48522" y="4461"/>
                  </a:cubicBezTo>
                  <a:cubicBezTo>
                    <a:pt x="49039" y="4202"/>
                    <a:pt x="49557" y="4006"/>
                    <a:pt x="50119" y="3863"/>
                  </a:cubicBezTo>
                  <a:cubicBezTo>
                    <a:pt x="50868" y="3676"/>
                    <a:pt x="51635" y="3569"/>
                    <a:pt x="52447" y="3453"/>
                  </a:cubicBezTo>
                  <a:cubicBezTo>
                    <a:pt x="53295" y="3346"/>
                    <a:pt x="54160" y="3221"/>
                    <a:pt x="55016" y="2998"/>
                  </a:cubicBezTo>
                  <a:cubicBezTo>
                    <a:pt x="56479" y="2614"/>
                    <a:pt x="57452" y="1490"/>
                    <a:pt x="575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31"/>
            <p:cNvSpPr/>
            <p:nvPr/>
          </p:nvSpPr>
          <p:spPr>
            <a:xfrm>
              <a:off x="3121950" y="793275"/>
              <a:ext cx="1423400" cy="1273275"/>
            </a:xfrm>
            <a:custGeom>
              <a:avLst/>
              <a:gdLst/>
              <a:ahLst/>
              <a:cxnLst/>
              <a:rect l="l" t="t" r="r" b="b"/>
              <a:pathLst>
                <a:path w="56936" h="50931" extrusionOk="0">
                  <a:moveTo>
                    <a:pt x="56882" y="0"/>
                  </a:moveTo>
                  <a:cubicBezTo>
                    <a:pt x="56819" y="1535"/>
                    <a:pt x="55918" y="2703"/>
                    <a:pt x="54464" y="3140"/>
                  </a:cubicBezTo>
                  <a:cubicBezTo>
                    <a:pt x="53634" y="3390"/>
                    <a:pt x="52778" y="3542"/>
                    <a:pt x="51948" y="3676"/>
                  </a:cubicBezTo>
                  <a:cubicBezTo>
                    <a:pt x="51119" y="3818"/>
                    <a:pt x="50334" y="3961"/>
                    <a:pt x="49566" y="4193"/>
                  </a:cubicBezTo>
                  <a:cubicBezTo>
                    <a:pt x="48995" y="4363"/>
                    <a:pt x="48469" y="4586"/>
                    <a:pt x="47961" y="4880"/>
                  </a:cubicBezTo>
                  <a:cubicBezTo>
                    <a:pt x="45998" y="5995"/>
                    <a:pt x="44588" y="7895"/>
                    <a:pt x="43768" y="10545"/>
                  </a:cubicBezTo>
                  <a:cubicBezTo>
                    <a:pt x="43473" y="11517"/>
                    <a:pt x="43250" y="12632"/>
                    <a:pt x="43099" y="13962"/>
                  </a:cubicBezTo>
                  <a:cubicBezTo>
                    <a:pt x="42983" y="15014"/>
                    <a:pt x="42947" y="16165"/>
                    <a:pt x="42911" y="17271"/>
                  </a:cubicBezTo>
                  <a:cubicBezTo>
                    <a:pt x="42867" y="18609"/>
                    <a:pt x="42822" y="19983"/>
                    <a:pt x="42635" y="21214"/>
                  </a:cubicBezTo>
                  <a:cubicBezTo>
                    <a:pt x="42412" y="22686"/>
                    <a:pt x="41992" y="23917"/>
                    <a:pt x="41368" y="24988"/>
                  </a:cubicBezTo>
                  <a:cubicBezTo>
                    <a:pt x="41011" y="25595"/>
                    <a:pt x="40592" y="26112"/>
                    <a:pt x="40092" y="26558"/>
                  </a:cubicBezTo>
                  <a:cubicBezTo>
                    <a:pt x="38558" y="27950"/>
                    <a:pt x="36292" y="28583"/>
                    <a:pt x="34293" y="29136"/>
                  </a:cubicBezTo>
                  <a:cubicBezTo>
                    <a:pt x="34133" y="29190"/>
                    <a:pt x="33972" y="29234"/>
                    <a:pt x="33812" y="29279"/>
                  </a:cubicBezTo>
                  <a:cubicBezTo>
                    <a:pt x="33357" y="29404"/>
                    <a:pt x="32920" y="29529"/>
                    <a:pt x="32491" y="29645"/>
                  </a:cubicBezTo>
                  <a:cubicBezTo>
                    <a:pt x="32144" y="29734"/>
                    <a:pt x="31805" y="29832"/>
                    <a:pt x="31474" y="29921"/>
                  </a:cubicBezTo>
                  <a:cubicBezTo>
                    <a:pt x="30261" y="30269"/>
                    <a:pt x="29244" y="30474"/>
                    <a:pt x="28183" y="30608"/>
                  </a:cubicBezTo>
                  <a:cubicBezTo>
                    <a:pt x="27487" y="30688"/>
                    <a:pt x="26764" y="30715"/>
                    <a:pt x="26068" y="30742"/>
                  </a:cubicBezTo>
                  <a:cubicBezTo>
                    <a:pt x="25025" y="30778"/>
                    <a:pt x="23945" y="30813"/>
                    <a:pt x="22937" y="31045"/>
                  </a:cubicBezTo>
                  <a:cubicBezTo>
                    <a:pt x="21733" y="31322"/>
                    <a:pt x="20618" y="31866"/>
                    <a:pt x="19609" y="32660"/>
                  </a:cubicBezTo>
                  <a:cubicBezTo>
                    <a:pt x="19190" y="32981"/>
                    <a:pt x="18780" y="33356"/>
                    <a:pt x="18396" y="33775"/>
                  </a:cubicBezTo>
                  <a:cubicBezTo>
                    <a:pt x="17129" y="35149"/>
                    <a:pt x="16175" y="36844"/>
                    <a:pt x="15301" y="38476"/>
                  </a:cubicBezTo>
                  <a:cubicBezTo>
                    <a:pt x="15176" y="38708"/>
                    <a:pt x="15051" y="38949"/>
                    <a:pt x="14926" y="39181"/>
                  </a:cubicBezTo>
                  <a:cubicBezTo>
                    <a:pt x="13882" y="41135"/>
                    <a:pt x="12812" y="43160"/>
                    <a:pt x="11545" y="44971"/>
                  </a:cubicBezTo>
                  <a:cubicBezTo>
                    <a:pt x="9536" y="47834"/>
                    <a:pt x="6493" y="50888"/>
                    <a:pt x="2670" y="50888"/>
                  </a:cubicBezTo>
                  <a:cubicBezTo>
                    <a:pt x="1824" y="50888"/>
                    <a:pt x="939" y="50739"/>
                    <a:pt x="19" y="50404"/>
                  </a:cubicBezTo>
                  <a:lnTo>
                    <a:pt x="1" y="50448"/>
                  </a:lnTo>
                  <a:cubicBezTo>
                    <a:pt x="884" y="50770"/>
                    <a:pt x="1767" y="50930"/>
                    <a:pt x="2651" y="50930"/>
                  </a:cubicBezTo>
                  <a:cubicBezTo>
                    <a:pt x="3971" y="50930"/>
                    <a:pt x="5291" y="50564"/>
                    <a:pt x="6576" y="49842"/>
                  </a:cubicBezTo>
                  <a:cubicBezTo>
                    <a:pt x="8333" y="48860"/>
                    <a:pt x="10019" y="47228"/>
                    <a:pt x="11589" y="44998"/>
                  </a:cubicBezTo>
                  <a:cubicBezTo>
                    <a:pt x="12856" y="43187"/>
                    <a:pt x="13927" y="41162"/>
                    <a:pt x="14962" y="39208"/>
                  </a:cubicBezTo>
                  <a:cubicBezTo>
                    <a:pt x="15095" y="38967"/>
                    <a:pt x="15220" y="38735"/>
                    <a:pt x="15345" y="38494"/>
                  </a:cubicBezTo>
                  <a:cubicBezTo>
                    <a:pt x="16211" y="36871"/>
                    <a:pt x="17165" y="35176"/>
                    <a:pt x="18432" y="33811"/>
                  </a:cubicBezTo>
                  <a:cubicBezTo>
                    <a:pt x="18815" y="33391"/>
                    <a:pt x="19226" y="33017"/>
                    <a:pt x="19636" y="32696"/>
                  </a:cubicBezTo>
                  <a:cubicBezTo>
                    <a:pt x="20644" y="31902"/>
                    <a:pt x="21750" y="31366"/>
                    <a:pt x="22946" y="31099"/>
                  </a:cubicBezTo>
                  <a:cubicBezTo>
                    <a:pt x="23954" y="30858"/>
                    <a:pt x="25025" y="30822"/>
                    <a:pt x="26068" y="30787"/>
                  </a:cubicBezTo>
                  <a:cubicBezTo>
                    <a:pt x="26764" y="30760"/>
                    <a:pt x="27496" y="30742"/>
                    <a:pt x="28191" y="30653"/>
                  </a:cubicBezTo>
                  <a:cubicBezTo>
                    <a:pt x="29253" y="30528"/>
                    <a:pt x="30270" y="30314"/>
                    <a:pt x="31492" y="29966"/>
                  </a:cubicBezTo>
                  <a:cubicBezTo>
                    <a:pt x="31822" y="29877"/>
                    <a:pt x="32152" y="29787"/>
                    <a:pt x="32500" y="29689"/>
                  </a:cubicBezTo>
                  <a:cubicBezTo>
                    <a:pt x="32929" y="29573"/>
                    <a:pt x="33366" y="29448"/>
                    <a:pt x="33821" y="29324"/>
                  </a:cubicBezTo>
                  <a:cubicBezTo>
                    <a:pt x="33981" y="29279"/>
                    <a:pt x="34142" y="29234"/>
                    <a:pt x="34311" y="29190"/>
                  </a:cubicBezTo>
                  <a:cubicBezTo>
                    <a:pt x="36310" y="28628"/>
                    <a:pt x="38585" y="27994"/>
                    <a:pt x="40128" y="26594"/>
                  </a:cubicBezTo>
                  <a:cubicBezTo>
                    <a:pt x="40627" y="26139"/>
                    <a:pt x="41047" y="25621"/>
                    <a:pt x="41412" y="25015"/>
                  </a:cubicBezTo>
                  <a:cubicBezTo>
                    <a:pt x="42037" y="23935"/>
                    <a:pt x="42456" y="22695"/>
                    <a:pt x="42679" y="21223"/>
                  </a:cubicBezTo>
                  <a:cubicBezTo>
                    <a:pt x="42867" y="19992"/>
                    <a:pt x="42911" y="18609"/>
                    <a:pt x="42956" y="17271"/>
                  </a:cubicBezTo>
                  <a:cubicBezTo>
                    <a:pt x="42992" y="16165"/>
                    <a:pt x="43027" y="15023"/>
                    <a:pt x="43152" y="13970"/>
                  </a:cubicBezTo>
                  <a:cubicBezTo>
                    <a:pt x="43295" y="12641"/>
                    <a:pt x="43518" y="11526"/>
                    <a:pt x="43821" y="10554"/>
                  </a:cubicBezTo>
                  <a:cubicBezTo>
                    <a:pt x="44633" y="7922"/>
                    <a:pt x="46034" y="6031"/>
                    <a:pt x="47987" y="4925"/>
                  </a:cubicBezTo>
                  <a:cubicBezTo>
                    <a:pt x="48496" y="4630"/>
                    <a:pt x="49013" y="4407"/>
                    <a:pt x="49575" y="4238"/>
                  </a:cubicBezTo>
                  <a:cubicBezTo>
                    <a:pt x="50342" y="4006"/>
                    <a:pt x="51128" y="3872"/>
                    <a:pt x="51957" y="3729"/>
                  </a:cubicBezTo>
                  <a:cubicBezTo>
                    <a:pt x="52787" y="3586"/>
                    <a:pt x="53643" y="3444"/>
                    <a:pt x="54482" y="3185"/>
                  </a:cubicBezTo>
                  <a:cubicBezTo>
                    <a:pt x="55945" y="2748"/>
                    <a:pt x="56864" y="1552"/>
                    <a:pt x="5693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31"/>
            <p:cNvSpPr/>
            <p:nvPr/>
          </p:nvSpPr>
          <p:spPr>
            <a:xfrm>
              <a:off x="3105900" y="767850"/>
              <a:ext cx="1407100" cy="1296250"/>
            </a:xfrm>
            <a:custGeom>
              <a:avLst/>
              <a:gdLst/>
              <a:ahLst/>
              <a:cxnLst/>
              <a:rect l="l" t="t" r="r" b="b"/>
              <a:pathLst>
                <a:path w="56284" h="51850" extrusionOk="0">
                  <a:moveTo>
                    <a:pt x="56221" y="0"/>
                  </a:moveTo>
                  <a:cubicBezTo>
                    <a:pt x="56239" y="1579"/>
                    <a:pt x="55356" y="2855"/>
                    <a:pt x="53928" y="3337"/>
                  </a:cubicBezTo>
                  <a:cubicBezTo>
                    <a:pt x="53108" y="3613"/>
                    <a:pt x="52269" y="3792"/>
                    <a:pt x="51457" y="3952"/>
                  </a:cubicBezTo>
                  <a:cubicBezTo>
                    <a:pt x="50610" y="4131"/>
                    <a:pt x="49807" y="4291"/>
                    <a:pt x="49022" y="4568"/>
                  </a:cubicBezTo>
                  <a:cubicBezTo>
                    <a:pt x="48451" y="4773"/>
                    <a:pt x="47925" y="5023"/>
                    <a:pt x="47425" y="5344"/>
                  </a:cubicBezTo>
                  <a:cubicBezTo>
                    <a:pt x="45525" y="6557"/>
                    <a:pt x="44187" y="8573"/>
                    <a:pt x="43446" y="11339"/>
                  </a:cubicBezTo>
                  <a:cubicBezTo>
                    <a:pt x="43170" y="12347"/>
                    <a:pt x="42991" y="13480"/>
                    <a:pt x="42875" y="14809"/>
                  </a:cubicBezTo>
                  <a:cubicBezTo>
                    <a:pt x="42786" y="15906"/>
                    <a:pt x="42786" y="17102"/>
                    <a:pt x="42786" y="18261"/>
                  </a:cubicBezTo>
                  <a:cubicBezTo>
                    <a:pt x="42786" y="19564"/>
                    <a:pt x="42777" y="20920"/>
                    <a:pt x="42652" y="22142"/>
                  </a:cubicBezTo>
                  <a:cubicBezTo>
                    <a:pt x="42483" y="23685"/>
                    <a:pt x="42126" y="24970"/>
                    <a:pt x="41555" y="26067"/>
                  </a:cubicBezTo>
                  <a:cubicBezTo>
                    <a:pt x="41225" y="26710"/>
                    <a:pt x="40823" y="27254"/>
                    <a:pt x="40342" y="27727"/>
                  </a:cubicBezTo>
                  <a:cubicBezTo>
                    <a:pt x="38709" y="29324"/>
                    <a:pt x="36229" y="29921"/>
                    <a:pt x="34043" y="30456"/>
                  </a:cubicBezTo>
                  <a:cubicBezTo>
                    <a:pt x="33419" y="30608"/>
                    <a:pt x="32812" y="30742"/>
                    <a:pt x="32232" y="30876"/>
                  </a:cubicBezTo>
                  <a:cubicBezTo>
                    <a:pt x="32036" y="30920"/>
                    <a:pt x="31840" y="30956"/>
                    <a:pt x="31653" y="31001"/>
                  </a:cubicBezTo>
                  <a:cubicBezTo>
                    <a:pt x="30457" y="31268"/>
                    <a:pt x="29387" y="31447"/>
                    <a:pt x="28280" y="31554"/>
                  </a:cubicBezTo>
                  <a:cubicBezTo>
                    <a:pt x="27638" y="31616"/>
                    <a:pt x="26987" y="31643"/>
                    <a:pt x="26345" y="31661"/>
                  </a:cubicBezTo>
                  <a:cubicBezTo>
                    <a:pt x="25238" y="31697"/>
                    <a:pt x="24096" y="31741"/>
                    <a:pt x="23017" y="31982"/>
                  </a:cubicBezTo>
                  <a:cubicBezTo>
                    <a:pt x="21804" y="32259"/>
                    <a:pt x="20680" y="32785"/>
                    <a:pt x="19663" y="33552"/>
                  </a:cubicBezTo>
                  <a:cubicBezTo>
                    <a:pt x="19243" y="33873"/>
                    <a:pt x="18824" y="34248"/>
                    <a:pt x="18432" y="34658"/>
                  </a:cubicBezTo>
                  <a:cubicBezTo>
                    <a:pt x="17093" y="36050"/>
                    <a:pt x="16094" y="37790"/>
                    <a:pt x="15256" y="39315"/>
                  </a:cubicBezTo>
                  <a:cubicBezTo>
                    <a:pt x="15042" y="39716"/>
                    <a:pt x="14819" y="40127"/>
                    <a:pt x="14613" y="40519"/>
                  </a:cubicBezTo>
                  <a:cubicBezTo>
                    <a:pt x="13650" y="42312"/>
                    <a:pt x="12660" y="44159"/>
                    <a:pt x="11509" y="45827"/>
                  </a:cubicBezTo>
                  <a:cubicBezTo>
                    <a:pt x="9515" y="48724"/>
                    <a:pt x="6493" y="51805"/>
                    <a:pt x="2702" y="51805"/>
                  </a:cubicBezTo>
                  <a:cubicBezTo>
                    <a:pt x="1846" y="51805"/>
                    <a:pt x="950" y="51648"/>
                    <a:pt x="19" y="51296"/>
                  </a:cubicBezTo>
                  <a:lnTo>
                    <a:pt x="1" y="51341"/>
                  </a:lnTo>
                  <a:cubicBezTo>
                    <a:pt x="937" y="51688"/>
                    <a:pt x="1838" y="51849"/>
                    <a:pt x="2704" y="51849"/>
                  </a:cubicBezTo>
                  <a:cubicBezTo>
                    <a:pt x="6513" y="51849"/>
                    <a:pt x="9537" y="48762"/>
                    <a:pt x="11545" y="45854"/>
                  </a:cubicBezTo>
                  <a:cubicBezTo>
                    <a:pt x="12695" y="44186"/>
                    <a:pt x="13686" y="42330"/>
                    <a:pt x="14649" y="40546"/>
                  </a:cubicBezTo>
                  <a:cubicBezTo>
                    <a:pt x="14863" y="40145"/>
                    <a:pt x="15077" y="39734"/>
                    <a:pt x="15300" y="39342"/>
                  </a:cubicBezTo>
                  <a:cubicBezTo>
                    <a:pt x="16130" y="37816"/>
                    <a:pt x="17129" y="36077"/>
                    <a:pt x="18458" y="34685"/>
                  </a:cubicBezTo>
                  <a:cubicBezTo>
                    <a:pt x="18851" y="34275"/>
                    <a:pt x="19270" y="33909"/>
                    <a:pt x="19689" y="33588"/>
                  </a:cubicBezTo>
                  <a:cubicBezTo>
                    <a:pt x="20698" y="32829"/>
                    <a:pt x="21822" y="32303"/>
                    <a:pt x="23026" y="32027"/>
                  </a:cubicBezTo>
                  <a:cubicBezTo>
                    <a:pt x="24105" y="31786"/>
                    <a:pt x="25247" y="31741"/>
                    <a:pt x="26345" y="31705"/>
                  </a:cubicBezTo>
                  <a:cubicBezTo>
                    <a:pt x="26987" y="31679"/>
                    <a:pt x="27647" y="31661"/>
                    <a:pt x="28280" y="31598"/>
                  </a:cubicBezTo>
                  <a:cubicBezTo>
                    <a:pt x="29387" y="31491"/>
                    <a:pt x="30466" y="31313"/>
                    <a:pt x="31661" y="31045"/>
                  </a:cubicBezTo>
                  <a:cubicBezTo>
                    <a:pt x="31849" y="31001"/>
                    <a:pt x="32045" y="30956"/>
                    <a:pt x="32241" y="30911"/>
                  </a:cubicBezTo>
                  <a:cubicBezTo>
                    <a:pt x="32830" y="30787"/>
                    <a:pt x="33428" y="30653"/>
                    <a:pt x="34052" y="30501"/>
                  </a:cubicBezTo>
                  <a:cubicBezTo>
                    <a:pt x="36247" y="29966"/>
                    <a:pt x="38727" y="29359"/>
                    <a:pt x="40368" y="27762"/>
                  </a:cubicBezTo>
                  <a:cubicBezTo>
                    <a:pt x="40859" y="27281"/>
                    <a:pt x="41261" y="26736"/>
                    <a:pt x="41591" y="26085"/>
                  </a:cubicBezTo>
                  <a:cubicBezTo>
                    <a:pt x="42162" y="24988"/>
                    <a:pt x="42518" y="23694"/>
                    <a:pt x="42688" y="22142"/>
                  </a:cubicBezTo>
                  <a:cubicBezTo>
                    <a:pt x="42822" y="20920"/>
                    <a:pt x="42822" y="19564"/>
                    <a:pt x="42831" y="18261"/>
                  </a:cubicBezTo>
                  <a:cubicBezTo>
                    <a:pt x="42831" y="17102"/>
                    <a:pt x="42831" y="15906"/>
                    <a:pt x="42920" y="14809"/>
                  </a:cubicBezTo>
                  <a:cubicBezTo>
                    <a:pt x="43027" y="13489"/>
                    <a:pt x="43214" y="12356"/>
                    <a:pt x="43482" y="11348"/>
                  </a:cubicBezTo>
                  <a:cubicBezTo>
                    <a:pt x="44222" y="8591"/>
                    <a:pt x="45552" y="6584"/>
                    <a:pt x="47452" y="5380"/>
                  </a:cubicBezTo>
                  <a:cubicBezTo>
                    <a:pt x="47951" y="5058"/>
                    <a:pt x="48469" y="4809"/>
                    <a:pt x="49040" y="4612"/>
                  </a:cubicBezTo>
                  <a:cubicBezTo>
                    <a:pt x="49816" y="4336"/>
                    <a:pt x="50619" y="4175"/>
                    <a:pt x="51466" y="3997"/>
                  </a:cubicBezTo>
                  <a:cubicBezTo>
                    <a:pt x="52278" y="3827"/>
                    <a:pt x="53117" y="3658"/>
                    <a:pt x="53946" y="3372"/>
                  </a:cubicBezTo>
                  <a:cubicBezTo>
                    <a:pt x="55391" y="2891"/>
                    <a:pt x="56284" y="1597"/>
                    <a:pt x="5626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31"/>
            <p:cNvSpPr/>
            <p:nvPr/>
          </p:nvSpPr>
          <p:spPr>
            <a:xfrm>
              <a:off x="3089850" y="742425"/>
              <a:ext cx="1392375" cy="1319200"/>
            </a:xfrm>
            <a:custGeom>
              <a:avLst/>
              <a:gdLst/>
              <a:ahLst/>
              <a:cxnLst/>
              <a:rect l="l" t="t" r="r" b="b"/>
              <a:pathLst>
                <a:path w="55695" h="52768" extrusionOk="0">
                  <a:moveTo>
                    <a:pt x="55605" y="0"/>
                  </a:moveTo>
                  <a:lnTo>
                    <a:pt x="55561" y="9"/>
                  </a:lnTo>
                  <a:cubicBezTo>
                    <a:pt x="55659" y="1642"/>
                    <a:pt x="54829" y="2998"/>
                    <a:pt x="53402" y="3533"/>
                  </a:cubicBezTo>
                  <a:cubicBezTo>
                    <a:pt x="52590" y="3836"/>
                    <a:pt x="51760" y="4033"/>
                    <a:pt x="50948" y="4229"/>
                  </a:cubicBezTo>
                  <a:cubicBezTo>
                    <a:pt x="50092" y="4434"/>
                    <a:pt x="49271" y="4630"/>
                    <a:pt x="48477" y="4942"/>
                  </a:cubicBezTo>
                  <a:cubicBezTo>
                    <a:pt x="47906" y="5174"/>
                    <a:pt x="47380" y="5460"/>
                    <a:pt x="46889" y="5808"/>
                  </a:cubicBezTo>
                  <a:cubicBezTo>
                    <a:pt x="45043" y="7110"/>
                    <a:pt x="43776" y="9242"/>
                    <a:pt x="43116" y="12142"/>
                  </a:cubicBezTo>
                  <a:cubicBezTo>
                    <a:pt x="42875" y="13168"/>
                    <a:pt x="42723" y="14354"/>
                    <a:pt x="42652" y="15657"/>
                  </a:cubicBezTo>
                  <a:cubicBezTo>
                    <a:pt x="42589" y="16798"/>
                    <a:pt x="42625" y="18038"/>
                    <a:pt x="42661" y="19243"/>
                  </a:cubicBezTo>
                  <a:cubicBezTo>
                    <a:pt x="42705" y="20527"/>
                    <a:pt x="42741" y="21848"/>
                    <a:pt x="42661" y="23070"/>
                  </a:cubicBezTo>
                  <a:cubicBezTo>
                    <a:pt x="42554" y="24694"/>
                    <a:pt x="42259" y="26023"/>
                    <a:pt x="41742" y="27147"/>
                  </a:cubicBezTo>
                  <a:cubicBezTo>
                    <a:pt x="41439" y="27825"/>
                    <a:pt x="41055" y="28396"/>
                    <a:pt x="40582" y="28895"/>
                  </a:cubicBezTo>
                  <a:cubicBezTo>
                    <a:pt x="39012" y="30555"/>
                    <a:pt x="36612" y="31161"/>
                    <a:pt x="34284" y="31634"/>
                  </a:cubicBezTo>
                  <a:cubicBezTo>
                    <a:pt x="33543" y="31795"/>
                    <a:pt x="32830" y="31911"/>
                    <a:pt x="32134" y="32027"/>
                  </a:cubicBezTo>
                  <a:lnTo>
                    <a:pt x="31822" y="32080"/>
                  </a:lnTo>
                  <a:cubicBezTo>
                    <a:pt x="30671" y="32285"/>
                    <a:pt x="29547" y="32419"/>
                    <a:pt x="28369" y="32508"/>
                  </a:cubicBezTo>
                  <a:cubicBezTo>
                    <a:pt x="27816" y="32544"/>
                    <a:pt x="27245" y="32562"/>
                    <a:pt x="26692" y="32580"/>
                  </a:cubicBezTo>
                  <a:cubicBezTo>
                    <a:pt x="25497" y="32624"/>
                    <a:pt x="24266" y="32660"/>
                    <a:pt x="23106" y="32919"/>
                  </a:cubicBezTo>
                  <a:cubicBezTo>
                    <a:pt x="21875" y="33195"/>
                    <a:pt x="20733" y="33713"/>
                    <a:pt x="19725" y="34453"/>
                  </a:cubicBezTo>
                  <a:cubicBezTo>
                    <a:pt x="19288" y="34774"/>
                    <a:pt x="18868" y="35131"/>
                    <a:pt x="18467" y="35541"/>
                  </a:cubicBezTo>
                  <a:cubicBezTo>
                    <a:pt x="17129" y="36880"/>
                    <a:pt x="16112" y="38557"/>
                    <a:pt x="15220" y="40163"/>
                  </a:cubicBezTo>
                  <a:cubicBezTo>
                    <a:pt x="14916" y="40707"/>
                    <a:pt x="14622" y="41260"/>
                    <a:pt x="14328" y="41795"/>
                  </a:cubicBezTo>
                  <a:cubicBezTo>
                    <a:pt x="13435" y="43445"/>
                    <a:pt x="12526" y="45149"/>
                    <a:pt x="11473" y="46693"/>
                  </a:cubicBezTo>
                  <a:cubicBezTo>
                    <a:pt x="9492" y="49617"/>
                    <a:pt x="6497" y="52729"/>
                    <a:pt x="2726" y="52729"/>
                  </a:cubicBezTo>
                  <a:cubicBezTo>
                    <a:pt x="1860" y="52729"/>
                    <a:pt x="954" y="52565"/>
                    <a:pt x="9" y="52197"/>
                  </a:cubicBezTo>
                  <a:lnTo>
                    <a:pt x="0" y="52233"/>
                  </a:lnTo>
                  <a:cubicBezTo>
                    <a:pt x="946" y="52598"/>
                    <a:pt x="1856" y="52768"/>
                    <a:pt x="2730" y="52768"/>
                  </a:cubicBezTo>
                  <a:cubicBezTo>
                    <a:pt x="6513" y="52768"/>
                    <a:pt x="9519" y="49646"/>
                    <a:pt x="11509" y="46711"/>
                  </a:cubicBezTo>
                  <a:cubicBezTo>
                    <a:pt x="12552" y="45167"/>
                    <a:pt x="13471" y="43463"/>
                    <a:pt x="14363" y="41813"/>
                  </a:cubicBezTo>
                  <a:cubicBezTo>
                    <a:pt x="14649" y="41278"/>
                    <a:pt x="14952" y="40725"/>
                    <a:pt x="15246" y="40180"/>
                  </a:cubicBezTo>
                  <a:cubicBezTo>
                    <a:pt x="16147" y="38575"/>
                    <a:pt x="17156" y="36906"/>
                    <a:pt x="18494" y="35568"/>
                  </a:cubicBezTo>
                  <a:cubicBezTo>
                    <a:pt x="18895" y="35167"/>
                    <a:pt x="19314" y="34801"/>
                    <a:pt x="19743" y="34489"/>
                  </a:cubicBezTo>
                  <a:cubicBezTo>
                    <a:pt x="20751" y="33748"/>
                    <a:pt x="21884" y="33231"/>
                    <a:pt x="23106" y="32954"/>
                  </a:cubicBezTo>
                  <a:cubicBezTo>
                    <a:pt x="24266" y="32696"/>
                    <a:pt x="25497" y="32660"/>
                    <a:pt x="26692" y="32624"/>
                  </a:cubicBezTo>
                  <a:cubicBezTo>
                    <a:pt x="27245" y="32606"/>
                    <a:pt x="27816" y="32580"/>
                    <a:pt x="28378" y="32544"/>
                  </a:cubicBezTo>
                  <a:cubicBezTo>
                    <a:pt x="29547" y="32455"/>
                    <a:pt x="30680" y="32321"/>
                    <a:pt x="31831" y="32125"/>
                  </a:cubicBezTo>
                  <a:lnTo>
                    <a:pt x="32143" y="32071"/>
                  </a:lnTo>
                  <a:cubicBezTo>
                    <a:pt x="32830" y="31946"/>
                    <a:pt x="33543" y="31830"/>
                    <a:pt x="34293" y="31670"/>
                  </a:cubicBezTo>
                  <a:cubicBezTo>
                    <a:pt x="36621" y="31197"/>
                    <a:pt x="39030" y="30590"/>
                    <a:pt x="40609" y="28922"/>
                  </a:cubicBezTo>
                  <a:cubicBezTo>
                    <a:pt x="41082" y="28423"/>
                    <a:pt x="41465" y="27843"/>
                    <a:pt x="41778" y="27165"/>
                  </a:cubicBezTo>
                  <a:cubicBezTo>
                    <a:pt x="42295" y="26041"/>
                    <a:pt x="42589" y="24694"/>
                    <a:pt x="42696" y="23070"/>
                  </a:cubicBezTo>
                  <a:cubicBezTo>
                    <a:pt x="42777" y="21848"/>
                    <a:pt x="42741" y="20527"/>
                    <a:pt x="42705" y="19243"/>
                  </a:cubicBezTo>
                  <a:cubicBezTo>
                    <a:pt x="42670" y="18038"/>
                    <a:pt x="42625" y="16798"/>
                    <a:pt x="42688" y="15657"/>
                  </a:cubicBezTo>
                  <a:cubicBezTo>
                    <a:pt x="42759" y="14354"/>
                    <a:pt x="42920" y="13168"/>
                    <a:pt x="43151" y="12151"/>
                  </a:cubicBezTo>
                  <a:cubicBezTo>
                    <a:pt x="43803" y="9260"/>
                    <a:pt x="45069" y="7137"/>
                    <a:pt x="46916" y="5835"/>
                  </a:cubicBezTo>
                  <a:cubicBezTo>
                    <a:pt x="47407" y="5487"/>
                    <a:pt x="47924" y="5210"/>
                    <a:pt x="48495" y="4978"/>
                  </a:cubicBezTo>
                  <a:cubicBezTo>
                    <a:pt x="49289" y="4666"/>
                    <a:pt x="50101" y="4470"/>
                    <a:pt x="50957" y="4264"/>
                  </a:cubicBezTo>
                  <a:cubicBezTo>
                    <a:pt x="51769" y="4068"/>
                    <a:pt x="52599" y="3872"/>
                    <a:pt x="53411" y="3569"/>
                  </a:cubicBezTo>
                  <a:cubicBezTo>
                    <a:pt x="54856" y="3024"/>
                    <a:pt x="55694" y="1660"/>
                    <a:pt x="556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31"/>
            <p:cNvSpPr/>
            <p:nvPr/>
          </p:nvSpPr>
          <p:spPr>
            <a:xfrm>
              <a:off x="3073800" y="717000"/>
              <a:ext cx="1377875" cy="1341950"/>
            </a:xfrm>
            <a:custGeom>
              <a:avLst/>
              <a:gdLst/>
              <a:ahLst/>
              <a:cxnLst/>
              <a:rect l="l" t="t" r="r" b="b"/>
              <a:pathLst>
                <a:path w="55115" h="53678" extrusionOk="0">
                  <a:moveTo>
                    <a:pt x="54936" y="0"/>
                  </a:moveTo>
                  <a:lnTo>
                    <a:pt x="54900" y="9"/>
                  </a:lnTo>
                  <a:cubicBezTo>
                    <a:pt x="55079" y="1713"/>
                    <a:pt x="54294" y="3131"/>
                    <a:pt x="52866" y="3729"/>
                  </a:cubicBezTo>
                  <a:cubicBezTo>
                    <a:pt x="52063" y="4059"/>
                    <a:pt x="51243" y="4282"/>
                    <a:pt x="50449" y="4496"/>
                  </a:cubicBezTo>
                  <a:cubicBezTo>
                    <a:pt x="49574" y="4737"/>
                    <a:pt x="48745" y="4969"/>
                    <a:pt x="47942" y="5326"/>
                  </a:cubicBezTo>
                  <a:cubicBezTo>
                    <a:pt x="47362" y="5576"/>
                    <a:pt x="46844" y="5888"/>
                    <a:pt x="46354" y="6272"/>
                  </a:cubicBezTo>
                  <a:cubicBezTo>
                    <a:pt x="44561" y="7672"/>
                    <a:pt x="43356" y="9911"/>
                    <a:pt x="42785" y="12936"/>
                  </a:cubicBezTo>
                  <a:cubicBezTo>
                    <a:pt x="42580" y="14015"/>
                    <a:pt x="42464" y="15211"/>
                    <a:pt x="42429" y="16504"/>
                  </a:cubicBezTo>
                  <a:cubicBezTo>
                    <a:pt x="42393" y="17691"/>
                    <a:pt x="42473" y="18993"/>
                    <a:pt x="42553" y="20251"/>
                  </a:cubicBezTo>
                  <a:cubicBezTo>
                    <a:pt x="42625" y="21500"/>
                    <a:pt x="42705" y="22793"/>
                    <a:pt x="42678" y="23989"/>
                  </a:cubicBezTo>
                  <a:cubicBezTo>
                    <a:pt x="42634" y="25693"/>
                    <a:pt x="42393" y="27075"/>
                    <a:pt x="41938" y="28226"/>
                  </a:cubicBezTo>
                  <a:cubicBezTo>
                    <a:pt x="41652" y="28940"/>
                    <a:pt x="41287" y="29538"/>
                    <a:pt x="40823" y="30064"/>
                  </a:cubicBezTo>
                  <a:cubicBezTo>
                    <a:pt x="39297" y="31804"/>
                    <a:pt x="36889" y="32419"/>
                    <a:pt x="34524" y="32821"/>
                  </a:cubicBezTo>
                  <a:cubicBezTo>
                    <a:pt x="33677" y="32963"/>
                    <a:pt x="32874" y="33061"/>
                    <a:pt x="32098" y="33151"/>
                  </a:cubicBezTo>
                  <a:lnTo>
                    <a:pt x="31991" y="33168"/>
                  </a:lnTo>
                  <a:cubicBezTo>
                    <a:pt x="30885" y="33302"/>
                    <a:pt x="29734" y="33400"/>
                    <a:pt x="28467" y="33454"/>
                  </a:cubicBezTo>
                  <a:cubicBezTo>
                    <a:pt x="28012" y="33481"/>
                    <a:pt x="27548" y="33490"/>
                    <a:pt x="27093" y="33507"/>
                  </a:cubicBezTo>
                  <a:cubicBezTo>
                    <a:pt x="25800" y="33543"/>
                    <a:pt x="24453" y="33579"/>
                    <a:pt x="23186" y="33855"/>
                  </a:cubicBezTo>
                  <a:cubicBezTo>
                    <a:pt x="21946" y="34132"/>
                    <a:pt x="20795" y="34640"/>
                    <a:pt x="19778" y="35354"/>
                  </a:cubicBezTo>
                  <a:cubicBezTo>
                    <a:pt x="19341" y="35666"/>
                    <a:pt x="18904" y="36023"/>
                    <a:pt x="18502" y="36416"/>
                  </a:cubicBezTo>
                  <a:cubicBezTo>
                    <a:pt x="17093" y="37781"/>
                    <a:pt x="16031" y="39502"/>
                    <a:pt x="15175" y="41010"/>
                  </a:cubicBezTo>
                  <a:cubicBezTo>
                    <a:pt x="14800" y="41670"/>
                    <a:pt x="14425" y="42357"/>
                    <a:pt x="14069" y="43026"/>
                  </a:cubicBezTo>
                  <a:cubicBezTo>
                    <a:pt x="13248" y="44543"/>
                    <a:pt x="12391" y="46113"/>
                    <a:pt x="11437" y="47558"/>
                  </a:cubicBezTo>
                  <a:cubicBezTo>
                    <a:pt x="9471" y="50515"/>
                    <a:pt x="6503" y="53647"/>
                    <a:pt x="2761" y="53647"/>
                  </a:cubicBezTo>
                  <a:cubicBezTo>
                    <a:pt x="1885" y="53647"/>
                    <a:pt x="967" y="53475"/>
                    <a:pt x="9" y="53089"/>
                  </a:cubicBezTo>
                  <a:lnTo>
                    <a:pt x="0" y="53125"/>
                  </a:lnTo>
                  <a:cubicBezTo>
                    <a:pt x="928" y="53491"/>
                    <a:pt x="1847" y="53678"/>
                    <a:pt x="2766" y="53678"/>
                  </a:cubicBezTo>
                  <a:cubicBezTo>
                    <a:pt x="4050" y="53678"/>
                    <a:pt x="5326" y="53312"/>
                    <a:pt x="6566" y="52581"/>
                  </a:cubicBezTo>
                  <a:cubicBezTo>
                    <a:pt x="8279" y="51572"/>
                    <a:pt x="9920" y="49886"/>
                    <a:pt x="11464" y="47576"/>
                  </a:cubicBezTo>
                  <a:cubicBezTo>
                    <a:pt x="12418" y="46131"/>
                    <a:pt x="13275" y="44561"/>
                    <a:pt x="14095" y="43044"/>
                  </a:cubicBezTo>
                  <a:cubicBezTo>
                    <a:pt x="14461" y="42375"/>
                    <a:pt x="14827" y="41688"/>
                    <a:pt x="15202" y="41028"/>
                  </a:cubicBezTo>
                  <a:cubicBezTo>
                    <a:pt x="16058" y="39520"/>
                    <a:pt x="17120" y="37798"/>
                    <a:pt x="18520" y="36442"/>
                  </a:cubicBezTo>
                  <a:cubicBezTo>
                    <a:pt x="18931" y="36050"/>
                    <a:pt x="19359" y="35693"/>
                    <a:pt x="19796" y="35381"/>
                  </a:cubicBezTo>
                  <a:cubicBezTo>
                    <a:pt x="20813" y="34667"/>
                    <a:pt x="21955" y="34168"/>
                    <a:pt x="23195" y="33891"/>
                  </a:cubicBezTo>
                  <a:cubicBezTo>
                    <a:pt x="24453" y="33606"/>
                    <a:pt x="25800" y="33570"/>
                    <a:pt x="27093" y="33534"/>
                  </a:cubicBezTo>
                  <a:cubicBezTo>
                    <a:pt x="27548" y="33525"/>
                    <a:pt x="28012" y="33507"/>
                    <a:pt x="28467" y="33490"/>
                  </a:cubicBezTo>
                  <a:cubicBezTo>
                    <a:pt x="29734" y="33427"/>
                    <a:pt x="30894" y="33338"/>
                    <a:pt x="32000" y="33195"/>
                  </a:cubicBezTo>
                  <a:lnTo>
                    <a:pt x="32098" y="33186"/>
                  </a:lnTo>
                  <a:cubicBezTo>
                    <a:pt x="32883" y="33088"/>
                    <a:pt x="33686" y="32990"/>
                    <a:pt x="34524" y="32847"/>
                  </a:cubicBezTo>
                  <a:cubicBezTo>
                    <a:pt x="36906" y="32446"/>
                    <a:pt x="39315" y="31830"/>
                    <a:pt x="40850" y="30091"/>
                  </a:cubicBezTo>
                  <a:cubicBezTo>
                    <a:pt x="41313" y="29555"/>
                    <a:pt x="41679" y="28958"/>
                    <a:pt x="41965" y="28244"/>
                  </a:cubicBezTo>
                  <a:cubicBezTo>
                    <a:pt x="42420" y="27084"/>
                    <a:pt x="42669" y="25702"/>
                    <a:pt x="42705" y="23998"/>
                  </a:cubicBezTo>
                  <a:cubicBezTo>
                    <a:pt x="42741" y="22793"/>
                    <a:pt x="42660" y="21500"/>
                    <a:pt x="42580" y="20251"/>
                  </a:cubicBezTo>
                  <a:cubicBezTo>
                    <a:pt x="42509" y="18993"/>
                    <a:pt x="42429" y="17691"/>
                    <a:pt x="42464" y="16504"/>
                  </a:cubicBezTo>
                  <a:cubicBezTo>
                    <a:pt x="42491" y="15219"/>
                    <a:pt x="42607" y="14015"/>
                    <a:pt x="42812" y="12945"/>
                  </a:cubicBezTo>
                  <a:cubicBezTo>
                    <a:pt x="43392" y="9929"/>
                    <a:pt x="44587" y="7690"/>
                    <a:pt x="46381" y="6290"/>
                  </a:cubicBezTo>
                  <a:cubicBezTo>
                    <a:pt x="46862" y="5915"/>
                    <a:pt x="47380" y="5603"/>
                    <a:pt x="47951" y="5353"/>
                  </a:cubicBezTo>
                  <a:cubicBezTo>
                    <a:pt x="48754" y="4996"/>
                    <a:pt x="49583" y="4773"/>
                    <a:pt x="50457" y="4532"/>
                  </a:cubicBezTo>
                  <a:cubicBezTo>
                    <a:pt x="51251" y="4309"/>
                    <a:pt x="52072" y="4086"/>
                    <a:pt x="52875" y="3756"/>
                  </a:cubicBezTo>
                  <a:cubicBezTo>
                    <a:pt x="54320" y="3158"/>
                    <a:pt x="55114" y="1722"/>
                    <a:pt x="5493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31"/>
            <p:cNvSpPr/>
            <p:nvPr/>
          </p:nvSpPr>
          <p:spPr>
            <a:xfrm>
              <a:off x="3057725" y="691800"/>
              <a:ext cx="1362500" cy="1364700"/>
            </a:xfrm>
            <a:custGeom>
              <a:avLst/>
              <a:gdLst/>
              <a:ahLst/>
              <a:cxnLst/>
              <a:rect l="l" t="t" r="r" b="b"/>
              <a:pathLst>
                <a:path w="54500" h="54588" extrusionOk="0">
                  <a:moveTo>
                    <a:pt x="54250" y="0"/>
                  </a:moveTo>
                  <a:cubicBezTo>
                    <a:pt x="54499" y="1767"/>
                    <a:pt x="53768" y="3265"/>
                    <a:pt x="52332" y="3916"/>
                  </a:cubicBezTo>
                  <a:cubicBezTo>
                    <a:pt x="51538" y="4273"/>
                    <a:pt x="50726" y="4523"/>
                    <a:pt x="49941" y="4764"/>
                  </a:cubicBezTo>
                  <a:cubicBezTo>
                    <a:pt x="49049" y="5041"/>
                    <a:pt x="48210" y="5290"/>
                    <a:pt x="47398" y="5692"/>
                  </a:cubicBezTo>
                  <a:cubicBezTo>
                    <a:pt x="46818" y="5977"/>
                    <a:pt x="46301" y="6316"/>
                    <a:pt x="45828" y="6718"/>
                  </a:cubicBezTo>
                  <a:cubicBezTo>
                    <a:pt x="44071" y="8225"/>
                    <a:pt x="42938" y="10580"/>
                    <a:pt x="42456" y="13721"/>
                  </a:cubicBezTo>
                  <a:cubicBezTo>
                    <a:pt x="42286" y="14827"/>
                    <a:pt x="42197" y="16040"/>
                    <a:pt x="42206" y="17343"/>
                  </a:cubicBezTo>
                  <a:cubicBezTo>
                    <a:pt x="42206" y="18574"/>
                    <a:pt x="42331" y="19921"/>
                    <a:pt x="42447" y="21223"/>
                  </a:cubicBezTo>
                  <a:cubicBezTo>
                    <a:pt x="42563" y="22445"/>
                    <a:pt x="42670" y="23712"/>
                    <a:pt x="42697" y="24908"/>
                  </a:cubicBezTo>
                  <a:cubicBezTo>
                    <a:pt x="42724" y="26710"/>
                    <a:pt x="42536" y="28110"/>
                    <a:pt x="42126" y="29297"/>
                  </a:cubicBezTo>
                  <a:cubicBezTo>
                    <a:pt x="41867" y="30037"/>
                    <a:pt x="41510" y="30679"/>
                    <a:pt x="41064" y="31224"/>
                  </a:cubicBezTo>
                  <a:cubicBezTo>
                    <a:pt x="39512" y="33133"/>
                    <a:pt x="36880" y="33704"/>
                    <a:pt x="34757" y="33989"/>
                  </a:cubicBezTo>
                  <a:cubicBezTo>
                    <a:pt x="33829" y="34114"/>
                    <a:pt x="32910" y="34185"/>
                    <a:pt x="32161" y="34239"/>
                  </a:cubicBezTo>
                  <a:cubicBezTo>
                    <a:pt x="30921" y="34337"/>
                    <a:pt x="29645" y="34373"/>
                    <a:pt x="28557" y="34400"/>
                  </a:cubicBezTo>
                  <a:cubicBezTo>
                    <a:pt x="28272" y="34408"/>
                    <a:pt x="27986" y="34408"/>
                    <a:pt x="27701" y="34417"/>
                  </a:cubicBezTo>
                  <a:cubicBezTo>
                    <a:pt x="26229" y="34444"/>
                    <a:pt x="24703" y="34471"/>
                    <a:pt x="23267" y="34783"/>
                  </a:cubicBezTo>
                  <a:cubicBezTo>
                    <a:pt x="22009" y="35060"/>
                    <a:pt x="20858" y="35550"/>
                    <a:pt x="19841" y="36246"/>
                  </a:cubicBezTo>
                  <a:cubicBezTo>
                    <a:pt x="19386" y="36549"/>
                    <a:pt x="18949" y="36906"/>
                    <a:pt x="18530" y="37290"/>
                  </a:cubicBezTo>
                  <a:cubicBezTo>
                    <a:pt x="17067" y="38655"/>
                    <a:pt x="15996" y="40359"/>
                    <a:pt x="15140" y="41849"/>
                  </a:cubicBezTo>
                  <a:cubicBezTo>
                    <a:pt x="14694" y="42616"/>
                    <a:pt x="14257" y="43428"/>
                    <a:pt x="13837" y="44204"/>
                  </a:cubicBezTo>
                  <a:cubicBezTo>
                    <a:pt x="13070" y="45613"/>
                    <a:pt x="12276" y="47067"/>
                    <a:pt x="11402" y="48405"/>
                  </a:cubicBezTo>
                  <a:cubicBezTo>
                    <a:pt x="9449" y="51397"/>
                    <a:pt x="6505" y="54563"/>
                    <a:pt x="2788" y="54563"/>
                  </a:cubicBezTo>
                  <a:cubicBezTo>
                    <a:pt x="1905" y="54563"/>
                    <a:pt x="978" y="54384"/>
                    <a:pt x="10" y="53981"/>
                  </a:cubicBezTo>
                  <a:lnTo>
                    <a:pt x="1" y="53999"/>
                  </a:lnTo>
                  <a:cubicBezTo>
                    <a:pt x="937" y="54391"/>
                    <a:pt x="1874" y="54588"/>
                    <a:pt x="2802" y="54588"/>
                  </a:cubicBezTo>
                  <a:cubicBezTo>
                    <a:pt x="4078" y="54588"/>
                    <a:pt x="5336" y="54222"/>
                    <a:pt x="6567" y="53482"/>
                  </a:cubicBezTo>
                  <a:cubicBezTo>
                    <a:pt x="8262" y="52465"/>
                    <a:pt x="9894" y="50770"/>
                    <a:pt x="11429" y="48423"/>
                  </a:cubicBezTo>
                  <a:cubicBezTo>
                    <a:pt x="12303" y="47076"/>
                    <a:pt x="13097" y="45622"/>
                    <a:pt x="13855" y="44213"/>
                  </a:cubicBezTo>
                  <a:cubicBezTo>
                    <a:pt x="14274" y="43436"/>
                    <a:pt x="14712" y="42634"/>
                    <a:pt x="15158" y="41866"/>
                  </a:cubicBezTo>
                  <a:cubicBezTo>
                    <a:pt x="16014" y="40377"/>
                    <a:pt x="17093" y="38673"/>
                    <a:pt x="18548" y="37308"/>
                  </a:cubicBezTo>
                  <a:cubicBezTo>
                    <a:pt x="18967" y="36924"/>
                    <a:pt x="19404" y="36567"/>
                    <a:pt x="19850" y="36264"/>
                  </a:cubicBezTo>
                  <a:cubicBezTo>
                    <a:pt x="20867" y="35577"/>
                    <a:pt x="22018" y="35086"/>
                    <a:pt x="23276" y="34810"/>
                  </a:cubicBezTo>
                  <a:cubicBezTo>
                    <a:pt x="24703" y="34498"/>
                    <a:pt x="26229" y="34471"/>
                    <a:pt x="27701" y="34444"/>
                  </a:cubicBezTo>
                  <a:cubicBezTo>
                    <a:pt x="27986" y="34435"/>
                    <a:pt x="28272" y="34435"/>
                    <a:pt x="28557" y="34426"/>
                  </a:cubicBezTo>
                  <a:cubicBezTo>
                    <a:pt x="29645" y="34400"/>
                    <a:pt x="30921" y="34364"/>
                    <a:pt x="32170" y="34266"/>
                  </a:cubicBezTo>
                  <a:cubicBezTo>
                    <a:pt x="32910" y="34212"/>
                    <a:pt x="33838" y="34141"/>
                    <a:pt x="34766" y="34016"/>
                  </a:cubicBezTo>
                  <a:cubicBezTo>
                    <a:pt x="36193" y="33820"/>
                    <a:pt x="37300" y="33561"/>
                    <a:pt x="38236" y="33204"/>
                  </a:cubicBezTo>
                  <a:cubicBezTo>
                    <a:pt x="39459" y="32731"/>
                    <a:pt x="40395" y="32089"/>
                    <a:pt x="41091" y="31241"/>
                  </a:cubicBezTo>
                  <a:cubicBezTo>
                    <a:pt x="41537" y="30697"/>
                    <a:pt x="41894" y="30046"/>
                    <a:pt x="42153" y="29306"/>
                  </a:cubicBezTo>
                  <a:cubicBezTo>
                    <a:pt x="42563" y="28110"/>
                    <a:pt x="42750" y="26710"/>
                    <a:pt x="42715" y="24908"/>
                  </a:cubicBezTo>
                  <a:cubicBezTo>
                    <a:pt x="42697" y="23712"/>
                    <a:pt x="42581" y="22445"/>
                    <a:pt x="42474" y="21223"/>
                  </a:cubicBezTo>
                  <a:cubicBezTo>
                    <a:pt x="42358" y="19921"/>
                    <a:pt x="42233" y="18574"/>
                    <a:pt x="42233" y="17343"/>
                  </a:cubicBezTo>
                  <a:cubicBezTo>
                    <a:pt x="42224" y="16040"/>
                    <a:pt x="42313" y="14827"/>
                    <a:pt x="42483" y="13730"/>
                  </a:cubicBezTo>
                  <a:cubicBezTo>
                    <a:pt x="42964" y="10589"/>
                    <a:pt x="44089" y="8243"/>
                    <a:pt x="45846" y="6744"/>
                  </a:cubicBezTo>
                  <a:cubicBezTo>
                    <a:pt x="46319" y="6334"/>
                    <a:pt x="46827" y="6004"/>
                    <a:pt x="47407" y="5719"/>
                  </a:cubicBezTo>
                  <a:cubicBezTo>
                    <a:pt x="48219" y="5317"/>
                    <a:pt x="49058" y="5058"/>
                    <a:pt x="49950" y="4791"/>
                  </a:cubicBezTo>
                  <a:cubicBezTo>
                    <a:pt x="50735" y="4550"/>
                    <a:pt x="51555" y="4291"/>
                    <a:pt x="52341" y="3934"/>
                  </a:cubicBezTo>
                  <a:cubicBezTo>
                    <a:pt x="53027" y="3631"/>
                    <a:pt x="53572" y="3105"/>
                    <a:pt x="53920" y="2436"/>
                  </a:cubicBezTo>
                  <a:cubicBezTo>
                    <a:pt x="54276" y="1731"/>
                    <a:pt x="54401" y="892"/>
                    <a:pt x="5426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31"/>
            <p:cNvSpPr/>
            <p:nvPr/>
          </p:nvSpPr>
          <p:spPr>
            <a:xfrm>
              <a:off x="3041450" y="666375"/>
              <a:ext cx="1348000" cy="1387675"/>
            </a:xfrm>
            <a:custGeom>
              <a:avLst/>
              <a:gdLst/>
              <a:ahLst/>
              <a:cxnLst/>
              <a:rect l="l" t="t" r="r" b="b"/>
              <a:pathLst>
                <a:path w="53920" h="55507" extrusionOk="0">
                  <a:moveTo>
                    <a:pt x="53598" y="0"/>
                  </a:moveTo>
                  <a:cubicBezTo>
                    <a:pt x="53919" y="1802"/>
                    <a:pt x="53223" y="3417"/>
                    <a:pt x="51814" y="4104"/>
                  </a:cubicBezTo>
                  <a:cubicBezTo>
                    <a:pt x="51029" y="4496"/>
                    <a:pt x="50217" y="4773"/>
                    <a:pt x="49432" y="5032"/>
                  </a:cubicBezTo>
                  <a:cubicBezTo>
                    <a:pt x="48531" y="5344"/>
                    <a:pt x="47683" y="5629"/>
                    <a:pt x="46863" y="6075"/>
                  </a:cubicBezTo>
                  <a:cubicBezTo>
                    <a:pt x="46274" y="6388"/>
                    <a:pt x="45765" y="6753"/>
                    <a:pt x="45302" y="7182"/>
                  </a:cubicBezTo>
                  <a:cubicBezTo>
                    <a:pt x="44418" y="8011"/>
                    <a:pt x="43696" y="9091"/>
                    <a:pt x="43152" y="10393"/>
                  </a:cubicBezTo>
                  <a:cubicBezTo>
                    <a:pt x="42661" y="11589"/>
                    <a:pt x="42322" y="12980"/>
                    <a:pt x="42135" y="14524"/>
                  </a:cubicBezTo>
                  <a:cubicBezTo>
                    <a:pt x="42001" y="15656"/>
                    <a:pt x="41947" y="16888"/>
                    <a:pt x="41992" y="18190"/>
                  </a:cubicBezTo>
                  <a:cubicBezTo>
                    <a:pt x="42028" y="19457"/>
                    <a:pt x="42197" y="20849"/>
                    <a:pt x="42358" y="22196"/>
                  </a:cubicBezTo>
                  <a:cubicBezTo>
                    <a:pt x="42500" y="23400"/>
                    <a:pt x="42652" y="24649"/>
                    <a:pt x="42714" y="25835"/>
                  </a:cubicBezTo>
                  <a:cubicBezTo>
                    <a:pt x="42813" y="27709"/>
                    <a:pt x="42688" y="29154"/>
                    <a:pt x="42322" y="30376"/>
                  </a:cubicBezTo>
                  <a:cubicBezTo>
                    <a:pt x="42090" y="31143"/>
                    <a:pt x="41760" y="31821"/>
                    <a:pt x="41323" y="32392"/>
                  </a:cubicBezTo>
                  <a:cubicBezTo>
                    <a:pt x="39771" y="34435"/>
                    <a:pt x="37130" y="34953"/>
                    <a:pt x="35007" y="35167"/>
                  </a:cubicBezTo>
                  <a:cubicBezTo>
                    <a:pt x="34070" y="35265"/>
                    <a:pt x="33142" y="35301"/>
                    <a:pt x="32348" y="35318"/>
                  </a:cubicBezTo>
                  <a:cubicBezTo>
                    <a:pt x="31700" y="35342"/>
                    <a:pt x="31040" y="35350"/>
                    <a:pt x="30384" y="35350"/>
                  </a:cubicBezTo>
                  <a:cubicBezTo>
                    <a:pt x="30055" y="35350"/>
                    <a:pt x="29728" y="35348"/>
                    <a:pt x="29404" y="35345"/>
                  </a:cubicBezTo>
                  <a:lnTo>
                    <a:pt x="28637" y="35345"/>
                  </a:lnTo>
                  <a:cubicBezTo>
                    <a:pt x="26880" y="35354"/>
                    <a:pt x="25060" y="35354"/>
                    <a:pt x="23365" y="35720"/>
                  </a:cubicBezTo>
                  <a:cubicBezTo>
                    <a:pt x="22062" y="36005"/>
                    <a:pt x="20929" y="36469"/>
                    <a:pt x="19903" y="37147"/>
                  </a:cubicBezTo>
                  <a:cubicBezTo>
                    <a:pt x="19448" y="37442"/>
                    <a:pt x="19002" y="37789"/>
                    <a:pt x="18574" y="38173"/>
                  </a:cubicBezTo>
                  <a:cubicBezTo>
                    <a:pt x="17040" y="39556"/>
                    <a:pt x="15916" y="41313"/>
                    <a:pt x="15104" y="42696"/>
                  </a:cubicBezTo>
                  <a:cubicBezTo>
                    <a:pt x="14595" y="43561"/>
                    <a:pt x="14105" y="44471"/>
                    <a:pt x="13623" y="45354"/>
                  </a:cubicBezTo>
                  <a:cubicBezTo>
                    <a:pt x="12918" y="46657"/>
                    <a:pt x="12187" y="48013"/>
                    <a:pt x="11375" y="49271"/>
                  </a:cubicBezTo>
                  <a:cubicBezTo>
                    <a:pt x="9435" y="52288"/>
                    <a:pt x="6517" y="55480"/>
                    <a:pt x="2822" y="55480"/>
                  </a:cubicBezTo>
                  <a:cubicBezTo>
                    <a:pt x="1929" y="55480"/>
                    <a:pt x="990" y="55293"/>
                    <a:pt x="9" y="54873"/>
                  </a:cubicBezTo>
                  <a:lnTo>
                    <a:pt x="0" y="54891"/>
                  </a:lnTo>
                  <a:cubicBezTo>
                    <a:pt x="955" y="55301"/>
                    <a:pt x="1910" y="55507"/>
                    <a:pt x="2846" y="55507"/>
                  </a:cubicBezTo>
                  <a:cubicBezTo>
                    <a:pt x="4113" y="55507"/>
                    <a:pt x="5353" y="55132"/>
                    <a:pt x="6575" y="54391"/>
                  </a:cubicBezTo>
                  <a:cubicBezTo>
                    <a:pt x="8252" y="53374"/>
                    <a:pt x="9867" y="51653"/>
                    <a:pt x="11393" y="49280"/>
                  </a:cubicBezTo>
                  <a:cubicBezTo>
                    <a:pt x="12196" y="48022"/>
                    <a:pt x="12936" y="46675"/>
                    <a:pt x="13641" y="45363"/>
                  </a:cubicBezTo>
                  <a:cubicBezTo>
                    <a:pt x="14123" y="44480"/>
                    <a:pt x="14613" y="43570"/>
                    <a:pt x="15122" y="42705"/>
                  </a:cubicBezTo>
                  <a:cubicBezTo>
                    <a:pt x="15933" y="41331"/>
                    <a:pt x="17058" y="39565"/>
                    <a:pt x="18592" y="38191"/>
                  </a:cubicBezTo>
                  <a:cubicBezTo>
                    <a:pt x="19011" y="37807"/>
                    <a:pt x="19457" y="37459"/>
                    <a:pt x="19912" y="37165"/>
                  </a:cubicBezTo>
                  <a:cubicBezTo>
                    <a:pt x="20938" y="36487"/>
                    <a:pt x="22071" y="36023"/>
                    <a:pt x="23365" y="35747"/>
                  </a:cubicBezTo>
                  <a:cubicBezTo>
                    <a:pt x="25069" y="35372"/>
                    <a:pt x="26880" y="35372"/>
                    <a:pt x="28637" y="35372"/>
                  </a:cubicBezTo>
                  <a:lnTo>
                    <a:pt x="29404" y="35372"/>
                  </a:lnTo>
                  <a:cubicBezTo>
                    <a:pt x="30377" y="35372"/>
                    <a:pt x="31376" y="35372"/>
                    <a:pt x="32348" y="35345"/>
                  </a:cubicBezTo>
                  <a:cubicBezTo>
                    <a:pt x="33142" y="35318"/>
                    <a:pt x="34070" y="35283"/>
                    <a:pt x="35007" y="35185"/>
                  </a:cubicBezTo>
                  <a:cubicBezTo>
                    <a:pt x="36443" y="35042"/>
                    <a:pt x="37558" y="34801"/>
                    <a:pt x="38513" y="34435"/>
                  </a:cubicBezTo>
                  <a:cubicBezTo>
                    <a:pt x="39735" y="33962"/>
                    <a:pt x="40654" y="33302"/>
                    <a:pt x="41341" y="32410"/>
                  </a:cubicBezTo>
                  <a:cubicBezTo>
                    <a:pt x="41778" y="31830"/>
                    <a:pt x="42108" y="31152"/>
                    <a:pt x="42340" y="30385"/>
                  </a:cubicBezTo>
                  <a:cubicBezTo>
                    <a:pt x="42714" y="29163"/>
                    <a:pt x="42839" y="27718"/>
                    <a:pt x="42732" y="25835"/>
                  </a:cubicBezTo>
                  <a:cubicBezTo>
                    <a:pt x="42670" y="24649"/>
                    <a:pt x="42527" y="23400"/>
                    <a:pt x="42375" y="22196"/>
                  </a:cubicBezTo>
                  <a:cubicBezTo>
                    <a:pt x="42215" y="20849"/>
                    <a:pt x="42045" y="19457"/>
                    <a:pt x="42010" y="18190"/>
                  </a:cubicBezTo>
                  <a:cubicBezTo>
                    <a:pt x="41974" y="16888"/>
                    <a:pt x="42019" y="15656"/>
                    <a:pt x="42152" y="14524"/>
                  </a:cubicBezTo>
                  <a:cubicBezTo>
                    <a:pt x="42545" y="11258"/>
                    <a:pt x="43607" y="8796"/>
                    <a:pt x="45310" y="7199"/>
                  </a:cubicBezTo>
                  <a:cubicBezTo>
                    <a:pt x="45774" y="6771"/>
                    <a:pt x="46292" y="6405"/>
                    <a:pt x="46872" y="6093"/>
                  </a:cubicBezTo>
                  <a:cubicBezTo>
                    <a:pt x="47692" y="5647"/>
                    <a:pt x="48540" y="5362"/>
                    <a:pt x="49441" y="5058"/>
                  </a:cubicBezTo>
                  <a:cubicBezTo>
                    <a:pt x="50226" y="4791"/>
                    <a:pt x="51029" y="4514"/>
                    <a:pt x="51823" y="4122"/>
                  </a:cubicBezTo>
                  <a:cubicBezTo>
                    <a:pt x="52501" y="3792"/>
                    <a:pt x="53027" y="3238"/>
                    <a:pt x="53348" y="2534"/>
                  </a:cubicBezTo>
                  <a:cubicBezTo>
                    <a:pt x="53696" y="1793"/>
                    <a:pt x="53785" y="919"/>
                    <a:pt x="5361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31"/>
            <p:cNvSpPr/>
            <p:nvPr/>
          </p:nvSpPr>
          <p:spPr>
            <a:xfrm>
              <a:off x="3025400" y="640950"/>
              <a:ext cx="1333500" cy="1410650"/>
            </a:xfrm>
            <a:custGeom>
              <a:avLst/>
              <a:gdLst/>
              <a:ahLst/>
              <a:cxnLst/>
              <a:rect l="l" t="t" r="r" b="b"/>
              <a:pathLst>
                <a:path w="53340" h="56426" extrusionOk="0">
                  <a:moveTo>
                    <a:pt x="52938" y="0"/>
                  </a:moveTo>
                  <a:cubicBezTo>
                    <a:pt x="53339" y="1865"/>
                    <a:pt x="52688" y="3551"/>
                    <a:pt x="51278" y="4300"/>
                  </a:cubicBezTo>
                  <a:cubicBezTo>
                    <a:pt x="50493" y="4710"/>
                    <a:pt x="49690" y="5014"/>
                    <a:pt x="48914" y="5308"/>
                  </a:cubicBezTo>
                  <a:cubicBezTo>
                    <a:pt x="47416" y="5870"/>
                    <a:pt x="45997" y="6397"/>
                    <a:pt x="44766" y="7645"/>
                  </a:cubicBezTo>
                  <a:cubicBezTo>
                    <a:pt x="43571" y="8859"/>
                    <a:pt x="42705" y="10563"/>
                    <a:pt x="42215" y="12704"/>
                  </a:cubicBezTo>
                  <a:cubicBezTo>
                    <a:pt x="41777" y="14559"/>
                    <a:pt x="41635" y="16691"/>
                    <a:pt x="41769" y="19038"/>
                  </a:cubicBezTo>
                  <a:cubicBezTo>
                    <a:pt x="41840" y="20340"/>
                    <a:pt x="42045" y="21714"/>
                    <a:pt x="42268" y="23168"/>
                  </a:cubicBezTo>
                  <a:cubicBezTo>
                    <a:pt x="42696" y="26049"/>
                    <a:pt x="43142" y="29029"/>
                    <a:pt x="42509" y="31456"/>
                  </a:cubicBezTo>
                  <a:cubicBezTo>
                    <a:pt x="41328" y="36057"/>
                    <a:pt x="36683" y="36413"/>
                    <a:pt x="33412" y="36413"/>
                  </a:cubicBezTo>
                  <a:cubicBezTo>
                    <a:pt x="33100" y="36413"/>
                    <a:pt x="32800" y="36410"/>
                    <a:pt x="32517" y="36407"/>
                  </a:cubicBezTo>
                  <a:cubicBezTo>
                    <a:pt x="31795" y="36398"/>
                    <a:pt x="31054" y="36371"/>
                    <a:pt x="30332" y="36344"/>
                  </a:cubicBezTo>
                  <a:cubicBezTo>
                    <a:pt x="29455" y="36314"/>
                    <a:pt x="28563" y="36283"/>
                    <a:pt x="27675" y="36283"/>
                  </a:cubicBezTo>
                  <a:cubicBezTo>
                    <a:pt x="26755" y="36283"/>
                    <a:pt x="25837" y="36316"/>
                    <a:pt x="24943" y="36416"/>
                  </a:cubicBezTo>
                  <a:cubicBezTo>
                    <a:pt x="22972" y="36639"/>
                    <a:pt x="21339" y="37174"/>
                    <a:pt x="19957" y="38048"/>
                  </a:cubicBezTo>
                  <a:cubicBezTo>
                    <a:pt x="18609" y="38896"/>
                    <a:pt x="17387" y="40109"/>
                    <a:pt x="16228" y="41741"/>
                  </a:cubicBezTo>
                  <a:cubicBezTo>
                    <a:pt x="15193" y="43196"/>
                    <a:pt x="14292" y="44864"/>
                    <a:pt x="13426" y="46470"/>
                  </a:cubicBezTo>
                  <a:cubicBezTo>
                    <a:pt x="12766" y="47692"/>
                    <a:pt x="12079" y="48950"/>
                    <a:pt x="11339" y="50127"/>
                  </a:cubicBezTo>
                  <a:cubicBezTo>
                    <a:pt x="9813" y="52554"/>
                    <a:pt x="8225" y="54275"/>
                    <a:pt x="6575" y="55301"/>
                  </a:cubicBezTo>
                  <a:lnTo>
                    <a:pt x="6575" y="55301"/>
                  </a:lnTo>
                  <a:cubicBezTo>
                    <a:pt x="8234" y="54275"/>
                    <a:pt x="9840" y="52536"/>
                    <a:pt x="11357" y="50136"/>
                  </a:cubicBezTo>
                  <a:cubicBezTo>
                    <a:pt x="12097" y="48959"/>
                    <a:pt x="12775" y="47701"/>
                    <a:pt x="13435" y="46479"/>
                  </a:cubicBezTo>
                  <a:cubicBezTo>
                    <a:pt x="15255" y="43124"/>
                    <a:pt x="16968" y="39948"/>
                    <a:pt x="19965" y="38057"/>
                  </a:cubicBezTo>
                  <a:cubicBezTo>
                    <a:pt x="22294" y="36590"/>
                    <a:pt x="24973" y="36301"/>
                    <a:pt x="27684" y="36301"/>
                  </a:cubicBezTo>
                  <a:cubicBezTo>
                    <a:pt x="28567" y="36301"/>
                    <a:pt x="29453" y="36331"/>
                    <a:pt x="30332" y="36362"/>
                  </a:cubicBezTo>
                  <a:cubicBezTo>
                    <a:pt x="31054" y="36389"/>
                    <a:pt x="31795" y="36416"/>
                    <a:pt x="32517" y="36416"/>
                  </a:cubicBezTo>
                  <a:cubicBezTo>
                    <a:pt x="32776" y="36419"/>
                    <a:pt x="33040" y="36422"/>
                    <a:pt x="33308" y="36422"/>
                  </a:cubicBezTo>
                  <a:cubicBezTo>
                    <a:pt x="35006" y="36422"/>
                    <a:pt x="36855" y="36322"/>
                    <a:pt x="38450" y="35782"/>
                  </a:cubicBezTo>
                  <a:cubicBezTo>
                    <a:pt x="39467" y="35443"/>
                    <a:pt x="40305" y="34944"/>
                    <a:pt x="40957" y="34301"/>
                  </a:cubicBezTo>
                  <a:cubicBezTo>
                    <a:pt x="41706" y="33561"/>
                    <a:pt x="42232" y="32606"/>
                    <a:pt x="42527" y="31465"/>
                  </a:cubicBezTo>
                  <a:cubicBezTo>
                    <a:pt x="43151" y="29029"/>
                    <a:pt x="42705" y="26049"/>
                    <a:pt x="42277" y="23168"/>
                  </a:cubicBezTo>
                  <a:cubicBezTo>
                    <a:pt x="42063" y="21714"/>
                    <a:pt x="41858" y="20340"/>
                    <a:pt x="41777" y="19038"/>
                  </a:cubicBezTo>
                  <a:cubicBezTo>
                    <a:pt x="41608" y="16094"/>
                    <a:pt x="41777" y="10696"/>
                    <a:pt x="44775" y="7654"/>
                  </a:cubicBezTo>
                  <a:cubicBezTo>
                    <a:pt x="46006" y="6414"/>
                    <a:pt x="47424" y="5879"/>
                    <a:pt x="48914" y="5326"/>
                  </a:cubicBezTo>
                  <a:cubicBezTo>
                    <a:pt x="49699" y="5032"/>
                    <a:pt x="50502" y="4728"/>
                    <a:pt x="51287" y="4318"/>
                  </a:cubicBezTo>
                  <a:cubicBezTo>
                    <a:pt x="51956" y="3961"/>
                    <a:pt x="52474" y="3381"/>
                    <a:pt x="52777" y="2641"/>
                  </a:cubicBezTo>
                  <a:cubicBezTo>
                    <a:pt x="53098" y="1856"/>
                    <a:pt x="53161" y="946"/>
                    <a:pt x="52947" y="0"/>
                  </a:cubicBezTo>
                  <a:close/>
                  <a:moveTo>
                    <a:pt x="4880" y="56104"/>
                  </a:moveTo>
                  <a:cubicBezTo>
                    <a:pt x="4605" y="56191"/>
                    <a:pt x="4326" y="56261"/>
                    <a:pt x="4048" y="56314"/>
                  </a:cubicBezTo>
                  <a:lnTo>
                    <a:pt x="4048" y="56314"/>
                  </a:lnTo>
                  <a:cubicBezTo>
                    <a:pt x="4327" y="56263"/>
                    <a:pt x="4604" y="56193"/>
                    <a:pt x="4880" y="56104"/>
                  </a:cubicBezTo>
                  <a:close/>
                  <a:moveTo>
                    <a:pt x="9" y="55774"/>
                  </a:moveTo>
                  <a:lnTo>
                    <a:pt x="0" y="55783"/>
                  </a:lnTo>
                  <a:cubicBezTo>
                    <a:pt x="973" y="56211"/>
                    <a:pt x="1936" y="56425"/>
                    <a:pt x="2882" y="56425"/>
                  </a:cubicBezTo>
                  <a:cubicBezTo>
                    <a:pt x="3096" y="56425"/>
                    <a:pt x="3301" y="56417"/>
                    <a:pt x="3506" y="56399"/>
                  </a:cubicBezTo>
                  <a:cubicBezTo>
                    <a:pt x="3686" y="56378"/>
                    <a:pt x="3867" y="56349"/>
                    <a:pt x="4048" y="56314"/>
                  </a:cubicBezTo>
                  <a:lnTo>
                    <a:pt x="4048" y="56314"/>
                  </a:lnTo>
                  <a:cubicBezTo>
                    <a:pt x="3670" y="56384"/>
                    <a:pt x="3289" y="56419"/>
                    <a:pt x="2906" y="56419"/>
                  </a:cubicBezTo>
                  <a:cubicBezTo>
                    <a:pt x="1956" y="56419"/>
                    <a:pt x="990" y="56204"/>
                    <a:pt x="9" y="55774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6" name="Google Shape;3966;p31"/>
          <p:cNvSpPr/>
          <p:nvPr/>
        </p:nvSpPr>
        <p:spPr>
          <a:xfrm>
            <a:off x="8835450" y="1773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7" name="Google Shape;3967;p31"/>
          <p:cNvSpPr/>
          <p:nvPr/>
        </p:nvSpPr>
        <p:spPr>
          <a:xfrm>
            <a:off x="-378825" y="18319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68" name="Google Shape;3968;p31"/>
          <p:cNvGrpSpPr/>
          <p:nvPr/>
        </p:nvGrpSpPr>
        <p:grpSpPr>
          <a:xfrm>
            <a:off x="3496700" y="4942725"/>
            <a:ext cx="37200" cy="833425"/>
            <a:chOff x="367100" y="2392375"/>
            <a:chExt cx="37200" cy="833425"/>
          </a:xfrm>
        </p:grpSpPr>
        <p:sp>
          <p:nvSpPr>
            <p:cNvPr id="3969" name="Google Shape;3969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1" name="Google Shape;3971;p31"/>
          <p:cNvGrpSpPr/>
          <p:nvPr/>
        </p:nvGrpSpPr>
        <p:grpSpPr>
          <a:xfrm>
            <a:off x="8277800" y="4774688"/>
            <a:ext cx="37200" cy="833425"/>
            <a:chOff x="367100" y="2392375"/>
            <a:chExt cx="37200" cy="833425"/>
          </a:xfrm>
        </p:grpSpPr>
        <p:sp>
          <p:nvSpPr>
            <p:cNvPr id="3972" name="Google Shape;3972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4" name="Google Shape;3974;p31"/>
          <p:cNvSpPr/>
          <p:nvPr/>
        </p:nvSpPr>
        <p:spPr>
          <a:xfrm>
            <a:off x="5876450" y="-2896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5" name="Google Shape;3975;p31"/>
          <p:cNvSpPr/>
          <p:nvPr/>
        </p:nvSpPr>
        <p:spPr>
          <a:xfrm>
            <a:off x="6129875" y="41705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6" name="Google Shape;3976;p31"/>
          <p:cNvSpPr/>
          <p:nvPr/>
        </p:nvSpPr>
        <p:spPr>
          <a:xfrm>
            <a:off x="6467650" y="44698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7" name="Google Shape;3977;p31"/>
          <p:cNvSpPr/>
          <p:nvPr/>
        </p:nvSpPr>
        <p:spPr>
          <a:xfrm>
            <a:off x="3576800" y="44008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8" name="Google Shape;3978;p31"/>
          <p:cNvSpPr/>
          <p:nvPr/>
        </p:nvSpPr>
        <p:spPr>
          <a:xfrm>
            <a:off x="2089813" y="42501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9" name="Google Shape;3979;p31"/>
          <p:cNvGrpSpPr/>
          <p:nvPr/>
        </p:nvGrpSpPr>
        <p:grpSpPr>
          <a:xfrm>
            <a:off x="4953163" y="4860550"/>
            <a:ext cx="37200" cy="833425"/>
            <a:chOff x="367100" y="2392375"/>
            <a:chExt cx="37200" cy="833425"/>
          </a:xfrm>
        </p:grpSpPr>
        <p:sp>
          <p:nvSpPr>
            <p:cNvPr id="3980" name="Google Shape;3980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2" name="Google Shape;3982;p31"/>
          <p:cNvGrpSpPr/>
          <p:nvPr/>
        </p:nvGrpSpPr>
        <p:grpSpPr>
          <a:xfrm>
            <a:off x="4393013" y="4682875"/>
            <a:ext cx="37200" cy="833425"/>
            <a:chOff x="367100" y="2392375"/>
            <a:chExt cx="37200" cy="833425"/>
          </a:xfrm>
        </p:grpSpPr>
        <p:sp>
          <p:nvSpPr>
            <p:cNvPr id="3983" name="Google Shape;3983;p31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31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5" name="Google Shape;3985;p31"/>
          <p:cNvSpPr/>
          <p:nvPr/>
        </p:nvSpPr>
        <p:spPr>
          <a:xfrm>
            <a:off x="-168750" y="340467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6" name="Google Shape;3986;p31"/>
          <p:cNvSpPr/>
          <p:nvPr/>
        </p:nvSpPr>
        <p:spPr>
          <a:xfrm>
            <a:off x="-168750" y="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84778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3" name="Google Shape;63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64" name="Google Shape;64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0" name="Google Shape;70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05399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"/>
          <p:cNvSpPr txBox="1">
            <a:spLocks noGrp="1"/>
          </p:cNvSpPr>
          <p:nvPr>
            <p:ph type="title"/>
          </p:nvPr>
        </p:nvSpPr>
        <p:spPr>
          <a:xfrm>
            <a:off x="713100" y="2180315"/>
            <a:ext cx="3696000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4" name="Google Shape;174;p3"/>
          <p:cNvSpPr txBox="1">
            <a:spLocks noGrp="1"/>
          </p:cNvSpPr>
          <p:nvPr>
            <p:ph type="title" idx="2" hasCustomPrompt="1"/>
          </p:nvPr>
        </p:nvSpPr>
        <p:spPr>
          <a:xfrm>
            <a:off x="1956925" y="1070176"/>
            <a:ext cx="1208700" cy="9309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5" name="Google Shape;175;p3"/>
          <p:cNvSpPr txBox="1">
            <a:spLocks noGrp="1"/>
          </p:cNvSpPr>
          <p:nvPr>
            <p:ph type="subTitle" idx="1"/>
          </p:nvPr>
        </p:nvSpPr>
        <p:spPr>
          <a:xfrm>
            <a:off x="1157500" y="3531590"/>
            <a:ext cx="2807400" cy="6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6" name="Google Shape;176;p3"/>
          <p:cNvGrpSpPr/>
          <p:nvPr/>
        </p:nvGrpSpPr>
        <p:grpSpPr>
          <a:xfrm>
            <a:off x="5363188" y="3248788"/>
            <a:ext cx="37200" cy="833425"/>
            <a:chOff x="367100" y="2392375"/>
            <a:chExt cx="37200" cy="833425"/>
          </a:xfrm>
        </p:grpSpPr>
        <p:sp>
          <p:nvSpPr>
            <p:cNvPr id="177" name="Google Shape;177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3"/>
          <p:cNvGrpSpPr/>
          <p:nvPr/>
        </p:nvGrpSpPr>
        <p:grpSpPr>
          <a:xfrm rot="-1435600">
            <a:off x="-620293" y="2520429"/>
            <a:ext cx="11364881" cy="3576498"/>
            <a:chOff x="3025400" y="1754925"/>
            <a:chExt cx="7141649" cy="2247459"/>
          </a:xfrm>
        </p:grpSpPr>
        <p:sp>
          <p:nvSpPr>
            <p:cNvPr id="180" name="Google Shape;180;p3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" name="Google Shape;207;p3"/>
          <p:cNvSpPr/>
          <p:nvPr/>
        </p:nvSpPr>
        <p:spPr>
          <a:xfrm>
            <a:off x="8605400" y="34476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"/>
          <p:cNvSpPr/>
          <p:nvPr/>
        </p:nvSpPr>
        <p:spPr>
          <a:xfrm>
            <a:off x="4175563" y="4586025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" name="Google Shape;209;p3"/>
          <p:cNvGrpSpPr/>
          <p:nvPr/>
        </p:nvGrpSpPr>
        <p:grpSpPr>
          <a:xfrm>
            <a:off x="8577688" y="3176063"/>
            <a:ext cx="37200" cy="2435125"/>
            <a:chOff x="367100" y="2392375"/>
            <a:chExt cx="37200" cy="2435125"/>
          </a:xfrm>
        </p:grpSpPr>
        <p:sp>
          <p:nvSpPr>
            <p:cNvPr id="210" name="Google Shape;210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3"/>
          <p:cNvGrpSpPr/>
          <p:nvPr/>
        </p:nvGrpSpPr>
        <p:grpSpPr>
          <a:xfrm>
            <a:off x="4418513" y="4180725"/>
            <a:ext cx="37200" cy="833425"/>
            <a:chOff x="367100" y="2392375"/>
            <a:chExt cx="37200" cy="833425"/>
          </a:xfrm>
        </p:grpSpPr>
        <p:sp>
          <p:nvSpPr>
            <p:cNvPr id="213" name="Google Shape;213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3"/>
          <p:cNvGrpSpPr/>
          <p:nvPr/>
        </p:nvGrpSpPr>
        <p:grpSpPr>
          <a:xfrm>
            <a:off x="8040131" y="3723550"/>
            <a:ext cx="37200" cy="833425"/>
            <a:chOff x="367100" y="2392375"/>
            <a:chExt cx="37200" cy="833425"/>
          </a:xfrm>
        </p:grpSpPr>
        <p:sp>
          <p:nvSpPr>
            <p:cNvPr id="216" name="Google Shape;216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" name="Google Shape;218;p3"/>
          <p:cNvGrpSpPr/>
          <p:nvPr/>
        </p:nvGrpSpPr>
        <p:grpSpPr>
          <a:xfrm>
            <a:off x="5976925" y="4466900"/>
            <a:ext cx="37200" cy="833425"/>
            <a:chOff x="367100" y="2392375"/>
            <a:chExt cx="37200" cy="833425"/>
          </a:xfrm>
        </p:grpSpPr>
        <p:sp>
          <p:nvSpPr>
            <p:cNvPr id="219" name="Google Shape;219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3"/>
          <p:cNvGrpSpPr/>
          <p:nvPr/>
        </p:nvGrpSpPr>
        <p:grpSpPr>
          <a:xfrm>
            <a:off x="5197725" y="4379113"/>
            <a:ext cx="37200" cy="833425"/>
            <a:chOff x="367100" y="2392375"/>
            <a:chExt cx="37200" cy="833425"/>
          </a:xfrm>
        </p:grpSpPr>
        <p:sp>
          <p:nvSpPr>
            <p:cNvPr id="222" name="Google Shape;222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3"/>
          <p:cNvGrpSpPr/>
          <p:nvPr/>
        </p:nvGrpSpPr>
        <p:grpSpPr>
          <a:xfrm>
            <a:off x="6658750" y="4191225"/>
            <a:ext cx="37200" cy="1232425"/>
            <a:chOff x="367100" y="2392375"/>
            <a:chExt cx="37200" cy="1232425"/>
          </a:xfrm>
        </p:grpSpPr>
        <p:sp>
          <p:nvSpPr>
            <p:cNvPr id="225" name="Google Shape;225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3"/>
          <p:cNvGrpSpPr/>
          <p:nvPr/>
        </p:nvGrpSpPr>
        <p:grpSpPr>
          <a:xfrm>
            <a:off x="7834550" y="4413900"/>
            <a:ext cx="37200" cy="833425"/>
            <a:chOff x="367100" y="2392375"/>
            <a:chExt cx="37200" cy="833425"/>
          </a:xfrm>
        </p:grpSpPr>
        <p:sp>
          <p:nvSpPr>
            <p:cNvPr id="228" name="Google Shape;228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3"/>
          <p:cNvGrpSpPr/>
          <p:nvPr/>
        </p:nvGrpSpPr>
        <p:grpSpPr>
          <a:xfrm>
            <a:off x="8308875" y="3902100"/>
            <a:ext cx="37200" cy="833425"/>
            <a:chOff x="367100" y="2392375"/>
            <a:chExt cx="37200" cy="833425"/>
          </a:xfrm>
        </p:grpSpPr>
        <p:sp>
          <p:nvSpPr>
            <p:cNvPr id="231" name="Google Shape;231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" name="Google Shape;233;p3"/>
          <p:cNvGrpSpPr/>
          <p:nvPr/>
        </p:nvGrpSpPr>
        <p:grpSpPr>
          <a:xfrm>
            <a:off x="8846488" y="4204613"/>
            <a:ext cx="37200" cy="1232425"/>
            <a:chOff x="367100" y="2392375"/>
            <a:chExt cx="37200" cy="1232425"/>
          </a:xfrm>
        </p:grpSpPr>
        <p:sp>
          <p:nvSpPr>
            <p:cNvPr id="234" name="Google Shape;234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3"/>
          <p:cNvSpPr/>
          <p:nvPr/>
        </p:nvSpPr>
        <p:spPr>
          <a:xfrm>
            <a:off x="6620088" y="46132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3"/>
          <p:cNvSpPr/>
          <p:nvPr/>
        </p:nvSpPr>
        <p:spPr>
          <a:xfrm>
            <a:off x="6807341" y="48213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3"/>
          <p:cNvGrpSpPr/>
          <p:nvPr/>
        </p:nvGrpSpPr>
        <p:grpSpPr>
          <a:xfrm>
            <a:off x="4664063" y="4162100"/>
            <a:ext cx="37200" cy="833425"/>
            <a:chOff x="367100" y="2392375"/>
            <a:chExt cx="37200" cy="833425"/>
          </a:xfrm>
        </p:grpSpPr>
        <p:sp>
          <p:nvSpPr>
            <p:cNvPr id="239" name="Google Shape;239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3"/>
          <p:cNvGrpSpPr/>
          <p:nvPr/>
        </p:nvGrpSpPr>
        <p:grpSpPr>
          <a:xfrm>
            <a:off x="9029100" y="3450863"/>
            <a:ext cx="37200" cy="2435125"/>
            <a:chOff x="367100" y="2392375"/>
            <a:chExt cx="37200" cy="2435125"/>
          </a:xfrm>
        </p:grpSpPr>
        <p:sp>
          <p:nvSpPr>
            <p:cNvPr id="242" name="Google Shape;242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3"/>
          <p:cNvGrpSpPr/>
          <p:nvPr/>
        </p:nvGrpSpPr>
        <p:grpSpPr>
          <a:xfrm>
            <a:off x="6398263" y="3825000"/>
            <a:ext cx="37200" cy="833425"/>
            <a:chOff x="367100" y="2392375"/>
            <a:chExt cx="37200" cy="833425"/>
          </a:xfrm>
        </p:grpSpPr>
        <p:sp>
          <p:nvSpPr>
            <p:cNvPr id="245" name="Google Shape;245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3"/>
          <p:cNvGrpSpPr/>
          <p:nvPr/>
        </p:nvGrpSpPr>
        <p:grpSpPr>
          <a:xfrm>
            <a:off x="5580650" y="4180738"/>
            <a:ext cx="37200" cy="833425"/>
            <a:chOff x="367100" y="2392375"/>
            <a:chExt cx="37200" cy="833425"/>
          </a:xfrm>
        </p:grpSpPr>
        <p:sp>
          <p:nvSpPr>
            <p:cNvPr id="248" name="Google Shape;248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3"/>
          <p:cNvGrpSpPr/>
          <p:nvPr/>
        </p:nvGrpSpPr>
        <p:grpSpPr>
          <a:xfrm>
            <a:off x="6919225" y="3384000"/>
            <a:ext cx="37200" cy="1232425"/>
            <a:chOff x="367100" y="2392375"/>
            <a:chExt cx="37200" cy="1232425"/>
          </a:xfrm>
        </p:grpSpPr>
        <p:sp>
          <p:nvSpPr>
            <p:cNvPr id="251" name="Google Shape;251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" name="Google Shape;253;p3"/>
          <p:cNvSpPr/>
          <p:nvPr/>
        </p:nvSpPr>
        <p:spPr>
          <a:xfrm>
            <a:off x="7056450" y="33267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"/>
          <p:cNvSpPr/>
          <p:nvPr/>
        </p:nvSpPr>
        <p:spPr>
          <a:xfrm>
            <a:off x="6427979" y="40895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" name="Google Shape;255;p3"/>
          <p:cNvGrpSpPr/>
          <p:nvPr/>
        </p:nvGrpSpPr>
        <p:grpSpPr>
          <a:xfrm>
            <a:off x="8133225" y="2430588"/>
            <a:ext cx="37200" cy="2435125"/>
            <a:chOff x="367100" y="2392375"/>
            <a:chExt cx="37200" cy="2435125"/>
          </a:xfrm>
        </p:grpSpPr>
        <p:sp>
          <p:nvSpPr>
            <p:cNvPr id="256" name="Google Shape;256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3"/>
          <p:cNvGrpSpPr/>
          <p:nvPr/>
        </p:nvGrpSpPr>
        <p:grpSpPr>
          <a:xfrm>
            <a:off x="7121400" y="2089938"/>
            <a:ext cx="37200" cy="2435125"/>
            <a:chOff x="367100" y="2392375"/>
            <a:chExt cx="37200" cy="2435125"/>
          </a:xfrm>
        </p:grpSpPr>
        <p:sp>
          <p:nvSpPr>
            <p:cNvPr id="259" name="Google Shape;259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3"/>
          <p:cNvGrpSpPr/>
          <p:nvPr/>
        </p:nvGrpSpPr>
        <p:grpSpPr>
          <a:xfrm>
            <a:off x="7498400" y="971538"/>
            <a:ext cx="37200" cy="3553537"/>
            <a:chOff x="367100" y="2392375"/>
            <a:chExt cx="37200" cy="3553537"/>
          </a:xfrm>
        </p:grpSpPr>
        <p:sp>
          <p:nvSpPr>
            <p:cNvPr id="262" name="Google Shape;262;p3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264;p3"/>
          <p:cNvGrpSpPr/>
          <p:nvPr/>
        </p:nvGrpSpPr>
        <p:grpSpPr>
          <a:xfrm>
            <a:off x="7953850" y="2898738"/>
            <a:ext cx="37200" cy="2435125"/>
            <a:chOff x="367100" y="2392375"/>
            <a:chExt cx="37200" cy="2435125"/>
          </a:xfrm>
        </p:grpSpPr>
        <p:sp>
          <p:nvSpPr>
            <p:cNvPr id="265" name="Google Shape;265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67;p3"/>
          <p:cNvGrpSpPr/>
          <p:nvPr/>
        </p:nvGrpSpPr>
        <p:grpSpPr>
          <a:xfrm>
            <a:off x="5775150" y="1871388"/>
            <a:ext cx="37200" cy="3553537"/>
            <a:chOff x="367100" y="2392375"/>
            <a:chExt cx="37200" cy="3553537"/>
          </a:xfrm>
        </p:grpSpPr>
        <p:sp>
          <p:nvSpPr>
            <p:cNvPr id="268" name="Google Shape;268;p3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3"/>
          <p:cNvGrpSpPr/>
          <p:nvPr/>
        </p:nvGrpSpPr>
        <p:grpSpPr>
          <a:xfrm>
            <a:off x="6226013" y="2482963"/>
            <a:ext cx="37200" cy="2435125"/>
            <a:chOff x="367100" y="2392375"/>
            <a:chExt cx="37200" cy="2435125"/>
          </a:xfrm>
        </p:grpSpPr>
        <p:sp>
          <p:nvSpPr>
            <p:cNvPr id="271" name="Google Shape;271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" name="Google Shape;273;p3"/>
          <p:cNvGrpSpPr/>
          <p:nvPr/>
        </p:nvGrpSpPr>
        <p:grpSpPr>
          <a:xfrm>
            <a:off x="7452769" y="3946925"/>
            <a:ext cx="37200" cy="833425"/>
            <a:chOff x="367100" y="2392375"/>
            <a:chExt cx="37200" cy="833425"/>
          </a:xfrm>
        </p:grpSpPr>
        <p:sp>
          <p:nvSpPr>
            <p:cNvPr id="274" name="Google Shape;274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276;p3"/>
          <p:cNvSpPr/>
          <p:nvPr/>
        </p:nvSpPr>
        <p:spPr>
          <a:xfrm>
            <a:off x="4175563" y="46622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" name="Google Shape;277;p3"/>
          <p:cNvGrpSpPr/>
          <p:nvPr/>
        </p:nvGrpSpPr>
        <p:grpSpPr>
          <a:xfrm>
            <a:off x="367100" y="3091113"/>
            <a:ext cx="37200" cy="2435125"/>
            <a:chOff x="367100" y="2392375"/>
            <a:chExt cx="37200" cy="2435125"/>
          </a:xfrm>
        </p:grpSpPr>
        <p:sp>
          <p:nvSpPr>
            <p:cNvPr id="278" name="Google Shape;278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3"/>
          <p:cNvGrpSpPr/>
          <p:nvPr/>
        </p:nvGrpSpPr>
        <p:grpSpPr>
          <a:xfrm>
            <a:off x="881275" y="4834013"/>
            <a:ext cx="37200" cy="833425"/>
            <a:chOff x="367100" y="2392375"/>
            <a:chExt cx="37200" cy="833425"/>
          </a:xfrm>
        </p:grpSpPr>
        <p:sp>
          <p:nvSpPr>
            <p:cNvPr id="281" name="Google Shape;281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2903038" y="4255825"/>
            <a:ext cx="37200" cy="1232425"/>
            <a:chOff x="367100" y="2392375"/>
            <a:chExt cx="37200" cy="1232425"/>
          </a:xfrm>
        </p:grpSpPr>
        <p:sp>
          <p:nvSpPr>
            <p:cNvPr id="284" name="Google Shape;284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3"/>
          <p:cNvGrpSpPr/>
          <p:nvPr/>
        </p:nvGrpSpPr>
        <p:grpSpPr>
          <a:xfrm>
            <a:off x="1235175" y="4390713"/>
            <a:ext cx="37200" cy="833425"/>
            <a:chOff x="367100" y="2392375"/>
            <a:chExt cx="37200" cy="833425"/>
          </a:xfrm>
        </p:grpSpPr>
        <p:sp>
          <p:nvSpPr>
            <p:cNvPr id="287" name="Google Shape;287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" name="Google Shape;289;p3"/>
          <p:cNvGrpSpPr/>
          <p:nvPr/>
        </p:nvGrpSpPr>
        <p:grpSpPr>
          <a:xfrm>
            <a:off x="658425" y="4271275"/>
            <a:ext cx="37200" cy="1232425"/>
            <a:chOff x="367100" y="2392375"/>
            <a:chExt cx="37200" cy="1232425"/>
          </a:xfrm>
        </p:grpSpPr>
        <p:sp>
          <p:nvSpPr>
            <p:cNvPr id="290" name="Google Shape;290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" name="Google Shape;292;p3"/>
          <p:cNvGrpSpPr/>
          <p:nvPr/>
        </p:nvGrpSpPr>
        <p:grpSpPr>
          <a:xfrm>
            <a:off x="3482500" y="4556525"/>
            <a:ext cx="37200" cy="833425"/>
            <a:chOff x="367100" y="2392375"/>
            <a:chExt cx="37200" cy="833425"/>
          </a:xfrm>
        </p:grpSpPr>
        <p:sp>
          <p:nvSpPr>
            <p:cNvPr id="293" name="Google Shape;293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3"/>
          <p:cNvGrpSpPr/>
          <p:nvPr/>
        </p:nvGrpSpPr>
        <p:grpSpPr>
          <a:xfrm>
            <a:off x="4189913" y="4409325"/>
            <a:ext cx="37200" cy="833425"/>
            <a:chOff x="367100" y="2392375"/>
            <a:chExt cx="37200" cy="833425"/>
          </a:xfrm>
        </p:grpSpPr>
        <p:sp>
          <p:nvSpPr>
            <p:cNvPr id="296" name="Google Shape;296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3"/>
          <p:cNvGrpSpPr/>
          <p:nvPr/>
        </p:nvGrpSpPr>
        <p:grpSpPr>
          <a:xfrm>
            <a:off x="2119200" y="4531513"/>
            <a:ext cx="37200" cy="833425"/>
            <a:chOff x="367100" y="2392375"/>
            <a:chExt cx="37200" cy="833425"/>
          </a:xfrm>
        </p:grpSpPr>
        <p:sp>
          <p:nvSpPr>
            <p:cNvPr id="299" name="Google Shape;299;p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3"/>
          <p:cNvGrpSpPr/>
          <p:nvPr/>
        </p:nvGrpSpPr>
        <p:grpSpPr>
          <a:xfrm>
            <a:off x="5003738" y="2330563"/>
            <a:ext cx="37200" cy="2435125"/>
            <a:chOff x="367100" y="2392375"/>
            <a:chExt cx="37200" cy="2435125"/>
          </a:xfrm>
        </p:grpSpPr>
        <p:sp>
          <p:nvSpPr>
            <p:cNvPr id="302" name="Google Shape;302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3"/>
          <p:cNvGrpSpPr/>
          <p:nvPr/>
        </p:nvGrpSpPr>
        <p:grpSpPr>
          <a:xfrm>
            <a:off x="179163" y="3853625"/>
            <a:ext cx="37200" cy="1232425"/>
            <a:chOff x="367100" y="2392375"/>
            <a:chExt cx="37200" cy="1232425"/>
          </a:xfrm>
        </p:grpSpPr>
        <p:sp>
          <p:nvSpPr>
            <p:cNvPr id="305" name="Google Shape;305;p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" name="Google Shape;307;p3"/>
          <p:cNvGrpSpPr/>
          <p:nvPr/>
        </p:nvGrpSpPr>
        <p:grpSpPr>
          <a:xfrm>
            <a:off x="8768050" y="1530738"/>
            <a:ext cx="37200" cy="2435125"/>
            <a:chOff x="367100" y="2392375"/>
            <a:chExt cx="37200" cy="2435125"/>
          </a:xfrm>
        </p:grpSpPr>
        <p:sp>
          <p:nvSpPr>
            <p:cNvPr id="308" name="Google Shape;308;p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" name="Google Shape;310;p3"/>
          <p:cNvGrpSpPr/>
          <p:nvPr/>
        </p:nvGrpSpPr>
        <p:grpSpPr>
          <a:xfrm>
            <a:off x="6717038" y="703388"/>
            <a:ext cx="37200" cy="3553537"/>
            <a:chOff x="367100" y="2392375"/>
            <a:chExt cx="37200" cy="3553537"/>
          </a:xfrm>
        </p:grpSpPr>
        <p:sp>
          <p:nvSpPr>
            <p:cNvPr id="311" name="Google Shape;311;p3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3"/>
          <p:cNvSpPr/>
          <p:nvPr/>
        </p:nvSpPr>
        <p:spPr>
          <a:xfrm>
            <a:off x="4720025" y="36393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"/>
          <p:cNvSpPr/>
          <p:nvPr/>
        </p:nvSpPr>
        <p:spPr>
          <a:xfrm>
            <a:off x="6717838" y="261136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"/>
          <p:cNvSpPr/>
          <p:nvPr/>
        </p:nvSpPr>
        <p:spPr>
          <a:xfrm>
            <a:off x="6974150" y="1149837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"/>
          <p:cNvSpPr/>
          <p:nvPr/>
        </p:nvSpPr>
        <p:spPr>
          <a:xfrm>
            <a:off x="862338" y="4255837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"/>
          <p:cNvSpPr/>
          <p:nvPr/>
        </p:nvSpPr>
        <p:spPr>
          <a:xfrm>
            <a:off x="6187100" y="104686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>
            <a:spLocks noGrp="1"/>
          </p:cNvSpPr>
          <p:nvPr>
            <p:ph type="body" idx="1"/>
          </p:nvPr>
        </p:nvSpPr>
        <p:spPr>
          <a:xfrm>
            <a:off x="580550" y="4406300"/>
            <a:ext cx="61359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Small circuit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1CA1505-6FAA-FE41-BC05-CE29A6E1D1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DBEB5F8-2220-7044-B131-05899ACF52F6}" type="datetimeFigureOut">
              <a:rPr lang="es-ES" smtClean="0"/>
              <a:t>16/09/2022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638C2C2-1CCD-0743-9174-9DF7C1E0D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C22DC33-948C-FF45-A246-A04E62212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4A915D20-C43A-534B-9C2F-3B7B9A4C473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8234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7">
            <a:extLst>
              <a:ext uri="{FF2B5EF4-FFF2-40B4-BE49-F238E27FC236}">
                <a16:creationId xmlns:a16="http://schemas.microsoft.com/office/drawing/2014/main" id="{280AD06C-8F86-274E-AB21-0966CDADD65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98718" y="1671486"/>
            <a:ext cx="1040451" cy="1273083"/>
          </a:xfrm>
          <a:prstGeom prst="roundRect">
            <a:avLst>
              <a:gd name="adj" fmla="val 10065"/>
            </a:avLst>
          </a:prstGeom>
          <a:solidFill>
            <a:srgbClr val="F3F3F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</a:lstStyle>
          <a:p>
            <a:r>
              <a:rPr lang="es-ES" dirty="0" err="1"/>
              <a:t>Put</a:t>
            </a:r>
            <a:r>
              <a:rPr lang="es-ES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10" name="Marcador de posición de imagen 7">
            <a:extLst>
              <a:ext uri="{FF2B5EF4-FFF2-40B4-BE49-F238E27FC236}">
                <a16:creationId xmlns:a16="http://schemas.microsoft.com/office/drawing/2014/main" id="{67DF3B57-67E5-694D-B8A3-0D05B81F208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25641" y="1671486"/>
            <a:ext cx="1060730" cy="1273083"/>
          </a:xfrm>
          <a:prstGeom prst="roundRect">
            <a:avLst>
              <a:gd name="adj" fmla="val 8033"/>
            </a:avLst>
          </a:prstGeom>
          <a:solidFill>
            <a:srgbClr val="F3F3F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</a:lstStyle>
          <a:p>
            <a:r>
              <a:rPr lang="es-ES" dirty="0" err="1"/>
              <a:t>Put</a:t>
            </a:r>
            <a:r>
              <a:rPr lang="es-ES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11" name="Marcador de posición de imagen 7">
            <a:extLst>
              <a:ext uri="{FF2B5EF4-FFF2-40B4-BE49-F238E27FC236}">
                <a16:creationId xmlns:a16="http://schemas.microsoft.com/office/drawing/2014/main" id="{43FA8B41-E54C-1A49-A461-BA172C83E36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50323" y="1671486"/>
            <a:ext cx="1060730" cy="1273083"/>
          </a:xfrm>
          <a:prstGeom prst="roundRect">
            <a:avLst>
              <a:gd name="adj" fmla="val 8033"/>
            </a:avLst>
          </a:prstGeom>
          <a:solidFill>
            <a:srgbClr val="F3F3F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</a:lstStyle>
          <a:p>
            <a:r>
              <a:rPr lang="es-ES" dirty="0" err="1"/>
              <a:t>Put</a:t>
            </a:r>
            <a:r>
              <a:rPr lang="es-ES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6" name="Marcador de posición de imagen 7">
            <a:extLst>
              <a:ext uri="{FF2B5EF4-FFF2-40B4-BE49-F238E27FC236}">
                <a16:creationId xmlns:a16="http://schemas.microsoft.com/office/drawing/2014/main" id="{FC3723B8-56B6-084B-8CDC-0F21BFD3DCC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718" y="3319173"/>
            <a:ext cx="1040451" cy="1273083"/>
          </a:xfrm>
          <a:prstGeom prst="roundRect">
            <a:avLst>
              <a:gd name="adj" fmla="val 10065"/>
            </a:avLst>
          </a:prstGeom>
          <a:solidFill>
            <a:srgbClr val="F3F3F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</a:lstStyle>
          <a:p>
            <a:r>
              <a:rPr lang="es-ES" dirty="0" err="1"/>
              <a:t>Put</a:t>
            </a:r>
            <a:r>
              <a:rPr lang="es-ES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7" name="Marcador de posición de imagen 7">
            <a:extLst>
              <a:ext uri="{FF2B5EF4-FFF2-40B4-BE49-F238E27FC236}">
                <a16:creationId xmlns:a16="http://schemas.microsoft.com/office/drawing/2014/main" id="{68A83B27-4486-D54F-95C8-F574548661E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425641" y="3319173"/>
            <a:ext cx="1060730" cy="1273083"/>
          </a:xfrm>
          <a:prstGeom prst="roundRect">
            <a:avLst>
              <a:gd name="adj" fmla="val 8033"/>
            </a:avLst>
          </a:prstGeom>
          <a:solidFill>
            <a:srgbClr val="F3F3F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</a:lstStyle>
          <a:p>
            <a:r>
              <a:rPr lang="es-ES" dirty="0" err="1"/>
              <a:t>Put</a:t>
            </a:r>
            <a:r>
              <a:rPr lang="es-ES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304F873F-8664-3D4D-83D4-7A4BF37E499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50323" y="3319173"/>
            <a:ext cx="1060730" cy="1273083"/>
          </a:xfrm>
          <a:prstGeom prst="roundRect">
            <a:avLst>
              <a:gd name="adj" fmla="val 8033"/>
            </a:avLst>
          </a:prstGeom>
          <a:solidFill>
            <a:srgbClr val="F3F3F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</a:lstStyle>
          <a:p>
            <a:r>
              <a:rPr lang="es-ES" dirty="0" err="1"/>
              <a:t>Put</a:t>
            </a:r>
            <a:r>
              <a:rPr lang="es-ES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4285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-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E392207-F995-BD4F-B780-445C0B8F4D97}"/>
              </a:ext>
            </a:extLst>
          </p:cNvPr>
          <p:cNvSpPr/>
          <p:nvPr userDrawn="1"/>
        </p:nvSpPr>
        <p:spPr>
          <a:xfrm>
            <a:off x="4544616" y="0"/>
            <a:ext cx="4599384" cy="5143500"/>
          </a:xfrm>
          <a:prstGeom prst="rect">
            <a:avLst/>
          </a:prstGeom>
          <a:gradFill>
            <a:gsLst>
              <a:gs pos="0">
                <a:srgbClr val="EA8D8D">
                  <a:alpha val="46000"/>
                </a:srgbClr>
              </a:gs>
              <a:gs pos="99000">
                <a:srgbClr val="A890FE">
                  <a:alpha val="3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350"/>
          </a:p>
        </p:txBody>
      </p:sp>
      <p:sp>
        <p:nvSpPr>
          <p:cNvPr id="7" name="Marcador de posición de imagen 14">
            <a:extLst>
              <a:ext uri="{FF2B5EF4-FFF2-40B4-BE49-F238E27FC236}">
                <a16:creationId xmlns:a16="http://schemas.microsoft.com/office/drawing/2014/main" id="{FEB27C5B-A5B2-C244-BF57-A5CBAC172C5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44616" y="0"/>
            <a:ext cx="4599384" cy="5143500"/>
          </a:xfrm>
          <a:prstGeom prst="roundRect">
            <a:avLst>
              <a:gd name="adj" fmla="val 0"/>
            </a:avLst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82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s-ES" dirty="0" err="1"/>
              <a:t>Drop</a:t>
            </a:r>
            <a:r>
              <a:rPr lang="es-ES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screen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38356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1_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969141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2107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-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E392207-F995-BD4F-B780-445C0B8F4D97}"/>
              </a:ext>
            </a:extLst>
          </p:cNvPr>
          <p:cNvSpPr/>
          <p:nvPr userDrawn="1"/>
        </p:nvSpPr>
        <p:spPr>
          <a:xfrm>
            <a:off x="4544616" y="0"/>
            <a:ext cx="4599384" cy="5143500"/>
          </a:xfrm>
          <a:prstGeom prst="rect">
            <a:avLst/>
          </a:prstGeom>
          <a:gradFill>
            <a:gsLst>
              <a:gs pos="0">
                <a:srgbClr val="EA8D8D">
                  <a:alpha val="46000"/>
                </a:srgbClr>
              </a:gs>
              <a:gs pos="99000">
                <a:srgbClr val="A890FE">
                  <a:alpha val="3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350"/>
          </a:p>
        </p:txBody>
      </p:sp>
      <p:sp>
        <p:nvSpPr>
          <p:cNvPr id="7" name="Marcador de posición de imagen 14">
            <a:extLst>
              <a:ext uri="{FF2B5EF4-FFF2-40B4-BE49-F238E27FC236}">
                <a16:creationId xmlns:a16="http://schemas.microsoft.com/office/drawing/2014/main" id="{FEB27C5B-A5B2-C244-BF57-A5CBAC172C5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44616" y="0"/>
            <a:ext cx="4599384" cy="5143500"/>
          </a:xfrm>
          <a:prstGeom prst="roundRect">
            <a:avLst>
              <a:gd name="adj" fmla="val 0"/>
            </a:avLst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825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s-ES" dirty="0" err="1"/>
              <a:t>Drop</a:t>
            </a:r>
            <a:r>
              <a:rPr lang="es-ES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screen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38356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4775" y="1152475"/>
            <a:ext cx="8114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1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theme" Target="../theme/theme6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5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701" r:id="rId7"/>
    <p:sldLayoutId id="2147483656" r:id="rId8"/>
    <p:sldLayoutId id="2147483657" r:id="rId9"/>
    <p:sldLayoutId id="2147483658" r:id="rId10"/>
    <p:sldLayoutId id="2147483689" r:id="rId11"/>
    <p:sldLayoutId id="214748370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48000">
              <a:schemeClr val="dk1"/>
            </a:gs>
            <a:gs pos="100000">
              <a:srgbClr val="39109B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 Regular"/>
              <a:buChar char="⬡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4" r:id="rId1"/>
    <p:sldLayoutId id="2147483693" r:id="rId2"/>
    <p:sldLayoutId id="2147483692" r:id="rId3"/>
    <p:sldLayoutId id="2147483691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BCAA100-0AC5-874F-BA1D-6B82D2CC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E95DD7-F96D-E24B-93B3-FDAD71F588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52B973-4366-4B43-8527-64B3B25198E6}"/>
              </a:ext>
            </a:extLst>
          </p:cNvPr>
          <p:cNvSpPr txBox="1">
            <a:spLocks/>
          </p:cNvSpPr>
          <p:nvPr userDrawn="1"/>
        </p:nvSpPr>
        <p:spPr>
          <a:xfrm>
            <a:off x="8757666" y="50233"/>
            <a:ext cx="481036" cy="246221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825" b="0" i="0" spc="225" smtClean="0">
                <a:solidFill>
                  <a:srgbClr val="A890FE"/>
                </a:solidFill>
                <a:latin typeface="Arial" panose="020B0604020202020204" pitchFamily="34" charset="0"/>
                <a:ea typeface="Source Sans Pro" charset="0"/>
                <a:cs typeface="Arial" panose="020B0604020202020204" pitchFamily="34" charset="0"/>
              </a:rPr>
              <a:pPr algn="ctr"/>
              <a:t>‹Nº›</a:t>
            </a:fld>
            <a:endParaRPr lang="en-US" sz="825" b="0" i="0" spc="225" dirty="0">
              <a:solidFill>
                <a:srgbClr val="A890FE"/>
              </a:solidFill>
              <a:latin typeface="Arial" panose="020B0604020202020204" pitchFamily="34" charset="0"/>
              <a:ea typeface="Source Sans Pro" charset="0"/>
              <a:cs typeface="Arial" panose="020B060402020202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E687685-24BC-D648-9E4A-13FFA8D440C4}"/>
              </a:ext>
            </a:extLst>
          </p:cNvPr>
          <p:cNvSpPr/>
          <p:nvPr userDrawn="1"/>
        </p:nvSpPr>
        <p:spPr>
          <a:xfrm rot="5400000">
            <a:off x="8992189" y="212523"/>
            <a:ext cx="34541" cy="269081"/>
          </a:xfrm>
          <a:prstGeom prst="rect">
            <a:avLst/>
          </a:prstGeom>
          <a:gradFill>
            <a:gsLst>
              <a:gs pos="0">
                <a:srgbClr val="EA8D8D">
                  <a:alpha val="46000"/>
                </a:srgbClr>
              </a:gs>
              <a:gs pos="99000">
                <a:srgbClr val="A890FE">
                  <a:alpha val="3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350"/>
          </a:p>
        </p:txBody>
      </p:sp>
    </p:spTree>
    <p:extLst>
      <p:ext uri="{BB962C8B-B14F-4D97-AF65-F5344CB8AC3E}">
        <p14:creationId xmlns:p14="http://schemas.microsoft.com/office/powerpoint/2010/main" val="3186305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666" r:id="rId2"/>
    <p:sldLayoutId id="2147483670" r:id="rId3"/>
    <p:sldLayoutId id="2147483700" r:id="rId4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alpha val="20000"/>
              </a:schemeClr>
            </a:gs>
            <a:gs pos="100000">
              <a:srgbClr val="D90429">
                <a:alpha val="20000"/>
              </a:srgb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BCAA100-0AC5-874F-BA1D-6B82D2CC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E95DD7-F96D-E24B-93B3-FDAD71F588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52B973-4366-4B43-8527-64B3B25198E6}"/>
              </a:ext>
            </a:extLst>
          </p:cNvPr>
          <p:cNvSpPr txBox="1">
            <a:spLocks/>
          </p:cNvSpPr>
          <p:nvPr userDrawn="1"/>
        </p:nvSpPr>
        <p:spPr>
          <a:xfrm>
            <a:off x="8757666" y="50233"/>
            <a:ext cx="481036" cy="246221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825" b="0" i="0" spc="225" smtClean="0">
                <a:solidFill>
                  <a:srgbClr val="A890FE"/>
                </a:solidFill>
                <a:latin typeface="Arial" panose="020B0604020202020204" pitchFamily="34" charset="0"/>
                <a:ea typeface="Source Sans Pro" charset="0"/>
                <a:cs typeface="Arial" panose="020B0604020202020204" pitchFamily="34" charset="0"/>
              </a:rPr>
              <a:pPr algn="ctr"/>
              <a:t>‹Nº›</a:t>
            </a:fld>
            <a:endParaRPr lang="en-US" sz="825" b="0" i="0" spc="225" dirty="0">
              <a:solidFill>
                <a:srgbClr val="A890FE"/>
              </a:solidFill>
              <a:latin typeface="Arial" panose="020B0604020202020204" pitchFamily="34" charset="0"/>
              <a:ea typeface="Source Sans Pro" charset="0"/>
              <a:cs typeface="Arial" panose="020B06040202020202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E687685-24BC-D648-9E4A-13FFA8D440C4}"/>
              </a:ext>
            </a:extLst>
          </p:cNvPr>
          <p:cNvSpPr/>
          <p:nvPr userDrawn="1"/>
        </p:nvSpPr>
        <p:spPr>
          <a:xfrm rot="5400000">
            <a:off x="8992189" y="212523"/>
            <a:ext cx="34541" cy="269081"/>
          </a:xfrm>
          <a:prstGeom prst="rect">
            <a:avLst/>
          </a:prstGeom>
          <a:gradFill>
            <a:gsLst>
              <a:gs pos="0">
                <a:srgbClr val="EA8D8D">
                  <a:alpha val="46000"/>
                </a:srgbClr>
              </a:gs>
              <a:gs pos="99000">
                <a:srgbClr val="A890FE">
                  <a:alpha val="3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350"/>
          </a:p>
        </p:txBody>
      </p:sp>
    </p:spTree>
    <p:extLst>
      <p:ext uri="{BB962C8B-B14F-4D97-AF65-F5344CB8AC3E}">
        <p14:creationId xmlns:p14="http://schemas.microsoft.com/office/powerpoint/2010/main" val="3186305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7" r:id="rId2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4775" y="1152475"/>
            <a:ext cx="8114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652" r:id="rId4"/>
    <p:sldLayoutId id="2147483707" r:id="rId5"/>
    <p:sldLayoutId id="2147483708" r:id="rId6"/>
    <p:sldLayoutId id="2147483655" r:id="rId7"/>
    <p:sldLayoutId id="2147483710" r:id="rId8"/>
    <p:sldLayoutId id="2147483711" r:id="rId9"/>
    <p:sldLayoutId id="214748371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0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0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0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0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0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0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0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0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0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0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0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0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s://bit.ly/2AB5gGa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bit.ly/30B07Gq" TargetMode="Externa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6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6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5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4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white-background-with-wavy-lines-copy-space_12067561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A632168E-AFA9-48AD-A1BC-9B3B10507D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3123"/>
            <a:ext cx="9139238" cy="513725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2DBFDB5-AA1B-487B-B14B-EDE5999174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40" y="3975763"/>
            <a:ext cx="9139238" cy="116639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CC495977-F397-47CD-81DB-5653BAAAE3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7647" y="4427352"/>
            <a:ext cx="1008330" cy="29546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50A25DD-6B17-4594-B9A4-E8DA5C79D4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431" y="3947628"/>
            <a:ext cx="1680242" cy="1254917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D1CA3389-62F6-4FF1-A6DA-2B0ABD81629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706"/>
          <a:stretch/>
        </p:blipFill>
        <p:spPr>
          <a:xfrm>
            <a:off x="5431967" y="4377489"/>
            <a:ext cx="1755629" cy="630558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768321B0-0580-46EE-B102-6D6BCADFBD09}"/>
              </a:ext>
            </a:extLst>
          </p:cNvPr>
          <p:cNvSpPr txBox="1"/>
          <p:nvPr/>
        </p:nvSpPr>
        <p:spPr>
          <a:xfrm>
            <a:off x="3241155" y="1803705"/>
            <a:ext cx="51762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700" dirty="0">
                <a:solidFill>
                  <a:schemeClr val="bg1"/>
                </a:solidFill>
                <a:latin typeface="Roboto Bk" pitchFamily="2" charset="0"/>
                <a:ea typeface="Roboto Bk" pitchFamily="2" charset="0"/>
              </a:rPr>
              <a:t>BIG DATA &amp; ANALYTICS SOLUCIONES INTELIGENTES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73A5C238-FA72-4A25-9A82-2E3ED53EB6AA}"/>
              </a:ext>
            </a:extLst>
          </p:cNvPr>
          <p:cNvSpPr/>
          <p:nvPr/>
        </p:nvSpPr>
        <p:spPr>
          <a:xfrm>
            <a:off x="3013659" y="1810532"/>
            <a:ext cx="34271" cy="902138"/>
          </a:xfrm>
          <a:prstGeom prst="rect">
            <a:avLst/>
          </a:prstGeom>
          <a:solidFill>
            <a:srgbClr val="D90D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699"/>
          </a:p>
        </p:txBody>
      </p:sp>
      <p:pic>
        <p:nvPicPr>
          <p:cNvPr id="16" name="Imagen 15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EDD02891-B6FF-48FA-9029-FC8058EC17B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892" y="1778281"/>
            <a:ext cx="1367014" cy="90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28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alpha val="20000"/>
              </a:schemeClr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Survey Information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Research</a:t>
            </a: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053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9" name="Google Shape;2869;p33"/>
          <p:cNvGrpSpPr/>
          <p:nvPr/>
        </p:nvGrpSpPr>
        <p:grpSpPr>
          <a:xfrm>
            <a:off x="2248014" y="1109579"/>
            <a:ext cx="4647977" cy="3626844"/>
            <a:chOff x="1990200" y="1802500"/>
            <a:chExt cx="3434550" cy="2680000"/>
          </a:xfrm>
        </p:grpSpPr>
        <p:sp>
          <p:nvSpPr>
            <p:cNvPr id="2870" name="Google Shape;2870;p33"/>
            <p:cNvSpPr/>
            <p:nvPr/>
          </p:nvSpPr>
          <p:spPr>
            <a:xfrm>
              <a:off x="2393200" y="1864450"/>
              <a:ext cx="806000" cy="734550"/>
            </a:xfrm>
            <a:custGeom>
              <a:avLst/>
              <a:gdLst/>
              <a:ahLst/>
              <a:cxnLst/>
              <a:rect l="l" t="t" r="r" b="b"/>
              <a:pathLst>
                <a:path w="32240" h="29382" extrusionOk="0">
                  <a:moveTo>
                    <a:pt x="16120" y="373"/>
                  </a:moveTo>
                  <a:cubicBezTo>
                    <a:pt x="19793" y="373"/>
                    <a:pt x="23467" y="1766"/>
                    <a:pt x="26254" y="4553"/>
                  </a:cubicBezTo>
                  <a:cubicBezTo>
                    <a:pt x="31859" y="10127"/>
                    <a:pt x="31859" y="19216"/>
                    <a:pt x="26254" y="24821"/>
                  </a:cubicBezTo>
                  <a:cubicBezTo>
                    <a:pt x="23467" y="27608"/>
                    <a:pt x="19801" y="29002"/>
                    <a:pt x="16132" y="29002"/>
                  </a:cubicBezTo>
                  <a:cubicBezTo>
                    <a:pt x="12462" y="29002"/>
                    <a:pt x="8788" y="27608"/>
                    <a:pt x="5986" y="24821"/>
                  </a:cubicBezTo>
                  <a:cubicBezTo>
                    <a:pt x="412" y="19216"/>
                    <a:pt x="412" y="10127"/>
                    <a:pt x="5986" y="4553"/>
                  </a:cubicBezTo>
                  <a:cubicBezTo>
                    <a:pt x="8804" y="1766"/>
                    <a:pt x="12446" y="373"/>
                    <a:pt x="16120" y="373"/>
                  </a:cubicBezTo>
                  <a:close/>
                  <a:moveTo>
                    <a:pt x="16120" y="1"/>
                  </a:moveTo>
                  <a:cubicBezTo>
                    <a:pt x="12359" y="1"/>
                    <a:pt x="8598" y="1434"/>
                    <a:pt x="5732" y="4300"/>
                  </a:cubicBezTo>
                  <a:cubicBezTo>
                    <a:pt x="0" y="10032"/>
                    <a:pt x="0" y="19343"/>
                    <a:pt x="5732" y="25075"/>
                  </a:cubicBezTo>
                  <a:cubicBezTo>
                    <a:pt x="8614" y="27957"/>
                    <a:pt x="12351" y="29382"/>
                    <a:pt x="16120" y="29382"/>
                  </a:cubicBezTo>
                  <a:cubicBezTo>
                    <a:pt x="19888" y="29382"/>
                    <a:pt x="23657" y="27957"/>
                    <a:pt x="26507" y="25075"/>
                  </a:cubicBezTo>
                  <a:cubicBezTo>
                    <a:pt x="32239" y="19343"/>
                    <a:pt x="32239" y="10032"/>
                    <a:pt x="26507" y="4300"/>
                  </a:cubicBezTo>
                  <a:cubicBezTo>
                    <a:pt x="23641" y="1434"/>
                    <a:pt x="19880" y="1"/>
                    <a:pt x="16120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3"/>
            <p:cNvSpPr/>
            <p:nvPr/>
          </p:nvSpPr>
          <p:spPr>
            <a:xfrm>
              <a:off x="2367850" y="1802500"/>
              <a:ext cx="857475" cy="857475"/>
            </a:xfrm>
            <a:custGeom>
              <a:avLst/>
              <a:gdLst/>
              <a:ahLst/>
              <a:cxnLst/>
              <a:rect l="l" t="t" r="r" b="b"/>
              <a:pathLst>
                <a:path w="34299" h="34299" extrusionOk="0">
                  <a:moveTo>
                    <a:pt x="17102" y="1"/>
                  </a:moveTo>
                  <a:cubicBezTo>
                    <a:pt x="17007" y="1"/>
                    <a:pt x="16912" y="96"/>
                    <a:pt x="16912" y="191"/>
                  </a:cubicBezTo>
                  <a:cubicBezTo>
                    <a:pt x="16912" y="286"/>
                    <a:pt x="17007" y="381"/>
                    <a:pt x="17102" y="381"/>
                  </a:cubicBezTo>
                  <a:lnTo>
                    <a:pt x="17134" y="381"/>
                  </a:ln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58" y="1647"/>
                    <a:pt x="23753" y="1616"/>
                    <a:pt x="23753" y="1521"/>
                  </a:cubicBezTo>
                  <a:cubicBezTo>
                    <a:pt x="23816" y="1426"/>
                    <a:pt x="23753" y="1331"/>
                    <a:pt x="23658" y="1299"/>
                  </a:cubicBezTo>
                  <a:cubicBezTo>
                    <a:pt x="21599" y="444"/>
                    <a:pt x="19382" y="1"/>
                    <a:pt x="17134" y="1"/>
                  </a:cubicBezTo>
                  <a:close/>
                  <a:moveTo>
                    <a:pt x="10617" y="1319"/>
                  </a:moveTo>
                  <a:cubicBezTo>
                    <a:pt x="10594" y="1319"/>
                    <a:pt x="10570" y="1323"/>
                    <a:pt x="10547" y="1331"/>
                  </a:cubicBezTo>
                  <a:cubicBezTo>
                    <a:pt x="8488" y="2186"/>
                    <a:pt x="6620" y="3421"/>
                    <a:pt x="5005" y="5036"/>
                  </a:cubicBezTo>
                  <a:lnTo>
                    <a:pt x="5005" y="5068"/>
                  </a:lnTo>
                  <a:cubicBezTo>
                    <a:pt x="4910" y="5131"/>
                    <a:pt x="4910" y="5258"/>
                    <a:pt x="5005" y="5321"/>
                  </a:cubicBezTo>
                  <a:cubicBezTo>
                    <a:pt x="5036" y="5353"/>
                    <a:pt x="5068" y="5384"/>
                    <a:pt x="5131" y="5384"/>
                  </a:cubicBezTo>
                  <a:cubicBezTo>
                    <a:pt x="5163" y="5384"/>
                    <a:pt x="5226" y="5353"/>
                    <a:pt x="5258" y="5321"/>
                  </a:cubicBezTo>
                  <a:lnTo>
                    <a:pt x="5290" y="5289"/>
                  </a:lnTo>
                  <a:cubicBezTo>
                    <a:pt x="6841" y="3738"/>
                    <a:pt x="8678" y="2503"/>
                    <a:pt x="10673" y="1679"/>
                  </a:cubicBezTo>
                  <a:cubicBezTo>
                    <a:pt x="10768" y="1616"/>
                    <a:pt x="10832" y="1521"/>
                    <a:pt x="10800" y="1426"/>
                  </a:cubicBezTo>
                  <a:cubicBezTo>
                    <a:pt x="10752" y="1355"/>
                    <a:pt x="10687" y="1319"/>
                    <a:pt x="10617" y="1319"/>
                  </a:cubicBezTo>
                  <a:close/>
                  <a:moveTo>
                    <a:pt x="29105" y="4933"/>
                  </a:moveTo>
                  <a:cubicBezTo>
                    <a:pt x="29057" y="4933"/>
                    <a:pt x="29010" y="4957"/>
                    <a:pt x="28978" y="5004"/>
                  </a:cubicBezTo>
                  <a:cubicBezTo>
                    <a:pt x="28915" y="5068"/>
                    <a:pt x="28915" y="5194"/>
                    <a:pt x="28978" y="5258"/>
                  </a:cubicBezTo>
                  <a:lnTo>
                    <a:pt x="29010" y="5289"/>
                  </a:lnTo>
                  <a:cubicBezTo>
                    <a:pt x="30593" y="6873"/>
                    <a:pt x="31797" y="8710"/>
                    <a:pt x="32652" y="10736"/>
                  </a:cubicBezTo>
                  <a:cubicBezTo>
                    <a:pt x="32683" y="10800"/>
                    <a:pt x="32747" y="10863"/>
                    <a:pt x="32810" y="10863"/>
                  </a:cubicBezTo>
                  <a:cubicBezTo>
                    <a:pt x="32842" y="10863"/>
                    <a:pt x="32873" y="10831"/>
                    <a:pt x="32905" y="10831"/>
                  </a:cubicBezTo>
                  <a:cubicBezTo>
                    <a:pt x="33000" y="10800"/>
                    <a:pt x="33032" y="10673"/>
                    <a:pt x="33000" y="10578"/>
                  </a:cubicBezTo>
                  <a:cubicBezTo>
                    <a:pt x="32145" y="8520"/>
                    <a:pt x="30878" y="6651"/>
                    <a:pt x="29263" y="5036"/>
                  </a:cubicBezTo>
                  <a:lnTo>
                    <a:pt x="29231" y="5004"/>
                  </a:lnTo>
                  <a:cubicBezTo>
                    <a:pt x="29200" y="4957"/>
                    <a:pt x="29152" y="4933"/>
                    <a:pt x="29105" y="4933"/>
                  </a:cubicBezTo>
                  <a:close/>
                  <a:moveTo>
                    <a:pt x="1450" y="10503"/>
                  </a:moveTo>
                  <a:cubicBezTo>
                    <a:pt x="1380" y="10503"/>
                    <a:pt x="1315" y="10539"/>
                    <a:pt x="1268" y="10610"/>
                  </a:cubicBezTo>
                  <a:cubicBezTo>
                    <a:pt x="444" y="12700"/>
                    <a:pt x="1" y="14885"/>
                    <a:pt x="1" y="17165"/>
                  </a:cubicBezTo>
                  <a:lnTo>
                    <a:pt x="1" y="17197"/>
                  </a:lnTo>
                  <a:cubicBezTo>
                    <a:pt x="1" y="17292"/>
                    <a:pt x="64" y="17355"/>
                    <a:pt x="191" y="17355"/>
                  </a:cubicBezTo>
                  <a:cubicBezTo>
                    <a:pt x="286" y="17355"/>
                    <a:pt x="381" y="17260"/>
                    <a:pt x="381" y="17165"/>
                  </a:cubicBezTo>
                  <a:cubicBezTo>
                    <a:pt x="381" y="14948"/>
                    <a:pt x="793" y="12795"/>
                    <a:pt x="1616" y="10768"/>
                  </a:cubicBezTo>
                  <a:cubicBezTo>
                    <a:pt x="1648" y="10673"/>
                    <a:pt x="1616" y="10546"/>
                    <a:pt x="1521" y="10515"/>
                  </a:cubicBezTo>
                  <a:cubicBezTo>
                    <a:pt x="1497" y="10507"/>
                    <a:pt x="1473" y="10503"/>
                    <a:pt x="1450" y="10503"/>
                  </a:cubicBezTo>
                  <a:close/>
                  <a:moveTo>
                    <a:pt x="34108" y="16975"/>
                  </a:moveTo>
                  <a:cubicBezTo>
                    <a:pt x="34013" y="16975"/>
                    <a:pt x="33918" y="17070"/>
                    <a:pt x="33918" y="17165"/>
                  </a:cubicBezTo>
                  <a:cubicBezTo>
                    <a:pt x="33918" y="19382"/>
                    <a:pt x="33507" y="21536"/>
                    <a:pt x="32652" y="23562"/>
                  </a:cubicBezTo>
                  <a:cubicBezTo>
                    <a:pt x="32620" y="23657"/>
                    <a:pt x="32652" y="23784"/>
                    <a:pt x="32747" y="23816"/>
                  </a:cubicBezTo>
                  <a:lnTo>
                    <a:pt x="32810" y="23816"/>
                  </a:lnTo>
                  <a:cubicBezTo>
                    <a:pt x="32905" y="23816"/>
                    <a:pt x="32968" y="23784"/>
                    <a:pt x="33000" y="23721"/>
                  </a:cubicBezTo>
                  <a:cubicBezTo>
                    <a:pt x="33855" y="21631"/>
                    <a:pt x="34298" y="19414"/>
                    <a:pt x="34298" y="17165"/>
                  </a:cubicBezTo>
                  <a:cubicBezTo>
                    <a:pt x="34298" y="17039"/>
                    <a:pt x="34203" y="16975"/>
                    <a:pt x="34108" y="16975"/>
                  </a:cubicBezTo>
                  <a:close/>
                  <a:moveTo>
                    <a:pt x="1496" y="23487"/>
                  </a:moveTo>
                  <a:cubicBezTo>
                    <a:pt x="1473" y="23487"/>
                    <a:pt x="1450" y="23491"/>
                    <a:pt x="1426" y="23499"/>
                  </a:cubicBezTo>
                  <a:cubicBezTo>
                    <a:pt x="1331" y="23562"/>
                    <a:pt x="1268" y="23657"/>
                    <a:pt x="1299" y="23752"/>
                  </a:cubicBezTo>
                  <a:cubicBezTo>
                    <a:pt x="2186" y="25811"/>
                    <a:pt x="3421" y="27679"/>
                    <a:pt x="5036" y="29294"/>
                  </a:cubicBezTo>
                  <a:cubicBezTo>
                    <a:pt x="5068" y="29326"/>
                    <a:pt x="5100" y="29358"/>
                    <a:pt x="5163" y="29358"/>
                  </a:cubicBezTo>
                  <a:cubicBezTo>
                    <a:pt x="5195" y="29358"/>
                    <a:pt x="5258" y="29326"/>
                    <a:pt x="5290" y="29294"/>
                  </a:cubicBezTo>
                  <a:cubicBezTo>
                    <a:pt x="5385" y="29231"/>
                    <a:pt x="5353" y="29104"/>
                    <a:pt x="5290" y="29009"/>
                  </a:cubicBezTo>
                  <a:cubicBezTo>
                    <a:pt x="3706" y="27458"/>
                    <a:pt x="2503" y="25621"/>
                    <a:pt x="1648" y="23594"/>
                  </a:cubicBezTo>
                  <a:cubicBezTo>
                    <a:pt x="1624" y="23523"/>
                    <a:pt x="1564" y="23487"/>
                    <a:pt x="1496" y="23487"/>
                  </a:cubicBezTo>
                  <a:close/>
                  <a:moveTo>
                    <a:pt x="29151" y="28965"/>
                  </a:moveTo>
                  <a:cubicBezTo>
                    <a:pt x="29099" y="28965"/>
                    <a:pt x="29045" y="28989"/>
                    <a:pt x="29010" y="29041"/>
                  </a:cubicBezTo>
                  <a:cubicBezTo>
                    <a:pt x="27426" y="30593"/>
                    <a:pt x="25621" y="31828"/>
                    <a:pt x="23594" y="32651"/>
                  </a:cubicBezTo>
                  <a:cubicBezTo>
                    <a:pt x="23499" y="32715"/>
                    <a:pt x="23436" y="32810"/>
                    <a:pt x="23468" y="32905"/>
                  </a:cubicBezTo>
                  <a:cubicBezTo>
                    <a:pt x="23499" y="32968"/>
                    <a:pt x="23594" y="33031"/>
                    <a:pt x="23658" y="33031"/>
                  </a:cubicBezTo>
                  <a:cubicBezTo>
                    <a:pt x="23689" y="33031"/>
                    <a:pt x="23689" y="33000"/>
                    <a:pt x="23721" y="33000"/>
                  </a:cubicBezTo>
                  <a:cubicBezTo>
                    <a:pt x="25811" y="32145"/>
                    <a:pt x="27680" y="30878"/>
                    <a:pt x="29263" y="29294"/>
                  </a:cubicBezTo>
                  <a:cubicBezTo>
                    <a:pt x="29358" y="29199"/>
                    <a:pt x="29358" y="29104"/>
                    <a:pt x="29263" y="29009"/>
                  </a:cubicBezTo>
                  <a:cubicBezTo>
                    <a:pt x="29235" y="28981"/>
                    <a:pt x="29193" y="28965"/>
                    <a:pt x="29151" y="28965"/>
                  </a:cubicBezTo>
                  <a:close/>
                  <a:moveTo>
                    <a:pt x="10686" y="32643"/>
                  </a:moveTo>
                  <a:cubicBezTo>
                    <a:pt x="10609" y="32643"/>
                    <a:pt x="10535" y="32700"/>
                    <a:pt x="10483" y="32778"/>
                  </a:cubicBezTo>
                  <a:cubicBezTo>
                    <a:pt x="10452" y="32873"/>
                    <a:pt x="10515" y="32968"/>
                    <a:pt x="10610" y="33000"/>
                  </a:cubicBezTo>
                  <a:cubicBezTo>
                    <a:pt x="12668" y="33886"/>
                    <a:pt x="14885" y="34298"/>
                    <a:pt x="17134" y="34298"/>
                  </a:cubicBezTo>
                  <a:lnTo>
                    <a:pt x="17165" y="34298"/>
                  </a:lnTo>
                  <a:cubicBezTo>
                    <a:pt x="17260" y="34298"/>
                    <a:pt x="17355" y="34235"/>
                    <a:pt x="17324" y="34108"/>
                  </a:cubicBezTo>
                  <a:cubicBezTo>
                    <a:pt x="17324" y="34013"/>
                    <a:pt x="17229" y="33918"/>
                    <a:pt x="17134" y="33918"/>
                  </a:cubicBezTo>
                  <a:cubicBezTo>
                    <a:pt x="14917" y="33918"/>
                    <a:pt x="12763" y="33506"/>
                    <a:pt x="10737" y="32651"/>
                  </a:cubicBezTo>
                  <a:cubicBezTo>
                    <a:pt x="10720" y="32646"/>
                    <a:pt x="10703" y="32643"/>
                    <a:pt x="10686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3"/>
            <p:cNvSpPr/>
            <p:nvPr/>
          </p:nvSpPr>
          <p:spPr>
            <a:xfrm>
              <a:off x="3099425" y="2535250"/>
              <a:ext cx="138575" cy="137375"/>
            </a:xfrm>
            <a:custGeom>
              <a:avLst/>
              <a:gdLst/>
              <a:ahLst/>
              <a:cxnLst/>
              <a:rect l="l" t="t" r="r" b="b"/>
              <a:pathLst>
                <a:path w="5543" h="5495" extrusionOk="0">
                  <a:moveTo>
                    <a:pt x="222" y="0"/>
                  </a:moveTo>
                  <a:cubicBezTo>
                    <a:pt x="174" y="0"/>
                    <a:pt x="127" y="16"/>
                    <a:pt x="95" y="48"/>
                  </a:cubicBezTo>
                  <a:cubicBezTo>
                    <a:pt x="0" y="111"/>
                    <a:pt x="0" y="238"/>
                    <a:pt x="95" y="301"/>
                  </a:cubicBezTo>
                  <a:lnTo>
                    <a:pt x="5194" y="5431"/>
                  </a:lnTo>
                  <a:cubicBezTo>
                    <a:pt x="5225" y="5463"/>
                    <a:pt x="5289" y="5495"/>
                    <a:pt x="5320" y="5495"/>
                  </a:cubicBezTo>
                  <a:cubicBezTo>
                    <a:pt x="5384" y="5495"/>
                    <a:pt x="5415" y="5463"/>
                    <a:pt x="5479" y="5431"/>
                  </a:cubicBezTo>
                  <a:cubicBezTo>
                    <a:pt x="5542" y="5368"/>
                    <a:pt x="5542" y="5241"/>
                    <a:pt x="5479" y="5178"/>
                  </a:cubicBezTo>
                  <a:lnTo>
                    <a:pt x="348" y="48"/>
                  </a:lnTo>
                  <a:cubicBezTo>
                    <a:pt x="317" y="16"/>
                    <a:pt x="269" y="0"/>
                    <a:pt x="22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3"/>
            <p:cNvSpPr/>
            <p:nvPr/>
          </p:nvSpPr>
          <p:spPr>
            <a:xfrm>
              <a:off x="2051950" y="2775525"/>
              <a:ext cx="734750" cy="734750"/>
            </a:xfrm>
            <a:custGeom>
              <a:avLst/>
              <a:gdLst/>
              <a:ahLst/>
              <a:cxnLst/>
              <a:rect l="l" t="t" r="r" b="b"/>
              <a:pathLst>
                <a:path w="29390" h="29390" extrusionOk="0">
                  <a:moveTo>
                    <a:pt x="14695" y="349"/>
                  </a:moveTo>
                  <a:cubicBezTo>
                    <a:pt x="22581" y="349"/>
                    <a:pt x="29010" y="6778"/>
                    <a:pt x="29010" y="14695"/>
                  </a:cubicBezTo>
                  <a:cubicBezTo>
                    <a:pt x="29010" y="22581"/>
                    <a:pt x="22581" y="29009"/>
                    <a:pt x="14695" y="29009"/>
                  </a:cubicBezTo>
                  <a:cubicBezTo>
                    <a:pt x="6778" y="29009"/>
                    <a:pt x="349" y="22581"/>
                    <a:pt x="349" y="14695"/>
                  </a:cubicBezTo>
                  <a:cubicBezTo>
                    <a:pt x="349" y="6778"/>
                    <a:pt x="6778" y="349"/>
                    <a:pt x="14695" y="349"/>
                  </a:cubicBezTo>
                  <a:close/>
                  <a:moveTo>
                    <a:pt x="14695" y="1"/>
                  </a:moveTo>
                  <a:cubicBezTo>
                    <a:pt x="6588" y="1"/>
                    <a:pt x="1" y="6588"/>
                    <a:pt x="1" y="14695"/>
                  </a:cubicBezTo>
                  <a:cubicBezTo>
                    <a:pt x="1" y="22802"/>
                    <a:pt x="6588" y="29390"/>
                    <a:pt x="14695" y="29390"/>
                  </a:cubicBezTo>
                  <a:cubicBezTo>
                    <a:pt x="22803" y="29390"/>
                    <a:pt x="29390" y="22802"/>
                    <a:pt x="29390" y="14695"/>
                  </a:cubicBezTo>
                  <a:cubicBezTo>
                    <a:pt x="29390" y="6588"/>
                    <a:pt x="22803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3"/>
            <p:cNvSpPr/>
            <p:nvPr/>
          </p:nvSpPr>
          <p:spPr>
            <a:xfrm>
              <a:off x="1990200" y="2713775"/>
              <a:ext cx="857475" cy="857450"/>
            </a:xfrm>
            <a:custGeom>
              <a:avLst/>
              <a:gdLst/>
              <a:ahLst/>
              <a:cxnLst/>
              <a:rect l="l" t="t" r="r" b="b"/>
              <a:pathLst>
                <a:path w="34299" h="34298" extrusionOk="0">
                  <a:moveTo>
                    <a:pt x="17070" y="1"/>
                  </a:moveTo>
                  <a:cubicBezTo>
                    <a:pt x="16975" y="1"/>
                    <a:pt x="16944" y="96"/>
                    <a:pt x="16944" y="191"/>
                  </a:cubicBezTo>
                  <a:cubicBezTo>
                    <a:pt x="16944" y="286"/>
                    <a:pt x="17039" y="381"/>
                    <a:pt x="17165" y="381"/>
                  </a:cubicBezTo>
                  <a:cubicBezTo>
                    <a:pt x="19382" y="381"/>
                    <a:pt x="21536" y="792"/>
                    <a:pt x="23562" y="1647"/>
                  </a:cubicBezTo>
                  <a:cubicBezTo>
                    <a:pt x="23594" y="1647"/>
                    <a:pt x="23626" y="1679"/>
                    <a:pt x="23657" y="1679"/>
                  </a:cubicBezTo>
                  <a:cubicBezTo>
                    <a:pt x="23721" y="1679"/>
                    <a:pt x="23784" y="1616"/>
                    <a:pt x="23816" y="1552"/>
                  </a:cubicBezTo>
                  <a:cubicBezTo>
                    <a:pt x="23847" y="1457"/>
                    <a:pt x="23816" y="1331"/>
                    <a:pt x="23721" y="1299"/>
                  </a:cubicBezTo>
                  <a:cubicBezTo>
                    <a:pt x="21631" y="444"/>
                    <a:pt x="19414" y="1"/>
                    <a:pt x="17102" y="1"/>
                  </a:cubicBezTo>
                  <a:close/>
                  <a:moveTo>
                    <a:pt x="10617" y="1319"/>
                  </a:moveTo>
                  <a:cubicBezTo>
                    <a:pt x="10594" y="1319"/>
                    <a:pt x="10570" y="1323"/>
                    <a:pt x="10546" y="1331"/>
                  </a:cubicBezTo>
                  <a:cubicBezTo>
                    <a:pt x="8456" y="2217"/>
                    <a:pt x="6588" y="3453"/>
                    <a:pt x="4973" y="5068"/>
                  </a:cubicBezTo>
                  <a:cubicBezTo>
                    <a:pt x="4909" y="5131"/>
                    <a:pt x="4909" y="5258"/>
                    <a:pt x="4973" y="5321"/>
                  </a:cubicBezTo>
                  <a:cubicBezTo>
                    <a:pt x="5036" y="5384"/>
                    <a:pt x="5068" y="5384"/>
                    <a:pt x="5131" y="5384"/>
                  </a:cubicBezTo>
                  <a:cubicBezTo>
                    <a:pt x="5163" y="5384"/>
                    <a:pt x="5226" y="5384"/>
                    <a:pt x="5258" y="5321"/>
                  </a:cubicBezTo>
                  <a:cubicBezTo>
                    <a:pt x="6810" y="3769"/>
                    <a:pt x="8646" y="2534"/>
                    <a:pt x="10673" y="1679"/>
                  </a:cubicBezTo>
                  <a:cubicBezTo>
                    <a:pt x="10768" y="1647"/>
                    <a:pt x="10831" y="1521"/>
                    <a:pt x="10768" y="1426"/>
                  </a:cubicBezTo>
                  <a:cubicBezTo>
                    <a:pt x="10744" y="1354"/>
                    <a:pt x="10685" y="1319"/>
                    <a:pt x="10617" y="1319"/>
                  </a:cubicBezTo>
                  <a:close/>
                  <a:moveTo>
                    <a:pt x="29136" y="4965"/>
                  </a:moveTo>
                  <a:cubicBezTo>
                    <a:pt x="29089" y="4965"/>
                    <a:pt x="29041" y="4988"/>
                    <a:pt x="29010" y="5036"/>
                  </a:cubicBezTo>
                  <a:cubicBezTo>
                    <a:pt x="28946" y="5099"/>
                    <a:pt x="28946" y="5226"/>
                    <a:pt x="29010" y="5289"/>
                  </a:cubicBezTo>
                  <a:cubicBezTo>
                    <a:pt x="30593" y="6841"/>
                    <a:pt x="31796" y="8678"/>
                    <a:pt x="32651" y="10736"/>
                  </a:cubicBezTo>
                  <a:cubicBezTo>
                    <a:pt x="32683" y="10800"/>
                    <a:pt x="32746" y="10831"/>
                    <a:pt x="32810" y="10831"/>
                  </a:cubicBezTo>
                  <a:lnTo>
                    <a:pt x="32905" y="10831"/>
                  </a:lnTo>
                  <a:cubicBezTo>
                    <a:pt x="33000" y="10768"/>
                    <a:pt x="33031" y="10673"/>
                    <a:pt x="33000" y="10578"/>
                  </a:cubicBezTo>
                  <a:cubicBezTo>
                    <a:pt x="32145" y="8488"/>
                    <a:pt x="30878" y="6619"/>
                    <a:pt x="29263" y="5036"/>
                  </a:cubicBezTo>
                  <a:cubicBezTo>
                    <a:pt x="29231" y="4988"/>
                    <a:pt x="29184" y="4965"/>
                    <a:pt x="29136" y="4965"/>
                  </a:cubicBezTo>
                  <a:close/>
                  <a:moveTo>
                    <a:pt x="1451" y="10534"/>
                  </a:moveTo>
                  <a:cubicBezTo>
                    <a:pt x="1382" y="10534"/>
                    <a:pt x="1323" y="10570"/>
                    <a:pt x="1299" y="10641"/>
                  </a:cubicBezTo>
                  <a:cubicBezTo>
                    <a:pt x="444" y="12700"/>
                    <a:pt x="1" y="14917"/>
                    <a:pt x="1" y="17165"/>
                  </a:cubicBezTo>
                  <a:lnTo>
                    <a:pt x="1" y="17197"/>
                  </a:lnTo>
                  <a:cubicBezTo>
                    <a:pt x="1" y="17323"/>
                    <a:pt x="96" y="17387"/>
                    <a:pt x="191" y="17387"/>
                  </a:cubicBezTo>
                  <a:cubicBezTo>
                    <a:pt x="286" y="17387"/>
                    <a:pt x="381" y="17323"/>
                    <a:pt x="381" y="17197"/>
                  </a:cubicBezTo>
                  <a:lnTo>
                    <a:pt x="381" y="17165"/>
                  </a:lnTo>
                  <a:cubicBezTo>
                    <a:pt x="381" y="14948"/>
                    <a:pt x="792" y="12795"/>
                    <a:pt x="1616" y="10800"/>
                  </a:cubicBezTo>
                  <a:cubicBezTo>
                    <a:pt x="1679" y="10705"/>
                    <a:pt x="1616" y="10578"/>
                    <a:pt x="1521" y="10546"/>
                  </a:cubicBezTo>
                  <a:cubicBezTo>
                    <a:pt x="1497" y="10538"/>
                    <a:pt x="1473" y="10534"/>
                    <a:pt x="1451" y="10534"/>
                  </a:cubicBezTo>
                  <a:close/>
                  <a:moveTo>
                    <a:pt x="34108" y="16943"/>
                  </a:moveTo>
                  <a:cubicBezTo>
                    <a:pt x="34013" y="16943"/>
                    <a:pt x="33918" y="17038"/>
                    <a:pt x="33918" y="17165"/>
                  </a:cubicBezTo>
                  <a:cubicBezTo>
                    <a:pt x="33918" y="19382"/>
                    <a:pt x="33507" y="21535"/>
                    <a:pt x="32683" y="23562"/>
                  </a:cubicBezTo>
                  <a:cubicBezTo>
                    <a:pt x="32620" y="23657"/>
                    <a:pt x="32683" y="23752"/>
                    <a:pt x="32778" y="23784"/>
                  </a:cubicBezTo>
                  <a:cubicBezTo>
                    <a:pt x="32778" y="23816"/>
                    <a:pt x="32810" y="23816"/>
                    <a:pt x="32841" y="23816"/>
                  </a:cubicBezTo>
                  <a:cubicBezTo>
                    <a:pt x="32905" y="23816"/>
                    <a:pt x="32968" y="23784"/>
                    <a:pt x="33000" y="23689"/>
                  </a:cubicBezTo>
                  <a:cubicBezTo>
                    <a:pt x="33855" y="21630"/>
                    <a:pt x="34298" y="19414"/>
                    <a:pt x="34298" y="17165"/>
                  </a:cubicBezTo>
                  <a:lnTo>
                    <a:pt x="34298" y="17133"/>
                  </a:lnTo>
                  <a:cubicBezTo>
                    <a:pt x="34298" y="17038"/>
                    <a:pt x="34235" y="16943"/>
                    <a:pt x="34108" y="16943"/>
                  </a:cubicBezTo>
                  <a:close/>
                  <a:moveTo>
                    <a:pt x="1510" y="23505"/>
                  </a:moveTo>
                  <a:cubicBezTo>
                    <a:pt x="1481" y="23505"/>
                    <a:pt x="1452" y="23513"/>
                    <a:pt x="1426" y="23531"/>
                  </a:cubicBezTo>
                  <a:cubicBezTo>
                    <a:pt x="1331" y="23562"/>
                    <a:pt x="1299" y="23657"/>
                    <a:pt x="1331" y="23752"/>
                  </a:cubicBezTo>
                  <a:cubicBezTo>
                    <a:pt x="2186" y="25842"/>
                    <a:pt x="3453" y="27711"/>
                    <a:pt x="5068" y="29326"/>
                  </a:cubicBezTo>
                  <a:cubicBezTo>
                    <a:pt x="5099" y="29358"/>
                    <a:pt x="5131" y="29358"/>
                    <a:pt x="5194" y="29358"/>
                  </a:cubicBezTo>
                  <a:cubicBezTo>
                    <a:pt x="5226" y="29358"/>
                    <a:pt x="5289" y="29358"/>
                    <a:pt x="5321" y="29326"/>
                  </a:cubicBezTo>
                  <a:cubicBezTo>
                    <a:pt x="5384" y="29231"/>
                    <a:pt x="5384" y="29104"/>
                    <a:pt x="5321" y="29041"/>
                  </a:cubicBezTo>
                  <a:cubicBezTo>
                    <a:pt x="3769" y="27489"/>
                    <a:pt x="2534" y="25652"/>
                    <a:pt x="1679" y="23626"/>
                  </a:cubicBezTo>
                  <a:cubicBezTo>
                    <a:pt x="1656" y="23557"/>
                    <a:pt x="1584" y="23505"/>
                    <a:pt x="1510" y="23505"/>
                  </a:cubicBezTo>
                  <a:close/>
                  <a:moveTo>
                    <a:pt x="29168" y="28938"/>
                  </a:moveTo>
                  <a:cubicBezTo>
                    <a:pt x="29120" y="28938"/>
                    <a:pt x="29073" y="28962"/>
                    <a:pt x="29041" y="29009"/>
                  </a:cubicBezTo>
                  <a:cubicBezTo>
                    <a:pt x="27458" y="30561"/>
                    <a:pt x="25653" y="31796"/>
                    <a:pt x="23594" y="32651"/>
                  </a:cubicBezTo>
                  <a:cubicBezTo>
                    <a:pt x="23499" y="32683"/>
                    <a:pt x="23467" y="32778"/>
                    <a:pt x="23499" y="32873"/>
                  </a:cubicBezTo>
                  <a:cubicBezTo>
                    <a:pt x="23531" y="32968"/>
                    <a:pt x="23594" y="33000"/>
                    <a:pt x="23689" y="33000"/>
                  </a:cubicBezTo>
                  <a:lnTo>
                    <a:pt x="23752" y="33000"/>
                  </a:lnTo>
                  <a:cubicBezTo>
                    <a:pt x="25843" y="32113"/>
                    <a:pt x="27711" y="30878"/>
                    <a:pt x="29295" y="29263"/>
                  </a:cubicBezTo>
                  <a:cubicBezTo>
                    <a:pt x="29358" y="29199"/>
                    <a:pt x="29358" y="29073"/>
                    <a:pt x="29295" y="29009"/>
                  </a:cubicBezTo>
                  <a:cubicBezTo>
                    <a:pt x="29263" y="28962"/>
                    <a:pt x="29215" y="28938"/>
                    <a:pt x="29168" y="28938"/>
                  </a:cubicBezTo>
                  <a:close/>
                  <a:moveTo>
                    <a:pt x="10689" y="32657"/>
                  </a:moveTo>
                  <a:cubicBezTo>
                    <a:pt x="10623" y="32657"/>
                    <a:pt x="10560" y="32709"/>
                    <a:pt x="10515" y="32778"/>
                  </a:cubicBezTo>
                  <a:cubicBezTo>
                    <a:pt x="10483" y="32873"/>
                    <a:pt x="10546" y="32968"/>
                    <a:pt x="10641" y="33031"/>
                  </a:cubicBezTo>
                  <a:cubicBezTo>
                    <a:pt x="12700" y="33886"/>
                    <a:pt x="14885" y="34298"/>
                    <a:pt x="17165" y="34298"/>
                  </a:cubicBezTo>
                  <a:lnTo>
                    <a:pt x="17197" y="34298"/>
                  </a:lnTo>
                  <a:cubicBezTo>
                    <a:pt x="17292" y="34298"/>
                    <a:pt x="17355" y="34203"/>
                    <a:pt x="17355" y="34108"/>
                  </a:cubicBezTo>
                  <a:cubicBezTo>
                    <a:pt x="17355" y="34013"/>
                    <a:pt x="17260" y="33918"/>
                    <a:pt x="17165" y="33918"/>
                  </a:cubicBezTo>
                  <a:cubicBezTo>
                    <a:pt x="14948" y="33918"/>
                    <a:pt x="12795" y="33506"/>
                    <a:pt x="10768" y="32683"/>
                  </a:cubicBezTo>
                  <a:cubicBezTo>
                    <a:pt x="10742" y="32665"/>
                    <a:pt x="10715" y="32657"/>
                    <a:pt x="10689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3"/>
            <p:cNvSpPr/>
            <p:nvPr/>
          </p:nvSpPr>
          <p:spPr>
            <a:xfrm>
              <a:off x="2850025" y="3138150"/>
              <a:ext cx="190825" cy="9525"/>
            </a:xfrm>
            <a:custGeom>
              <a:avLst/>
              <a:gdLst/>
              <a:ahLst/>
              <a:cxnLst/>
              <a:rect l="l" t="t" r="r" b="b"/>
              <a:pathLst>
                <a:path w="7633" h="381" extrusionOk="0">
                  <a:moveTo>
                    <a:pt x="190" y="0"/>
                  </a:moveTo>
                  <a:cubicBezTo>
                    <a:pt x="95" y="0"/>
                    <a:pt x="0" y="63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lnTo>
                    <a:pt x="7442" y="380"/>
                  </a:lnTo>
                  <a:cubicBezTo>
                    <a:pt x="7537" y="380"/>
                    <a:pt x="7633" y="285"/>
                    <a:pt x="7633" y="190"/>
                  </a:cubicBezTo>
                  <a:cubicBezTo>
                    <a:pt x="7633" y="63"/>
                    <a:pt x="7537" y="0"/>
                    <a:pt x="74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3"/>
            <p:cNvSpPr/>
            <p:nvPr/>
          </p:nvSpPr>
          <p:spPr>
            <a:xfrm>
              <a:off x="2428825" y="3686200"/>
              <a:ext cx="734750" cy="735350"/>
            </a:xfrm>
            <a:custGeom>
              <a:avLst/>
              <a:gdLst/>
              <a:ahLst/>
              <a:cxnLst/>
              <a:rect l="l" t="t" r="r" b="b"/>
              <a:pathLst>
                <a:path w="29390" h="29414" extrusionOk="0">
                  <a:moveTo>
                    <a:pt x="14707" y="381"/>
                  </a:moveTo>
                  <a:cubicBezTo>
                    <a:pt x="18376" y="381"/>
                    <a:pt x="22042" y="1782"/>
                    <a:pt x="24829" y="4585"/>
                  </a:cubicBezTo>
                  <a:cubicBezTo>
                    <a:pt x="27552" y="7277"/>
                    <a:pt x="29041" y="10887"/>
                    <a:pt x="29041" y="14687"/>
                  </a:cubicBezTo>
                  <a:cubicBezTo>
                    <a:pt x="29041" y="18519"/>
                    <a:pt x="27552" y="22130"/>
                    <a:pt x="24829" y="24821"/>
                  </a:cubicBezTo>
                  <a:cubicBezTo>
                    <a:pt x="22137" y="27545"/>
                    <a:pt x="18527" y="29033"/>
                    <a:pt x="14695" y="29033"/>
                  </a:cubicBezTo>
                  <a:cubicBezTo>
                    <a:pt x="10863" y="29033"/>
                    <a:pt x="7284" y="27545"/>
                    <a:pt x="4561" y="24821"/>
                  </a:cubicBezTo>
                  <a:cubicBezTo>
                    <a:pt x="1869" y="22130"/>
                    <a:pt x="380" y="18519"/>
                    <a:pt x="380" y="14687"/>
                  </a:cubicBezTo>
                  <a:cubicBezTo>
                    <a:pt x="380" y="10887"/>
                    <a:pt x="1869" y="7277"/>
                    <a:pt x="4561" y="4585"/>
                  </a:cubicBezTo>
                  <a:cubicBezTo>
                    <a:pt x="7363" y="1782"/>
                    <a:pt x="11037" y="381"/>
                    <a:pt x="14707" y="381"/>
                  </a:cubicBezTo>
                  <a:close/>
                  <a:moveTo>
                    <a:pt x="14695" y="1"/>
                  </a:moveTo>
                  <a:cubicBezTo>
                    <a:pt x="10934" y="1"/>
                    <a:pt x="7173" y="1434"/>
                    <a:pt x="4307" y="4300"/>
                  </a:cubicBezTo>
                  <a:cubicBezTo>
                    <a:pt x="1520" y="7087"/>
                    <a:pt x="0" y="10792"/>
                    <a:pt x="0" y="14719"/>
                  </a:cubicBezTo>
                  <a:cubicBezTo>
                    <a:pt x="0" y="18614"/>
                    <a:pt x="1520" y="22320"/>
                    <a:pt x="4307" y="25106"/>
                  </a:cubicBezTo>
                  <a:cubicBezTo>
                    <a:pt x="7094" y="27862"/>
                    <a:pt x="10768" y="29413"/>
                    <a:pt x="14695" y="29413"/>
                  </a:cubicBezTo>
                  <a:cubicBezTo>
                    <a:pt x="18622" y="29413"/>
                    <a:pt x="22327" y="27862"/>
                    <a:pt x="25082" y="25106"/>
                  </a:cubicBezTo>
                  <a:cubicBezTo>
                    <a:pt x="27869" y="22320"/>
                    <a:pt x="29389" y="18646"/>
                    <a:pt x="29389" y="14719"/>
                  </a:cubicBezTo>
                  <a:cubicBezTo>
                    <a:pt x="29389" y="10792"/>
                    <a:pt x="27869" y="7087"/>
                    <a:pt x="25082" y="4300"/>
                  </a:cubicBezTo>
                  <a:cubicBezTo>
                    <a:pt x="22216" y="1434"/>
                    <a:pt x="18455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3"/>
            <p:cNvSpPr/>
            <p:nvPr/>
          </p:nvSpPr>
          <p:spPr>
            <a:xfrm>
              <a:off x="2367850" y="3625050"/>
              <a:ext cx="857475" cy="857450"/>
            </a:xfrm>
            <a:custGeom>
              <a:avLst/>
              <a:gdLst/>
              <a:ahLst/>
              <a:cxnLst/>
              <a:rect l="l" t="t" r="r" b="b"/>
              <a:pathLst>
                <a:path w="34299" h="34298" extrusionOk="0">
                  <a:moveTo>
                    <a:pt x="17134" y="0"/>
                  </a:moveTo>
                  <a:cubicBezTo>
                    <a:pt x="17039" y="0"/>
                    <a:pt x="16944" y="64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63" y="1647"/>
                  </a:cubicBezTo>
                  <a:lnTo>
                    <a:pt x="23626" y="1647"/>
                  </a:lnTo>
                  <a:cubicBezTo>
                    <a:pt x="23689" y="1647"/>
                    <a:pt x="23784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599" y="444"/>
                    <a:pt x="19414" y="0"/>
                    <a:pt x="17134" y="0"/>
                  </a:cubicBezTo>
                  <a:close/>
                  <a:moveTo>
                    <a:pt x="10653" y="1287"/>
                  </a:moveTo>
                  <a:cubicBezTo>
                    <a:pt x="10628" y="1287"/>
                    <a:pt x="10602" y="1291"/>
                    <a:pt x="10578" y="1299"/>
                  </a:cubicBezTo>
                  <a:cubicBezTo>
                    <a:pt x="8488" y="2154"/>
                    <a:pt x="6620" y="3421"/>
                    <a:pt x="5036" y="5036"/>
                  </a:cubicBezTo>
                  <a:lnTo>
                    <a:pt x="4973" y="5068"/>
                  </a:lnTo>
                  <a:cubicBezTo>
                    <a:pt x="4910" y="5131"/>
                    <a:pt x="4910" y="5258"/>
                    <a:pt x="4973" y="5321"/>
                  </a:cubicBezTo>
                  <a:cubicBezTo>
                    <a:pt x="5036" y="5353"/>
                    <a:pt x="5068" y="5384"/>
                    <a:pt x="5131" y="5384"/>
                  </a:cubicBezTo>
                  <a:cubicBezTo>
                    <a:pt x="5163" y="5384"/>
                    <a:pt x="5226" y="5353"/>
                    <a:pt x="5258" y="5321"/>
                  </a:cubicBezTo>
                  <a:lnTo>
                    <a:pt x="5290" y="5289"/>
                  </a:lnTo>
                  <a:cubicBezTo>
                    <a:pt x="6841" y="3706"/>
                    <a:pt x="8678" y="2471"/>
                    <a:pt x="10737" y="1647"/>
                  </a:cubicBezTo>
                  <a:cubicBezTo>
                    <a:pt x="10832" y="1616"/>
                    <a:pt x="10863" y="1489"/>
                    <a:pt x="10832" y="1394"/>
                  </a:cubicBezTo>
                  <a:cubicBezTo>
                    <a:pt x="10808" y="1323"/>
                    <a:pt x="10731" y="1287"/>
                    <a:pt x="10653" y="1287"/>
                  </a:cubicBezTo>
                  <a:close/>
                  <a:moveTo>
                    <a:pt x="29136" y="4957"/>
                  </a:moveTo>
                  <a:cubicBezTo>
                    <a:pt x="29089" y="4957"/>
                    <a:pt x="29041" y="4973"/>
                    <a:pt x="29010" y="5004"/>
                  </a:cubicBezTo>
                  <a:cubicBezTo>
                    <a:pt x="28915" y="5099"/>
                    <a:pt x="28946" y="5226"/>
                    <a:pt x="29010" y="5289"/>
                  </a:cubicBezTo>
                  <a:cubicBezTo>
                    <a:pt x="30561" y="6841"/>
                    <a:pt x="31797" y="8678"/>
                    <a:pt x="32652" y="10705"/>
                  </a:cubicBezTo>
                  <a:cubicBezTo>
                    <a:pt x="32652" y="10768"/>
                    <a:pt x="32747" y="10831"/>
                    <a:pt x="32810" y="10831"/>
                  </a:cubicBezTo>
                  <a:cubicBezTo>
                    <a:pt x="32842" y="10831"/>
                    <a:pt x="32873" y="10831"/>
                    <a:pt x="32873" y="10800"/>
                  </a:cubicBezTo>
                  <a:cubicBezTo>
                    <a:pt x="32968" y="10768"/>
                    <a:pt x="33032" y="10673"/>
                    <a:pt x="32968" y="10578"/>
                  </a:cubicBezTo>
                  <a:cubicBezTo>
                    <a:pt x="32113" y="8488"/>
                    <a:pt x="30878" y="6619"/>
                    <a:pt x="29263" y="5036"/>
                  </a:cubicBezTo>
                  <a:lnTo>
                    <a:pt x="29263" y="5004"/>
                  </a:lnTo>
                  <a:cubicBezTo>
                    <a:pt x="29231" y="4973"/>
                    <a:pt x="29184" y="4957"/>
                    <a:pt x="29136" y="4957"/>
                  </a:cubicBezTo>
                  <a:close/>
                  <a:moveTo>
                    <a:pt x="1471" y="10506"/>
                  </a:moveTo>
                  <a:cubicBezTo>
                    <a:pt x="1393" y="10506"/>
                    <a:pt x="1320" y="10563"/>
                    <a:pt x="1268" y="10641"/>
                  </a:cubicBezTo>
                  <a:cubicBezTo>
                    <a:pt x="412" y="12700"/>
                    <a:pt x="1" y="14885"/>
                    <a:pt x="1" y="17165"/>
                  </a:cubicBezTo>
                  <a:lnTo>
                    <a:pt x="1" y="17197"/>
                  </a:lnTo>
                  <a:cubicBezTo>
                    <a:pt x="1" y="17292"/>
                    <a:pt x="64" y="17387"/>
                    <a:pt x="191" y="17387"/>
                  </a:cubicBezTo>
                  <a:cubicBezTo>
                    <a:pt x="286" y="17387"/>
                    <a:pt x="381" y="17292"/>
                    <a:pt x="381" y="17197"/>
                  </a:cubicBezTo>
                  <a:lnTo>
                    <a:pt x="381" y="17133"/>
                  </a:lnTo>
                  <a:cubicBezTo>
                    <a:pt x="381" y="14948"/>
                    <a:pt x="793" y="12795"/>
                    <a:pt x="1616" y="10768"/>
                  </a:cubicBezTo>
                  <a:cubicBezTo>
                    <a:pt x="1648" y="10673"/>
                    <a:pt x="1616" y="10578"/>
                    <a:pt x="1521" y="10515"/>
                  </a:cubicBezTo>
                  <a:cubicBezTo>
                    <a:pt x="1504" y="10509"/>
                    <a:pt x="1487" y="10506"/>
                    <a:pt x="1471" y="10506"/>
                  </a:cubicBezTo>
                  <a:close/>
                  <a:moveTo>
                    <a:pt x="34108" y="16943"/>
                  </a:moveTo>
                  <a:cubicBezTo>
                    <a:pt x="34013" y="16943"/>
                    <a:pt x="33918" y="17038"/>
                    <a:pt x="33918" y="17133"/>
                  </a:cubicBezTo>
                  <a:cubicBezTo>
                    <a:pt x="33918" y="19350"/>
                    <a:pt x="33507" y="21504"/>
                    <a:pt x="32652" y="23562"/>
                  </a:cubicBezTo>
                  <a:cubicBezTo>
                    <a:pt x="32620" y="23657"/>
                    <a:pt x="32652" y="23752"/>
                    <a:pt x="32747" y="23784"/>
                  </a:cubicBezTo>
                  <a:cubicBezTo>
                    <a:pt x="32778" y="23815"/>
                    <a:pt x="32810" y="23815"/>
                    <a:pt x="32842" y="23815"/>
                  </a:cubicBezTo>
                  <a:cubicBezTo>
                    <a:pt x="32905" y="23815"/>
                    <a:pt x="32968" y="23752"/>
                    <a:pt x="33000" y="23689"/>
                  </a:cubicBezTo>
                  <a:cubicBezTo>
                    <a:pt x="33855" y="21599"/>
                    <a:pt x="34298" y="19414"/>
                    <a:pt x="34298" y="17165"/>
                  </a:cubicBezTo>
                  <a:lnTo>
                    <a:pt x="34298" y="17133"/>
                  </a:lnTo>
                  <a:cubicBezTo>
                    <a:pt x="34298" y="17038"/>
                    <a:pt x="34203" y="16943"/>
                    <a:pt x="34108" y="16943"/>
                  </a:cubicBezTo>
                  <a:close/>
                  <a:moveTo>
                    <a:pt x="1496" y="23487"/>
                  </a:moveTo>
                  <a:cubicBezTo>
                    <a:pt x="1473" y="23487"/>
                    <a:pt x="1450" y="23491"/>
                    <a:pt x="1426" y="23499"/>
                  </a:cubicBezTo>
                  <a:cubicBezTo>
                    <a:pt x="1331" y="23530"/>
                    <a:pt x="1268" y="23657"/>
                    <a:pt x="1299" y="23752"/>
                  </a:cubicBezTo>
                  <a:cubicBezTo>
                    <a:pt x="2154" y="25811"/>
                    <a:pt x="3421" y="27679"/>
                    <a:pt x="5005" y="29263"/>
                  </a:cubicBezTo>
                  <a:lnTo>
                    <a:pt x="5036" y="29294"/>
                  </a:lnTo>
                  <a:cubicBezTo>
                    <a:pt x="5068" y="29326"/>
                    <a:pt x="5131" y="29358"/>
                    <a:pt x="5163" y="29358"/>
                  </a:cubicBezTo>
                  <a:cubicBezTo>
                    <a:pt x="5195" y="29358"/>
                    <a:pt x="5258" y="29326"/>
                    <a:pt x="5290" y="29294"/>
                  </a:cubicBezTo>
                  <a:cubicBezTo>
                    <a:pt x="5385" y="29199"/>
                    <a:pt x="5353" y="29073"/>
                    <a:pt x="5290" y="29009"/>
                  </a:cubicBezTo>
                  <a:cubicBezTo>
                    <a:pt x="3706" y="27457"/>
                    <a:pt x="2503" y="25621"/>
                    <a:pt x="1648" y="23594"/>
                  </a:cubicBezTo>
                  <a:cubicBezTo>
                    <a:pt x="1624" y="23523"/>
                    <a:pt x="1564" y="23487"/>
                    <a:pt x="1496" y="23487"/>
                  </a:cubicBezTo>
                  <a:close/>
                  <a:moveTo>
                    <a:pt x="29010" y="29009"/>
                  </a:moveTo>
                  <a:cubicBezTo>
                    <a:pt x="27426" y="30593"/>
                    <a:pt x="25621" y="31796"/>
                    <a:pt x="23594" y="32651"/>
                  </a:cubicBezTo>
                  <a:cubicBezTo>
                    <a:pt x="23499" y="32683"/>
                    <a:pt x="23468" y="32778"/>
                    <a:pt x="23499" y="32873"/>
                  </a:cubicBezTo>
                  <a:cubicBezTo>
                    <a:pt x="23531" y="32968"/>
                    <a:pt x="23594" y="32999"/>
                    <a:pt x="23658" y="32999"/>
                  </a:cubicBezTo>
                  <a:lnTo>
                    <a:pt x="23721" y="32999"/>
                  </a:lnTo>
                  <a:cubicBezTo>
                    <a:pt x="25811" y="32113"/>
                    <a:pt x="27680" y="30878"/>
                    <a:pt x="29263" y="29263"/>
                  </a:cubicBezTo>
                  <a:lnTo>
                    <a:pt x="29168" y="29136"/>
                  </a:lnTo>
                  <a:lnTo>
                    <a:pt x="29010" y="29009"/>
                  </a:lnTo>
                  <a:close/>
                  <a:moveTo>
                    <a:pt x="10658" y="32657"/>
                  </a:moveTo>
                  <a:cubicBezTo>
                    <a:pt x="10593" y="32657"/>
                    <a:pt x="10538" y="32709"/>
                    <a:pt x="10515" y="32778"/>
                  </a:cubicBezTo>
                  <a:cubicBezTo>
                    <a:pt x="10483" y="32873"/>
                    <a:pt x="10515" y="32968"/>
                    <a:pt x="10610" y="32999"/>
                  </a:cubicBezTo>
                  <a:cubicBezTo>
                    <a:pt x="12700" y="33855"/>
                    <a:pt x="14885" y="34298"/>
                    <a:pt x="17134" y="34298"/>
                  </a:cubicBezTo>
                  <a:lnTo>
                    <a:pt x="17165" y="34298"/>
                  </a:lnTo>
                  <a:cubicBezTo>
                    <a:pt x="17260" y="34298"/>
                    <a:pt x="17355" y="34203"/>
                    <a:pt x="17355" y="34108"/>
                  </a:cubicBezTo>
                  <a:cubicBezTo>
                    <a:pt x="17355" y="34013"/>
                    <a:pt x="17229" y="33918"/>
                    <a:pt x="17134" y="33918"/>
                  </a:cubicBezTo>
                  <a:cubicBezTo>
                    <a:pt x="14917" y="33918"/>
                    <a:pt x="12795" y="33506"/>
                    <a:pt x="10737" y="32683"/>
                  </a:cubicBezTo>
                  <a:cubicBezTo>
                    <a:pt x="10710" y="32665"/>
                    <a:pt x="10684" y="32657"/>
                    <a:pt x="10658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3"/>
            <p:cNvSpPr/>
            <p:nvPr/>
          </p:nvSpPr>
          <p:spPr>
            <a:xfrm>
              <a:off x="3099425" y="3612775"/>
              <a:ext cx="138575" cy="137400"/>
            </a:xfrm>
            <a:custGeom>
              <a:avLst/>
              <a:gdLst/>
              <a:ahLst/>
              <a:cxnLst/>
              <a:rect l="l" t="t" r="r" b="b"/>
              <a:pathLst>
                <a:path w="5543" h="5496" extrusionOk="0">
                  <a:moveTo>
                    <a:pt x="5336" y="1"/>
                  </a:moveTo>
                  <a:cubicBezTo>
                    <a:pt x="5289" y="1"/>
                    <a:pt x="5241" y="16"/>
                    <a:pt x="5194" y="48"/>
                  </a:cubicBezTo>
                  <a:lnTo>
                    <a:pt x="95" y="5178"/>
                  </a:lnTo>
                  <a:cubicBezTo>
                    <a:pt x="0" y="5242"/>
                    <a:pt x="0" y="5369"/>
                    <a:pt x="95" y="5432"/>
                  </a:cubicBezTo>
                  <a:cubicBezTo>
                    <a:pt x="127" y="5464"/>
                    <a:pt x="158" y="5495"/>
                    <a:pt x="222" y="5495"/>
                  </a:cubicBezTo>
                  <a:cubicBezTo>
                    <a:pt x="253" y="5495"/>
                    <a:pt x="317" y="5464"/>
                    <a:pt x="348" y="5432"/>
                  </a:cubicBezTo>
                  <a:lnTo>
                    <a:pt x="5479" y="301"/>
                  </a:lnTo>
                  <a:cubicBezTo>
                    <a:pt x="5542" y="238"/>
                    <a:pt x="5542" y="111"/>
                    <a:pt x="5479" y="48"/>
                  </a:cubicBezTo>
                  <a:cubicBezTo>
                    <a:pt x="5431" y="16"/>
                    <a:pt x="5384" y="1"/>
                    <a:pt x="533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3"/>
            <p:cNvSpPr/>
            <p:nvPr/>
          </p:nvSpPr>
          <p:spPr>
            <a:xfrm>
              <a:off x="4251375" y="3686200"/>
              <a:ext cx="734750" cy="735350"/>
            </a:xfrm>
            <a:custGeom>
              <a:avLst/>
              <a:gdLst/>
              <a:ahLst/>
              <a:cxnLst/>
              <a:rect l="l" t="t" r="r" b="b"/>
              <a:pathLst>
                <a:path w="29390" h="29414" extrusionOk="0">
                  <a:moveTo>
                    <a:pt x="14695" y="373"/>
                  </a:moveTo>
                  <a:cubicBezTo>
                    <a:pt x="18369" y="373"/>
                    <a:pt x="22042" y="1766"/>
                    <a:pt x="24829" y="4585"/>
                  </a:cubicBezTo>
                  <a:cubicBezTo>
                    <a:pt x="27521" y="7277"/>
                    <a:pt x="29009" y="10855"/>
                    <a:pt x="29009" y="14687"/>
                  </a:cubicBezTo>
                  <a:cubicBezTo>
                    <a:pt x="29009" y="18519"/>
                    <a:pt x="27521" y="22130"/>
                    <a:pt x="24829" y="24821"/>
                  </a:cubicBezTo>
                  <a:cubicBezTo>
                    <a:pt x="22106" y="27545"/>
                    <a:pt x="18527" y="29033"/>
                    <a:pt x="14695" y="29033"/>
                  </a:cubicBezTo>
                  <a:cubicBezTo>
                    <a:pt x="10863" y="29033"/>
                    <a:pt x="7284" y="27545"/>
                    <a:pt x="4561" y="24821"/>
                  </a:cubicBezTo>
                  <a:cubicBezTo>
                    <a:pt x="1869" y="22130"/>
                    <a:pt x="381" y="18519"/>
                    <a:pt x="381" y="14687"/>
                  </a:cubicBezTo>
                  <a:cubicBezTo>
                    <a:pt x="381" y="10887"/>
                    <a:pt x="1869" y="7277"/>
                    <a:pt x="4561" y="4585"/>
                  </a:cubicBezTo>
                  <a:cubicBezTo>
                    <a:pt x="7348" y="1766"/>
                    <a:pt x="11021" y="373"/>
                    <a:pt x="14695" y="373"/>
                  </a:cubicBezTo>
                  <a:close/>
                  <a:moveTo>
                    <a:pt x="14695" y="1"/>
                  </a:moveTo>
                  <a:cubicBezTo>
                    <a:pt x="10934" y="1"/>
                    <a:pt x="7174" y="1434"/>
                    <a:pt x="4308" y="4300"/>
                  </a:cubicBezTo>
                  <a:cubicBezTo>
                    <a:pt x="1521" y="7087"/>
                    <a:pt x="1" y="10792"/>
                    <a:pt x="1" y="14719"/>
                  </a:cubicBezTo>
                  <a:cubicBezTo>
                    <a:pt x="1" y="18614"/>
                    <a:pt x="1521" y="22320"/>
                    <a:pt x="4308" y="25106"/>
                  </a:cubicBezTo>
                  <a:cubicBezTo>
                    <a:pt x="7094" y="27862"/>
                    <a:pt x="10768" y="29413"/>
                    <a:pt x="14695" y="29413"/>
                  </a:cubicBezTo>
                  <a:cubicBezTo>
                    <a:pt x="18622" y="29413"/>
                    <a:pt x="22327" y="27862"/>
                    <a:pt x="25082" y="25106"/>
                  </a:cubicBezTo>
                  <a:cubicBezTo>
                    <a:pt x="27869" y="22320"/>
                    <a:pt x="29389" y="18646"/>
                    <a:pt x="29389" y="14719"/>
                  </a:cubicBezTo>
                  <a:cubicBezTo>
                    <a:pt x="29389" y="10792"/>
                    <a:pt x="27869" y="7087"/>
                    <a:pt x="25082" y="4300"/>
                  </a:cubicBezTo>
                  <a:cubicBezTo>
                    <a:pt x="22216" y="1434"/>
                    <a:pt x="18456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3"/>
            <p:cNvSpPr/>
            <p:nvPr/>
          </p:nvSpPr>
          <p:spPr>
            <a:xfrm>
              <a:off x="4190400" y="3625050"/>
              <a:ext cx="856675" cy="857450"/>
            </a:xfrm>
            <a:custGeom>
              <a:avLst/>
              <a:gdLst/>
              <a:ahLst/>
              <a:cxnLst/>
              <a:rect l="l" t="t" r="r" b="b"/>
              <a:pathLst>
                <a:path w="34267" h="34298" extrusionOk="0">
                  <a:moveTo>
                    <a:pt x="17134" y="0"/>
                  </a:moveTo>
                  <a:cubicBezTo>
                    <a:pt x="17007" y="0"/>
                    <a:pt x="16944" y="64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89" y="1647"/>
                    <a:pt x="23753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599" y="444"/>
                    <a:pt x="19382" y="0"/>
                    <a:pt x="17134" y="0"/>
                  </a:cubicBezTo>
                  <a:close/>
                  <a:moveTo>
                    <a:pt x="10600" y="1291"/>
                  </a:moveTo>
                  <a:cubicBezTo>
                    <a:pt x="10581" y="1291"/>
                    <a:pt x="10564" y="1293"/>
                    <a:pt x="10547" y="1299"/>
                  </a:cubicBezTo>
                  <a:cubicBezTo>
                    <a:pt x="8488" y="2186"/>
                    <a:pt x="6620" y="3421"/>
                    <a:pt x="5005" y="5036"/>
                  </a:cubicBezTo>
                  <a:cubicBezTo>
                    <a:pt x="4941" y="5099"/>
                    <a:pt x="4941" y="5226"/>
                    <a:pt x="5005" y="5289"/>
                  </a:cubicBezTo>
                  <a:cubicBezTo>
                    <a:pt x="5036" y="5321"/>
                    <a:pt x="5100" y="5353"/>
                    <a:pt x="5131" y="5353"/>
                  </a:cubicBezTo>
                  <a:cubicBezTo>
                    <a:pt x="5195" y="5353"/>
                    <a:pt x="5226" y="5321"/>
                    <a:pt x="5258" y="5289"/>
                  </a:cubicBezTo>
                  <a:cubicBezTo>
                    <a:pt x="6842" y="3706"/>
                    <a:pt x="8678" y="2502"/>
                    <a:pt x="10705" y="1647"/>
                  </a:cubicBezTo>
                  <a:cubicBezTo>
                    <a:pt x="10800" y="1616"/>
                    <a:pt x="10832" y="1521"/>
                    <a:pt x="10800" y="1426"/>
                  </a:cubicBezTo>
                  <a:cubicBezTo>
                    <a:pt x="10774" y="1347"/>
                    <a:pt x="10684" y="1291"/>
                    <a:pt x="10600" y="1291"/>
                  </a:cubicBezTo>
                  <a:close/>
                  <a:moveTo>
                    <a:pt x="29263" y="5004"/>
                  </a:moveTo>
                  <a:lnTo>
                    <a:pt x="29105" y="5131"/>
                  </a:lnTo>
                  <a:lnTo>
                    <a:pt x="29010" y="5289"/>
                  </a:lnTo>
                  <a:cubicBezTo>
                    <a:pt x="30562" y="6841"/>
                    <a:pt x="31797" y="8678"/>
                    <a:pt x="32620" y="10705"/>
                  </a:cubicBezTo>
                  <a:cubicBezTo>
                    <a:pt x="32652" y="10768"/>
                    <a:pt x="32715" y="10831"/>
                    <a:pt x="32810" y="10831"/>
                  </a:cubicBezTo>
                  <a:cubicBezTo>
                    <a:pt x="32810" y="10831"/>
                    <a:pt x="32842" y="10800"/>
                    <a:pt x="32873" y="10800"/>
                  </a:cubicBezTo>
                  <a:cubicBezTo>
                    <a:pt x="32968" y="10768"/>
                    <a:pt x="33000" y="10641"/>
                    <a:pt x="32968" y="10546"/>
                  </a:cubicBezTo>
                  <a:cubicBezTo>
                    <a:pt x="32113" y="8488"/>
                    <a:pt x="30878" y="6619"/>
                    <a:pt x="29263" y="5004"/>
                  </a:cubicBezTo>
                  <a:close/>
                  <a:moveTo>
                    <a:pt x="1471" y="10475"/>
                  </a:moveTo>
                  <a:cubicBezTo>
                    <a:pt x="1394" y="10475"/>
                    <a:pt x="1325" y="10531"/>
                    <a:pt x="1299" y="10610"/>
                  </a:cubicBezTo>
                  <a:cubicBezTo>
                    <a:pt x="413" y="12700"/>
                    <a:pt x="1" y="14885"/>
                    <a:pt x="1" y="17165"/>
                  </a:cubicBezTo>
                  <a:cubicBezTo>
                    <a:pt x="1" y="17260"/>
                    <a:pt x="64" y="17323"/>
                    <a:pt x="159" y="17323"/>
                  </a:cubicBezTo>
                  <a:cubicBezTo>
                    <a:pt x="286" y="17323"/>
                    <a:pt x="349" y="17260"/>
                    <a:pt x="349" y="17165"/>
                  </a:cubicBezTo>
                  <a:cubicBezTo>
                    <a:pt x="349" y="14948"/>
                    <a:pt x="793" y="12763"/>
                    <a:pt x="1616" y="10736"/>
                  </a:cubicBezTo>
                  <a:cubicBezTo>
                    <a:pt x="1679" y="10641"/>
                    <a:pt x="1616" y="10546"/>
                    <a:pt x="1521" y="10483"/>
                  </a:cubicBezTo>
                  <a:cubicBezTo>
                    <a:pt x="1504" y="10477"/>
                    <a:pt x="1487" y="10475"/>
                    <a:pt x="1471" y="10475"/>
                  </a:cubicBezTo>
                  <a:close/>
                  <a:moveTo>
                    <a:pt x="34109" y="16943"/>
                  </a:moveTo>
                  <a:cubicBezTo>
                    <a:pt x="33982" y="16943"/>
                    <a:pt x="33919" y="17038"/>
                    <a:pt x="33919" y="17165"/>
                  </a:cubicBezTo>
                  <a:cubicBezTo>
                    <a:pt x="33919" y="19350"/>
                    <a:pt x="33475" y="21504"/>
                    <a:pt x="32652" y="23530"/>
                  </a:cubicBezTo>
                  <a:cubicBezTo>
                    <a:pt x="32620" y="23625"/>
                    <a:pt x="32652" y="23752"/>
                    <a:pt x="32747" y="23784"/>
                  </a:cubicBezTo>
                  <a:lnTo>
                    <a:pt x="32810" y="23784"/>
                  </a:lnTo>
                  <a:cubicBezTo>
                    <a:pt x="32905" y="23784"/>
                    <a:pt x="32968" y="23752"/>
                    <a:pt x="33000" y="23689"/>
                  </a:cubicBezTo>
                  <a:cubicBezTo>
                    <a:pt x="33855" y="21599"/>
                    <a:pt x="34267" y="19414"/>
                    <a:pt x="34267" y="17165"/>
                  </a:cubicBezTo>
                  <a:lnTo>
                    <a:pt x="34267" y="17133"/>
                  </a:lnTo>
                  <a:cubicBezTo>
                    <a:pt x="34267" y="17007"/>
                    <a:pt x="34204" y="16943"/>
                    <a:pt x="34109" y="16943"/>
                  </a:cubicBezTo>
                  <a:close/>
                  <a:moveTo>
                    <a:pt x="1465" y="23455"/>
                  </a:moveTo>
                  <a:cubicBezTo>
                    <a:pt x="1442" y="23455"/>
                    <a:pt x="1418" y="23459"/>
                    <a:pt x="1394" y="23467"/>
                  </a:cubicBezTo>
                  <a:cubicBezTo>
                    <a:pt x="1299" y="23499"/>
                    <a:pt x="1236" y="23625"/>
                    <a:pt x="1299" y="23720"/>
                  </a:cubicBezTo>
                  <a:cubicBezTo>
                    <a:pt x="2154" y="25811"/>
                    <a:pt x="3390" y="27679"/>
                    <a:pt x="5005" y="29263"/>
                  </a:cubicBezTo>
                  <a:lnTo>
                    <a:pt x="5036" y="29294"/>
                  </a:lnTo>
                  <a:cubicBezTo>
                    <a:pt x="5068" y="29358"/>
                    <a:pt x="5131" y="29358"/>
                    <a:pt x="5163" y="29358"/>
                  </a:cubicBezTo>
                  <a:cubicBezTo>
                    <a:pt x="5226" y="29358"/>
                    <a:pt x="5258" y="29358"/>
                    <a:pt x="5290" y="29326"/>
                  </a:cubicBezTo>
                  <a:cubicBezTo>
                    <a:pt x="5385" y="29231"/>
                    <a:pt x="5385" y="29104"/>
                    <a:pt x="5290" y="29041"/>
                  </a:cubicBezTo>
                  <a:lnTo>
                    <a:pt x="5258" y="29009"/>
                  </a:lnTo>
                  <a:cubicBezTo>
                    <a:pt x="3706" y="27426"/>
                    <a:pt x="2471" y="25621"/>
                    <a:pt x="1616" y="23562"/>
                  </a:cubicBezTo>
                  <a:cubicBezTo>
                    <a:pt x="1592" y="23491"/>
                    <a:pt x="1533" y="23455"/>
                    <a:pt x="1465" y="23455"/>
                  </a:cubicBezTo>
                  <a:close/>
                  <a:moveTo>
                    <a:pt x="29150" y="28949"/>
                  </a:moveTo>
                  <a:cubicBezTo>
                    <a:pt x="29098" y="28949"/>
                    <a:pt x="29045" y="28974"/>
                    <a:pt x="29010" y="29009"/>
                  </a:cubicBezTo>
                  <a:cubicBezTo>
                    <a:pt x="27426" y="30561"/>
                    <a:pt x="25621" y="31796"/>
                    <a:pt x="23594" y="32651"/>
                  </a:cubicBezTo>
                  <a:cubicBezTo>
                    <a:pt x="23499" y="32683"/>
                    <a:pt x="23468" y="32778"/>
                    <a:pt x="23499" y="32873"/>
                  </a:cubicBezTo>
                  <a:cubicBezTo>
                    <a:pt x="23531" y="32968"/>
                    <a:pt x="23594" y="32999"/>
                    <a:pt x="23658" y="32999"/>
                  </a:cubicBezTo>
                  <a:cubicBezTo>
                    <a:pt x="23689" y="32999"/>
                    <a:pt x="23721" y="32999"/>
                    <a:pt x="23721" y="32968"/>
                  </a:cubicBezTo>
                  <a:cubicBezTo>
                    <a:pt x="25811" y="32113"/>
                    <a:pt x="27648" y="30878"/>
                    <a:pt x="29263" y="29263"/>
                  </a:cubicBezTo>
                  <a:lnTo>
                    <a:pt x="29295" y="29231"/>
                  </a:lnTo>
                  <a:cubicBezTo>
                    <a:pt x="29358" y="29168"/>
                    <a:pt x="29327" y="29073"/>
                    <a:pt x="29263" y="29009"/>
                  </a:cubicBezTo>
                  <a:cubicBezTo>
                    <a:pt x="29235" y="28966"/>
                    <a:pt x="29193" y="28949"/>
                    <a:pt x="29150" y="28949"/>
                  </a:cubicBezTo>
                  <a:close/>
                  <a:moveTo>
                    <a:pt x="10684" y="32657"/>
                  </a:moveTo>
                  <a:cubicBezTo>
                    <a:pt x="10610" y="32657"/>
                    <a:pt x="10538" y="32709"/>
                    <a:pt x="10515" y="32778"/>
                  </a:cubicBezTo>
                  <a:cubicBezTo>
                    <a:pt x="10483" y="32873"/>
                    <a:pt x="10515" y="32968"/>
                    <a:pt x="10610" y="33031"/>
                  </a:cubicBezTo>
                  <a:cubicBezTo>
                    <a:pt x="12700" y="33855"/>
                    <a:pt x="14885" y="34298"/>
                    <a:pt x="17134" y="34298"/>
                  </a:cubicBezTo>
                  <a:lnTo>
                    <a:pt x="17166" y="34298"/>
                  </a:lnTo>
                  <a:cubicBezTo>
                    <a:pt x="17292" y="34298"/>
                    <a:pt x="17356" y="34203"/>
                    <a:pt x="17356" y="34108"/>
                  </a:cubicBezTo>
                  <a:cubicBezTo>
                    <a:pt x="17356" y="34013"/>
                    <a:pt x="17292" y="33918"/>
                    <a:pt x="17166" y="33918"/>
                  </a:cubicBezTo>
                  <a:lnTo>
                    <a:pt x="17134" y="33918"/>
                  </a:lnTo>
                  <a:cubicBezTo>
                    <a:pt x="14917" y="33918"/>
                    <a:pt x="12795" y="33506"/>
                    <a:pt x="10768" y="32683"/>
                  </a:cubicBezTo>
                  <a:cubicBezTo>
                    <a:pt x="10742" y="32665"/>
                    <a:pt x="10713" y="32657"/>
                    <a:pt x="10684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3"/>
            <p:cNvSpPr/>
            <p:nvPr/>
          </p:nvSpPr>
          <p:spPr>
            <a:xfrm>
              <a:off x="4176950" y="3612775"/>
              <a:ext cx="138575" cy="137400"/>
            </a:xfrm>
            <a:custGeom>
              <a:avLst/>
              <a:gdLst/>
              <a:ahLst/>
              <a:cxnLst/>
              <a:rect l="l" t="t" r="r" b="b"/>
              <a:pathLst>
                <a:path w="5543" h="5496" extrusionOk="0">
                  <a:moveTo>
                    <a:pt x="222" y="1"/>
                  </a:moveTo>
                  <a:cubicBezTo>
                    <a:pt x="175" y="1"/>
                    <a:pt x="127" y="16"/>
                    <a:pt x="96" y="48"/>
                  </a:cubicBezTo>
                  <a:cubicBezTo>
                    <a:pt x="1" y="111"/>
                    <a:pt x="1" y="238"/>
                    <a:pt x="96" y="301"/>
                  </a:cubicBezTo>
                  <a:lnTo>
                    <a:pt x="5194" y="5432"/>
                  </a:lnTo>
                  <a:cubicBezTo>
                    <a:pt x="5258" y="5464"/>
                    <a:pt x="5289" y="5495"/>
                    <a:pt x="5353" y="5495"/>
                  </a:cubicBezTo>
                  <a:cubicBezTo>
                    <a:pt x="5384" y="5495"/>
                    <a:pt x="5448" y="5464"/>
                    <a:pt x="5479" y="5432"/>
                  </a:cubicBezTo>
                  <a:cubicBezTo>
                    <a:pt x="5543" y="5369"/>
                    <a:pt x="5543" y="5242"/>
                    <a:pt x="5479" y="5178"/>
                  </a:cubicBezTo>
                  <a:lnTo>
                    <a:pt x="349" y="48"/>
                  </a:lnTo>
                  <a:cubicBezTo>
                    <a:pt x="317" y="16"/>
                    <a:pt x="270" y="1"/>
                    <a:pt x="22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3"/>
            <p:cNvSpPr/>
            <p:nvPr/>
          </p:nvSpPr>
          <p:spPr>
            <a:xfrm>
              <a:off x="4629025" y="2775525"/>
              <a:ext cx="734750" cy="734750"/>
            </a:xfrm>
            <a:custGeom>
              <a:avLst/>
              <a:gdLst/>
              <a:ahLst/>
              <a:cxnLst/>
              <a:rect l="l" t="t" r="r" b="b"/>
              <a:pathLst>
                <a:path w="29390" h="29390" extrusionOk="0">
                  <a:moveTo>
                    <a:pt x="14695" y="349"/>
                  </a:moveTo>
                  <a:cubicBezTo>
                    <a:pt x="22581" y="349"/>
                    <a:pt x="29010" y="6778"/>
                    <a:pt x="29010" y="14695"/>
                  </a:cubicBezTo>
                  <a:cubicBezTo>
                    <a:pt x="29010" y="22581"/>
                    <a:pt x="22581" y="29009"/>
                    <a:pt x="14695" y="29009"/>
                  </a:cubicBezTo>
                  <a:cubicBezTo>
                    <a:pt x="6778" y="29009"/>
                    <a:pt x="349" y="22581"/>
                    <a:pt x="349" y="14695"/>
                  </a:cubicBezTo>
                  <a:cubicBezTo>
                    <a:pt x="349" y="6778"/>
                    <a:pt x="6778" y="349"/>
                    <a:pt x="14695" y="349"/>
                  </a:cubicBezTo>
                  <a:close/>
                  <a:moveTo>
                    <a:pt x="14695" y="1"/>
                  </a:moveTo>
                  <a:cubicBezTo>
                    <a:pt x="6588" y="1"/>
                    <a:pt x="1" y="6588"/>
                    <a:pt x="1" y="14695"/>
                  </a:cubicBezTo>
                  <a:cubicBezTo>
                    <a:pt x="1" y="22802"/>
                    <a:pt x="6588" y="29390"/>
                    <a:pt x="14695" y="29390"/>
                  </a:cubicBezTo>
                  <a:cubicBezTo>
                    <a:pt x="22802" y="29390"/>
                    <a:pt x="29390" y="22802"/>
                    <a:pt x="29390" y="14695"/>
                  </a:cubicBezTo>
                  <a:cubicBezTo>
                    <a:pt x="29390" y="6588"/>
                    <a:pt x="22802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3"/>
            <p:cNvSpPr/>
            <p:nvPr/>
          </p:nvSpPr>
          <p:spPr>
            <a:xfrm>
              <a:off x="4567275" y="2713775"/>
              <a:ext cx="857475" cy="857450"/>
            </a:xfrm>
            <a:custGeom>
              <a:avLst/>
              <a:gdLst/>
              <a:ahLst/>
              <a:cxnLst/>
              <a:rect l="l" t="t" r="r" b="b"/>
              <a:pathLst>
                <a:path w="34299" h="34298" extrusionOk="0">
                  <a:moveTo>
                    <a:pt x="17133" y="1"/>
                  </a:moveTo>
                  <a:cubicBezTo>
                    <a:pt x="17007" y="1"/>
                    <a:pt x="16943" y="96"/>
                    <a:pt x="16943" y="191"/>
                  </a:cubicBezTo>
                  <a:cubicBezTo>
                    <a:pt x="16943" y="286"/>
                    <a:pt x="17038" y="381"/>
                    <a:pt x="17165" y="381"/>
                  </a:cubicBezTo>
                  <a:cubicBezTo>
                    <a:pt x="19350" y="381"/>
                    <a:pt x="21504" y="792"/>
                    <a:pt x="23531" y="1647"/>
                  </a:cubicBezTo>
                  <a:lnTo>
                    <a:pt x="23626" y="1647"/>
                  </a:lnTo>
                  <a:cubicBezTo>
                    <a:pt x="23689" y="1647"/>
                    <a:pt x="23752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630" y="444"/>
                    <a:pt x="19414" y="1"/>
                    <a:pt x="17165" y="1"/>
                  </a:cubicBezTo>
                  <a:close/>
                  <a:moveTo>
                    <a:pt x="10656" y="1305"/>
                  </a:moveTo>
                  <a:cubicBezTo>
                    <a:pt x="10631" y="1305"/>
                    <a:pt x="10604" y="1313"/>
                    <a:pt x="10578" y="1331"/>
                  </a:cubicBezTo>
                  <a:cubicBezTo>
                    <a:pt x="8488" y="2186"/>
                    <a:pt x="6619" y="3453"/>
                    <a:pt x="5004" y="5036"/>
                  </a:cubicBezTo>
                  <a:cubicBezTo>
                    <a:pt x="4941" y="5131"/>
                    <a:pt x="4941" y="5226"/>
                    <a:pt x="5004" y="5321"/>
                  </a:cubicBezTo>
                  <a:cubicBezTo>
                    <a:pt x="5036" y="5353"/>
                    <a:pt x="5099" y="5353"/>
                    <a:pt x="5131" y="5353"/>
                  </a:cubicBezTo>
                  <a:cubicBezTo>
                    <a:pt x="5194" y="5353"/>
                    <a:pt x="5226" y="5353"/>
                    <a:pt x="5289" y="5321"/>
                  </a:cubicBezTo>
                  <a:cubicBezTo>
                    <a:pt x="6841" y="3738"/>
                    <a:pt x="8678" y="2502"/>
                    <a:pt x="10705" y="1647"/>
                  </a:cubicBezTo>
                  <a:cubicBezTo>
                    <a:pt x="10800" y="1616"/>
                    <a:pt x="10863" y="1521"/>
                    <a:pt x="10800" y="1426"/>
                  </a:cubicBezTo>
                  <a:cubicBezTo>
                    <a:pt x="10777" y="1357"/>
                    <a:pt x="10721" y="1305"/>
                    <a:pt x="10656" y="1305"/>
                  </a:cubicBezTo>
                  <a:close/>
                  <a:moveTo>
                    <a:pt x="29134" y="4944"/>
                  </a:moveTo>
                  <a:cubicBezTo>
                    <a:pt x="29082" y="4944"/>
                    <a:pt x="29030" y="4970"/>
                    <a:pt x="28978" y="5004"/>
                  </a:cubicBezTo>
                  <a:cubicBezTo>
                    <a:pt x="28914" y="5068"/>
                    <a:pt x="28914" y="5194"/>
                    <a:pt x="28978" y="5258"/>
                  </a:cubicBezTo>
                  <a:cubicBezTo>
                    <a:pt x="30561" y="6841"/>
                    <a:pt x="31796" y="8646"/>
                    <a:pt x="32651" y="10705"/>
                  </a:cubicBezTo>
                  <a:cubicBezTo>
                    <a:pt x="32683" y="10768"/>
                    <a:pt x="32746" y="10800"/>
                    <a:pt x="32810" y="10800"/>
                  </a:cubicBezTo>
                  <a:lnTo>
                    <a:pt x="32873" y="10800"/>
                  </a:lnTo>
                  <a:cubicBezTo>
                    <a:pt x="32968" y="10736"/>
                    <a:pt x="33031" y="10641"/>
                    <a:pt x="33000" y="10546"/>
                  </a:cubicBezTo>
                  <a:cubicBezTo>
                    <a:pt x="32113" y="8456"/>
                    <a:pt x="30846" y="6588"/>
                    <a:pt x="29263" y="5004"/>
                  </a:cubicBezTo>
                  <a:cubicBezTo>
                    <a:pt x="29220" y="4961"/>
                    <a:pt x="29177" y="4944"/>
                    <a:pt x="29134" y="4944"/>
                  </a:cubicBezTo>
                  <a:close/>
                  <a:moveTo>
                    <a:pt x="1477" y="10503"/>
                  </a:moveTo>
                  <a:cubicBezTo>
                    <a:pt x="1400" y="10503"/>
                    <a:pt x="1323" y="10538"/>
                    <a:pt x="1299" y="10610"/>
                  </a:cubicBezTo>
                  <a:cubicBezTo>
                    <a:pt x="444" y="12700"/>
                    <a:pt x="0" y="14885"/>
                    <a:pt x="0" y="17165"/>
                  </a:cubicBezTo>
                  <a:cubicBezTo>
                    <a:pt x="0" y="17260"/>
                    <a:pt x="95" y="17355"/>
                    <a:pt x="190" y="17355"/>
                  </a:cubicBezTo>
                  <a:cubicBezTo>
                    <a:pt x="285" y="17355"/>
                    <a:pt x="381" y="17260"/>
                    <a:pt x="381" y="17165"/>
                  </a:cubicBezTo>
                  <a:cubicBezTo>
                    <a:pt x="381" y="14948"/>
                    <a:pt x="792" y="12795"/>
                    <a:pt x="1647" y="10768"/>
                  </a:cubicBezTo>
                  <a:cubicBezTo>
                    <a:pt x="1679" y="10673"/>
                    <a:pt x="1647" y="10546"/>
                    <a:pt x="1552" y="10515"/>
                  </a:cubicBezTo>
                  <a:cubicBezTo>
                    <a:pt x="1529" y="10507"/>
                    <a:pt x="1503" y="10503"/>
                    <a:pt x="1477" y="10503"/>
                  </a:cubicBezTo>
                  <a:close/>
                  <a:moveTo>
                    <a:pt x="34108" y="16912"/>
                  </a:moveTo>
                  <a:cubicBezTo>
                    <a:pt x="34013" y="16912"/>
                    <a:pt x="33918" y="17007"/>
                    <a:pt x="33918" y="17102"/>
                  </a:cubicBezTo>
                  <a:lnTo>
                    <a:pt x="33918" y="17165"/>
                  </a:lnTo>
                  <a:cubicBezTo>
                    <a:pt x="33918" y="19350"/>
                    <a:pt x="33506" y="21504"/>
                    <a:pt x="32683" y="23531"/>
                  </a:cubicBezTo>
                  <a:cubicBezTo>
                    <a:pt x="32651" y="23626"/>
                    <a:pt x="32683" y="23721"/>
                    <a:pt x="32778" y="23784"/>
                  </a:cubicBezTo>
                  <a:lnTo>
                    <a:pt x="32841" y="23784"/>
                  </a:lnTo>
                  <a:cubicBezTo>
                    <a:pt x="32936" y="23784"/>
                    <a:pt x="33000" y="23752"/>
                    <a:pt x="33031" y="23657"/>
                  </a:cubicBezTo>
                  <a:cubicBezTo>
                    <a:pt x="33855" y="21599"/>
                    <a:pt x="34298" y="19414"/>
                    <a:pt x="34298" y="17165"/>
                  </a:cubicBezTo>
                  <a:lnTo>
                    <a:pt x="34298" y="17102"/>
                  </a:lnTo>
                  <a:cubicBezTo>
                    <a:pt x="34298" y="17007"/>
                    <a:pt x="34203" y="16912"/>
                    <a:pt x="34108" y="16912"/>
                  </a:cubicBezTo>
                  <a:close/>
                  <a:moveTo>
                    <a:pt x="1504" y="23473"/>
                  </a:moveTo>
                  <a:cubicBezTo>
                    <a:pt x="1479" y="23473"/>
                    <a:pt x="1452" y="23481"/>
                    <a:pt x="1426" y="23499"/>
                  </a:cubicBezTo>
                  <a:cubicBezTo>
                    <a:pt x="1331" y="23531"/>
                    <a:pt x="1267" y="23626"/>
                    <a:pt x="1331" y="23721"/>
                  </a:cubicBezTo>
                  <a:cubicBezTo>
                    <a:pt x="2186" y="25811"/>
                    <a:pt x="3421" y="27679"/>
                    <a:pt x="5036" y="29294"/>
                  </a:cubicBezTo>
                  <a:cubicBezTo>
                    <a:pt x="5068" y="29326"/>
                    <a:pt x="5131" y="29358"/>
                    <a:pt x="5163" y="29358"/>
                  </a:cubicBezTo>
                  <a:cubicBezTo>
                    <a:pt x="5226" y="29358"/>
                    <a:pt x="5258" y="29326"/>
                    <a:pt x="5289" y="29294"/>
                  </a:cubicBezTo>
                  <a:cubicBezTo>
                    <a:pt x="5384" y="29199"/>
                    <a:pt x="5384" y="29104"/>
                    <a:pt x="5289" y="29009"/>
                  </a:cubicBezTo>
                  <a:cubicBezTo>
                    <a:pt x="3737" y="27458"/>
                    <a:pt x="2502" y="25621"/>
                    <a:pt x="1647" y="23594"/>
                  </a:cubicBezTo>
                  <a:cubicBezTo>
                    <a:pt x="1624" y="23525"/>
                    <a:pt x="1569" y="23473"/>
                    <a:pt x="1504" y="23473"/>
                  </a:cubicBezTo>
                  <a:close/>
                  <a:moveTo>
                    <a:pt x="29199" y="28930"/>
                  </a:moveTo>
                  <a:cubicBezTo>
                    <a:pt x="29152" y="28930"/>
                    <a:pt x="29104" y="28946"/>
                    <a:pt x="29073" y="28978"/>
                  </a:cubicBezTo>
                  <a:cubicBezTo>
                    <a:pt x="27489" y="30561"/>
                    <a:pt x="25684" y="31764"/>
                    <a:pt x="23626" y="32620"/>
                  </a:cubicBezTo>
                  <a:cubicBezTo>
                    <a:pt x="23531" y="32683"/>
                    <a:pt x="23499" y="32778"/>
                    <a:pt x="23531" y="32873"/>
                  </a:cubicBezTo>
                  <a:cubicBezTo>
                    <a:pt x="23562" y="32936"/>
                    <a:pt x="23626" y="33000"/>
                    <a:pt x="23721" y="33000"/>
                  </a:cubicBezTo>
                  <a:cubicBezTo>
                    <a:pt x="23721" y="33000"/>
                    <a:pt x="23752" y="32968"/>
                    <a:pt x="23784" y="32968"/>
                  </a:cubicBezTo>
                  <a:cubicBezTo>
                    <a:pt x="25874" y="32113"/>
                    <a:pt x="27711" y="30846"/>
                    <a:pt x="29326" y="29231"/>
                  </a:cubicBezTo>
                  <a:cubicBezTo>
                    <a:pt x="29389" y="29168"/>
                    <a:pt x="29389" y="29041"/>
                    <a:pt x="29326" y="28978"/>
                  </a:cubicBezTo>
                  <a:cubicBezTo>
                    <a:pt x="29294" y="28946"/>
                    <a:pt x="29247" y="28930"/>
                    <a:pt x="29199" y="28930"/>
                  </a:cubicBezTo>
                  <a:close/>
                  <a:moveTo>
                    <a:pt x="10686" y="32643"/>
                  </a:moveTo>
                  <a:cubicBezTo>
                    <a:pt x="10609" y="32643"/>
                    <a:pt x="10535" y="32700"/>
                    <a:pt x="10483" y="32778"/>
                  </a:cubicBezTo>
                  <a:cubicBezTo>
                    <a:pt x="10451" y="32873"/>
                    <a:pt x="10515" y="32968"/>
                    <a:pt x="10610" y="33000"/>
                  </a:cubicBezTo>
                  <a:cubicBezTo>
                    <a:pt x="12668" y="33855"/>
                    <a:pt x="14885" y="34298"/>
                    <a:pt x="17165" y="34298"/>
                  </a:cubicBezTo>
                  <a:lnTo>
                    <a:pt x="17228" y="34298"/>
                  </a:lnTo>
                  <a:cubicBezTo>
                    <a:pt x="17323" y="34298"/>
                    <a:pt x="17418" y="34203"/>
                    <a:pt x="17418" y="34108"/>
                  </a:cubicBezTo>
                  <a:cubicBezTo>
                    <a:pt x="17418" y="34013"/>
                    <a:pt x="17323" y="33950"/>
                    <a:pt x="17228" y="33950"/>
                  </a:cubicBezTo>
                  <a:lnTo>
                    <a:pt x="17165" y="33950"/>
                  </a:lnTo>
                  <a:cubicBezTo>
                    <a:pt x="14948" y="33950"/>
                    <a:pt x="12763" y="33506"/>
                    <a:pt x="10736" y="32651"/>
                  </a:cubicBezTo>
                  <a:cubicBezTo>
                    <a:pt x="10719" y="32646"/>
                    <a:pt x="10703" y="32643"/>
                    <a:pt x="10686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3"/>
            <p:cNvSpPr/>
            <p:nvPr/>
          </p:nvSpPr>
          <p:spPr>
            <a:xfrm>
              <a:off x="4374100" y="3138150"/>
              <a:ext cx="190825" cy="9525"/>
            </a:xfrm>
            <a:custGeom>
              <a:avLst/>
              <a:gdLst/>
              <a:ahLst/>
              <a:cxnLst/>
              <a:rect l="l" t="t" r="r" b="b"/>
              <a:pathLst>
                <a:path w="7633" h="381" extrusionOk="0">
                  <a:moveTo>
                    <a:pt x="190" y="0"/>
                  </a:moveTo>
                  <a:cubicBezTo>
                    <a:pt x="95" y="0"/>
                    <a:pt x="0" y="63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lnTo>
                    <a:pt x="7442" y="380"/>
                  </a:lnTo>
                  <a:cubicBezTo>
                    <a:pt x="7537" y="380"/>
                    <a:pt x="7632" y="285"/>
                    <a:pt x="7632" y="190"/>
                  </a:cubicBezTo>
                  <a:cubicBezTo>
                    <a:pt x="7632" y="63"/>
                    <a:pt x="7537" y="0"/>
                    <a:pt x="74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3"/>
            <p:cNvSpPr/>
            <p:nvPr/>
          </p:nvSpPr>
          <p:spPr>
            <a:xfrm>
              <a:off x="4215750" y="1864450"/>
              <a:ext cx="806000" cy="734550"/>
            </a:xfrm>
            <a:custGeom>
              <a:avLst/>
              <a:gdLst/>
              <a:ahLst/>
              <a:cxnLst/>
              <a:rect l="l" t="t" r="r" b="b"/>
              <a:pathLst>
                <a:path w="32240" h="29382" extrusionOk="0">
                  <a:moveTo>
                    <a:pt x="16120" y="373"/>
                  </a:moveTo>
                  <a:cubicBezTo>
                    <a:pt x="19794" y="373"/>
                    <a:pt x="23467" y="1766"/>
                    <a:pt x="26254" y="4553"/>
                  </a:cubicBezTo>
                  <a:cubicBezTo>
                    <a:pt x="31828" y="10127"/>
                    <a:pt x="31828" y="19216"/>
                    <a:pt x="26254" y="24821"/>
                  </a:cubicBezTo>
                  <a:cubicBezTo>
                    <a:pt x="23467" y="27608"/>
                    <a:pt x="19801" y="29002"/>
                    <a:pt x="16132" y="29002"/>
                  </a:cubicBezTo>
                  <a:cubicBezTo>
                    <a:pt x="12462" y="29002"/>
                    <a:pt x="8789" y="27608"/>
                    <a:pt x="5986" y="24821"/>
                  </a:cubicBezTo>
                  <a:cubicBezTo>
                    <a:pt x="412" y="19216"/>
                    <a:pt x="412" y="10127"/>
                    <a:pt x="5986" y="4553"/>
                  </a:cubicBezTo>
                  <a:cubicBezTo>
                    <a:pt x="8773" y="1766"/>
                    <a:pt x="12446" y="373"/>
                    <a:pt x="16120" y="373"/>
                  </a:cubicBezTo>
                  <a:close/>
                  <a:moveTo>
                    <a:pt x="16120" y="1"/>
                  </a:moveTo>
                  <a:cubicBezTo>
                    <a:pt x="12359" y="1"/>
                    <a:pt x="8599" y="1434"/>
                    <a:pt x="5733" y="4300"/>
                  </a:cubicBezTo>
                  <a:cubicBezTo>
                    <a:pt x="0" y="10032"/>
                    <a:pt x="0" y="19343"/>
                    <a:pt x="5733" y="25075"/>
                  </a:cubicBezTo>
                  <a:cubicBezTo>
                    <a:pt x="8583" y="27957"/>
                    <a:pt x="12351" y="29382"/>
                    <a:pt x="16120" y="29382"/>
                  </a:cubicBezTo>
                  <a:cubicBezTo>
                    <a:pt x="19889" y="29382"/>
                    <a:pt x="23657" y="27957"/>
                    <a:pt x="26507" y="25075"/>
                  </a:cubicBezTo>
                  <a:cubicBezTo>
                    <a:pt x="32240" y="19343"/>
                    <a:pt x="32240" y="10032"/>
                    <a:pt x="26507" y="4300"/>
                  </a:cubicBezTo>
                  <a:cubicBezTo>
                    <a:pt x="23641" y="1434"/>
                    <a:pt x="19881" y="1"/>
                    <a:pt x="16120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3"/>
            <p:cNvSpPr/>
            <p:nvPr/>
          </p:nvSpPr>
          <p:spPr>
            <a:xfrm>
              <a:off x="4190400" y="1802500"/>
              <a:ext cx="856675" cy="857475"/>
            </a:xfrm>
            <a:custGeom>
              <a:avLst/>
              <a:gdLst/>
              <a:ahLst/>
              <a:cxnLst/>
              <a:rect l="l" t="t" r="r" b="b"/>
              <a:pathLst>
                <a:path w="34267" h="34299" extrusionOk="0">
                  <a:moveTo>
                    <a:pt x="17102" y="1"/>
                  </a:moveTo>
                  <a:cubicBezTo>
                    <a:pt x="17007" y="1"/>
                    <a:pt x="16944" y="96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58" y="1647"/>
                    <a:pt x="23753" y="1616"/>
                    <a:pt x="23784" y="1552"/>
                  </a:cubicBezTo>
                  <a:cubicBezTo>
                    <a:pt x="23816" y="1457"/>
                    <a:pt x="23753" y="1331"/>
                    <a:pt x="23658" y="1299"/>
                  </a:cubicBezTo>
                  <a:cubicBezTo>
                    <a:pt x="21599" y="444"/>
                    <a:pt x="19382" y="1"/>
                    <a:pt x="17134" y="1"/>
                  </a:cubicBezTo>
                  <a:lnTo>
                    <a:pt x="17102" y="191"/>
                  </a:lnTo>
                  <a:lnTo>
                    <a:pt x="17102" y="1"/>
                  </a:lnTo>
                  <a:close/>
                  <a:moveTo>
                    <a:pt x="10618" y="1319"/>
                  </a:moveTo>
                  <a:cubicBezTo>
                    <a:pt x="10594" y="1319"/>
                    <a:pt x="10571" y="1323"/>
                    <a:pt x="10547" y="1331"/>
                  </a:cubicBezTo>
                  <a:cubicBezTo>
                    <a:pt x="8457" y="2186"/>
                    <a:pt x="6620" y="3421"/>
                    <a:pt x="5005" y="5036"/>
                  </a:cubicBezTo>
                  <a:lnTo>
                    <a:pt x="5005" y="5068"/>
                  </a:lnTo>
                  <a:cubicBezTo>
                    <a:pt x="4910" y="5131"/>
                    <a:pt x="4941" y="5226"/>
                    <a:pt x="5005" y="5321"/>
                  </a:cubicBezTo>
                  <a:cubicBezTo>
                    <a:pt x="5036" y="5353"/>
                    <a:pt x="5068" y="5353"/>
                    <a:pt x="5131" y="5353"/>
                  </a:cubicBezTo>
                  <a:cubicBezTo>
                    <a:pt x="5195" y="5353"/>
                    <a:pt x="5226" y="5353"/>
                    <a:pt x="5258" y="5289"/>
                  </a:cubicBezTo>
                  <a:cubicBezTo>
                    <a:pt x="6842" y="3738"/>
                    <a:pt x="8647" y="2503"/>
                    <a:pt x="10673" y="1679"/>
                  </a:cubicBezTo>
                  <a:cubicBezTo>
                    <a:pt x="10768" y="1616"/>
                    <a:pt x="10832" y="1521"/>
                    <a:pt x="10800" y="1426"/>
                  </a:cubicBezTo>
                  <a:cubicBezTo>
                    <a:pt x="10753" y="1355"/>
                    <a:pt x="10687" y="1319"/>
                    <a:pt x="10618" y="1319"/>
                  </a:cubicBezTo>
                  <a:close/>
                  <a:moveTo>
                    <a:pt x="29105" y="4957"/>
                  </a:moveTo>
                  <a:cubicBezTo>
                    <a:pt x="29057" y="4957"/>
                    <a:pt x="29010" y="4973"/>
                    <a:pt x="28978" y="5004"/>
                  </a:cubicBezTo>
                  <a:cubicBezTo>
                    <a:pt x="28915" y="5099"/>
                    <a:pt x="28915" y="5226"/>
                    <a:pt x="29010" y="5289"/>
                  </a:cubicBezTo>
                  <a:cubicBezTo>
                    <a:pt x="30562" y="6873"/>
                    <a:pt x="31765" y="8678"/>
                    <a:pt x="32620" y="10705"/>
                  </a:cubicBezTo>
                  <a:cubicBezTo>
                    <a:pt x="32652" y="10768"/>
                    <a:pt x="32715" y="10831"/>
                    <a:pt x="32778" y="10831"/>
                  </a:cubicBezTo>
                  <a:cubicBezTo>
                    <a:pt x="32810" y="10831"/>
                    <a:pt x="32842" y="10800"/>
                    <a:pt x="32873" y="10800"/>
                  </a:cubicBezTo>
                  <a:cubicBezTo>
                    <a:pt x="32968" y="10768"/>
                    <a:pt x="33000" y="10641"/>
                    <a:pt x="32968" y="10546"/>
                  </a:cubicBezTo>
                  <a:cubicBezTo>
                    <a:pt x="32113" y="8488"/>
                    <a:pt x="30847" y="6620"/>
                    <a:pt x="29263" y="5036"/>
                  </a:cubicBezTo>
                  <a:lnTo>
                    <a:pt x="29232" y="5004"/>
                  </a:lnTo>
                  <a:cubicBezTo>
                    <a:pt x="29200" y="4973"/>
                    <a:pt x="29152" y="4957"/>
                    <a:pt x="29105" y="4957"/>
                  </a:cubicBezTo>
                  <a:close/>
                  <a:moveTo>
                    <a:pt x="1450" y="10503"/>
                  </a:moveTo>
                  <a:cubicBezTo>
                    <a:pt x="1381" y="10503"/>
                    <a:pt x="1315" y="10539"/>
                    <a:pt x="1268" y="10610"/>
                  </a:cubicBezTo>
                  <a:cubicBezTo>
                    <a:pt x="413" y="12700"/>
                    <a:pt x="1" y="14885"/>
                    <a:pt x="1" y="17165"/>
                  </a:cubicBezTo>
                  <a:cubicBezTo>
                    <a:pt x="1" y="17292"/>
                    <a:pt x="64" y="17355"/>
                    <a:pt x="159" y="17355"/>
                  </a:cubicBezTo>
                  <a:cubicBezTo>
                    <a:pt x="286" y="17355"/>
                    <a:pt x="349" y="17260"/>
                    <a:pt x="349" y="17165"/>
                  </a:cubicBezTo>
                  <a:cubicBezTo>
                    <a:pt x="349" y="14948"/>
                    <a:pt x="793" y="12795"/>
                    <a:pt x="1616" y="10768"/>
                  </a:cubicBezTo>
                  <a:cubicBezTo>
                    <a:pt x="1648" y="10673"/>
                    <a:pt x="1616" y="10546"/>
                    <a:pt x="1521" y="10515"/>
                  </a:cubicBezTo>
                  <a:cubicBezTo>
                    <a:pt x="1497" y="10507"/>
                    <a:pt x="1474" y="10503"/>
                    <a:pt x="1450" y="10503"/>
                  </a:cubicBezTo>
                  <a:close/>
                  <a:moveTo>
                    <a:pt x="34109" y="16912"/>
                  </a:moveTo>
                  <a:cubicBezTo>
                    <a:pt x="33982" y="16912"/>
                    <a:pt x="33919" y="17007"/>
                    <a:pt x="33919" y="17102"/>
                  </a:cubicBezTo>
                  <a:lnTo>
                    <a:pt x="33919" y="17165"/>
                  </a:lnTo>
                  <a:cubicBezTo>
                    <a:pt x="33919" y="19350"/>
                    <a:pt x="33475" y="21504"/>
                    <a:pt x="32652" y="23531"/>
                  </a:cubicBezTo>
                  <a:cubicBezTo>
                    <a:pt x="32620" y="23626"/>
                    <a:pt x="32652" y="23752"/>
                    <a:pt x="32747" y="23784"/>
                  </a:cubicBezTo>
                  <a:lnTo>
                    <a:pt x="32842" y="23784"/>
                  </a:lnTo>
                  <a:cubicBezTo>
                    <a:pt x="32905" y="23784"/>
                    <a:pt x="32968" y="23752"/>
                    <a:pt x="33000" y="23689"/>
                  </a:cubicBezTo>
                  <a:cubicBezTo>
                    <a:pt x="33855" y="21599"/>
                    <a:pt x="34267" y="19414"/>
                    <a:pt x="34267" y="17165"/>
                  </a:cubicBezTo>
                  <a:lnTo>
                    <a:pt x="34267" y="17102"/>
                  </a:lnTo>
                  <a:cubicBezTo>
                    <a:pt x="34267" y="17007"/>
                    <a:pt x="34204" y="16912"/>
                    <a:pt x="34109" y="16912"/>
                  </a:cubicBezTo>
                  <a:close/>
                  <a:moveTo>
                    <a:pt x="1465" y="23487"/>
                  </a:moveTo>
                  <a:cubicBezTo>
                    <a:pt x="1442" y="23487"/>
                    <a:pt x="1418" y="23491"/>
                    <a:pt x="1394" y="23499"/>
                  </a:cubicBezTo>
                  <a:cubicBezTo>
                    <a:pt x="1299" y="23531"/>
                    <a:pt x="1236" y="23657"/>
                    <a:pt x="1299" y="23752"/>
                  </a:cubicBezTo>
                  <a:cubicBezTo>
                    <a:pt x="2154" y="25811"/>
                    <a:pt x="3390" y="27679"/>
                    <a:pt x="5005" y="29294"/>
                  </a:cubicBezTo>
                  <a:cubicBezTo>
                    <a:pt x="5036" y="29326"/>
                    <a:pt x="5100" y="29358"/>
                    <a:pt x="5131" y="29358"/>
                  </a:cubicBezTo>
                  <a:cubicBezTo>
                    <a:pt x="5195" y="29358"/>
                    <a:pt x="5226" y="29326"/>
                    <a:pt x="5258" y="29294"/>
                  </a:cubicBezTo>
                  <a:cubicBezTo>
                    <a:pt x="5353" y="29231"/>
                    <a:pt x="5321" y="29104"/>
                    <a:pt x="5258" y="29041"/>
                  </a:cubicBezTo>
                  <a:cubicBezTo>
                    <a:pt x="3706" y="27458"/>
                    <a:pt x="2471" y="25621"/>
                    <a:pt x="1616" y="23594"/>
                  </a:cubicBezTo>
                  <a:cubicBezTo>
                    <a:pt x="1592" y="23523"/>
                    <a:pt x="1533" y="23487"/>
                    <a:pt x="1465" y="23487"/>
                  </a:cubicBezTo>
                  <a:close/>
                  <a:moveTo>
                    <a:pt x="29168" y="28930"/>
                  </a:moveTo>
                  <a:cubicBezTo>
                    <a:pt x="29121" y="28930"/>
                    <a:pt x="29073" y="28946"/>
                    <a:pt x="29042" y="28978"/>
                  </a:cubicBezTo>
                  <a:lnTo>
                    <a:pt x="29010" y="29041"/>
                  </a:lnTo>
                  <a:cubicBezTo>
                    <a:pt x="27426" y="30593"/>
                    <a:pt x="25590" y="31828"/>
                    <a:pt x="23563" y="32651"/>
                  </a:cubicBezTo>
                  <a:cubicBezTo>
                    <a:pt x="23468" y="32715"/>
                    <a:pt x="23404" y="32810"/>
                    <a:pt x="23468" y="32905"/>
                  </a:cubicBezTo>
                  <a:cubicBezTo>
                    <a:pt x="23499" y="32968"/>
                    <a:pt x="23563" y="33031"/>
                    <a:pt x="23626" y="33031"/>
                  </a:cubicBezTo>
                  <a:cubicBezTo>
                    <a:pt x="23658" y="33031"/>
                    <a:pt x="23689" y="33031"/>
                    <a:pt x="23721" y="33000"/>
                  </a:cubicBezTo>
                  <a:cubicBezTo>
                    <a:pt x="25780" y="32145"/>
                    <a:pt x="27648" y="30910"/>
                    <a:pt x="29263" y="29294"/>
                  </a:cubicBezTo>
                  <a:lnTo>
                    <a:pt x="29295" y="29263"/>
                  </a:lnTo>
                  <a:cubicBezTo>
                    <a:pt x="29358" y="29168"/>
                    <a:pt x="29358" y="29073"/>
                    <a:pt x="29295" y="28978"/>
                  </a:cubicBezTo>
                  <a:cubicBezTo>
                    <a:pt x="29263" y="28946"/>
                    <a:pt x="29216" y="28930"/>
                    <a:pt x="29168" y="28930"/>
                  </a:cubicBezTo>
                  <a:close/>
                  <a:moveTo>
                    <a:pt x="10684" y="32643"/>
                  </a:moveTo>
                  <a:cubicBezTo>
                    <a:pt x="10600" y="32643"/>
                    <a:pt x="10510" y="32700"/>
                    <a:pt x="10483" y="32778"/>
                  </a:cubicBezTo>
                  <a:cubicBezTo>
                    <a:pt x="10452" y="32873"/>
                    <a:pt x="10483" y="32968"/>
                    <a:pt x="10578" y="33000"/>
                  </a:cubicBezTo>
                  <a:cubicBezTo>
                    <a:pt x="12669" y="33886"/>
                    <a:pt x="14854" y="34298"/>
                    <a:pt x="17134" y="34298"/>
                  </a:cubicBezTo>
                  <a:cubicBezTo>
                    <a:pt x="17229" y="34298"/>
                    <a:pt x="17324" y="34235"/>
                    <a:pt x="17324" y="34140"/>
                  </a:cubicBezTo>
                  <a:cubicBezTo>
                    <a:pt x="17324" y="34013"/>
                    <a:pt x="17229" y="33950"/>
                    <a:pt x="17134" y="33950"/>
                  </a:cubicBezTo>
                  <a:cubicBezTo>
                    <a:pt x="14917" y="33950"/>
                    <a:pt x="12764" y="33506"/>
                    <a:pt x="10737" y="32651"/>
                  </a:cubicBezTo>
                  <a:cubicBezTo>
                    <a:pt x="10720" y="32646"/>
                    <a:pt x="10702" y="32643"/>
                    <a:pt x="10684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3"/>
            <p:cNvSpPr/>
            <p:nvPr/>
          </p:nvSpPr>
          <p:spPr>
            <a:xfrm>
              <a:off x="4176950" y="2535250"/>
              <a:ext cx="138575" cy="137375"/>
            </a:xfrm>
            <a:custGeom>
              <a:avLst/>
              <a:gdLst/>
              <a:ahLst/>
              <a:cxnLst/>
              <a:rect l="l" t="t" r="r" b="b"/>
              <a:pathLst>
                <a:path w="5543" h="5495" extrusionOk="0">
                  <a:moveTo>
                    <a:pt x="5337" y="0"/>
                  </a:moveTo>
                  <a:cubicBezTo>
                    <a:pt x="5289" y="0"/>
                    <a:pt x="5242" y="16"/>
                    <a:pt x="5194" y="48"/>
                  </a:cubicBezTo>
                  <a:lnTo>
                    <a:pt x="96" y="5178"/>
                  </a:lnTo>
                  <a:cubicBezTo>
                    <a:pt x="1" y="5241"/>
                    <a:pt x="1" y="5368"/>
                    <a:pt x="96" y="5431"/>
                  </a:cubicBezTo>
                  <a:cubicBezTo>
                    <a:pt x="127" y="5463"/>
                    <a:pt x="159" y="5495"/>
                    <a:pt x="222" y="5495"/>
                  </a:cubicBezTo>
                  <a:cubicBezTo>
                    <a:pt x="254" y="5495"/>
                    <a:pt x="317" y="5463"/>
                    <a:pt x="349" y="5431"/>
                  </a:cubicBezTo>
                  <a:lnTo>
                    <a:pt x="5479" y="301"/>
                  </a:lnTo>
                  <a:cubicBezTo>
                    <a:pt x="5543" y="238"/>
                    <a:pt x="5543" y="111"/>
                    <a:pt x="5479" y="48"/>
                  </a:cubicBezTo>
                  <a:cubicBezTo>
                    <a:pt x="5432" y="16"/>
                    <a:pt x="5384" y="0"/>
                    <a:pt x="533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3"/>
            <p:cNvSpPr/>
            <p:nvPr/>
          </p:nvSpPr>
          <p:spPr>
            <a:xfrm>
              <a:off x="2663175" y="2024975"/>
              <a:ext cx="255750" cy="429925"/>
            </a:xfrm>
            <a:custGeom>
              <a:avLst/>
              <a:gdLst/>
              <a:ahLst/>
              <a:cxnLst/>
              <a:rect l="l" t="t" r="r" b="b"/>
              <a:pathLst>
                <a:path w="10230" h="17197" extrusionOk="0">
                  <a:moveTo>
                    <a:pt x="1362" y="1"/>
                  </a:moveTo>
                  <a:cubicBezTo>
                    <a:pt x="602" y="1"/>
                    <a:pt x="0" y="634"/>
                    <a:pt x="0" y="1362"/>
                  </a:cubicBezTo>
                  <a:lnTo>
                    <a:pt x="0" y="15803"/>
                  </a:lnTo>
                  <a:cubicBezTo>
                    <a:pt x="0" y="16563"/>
                    <a:pt x="602" y="17197"/>
                    <a:pt x="1362" y="17197"/>
                  </a:cubicBezTo>
                  <a:lnTo>
                    <a:pt x="8836" y="17197"/>
                  </a:lnTo>
                  <a:cubicBezTo>
                    <a:pt x="9596" y="17197"/>
                    <a:pt x="10229" y="16563"/>
                    <a:pt x="10229" y="15803"/>
                  </a:cubicBezTo>
                  <a:lnTo>
                    <a:pt x="10229" y="1362"/>
                  </a:lnTo>
                  <a:cubicBezTo>
                    <a:pt x="10229" y="634"/>
                    <a:pt x="9596" y="1"/>
                    <a:pt x="883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3"/>
            <p:cNvSpPr/>
            <p:nvPr/>
          </p:nvSpPr>
          <p:spPr>
            <a:xfrm>
              <a:off x="2658425" y="2020225"/>
              <a:ext cx="265250" cy="439425"/>
            </a:xfrm>
            <a:custGeom>
              <a:avLst/>
              <a:gdLst/>
              <a:ahLst/>
              <a:cxnLst/>
              <a:rect l="l" t="t" r="r" b="b"/>
              <a:pathLst>
                <a:path w="10610" h="17577" extrusionOk="0">
                  <a:moveTo>
                    <a:pt x="9026" y="412"/>
                  </a:moveTo>
                  <a:cubicBezTo>
                    <a:pt x="9691" y="412"/>
                    <a:pt x="10198" y="919"/>
                    <a:pt x="10198" y="1552"/>
                  </a:cubicBezTo>
                  <a:lnTo>
                    <a:pt x="10198" y="15993"/>
                  </a:lnTo>
                  <a:cubicBezTo>
                    <a:pt x="10198" y="16658"/>
                    <a:pt x="9691" y="17165"/>
                    <a:pt x="9026" y="17165"/>
                  </a:cubicBezTo>
                  <a:lnTo>
                    <a:pt x="1552" y="17165"/>
                  </a:lnTo>
                  <a:cubicBezTo>
                    <a:pt x="919" y="17165"/>
                    <a:pt x="412" y="16658"/>
                    <a:pt x="412" y="15993"/>
                  </a:cubicBezTo>
                  <a:lnTo>
                    <a:pt x="412" y="1552"/>
                  </a:lnTo>
                  <a:cubicBezTo>
                    <a:pt x="412" y="919"/>
                    <a:pt x="919" y="412"/>
                    <a:pt x="1552" y="412"/>
                  </a:cubicBezTo>
                  <a:close/>
                  <a:moveTo>
                    <a:pt x="1552" y="1"/>
                  </a:moveTo>
                  <a:cubicBezTo>
                    <a:pt x="697" y="1"/>
                    <a:pt x="0" y="697"/>
                    <a:pt x="0" y="1552"/>
                  </a:cubicBezTo>
                  <a:lnTo>
                    <a:pt x="0" y="15993"/>
                  </a:lnTo>
                  <a:cubicBezTo>
                    <a:pt x="0" y="16880"/>
                    <a:pt x="697" y="17577"/>
                    <a:pt x="1552" y="17577"/>
                  </a:cubicBezTo>
                  <a:lnTo>
                    <a:pt x="9026" y="17577"/>
                  </a:lnTo>
                  <a:cubicBezTo>
                    <a:pt x="9913" y="17577"/>
                    <a:pt x="10609" y="16880"/>
                    <a:pt x="10609" y="15993"/>
                  </a:cubicBezTo>
                  <a:lnTo>
                    <a:pt x="10609" y="1552"/>
                  </a:lnTo>
                  <a:cubicBezTo>
                    <a:pt x="10609" y="697"/>
                    <a:pt x="9913" y="1"/>
                    <a:pt x="902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3"/>
            <p:cNvSpPr/>
            <p:nvPr/>
          </p:nvSpPr>
          <p:spPr>
            <a:xfrm>
              <a:off x="2682975" y="2044775"/>
              <a:ext cx="216150" cy="342050"/>
            </a:xfrm>
            <a:custGeom>
              <a:avLst/>
              <a:gdLst/>
              <a:ahLst/>
              <a:cxnLst/>
              <a:rect l="l" t="t" r="r" b="b"/>
              <a:pathLst>
                <a:path w="8646" h="13682" extrusionOk="0">
                  <a:moveTo>
                    <a:pt x="538" y="0"/>
                  </a:moveTo>
                  <a:cubicBezTo>
                    <a:pt x="253" y="0"/>
                    <a:pt x="0" y="254"/>
                    <a:pt x="0" y="539"/>
                  </a:cubicBezTo>
                  <a:lnTo>
                    <a:pt x="0" y="13111"/>
                  </a:lnTo>
                  <a:cubicBezTo>
                    <a:pt x="0" y="13428"/>
                    <a:pt x="253" y="13681"/>
                    <a:pt x="538" y="13681"/>
                  </a:cubicBezTo>
                  <a:lnTo>
                    <a:pt x="8076" y="13681"/>
                  </a:lnTo>
                  <a:cubicBezTo>
                    <a:pt x="8392" y="13681"/>
                    <a:pt x="8646" y="13428"/>
                    <a:pt x="8646" y="13111"/>
                  </a:cubicBezTo>
                  <a:lnTo>
                    <a:pt x="8646" y="539"/>
                  </a:lnTo>
                  <a:cubicBezTo>
                    <a:pt x="8646" y="254"/>
                    <a:pt x="8392" y="0"/>
                    <a:pt x="807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3"/>
            <p:cNvSpPr/>
            <p:nvPr/>
          </p:nvSpPr>
          <p:spPr>
            <a:xfrm>
              <a:off x="2677425" y="2039225"/>
              <a:ext cx="226450" cy="352350"/>
            </a:xfrm>
            <a:custGeom>
              <a:avLst/>
              <a:gdLst/>
              <a:ahLst/>
              <a:cxnLst/>
              <a:rect l="l" t="t" r="r" b="b"/>
              <a:pathLst>
                <a:path w="9058" h="14094" extrusionOk="0">
                  <a:moveTo>
                    <a:pt x="8298" y="412"/>
                  </a:moveTo>
                  <a:cubicBezTo>
                    <a:pt x="8519" y="412"/>
                    <a:pt x="8678" y="571"/>
                    <a:pt x="8678" y="792"/>
                  </a:cubicBezTo>
                  <a:lnTo>
                    <a:pt x="8678" y="13333"/>
                  </a:lnTo>
                  <a:cubicBezTo>
                    <a:pt x="8678" y="13523"/>
                    <a:pt x="8519" y="13682"/>
                    <a:pt x="8298" y="13682"/>
                  </a:cubicBezTo>
                  <a:lnTo>
                    <a:pt x="760" y="13682"/>
                  </a:lnTo>
                  <a:cubicBezTo>
                    <a:pt x="570" y="13682"/>
                    <a:pt x="412" y="13523"/>
                    <a:pt x="412" y="13333"/>
                  </a:cubicBezTo>
                  <a:lnTo>
                    <a:pt x="412" y="792"/>
                  </a:lnTo>
                  <a:cubicBezTo>
                    <a:pt x="412" y="571"/>
                    <a:pt x="570" y="412"/>
                    <a:pt x="760" y="412"/>
                  </a:cubicBezTo>
                  <a:close/>
                  <a:moveTo>
                    <a:pt x="760" y="1"/>
                  </a:moveTo>
                  <a:cubicBezTo>
                    <a:pt x="349" y="1"/>
                    <a:pt x="0" y="349"/>
                    <a:pt x="0" y="761"/>
                  </a:cubicBezTo>
                  <a:lnTo>
                    <a:pt x="0" y="13333"/>
                  </a:lnTo>
                  <a:cubicBezTo>
                    <a:pt x="0" y="13745"/>
                    <a:pt x="349" y="14093"/>
                    <a:pt x="760" y="14093"/>
                  </a:cubicBezTo>
                  <a:lnTo>
                    <a:pt x="8298" y="14093"/>
                  </a:lnTo>
                  <a:cubicBezTo>
                    <a:pt x="8741" y="14093"/>
                    <a:pt x="9058" y="13745"/>
                    <a:pt x="9058" y="13333"/>
                  </a:cubicBezTo>
                  <a:lnTo>
                    <a:pt x="9058" y="761"/>
                  </a:lnTo>
                  <a:cubicBezTo>
                    <a:pt x="9058" y="349"/>
                    <a:pt x="8741" y="1"/>
                    <a:pt x="829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3"/>
            <p:cNvSpPr/>
            <p:nvPr/>
          </p:nvSpPr>
          <p:spPr>
            <a:xfrm>
              <a:off x="2769275" y="2402625"/>
              <a:ext cx="34050" cy="34075"/>
            </a:xfrm>
            <a:custGeom>
              <a:avLst/>
              <a:gdLst/>
              <a:ahLst/>
              <a:cxnLst/>
              <a:rect l="l" t="t" r="r" b="b"/>
              <a:pathLst>
                <a:path w="1362" h="1363" extrusionOk="0">
                  <a:moveTo>
                    <a:pt x="665" y="1"/>
                  </a:moveTo>
                  <a:cubicBezTo>
                    <a:pt x="317" y="1"/>
                    <a:pt x="0" y="317"/>
                    <a:pt x="0" y="697"/>
                  </a:cubicBezTo>
                  <a:cubicBezTo>
                    <a:pt x="0" y="1046"/>
                    <a:pt x="317" y="1362"/>
                    <a:pt x="665" y="1362"/>
                  </a:cubicBezTo>
                  <a:cubicBezTo>
                    <a:pt x="1045" y="1362"/>
                    <a:pt x="1362" y="1077"/>
                    <a:pt x="1362" y="697"/>
                  </a:cubicBezTo>
                  <a:cubicBezTo>
                    <a:pt x="1362" y="317"/>
                    <a:pt x="1045" y="1"/>
                    <a:pt x="665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3"/>
            <p:cNvSpPr/>
            <p:nvPr/>
          </p:nvSpPr>
          <p:spPr>
            <a:xfrm>
              <a:off x="2763725" y="2397875"/>
              <a:ext cx="44350" cy="43575"/>
            </a:xfrm>
            <a:custGeom>
              <a:avLst/>
              <a:gdLst/>
              <a:ahLst/>
              <a:cxnLst/>
              <a:rect l="l" t="t" r="r" b="b"/>
              <a:pathLst>
                <a:path w="1774" h="1743" extrusionOk="0">
                  <a:moveTo>
                    <a:pt x="887" y="412"/>
                  </a:moveTo>
                  <a:cubicBezTo>
                    <a:pt x="1172" y="412"/>
                    <a:pt x="1362" y="602"/>
                    <a:pt x="1362" y="887"/>
                  </a:cubicBezTo>
                  <a:cubicBezTo>
                    <a:pt x="1362" y="1141"/>
                    <a:pt x="1172" y="1362"/>
                    <a:pt x="887" y="1362"/>
                  </a:cubicBezTo>
                  <a:cubicBezTo>
                    <a:pt x="634" y="1362"/>
                    <a:pt x="412" y="1141"/>
                    <a:pt x="412" y="887"/>
                  </a:cubicBezTo>
                  <a:cubicBezTo>
                    <a:pt x="412" y="602"/>
                    <a:pt x="634" y="412"/>
                    <a:pt x="887" y="412"/>
                  </a:cubicBezTo>
                  <a:close/>
                  <a:moveTo>
                    <a:pt x="887" y="1"/>
                  </a:moveTo>
                  <a:cubicBezTo>
                    <a:pt x="412" y="1"/>
                    <a:pt x="0" y="381"/>
                    <a:pt x="0" y="887"/>
                  </a:cubicBezTo>
                  <a:cubicBezTo>
                    <a:pt x="0" y="1362"/>
                    <a:pt x="412" y="1743"/>
                    <a:pt x="887" y="1743"/>
                  </a:cubicBezTo>
                  <a:cubicBezTo>
                    <a:pt x="1394" y="1743"/>
                    <a:pt x="1774" y="1362"/>
                    <a:pt x="1774" y="887"/>
                  </a:cubicBezTo>
                  <a:cubicBezTo>
                    <a:pt x="1774" y="381"/>
                    <a:pt x="1394" y="1"/>
                    <a:pt x="8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3"/>
            <p:cNvSpPr/>
            <p:nvPr/>
          </p:nvSpPr>
          <p:spPr>
            <a:xfrm>
              <a:off x="2719375" y="2089100"/>
              <a:ext cx="143325" cy="10325"/>
            </a:xfrm>
            <a:custGeom>
              <a:avLst/>
              <a:gdLst/>
              <a:ahLst/>
              <a:cxnLst/>
              <a:rect l="l" t="t" r="r" b="b"/>
              <a:pathLst>
                <a:path w="5733" h="413" extrusionOk="0">
                  <a:moveTo>
                    <a:pt x="223" y="1"/>
                  </a:moveTo>
                  <a:cubicBezTo>
                    <a:pt x="96" y="1"/>
                    <a:pt x="1" y="96"/>
                    <a:pt x="1" y="223"/>
                  </a:cubicBezTo>
                  <a:cubicBezTo>
                    <a:pt x="1" y="318"/>
                    <a:pt x="96" y="413"/>
                    <a:pt x="223" y="413"/>
                  </a:cubicBezTo>
                  <a:lnTo>
                    <a:pt x="5511" y="413"/>
                  </a:lnTo>
                  <a:cubicBezTo>
                    <a:pt x="5638" y="413"/>
                    <a:pt x="5733" y="318"/>
                    <a:pt x="5701" y="223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3"/>
            <p:cNvSpPr/>
            <p:nvPr/>
          </p:nvSpPr>
          <p:spPr>
            <a:xfrm>
              <a:off x="2719375" y="2127900"/>
              <a:ext cx="143325" cy="10325"/>
            </a:xfrm>
            <a:custGeom>
              <a:avLst/>
              <a:gdLst/>
              <a:ahLst/>
              <a:cxnLst/>
              <a:rect l="l" t="t" r="r" b="b"/>
              <a:pathLst>
                <a:path w="5733" h="413" extrusionOk="0">
                  <a:moveTo>
                    <a:pt x="223" y="1"/>
                  </a:moveTo>
                  <a:cubicBezTo>
                    <a:pt x="96" y="1"/>
                    <a:pt x="1" y="96"/>
                    <a:pt x="1" y="222"/>
                  </a:cubicBezTo>
                  <a:cubicBezTo>
                    <a:pt x="1" y="317"/>
                    <a:pt x="96" y="412"/>
                    <a:pt x="223" y="412"/>
                  </a:cubicBezTo>
                  <a:lnTo>
                    <a:pt x="5511" y="412"/>
                  </a:lnTo>
                  <a:cubicBezTo>
                    <a:pt x="5638" y="412"/>
                    <a:pt x="5733" y="317"/>
                    <a:pt x="5701" y="222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3"/>
            <p:cNvSpPr/>
            <p:nvPr/>
          </p:nvSpPr>
          <p:spPr>
            <a:xfrm>
              <a:off x="2719375" y="2167500"/>
              <a:ext cx="142550" cy="9525"/>
            </a:xfrm>
            <a:custGeom>
              <a:avLst/>
              <a:gdLst/>
              <a:ahLst/>
              <a:cxnLst/>
              <a:rect l="l" t="t" r="r" b="b"/>
              <a:pathLst>
                <a:path w="5702" h="381" extrusionOk="0">
                  <a:moveTo>
                    <a:pt x="223" y="0"/>
                  </a:moveTo>
                  <a:cubicBezTo>
                    <a:pt x="96" y="0"/>
                    <a:pt x="1" y="63"/>
                    <a:pt x="1" y="190"/>
                  </a:cubicBezTo>
                  <a:cubicBezTo>
                    <a:pt x="1" y="285"/>
                    <a:pt x="96" y="380"/>
                    <a:pt x="223" y="380"/>
                  </a:cubicBezTo>
                  <a:lnTo>
                    <a:pt x="5511" y="380"/>
                  </a:lnTo>
                  <a:cubicBezTo>
                    <a:pt x="5638" y="380"/>
                    <a:pt x="5701" y="285"/>
                    <a:pt x="5701" y="190"/>
                  </a:cubicBezTo>
                  <a:cubicBezTo>
                    <a:pt x="5701" y="63"/>
                    <a:pt x="5638" y="0"/>
                    <a:pt x="5511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3"/>
            <p:cNvSpPr/>
            <p:nvPr/>
          </p:nvSpPr>
          <p:spPr>
            <a:xfrm>
              <a:off x="2719375" y="2206275"/>
              <a:ext cx="142550" cy="9525"/>
            </a:xfrm>
            <a:custGeom>
              <a:avLst/>
              <a:gdLst/>
              <a:ahLst/>
              <a:cxnLst/>
              <a:rect l="l" t="t" r="r" b="b"/>
              <a:pathLst>
                <a:path w="5702" h="381" extrusionOk="0">
                  <a:moveTo>
                    <a:pt x="223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381"/>
                    <a:pt x="223" y="381"/>
                  </a:cubicBezTo>
                  <a:lnTo>
                    <a:pt x="5511" y="381"/>
                  </a:lnTo>
                  <a:cubicBezTo>
                    <a:pt x="5638" y="381"/>
                    <a:pt x="5701" y="318"/>
                    <a:pt x="5701" y="191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3"/>
            <p:cNvSpPr/>
            <p:nvPr/>
          </p:nvSpPr>
          <p:spPr>
            <a:xfrm>
              <a:off x="2719375" y="2249825"/>
              <a:ext cx="143325" cy="91875"/>
            </a:xfrm>
            <a:custGeom>
              <a:avLst/>
              <a:gdLst/>
              <a:ahLst/>
              <a:cxnLst/>
              <a:rect l="l" t="t" r="r" b="b"/>
              <a:pathLst>
                <a:path w="5733" h="3675" extrusionOk="0">
                  <a:moveTo>
                    <a:pt x="5321" y="381"/>
                  </a:moveTo>
                  <a:lnTo>
                    <a:pt x="5321" y="3294"/>
                  </a:lnTo>
                  <a:lnTo>
                    <a:pt x="413" y="3294"/>
                  </a:lnTo>
                  <a:lnTo>
                    <a:pt x="413" y="381"/>
                  </a:lnTo>
                  <a:close/>
                  <a:moveTo>
                    <a:pt x="223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3484"/>
                  </a:lnTo>
                  <a:cubicBezTo>
                    <a:pt x="1" y="3611"/>
                    <a:pt x="96" y="3674"/>
                    <a:pt x="223" y="3674"/>
                  </a:cubicBezTo>
                  <a:lnTo>
                    <a:pt x="5511" y="3674"/>
                  </a:lnTo>
                  <a:cubicBezTo>
                    <a:pt x="5638" y="3674"/>
                    <a:pt x="5733" y="3611"/>
                    <a:pt x="5701" y="3484"/>
                  </a:cubicBezTo>
                  <a:lnTo>
                    <a:pt x="5701" y="191"/>
                  </a:ln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3"/>
            <p:cNvSpPr/>
            <p:nvPr/>
          </p:nvSpPr>
          <p:spPr>
            <a:xfrm>
              <a:off x="4537975" y="3886325"/>
              <a:ext cx="161550" cy="69700"/>
            </a:xfrm>
            <a:custGeom>
              <a:avLst/>
              <a:gdLst/>
              <a:ahLst/>
              <a:cxnLst/>
              <a:rect l="l" t="t" r="r" b="b"/>
              <a:pathLst>
                <a:path w="6462" h="2788" extrusionOk="0">
                  <a:moveTo>
                    <a:pt x="5891" y="349"/>
                  </a:moveTo>
                  <a:cubicBezTo>
                    <a:pt x="6018" y="349"/>
                    <a:pt x="6113" y="444"/>
                    <a:pt x="6113" y="570"/>
                  </a:cubicBezTo>
                  <a:lnTo>
                    <a:pt x="6113" y="2439"/>
                  </a:lnTo>
                  <a:lnTo>
                    <a:pt x="349" y="2439"/>
                  </a:lnTo>
                  <a:lnTo>
                    <a:pt x="349" y="570"/>
                  </a:lnTo>
                  <a:cubicBezTo>
                    <a:pt x="349" y="444"/>
                    <a:pt x="444" y="349"/>
                    <a:pt x="571" y="349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4"/>
                    <a:pt x="1" y="570"/>
                  </a:cubicBezTo>
                  <a:lnTo>
                    <a:pt x="1" y="2629"/>
                  </a:lnTo>
                  <a:cubicBezTo>
                    <a:pt x="1" y="2724"/>
                    <a:pt x="64" y="2787"/>
                    <a:pt x="159" y="2787"/>
                  </a:cubicBezTo>
                  <a:lnTo>
                    <a:pt x="6303" y="2787"/>
                  </a:lnTo>
                  <a:cubicBezTo>
                    <a:pt x="6398" y="2787"/>
                    <a:pt x="6461" y="2724"/>
                    <a:pt x="6461" y="2629"/>
                  </a:cubicBezTo>
                  <a:lnTo>
                    <a:pt x="6461" y="570"/>
                  </a:lnTo>
                  <a:cubicBezTo>
                    <a:pt x="6461" y="254"/>
                    <a:pt x="6208" y="0"/>
                    <a:pt x="5891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3"/>
            <p:cNvSpPr/>
            <p:nvPr/>
          </p:nvSpPr>
          <p:spPr>
            <a:xfrm>
              <a:off x="4407350" y="3947275"/>
              <a:ext cx="423600" cy="274750"/>
            </a:xfrm>
            <a:custGeom>
              <a:avLst/>
              <a:gdLst/>
              <a:ahLst/>
              <a:cxnLst/>
              <a:rect l="l" t="t" r="r" b="b"/>
              <a:pathLst>
                <a:path w="16944" h="10990" extrusionOk="0">
                  <a:moveTo>
                    <a:pt x="16532" y="349"/>
                  </a:moveTo>
                  <a:lnTo>
                    <a:pt x="14695" y="10641"/>
                  </a:lnTo>
                  <a:lnTo>
                    <a:pt x="2217" y="10641"/>
                  </a:lnTo>
                  <a:lnTo>
                    <a:pt x="380" y="349"/>
                  </a:lnTo>
                  <a:close/>
                  <a:moveTo>
                    <a:pt x="190" y="1"/>
                  </a:moveTo>
                  <a:cubicBezTo>
                    <a:pt x="127" y="1"/>
                    <a:pt x="64" y="32"/>
                    <a:pt x="32" y="64"/>
                  </a:cubicBezTo>
                  <a:cubicBezTo>
                    <a:pt x="0" y="96"/>
                    <a:pt x="0" y="159"/>
                    <a:pt x="0" y="222"/>
                  </a:cubicBezTo>
                  <a:lnTo>
                    <a:pt x="1900" y="10831"/>
                  </a:lnTo>
                  <a:cubicBezTo>
                    <a:pt x="1900" y="10926"/>
                    <a:pt x="1964" y="10990"/>
                    <a:pt x="2059" y="10990"/>
                  </a:cubicBezTo>
                  <a:lnTo>
                    <a:pt x="14853" y="10990"/>
                  </a:lnTo>
                  <a:cubicBezTo>
                    <a:pt x="14948" y="10990"/>
                    <a:pt x="15011" y="10926"/>
                    <a:pt x="15043" y="10831"/>
                  </a:cubicBezTo>
                  <a:lnTo>
                    <a:pt x="16912" y="222"/>
                  </a:lnTo>
                  <a:cubicBezTo>
                    <a:pt x="16943" y="159"/>
                    <a:pt x="16912" y="96"/>
                    <a:pt x="16880" y="64"/>
                  </a:cubicBezTo>
                  <a:cubicBezTo>
                    <a:pt x="16848" y="32"/>
                    <a:pt x="16785" y="1"/>
                    <a:pt x="1675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3"/>
            <p:cNvSpPr/>
            <p:nvPr/>
          </p:nvSpPr>
          <p:spPr>
            <a:xfrm>
              <a:off x="4416850" y="3990025"/>
              <a:ext cx="406175" cy="8750"/>
            </a:xfrm>
            <a:custGeom>
              <a:avLst/>
              <a:gdLst/>
              <a:ahLst/>
              <a:cxnLst/>
              <a:rect l="l" t="t" r="r" b="b"/>
              <a:pathLst>
                <a:path w="16247" h="350" extrusionOk="0">
                  <a:moveTo>
                    <a:pt x="159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49"/>
                    <a:pt x="159" y="349"/>
                  </a:cubicBezTo>
                  <a:lnTo>
                    <a:pt x="16057" y="349"/>
                  </a:lnTo>
                  <a:cubicBezTo>
                    <a:pt x="16152" y="349"/>
                    <a:pt x="16247" y="286"/>
                    <a:pt x="16247" y="191"/>
                  </a:cubicBezTo>
                  <a:cubicBezTo>
                    <a:pt x="16247" y="96"/>
                    <a:pt x="16152" y="1"/>
                    <a:pt x="1605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3"/>
            <p:cNvSpPr/>
            <p:nvPr/>
          </p:nvSpPr>
          <p:spPr>
            <a:xfrm>
              <a:off x="4422400" y="4034375"/>
              <a:ext cx="392700" cy="8725"/>
            </a:xfrm>
            <a:custGeom>
              <a:avLst/>
              <a:gdLst/>
              <a:ahLst/>
              <a:cxnLst/>
              <a:rect l="l" t="t" r="r" b="b"/>
              <a:pathLst>
                <a:path w="15708" h="349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49"/>
                    <a:pt x="190" y="349"/>
                  </a:cubicBezTo>
                  <a:lnTo>
                    <a:pt x="15518" y="349"/>
                  </a:lnTo>
                  <a:cubicBezTo>
                    <a:pt x="15613" y="349"/>
                    <a:pt x="15708" y="285"/>
                    <a:pt x="15708" y="190"/>
                  </a:cubicBezTo>
                  <a:cubicBezTo>
                    <a:pt x="15708" y="95"/>
                    <a:pt x="15613" y="0"/>
                    <a:pt x="1551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3"/>
            <p:cNvSpPr/>
            <p:nvPr/>
          </p:nvSpPr>
          <p:spPr>
            <a:xfrm>
              <a:off x="4430300" y="4078700"/>
              <a:ext cx="376900" cy="8750"/>
            </a:xfrm>
            <a:custGeom>
              <a:avLst/>
              <a:gdLst/>
              <a:ahLst/>
              <a:cxnLst/>
              <a:rect l="l" t="t" r="r" b="b"/>
              <a:pathLst>
                <a:path w="15076" h="350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86"/>
                    <a:pt x="96" y="349"/>
                    <a:pt x="191" y="349"/>
                  </a:cubicBezTo>
                  <a:lnTo>
                    <a:pt x="14885" y="349"/>
                  </a:lnTo>
                  <a:cubicBezTo>
                    <a:pt x="14980" y="349"/>
                    <a:pt x="15075" y="286"/>
                    <a:pt x="15075" y="191"/>
                  </a:cubicBezTo>
                  <a:cubicBezTo>
                    <a:pt x="15075" y="96"/>
                    <a:pt x="14980" y="1"/>
                    <a:pt x="1488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3"/>
            <p:cNvSpPr/>
            <p:nvPr/>
          </p:nvSpPr>
          <p:spPr>
            <a:xfrm>
              <a:off x="4439800" y="4123050"/>
              <a:ext cx="359475" cy="8725"/>
            </a:xfrm>
            <a:custGeom>
              <a:avLst/>
              <a:gdLst/>
              <a:ahLst/>
              <a:cxnLst/>
              <a:rect l="l" t="t" r="r" b="b"/>
              <a:pathLst>
                <a:path w="14379" h="349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285"/>
                    <a:pt x="96" y="349"/>
                    <a:pt x="191" y="349"/>
                  </a:cubicBezTo>
                  <a:lnTo>
                    <a:pt x="14188" y="349"/>
                  </a:lnTo>
                  <a:cubicBezTo>
                    <a:pt x="14284" y="349"/>
                    <a:pt x="14379" y="285"/>
                    <a:pt x="14379" y="190"/>
                  </a:cubicBezTo>
                  <a:cubicBezTo>
                    <a:pt x="14379" y="95"/>
                    <a:pt x="14284" y="0"/>
                    <a:pt x="1418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3"/>
            <p:cNvSpPr/>
            <p:nvPr/>
          </p:nvSpPr>
          <p:spPr>
            <a:xfrm>
              <a:off x="4446150" y="4168175"/>
              <a:ext cx="345200" cy="8725"/>
            </a:xfrm>
            <a:custGeom>
              <a:avLst/>
              <a:gdLst/>
              <a:ahLst/>
              <a:cxnLst/>
              <a:rect l="l" t="t" r="r" b="b"/>
              <a:pathLst>
                <a:path w="13808" h="349" extrusionOk="0">
                  <a:moveTo>
                    <a:pt x="190" y="0"/>
                  </a:moveTo>
                  <a:cubicBezTo>
                    <a:pt x="95" y="0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13618" y="349"/>
                  </a:lnTo>
                  <a:cubicBezTo>
                    <a:pt x="13713" y="349"/>
                    <a:pt x="13808" y="254"/>
                    <a:pt x="13808" y="159"/>
                  </a:cubicBezTo>
                  <a:cubicBezTo>
                    <a:pt x="13808" y="64"/>
                    <a:pt x="13713" y="0"/>
                    <a:pt x="1361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3"/>
            <p:cNvSpPr/>
            <p:nvPr/>
          </p:nvSpPr>
          <p:spPr>
            <a:xfrm>
              <a:off x="4454050" y="3947275"/>
              <a:ext cx="53075" cy="274750"/>
            </a:xfrm>
            <a:custGeom>
              <a:avLst/>
              <a:gdLst/>
              <a:ahLst/>
              <a:cxnLst/>
              <a:rect l="l" t="t" r="r" b="b"/>
              <a:pathLst>
                <a:path w="2123" h="10990" extrusionOk="0">
                  <a:moveTo>
                    <a:pt x="159" y="1"/>
                  </a:moveTo>
                  <a:cubicBezTo>
                    <a:pt x="64" y="32"/>
                    <a:pt x="1" y="127"/>
                    <a:pt x="1" y="222"/>
                  </a:cubicBezTo>
                  <a:lnTo>
                    <a:pt x="1743" y="10831"/>
                  </a:lnTo>
                  <a:cubicBezTo>
                    <a:pt x="1774" y="10926"/>
                    <a:pt x="1838" y="10990"/>
                    <a:pt x="1933" y="10990"/>
                  </a:cubicBezTo>
                  <a:lnTo>
                    <a:pt x="1964" y="10990"/>
                  </a:lnTo>
                  <a:cubicBezTo>
                    <a:pt x="2059" y="10958"/>
                    <a:pt x="2123" y="10863"/>
                    <a:pt x="2091" y="10768"/>
                  </a:cubicBez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3"/>
            <p:cNvSpPr/>
            <p:nvPr/>
          </p:nvSpPr>
          <p:spPr>
            <a:xfrm>
              <a:off x="4504725" y="3947275"/>
              <a:ext cx="40400" cy="274750"/>
            </a:xfrm>
            <a:custGeom>
              <a:avLst/>
              <a:gdLst/>
              <a:ahLst/>
              <a:cxnLst/>
              <a:rect l="l" t="t" r="r" b="b"/>
              <a:pathLst>
                <a:path w="1616" h="10990" extrusionOk="0">
                  <a:moveTo>
                    <a:pt x="159" y="1"/>
                  </a:moveTo>
                  <a:cubicBezTo>
                    <a:pt x="64" y="32"/>
                    <a:pt x="1" y="96"/>
                    <a:pt x="1" y="191"/>
                  </a:cubicBezTo>
                  <a:lnTo>
                    <a:pt x="1267" y="10831"/>
                  </a:lnTo>
                  <a:cubicBezTo>
                    <a:pt x="1267" y="10926"/>
                    <a:pt x="1331" y="10990"/>
                    <a:pt x="1426" y="10990"/>
                  </a:cubicBezTo>
                  <a:lnTo>
                    <a:pt x="1457" y="10990"/>
                  </a:lnTo>
                  <a:cubicBezTo>
                    <a:pt x="1552" y="10958"/>
                    <a:pt x="1616" y="10895"/>
                    <a:pt x="1616" y="10800"/>
                  </a:cubicBez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3"/>
            <p:cNvSpPr/>
            <p:nvPr/>
          </p:nvSpPr>
          <p:spPr>
            <a:xfrm>
              <a:off x="4613975" y="3947275"/>
              <a:ext cx="8750" cy="274750"/>
            </a:xfrm>
            <a:custGeom>
              <a:avLst/>
              <a:gdLst/>
              <a:ahLst/>
              <a:cxnLst/>
              <a:rect l="l" t="t" r="r" b="b"/>
              <a:pathLst>
                <a:path w="350" h="10990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10800"/>
                  </a:lnTo>
                  <a:cubicBezTo>
                    <a:pt x="1" y="10895"/>
                    <a:pt x="96" y="10990"/>
                    <a:pt x="191" y="10990"/>
                  </a:cubicBezTo>
                  <a:cubicBezTo>
                    <a:pt x="286" y="10990"/>
                    <a:pt x="349" y="10895"/>
                    <a:pt x="349" y="10800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3"/>
            <p:cNvSpPr/>
            <p:nvPr/>
          </p:nvSpPr>
          <p:spPr>
            <a:xfrm>
              <a:off x="4558575" y="3947275"/>
              <a:ext cx="26925" cy="274750"/>
            </a:xfrm>
            <a:custGeom>
              <a:avLst/>
              <a:gdLst/>
              <a:ahLst/>
              <a:cxnLst/>
              <a:rect l="l" t="t" r="r" b="b"/>
              <a:pathLst>
                <a:path w="1077" h="10990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697" y="10800"/>
                  </a:lnTo>
                  <a:cubicBezTo>
                    <a:pt x="729" y="10895"/>
                    <a:pt x="792" y="10990"/>
                    <a:pt x="887" y="10990"/>
                  </a:cubicBezTo>
                  <a:cubicBezTo>
                    <a:pt x="982" y="10958"/>
                    <a:pt x="1077" y="10895"/>
                    <a:pt x="1045" y="10800"/>
                  </a:cubicBezTo>
                  <a:lnTo>
                    <a:pt x="348" y="159"/>
                  </a:lnTo>
                  <a:cubicBezTo>
                    <a:pt x="348" y="64"/>
                    <a:pt x="285" y="1"/>
                    <a:pt x="190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3"/>
            <p:cNvSpPr/>
            <p:nvPr/>
          </p:nvSpPr>
          <p:spPr>
            <a:xfrm>
              <a:off x="4731950" y="3947275"/>
              <a:ext cx="53075" cy="274750"/>
            </a:xfrm>
            <a:custGeom>
              <a:avLst/>
              <a:gdLst/>
              <a:ahLst/>
              <a:cxnLst/>
              <a:rect l="l" t="t" r="r" b="b"/>
              <a:pathLst>
                <a:path w="2123" h="10990" extrusionOk="0">
                  <a:moveTo>
                    <a:pt x="1964" y="1"/>
                  </a:moveTo>
                  <a:cubicBezTo>
                    <a:pt x="1869" y="1"/>
                    <a:pt x="1774" y="64"/>
                    <a:pt x="1774" y="159"/>
                  </a:cubicBezTo>
                  <a:lnTo>
                    <a:pt x="32" y="10768"/>
                  </a:lnTo>
                  <a:cubicBezTo>
                    <a:pt x="1" y="10863"/>
                    <a:pt x="64" y="10958"/>
                    <a:pt x="159" y="10990"/>
                  </a:cubicBezTo>
                  <a:lnTo>
                    <a:pt x="191" y="10990"/>
                  </a:lnTo>
                  <a:cubicBezTo>
                    <a:pt x="286" y="10990"/>
                    <a:pt x="349" y="10926"/>
                    <a:pt x="381" y="10831"/>
                  </a:cubicBezTo>
                  <a:lnTo>
                    <a:pt x="2091" y="222"/>
                  </a:lnTo>
                  <a:cubicBezTo>
                    <a:pt x="2122" y="127"/>
                    <a:pt x="2059" y="32"/>
                    <a:pt x="196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3"/>
            <p:cNvSpPr/>
            <p:nvPr/>
          </p:nvSpPr>
          <p:spPr>
            <a:xfrm>
              <a:off x="4693950" y="3947275"/>
              <a:ext cx="40400" cy="274750"/>
            </a:xfrm>
            <a:custGeom>
              <a:avLst/>
              <a:gdLst/>
              <a:ahLst/>
              <a:cxnLst/>
              <a:rect l="l" t="t" r="r" b="b"/>
              <a:pathLst>
                <a:path w="1616" h="10990" extrusionOk="0">
                  <a:moveTo>
                    <a:pt x="1457" y="1"/>
                  </a:moveTo>
                  <a:cubicBezTo>
                    <a:pt x="1362" y="1"/>
                    <a:pt x="1267" y="64"/>
                    <a:pt x="1236" y="159"/>
                  </a:cubicBezTo>
                  <a:lnTo>
                    <a:pt x="1" y="10800"/>
                  </a:lnTo>
                  <a:cubicBezTo>
                    <a:pt x="1" y="10895"/>
                    <a:pt x="64" y="10958"/>
                    <a:pt x="159" y="10990"/>
                  </a:cubicBezTo>
                  <a:lnTo>
                    <a:pt x="191" y="10990"/>
                  </a:lnTo>
                  <a:cubicBezTo>
                    <a:pt x="254" y="10990"/>
                    <a:pt x="349" y="10926"/>
                    <a:pt x="349" y="10831"/>
                  </a:cubicBezTo>
                  <a:lnTo>
                    <a:pt x="1584" y="191"/>
                  </a:lnTo>
                  <a:cubicBezTo>
                    <a:pt x="1616" y="96"/>
                    <a:pt x="1552" y="32"/>
                    <a:pt x="145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3"/>
            <p:cNvSpPr/>
            <p:nvPr/>
          </p:nvSpPr>
          <p:spPr>
            <a:xfrm>
              <a:off x="4653575" y="3947275"/>
              <a:ext cx="26950" cy="274750"/>
            </a:xfrm>
            <a:custGeom>
              <a:avLst/>
              <a:gdLst/>
              <a:ahLst/>
              <a:cxnLst/>
              <a:rect l="l" t="t" r="r" b="b"/>
              <a:pathLst>
                <a:path w="1078" h="10990" extrusionOk="0">
                  <a:moveTo>
                    <a:pt x="887" y="1"/>
                  </a:moveTo>
                  <a:cubicBezTo>
                    <a:pt x="792" y="1"/>
                    <a:pt x="729" y="64"/>
                    <a:pt x="697" y="159"/>
                  </a:cubicBezTo>
                  <a:lnTo>
                    <a:pt x="32" y="10800"/>
                  </a:lnTo>
                  <a:cubicBezTo>
                    <a:pt x="0" y="10895"/>
                    <a:pt x="95" y="10958"/>
                    <a:pt x="190" y="10990"/>
                  </a:cubicBezTo>
                  <a:cubicBezTo>
                    <a:pt x="285" y="10990"/>
                    <a:pt x="349" y="10895"/>
                    <a:pt x="380" y="10800"/>
                  </a:cubicBezTo>
                  <a:lnTo>
                    <a:pt x="1045" y="191"/>
                  </a:lnTo>
                  <a:cubicBezTo>
                    <a:pt x="1077" y="96"/>
                    <a:pt x="982" y="1"/>
                    <a:pt x="8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3"/>
            <p:cNvSpPr/>
            <p:nvPr/>
          </p:nvSpPr>
          <p:spPr>
            <a:xfrm>
              <a:off x="4790550" y="2998000"/>
              <a:ext cx="410925" cy="289800"/>
            </a:xfrm>
            <a:custGeom>
              <a:avLst/>
              <a:gdLst/>
              <a:ahLst/>
              <a:cxnLst/>
              <a:rect l="l" t="t" r="r" b="b"/>
              <a:pathLst>
                <a:path w="16437" h="11592" extrusionOk="0">
                  <a:moveTo>
                    <a:pt x="1204" y="1"/>
                  </a:moveTo>
                  <a:cubicBezTo>
                    <a:pt x="539" y="1"/>
                    <a:pt x="0" y="507"/>
                    <a:pt x="0" y="1172"/>
                  </a:cubicBezTo>
                  <a:lnTo>
                    <a:pt x="0" y="10388"/>
                  </a:lnTo>
                  <a:cubicBezTo>
                    <a:pt x="0" y="11053"/>
                    <a:pt x="539" y="11592"/>
                    <a:pt x="1204" y="11592"/>
                  </a:cubicBezTo>
                  <a:lnTo>
                    <a:pt x="15265" y="11592"/>
                  </a:lnTo>
                  <a:cubicBezTo>
                    <a:pt x="15898" y="11592"/>
                    <a:pt x="16436" y="11053"/>
                    <a:pt x="16436" y="10388"/>
                  </a:cubicBezTo>
                  <a:lnTo>
                    <a:pt x="16436" y="1172"/>
                  </a:lnTo>
                  <a:cubicBezTo>
                    <a:pt x="16436" y="507"/>
                    <a:pt x="15898" y="1"/>
                    <a:pt x="15265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3"/>
            <p:cNvSpPr/>
            <p:nvPr/>
          </p:nvSpPr>
          <p:spPr>
            <a:xfrm>
              <a:off x="4785000" y="2991675"/>
              <a:ext cx="422800" cy="301675"/>
            </a:xfrm>
            <a:custGeom>
              <a:avLst/>
              <a:gdLst/>
              <a:ahLst/>
              <a:cxnLst/>
              <a:rect l="l" t="t" r="r" b="b"/>
              <a:pathLst>
                <a:path w="16912" h="12067" extrusionOk="0">
                  <a:moveTo>
                    <a:pt x="15487" y="475"/>
                  </a:moveTo>
                  <a:cubicBezTo>
                    <a:pt x="15993" y="475"/>
                    <a:pt x="16405" y="919"/>
                    <a:pt x="16405" y="1425"/>
                  </a:cubicBezTo>
                  <a:lnTo>
                    <a:pt x="16405" y="10641"/>
                  </a:lnTo>
                  <a:cubicBezTo>
                    <a:pt x="16405" y="11179"/>
                    <a:pt x="15993" y="11591"/>
                    <a:pt x="15487" y="11591"/>
                  </a:cubicBezTo>
                  <a:lnTo>
                    <a:pt x="1426" y="11591"/>
                  </a:lnTo>
                  <a:cubicBezTo>
                    <a:pt x="887" y="11591"/>
                    <a:pt x="476" y="11179"/>
                    <a:pt x="476" y="10641"/>
                  </a:cubicBezTo>
                  <a:lnTo>
                    <a:pt x="476" y="1425"/>
                  </a:lnTo>
                  <a:cubicBezTo>
                    <a:pt x="476" y="919"/>
                    <a:pt x="887" y="475"/>
                    <a:pt x="1426" y="475"/>
                  </a:cubicBezTo>
                  <a:close/>
                  <a:moveTo>
                    <a:pt x="1426" y="0"/>
                  </a:moveTo>
                  <a:cubicBezTo>
                    <a:pt x="634" y="0"/>
                    <a:pt x="0" y="634"/>
                    <a:pt x="0" y="1425"/>
                  </a:cubicBezTo>
                  <a:lnTo>
                    <a:pt x="0" y="10641"/>
                  </a:lnTo>
                  <a:cubicBezTo>
                    <a:pt x="0" y="11433"/>
                    <a:pt x="634" y="12066"/>
                    <a:pt x="1426" y="12066"/>
                  </a:cubicBezTo>
                  <a:lnTo>
                    <a:pt x="15487" y="12066"/>
                  </a:lnTo>
                  <a:cubicBezTo>
                    <a:pt x="16278" y="12066"/>
                    <a:pt x="16912" y="11433"/>
                    <a:pt x="16912" y="10641"/>
                  </a:cubicBezTo>
                  <a:lnTo>
                    <a:pt x="16912" y="1425"/>
                  </a:lnTo>
                  <a:cubicBezTo>
                    <a:pt x="16912" y="634"/>
                    <a:pt x="16278" y="0"/>
                    <a:pt x="1548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3"/>
            <p:cNvSpPr/>
            <p:nvPr/>
          </p:nvSpPr>
          <p:spPr>
            <a:xfrm>
              <a:off x="4790550" y="3051050"/>
              <a:ext cx="410925" cy="39600"/>
            </a:xfrm>
            <a:custGeom>
              <a:avLst/>
              <a:gdLst/>
              <a:ahLst/>
              <a:cxnLst/>
              <a:rect l="l" t="t" r="r" b="b"/>
              <a:pathLst>
                <a:path w="16437" h="1584" extrusionOk="0">
                  <a:moveTo>
                    <a:pt x="0" y="1"/>
                  </a:moveTo>
                  <a:lnTo>
                    <a:pt x="0" y="1584"/>
                  </a:lnTo>
                  <a:lnTo>
                    <a:pt x="16436" y="1584"/>
                  </a:lnTo>
                  <a:lnTo>
                    <a:pt x="16436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3"/>
            <p:cNvSpPr/>
            <p:nvPr/>
          </p:nvSpPr>
          <p:spPr>
            <a:xfrm>
              <a:off x="4785000" y="3044725"/>
              <a:ext cx="422800" cy="52275"/>
            </a:xfrm>
            <a:custGeom>
              <a:avLst/>
              <a:gdLst/>
              <a:ahLst/>
              <a:cxnLst/>
              <a:rect l="l" t="t" r="r" b="b"/>
              <a:pathLst>
                <a:path w="16912" h="2091" extrusionOk="0">
                  <a:moveTo>
                    <a:pt x="16405" y="507"/>
                  </a:moveTo>
                  <a:lnTo>
                    <a:pt x="16405" y="1584"/>
                  </a:lnTo>
                  <a:lnTo>
                    <a:pt x="476" y="1584"/>
                  </a:lnTo>
                  <a:lnTo>
                    <a:pt x="476" y="507"/>
                  </a:lnTo>
                  <a:close/>
                  <a:moveTo>
                    <a:pt x="222" y="0"/>
                  </a:moveTo>
                  <a:cubicBezTo>
                    <a:pt x="95" y="0"/>
                    <a:pt x="0" y="127"/>
                    <a:pt x="0" y="254"/>
                  </a:cubicBezTo>
                  <a:lnTo>
                    <a:pt x="0" y="1837"/>
                  </a:lnTo>
                  <a:cubicBezTo>
                    <a:pt x="0" y="1964"/>
                    <a:pt x="95" y="2090"/>
                    <a:pt x="222" y="2090"/>
                  </a:cubicBezTo>
                  <a:lnTo>
                    <a:pt x="16658" y="2090"/>
                  </a:lnTo>
                  <a:cubicBezTo>
                    <a:pt x="16785" y="2090"/>
                    <a:pt x="16912" y="1964"/>
                    <a:pt x="16912" y="1837"/>
                  </a:cubicBezTo>
                  <a:lnTo>
                    <a:pt x="16912" y="254"/>
                  </a:lnTo>
                  <a:cubicBezTo>
                    <a:pt x="16912" y="127"/>
                    <a:pt x="16785" y="0"/>
                    <a:pt x="1665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3"/>
            <p:cNvSpPr/>
            <p:nvPr/>
          </p:nvSpPr>
          <p:spPr>
            <a:xfrm>
              <a:off x="4837250" y="3214150"/>
              <a:ext cx="239925" cy="21400"/>
            </a:xfrm>
            <a:custGeom>
              <a:avLst/>
              <a:gdLst/>
              <a:ahLst/>
              <a:cxnLst/>
              <a:rect l="l" t="t" r="r" b="b"/>
              <a:pathLst>
                <a:path w="9597" h="856" extrusionOk="0">
                  <a:moveTo>
                    <a:pt x="1" y="0"/>
                  </a:moveTo>
                  <a:lnTo>
                    <a:pt x="1" y="855"/>
                  </a:lnTo>
                  <a:lnTo>
                    <a:pt x="9596" y="855"/>
                  </a:lnTo>
                  <a:lnTo>
                    <a:pt x="959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3"/>
            <p:cNvSpPr/>
            <p:nvPr/>
          </p:nvSpPr>
          <p:spPr>
            <a:xfrm>
              <a:off x="4830925" y="3207800"/>
              <a:ext cx="252575" cy="34075"/>
            </a:xfrm>
            <a:custGeom>
              <a:avLst/>
              <a:gdLst/>
              <a:ahLst/>
              <a:cxnLst/>
              <a:rect l="l" t="t" r="r" b="b"/>
              <a:pathLst>
                <a:path w="10103" h="1363" extrusionOk="0">
                  <a:moveTo>
                    <a:pt x="9628" y="508"/>
                  </a:moveTo>
                  <a:lnTo>
                    <a:pt x="9628" y="856"/>
                  </a:lnTo>
                  <a:lnTo>
                    <a:pt x="507" y="856"/>
                  </a:lnTo>
                  <a:lnTo>
                    <a:pt x="507" y="508"/>
                  </a:lnTo>
                  <a:close/>
                  <a:moveTo>
                    <a:pt x="254" y="1"/>
                  </a:moveTo>
                  <a:cubicBezTo>
                    <a:pt x="95" y="1"/>
                    <a:pt x="0" y="128"/>
                    <a:pt x="0" y="254"/>
                  </a:cubicBezTo>
                  <a:lnTo>
                    <a:pt x="0" y="1109"/>
                  </a:lnTo>
                  <a:cubicBezTo>
                    <a:pt x="0" y="1236"/>
                    <a:pt x="127" y="1363"/>
                    <a:pt x="254" y="1363"/>
                  </a:cubicBezTo>
                  <a:lnTo>
                    <a:pt x="9849" y="1363"/>
                  </a:lnTo>
                  <a:cubicBezTo>
                    <a:pt x="10008" y="1363"/>
                    <a:pt x="10103" y="1236"/>
                    <a:pt x="10103" y="1109"/>
                  </a:cubicBezTo>
                  <a:lnTo>
                    <a:pt x="10103" y="254"/>
                  </a:lnTo>
                  <a:cubicBezTo>
                    <a:pt x="10103" y="128"/>
                    <a:pt x="10008" y="1"/>
                    <a:pt x="984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3"/>
            <p:cNvSpPr/>
            <p:nvPr/>
          </p:nvSpPr>
          <p:spPr>
            <a:xfrm>
              <a:off x="4837250" y="3166650"/>
              <a:ext cx="169450" cy="21400"/>
            </a:xfrm>
            <a:custGeom>
              <a:avLst/>
              <a:gdLst/>
              <a:ahLst/>
              <a:cxnLst/>
              <a:rect l="l" t="t" r="r" b="b"/>
              <a:pathLst>
                <a:path w="6778" h="856" extrusionOk="0">
                  <a:moveTo>
                    <a:pt x="1" y="0"/>
                  </a:moveTo>
                  <a:lnTo>
                    <a:pt x="1" y="855"/>
                  </a:lnTo>
                  <a:lnTo>
                    <a:pt x="6778" y="855"/>
                  </a:lnTo>
                  <a:lnTo>
                    <a:pt x="677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3"/>
            <p:cNvSpPr/>
            <p:nvPr/>
          </p:nvSpPr>
          <p:spPr>
            <a:xfrm>
              <a:off x="4830925" y="3161100"/>
              <a:ext cx="182125" cy="33275"/>
            </a:xfrm>
            <a:custGeom>
              <a:avLst/>
              <a:gdLst/>
              <a:ahLst/>
              <a:cxnLst/>
              <a:rect l="l" t="t" r="r" b="b"/>
              <a:pathLst>
                <a:path w="7285" h="1331" extrusionOk="0">
                  <a:moveTo>
                    <a:pt x="6777" y="476"/>
                  </a:moveTo>
                  <a:lnTo>
                    <a:pt x="6777" y="856"/>
                  </a:lnTo>
                  <a:lnTo>
                    <a:pt x="507" y="856"/>
                  </a:lnTo>
                  <a:lnTo>
                    <a:pt x="507" y="476"/>
                  </a:lnTo>
                  <a:close/>
                  <a:moveTo>
                    <a:pt x="254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0" y="1077"/>
                  </a:lnTo>
                  <a:cubicBezTo>
                    <a:pt x="0" y="1236"/>
                    <a:pt x="127" y="1331"/>
                    <a:pt x="254" y="1331"/>
                  </a:cubicBezTo>
                  <a:lnTo>
                    <a:pt x="7031" y="1331"/>
                  </a:lnTo>
                  <a:cubicBezTo>
                    <a:pt x="7157" y="1331"/>
                    <a:pt x="7284" y="1236"/>
                    <a:pt x="7284" y="1077"/>
                  </a:cubicBezTo>
                  <a:lnTo>
                    <a:pt x="7284" y="222"/>
                  </a:lnTo>
                  <a:cubicBezTo>
                    <a:pt x="7284" y="96"/>
                    <a:pt x="7157" y="1"/>
                    <a:pt x="703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3"/>
            <p:cNvSpPr/>
            <p:nvPr/>
          </p:nvSpPr>
          <p:spPr>
            <a:xfrm>
              <a:off x="2590325" y="3921950"/>
              <a:ext cx="411725" cy="263675"/>
            </a:xfrm>
            <a:custGeom>
              <a:avLst/>
              <a:gdLst/>
              <a:ahLst/>
              <a:cxnLst/>
              <a:rect l="l" t="t" r="r" b="b"/>
              <a:pathLst>
                <a:path w="16469" h="10547" extrusionOk="0">
                  <a:moveTo>
                    <a:pt x="1" y="0"/>
                  </a:moveTo>
                  <a:lnTo>
                    <a:pt x="1" y="10546"/>
                  </a:lnTo>
                  <a:lnTo>
                    <a:pt x="16469" y="10546"/>
                  </a:lnTo>
                  <a:lnTo>
                    <a:pt x="164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3"/>
            <p:cNvSpPr/>
            <p:nvPr/>
          </p:nvSpPr>
          <p:spPr>
            <a:xfrm>
              <a:off x="2584800" y="3916400"/>
              <a:ext cx="422800" cy="274750"/>
            </a:xfrm>
            <a:custGeom>
              <a:avLst/>
              <a:gdLst/>
              <a:ahLst/>
              <a:cxnLst/>
              <a:rect l="l" t="t" r="r" b="b"/>
              <a:pathLst>
                <a:path w="16912" h="10990" extrusionOk="0">
                  <a:moveTo>
                    <a:pt x="16500" y="444"/>
                  </a:moveTo>
                  <a:lnTo>
                    <a:pt x="16500" y="10578"/>
                  </a:lnTo>
                  <a:lnTo>
                    <a:pt x="443" y="10578"/>
                  </a:lnTo>
                  <a:lnTo>
                    <a:pt x="443" y="444"/>
                  </a:lnTo>
                  <a:close/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0" y="10768"/>
                  </a:lnTo>
                  <a:cubicBezTo>
                    <a:pt x="0" y="10895"/>
                    <a:pt x="95" y="10990"/>
                    <a:pt x="222" y="10990"/>
                  </a:cubicBezTo>
                  <a:lnTo>
                    <a:pt x="16721" y="10990"/>
                  </a:lnTo>
                  <a:cubicBezTo>
                    <a:pt x="16816" y="10990"/>
                    <a:pt x="16911" y="10895"/>
                    <a:pt x="16911" y="10768"/>
                  </a:cubicBezTo>
                  <a:lnTo>
                    <a:pt x="16911" y="222"/>
                  </a:lnTo>
                  <a:cubicBezTo>
                    <a:pt x="16911" y="96"/>
                    <a:pt x="16816" y="1"/>
                    <a:pt x="1672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3"/>
            <p:cNvSpPr/>
            <p:nvPr/>
          </p:nvSpPr>
          <p:spPr>
            <a:xfrm>
              <a:off x="2627550" y="4015375"/>
              <a:ext cx="234375" cy="26150"/>
            </a:xfrm>
            <a:custGeom>
              <a:avLst/>
              <a:gdLst/>
              <a:ahLst/>
              <a:cxnLst/>
              <a:rect l="l" t="t" r="r" b="b"/>
              <a:pathLst>
                <a:path w="9375" h="1046" extrusionOk="0">
                  <a:moveTo>
                    <a:pt x="0" y="0"/>
                  </a:moveTo>
                  <a:lnTo>
                    <a:pt x="0" y="1045"/>
                  </a:lnTo>
                  <a:lnTo>
                    <a:pt x="9374" y="1045"/>
                  </a:lnTo>
                  <a:lnTo>
                    <a:pt x="937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3"/>
            <p:cNvSpPr/>
            <p:nvPr/>
          </p:nvSpPr>
          <p:spPr>
            <a:xfrm>
              <a:off x="2622000" y="4009825"/>
              <a:ext cx="245450" cy="37225"/>
            </a:xfrm>
            <a:custGeom>
              <a:avLst/>
              <a:gdLst/>
              <a:ahLst/>
              <a:cxnLst/>
              <a:rect l="l" t="t" r="r" b="b"/>
              <a:pathLst>
                <a:path w="9818" h="1489" extrusionOk="0">
                  <a:moveTo>
                    <a:pt x="9375" y="444"/>
                  </a:moveTo>
                  <a:lnTo>
                    <a:pt x="9375" y="1077"/>
                  </a:lnTo>
                  <a:lnTo>
                    <a:pt x="444" y="1077"/>
                  </a:lnTo>
                  <a:lnTo>
                    <a:pt x="444" y="444"/>
                  </a:lnTo>
                  <a:close/>
                  <a:moveTo>
                    <a:pt x="222" y="1"/>
                  </a:moveTo>
                  <a:cubicBezTo>
                    <a:pt x="96" y="1"/>
                    <a:pt x="1" y="96"/>
                    <a:pt x="1" y="222"/>
                  </a:cubicBezTo>
                  <a:lnTo>
                    <a:pt x="1" y="1267"/>
                  </a:lnTo>
                  <a:cubicBezTo>
                    <a:pt x="1" y="1394"/>
                    <a:pt x="96" y="1489"/>
                    <a:pt x="222" y="1489"/>
                  </a:cubicBezTo>
                  <a:lnTo>
                    <a:pt x="9596" y="1489"/>
                  </a:lnTo>
                  <a:cubicBezTo>
                    <a:pt x="9723" y="1489"/>
                    <a:pt x="9818" y="1394"/>
                    <a:pt x="9818" y="1267"/>
                  </a:cubicBezTo>
                  <a:lnTo>
                    <a:pt x="9818" y="222"/>
                  </a:lnTo>
                  <a:cubicBezTo>
                    <a:pt x="9818" y="96"/>
                    <a:pt x="9723" y="1"/>
                    <a:pt x="959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3"/>
            <p:cNvSpPr/>
            <p:nvPr/>
          </p:nvSpPr>
          <p:spPr>
            <a:xfrm>
              <a:off x="2627550" y="4072375"/>
              <a:ext cx="338075" cy="79200"/>
            </a:xfrm>
            <a:custGeom>
              <a:avLst/>
              <a:gdLst/>
              <a:ahLst/>
              <a:cxnLst/>
              <a:rect l="l" t="t" r="r" b="b"/>
              <a:pathLst>
                <a:path w="13523" h="3168" extrusionOk="0">
                  <a:moveTo>
                    <a:pt x="0" y="0"/>
                  </a:moveTo>
                  <a:lnTo>
                    <a:pt x="0" y="3167"/>
                  </a:lnTo>
                  <a:lnTo>
                    <a:pt x="13523" y="3167"/>
                  </a:lnTo>
                  <a:lnTo>
                    <a:pt x="1352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3"/>
            <p:cNvSpPr/>
            <p:nvPr/>
          </p:nvSpPr>
          <p:spPr>
            <a:xfrm>
              <a:off x="2622000" y="4066825"/>
              <a:ext cx="349175" cy="90275"/>
            </a:xfrm>
            <a:custGeom>
              <a:avLst/>
              <a:gdLst/>
              <a:ahLst/>
              <a:cxnLst/>
              <a:rect l="l" t="t" r="r" b="b"/>
              <a:pathLst>
                <a:path w="13967" h="3611" extrusionOk="0">
                  <a:moveTo>
                    <a:pt x="13523" y="444"/>
                  </a:moveTo>
                  <a:lnTo>
                    <a:pt x="13523" y="3168"/>
                  </a:lnTo>
                  <a:lnTo>
                    <a:pt x="444" y="3168"/>
                  </a:lnTo>
                  <a:lnTo>
                    <a:pt x="444" y="444"/>
                  </a:lnTo>
                  <a:close/>
                  <a:moveTo>
                    <a:pt x="222" y="1"/>
                  </a:moveTo>
                  <a:cubicBezTo>
                    <a:pt x="96" y="1"/>
                    <a:pt x="1" y="96"/>
                    <a:pt x="1" y="222"/>
                  </a:cubicBezTo>
                  <a:lnTo>
                    <a:pt x="1" y="3389"/>
                  </a:lnTo>
                  <a:cubicBezTo>
                    <a:pt x="1" y="3516"/>
                    <a:pt x="96" y="3611"/>
                    <a:pt x="222" y="3611"/>
                  </a:cubicBezTo>
                  <a:lnTo>
                    <a:pt x="13745" y="3611"/>
                  </a:lnTo>
                  <a:cubicBezTo>
                    <a:pt x="13872" y="3611"/>
                    <a:pt x="13967" y="3516"/>
                    <a:pt x="13967" y="3389"/>
                  </a:cubicBezTo>
                  <a:lnTo>
                    <a:pt x="13967" y="222"/>
                  </a:lnTo>
                  <a:cubicBezTo>
                    <a:pt x="13967" y="127"/>
                    <a:pt x="13872" y="1"/>
                    <a:pt x="1374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3"/>
            <p:cNvSpPr/>
            <p:nvPr/>
          </p:nvSpPr>
          <p:spPr>
            <a:xfrm>
              <a:off x="2622000" y="3965500"/>
              <a:ext cx="254175" cy="11100"/>
            </a:xfrm>
            <a:custGeom>
              <a:avLst/>
              <a:gdLst/>
              <a:ahLst/>
              <a:cxnLst/>
              <a:rect l="l" t="t" r="r" b="b"/>
              <a:pathLst>
                <a:path w="10167" h="444" extrusionOk="0">
                  <a:moveTo>
                    <a:pt x="222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48"/>
                    <a:pt x="96" y="443"/>
                    <a:pt x="222" y="443"/>
                  </a:cubicBezTo>
                  <a:lnTo>
                    <a:pt x="9945" y="443"/>
                  </a:lnTo>
                  <a:cubicBezTo>
                    <a:pt x="10071" y="443"/>
                    <a:pt x="10166" y="348"/>
                    <a:pt x="10166" y="222"/>
                  </a:cubicBezTo>
                  <a:cubicBezTo>
                    <a:pt x="10166" y="95"/>
                    <a:pt x="10071" y="0"/>
                    <a:pt x="994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3"/>
            <p:cNvSpPr/>
            <p:nvPr/>
          </p:nvSpPr>
          <p:spPr>
            <a:xfrm>
              <a:off x="2892775" y="3965500"/>
              <a:ext cx="78400" cy="11100"/>
            </a:xfrm>
            <a:custGeom>
              <a:avLst/>
              <a:gdLst/>
              <a:ahLst/>
              <a:cxnLst/>
              <a:rect l="l" t="t" r="r" b="b"/>
              <a:pathLst>
                <a:path w="3136" h="444" extrusionOk="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48"/>
                    <a:pt x="95" y="443"/>
                    <a:pt x="222" y="443"/>
                  </a:cubicBezTo>
                  <a:lnTo>
                    <a:pt x="2914" y="443"/>
                  </a:lnTo>
                  <a:cubicBezTo>
                    <a:pt x="3041" y="443"/>
                    <a:pt x="3136" y="348"/>
                    <a:pt x="3136" y="222"/>
                  </a:cubicBezTo>
                  <a:cubicBezTo>
                    <a:pt x="3136" y="95"/>
                    <a:pt x="3041" y="0"/>
                    <a:pt x="291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3"/>
            <p:cNvSpPr/>
            <p:nvPr/>
          </p:nvSpPr>
          <p:spPr>
            <a:xfrm>
              <a:off x="3567325" y="3476200"/>
              <a:ext cx="300075" cy="68900"/>
            </a:xfrm>
            <a:custGeom>
              <a:avLst/>
              <a:gdLst/>
              <a:ahLst/>
              <a:cxnLst/>
              <a:rect l="l" t="t" r="r" b="b"/>
              <a:pathLst>
                <a:path w="12003" h="2756" extrusionOk="0">
                  <a:moveTo>
                    <a:pt x="10578" y="349"/>
                  </a:moveTo>
                  <a:cubicBezTo>
                    <a:pt x="10546" y="761"/>
                    <a:pt x="10578" y="1679"/>
                    <a:pt x="11338" y="2408"/>
                  </a:cubicBezTo>
                  <a:lnTo>
                    <a:pt x="729" y="2408"/>
                  </a:lnTo>
                  <a:cubicBezTo>
                    <a:pt x="1141" y="2059"/>
                    <a:pt x="1647" y="1363"/>
                    <a:pt x="1584" y="349"/>
                  </a:cubicBezTo>
                  <a:close/>
                  <a:moveTo>
                    <a:pt x="1394" y="1"/>
                  </a:moveTo>
                  <a:cubicBezTo>
                    <a:pt x="1331" y="1"/>
                    <a:pt x="1267" y="32"/>
                    <a:pt x="1236" y="64"/>
                  </a:cubicBezTo>
                  <a:cubicBezTo>
                    <a:pt x="1204" y="96"/>
                    <a:pt x="1204" y="159"/>
                    <a:pt x="1204" y="222"/>
                  </a:cubicBezTo>
                  <a:cubicBezTo>
                    <a:pt x="1457" y="1679"/>
                    <a:pt x="159" y="2408"/>
                    <a:pt x="127" y="2439"/>
                  </a:cubicBezTo>
                  <a:cubicBezTo>
                    <a:pt x="32" y="2471"/>
                    <a:pt x="0" y="2566"/>
                    <a:pt x="32" y="2629"/>
                  </a:cubicBezTo>
                  <a:cubicBezTo>
                    <a:pt x="64" y="2724"/>
                    <a:pt x="127" y="2756"/>
                    <a:pt x="190" y="2756"/>
                  </a:cubicBezTo>
                  <a:lnTo>
                    <a:pt x="11813" y="2756"/>
                  </a:lnTo>
                  <a:cubicBezTo>
                    <a:pt x="11876" y="2756"/>
                    <a:pt x="11971" y="2724"/>
                    <a:pt x="11971" y="2661"/>
                  </a:cubicBezTo>
                  <a:cubicBezTo>
                    <a:pt x="12003" y="2566"/>
                    <a:pt x="11971" y="2503"/>
                    <a:pt x="11908" y="2439"/>
                  </a:cubicBezTo>
                  <a:cubicBezTo>
                    <a:pt x="10705" y="1616"/>
                    <a:pt x="10926" y="286"/>
                    <a:pt x="10926" y="222"/>
                  </a:cubicBezTo>
                  <a:cubicBezTo>
                    <a:pt x="10958" y="159"/>
                    <a:pt x="10926" y="96"/>
                    <a:pt x="10895" y="64"/>
                  </a:cubicBezTo>
                  <a:cubicBezTo>
                    <a:pt x="10863" y="32"/>
                    <a:pt x="10831" y="1"/>
                    <a:pt x="1076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3"/>
            <p:cNvSpPr/>
            <p:nvPr/>
          </p:nvSpPr>
          <p:spPr>
            <a:xfrm>
              <a:off x="3538025" y="3539550"/>
              <a:ext cx="362650" cy="14275"/>
            </a:xfrm>
            <a:custGeom>
              <a:avLst/>
              <a:gdLst/>
              <a:ahLst/>
              <a:cxnLst/>
              <a:rect l="l" t="t" r="r" b="b"/>
              <a:pathLst>
                <a:path w="14506" h="571" extrusionOk="0">
                  <a:moveTo>
                    <a:pt x="254" y="0"/>
                  </a:moveTo>
                  <a:cubicBezTo>
                    <a:pt x="96" y="0"/>
                    <a:pt x="1" y="127"/>
                    <a:pt x="1" y="254"/>
                  </a:cubicBezTo>
                  <a:lnTo>
                    <a:pt x="1" y="317"/>
                  </a:lnTo>
                  <a:cubicBezTo>
                    <a:pt x="1" y="444"/>
                    <a:pt x="96" y="570"/>
                    <a:pt x="254" y="570"/>
                  </a:cubicBezTo>
                  <a:lnTo>
                    <a:pt x="14252" y="570"/>
                  </a:lnTo>
                  <a:cubicBezTo>
                    <a:pt x="14378" y="570"/>
                    <a:pt x="14505" y="444"/>
                    <a:pt x="14505" y="317"/>
                  </a:cubicBezTo>
                  <a:lnTo>
                    <a:pt x="14505" y="254"/>
                  </a:lnTo>
                  <a:cubicBezTo>
                    <a:pt x="14505" y="127"/>
                    <a:pt x="14378" y="0"/>
                    <a:pt x="14252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3"/>
            <p:cNvSpPr/>
            <p:nvPr/>
          </p:nvSpPr>
          <p:spPr>
            <a:xfrm>
              <a:off x="3533275" y="3535575"/>
              <a:ext cx="371350" cy="22200"/>
            </a:xfrm>
            <a:custGeom>
              <a:avLst/>
              <a:gdLst/>
              <a:ahLst/>
              <a:cxnLst/>
              <a:rect l="l" t="t" r="r" b="b"/>
              <a:pathLst>
                <a:path w="14854" h="888" extrusionOk="0">
                  <a:moveTo>
                    <a:pt x="14442" y="349"/>
                  </a:moveTo>
                  <a:cubicBezTo>
                    <a:pt x="14473" y="349"/>
                    <a:pt x="14505" y="381"/>
                    <a:pt x="14505" y="413"/>
                  </a:cubicBezTo>
                  <a:lnTo>
                    <a:pt x="14505" y="476"/>
                  </a:lnTo>
                  <a:cubicBezTo>
                    <a:pt x="14505" y="508"/>
                    <a:pt x="14473" y="539"/>
                    <a:pt x="14442" y="539"/>
                  </a:cubicBezTo>
                  <a:lnTo>
                    <a:pt x="444" y="539"/>
                  </a:lnTo>
                  <a:cubicBezTo>
                    <a:pt x="381" y="539"/>
                    <a:pt x="381" y="508"/>
                    <a:pt x="381" y="476"/>
                  </a:cubicBezTo>
                  <a:lnTo>
                    <a:pt x="381" y="413"/>
                  </a:lnTo>
                  <a:cubicBezTo>
                    <a:pt x="381" y="381"/>
                    <a:pt x="381" y="349"/>
                    <a:pt x="444" y="349"/>
                  </a:cubicBezTo>
                  <a:close/>
                  <a:moveTo>
                    <a:pt x="444" y="1"/>
                  </a:moveTo>
                  <a:cubicBezTo>
                    <a:pt x="191" y="1"/>
                    <a:pt x="1" y="191"/>
                    <a:pt x="1" y="413"/>
                  </a:cubicBezTo>
                  <a:lnTo>
                    <a:pt x="1" y="476"/>
                  </a:lnTo>
                  <a:cubicBezTo>
                    <a:pt x="1" y="698"/>
                    <a:pt x="191" y="888"/>
                    <a:pt x="444" y="888"/>
                  </a:cubicBezTo>
                  <a:lnTo>
                    <a:pt x="14442" y="888"/>
                  </a:lnTo>
                  <a:cubicBezTo>
                    <a:pt x="14663" y="888"/>
                    <a:pt x="14853" y="698"/>
                    <a:pt x="14853" y="476"/>
                  </a:cubicBezTo>
                  <a:lnTo>
                    <a:pt x="14853" y="413"/>
                  </a:lnTo>
                  <a:cubicBezTo>
                    <a:pt x="14853" y="191"/>
                    <a:pt x="14663" y="1"/>
                    <a:pt x="1444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3"/>
            <p:cNvSpPr/>
            <p:nvPr/>
          </p:nvSpPr>
          <p:spPr>
            <a:xfrm>
              <a:off x="3223725" y="2776325"/>
              <a:ext cx="991250" cy="715750"/>
            </a:xfrm>
            <a:custGeom>
              <a:avLst/>
              <a:gdLst/>
              <a:ahLst/>
              <a:cxnLst/>
              <a:rect l="l" t="t" r="r" b="b"/>
              <a:pathLst>
                <a:path w="39650" h="28630" extrusionOk="0">
                  <a:moveTo>
                    <a:pt x="3230" y="0"/>
                  </a:moveTo>
                  <a:cubicBezTo>
                    <a:pt x="1457" y="0"/>
                    <a:pt x="0" y="1457"/>
                    <a:pt x="0" y="3262"/>
                  </a:cubicBezTo>
                  <a:lnTo>
                    <a:pt x="0" y="25367"/>
                  </a:lnTo>
                  <a:cubicBezTo>
                    <a:pt x="0" y="27172"/>
                    <a:pt x="1457" y="28629"/>
                    <a:pt x="3230" y="28629"/>
                  </a:cubicBezTo>
                  <a:lnTo>
                    <a:pt x="36388" y="28629"/>
                  </a:lnTo>
                  <a:cubicBezTo>
                    <a:pt x="38193" y="28629"/>
                    <a:pt x="39650" y="27172"/>
                    <a:pt x="39650" y="25367"/>
                  </a:cubicBezTo>
                  <a:lnTo>
                    <a:pt x="39650" y="3262"/>
                  </a:lnTo>
                  <a:cubicBezTo>
                    <a:pt x="39650" y="1457"/>
                    <a:pt x="38193" y="0"/>
                    <a:pt x="3638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3"/>
            <p:cNvSpPr/>
            <p:nvPr/>
          </p:nvSpPr>
          <p:spPr>
            <a:xfrm>
              <a:off x="3218975" y="2772375"/>
              <a:ext cx="1000750" cy="723650"/>
            </a:xfrm>
            <a:custGeom>
              <a:avLst/>
              <a:gdLst/>
              <a:ahLst/>
              <a:cxnLst/>
              <a:rect l="l" t="t" r="r" b="b"/>
              <a:pathLst>
                <a:path w="40030" h="28946" extrusionOk="0">
                  <a:moveTo>
                    <a:pt x="36578" y="348"/>
                  </a:moveTo>
                  <a:cubicBezTo>
                    <a:pt x="38288" y="348"/>
                    <a:pt x="39681" y="1710"/>
                    <a:pt x="39681" y="3420"/>
                  </a:cubicBezTo>
                  <a:lnTo>
                    <a:pt x="39681" y="25525"/>
                  </a:lnTo>
                  <a:cubicBezTo>
                    <a:pt x="39681" y="27235"/>
                    <a:pt x="38288" y="28597"/>
                    <a:pt x="36578" y="28597"/>
                  </a:cubicBezTo>
                  <a:lnTo>
                    <a:pt x="3420" y="28597"/>
                  </a:lnTo>
                  <a:cubicBezTo>
                    <a:pt x="1742" y="28597"/>
                    <a:pt x="348" y="27235"/>
                    <a:pt x="348" y="25525"/>
                  </a:cubicBezTo>
                  <a:lnTo>
                    <a:pt x="348" y="3420"/>
                  </a:lnTo>
                  <a:cubicBezTo>
                    <a:pt x="348" y="1710"/>
                    <a:pt x="1742" y="348"/>
                    <a:pt x="3420" y="348"/>
                  </a:cubicBezTo>
                  <a:close/>
                  <a:moveTo>
                    <a:pt x="3420" y="0"/>
                  </a:moveTo>
                  <a:cubicBezTo>
                    <a:pt x="1552" y="0"/>
                    <a:pt x="0" y="1520"/>
                    <a:pt x="0" y="3420"/>
                  </a:cubicBezTo>
                  <a:lnTo>
                    <a:pt x="0" y="25525"/>
                  </a:lnTo>
                  <a:cubicBezTo>
                    <a:pt x="0" y="27425"/>
                    <a:pt x="1552" y="28945"/>
                    <a:pt x="3420" y="28945"/>
                  </a:cubicBezTo>
                  <a:lnTo>
                    <a:pt x="36578" y="28945"/>
                  </a:lnTo>
                  <a:cubicBezTo>
                    <a:pt x="38478" y="28945"/>
                    <a:pt x="40030" y="27425"/>
                    <a:pt x="40030" y="25525"/>
                  </a:cubicBezTo>
                  <a:lnTo>
                    <a:pt x="40030" y="3420"/>
                  </a:lnTo>
                  <a:cubicBezTo>
                    <a:pt x="40030" y="1520"/>
                    <a:pt x="38478" y="0"/>
                    <a:pt x="3657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3"/>
            <p:cNvSpPr/>
            <p:nvPr/>
          </p:nvSpPr>
          <p:spPr>
            <a:xfrm>
              <a:off x="3223725" y="2776325"/>
              <a:ext cx="991250" cy="609650"/>
            </a:xfrm>
            <a:custGeom>
              <a:avLst/>
              <a:gdLst/>
              <a:ahLst/>
              <a:cxnLst/>
              <a:rect l="l" t="t" r="r" b="b"/>
              <a:pathLst>
                <a:path w="39650" h="24386" extrusionOk="0">
                  <a:moveTo>
                    <a:pt x="1298" y="0"/>
                  </a:moveTo>
                  <a:cubicBezTo>
                    <a:pt x="570" y="0"/>
                    <a:pt x="0" y="602"/>
                    <a:pt x="0" y="1331"/>
                  </a:cubicBezTo>
                  <a:lnTo>
                    <a:pt x="0" y="24385"/>
                  </a:lnTo>
                  <a:lnTo>
                    <a:pt x="39650" y="24385"/>
                  </a:lnTo>
                  <a:lnTo>
                    <a:pt x="39650" y="1331"/>
                  </a:lnTo>
                  <a:cubicBezTo>
                    <a:pt x="39650" y="602"/>
                    <a:pt x="39048" y="0"/>
                    <a:pt x="3832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3"/>
            <p:cNvSpPr/>
            <p:nvPr/>
          </p:nvSpPr>
          <p:spPr>
            <a:xfrm>
              <a:off x="3218975" y="2772375"/>
              <a:ext cx="1000750" cy="617550"/>
            </a:xfrm>
            <a:custGeom>
              <a:avLst/>
              <a:gdLst/>
              <a:ahLst/>
              <a:cxnLst/>
              <a:rect l="l" t="t" r="r" b="b"/>
              <a:pathLst>
                <a:path w="40030" h="24702" extrusionOk="0">
                  <a:moveTo>
                    <a:pt x="38510" y="348"/>
                  </a:moveTo>
                  <a:cubicBezTo>
                    <a:pt x="39143" y="348"/>
                    <a:pt x="39681" y="855"/>
                    <a:pt x="39681" y="1489"/>
                  </a:cubicBezTo>
                  <a:lnTo>
                    <a:pt x="39681" y="24353"/>
                  </a:lnTo>
                  <a:lnTo>
                    <a:pt x="348" y="24353"/>
                  </a:lnTo>
                  <a:lnTo>
                    <a:pt x="348" y="1489"/>
                  </a:lnTo>
                  <a:cubicBezTo>
                    <a:pt x="348" y="855"/>
                    <a:pt x="855" y="348"/>
                    <a:pt x="1488" y="348"/>
                  </a:cubicBezTo>
                  <a:close/>
                  <a:moveTo>
                    <a:pt x="1520" y="0"/>
                  </a:moveTo>
                  <a:cubicBezTo>
                    <a:pt x="665" y="0"/>
                    <a:pt x="0" y="665"/>
                    <a:pt x="0" y="1489"/>
                  </a:cubicBezTo>
                  <a:lnTo>
                    <a:pt x="0" y="24543"/>
                  </a:lnTo>
                  <a:cubicBezTo>
                    <a:pt x="0" y="24638"/>
                    <a:pt x="63" y="24702"/>
                    <a:pt x="190" y="24702"/>
                  </a:cubicBezTo>
                  <a:lnTo>
                    <a:pt x="39840" y="24702"/>
                  </a:lnTo>
                  <a:cubicBezTo>
                    <a:pt x="39935" y="24702"/>
                    <a:pt x="40030" y="24638"/>
                    <a:pt x="40030" y="24543"/>
                  </a:cubicBezTo>
                  <a:lnTo>
                    <a:pt x="40030" y="1489"/>
                  </a:lnTo>
                  <a:cubicBezTo>
                    <a:pt x="40030" y="665"/>
                    <a:pt x="39333" y="0"/>
                    <a:pt x="3851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3"/>
            <p:cNvSpPr/>
            <p:nvPr/>
          </p:nvSpPr>
          <p:spPr>
            <a:xfrm>
              <a:off x="3261725" y="2815125"/>
              <a:ext cx="914450" cy="528100"/>
            </a:xfrm>
            <a:custGeom>
              <a:avLst/>
              <a:gdLst/>
              <a:ahLst/>
              <a:cxnLst/>
              <a:rect l="l" t="t" r="r" b="b"/>
              <a:pathLst>
                <a:path w="36578" h="21124" extrusionOk="0">
                  <a:moveTo>
                    <a:pt x="0" y="0"/>
                  </a:moveTo>
                  <a:lnTo>
                    <a:pt x="0" y="21123"/>
                  </a:lnTo>
                  <a:lnTo>
                    <a:pt x="36578" y="21123"/>
                  </a:lnTo>
                  <a:lnTo>
                    <a:pt x="36578" y="0"/>
                  </a:ln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3"/>
            <p:cNvSpPr/>
            <p:nvPr/>
          </p:nvSpPr>
          <p:spPr>
            <a:xfrm>
              <a:off x="3257750" y="2811150"/>
              <a:ext cx="923175" cy="536825"/>
            </a:xfrm>
            <a:custGeom>
              <a:avLst/>
              <a:gdLst/>
              <a:ahLst/>
              <a:cxnLst/>
              <a:rect l="l" t="t" r="r" b="b"/>
              <a:pathLst>
                <a:path w="36927" h="21473" extrusionOk="0">
                  <a:moveTo>
                    <a:pt x="36579" y="349"/>
                  </a:moveTo>
                  <a:lnTo>
                    <a:pt x="36579" y="21124"/>
                  </a:lnTo>
                  <a:lnTo>
                    <a:pt x="349" y="21124"/>
                  </a:lnTo>
                  <a:lnTo>
                    <a:pt x="349" y="349"/>
                  </a:lnTo>
                  <a:close/>
                  <a:moveTo>
                    <a:pt x="191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21282"/>
                  </a:lnTo>
                  <a:cubicBezTo>
                    <a:pt x="1" y="21377"/>
                    <a:pt x="96" y="21472"/>
                    <a:pt x="191" y="21472"/>
                  </a:cubicBezTo>
                  <a:lnTo>
                    <a:pt x="36737" y="21472"/>
                  </a:lnTo>
                  <a:cubicBezTo>
                    <a:pt x="36832" y="21472"/>
                    <a:pt x="36927" y="21377"/>
                    <a:pt x="36927" y="21282"/>
                  </a:cubicBezTo>
                  <a:lnTo>
                    <a:pt x="36927" y="159"/>
                  </a:lnTo>
                  <a:cubicBezTo>
                    <a:pt x="36927" y="64"/>
                    <a:pt x="36832" y="1"/>
                    <a:pt x="3673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3"/>
            <p:cNvSpPr/>
            <p:nvPr/>
          </p:nvSpPr>
          <p:spPr>
            <a:xfrm>
              <a:off x="3702700" y="3420000"/>
              <a:ext cx="42775" cy="41975"/>
            </a:xfrm>
            <a:custGeom>
              <a:avLst/>
              <a:gdLst/>
              <a:ahLst/>
              <a:cxnLst/>
              <a:rect l="l" t="t" r="r" b="b"/>
              <a:pathLst>
                <a:path w="1711" h="1679" extrusionOk="0">
                  <a:moveTo>
                    <a:pt x="856" y="0"/>
                  </a:moveTo>
                  <a:cubicBezTo>
                    <a:pt x="381" y="0"/>
                    <a:pt x="1" y="380"/>
                    <a:pt x="1" y="855"/>
                  </a:cubicBezTo>
                  <a:cubicBezTo>
                    <a:pt x="1" y="1299"/>
                    <a:pt x="381" y="1679"/>
                    <a:pt x="856" y="1679"/>
                  </a:cubicBezTo>
                  <a:cubicBezTo>
                    <a:pt x="1331" y="1679"/>
                    <a:pt x="1711" y="1299"/>
                    <a:pt x="1711" y="855"/>
                  </a:cubicBezTo>
                  <a:cubicBezTo>
                    <a:pt x="1711" y="380"/>
                    <a:pt x="1331" y="0"/>
                    <a:pt x="85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3"/>
            <p:cNvSpPr/>
            <p:nvPr/>
          </p:nvSpPr>
          <p:spPr>
            <a:xfrm>
              <a:off x="3698750" y="3415250"/>
              <a:ext cx="51475" cy="51475"/>
            </a:xfrm>
            <a:custGeom>
              <a:avLst/>
              <a:gdLst/>
              <a:ahLst/>
              <a:cxnLst/>
              <a:rect l="l" t="t" r="r" b="b"/>
              <a:pathLst>
                <a:path w="2059" h="2059" extrusionOk="0">
                  <a:moveTo>
                    <a:pt x="1014" y="349"/>
                  </a:moveTo>
                  <a:cubicBezTo>
                    <a:pt x="1394" y="349"/>
                    <a:pt x="1711" y="665"/>
                    <a:pt x="1679" y="1045"/>
                  </a:cubicBezTo>
                  <a:cubicBezTo>
                    <a:pt x="1679" y="1394"/>
                    <a:pt x="1394" y="1710"/>
                    <a:pt x="1014" y="1710"/>
                  </a:cubicBezTo>
                  <a:cubicBezTo>
                    <a:pt x="634" y="1710"/>
                    <a:pt x="349" y="1394"/>
                    <a:pt x="349" y="1045"/>
                  </a:cubicBezTo>
                  <a:cubicBezTo>
                    <a:pt x="349" y="665"/>
                    <a:pt x="634" y="349"/>
                    <a:pt x="1014" y="349"/>
                  </a:cubicBezTo>
                  <a:close/>
                  <a:moveTo>
                    <a:pt x="1014" y="0"/>
                  </a:moveTo>
                  <a:cubicBezTo>
                    <a:pt x="444" y="0"/>
                    <a:pt x="1" y="475"/>
                    <a:pt x="1" y="1045"/>
                  </a:cubicBezTo>
                  <a:cubicBezTo>
                    <a:pt x="1" y="1584"/>
                    <a:pt x="444" y="2059"/>
                    <a:pt x="1014" y="2059"/>
                  </a:cubicBezTo>
                  <a:cubicBezTo>
                    <a:pt x="1584" y="2059"/>
                    <a:pt x="2059" y="1584"/>
                    <a:pt x="2059" y="1045"/>
                  </a:cubicBezTo>
                  <a:cubicBezTo>
                    <a:pt x="2059" y="475"/>
                    <a:pt x="1584" y="0"/>
                    <a:pt x="101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3"/>
            <p:cNvSpPr/>
            <p:nvPr/>
          </p:nvSpPr>
          <p:spPr>
            <a:xfrm>
              <a:off x="3089900" y="2745450"/>
              <a:ext cx="1261250" cy="230400"/>
            </a:xfrm>
            <a:custGeom>
              <a:avLst/>
              <a:gdLst/>
              <a:ahLst/>
              <a:cxnLst/>
              <a:rect l="l" t="t" r="r" b="b"/>
              <a:pathLst>
                <a:path w="50450" h="9216" extrusionOk="0">
                  <a:moveTo>
                    <a:pt x="6525" y="0"/>
                  </a:moveTo>
                  <a:lnTo>
                    <a:pt x="1" y="6936"/>
                  </a:lnTo>
                  <a:cubicBezTo>
                    <a:pt x="1" y="8203"/>
                    <a:pt x="1046" y="9216"/>
                    <a:pt x="2313" y="9216"/>
                  </a:cubicBezTo>
                  <a:cubicBezTo>
                    <a:pt x="3548" y="9216"/>
                    <a:pt x="4561" y="8234"/>
                    <a:pt x="4593" y="6936"/>
                  </a:cubicBezTo>
                  <a:lnTo>
                    <a:pt x="50450" y="6936"/>
                  </a:lnTo>
                  <a:lnTo>
                    <a:pt x="439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3"/>
            <p:cNvSpPr/>
            <p:nvPr/>
          </p:nvSpPr>
          <p:spPr>
            <a:xfrm>
              <a:off x="3085950" y="2741500"/>
              <a:ext cx="1269950" cy="239125"/>
            </a:xfrm>
            <a:custGeom>
              <a:avLst/>
              <a:gdLst/>
              <a:ahLst/>
              <a:cxnLst/>
              <a:rect l="l" t="t" r="r" b="b"/>
              <a:pathLst>
                <a:path w="50798" h="9565" extrusionOk="0">
                  <a:moveTo>
                    <a:pt x="44021" y="348"/>
                  </a:moveTo>
                  <a:lnTo>
                    <a:pt x="50196" y="6904"/>
                  </a:lnTo>
                  <a:lnTo>
                    <a:pt x="571" y="6904"/>
                  </a:lnTo>
                  <a:lnTo>
                    <a:pt x="6746" y="348"/>
                  </a:lnTo>
                  <a:close/>
                  <a:moveTo>
                    <a:pt x="4561" y="7252"/>
                  </a:moveTo>
                  <a:cubicBezTo>
                    <a:pt x="4466" y="8361"/>
                    <a:pt x="3579" y="9216"/>
                    <a:pt x="2471" y="9216"/>
                  </a:cubicBezTo>
                  <a:cubicBezTo>
                    <a:pt x="1362" y="9216"/>
                    <a:pt x="444" y="8361"/>
                    <a:pt x="349" y="7252"/>
                  </a:cubicBezTo>
                  <a:close/>
                  <a:moveTo>
                    <a:pt x="6683" y="0"/>
                  </a:moveTo>
                  <a:cubicBezTo>
                    <a:pt x="6651" y="0"/>
                    <a:pt x="6588" y="0"/>
                    <a:pt x="6556" y="32"/>
                  </a:cubicBezTo>
                  <a:lnTo>
                    <a:pt x="32" y="6967"/>
                  </a:lnTo>
                  <a:cubicBezTo>
                    <a:pt x="1" y="6999"/>
                    <a:pt x="1" y="7031"/>
                    <a:pt x="1" y="7094"/>
                  </a:cubicBezTo>
                  <a:cubicBezTo>
                    <a:pt x="1" y="8456"/>
                    <a:pt x="1109" y="9564"/>
                    <a:pt x="2471" y="9564"/>
                  </a:cubicBezTo>
                  <a:cubicBezTo>
                    <a:pt x="3769" y="9564"/>
                    <a:pt x="4814" y="8582"/>
                    <a:pt x="4909" y="7252"/>
                  </a:cubicBezTo>
                  <a:lnTo>
                    <a:pt x="50608" y="7252"/>
                  </a:lnTo>
                  <a:cubicBezTo>
                    <a:pt x="50671" y="7252"/>
                    <a:pt x="50734" y="7221"/>
                    <a:pt x="50766" y="7157"/>
                  </a:cubicBezTo>
                  <a:cubicBezTo>
                    <a:pt x="50798" y="7094"/>
                    <a:pt x="50766" y="7031"/>
                    <a:pt x="50734" y="6967"/>
                  </a:cubicBezTo>
                  <a:lnTo>
                    <a:pt x="44211" y="32"/>
                  </a:lnTo>
                  <a:cubicBezTo>
                    <a:pt x="44179" y="0"/>
                    <a:pt x="44116" y="0"/>
                    <a:pt x="4408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3"/>
            <p:cNvSpPr/>
            <p:nvPr/>
          </p:nvSpPr>
          <p:spPr>
            <a:xfrm>
              <a:off x="38935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14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3"/>
            <p:cNvSpPr/>
            <p:nvPr/>
          </p:nvSpPr>
          <p:spPr>
            <a:xfrm>
              <a:off x="38895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3"/>
            <p:cNvSpPr/>
            <p:nvPr/>
          </p:nvSpPr>
          <p:spPr>
            <a:xfrm>
              <a:off x="37787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3"/>
            <p:cNvSpPr/>
            <p:nvPr/>
          </p:nvSpPr>
          <p:spPr>
            <a:xfrm>
              <a:off x="37747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3"/>
            <p:cNvSpPr/>
            <p:nvPr/>
          </p:nvSpPr>
          <p:spPr>
            <a:xfrm>
              <a:off x="41231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14" y="2281"/>
                    <a:pt x="2280" y="2281"/>
                  </a:cubicBezTo>
                  <a:cubicBezTo>
                    <a:pt x="3547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3"/>
            <p:cNvSpPr/>
            <p:nvPr/>
          </p:nvSpPr>
          <p:spPr>
            <a:xfrm>
              <a:off x="4118375" y="2914075"/>
              <a:ext cx="123525" cy="66550"/>
            </a:xfrm>
            <a:custGeom>
              <a:avLst/>
              <a:gdLst/>
              <a:ahLst/>
              <a:cxnLst/>
              <a:rect l="l" t="t" r="r" b="b"/>
              <a:pathLst>
                <a:path w="4941" h="2662" extrusionOk="0">
                  <a:moveTo>
                    <a:pt x="4592" y="349"/>
                  </a:moveTo>
                  <a:cubicBezTo>
                    <a:pt x="4497" y="1458"/>
                    <a:pt x="3610" y="2313"/>
                    <a:pt x="2470" y="2313"/>
                  </a:cubicBezTo>
                  <a:cubicBezTo>
                    <a:pt x="1362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1553"/>
                    <a:pt x="1109" y="2661"/>
                    <a:pt x="2470" y="2661"/>
                  </a:cubicBezTo>
                  <a:cubicBezTo>
                    <a:pt x="3832" y="2661"/>
                    <a:pt x="4940" y="1553"/>
                    <a:pt x="4940" y="191"/>
                  </a:cubicBezTo>
                  <a:cubicBezTo>
                    <a:pt x="4940" y="96"/>
                    <a:pt x="4877" y="1"/>
                    <a:pt x="478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3"/>
            <p:cNvSpPr/>
            <p:nvPr/>
          </p:nvSpPr>
          <p:spPr>
            <a:xfrm>
              <a:off x="36639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3"/>
            <p:cNvSpPr/>
            <p:nvPr/>
          </p:nvSpPr>
          <p:spPr>
            <a:xfrm>
              <a:off x="36599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3"/>
            <p:cNvSpPr/>
            <p:nvPr/>
          </p:nvSpPr>
          <p:spPr>
            <a:xfrm>
              <a:off x="40083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14" y="2281"/>
                    <a:pt x="2280" y="2281"/>
                  </a:cubicBezTo>
                  <a:cubicBezTo>
                    <a:pt x="3547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3"/>
            <p:cNvSpPr/>
            <p:nvPr/>
          </p:nvSpPr>
          <p:spPr>
            <a:xfrm>
              <a:off x="4003575" y="2914075"/>
              <a:ext cx="124325" cy="66550"/>
            </a:xfrm>
            <a:custGeom>
              <a:avLst/>
              <a:gdLst/>
              <a:ahLst/>
              <a:cxnLst/>
              <a:rect l="l" t="t" r="r" b="b"/>
              <a:pathLst>
                <a:path w="4973" h="2662" extrusionOk="0">
                  <a:moveTo>
                    <a:pt x="4592" y="349"/>
                  </a:moveTo>
                  <a:cubicBezTo>
                    <a:pt x="4497" y="1458"/>
                    <a:pt x="3610" y="2313"/>
                    <a:pt x="2502" y="2313"/>
                  </a:cubicBezTo>
                  <a:cubicBezTo>
                    <a:pt x="1362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1553"/>
                    <a:pt x="1109" y="2661"/>
                    <a:pt x="2470" y="2661"/>
                  </a:cubicBezTo>
                  <a:cubicBezTo>
                    <a:pt x="3864" y="2661"/>
                    <a:pt x="4972" y="1553"/>
                    <a:pt x="4940" y="191"/>
                  </a:cubicBezTo>
                  <a:cubicBezTo>
                    <a:pt x="4940" y="96"/>
                    <a:pt x="4877" y="1"/>
                    <a:pt x="478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3"/>
            <p:cNvSpPr/>
            <p:nvPr/>
          </p:nvSpPr>
          <p:spPr>
            <a:xfrm>
              <a:off x="4237925" y="2918825"/>
              <a:ext cx="113225" cy="57025"/>
            </a:xfrm>
            <a:custGeom>
              <a:avLst/>
              <a:gdLst/>
              <a:ahLst/>
              <a:cxnLst/>
              <a:rect l="l" t="t" r="r" b="b"/>
              <a:pathLst>
                <a:path w="4529" h="2281" extrusionOk="0">
                  <a:moveTo>
                    <a:pt x="0" y="1"/>
                  </a:moveTo>
                  <a:cubicBezTo>
                    <a:pt x="0" y="1268"/>
                    <a:pt x="982" y="2281"/>
                    <a:pt x="2217" y="2281"/>
                  </a:cubicBezTo>
                  <a:cubicBezTo>
                    <a:pt x="3484" y="2281"/>
                    <a:pt x="4529" y="1268"/>
                    <a:pt x="452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3"/>
            <p:cNvSpPr/>
            <p:nvPr/>
          </p:nvSpPr>
          <p:spPr>
            <a:xfrm>
              <a:off x="4233175" y="2914075"/>
              <a:ext cx="121950" cy="66550"/>
            </a:xfrm>
            <a:custGeom>
              <a:avLst/>
              <a:gdLst/>
              <a:ahLst/>
              <a:cxnLst/>
              <a:rect l="l" t="t" r="r" b="b"/>
              <a:pathLst>
                <a:path w="4878" h="2662" extrusionOk="0">
                  <a:moveTo>
                    <a:pt x="4529" y="349"/>
                  </a:moveTo>
                  <a:cubicBezTo>
                    <a:pt x="4434" y="1458"/>
                    <a:pt x="3515" y="2313"/>
                    <a:pt x="2407" y="2313"/>
                  </a:cubicBezTo>
                  <a:cubicBezTo>
                    <a:pt x="1330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158" y="1"/>
                    <a:pt x="95" y="32"/>
                    <a:pt x="63" y="64"/>
                  </a:cubicBezTo>
                  <a:cubicBezTo>
                    <a:pt x="32" y="96"/>
                    <a:pt x="0" y="128"/>
                    <a:pt x="0" y="191"/>
                  </a:cubicBezTo>
                  <a:cubicBezTo>
                    <a:pt x="32" y="1584"/>
                    <a:pt x="1077" y="2661"/>
                    <a:pt x="2407" y="2661"/>
                  </a:cubicBezTo>
                  <a:cubicBezTo>
                    <a:pt x="3769" y="2661"/>
                    <a:pt x="4877" y="1553"/>
                    <a:pt x="4877" y="191"/>
                  </a:cubicBezTo>
                  <a:cubicBezTo>
                    <a:pt x="4877" y="96"/>
                    <a:pt x="4814" y="1"/>
                    <a:pt x="471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3"/>
            <p:cNvSpPr/>
            <p:nvPr/>
          </p:nvSpPr>
          <p:spPr>
            <a:xfrm>
              <a:off x="35491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3"/>
            <p:cNvSpPr/>
            <p:nvPr/>
          </p:nvSpPr>
          <p:spPr>
            <a:xfrm>
              <a:off x="35451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3"/>
            <p:cNvSpPr/>
            <p:nvPr/>
          </p:nvSpPr>
          <p:spPr>
            <a:xfrm>
              <a:off x="32047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3"/>
            <p:cNvSpPr/>
            <p:nvPr/>
          </p:nvSpPr>
          <p:spPr>
            <a:xfrm>
              <a:off x="32007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62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3"/>
            <p:cNvSpPr/>
            <p:nvPr/>
          </p:nvSpPr>
          <p:spPr>
            <a:xfrm>
              <a:off x="34343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3"/>
            <p:cNvSpPr/>
            <p:nvPr/>
          </p:nvSpPr>
          <p:spPr>
            <a:xfrm>
              <a:off x="34303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3"/>
            <p:cNvSpPr/>
            <p:nvPr/>
          </p:nvSpPr>
          <p:spPr>
            <a:xfrm>
              <a:off x="33195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3"/>
            <p:cNvSpPr/>
            <p:nvPr/>
          </p:nvSpPr>
          <p:spPr>
            <a:xfrm>
              <a:off x="33155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3"/>
            <p:cNvSpPr/>
            <p:nvPr/>
          </p:nvSpPr>
          <p:spPr>
            <a:xfrm>
              <a:off x="3089900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1" y="1"/>
                  </a:moveTo>
                  <a:cubicBezTo>
                    <a:pt x="1" y="1268"/>
                    <a:pt x="1046" y="2281"/>
                    <a:pt x="2313" y="2281"/>
                  </a:cubicBezTo>
                  <a:cubicBezTo>
                    <a:pt x="3580" y="2281"/>
                    <a:pt x="4593" y="1268"/>
                    <a:pt x="459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3"/>
            <p:cNvSpPr/>
            <p:nvPr/>
          </p:nvSpPr>
          <p:spPr>
            <a:xfrm>
              <a:off x="30859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62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3"/>
            <p:cNvSpPr/>
            <p:nvPr/>
          </p:nvSpPr>
          <p:spPr>
            <a:xfrm>
              <a:off x="3089900" y="2745450"/>
              <a:ext cx="243900" cy="173400"/>
            </a:xfrm>
            <a:custGeom>
              <a:avLst/>
              <a:gdLst/>
              <a:ahLst/>
              <a:cxnLst/>
              <a:rect l="l" t="t" r="r" b="b"/>
              <a:pathLst>
                <a:path w="9756" h="6936" extrusionOk="0">
                  <a:moveTo>
                    <a:pt x="6525" y="0"/>
                  </a:moveTo>
                  <a:lnTo>
                    <a:pt x="1" y="6936"/>
                  </a:lnTo>
                  <a:lnTo>
                    <a:pt x="4593" y="6936"/>
                  </a:lnTo>
                  <a:lnTo>
                    <a:pt x="9755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3"/>
            <p:cNvSpPr/>
            <p:nvPr/>
          </p:nvSpPr>
          <p:spPr>
            <a:xfrm>
              <a:off x="3085150" y="2741500"/>
              <a:ext cx="253400" cy="181325"/>
            </a:xfrm>
            <a:custGeom>
              <a:avLst/>
              <a:gdLst/>
              <a:ahLst/>
              <a:cxnLst/>
              <a:rect l="l" t="t" r="r" b="b"/>
              <a:pathLst>
                <a:path w="10136" h="7253" extrusionOk="0">
                  <a:moveTo>
                    <a:pt x="9597" y="348"/>
                  </a:moveTo>
                  <a:lnTo>
                    <a:pt x="4688" y="6904"/>
                  </a:lnTo>
                  <a:lnTo>
                    <a:pt x="603" y="6904"/>
                  </a:lnTo>
                  <a:lnTo>
                    <a:pt x="6810" y="348"/>
                  </a:lnTo>
                  <a:close/>
                  <a:moveTo>
                    <a:pt x="6715" y="0"/>
                  </a:moveTo>
                  <a:cubicBezTo>
                    <a:pt x="6651" y="0"/>
                    <a:pt x="6620" y="0"/>
                    <a:pt x="6588" y="32"/>
                  </a:cubicBezTo>
                  <a:lnTo>
                    <a:pt x="64" y="6967"/>
                  </a:lnTo>
                  <a:cubicBezTo>
                    <a:pt x="33" y="7031"/>
                    <a:pt x="1" y="7094"/>
                    <a:pt x="33" y="7157"/>
                  </a:cubicBezTo>
                  <a:cubicBezTo>
                    <a:pt x="64" y="7221"/>
                    <a:pt x="128" y="7252"/>
                    <a:pt x="191" y="7252"/>
                  </a:cubicBezTo>
                  <a:lnTo>
                    <a:pt x="4783" y="7252"/>
                  </a:lnTo>
                  <a:cubicBezTo>
                    <a:pt x="4846" y="7252"/>
                    <a:pt x="4910" y="7252"/>
                    <a:pt x="4910" y="7189"/>
                  </a:cubicBezTo>
                  <a:lnTo>
                    <a:pt x="10072" y="253"/>
                  </a:lnTo>
                  <a:cubicBezTo>
                    <a:pt x="10135" y="222"/>
                    <a:pt x="10135" y="127"/>
                    <a:pt x="10103" y="95"/>
                  </a:cubicBezTo>
                  <a:cubicBezTo>
                    <a:pt x="10072" y="32"/>
                    <a:pt x="10008" y="0"/>
                    <a:pt x="994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3"/>
            <p:cNvSpPr/>
            <p:nvPr/>
          </p:nvSpPr>
          <p:spPr>
            <a:xfrm>
              <a:off x="3319525" y="2745450"/>
              <a:ext cx="181325" cy="173400"/>
            </a:xfrm>
            <a:custGeom>
              <a:avLst/>
              <a:gdLst/>
              <a:ahLst/>
              <a:cxnLst/>
              <a:rect l="l" t="t" r="r" b="b"/>
              <a:pathLst>
                <a:path w="7253" h="6936" extrusionOk="0">
                  <a:moveTo>
                    <a:pt x="3864" y="0"/>
                  </a:moveTo>
                  <a:lnTo>
                    <a:pt x="0" y="6936"/>
                  </a:lnTo>
                  <a:lnTo>
                    <a:pt x="4592" y="6936"/>
                  </a:lnTo>
                  <a:lnTo>
                    <a:pt x="72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3"/>
            <p:cNvSpPr/>
            <p:nvPr/>
          </p:nvSpPr>
          <p:spPr>
            <a:xfrm>
              <a:off x="3314775" y="2741500"/>
              <a:ext cx="190825" cy="181325"/>
            </a:xfrm>
            <a:custGeom>
              <a:avLst/>
              <a:gdLst/>
              <a:ahLst/>
              <a:cxnLst/>
              <a:rect l="l" t="t" r="r" b="b"/>
              <a:pathLst>
                <a:path w="7633" h="7253" extrusionOk="0">
                  <a:moveTo>
                    <a:pt x="7189" y="348"/>
                  </a:moveTo>
                  <a:lnTo>
                    <a:pt x="4655" y="6904"/>
                  </a:lnTo>
                  <a:lnTo>
                    <a:pt x="507" y="6904"/>
                  </a:lnTo>
                  <a:lnTo>
                    <a:pt x="4180" y="348"/>
                  </a:lnTo>
                  <a:close/>
                  <a:moveTo>
                    <a:pt x="4054" y="0"/>
                  </a:moveTo>
                  <a:cubicBezTo>
                    <a:pt x="4022" y="0"/>
                    <a:pt x="3959" y="32"/>
                    <a:pt x="3927" y="63"/>
                  </a:cubicBezTo>
                  <a:lnTo>
                    <a:pt x="32" y="6999"/>
                  </a:lnTo>
                  <a:cubicBezTo>
                    <a:pt x="0" y="7062"/>
                    <a:pt x="0" y="7126"/>
                    <a:pt x="32" y="7189"/>
                  </a:cubicBezTo>
                  <a:cubicBezTo>
                    <a:pt x="63" y="7221"/>
                    <a:pt x="127" y="7252"/>
                    <a:pt x="190" y="7252"/>
                  </a:cubicBezTo>
                  <a:lnTo>
                    <a:pt x="4782" y="7252"/>
                  </a:lnTo>
                  <a:cubicBezTo>
                    <a:pt x="4845" y="7252"/>
                    <a:pt x="4940" y="7221"/>
                    <a:pt x="4940" y="7157"/>
                  </a:cubicBezTo>
                  <a:lnTo>
                    <a:pt x="7601" y="222"/>
                  </a:lnTo>
                  <a:cubicBezTo>
                    <a:pt x="7632" y="158"/>
                    <a:pt x="7632" y="95"/>
                    <a:pt x="7601" y="63"/>
                  </a:cubicBezTo>
                  <a:cubicBezTo>
                    <a:pt x="7569" y="0"/>
                    <a:pt x="7506" y="0"/>
                    <a:pt x="7442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3"/>
            <p:cNvSpPr/>
            <p:nvPr/>
          </p:nvSpPr>
          <p:spPr>
            <a:xfrm>
              <a:off x="3549125" y="2745450"/>
              <a:ext cx="129850" cy="173400"/>
            </a:xfrm>
            <a:custGeom>
              <a:avLst/>
              <a:gdLst/>
              <a:ahLst/>
              <a:cxnLst/>
              <a:rect l="l" t="t" r="r" b="b"/>
              <a:pathLst>
                <a:path w="5194" h="6936" extrusionOk="0">
                  <a:moveTo>
                    <a:pt x="1615" y="0"/>
                  </a:moveTo>
                  <a:lnTo>
                    <a:pt x="0" y="6936"/>
                  </a:lnTo>
                  <a:lnTo>
                    <a:pt x="4592" y="6936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3"/>
            <p:cNvSpPr/>
            <p:nvPr/>
          </p:nvSpPr>
          <p:spPr>
            <a:xfrm>
              <a:off x="3544375" y="2741500"/>
              <a:ext cx="139350" cy="181325"/>
            </a:xfrm>
            <a:custGeom>
              <a:avLst/>
              <a:gdLst/>
              <a:ahLst/>
              <a:cxnLst/>
              <a:rect l="l" t="t" r="r" b="b"/>
              <a:pathLst>
                <a:path w="5574" h="7253" extrusionOk="0">
                  <a:moveTo>
                    <a:pt x="5194" y="348"/>
                  </a:moveTo>
                  <a:lnTo>
                    <a:pt x="4624" y="6904"/>
                  </a:lnTo>
                  <a:lnTo>
                    <a:pt x="412" y="6904"/>
                  </a:lnTo>
                  <a:lnTo>
                    <a:pt x="1964" y="348"/>
                  </a:lnTo>
                  <a:close/>
                  <a:moveTo>
                    <a:pt x="1805" y="0"/>
                  </a:moveTo>
                  <a:cubicBezTo>
                    <a:pt x="1710" y="0"/>
                    <a:pt x="1647" y="32"/>
                    <a:pt x="1647" y="127"/>
                  </a:cubicBezTo>
                  <a:lnTo>
                    <a:pt x="32" y="7062"/>
                  </a:lnTo>
                  <a:cubicBezTo>
                    <a:pt x="0" y="7094"/>
                    <a:pt x="32" y="7157"/>
                    <a:pt x="63" y="7189"/>
                  </a:cubicBezTo>
                  <a:cubicBezTo>
                    <a:pt x="95" y="7252"/>
                    <a:pt x="127" y="7252"/>
                    <a:pt x="190" y="7252"/>
                  </a:cubicBezTo>
                  <a:lnTo>
                    <a:pt x="4782" y="7252"/>
                  </a:lnTo>
                  <a:cubicBezTo>
                    <a:pt x="4877" y="7252"/>
                    <a:pt x="4940" y="7189"/>
                    <a:pt x="4972" y="7094"/>
                  </a:cubicBezTo>
                  <a:lnTo>
                    <a:pt x="5574" y="190"/>
                  </a:lnTo>
                  <a:cubicBezTo>
                    <a:pt x="5574" y="127"/>
                    <a:pt x="5542" y="63"/>
                    <a:pt x="5510" y="32"/>
                  </a:cubicBezTo>
                  <a:cubicBezTo>
                    <a:pt x="5479" y="0"/>
                    <a:pt x="5447" y="0"/>
                    <a:pt x="538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3"/>
            <p:cNvSpPr/>
            <p:nvPr/>
          </p:nvSpPr>
          <p:spPr>
            <a:xfrm>
              <a:off x="4108075" y="2745450"/>
              <a:ext cx="243075" cy="173400"/>
            </a:xfrm>
            <a:custGeom>
              <a:avLst/>
              <a:gdLst/>
              <a:ahLst/>
              <a:cxnLst/>
              <a:rect l="l" t="t" r="r" b="b"/>
              <a:pathLst>
                <a:path w="9723" h="6936" extrusionOk="0">
                  <a:moveTo>
                    <a:pt x="0" y="0"/>
                  </a:moveTo>
                  <a:lnTo>
                    <a:pt x="5162" y="6936"/>
                  </a:lnTo>
                  <a:lnTo>
                    <a:pt x="9723" y="6936"/>
                  </a:lnTo>
                  <a:lnTo>
                    <a:pt x="319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3"/>
            <p:cNvSpPr/>
            <p:nvPr/>
          </p:nvSpPr>
          <p:spPr>
            <a:xfrm>
              <a:off x="4103325" y="2741500"/>
              <a:ext cx="252575" cy="181325"/>
            </a:xfrm>
            <a:custGeom>
              <a:avLst/>
              <a:gdLst/>
              <a:ahLst/>
              <a:cxnLst/>
              <a:rect l="l" t="t" r="r" b="b"/>
              <a:pathLst>
                <a:path w="10103" h="7253" extrusionOk="0">
                  <a:moveTo>
                    <a:pt x="3326" y="348"/>
                  </a:moveTo>
                  <a:lnTo>
                    <a:pt x="9501" y="6904"/>
                  </a:lnTo>
                  <a:lnTo>
                    <a:pt x="5447" y="6904"/>
                  </a:lnTo>
                  <a:lnTo>
                    <a:pt x="539" y="348"/>
                  </a:lnTo>
                  <a:close/>
                  <a:moveTo>
                    <a:pt x="190" y="0"/>
                  </a:moveTo>
                  <a:cubicBezTo>
                    <a:pt x="127" y="0"/>
                    <a:pt x="64" y="32"/>
                    <a:pt x="32" y="95"/>
                  </a:cubicBezTo>
                  <a:cubicBezTo>
                    <a:pt x="0" y="158"/>
                    <a:pt x="32" y="222"/>
                    <a:pt x="64" y="285"/>
                  </a:cubicBezTo>
                  <a:lnTo>
                    <a:pt x="5226" y="7189"/>
                  </a:lnTo>
                  <a:cubicBezTo>
                    <a:pt x="5257" y="7252"/>
                    <a:pt x="5321" y="7252"/>
                    <a:pt x="5352" y="7252"/>
                  </a:cubicBezTo>
                  <a:lnTo>
                    <a:pt x="9913" y="7252"/>
                  </a:lnTo>
                  <a:cubicBezTo>
                    <a:pt x="9976" y="7252"/>
                    <a:pt x="10039" y="7221"/>
                    <a:pt x="10071" y="7157"/>
                  </a:cubicBezTo>
                  <a:cubicBezTo>
                    <a:pt x="10103" y="7094"/>
                    <a:pt x="10071" y="7031"/>
                    <a:pt x="10039" y="6967"/>
                  </a:cubicBezTo>
                  <a:lnTo>
                    <a:pt x="3516" y="32"/>
                  </a:lnTo>
                  <a:cubicBezTo>
                    <a:pt x="3484" y="0"/>
                    <a:pt x="3421" y="0"/>
                    <a:pt x="338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3"/>
            <p:cNvSpPr/>
            <p:nvPr/>
          </p:nvSpPr>
          <p:spPr>
            <a:xfrm>
              <a:off x="3941025" y="2745450"/>
              <a:ext cx="181325" cy="173400"/>
            </a:xfrm>
            <a:custGeom>
              <a:avLst/>
              <a:gdLst/>
              <a:ahLst/>
              <a:cxnLst/>
              <a:rect l="l" t="t" r="r" b="b"/>
              <a:pathLst>
                <a:path w="7253" h="6936" extrusionOk="0">
                  <a:moveTo>
                    <a:pt x="0" y="0"/>
                  </a:moveTo>
                  <a:lnTo>
                    <a:pt x="2660" y="6936"/>
                  </a:lnTo>
                  <a:lnTo>
                    <a:pt x="7252" y="6936"/>
                  </a:lnTo>
                  <a:lnTo>
                    <a:pt x="338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3"/>
            <p:cNvSpPr/>
            <p:nvPr/>
          </p:nvSpPr>
          <p:spPr>
            <a:xfrm>
              <a:off x="3936275" y="2741500"/>
              <a:ext cx="190825" cy="181325"/>
            </a:xfrm>
            <a:custGeom>
              <a:avLst/>
              <a:gdLst/>
              <a:ahLst/>
              <a:cxnLst/>
              <a:rect l="l" t="t" r="r" b="b"/>
              <a:pathLst>
                <a:path w="7633" h="7253" extrusionOk="0">
                  <a:moveTo>
                    <a:pt x="3484" y="348"/>
                  </a:moveTo>
                  <a:lnTo>
                    <a:pt x="7157" y="6904"/>
                  </a:lnTo>
                  <a:lnTo>
                    <a:pt x="2977" y="6904"/>
                  </a:lnTo>
                  <a:lnTo>
                    <a:pt x="444" y="348"/>
                  </a:lnTo>
                  <a:close/>
                  <a:moveTo>
                    <a:pt x="190" y="0"/>
                  </a:moveTo>
                  <a:cubicBezTo>
                    <a:pt x="159" y="0"/>
                    <a:pt x="95" y="32"/>
                    <a:pt x="64" y="63"/>
                  </a:cubicBezTo>
                  <a:cubicBezTo>
                    <a:pt x="32" y="127"/>
                    <a:pt x="0" y="158"/>
                    <a:pt x="32" y="222"/>
                  </a:cubicBezTo>
                  <a:lnTo>
                    <a:pt x="2692" y="7157"/>
                  </a:lnTo>
                  <a:cubicBezTo>
                    <a:pt x="2724" y="7221"/>
                    <a:pt x="2787" y="7252"/>
                    <a:pt x="2850" y="7252"/>
                  </a:cubicBezTo>
                  <a:lnTo>
                    <a:pt x="7442" y="7252"/>
                  </a:lnTo>
                  <a:cubicBezTo>
                    <a:pt x="7506" y="7252"/>
                    <a:pt x="7569" y="7221"/>
                    <a:pt x="7601" y="7189"/>
                  </a:cubicBezTo>
                  <a:cubicBezTo>
                    <a:pt x="7632" y="7126"/>
                    <a:pt x="7632" y="7062"/>
                    <a:pt x="7601" y="6999"/>
                  </a:cubicBezTo>
                  <a:lnTo>
                    <a:pt x="3737" y="95"/>
                  </a:lnTo>
                  <a:cubicBezTo>
                    <a:pt x="3706" y="32"/>
                    <a:pt x="3642" y="0"/>
                    <a:pt x="3579" y="0"/>
                  </a:cubicBezTo>
                  <a:close/>
                </a:path>
              </a:pathLst>
            </a:custGeom>
            <a:solidFill>
              <a:srgbClr val="1F18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3"/>
            <p:cNvSpPr/>
            <p:nvPr/>
          </p:nvSpPr>
          <p:spPr>
            <a:xfrm>
              <a:off x="3762875" y="2745450"/>
              <a:ext cx="129875" cy="173400"/>
            </a:xfrm>
            <a:custGeom>
              <a:avLst/>
              <a:gdLst/>
              <a:ahLst/>
              <a:cxnLst/>
              <a:rect l="l" t="t" r="r" b="b"/>
              <a:pathLst>
                <a:path w="5195" h="6936" extrusionOk="0">
                  <a:moveTo>
                    <a:pt x="1" y="0"/>
                  </a:moveTo>
                  <a:lnTo>
                    <a:pt x="602" y="6936"/>
                  </a:lnTo>
                  <a:lnTo>
                    <a:pt x="5194" y="6936"/>
                  </a:lnTo>
                  <a:lnTo>
                    <a:pt x="357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3"/>
            <p:cNvSpPr/>
            <p:nvPr/>
          </p:nvSpPr>
          <p:spPr>
            <a:xfrm>
              <a:off x="3758125" y="2741500"/>
              <a:ext cx="139375" cy="181325"/>
            </a:xfrm>
            <a:custGeom>
              <a:avLst/>
              <a:gdLst/>
              <a:ahLst/>
              <a:cxnLst/>
              <a:rect l="l" t="t" r="r" b="b"/>
              <a:pathLst>
                <a:path w="5575" h="7253" extrusionOk="0">
                  <a:moveTo>
                    <a:pt x="3643" y="348"/>
                  </a:moveTo>
                  <a:lnTo>
                    <a:pt x="5163" y="6904"/>
                  </a:lnTo>
                  <a:lnTo>
                    <a:pt x="951" y="6904"/>
                  </a:lnTo>
                  <a:lnTo>
                    <a:pt x="381" y="348"/>
                  </a:lnTo>
                  <a:close/>
                  <a:moveTo>
                    <a:pt x="191" y="0"/>
                  </a:moveTo>
                  <a:cubicBezTo>
                    <a:pt x="127" y="0"/>
                    <a:pt x="96" y="0"/>
                    <a:pt x="64" y="32"/>
                  </a:cubicBezTo>
                  <a:cubicBezTo>
                    <a:pt x="32" y="95"/>
                    <a:pt x="1" y="127"/>
                    <a:pt x="32" y="190"/>
                  </a:cubicBezTo>
                  <a:lnTo>
                    <a:pt x="634" y="7094"/>
                  </a:lnTo>
                  <a:cubicBezTo>
                    <a:pt x="634" y="7189"/>
                    <a:pt x="697" y="7252"/>
                    <a:pt x="792" y="7252"/>
                  </a:cubicBezTo>
                  <a:lnTo>
                    <a:pt x="5384" y="7252"/>
                  </a:lnTo>
                  <a:cubicBezTo>
                    <a:pt x="5448" y="7252"/>
                    <a:pt x="5511" y="7252"/>
                    <a:pt x="5543" y="7189"/>
                  </a:cubicBezTo>
                  <a:cubicBezTo>
                    <a:pt x="5574" y="7157"/>
                    <a:pt x="5574" y="7094"/>
                    <a:pt x="5574" y="7062"/>
                  </a:cubicBezTo>
                  <a:lnTo>
                    <a:pt x="3959" y="127"/>
                  </a:lnTo>
                  <a:cubicBezTo>
                    <a:pt x="3928" y="32"/>
                    <a:pt x="3864" y="0"/>
                    <a:pt x="376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3"/>
            <p:cNvSpPr/>
            <p:nvPr/>
          </p:nvSpPr>
          <p:spPr>
            <a:xfrm>
              <a:off x="4482550" y="2024175"/>
              <a:ext cx="133825" cy="72075"/>
            </a:xfrm>
            <a:custGeom>
              <a:avLst/>
              <a:gdLst/>
              <a:ahLst/>
              <a:cxnLst/>
              <a:rect l="l" t="t" r="r" b="b"/>
              <a:pathLst>
                <a:path w="5353" h="2883" extrusionOk="0">
                  <a:moveTo>
                    <a:pt x="951" y="1"/>
                  </a:moveTo>
                  <a:cubicBezTo>
                    <a:pt x="444" y="1"/>
                    <a:pt x="1" y="413"/>
                    <a:pt x="1" y="951"/>
                  </a:cubicBezTo>
                  <a:lnTo>
                    <a:pt x="1" y="2725"/>
                  </a:lnTo>
                  <a:cubicBezTo>
                    <a:pt x="1" y="2820"/>
                    <a:pt x="96" y="2883"/>
                    <a:pt x="191" y="2883"/>
                  </a:cubicBezTo>
                  <a:cubicBezTo>
                    <a:pt x="286" y="2883"/>
                    <a:pt x="349" y="2820"/>
                    <a:pt x="349" y="2725"/>
                  </a:cubicBezTo>
                  <a:lnTo>
                    <a:pt x="349" y="951"/>
                  </a:lnTo>
                  <a:cubicBezTo>
                    <a:pt x="349" y="603"/>
                    <a:pt x="634" y="318"/>
                    <a:pt x="951" y="318"/>
                  </a:cubicBezTo>
                  <a:lnTo>
                    <a:pt x="4403" y="318"/>
                  </a:lnTo>
                  <a:cubicBezTo>
                    <a:pt x="4751" y="318"/>
                    <a:pt x="5036" y="603"/>
                    <a:pt x="5036" y="951"/>
                  </a:cubicBezTo>
                  <a:lnTo>
                    <a:pt x="5036" y="2725"/>
                  </a:lnTo>
                  <a:cubicBezTo>
                    <a:pt x="5036" y="2820"/>
                    <a:pt x="5100" y="2883"/>
                    <a:pt x="5195" y="2883"/>
                  </a:cubicBezTo>
                  <a:cubicBezTo>
                    <a:pt x="5290" y="2883"/>
                    <a:pt x="5353" y="2820"/>
                    <a:pt x="5353" y="2725"/>
                  </a:cubicBezTo>
                  <a:lnTo>
                    <a:pt x="5353" y="951"/>
                  </a:lnTo>
                  <a:cubicBezTo>
                    <a:pt x="5353" y="413"/>
                    <a:pt x="4941" y="1"/>
                    <a:pt x="44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3"/>
            <p:cNvSpPr/>
            <p:nvPr/>
          </p:nvSpPr>
          <p:spPr>
            <a:xfrm>
              <a:off x="4499175" y="2011525"/>
              <a:ext cx="133825" cy="72850"/>
            </a:xfrm>
            <a:custGeom>
              <a:avLst/>
              <a:gdLst/>
              <a:ahLst/>
              <a:cxnLst/>
              <a:rect l="l" t="t" r="r" b="b"/>
              <a:pathLst>
                <a:path w="5353" h="2914" extrusionOk="0">
                  <a:moveTo>
                    <a:pt x="951" y="0"/>
                  </a:moveTo>
                  <a:cubicBezTo>
                    <a:pt x="444" y="0"/>
                    <a:pt x="1" y="444"/>
                    <a:pt x="1" y="950"/>
                  </a:cubicBezTo>
                  <a:lnTo>
                    <a:pt x="1" y="2755"/>
                  </a:lnTo>
                  <a:cubicBezTo>
                    <a:pt x="1" y="2819"/>
                    <a:pt x="96" y="2914"/>
                    <a:pt x="159" y="2914"/>
                  </a:cubicBezTo>
                  <a:cubicBezTo>
                    <a:pt x="254" y="2914"/>
                    <a:pt x="349" y="2819"/>
                    <a:pt x="349" y="2755"/>
                  </a:cubicBezTo>
                  <a:lnTo>
                    <a:pt x="349" y="950"/>
                  </a:lnTo>
                  <a:cubicBezTo>
                    <a:pt x="349" y="634"/>
                    <a:pt x="603" y="349"/>
                    <a:pt x="951" y="349"/>
                  </a:cubicBezTo>
                  <a:lnTo>
                    <a:pt x="4403" y="349"/>
                  </a:lnTo>
                  <a:cubicBezTo>
                    <a:pt x="4751" y="349"/>
                    <a:pt x="5005" y="634"/>
                    <a:pt x="5005" y="950"/>
                  </a:cubicBezTo>
                  <a:lnTo>
                    <a:pt x="5005" y="2755"/>
                  </a:lnTo>
                  <a:cubicBezTo>
                    <a:pt x="5005" y="2819"/>
                    <a:pt x="5100" y="2914"/>
                    <a:pt x="5195" y="2914"/>
                  </a:cubicBezTo>
                  <a:cubicBezTo>
                    <a:pt x="5290" y="2914"/>
                    <a:pt x="5353" y="2819"/>
                    <a:pt x="5353" y="2755"/>
                  </a:cubicBezTo>
                  <a:lnTo>
                    <a:pt x="5353" y="950"/>
                  </a:lnTo>
                  <a:cubicBezTo>
                    <a:pt x="5353" y="444"/>
                    <a:pt x="4941" y="0"/>
                    <a:pt x="440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33"/>
            <p:cNvSpPr/>
            <p:nvPr/>
          </p:nvSpPr>
          <p:spPr>
            <a:xfrm>
              <a:off x="4411300" y="2079600"/>
              <a:ext cx="276350" cy="367400"/>
            </a:xfrm>
            <a:custGeom>
              <a:avLst/>
              <a:gdLst/>
              <a:ahLst/>
              <a:cxnLst/>
              <a:rect l="l" t="t" r="r" b="b"/>
              <a:pathLst>
                <a:path w="11054" h="14696" extrusionOk="0">
                  <a:moveTo>
                    <a:pt x="317" y="1"/>
                  </a:moveTo>
                  <a:lnTo>
                    <a:pt x="1" y="14695"/>
                  </a:lnTo>
                  <a:lnTo>
                    <a:pt x="11053" y="14695"/>
                  </a:lnTo>
                  <a:lnTo>
                    <a:pt x="1073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33"/>
            <p:cNvSpPr/>
            <p:nvPr/>
          </p:nvSpPr>
          <p:spPr>
            <a:xfrm>
              <a:off x="4407350" y="2075650"/>
              <a:ext cx="285050" cy="375300"/>
            </a:xfrm>
            <a:custGeom>
              <a:avLst/>
              <a:gdLst/>
              <a:ahLst/>
              <a:cxnLst/>
              <a:rect l="l" t="t" r="r" b="b"/>
              <a:pathLst>
                <a:path w="11402" h="15012" extrusionOk="0">
                  <a:moveTo>
                    <a:pt x="10736" y="349"/>
                  </a:moveTo>
                  <a:lnTo>
                    <a:pt x="11053" y="14695"/>
                  </a:lnTo>
                  <a:lnTo>
                    <a:pt x="349" y="14695"/>
                  </a:lnTo>
                  <a:lnTo>
                    <a:pt x="634" y="349"/>
                  </a:lnTo>
                  <a:close/>
                  <a:moveTo>
                    <a:pt x="475" y="0"/>
                  </a:moveTo>
                  <a:cubicBezTo>
                    <a:pt x="412" y="0"/>
                    <a:pt x="317" y="64"/>
                    <a:pt x="317" y="159"/>
                  </a:cubicBezTo>
                  <a:lnTo>
                    <a:pt x="0" y="14853"/>
                  </a:lnTo>
                  <a:cubicBezTo>
                    <a:pt x="0" y="14885"/>
                    <a:pt x="0" y="14948"/>
                    <a:pt x="32" y="14980"/>
                  </a:cubicBezTo>
                  <a:cubicBezTo>
                    <a:pt x="64" y="15012"/>
                    <a:pt x="127" y="15012"/>
                    <a:pt x="159" y="15012"/>
                  </a:cubicBezTo>
                  <a:lnTo>
                    <a:pt x="11211" y="15012"/>
                  </a:lnTo>
                  <a:cubicBezTo>
                    <a:pt x="11275" y="15012"/>
                    <a:pt x="11306" y="15012"/>
                    <a:pt x="11338" y="14980"/>
                  </a:cubicBezTo>
                  <a:cubicBezTo>
                    <a:pt x="11370" y="14948"/>
                    <a:pt x="11401" y="14885"/>
                    <a:pt x="11401" y="14853"/>
                  </a:cubicBezTo>
                  <a:lnTo>
                    <a:pt x="11053" y="159"/>
                  </a:lnTo>
                  <a:cubicBezTo>
                    <a:pt x="11053" y="64"/>
                    <a:pt x="10989" y="0"/>
                    <a:pt x="1089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33"/>
            <p:cNvSpPr/>
            <p:nvPr/>
          </p:nvSpPr>
          <p:spPr>
            <a:xfrm>
              <a:off x="4549850" y="2140575"/>
              <a:ext cx="276350" cy="306425"/>
            </a:xfrm>
            <a:custGeom>
              <a:avLst/>
              <a:gdLst/>
              <a:ahLst/>
              <a:cxnLst/>
              <a:rect l="l" t="t" r="r" b="b"/>
              <a:pathLst>
                <a:path w="11054" h="12257" extrusionOk="0">
                  <a:moveTo>
                    <a:pt x="317" y="0"/>
                  </a:moveTo>
                  <a:lnTo>
                    <a:pt x="1" y="12256"/>
                  </a:lnTo>
                  <a:lnTo>
                    <a:pt x="11053" y="12256"/>
                  </a:lnTo>
                  <a:lnTo>
                    <a:pt x="10737" y="0"/>
                  </a:ln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33"/>
            <p:cNvSpPr/>
            <p:nvPr/>
          </p:nvSpPr>
          <p:spPr>
            <a:xfrm>
              <a:off x="4545100" y="2136600"/>
              <a:ext cx="285050" cy="314350"/>
            </a:xfrm>
            <a:custGeom>
              <a:avLst/>
              <a:gdLst/>
              <a:ahLst/>
              <a:cxnLst/>
              <a:rect l="l" t="t" r="r" b="b"/>
              <a:pathLst>
                <a:path w="11402" h="12574" extrusionOk="0">
                  <a:moveTo>
                    <a:pt x="10737" y="318"/>
                  </a:moveTo>
                  <a:lnTo>
                    <a:pt x="11053" y="12257"/>
                  </a:lnTo>
                  <a:lnTo>
                    <a:pt x="349" y="12257"/>
                  </a:lnTo>
                  <a:lnTo>
                    <a:pt x="666" y="318"/>
                  </a:lnTo>
                  <a:close/>
                  <a:moveTo>
                    <a:pt x="507" y="1"/>
                  </a:moveTo>
                  <a:cubicBezTo>
                    <a:pt x="412" y="1"/>
                    <a:pt x="349" y="64"/>
                    <a:pt x="349" y="159"/>
                  </a:cubicBezTo>
                  <a:lnTo>
                    <a:pt x="1" y="12415"/>
                  </a:lnTo>
                  <a:cubicBezTo>
                    <a:pt x="1" y="12447"/>
                    <a:pt x="32" y="12510"/>
                    <a:pt x="64" y="12542"/>
                  </a:cubicBezTo>
                  <a:cubicBezTo>
                    <a:pt x="96" y="12574"/>
                    <a:pt x="127" y="12574"/>
                    <a:pt x="191" y="12574"/>
                  </a:cubicBezTo>
                  <a:lnTo>
                    <a:pt x="11243" y="12574"/>
                  </a:lnTo>
                  <a:cubicBezTo>
                    <a:pt x="11275" y="12574"/>
                    <a:pt x="11338" y="12574"/>
                    <a:pt x="11370" y="12542"/>
                  </a:cubicBezTo>
                  <a:cubicBezTo>
                    <a:pt x="11402" y="12510"/>
                    <a:pt x="11402" y="12447"/>
                    <a:pt x="11402" y="12415"/>
                  </a:cubicBezTo>
                  <a:lnTo>
                    <a:pt x="11085" y="159"/>
                  </a:lnTo>
                  <a:cubicBezTo>
                    <a:pt x="11085" y="64"/>
                    <a:pt x="11022" y="1"/>
                    <a:pt x="1092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33"/>
            <p:cNvSpPr/>
            <p:nvPr/>
          </p:nvSpPr>
          <p:spPr>
            <a:xfrm>
              <a:off x="4610825" y="2136600"/>
              <a:ext cx="154400" cy="108500"/>
            </a:xfrm>
            <a:custGeom>
              <a:avLst/>
              <a:gdLst/>
              <a:ahLst/>
              <a:cxnLst/>
              <a:rect l="l" t="t" r="r" b="b"/>
              <a:pathLst>
                <a:path w="6176" h="4340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268"/>
                  </a:lnTo>
                  <a:cubicBezTo>
                    <a:pt x="0" y="2978"/>
                    <a:pt x="1394" y="4340"/>
                    <a:pt x="3072" y="4340"/>
                  </a:cubicBezTo>
                  <a:cubicBezTo>
                    <a:pt x="4782" y="4340"/>
                    <a:pt x="6176" y="2978"/>
                    <a:pt x="6176" y="1268"/>
                  </a:cubicBezTo>
                  <a:lnTo>
                    <a:pt x="6176" y="159"/>
                  </a:lnTo>
                  <a:cubicBezTo>
                    <a:pt x="6176" y="64"/>
                    <a:pt x="6081" y="1"/>
                    <a:pt x="5986" y="1"/>
                  </a:cubicBezTo>
                  <a:cubicBezTo>
                    <a:pt x="5891" y="1"/>
                    <a:pt x="5827" y="64"/>
                    <a:pt x="5827" y="159"/>
                  </a:cubicBezTo>
                  <a:lnTo>
                    <a:pt x="5827" y="1268"/>
                  </a:lnTo>
                  <a:cubicBezTo>
                    <a:pt x="5827" y="2788"/>
                    <a:pt x="4592" y="4023"/>
                    <a:pt x="3072" y="4023"/>
                  </a:cubicBezTo>
                  <a:cubicBezTo>
                    <a:pt x="1552" y="4023"/>
                    <a:pt x="317" y="2788"/>
                    <a:pt x="317" y="1268"/>
                  </a:cubicBezTo>
                  <a:lnTo>
                    <a:pt x="317" y="159"/>
                  </a:lnTo>
                  <a:cubicBezTo>
                    <a:pt x="317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33"/>
            <p:cNvSpPr/>
            <p:nvPr/>
          </p:nvSpPr>
          <p:spPr>
            <a:xfrm>
              <a:off x="2227725" y="2923575"/>
              <a:ext cx="342050" cy="430725"/>
            </a:xfrm>
            <a:custGeom>
              <a:avLst/>
              <a:gdLst/>
              <a:ahLst/>
              <a:cxnLst/>
              <a:rect l="l" t="t" r="r" b="b"/>
              <a:pathLst>
                <a:path w="13682" h="17229" extrusionOk="0">
                  <a:moveTo>
                    <a:pt x="1204" y="1"/>
                  </a:moveTo>
                  <a:cubicBezTo>
                    <a:pt x="539" y="1"/>
                    <a:pt x="0" y="539"/>
                    <a:pt x="0" y="1204"/>
                  </a:cubicBezTo>
                  <a:lnTo>
                    <a:pt x="0" y="16057"/>
                  </a:lnTo>
                  <a:cubicBezTo>
                    <a:pt x="0" y="16690"/>
                    <a:pt x="539" y="17229"/>
                    <a:pt x="1204" y="17229"/>
                  </a:cubicBezTo>
                  <a:lnTo>
                    <a:pt x="12510" y="17229"/>
                  </a:lnTo>
                  <a:cubicBezTo>
                    <a:pt x="13143" y="17229"/>
                    <a:pt x="13681" y="16690"/>
                    <a:pt x="13681" y="16057"/>
                  </a:cubicBezTo>
                  <a:lnTo>
                    <a:pt x="13681" y="1204"/>
                  </a:lnTo>
                  <a:cubicBezTo>
                    <a:pt x="13681" y="539"/>
                    <a:pt x="13143" y="1"/>
                    <a:pt x="1251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33"/>
            <p:cNvSpPr/>
            <p:nvPr/>
          </p:nvSpPr>
          <p:spPr>
            <a:xfrm>
              <a:off x="2223775" y="2919625"/>
              <a:ext cx="350750" cy="439425"/>
            </a:xfrm>
            <a:custGeom>
              <a:avLst/>
              <a:gdLst/>
              <a:ahLst/>
              <a:cxnLst/>
              <a:rect l="l" t="t" r="r" b="b"/>
              <a:pathLst>
                <a:path w="14030" h="17577" extrusionOk="0">
                  <a:moveTo>
                    <a:pt x="12668" y="349"/>
                  </a:moveTo>
                  <a:cubicBezTo>
                    <a:pt x="13206" y="349"/>
                    <a:pt x="13649" y="792"/>
                    <a:pt x="13649" y="1362"/>
                  </a:cubicBezTo>
                  <a:lnTo>
                    <a:pt x="13649" y="16215"/>
                  </a:lnTo>
                  <a:cubicBezTo>
                    <a:pt x="13649" y="16753"/>
                    <a:pt x="13206" y="17197"/>
                    <a:pt x="12668" y="17197"/>
                  </a:cubicBezTo>
                  <a:lnTo>
                    <a:pt x="1362" y="17197"/>
                  </a:lnTo>
                  <a:cubicBezTo>
                    <a:pt x="792" y="17197"/>
                    <a:pt x="348" y="16753"/>
                    <a:pt x="348" y="16215"/>
                  </a:cubicBezTo>
                  <a:lnTo>
                    <a:pt x="348" y="1362"/>
                  </a:lnTo>
                  <a:cubicBezTo>
                    <a:pt x="348" y="792"/>
                    <a:pt x="792" y="349"/>
                    <a:pt x="1362" y="349"/>
                  </a:cubicBezTo>
                  <a:close/>
                  <a:moveTo>
                    <a:pt x="1362" y="1"/>
                  </a:moveTo>
                  <a:cubicBezTo>
                    <a:pt x="602" y="1"/>
                    <a:pt x="0" y="602"/>
                    <a:pt x="0" y="1362"/>
                  </a:cubicBezTo>
                  <a:lnTo>
                    <a:pt x="0" y="16215"/>
                  </a:lnTo>
                  <a:cubicBezTo>
                    <a:pt x="0" y="16943"/>
                    <a:pt x="602" y="17577"/>
                    <a:pt x="1362" y="17577"/>
                  </a:cubicBezTo>
                  <a:lnTo>
                    <a:pt x="12668" y="17577"/>
                  </a:lnTo>
                  <a:cubicBezTo>
                    <a:pt x="13396" y="17577"/>
                    <a:pt x="14029" y="16943"/>
                    <a:pt x="14029" y="16215"/>
                  </a:cubicBezTo>
                  <a:lnTo>
                    <a:pt x="14029" y="1362"/>
                  </a:lnTo>
                  <a:cubicBezTo>
                    <a:pt x="14029" y="602"/>
                    <a:pt x="13396" y="1"/>
                    <a:pt x="1266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33"/>
            <p:cNvSpPr/>
            <p:nvPr/>
          </p:nvSpPr>
          <p:spPr>
            <a:xfrm>
              <a:off x="2258600" y="2953675"/>
              <a:ext cx="280300" cy="332550"/>
            </a:xfrm>
            <a:custGeom>
              <a:avLst/>
              <a:gdLst/>
              <a:ahLst/>
              <a:cxnLst/>
              <a:rect l="l" t="t" r="r" b="b"/>
              <a:pathLst>
                <a:path w="11212" h="13302" extrusionOk="0">
                  <a:moveTo>
                    <a:pt x="476" y="0"/>
                  </a:moveTo>
                  <a:cubicBezTo>
                    <a:pt x="222" y="0"/>
                    <a:pt x="0" y="190"/>
                    <a:pt x="0" y="475"/>
                  </a:cubicBezTo>
                  <a:lnTo>
                    <a:pt x="0" y="12826"/>
                  </a:lnTo>
                  <a:cubicBezTo>
                    <a:pt x="0" y="13080"/>
                    <a:pt x="222" y="13301"/>
                    <a:pt x="476" y="13301"/>
                  </a:cubicBezTo>
                  <a:lnTo>
                    <a:pt x="10736" y="13301"/>
                  </a:lnTo>
                  <a:cubicBezTo>
                    <a:pt x="11021" y="13301"/>
                    <a:pt x="11211" y="13080"/>
                    <a:pt x="11211" y="12826"/>
                  </a:cubicBezTo>
                  <a:lnTo>
                    <a:pt x="11211" y="475"/>
                  </a:lnTo>
                  <a:cubicBezTo>
                    <a:pt x="11211" y="190"/>
                    <a:pt x="11021" y="0"/>
                    <a:pt x="1073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33"/>
            <p:cNvSpPr/>
            <p:nvPr/>
          </p:nvSpPr>
          <p:spPr>
            <a:xfrm>
              <a:off x="2253850" y="2948925"/>
              <a:ext cx="289800" cy="341250"/>
            </a:xfrm>
            <a:custGeom>
              <a:avLst/>
              <a:gdLst/>
              <a:ahLst/>
              <a:cxnLst/>
              <a:rect l="l" t="t" r="r" b="b"/>
              <a:pathLst>
                <a:path w="11592" h="13650" extrusionOk="0">
                  <a:moveTo>
                    <a:pt x="10926" y="349"/>
                  </a:moveTo>
                  <a:cubicBezTo>
                    <a:pt x="11116" y="349"/>
                    <a:pt x="11243" y="475"/>
                    <a:pt x="11243" y="665"/>
                  </a:cubicBezTo>
                  <a:lnTo>
                    <a:pt x="11243" y="13016"/>
                  </a:lnTo>
                  <a:cubicBezTo>
                    <a:pt x="11243" y="13175"/>
                    <a:pt x="11116" y="13301"/>
                    <a:pt x="10926" y="13301"/>
                  </a:cubicBezTo>
                  <a:lnTo>
                    <a:pt x="666" y="13301"/>
                  </a:lnTo>
                  <a:cubicBezTo>
                    <a:pt x="507" y="13301"/>
                    <a:pt x="380" y="13175"/>
                    <a:pt x="380" y="13016"/>
                  </a:cubicBezTo>
                  <a:lnTo>
                    <a:pt x="380" y="665"/>
                  </a:lnTo>
                  <a:cubicBezTo>
                    <a:pt x="380" y="475"/>
                    <a:pt x="507" y="349"/>
                    <a:pt x="666" y="349"/>
                  </a:cubicBezTo>
                  <a:close/>
                  <a:moveTo>
                    <a:pt x="666" y="0"/>
                  </a:moveTo>
                  <a:cubicBezTo>
                    <a:pt x="317" y="0"/>
                    <a:pt x="0" y="285"/>
                    <a:pt x="0" y="665"/>
                  </a:cubicBezTo>
                  <a:lnTo>
                    <a:pt x="0" y="12985"/>
                  </a:lnTo>
                  <a:cubicBezTo>
                    <a:pt x="0" y="13365"/>
                    <a:pt x="317" y="13650"/>
                    <a:pt x="666" y="13650"/>
                  </a:cubicBezTo>
                  <a:lnTo>
                    <a:pt x="10926" y="13650"/>
                  </a:lnTo>
                  <a:cubicBezTo>
                    <a:pt x="11306" y="13650"/>
                    <a:pt x="11591" y="13365"/>
                    <a:pt x="11591" y="12985"/>
                  </a:cubicBezTo>
                  <a:lnTo>
                    <a:pt x="11591" y="665"/>
                  </a:lnTo>
                  <a:cubicBezTo>
                    <a:pt x="11591" y="285"/>
                    <a:pt x="11306" y="0"/>
                    <a:pt x="10926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33"/>
            <p:cNvSpPr/>
            <p:nvPr/>
          </p:nvSpPr>
          <p:spPr>
            <a:xfrm>
              <a:off x="2383700" y="3304400"/>
              <a:ext cx="30100" cy="30100"/>
            </a:xfrm>
            <a:custGeom>
              <a:avLst/>
              <a:gdLst/>
              <a:ahLst/>
              <a:cxnLst/>
              <a:rect l="l" t="t" r="r" b="b"/>
              <a:pathLst>
                <a:path w="1204" h="1204" extrusionOk="0">
                  <a:moveTo>
                    <a:pt x="602" y="1"/>
                  </a:moveTo>
                  <a:cubicBezTo>
                    <a:pt x="285" y="1"/>
                    <a:pt x="0" y="286"/>
                    <a:pt x="0" y="602"/>
                  </a:cubicBezTo>
                  <a:cubicBezTo>
                    <a:pt x="0" y="951"/>
                    <a:pt x="285" y="1204"/>
                    <a:pt x="602" y="1204"/>
                  </a:cubicBezTo>
                  <a:cubicBezTo>
                    <a:pt x="950" y="1204"/>
                    <a:pt x="1204" y="951"/>
                    <a:pt x="1204" y="602"/>
                  </a:cubicBezTo>
                  <a:cubicBezTo>
                    <a:pt x="1204" y="286"/>
                    <a:pt x="950" y="1"/>
                    <a:pt x="60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33"/>
            <p:cNvSpPr/>
            <p:nvPr/>
          </p:nvSpPr>
          <p:spPr>
            <a:xfrm>
              <a:off x="2379725" y="3299650"/>
              <a:ext cx="38825" cy="39625"/>
            </a:xfrm>
            <a:custGeom>
              <a:avLst/>
              <a:gdLst/>
              <a:ahLst/>
              <a:cxnLst/>
              <a:rect l="l" t="t" r="r" b="b"/>
              <a:pathLst>
                <a:path w="1553" h="1585" extrusionOk="0">
                  <a:moveTo>
                    <a:pt x="761" y="381"/>
                  </a:moveTo>
                  <a:cubicBezTo>
                    <a:pt x="1014" y="381"/>
                    <a:pt x="1204" y="571"/>
                    <a:pt x="1204" y="792"/>
                  </a:cubicBezTo>
                  <a:cubicBezTo>
                    <a:pt x="1204" y="1046"/>
                    <a:pt x="1014" y="1236"/>
                    <a:pt x="761" y="1236"/>
                  </a:cubicBezTo>
                  <a:cubicBezTo>
                    <a:pt x="539" y="1236"/>
                    <a:pt x="349" y="1046"/>
                    <a:pt x="349" y="792"/>
                  </a:cubicBezTo>
                  <a:cubicBezTo>
                    <a:pt x="349" y="539"/>
                    <a:pt x="539" y="381"/>
                    <a:pt x="761" y="381"/>
                  </a:cubicBezTo>
                  <a:close/>
                  <a:moveTo>
                    <a:pt x="761" y="1"/>
                  </a:moveTo>
                  <a:cubicBezTo>
                    <a:pt x="349" y="1"/>
                    <a:pt x="1" y="381"/>
                    <a:pt x="1" y="792"/>
                  </a:cubicBezTo>
                  <a:cubicBezTo>
                    <a:pt x="1" y="1236"/>
                    <a:pt x="349" y="1584"/>
                    <a:pt x="761" y="1584"/>
                  </a:cubicBezTo>
                  <a:cubicBezTo>
                    <a:pt x="1204" y="1584"/>
                    <a:pt x="1553" y="1236"/>
                    <a:pt x="1553" y="792"/>
                  </a:cubicBezTo>
                  <a:cubicBezTo>
                    <a:pt x="1553" y="349"/>
                    <a:pt x="1204" y="1"/>
                    <a:pt x="76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33"/>
            <p:cNvSpPr/>
            <p:nvPr/>
          </p:nvSpPr>
          <p:spPr>
            <a:xfrm>
              <a:off x="2382900" y="3165850"/>
              <a:ext cx="46725" cy="86325"/>
            </a:xfrm>
            <a:custGeom>
              <a:avLst/>
              <a:gdLst/>
              <a:ahLst/>
              <a:cxnLst/>
              <a:rect l="l" t="t" r="r" b="b"/>
              <a:pathLst>
                <a:path w="1869" h="3453" extrusionOk="0">
                  <a:moveTo>
                    <a:pt x="824" y="539"/>
                  </a:moveTo>
                  <a:lnTo>
                    <a:pt x="824" y="1426"/>
                  </a:lnTo>
                  <a:cubicBezTo>
                    <a:pt x="697" y="1394"/>
                    <a:pt x="602" y="1362"/>
                    <a:pt x="507" y="1267"/>
                  </a:cubicBezTo>
                  <a:cubicBezTo>
                    <a:pt x="412" y="1204"/>
                    <a:pt x="381" y="1109"/>
                    <a:pt x="381" y="982"/>
                  </a:cubicBezTo>
                  <a:cubicBezTo>
                    <a:pt x="381" y="887"/>
                    <a:pt x="412" y="792"/>
                    <a:pt x="476" y="697"/>
                  </a:cubicBezTo>
                  <a:cubicBezTo>
                    <a:pt x="571" y="602"/>
                    <a:pt x="666" y="539"/>
                    <a:pt x="824" y="539"/>
                  </a:cubicBezTo>
                  <a:close/>
                  <a:moveTo>
                    <a:pt x="1014" y="1806"/>
                  </a:moveTo>
                  <a:cubicBezTo>
                    <a:pt x="1172" y="1869"/>
                    <a:pt x="1267" y="1901"/>
                    <a:pt x="1362" y="1964"/>
                  </a:cubicBezTo>
                  <a:cubicBezTo>
                    <a:pt x="1457" y="2027"/>
                    <a:pt x="1521" y="2154"/>
                    <a:pt x="1521" y="2312"/>
                  </a:cubicBezTo>
                  <a:cubicBezTo>
                    <a:pt x="1521" y="2407"/>
                    <a:pt x="1489" y="2502"/>
                    <a:pt x="1457" y="2566"/>
                  </a:cubicBezTo>
                  <a:cubicBezTo>
                    <a:pt x="1394" y="2724"/>
                    <a:pt x="1236" y="2787"/>
                    <a:pt x="1014" y="2787"/>
                  </a:cubicBezTo>
                  <a:lnTo>
                    <a:pt x="1014" y="1806"/>
                  </a:lnTo>
                  <a:close/>
                  <a:moveTo>
                    <a:pt x="824" y="1"/>
                  </a:moveTo>
                  <a:lnTo>
                    <a:pt x="824" y="254"/>
                  </a:lnTo>
                  <a:cubicBezTo>
                    <a:pt x="602" y="254"/>
                    <a:pt x="381" y="349"/>
                    <a:pt x="254" y="507"/>
                  </a:cubicBezTo>
                  <a:cubicBezTo>
                    <a:pt x="127" y="666"/>
                    <a:pt x="32" y="824"/>
                    <a:pt x="32" y="1014"/>
                  </a:cubicBezTo>
                  <a:cubicBezTo>
                    <a:pt x="32" y="1236"/>
                    <a:pt x="96" y="1394"/>
                    <a:pt x="222" y="1521"/>
                  </a:cubicBezTo>
                  <a:cubicBezTo>
                    <a:pt x="349" y="1647"/>
                    <a:pt x="571" y="1711"/>
                    <a:pt x="824" y="1774"/>
                  </a:cubicBezTo>
                  <a:lnTo>
                    <a:pt x="824" y="2787"/>
                  </a:lnTo>
                  <a:cubicBezTo>
                    <a:pt x="634" y="2787"/>
                    <a:pt x="476" y="2692"/>
                    <a:pt x="412" y="2566"/>
                  </a:cubicBezTo>
                  <a:cubicBezTo>
                    <a:pt x="349" y="2471"/>
                    <a:pt x="349" y="2344"/>
                    <a:pt x="317" y="2186"/>
                  </a:cubicBezTo>
                  <a:lnTo>
                    <a:pt x="1" y="2186"/>
                  </a:lnTo>
                  <a:cubicBezTo>
                    <a:pt x="1" y="2407"/>
                    <a:pt x="32" y="2566"/>
                    <a:pt x="96" y="2692"/>
                  </a:cubicBezTo>
                  <a:cubicBezTo>
                    <a:pt x="222" y="2914"/>
                    <a:pt x="476" y="3041"/>
                    <a:pt x="824" y="3072"/>
                  </a:cubicBezTo>
                  <a:lnTo>
                    <a:pt x="824" y="3452"/>
                  </a:lnTo>
                  <a:lnTo>
                    <a:pt x="1014" y="3452"/>
                  </a:lnTo>
                  <a:lnTo>
                    <a:pt x="1014" y="3072"/>
                  </a:lnTo>
                  <a:cubicBezTo>
                    <a:pt x="1236" y="3041"/>
                    <a:pt x="1426" y="3009"/>
                    <a:pt x="1521" y="2914"/>
                  </a:cubicBezTo>
                  <a:cubicBezTo>
                    <a:pt x="1742" y="2787"/>
                    <a:pt x="1869" y="2534"/>
                    <a:pt x="1869" y="2217"/>
                  </a:cubicBezTo>
                  <a:cubicBezTo>
                    <a:pt x="1869" y="1996"/>
                    <a:pt x="1774" y="1806"/>
                    <a:pt x="1616" y="1679"/>
                  </a:cubicBezTo>
                  <a:cubicBezTo>
                    <a:pt x="1489" y="1616"/>
                    <a:pt x="1299" y="1552"/>
                    <a:pt x="1014" y="1457"/>
                  </a:cubicBezTo>
                  <a:lnTo>
                    <a:pt x="1014" y="539"/>
                  </a:lnTo>
                  <a:cubicBezTo>
                    <a:pt x="1172" y="571"/>
                    <a:pt x="1299" y="634"/>
                    <a:pt x="1394" y="761"/>
                  </a:cubicBezTo>
                  <a:cubicBezTo>
                    <a:pt x="1426" y="824"/>
                    <a:pt x="1457" y="887"/>
                    <a:pt x="1457" y="982"/>
                  </a:cubicBezTo>
                  <a:lnTo>
                    <a:pt x="1806" y="982"/>
                  </a:lnTo>
                  <a:cubicBezTo>
                    <a:pt x="1774" y="792"/>
                    <a:pt x="1711" y="602"/>
                    <a:pt x="1584" y="476"/>
                  </a:cubicBezTo>
                  <a:cubicBezTo>
                    <a:pt x="1457" y="349"/>
                    <a:pt x="1267" y="286"/>
                    <a:pt x="1014" y="254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33"/>
            <p:cNvSpPr/>
            <p:nvPr/>
          </p:nvSpPr>
          <p:spPr>
            <a:xfrm>
              <a:off x="2304525" y="3051850"/>
              <a:ext cx="188450" cy="8725"/>
            </a:xfrm>
            <a:custGeom>
              <a:avLst/>
              <a:gdLst/>
              <a:ahLst/>
              <a:cxnLst/>
              <a:rect l="l" t="t" r="r" b="b"/>
              <a:pathLst>
                <a:path w="7538" h="349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85"/>
                    <a:pt x="7538" y="190"/>
                  </a:cubicBezTo>
                  <a:cubicBezTo>
                    <a:pt x="7538" y="95"/>
                    <a:pt x="7474" y="0"/>
                    <a:pt x="737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33"/>
            <p:cNvSpPr/>
            <p:nvPr/>
          </p:nvSpPr>
          <p:spPr>
            <a:xfrm>
              <a:off x="2304525" y="3085875"/>
              <a:ext cx="188450" cy="8750"/>
            </a:xfrm>
            <a:custGeom>
              <a:avLst/>
              <a:gdLst/>
              <a:ahLst/>
              <a:cxnLst/>
              <a:rect l="l" t="t" r="r" b="b"/>
              <a:pathLst>
                <a:path w="7538" h="350" extrusionOk="0"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54"/>
                    <a:pt x="7538" y="159"/>
                  </a:cubicBez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33"/>
            <p:cNvSpPr/>
            <p:nvPr/>
          </p:nvSpPr>
          <p:spPr>
            <a:xfrm>
              <a:off x="2304525" y="3119925"/>
              <a:ext cx="188450" cy="8750"/>
            </a:xfrm>
            <a:custGeom>
              <a:avLst/>
              <a:gdLst/>
              <a:ahLst/>
              <a:cxnLst/>
              <a:rect l="l" t="t" r="r" b="b"/>
              <a:pathLst>
                <a:path w="7538" h="350" extrusionOk="0"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54"/>
                    <a:pt x="7538" y="159"/>
                  </a:cubicBez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33"/>
            <p:cNvSpPr/>
            <p:nvPr/>
          </p:nvSpPr>
          <p:spPr>
            <a:xfrm>
              <a:off x="2309275" y="2999600"/>
              <a:ext cx="179750" cy="20600"/>
            </a:xfrm>
            <a:custGeom>
              <a:avLst/>
              <a:gdLst/>
              <a:ahLst/>
              <a:cxnLst/>
              <a:rect l="l" t="t" r="r" b="b"/>
              <a:pathLst>
                <a:path w="7190" h="824" extrusionOk="0">
                  <a:moveTo>
                    <a:pt x="0" y="0"/>
                  </a:moveTo>
                  <a:lnTo>
                    <a:pt x="0" y="823"/>
                  </a:lnTo>
                  <a:lnTo>
                    <a:pt x="7189" y="823"/>
                  </a:lnTo>
                  <a:lnTo>
                    <a:pt x="718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33"/>
            <p:cNvSpPr/>
            <p:nvPr/>
          </p:nvSpPr>
          <p:spPr>
            <a:xfrm>
              <a:off x="2304525" y="2995625"/>
              <a:ext cx="188450" cy="29325"/>
            </a:xfrm>
            <a:custGeom>
              <a:avLst/>
              <a:gdLst/>
              <a:ahLst/>
              <a:cxnLst/>
              <a:rect l="l" t="t" r="r" b="b"/>
              <a:pathLst>
                <a:path w="7538" h="1173" extrusionOk="0">
                  <a:moveTo>
                    <a:pt x="7189" y="349"/>
                  </a:moveTo>
                  <a:lnTo>
                    <a:pt x="7189" y="824"/>
                  </a:lnTo>
                  <a:lnTo>
                    <a:pt x="349" y="824"/>
                  </a:lnTo>
                  <a:lnTo>
                    <a:pt x="349" y="349"/>
                  </a:lnTo>
                  <a:close/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lnTo>
                    <a:pt x="0" y="982"/>
                  </a:lnTo>
                  <a:cubicBezTo>
                    <a:pt x="0" y="1077"/>
                    <a:pt x="95" y="1172"/>
                    <a:pt x="190" y="1172"/>
                  </a:cubicBezTo>
                  <a:lnTo>
                    <a:pt x="7379" y="1172"/>
                  </a:lnTo>
                  <a:cubicBezTo>
                    <a:pt x="7474" y="1172"/>
                    <a:pt x="7538" y="1077"/>
                    <a:pt x="7538" y="982"/>
                  </a:cubicBezTo>
                  <a:lnTo>
                    <a:pt x="7538" y="159"/>
                  </a:ln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5" name="Google Shape;2995;p33"/>
          <p:cNvSpPr txBox="1"/>
          <p:nvPr/>
        </p:nvSpPr>
        <p:spPr>
          <a:xfrm>
            <a:off x="671683" y="343478"/>
            <a:ext cx="7723500" cy="4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4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  <a:sym typeface="Fira Sans Medium"/>
              </a:rPr>
              <a:t>RELEVAMIENTO INFORMACIÓN - INVESTIGAR</a:t>
            </a:r>
          </a:p>
        </p:txBody>
      </p:sp>
      <p:sp>
        <p:nvSpPr>
          <p:cNvPr id="2996" name="Google Shape;2996;p33"/>
          <p:cNvSpPr txBox="1"/>
          <p:nvPr/>
        </p:nvSpPr>
        <p:spPr>
          <a:xfrm>
            <a:off x="1021419" y="1469951"/>
            <a:ext cx="1620982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Fira Sans Medium"/>
                <a:ea typeface="Fira Sans Medium"/>
                <a:cs typeface="Fira Sans Medium"/>
                <a:sym typeface="Fira Sans Medium"/>
              </a:rPr>
              <a:t>DEFINIR  PROBLEMA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98" name="Google Shape;2998;p33"/>
          <p:cNvSpPr txBox="1"/>
          <p:nvPr/>
        </p:nvSpPr>
        <p:spPr>
          <a:xfrm>
            <a:off x="570981" y="2719290"/>
            <a:ext cx="1620982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Fira Sans Medium"/>
                <a:ea typeface="Fira Sans Medium"/>
                <a:cs typeface="Fira Sans Medium"/>
                <a:sym typeface="Fira Sans Medium"/>
              </a:rPr>
              <a:t>DEFINIR USUARIOS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0" name="Google Shape;3000;p33"/>
          <p:cNvSpPr txBox="1"/>
          <p:nvPr/>
        </p:nvSpPr>
        <p:spPr>
          <a:xfrm>
            <a:off x="762387" y="4073962"/>
            <a:ext cx="1903859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Fira Sans Medium"/>
                <a:ea typeface="Fira Sans Medium"/>
                <a:cs typeface="Fira Sans Medium"/>
                <a:sym typeface="Fira Sans Medium"/>
              </a:rPr>
              <a:t>SEGUIMIENTO DE USUARIO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2" name="Google Shape;3002;p33"/>
          <p:cNvSpPr txBox="1"/>
          <p:nvPr/>
        </p:nvSpPr>
        <p:spPr>
          <a:xfrm>
            <a:off x="6481306" y="1486074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Fira Sans Medium"/>
                <a:ea typeface="Fira Sans Medium"/>
                <a:cs typeface="Fira Sans Medium"/>
                <a:sym typeface="Fira Sans Medium"/>
              </a:rPr>
              <a:t>DISEÑO DE PREGUNTAS DE ACTIVIDAD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4" name="Google Shape;3004;p33"/>
          <p:cNvSpPr txBox="1"/>
          <p:nvPr/>
        </p:nvSpPr>
        <p:spPr>
          <a:xfrm>
            <a:off x="6979557" y="2757492"/>
            <a:ext cx="1570703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Fira Sans Medium"/>
                <a:ea typeface="Fira Sans Medium"/>
                <a:cs typeface="Fira Sans Medium"/>
                <a:sym typeface="Fira Sans Medium"/>
              </a:rPr>
              <a:t>ENCUESTAS DE ENTREVISTAS DE USUARIOS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6" name="Google Shape;3006;p33"/>
          <p:cNvSpPr txBox="1"/>
          <p:nvPr/>
        </p:nvSpPr>
        <p:spPr>
          <a:xfrm>
            <a:off x="6436309" y="3851810"/>
            <a:ext cx="2477044" cy="532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Fira Sans Medium"/>
                <a:ea typeface="Fira Sans Medium"/>
                <a:cs typeface="Fira Sans Medium"/>
                <a:sym typeface="Fira Sans Medium"/>
              </a:rPr>
              <a:t>ANÁLISIS DE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latin typeface="Fira Sans Medium"/>
                <a:ea typeface="Fira Sans Medium"/>
                <a:cs typeface="Fira Sans Medium"/>
                <a:sym typeface="Fira Sans Medium"/>
              </a:rPr>
              <a:t>LA COMPETENCIA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2416667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BBCFF295-820E-7A43-9248-D53D344799B2}"/>
              </a:ext>
            </a:extLst>
          </p:cNvPr>
          <p:cNvSpPr/>
          <p:nvPr/>
        </p:nvSpPr>
        <p:spPr>
          <a:xfrm>
            <a:off x="602457" y="777444"/>
            <a:ext cx="2959769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  <a:sym typeface="Fira Sans Medium"/>
              </a:rPr>
              <a:t>DEFINIR  PROBLEMA</a:t>
            </a:r>
            <a:endParaRPr lang="es-ES" sz="3600" b="1" dirty="0">
              <a:cs typeface="Arial" panose="020B0604020202020204" pitchFamily="34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2479757-9714-BF4E-B845-A7603606AFF7}"/>
              </a:ext>
            </a:extLst>
          </p:cNvPr>
          <p:cNvSpPr/>
          <p:nvPr/>
        </p:nvSpPr>
        <p:spPr>
          <a:xfrm>
            <a:off x="602457" y="1733070"/>
            <a:ext cx="3426618" cy="24960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ipsum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dolor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convallis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gravida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Proin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cursus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nibh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tortor, in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suscipit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in. Quisque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vulputate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ex id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Fusce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massa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facilisi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Phasellus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vitae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risus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mauris. Quisque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ultricies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accumsan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aliquet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odio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scelerisque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ligula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Mauris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vestibulum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augue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vehicula,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ullamcorper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venenatis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urna. Orci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varius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natoque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penatibus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et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magnis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dis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parturient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montes,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nascetur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ridiculus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mus.</a:t>
            </a:r>
            <a:endParaRPr lang="es-ES" sz="1013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124" name="Picture 4" descr="Pequeñas personas que examinan la advertencia de error del sistema operativo en la página web aislaron la ilustración plana.">
            <a:extLst>
              <a:ext uri="{FF2B5EF4-FFF2-40B4-BE49-F238E27FC236}">
                <a16:creationId xmlns:a16="http://schemas.microsoft.com/office/drawing/2014/main" id="{5C2B4879-6713-6E1A-E5CA-DB923595E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3354" y="1051472"/>
            <a:ext cx="5340646" cy="3557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0700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extBox 25">
            <a:extLst>
              <a:ext uri="{FF2B5EF4-FFF2-40B4-BE49-F238E27FC236}">
                <a16:creationId xmlns:a16="http://schemas.microsoft.com/office/drawing/2014/main" id="{38274F0D-F75B-9B4A-84EE-E96D09F568C9}"/>
              </a:ext>
            </a:extLst>
          </p:cNvPr>
          <p:cNvSpPr txBox="1"/>
          <p:nvPr/>
        </p:nvSpPr>
        <p:spPr>
          <a:xfrm>
            <a:off x="6699930" y="2675652"/>
            <a:ext cx="1171574" cy="248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78583"/>
            <a:r>
              <a:rPr lang="en-US" sz="1013" b="1" spc="-29" dirty="0">
                <a:solidFill>
                  <a:srgbClr val="011627"/>
                </a:solidFill>
                <a:ea typeface="Roboto Th" pitchFamily="2" charset="0"/>
              </a:rPr>
              <a:t>ROL 3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07DA0F17-D66B-2F40-A32E-7C23261EBFC5}"/>
              </a:ext>
            </a:extLst>
          </p:cNvPr>
          <p:cNvSpPr/>
          <p:nvPr/>
        </p:nvSpPr>
        <p:spPr>
          <a:xfrm>
            <a:off x="0" y="524497"/>
            <a:ext cx="9143999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DEFINIR</a:t>
            </a:r>
            <a:r>
              <a:rPr lang="es-ES" sz="2400" b="1" dirty="0">
                <a:cs typeface="Arial" panose="020B0604020202020204" pitchFamily="34" charset="0"/>
              </a:rPr>
              <a:t> </a:t>
            </a:r>
            <a:r>
              <a:rPr lang="es-ES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USUARIOS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02155DE-76A6-2940-D78E-AC80E1F68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755" y="5445389"/>
            <a:ext cx="8140596" cy="51435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69028D4-188E-539A-8331-605C5F5E80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30" t="6542" r="81077" b="67227"/>
          <a:stretch/>
        </p:blipFill>
        <p:spPr>
          <a:xfrm>
            <a:off x="1137685" y="1415721"/>
            <a:ext cx="1318261" cy="134916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184A7D2-9347-4E02-B1F7-FA8CF69F60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791" t="37444" r="22016" b="36325"/>
          <a:stretch/>
        </p:blipFill>
        <p:spPr>
          <a:xfrm>
            <a:off x="3844111" y="1450596"/>
            <a:ext cx="1318261" cy="134916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B331E1C-E258-4BF4-C039-E2266B67B5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55" t="6634" r="61652" b="67135"/>
          <a:stretch/>
        </p:blipFill>
        <p:spPr>
          <a:xfrm>
            <a:off x="6625233" y="1357856"/>
            <a:ext cx="1318261" cy="1349161"/>
          </a:xfrm>
          <a:prstGeom prst="rect">
            <a:avLst/>
          </a:prstGeom>
        </p:spPr>
      </p:pic>
      <p:sp>
        <p:nvSpPr>
          <p:cNvPr id="80" name="TextBox 25">
            <a:extLst>
              <a:ext uri="{FF2B5EF4-FFF2-40B4-BE49-F238E27FC236}">
                <a16:creationId xmlns:a16="http://schemas.microsoft.com/office/drawing/2014/main" id="{66D103DC-C70A-F243-876E-344AD3DFB4D5}"/>
              </a:ext>
            </a:extLst>
          </p:cNvPr>
          <p:cNvSpPr txBox="1"/>
          <p:nvPr/>
        </p:nvSpPr>
        <p:spPr>
          <a:xfrm>
            <a:off x="1209675" y="2722448"/>
            <a:ext cx="1171575" cy="248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78583"/>
            <a:r>
              <a:rPr lang="en-US" sz="1013" b="1" spc="-29" dirty="0">
                <a:solidFill>
                  <a:srgbClr val="011627"/>
                </a:solidFill>
                <a:ea typeface="Roboto Th" pitchFamily="2" charset="0"/>
              </a:rPr>
              <a:t>ROL 1</a:t>
            </a:r>
          </a:p>
        </p:txBody>
      </p:sp>
      <p:sp>
        <p:nvSpPr>
          <p:cNvPr id="239" name="TextBox 25">
            <a:extLst>
              <a:ext uri="{FF2B5EF4-FFF2-40B4-BE49-F238E27FC236}">
                <a16:creationId xmlns:a16="http://schemas.microsoft.com/office/drawing/2014/main" id="{822DD800-1D41-4A42-A25C-4928A36B1D51}"/>
              </a:ext>
            </a:extLst>
          </p:cNvPr>
          <p:cNvSpPr txBox="1"/>
          <p:nvPr/>
        </p:nvSpPr>
        <p:spPr>
          <a:xfrm>
            <a:off x="3918807" y="2707017"/>
            <a:ext cx="1171574" cy="248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78583"/>
            <a:r>
              <a:rPr lang="en-US" sz="1013" b="1" spc="-29" dirty="0">
                <a:solidFill>
                  <a:srgbClr val="011627"/>
                </a:solidFill>
                <a:ea typeface="Roboto Th" pitchFamily="2" charset="0"/>
              </a:rPr>
              <a:t>ROL 2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938AA5B8-7AEF-3A66-8579-27E36998CB33}"/>
              </a:ext>
            </a:extLst>
          </p:cNvPr>
          <p:cNvSpPr/>
          <p:nvPr/>
        </p:nvSpPr>
        <p:spPr>
          <a:xfrm>
            <a:off x="757386" y="3022901"/>
            <a:ext cx="2076152" cy="120032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ipsum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dolor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convallis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gravida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Proin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cursus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nibh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tortor</a:t>
            </a:r>
            <a:r>
              <a:rPr lang="es-PE" sz="1200" dirty="0">
                <a:solidFill>
                  <a:srgbClr val="000000"/>
                </a:solidFill>
                <a:latin typeface="Open Sans" panose="020B0606030504020204" pitchFamily="34" charset="0"/>
              </a:rPr>
              <a:t>.</a:t>
            </a:r>
            <a:endParaRPr lang="es-ES" sz="1013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E9EC8CCA-CDE8-37DB-1D06-A7BB0EAD5B60}"/>
              </a:ext>
            </a:extLst>
          </p:cNvPr>
          <p:cNvSpPr/>
          <p:nvPr/>
        </p:nvSpPr>
        <p:spPr>
          <a:xfrm>
            <a:off x="3465165" y="3022901"/>
            <a:ext cx="2076152" cy="120032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ipsum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dolor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convallis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gravida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Proin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cursus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nibh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tortor</a:t>
            </a:r>
            <a:r>
              <a:rPr lang="es-PE" sz="1200" dirty="0">
                <a:solidFill>
                  <a:srgbClr val="000000"/>
                </a:solidFill>
                <a:latin typeface="Open Sans" panose="020B0606030504020204" pitchFamily="34" charset="0"/>
              </a:rPr>
              <a:t>.</a:t>
            </a:r>
            <a:endParaRPr lang="es-ES" sz="1013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F9C8E767-1FAF-0874-86CE-42EB423A243A}"/>
              </a:ext>
            </a:extLst>
          </p:cNvPr>
          <p:cNvSpPr/>
          <p:nvPr/>
        </p:nvSpPr>
        <p:spPr>
          <a:xfrm>
            <a:off x="6246287" y="3022901"/>
            <a:ext cx="2076152" cy="120032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ipsum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dolor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convallis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gravida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Proin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cursus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nibh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tortor</a:t>
            </a:r>
            <a:r>
              <a:rPr lang="es-PE" sz="1200" dirty="0">
                <a:solidFill>
                  <a:srgbClr val="000000"/>
                </a:solidFill>
                <a:latin typeface="Open Sans" panose="020B0606030504020204" pitchFamily="34" charset="0"/>
              </a:rPr>
              <a:t>.</a:t>
            </a:r>
            <a:endParaRPr lang="es-ES" sz="1013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99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ángulo 59">
            <a:extLst>
              <a:ext uri="{FF2B5EF4-FFF2-40B4-BE49-F238E27FC236}">
                <a16:creationId xmlns:a16="http://schemas.microsoft.com/office/drawing/2014/main" id="{07DA0F17-D66B-2F40-A32E-7C23261EBFC5}"/>
              </a:ext>
            </a:extLst>
          </p:cNvPr>
          <p:cNvSpPr/>
          <p:nvPr/>
        </p:nvSpPr>
        <p:spPr>
          <a:xfrm>
            <a:off x="0" y="524497"/>
            <a:ext cx="9143999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ANÁLISIS DE LA COMPETENCIA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747ED2-D0B2-CE95-B7A0-F44D98D0AF10}"/>
              </a:ext>
            </a:extLst>
          </p:cNvPr>
          <p:cNvSpPr txBox="1"/>
          <p:nvPr/>
        </p:nvSpPr>
        <p:spPr>
          <a:xfrm>
            <a:off x="1245870" y="3478768"/>
            <a:ext cx="56921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/>
              <a:t>https://www.behance.net/gallery/123664145/eStudy-A-Complete-Case-Study-of-eLearning-Platform?tracking_source=search_projects%7Clearning&amp;isa0=1</a:t>
            </a:r>
          </a:p>
        </p:txBody>
      </p:sp>
    </p:spTree>
    <p:extLst>
      <p:ext uri="{BB962C8B-B14F-4D97-AF65-F5344CB8AC3E}">
        <p14:creationId xmlns:p14="http://schemas.microsoft.com/office/powerpoint/2010/main" val="1359645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alpha val="20000"/>
              </a:schemeClr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Survey Information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Task Flows</a:t>
            </a: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977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BBCFF295-820E-7A43-9248-D53D344799B2}"/>
              </a:ext>
            </a:extLst>
          </p:cNvPr>
          <p:cNvSpPr/>
          <p:nvPr/>
        </p:nvSpPr>
        <p:spPr>
          <a:xfrm>
            <a:off x="602457" y="777444"/>
            <a:ext cx="2959769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Task Flows (</a:t>
            </a:r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R</a:t>
            </a:r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ol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)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2479757-9714-BF4E-B845-A7603606AFF7}"/>
              </a:ext>
            </a:extLst>
          </p:cNvPr>
          <p:cNvSpPr/>
          <p:nvPr/>
        </p:nvSpPr>
        <p:spPr>
          <a:xfrm>
            <a:off x="602457" y="1472956"/>
            <a:ext cx="3426618" cy="289310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ipsum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dolor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convallis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gravida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Proin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cursus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nibh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tortor, in 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suscipit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in. Quisque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vulputate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ex id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Fusce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massa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facilisi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Phasellus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vitae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risus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mauris. Quisque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ultricies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accumsan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pulvinar, 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aliquet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odio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scelerisque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ligula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Mauris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vestibulum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augue</a:t>
            </a:r>
            <a:endParaRPr lang="es-E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146" name="Picture 2" descr="Trabajadores de fábrica y brazo robótico quitando paquetes de la línea transportadora. ingeniero usando computadora y proceso operativo. ilustración vectorial para negocios, producción, conceptos de tecnología de máquinas">
            <a:extLst>
              <a:ext uri="{FF2B5EF4-FFF2-40B4-BE49-F238E27FC236}">
                <a16:creationId xmlns:a16="http://schemas.microsoft.com/office/drawing/2014/main" id="{557F0B98-B1D7-607E-74E4-100375EA31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200275"/>
            <a:ext cx="4125057" cy="257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3554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BA7A264-2B9B-C60C-AFA8-B1E1D5973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4327"/>
            <a:ext cx="9144000" cy="255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32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Survey Information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Information Architecture</a:t>
            </a: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1505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BBCFF295-820E-7A43-9248-D53D344799B2}"/>
              </a:ext>
            </a:extLst>
          </p:cNvPr>
          <p:cNvSpPr/>
          <p:nvPr/>
        </p:nvSpPr>
        <p:spPr>
          <a:xfrm>
            <a:off x="602457" y="777444"/>
            <a:ext cx="5607843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Information Architecture(</a:t>
            </a:r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R</a:t>
            </a:r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ol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)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2479757-9714-BF4E-B845-A7603606AFF7}"/>
              </a:ext>
            </a:extLst>
          </p:cNvPr>
          <p:cNvSpPr/>
          <p:nvPr/>
        </p:nvSpPr>
        <p:spPr>
          <a:xfrm>
            <a:off x="602457" y="1472956"/>
            <a:ext cx="3426618" cy="289310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ipsum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dolor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convallis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gravida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Proin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cursus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nibh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tortor, in 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suscipit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in. Quisque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vulputate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ex id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Fusce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massa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facilisi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Phasellus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vitae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risus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mauris. Quisque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ultricies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accumsan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pulvinar, 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aliquet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odio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scelerisque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ligula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Mauris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vestibulum</a:t>
            </a:r>
            <a:r>
              <a:rPr lang="es-PE" sz="14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4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augue</a:t>
            </a:r>
            <a:endParaRPr lang="es-E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146" name="Picture 2" descr="Trabajadores de fábrica y brazo robótico quitando paquetes de la línea transportadora. ingeniero usando computadora y proceso operativo. ilustración vectorial para negocios, producción, conceptos de tecnología de máquinas">
            <a:extLst>
              <a:ext uri="{FF2B5EF4-FFF2-40B4-BE49-F238E27FC236}">
                <a16:creationId xmlns:a16="http://schemas.microsoft.com/office/drawing/2014/main" id="{557F0B98-B1D7-607E-74E4-100375EA31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200275"/>
            <a:ext cx="4125057" cy="2576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2687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3197881" y="869375"/>
            <a:ext cx="5484547" cy="3866517"/>
            <a:chOff x="2523825" y="1354400"/>
            <a:chExt cx="4476450" cy="3155825"/>
          </a:xfrm>
        </p:grpSpPr>
        <p:sp>
          <p:nvSpPr>
            <p:cNvPr id="55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457200" y="411475"/>
            <a:ext cx="3555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PE" sz="4000" dirty="0">
                <a:latin typeface="Fira Sans SemiBold"/>
                <a:ea typeface="Fira Sans SemiBold"/>
                <a:cs typeface="Fira Sans SemiBold"/>
                <a:sym typeface="Fira Sans SemiBold"/>
              </a:rPr>
              <a:t>WORKPLAN DEVELOPMENT TEAM </a:t>
            </a:r>
          </a:p>
        </p:txBody>
      </p:sp>
      <p:sp>
        <p:nvSpPr>
          <p:cNvPr id="165" name="Google Shape;165;p13"/>
          <p:cNvSpPr txBox="1"/>
          <p:nvPr/>
        </p:nvSpPr>
        <p:spPr>
          <a:xfrm>
            <a:off x="496827" y="2296144"/>
            <a:ext cx="23019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"/>
                <a:ea typeface="Fira Sans"/>
                <a:cs typeface="Fira Sans"/>
                <a:sym typeface="Fira Sans"/>
              </a:rPr>
              <a:t>Septiembre - Diciembre</a:t>
            </a: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1F63BB7-02B8-5AC4-B8EA-2F4A27F8B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6" y="219074"/>
            <a:ext cx="9077324" cy="1019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6121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1903706" y="1339985"/>
            <a:ext cx="5336587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Survey Information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SKETCHING</a:t>
            </a:r>
            <a:endParaRPr 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433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9DC33FD-E5E7-C242-E45F-DEFFD2C6F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2953"/>
            <a:ext cx="9144000" cy="447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078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45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1239441" y="2719265"/>
            <a:ext cx="6610350" cy="101075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Component Definition</a:t>
            </a: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5788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Component Definition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Functionality matrix</a:t>
            </a:r>
            <a:endParaRPr 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3098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Automatización de unidades de información: Matriz técnica para la  evaluación de software libre">
            <a:extLst>
              <a:ext uri="{FF2B5EF4-FFF2-40B4-BE49-F238E27FC236}">
                <a16:creationId xmlns:a16="http://schemas.microsoft.com/office/drawing/2014/main" id="{88242648-525C-E6AC-1E9E-C3A1180CA6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99" y="838200"/>
            <a:ext cx="5724525" cy="6542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28840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Component Definition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Modulos</a:t>
            </a:r>
            <a:endParaRPr 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9560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22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  <a:sym typeface="Arial"/>
              </a:rPr>
              <a:t>MODULOS</a:t>
            </a:r>
            <a:endParaRPr sz="3200" b="1" kern="12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  <a:sym typeface="Arial"/>
            </a:endParaRPr>
          </a:p>
        </p:txBody>
      </p:sp>
      <p:grpSp>
        <p:nvGrpSpPr>
          <p:cNvPr id="1200" name="Google Shape;1200;p22"/>
          <p:cNvGrpSpPr/>
          <p:nvPr/>
        </p:nvGrpSpPr>
        <p:grpSpPr>
          <a:xfrm>
            <a:off x="777838" y="1955190"/>
            <a:ext cx="1891063" cy="694194"/>
            <a:chOff x="777838" y="1948526"/>
            <a:chExt cx="1891063" cy="694194"/>
          </a:xfrm>
        </p:grpSpPr>
        <p:sp>
          <p:nvSpPr>
            <p:cNvPr id="1201" name="Google Shape;1201;p22"/>
            <p:cNvSpPr txBox="1"/>
            <p:nvPr/>
          </p:nvSpPr>
          <p:spPr>
            <a:xfrm>
              <a:off x="777838" y="1948526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2</a:t>
              </a:r>
            </a:p>
          </p:txBody>
        </p:sp>
        <p:sp>
          <p:nvSpPr>
            <p:cNvPr id="1202" name="Google Shape;1202;p22"/>
            <p:cNvSpPr txBox="1"/>
            <p:nvPr/>
          </p:nvSpPr>
          <p:spPr>
            <a:xfrm>
              <a:off x="778000" y="2202020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It’s terribly hot, even hotter than Mercury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3" name="Google Shape;1203;p22"/>
          <p:cNvGrpSpPr/>
          <p:nvPr/>
        </p:nvGrpSpPr>
        <p:grpSpPr>
          <a:xfrm>
            <a:off x="777963" y="948456"/>
            <a:ext cx="1890913" cy="694194"/>
            <a:chOff x="777963" y="948455"/>
            <a:chExt cx="1890913" cy="694194"/>
          </a:xfrm>
        </p:grpSpPr>
        <p:sp>
          <p:nvSpPr>
            <p:cNvPr id="1204" name="Google Shape;1204;p22"/>
            <p:cNvSpPr txBox="1"/>
            <p:nvPr/>
          </p:nvSpPr>
          <p:spPr>
            <a:xfrm>
              <a:off x="777963" y="948455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1</a:t>
              </a:r>
              <a:endParaRPr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205" name="Google Shape;1205;p22"/>
            <p:cNvSpPr txBox="1"/>
            <p:nvPr/>
          </p:nvSpPr>
          <p:spPr>
            <a:xfrm>
              <a:off x="777975" y="1201949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6" name="Google Shape;1206;p22"/>
          <p:cNvGrpSpPr/>
          <p:nvPr/>
        </p:nvGrpSpPr>
        <p:grpSpPr>
          <a:xfrm>
            <a:off x="777963" y="2961925"/>
            <a:ext cx="1890938" cy="693648"/>
            <a:chOff x="777963" y="2952747"/>
            <a:chExt cx="1890938" cy="693648"/>
          </a:xfrm>
        </p:grpSpPr>
        <p:sp>
          <p:nvSpPr>
            <p:cNvPr id="1207" name="Google Shape;1207;p22"/>
            <p:cNvSpPr txBox="1"/>
            <p:nvPr/>
          </p:nvSpPr>
          <p:spPr>
            <a:xfrm>
              <a:off x="777963" y="2952747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3</a:t>
              </a:r>
            </a:p>
          </p:txBody>
        </p:sp>
        <p:sp>
          <p:nvSpPr>
            <p:cNvPr id="1208" name="Google Shape;1208;p22"/>
            <p:cNvSpPr txBox="1"/>
            <p:nvPr/>
          </p:nvSpPr>
          <p:spPr>
            <a:xfrm>
              <a:off x="778000" y="3205695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9" name="Google Shape;1209;p22"/>
          <p:cNvGrpSpPr/>
          <p:nvPr/>
        </p:nvGrpSpPr>
        <p:grpSpPr>
          <a:xfrm>
            <a:off x="6475088" y="1955545"/>
            <a:ext cx="1890913" cy="694447"/>
            <a:chOff x="6475088" y="1960653"/>
            <a:chExt cx="1890913" cy="694447"/>
          </a:xfrm>
        </p:grpSpPr>
        <p:sp>
          <p:nvSpPr>
            <p:cNvPr id="1210" name="Google Shape;1210;p22"/>
            <p:cNvSpPr txBox="1"/>
            <p:nvPr/>
          </p:nvSpPr>
          <p:spPr>
            <a:xfrm>
              <a:off x="6475088" y="1960653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6</a:t>
              </a:r>
            </a:p>
          </p:txBody>
        </p:sp>
        <p:sp>
          <p:nvSpPr>
            <p:cNvPr id="1211" name="Google Shape;1211;p22"/>
            <p:cNvSpPr txBox="1"/>
            <p:nvPr/>
          </p:nvSpPr>
          <p:spPr>
            <a:xfrm>
              <a:off x="6475100" y="2214399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Saturn is the ringed planet and a gas giant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2" name="Google Shape;1212;p22"/>
          <p:cNvGrpSpPr/>
          <p:nvPr/>
        </p:nvGrpSpPr>
        <p:grpSpPr>
          <a:xfrm>
            <a:off x="6475088" y="948455"/>
            <a:ext cx="1890913" cy="694195"/>
            <a:chOff x="6475088" y="948455"/>
            <a:chExt cx="1890913" cy="694195"/>
          </a:xfrm>
        </p:grpSpPr>
        <p:sp>
          <p:nvSpPr>
            <p:cNvPr id="1213" name="Google Shape;1213;p22"/>
            <p:cNvSpPr txBox="1"/>
            <p:nvPr/>
          </p:nvSpPr>
          <p:spPr>
            <a:xfrm>
              <a:off x="6475088" y="948455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5</a:t>
              </a:r>
            </a:p>
          </p:txBody>
        </p:sp>
        <p:sp>
          <p:nvSpPr>
            <p:cNvPr id="1214" name="Google Shape;1214;p22"/>
            <p:cNvSpPr txBox="1"/>
            <p:nvPr/>
          </p:nvSpPr>
          <p:spPr>
            <a:xfrm>
              <a:off x="6475100" y="1201950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It’s the biggest planet in the Solar System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5" name="Google Shape;1215;p22"/>
          <p:cNvGrpSpPr/>
          <p:nvPr/>
        </p:nvGrpSpPr>
        <p:grpSpPr>
          <a:xfrm>
            <a:off x="6475088" y="2962887"/>
            <a:ext cx="1890913" cy="694418"/>
            <a:chOff x="6475088" y="2967133"/>
            <a:chExt cx="1890913" cy="694418"/>
          </a:xfrm>
        </p:grpSpPr>
        <p:sp>
          <p:nvSpPr>
            <p:cNvPr id="1216" name="Google Shape;1216;p22"/>
            <p:cNvSpPr txBox="1"/>
            <p:nvPr/>
          </p:nvSpPr>
          <p:spPr>
            <a:xfrm>
              <a:off x="6475088" y="2967133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7</a:t>
              </a:r>
            </a:p>
          </p:txBody>
        </p:sp>
        <p:sp>
          <p:nvSpPr>
            <p:cNvPr id="1217" name="Google Shape;1217;p22"/>
            <p:cNvSpPr txBox="1"/>
            <p:nvPr/>
          </p:nvSpPr>
          <p:spPr>
            <a:xfrm>
              <a:off x="6475100" y="3220852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8" name="Google Shape;1218;p22"/>
          <p:cNvGrpSpPr/>
          <p:nvPr/>
        </p:nvGrpSpPr>
        <p:grpSpPr>
          <a:xfrm>
            <a:off x="777963" y="3968113"/>
            <a:ext cx="1890913" cy="671112"/>
            <a:chOff x="777963" y="3968114"/>
            <a:chExt cx="1890913" cy="671112"/>
          </a:xfrm>
        </p:grpSpPr>
        <p:sp>
          <p:nvSpPr>
            <p:cNvPr id="1219" name="Google Shape;1219;p22"/>
            <p:cNvSpPr txBox="1"/>
            <p:nvPr/>
          </p:nvSpPr>
          <p:spPr>
            <a:xfrm>
              <a:off x="777963" y="3968114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4</a:t>
              </a:r>
            </a:p>
          </p:txBody>
        </p:sp>
        <p:sp>
          <p:nvSpPr>
            <p:cNvPr id="1220" name="Google Shape;1220;p22"/>
            <p:cNvSpPr txBox="1"/>
            <p:nvPr/>
          </p:nvSpPr>
          <p:spPr>
            <a:xfrm>
              <a:off x="777975" y="4221626"/>
              <a:ext cx="1890900" cy="4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It’s the star at the center of the Solar System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21" name="Google Shape;1221;p22"/>
          <p:cNvGrpSpPr/>
          <p:nvPr/>
        </p:nvGrpSpPr>
        <p:grpSpPr>
          <a:xfrm>
            <a:off x="6475088" y="3970200"/>
            <a:ext cx="1890913" cy="666938"/>
            <a:chOff x="6475088" y="3968113"/>
            <a:chExt cx="1890913" cy="666938"/>
          </a:xfrm>
        </p:grpSpPr>
        <p:sp>
          <p:nvSpPr>
            <p:cNvPr id="1222" name="Google Shape;1222;p22"/>
            <p:cNvSpPr txBox="1"/>
            <p:nvPr/>
          </p:nvSpPr>
          <p:spPr>
            <a:xfrm>
              <a:off x="6475088" y="3968113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8</a:t>
              </a:r>
            </a:p>
          </p:txBody>
        </p:sp>
        <p:sp>
          <p:nvSpPr>
            <p:cNvPr id="1223" name="Google Shape;1223;p22"/>
            <p:cNvSpPr txBox="1"/>
            <p:nvPr/>
          </p:nvSpPr>
          <p:spPr>
            <a:xfrm>
              <a:off x="6475100" y="4217451"/>
              <a:ext cx="1890900" cy="4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The Moon is Earth’s only natural satellite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24" name="Google Shape;1224;p22"/>
          <p:cNvGrpSpPr/>
          <p:nvPr/>
        </p:nvGrpSpPr>
        <p:grpSpPr>
          <a:xfrm>
            <a:off x="2677484" y="1099806"/>
            <a:ext cx="1919241" cy="2997195"/>
            <a:chOff x="2677484" y="1099806"/>
            <a:chExt cx="1919241" cy="2997195"/>
          </a:xfrm>
        </p:grpSpPr>
        <p:cxnSp>
          <p:nvCxnSpPr>
            <p:cNvPr id="1225" name="Google Shape;1225;p22"/>
            <p:cNvCxnSpPr/>
            <p:nvPr/>
          </p:nvCxnSpPr>
          <p:spPr>
            <a:xfrm rot="1803274">
              <a:off x="2721582" y="2086353"/>
              <a:ext cx="2010285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26" name="Google Shape;1226;p22"/>
            <p:cNvGrpSpPr/>
            <p:nvPr/>
          </p:nvGrpSpPr>
          <p:grpSpPr>
            <a:xfrm>
              <a:off x="2677484" y="1099806"/>
              <a:ext cx="219355" cy="2997195"/>
              <a:chOff x="2677445" y="1105654"/>
              <a:chExt cx="219355" cy="3013771"/>
            </a:xfrm>
          </p:grpSpPr>
          <p:cxnSp>
            <p:nvCxnSpPr>
              <p:cNvPr id="1227" name="Google Shape;1227;p22"/>
              <p:cNvCxnSpPr/>
              <p:nvPr/>
            </p:nvCxnSpPr>
            <p:spPr>
              <a:xfrm rot="10800000">
                <a:off x="2677733" y="31183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28" name="Google Shape;1228;p22"/>
              <p:cNvCxnSpPr/>
              <p:nvPr/>
            </p:nvCxnSpPr>
            <p:spPr>
              <a:xfrm rot="10800000">
                <a:off x="2858159" y="1105654"/>
                <a:ext cx="0" cy="300780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29" name="Google Shape;1229;p22"/>
              <p:cNvCxnSpPr/>
              <p:nvPr/>
            </p:nvCxnSpPr>
            <p:spPr>
              <a:xfrm rot="10800000">
                <a:off x="2677800" y="1119750"/>
                <a:ext cx="2190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0" name="Google Shape;1230;p22"/>
              <p:cNvCxnSpPr/>
              <p:nvPr/>
            </p:nvCxnSpPr>
            <p:spPr>
              <a:xfrm rot="10800000">
                <a:off x="2677800" y="4119425"/>
                <a:ext cx="2184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1" name="Google Shape;1231;p22"/>
              <p:cNvCxnSpPr/>
              <p:nvPr/>
            </p:nvCxnSpPr>
            <p:spPr>
              <a:xfrm rot="10800000">
                <a:off x="2677733" y="21214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2" name="Google Shape;1232;p22"/>
              <p:cNvCxnSpPr/>
              <p:nvPr/>
            </p:nvCxnSpPr>
            <p:spPr>
              <a:xfrm rot="10800000">
                <a:off x="2858149" y="1105654"/>
                <a:ext cx="0" cy="30078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3" name="Google Shape;1233;p22"/>
              <p:cNvCxnSpPr/>
              <p:nvPr/>
            </p:nvCxnSpPr>
            <p:spPr>
              <a:xfrm rot="10800000">
                <a:off x="2677549" y="1119730"/>
                <a:ext cx="180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4" name="Google Shape;1234;p22"/>
              <p:cNvCxnSpPr/>
              <p:nvPr/>
            </p:nvCxnSpPr>
            <p:spPr>
              <a:xfrm rot="10800000">
                <a:off x="2677675" y="4119425"/>
                <a:ext cx="19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5" name="Google Shape;1235;p22"/>
              <p:cNvCxnSpPr/>
              <p:nvPr/>
            </p:nvCxnSpPr>
            <p:spPr>
              <a:xfrm rot="10800000">
                <a:off x="2677445" y="2121410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6" name="Google Shape;1236;p22"/>
              <p:cNvCxnSpPr/>
              <p:nvPr/>
            </p:nvCxnSpPr>
            <p:spPr>
              <a:xfrm rot="10800000">
                <a:off x="2677445" y="3118311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237" name="Google Shape;1237;p22"/>
            <p:cNvCxnSpPr/>
            <p:nvPr/>
          </p:nvCxnSpPr>
          <p:spPr>
            <a:xfrm rot="1803087">
              <a:off x="2721640" y="2086198"/>
              <a:ext cx="2009875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38" name="Google Shape;1238;p22"/>
          <p:cNvGrpSpPr/>
          <p:nvPr/>
        </p:nvGrpSpPr>
        <p:grpSpPr>
          <a:xfrm>
            <a:off x="5018875" y="1099806"/>
            <a:ext cx="1443491" cy="2997195"/>
            <a:chOff x="5018875" y="1099806"/>
            <a:chExt cx="1443491" cy="2997195"/>
          </a:xfrm>
        </p:grpSpPr>
        <p:cxnSp>
          <p:nvCxnSpPr>
            <p:cNvPr id="1239" name="Google Shape;1239;p22"/>
            <p:cNvCxnSpPr/>
            <p:nvPr/>
          </p:nvCxnSpPr>
          <p:spPr>
            <a:xfrm rot="1803116">
              <a:off x="4920869" y="3209079"/>
              <a:ext cx="1458111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40" name="Google Shape;1240;p22"/>
            <p:cNvGrpSpPr/>
            <p:nvPr/>
          </p:nvGrpSpPr>
          <p:grpSpPr>
            <a:xfrm flipH="1">
              <a:off x="6243012" y="1099806"/>
              <a:ext cx="219355" cy="2997195"/>
              <a:chOff x="2677445" y="1105654"/>
              <a:chExt cx="219355" cy="3013771"/>
            </a:xfrm>
          </p:grpSpPr>
          <p:cxnSp>
            <p:nvCxnSpPr>
              <p:cNvPr id="1241" name="Google Shape;1241;p22"/>
              <p:cNvCxnSpPr/>
              <p:nvPr/>
            </p:nvCxnSpPr>
            <p:spPr>
              <a:xfrm rot="10800000">
                <a:off x="2677733" y="31183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2" name="Google Shape;1242;p22"/>
              <p:cNvCxnSpPr/>
              <p:nvPr/>
            </p:nvCxnSpPr>
            <p:spPr>
              <a:xfrm rot="10800000">
                <a:off x="2858159" y="1105654"/>
                <a:ext cx="0" cy="300780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3" name="Google Shape;1243;p22"/>
              <p:cNvCxnSpPr/>
              <p:nvPr/>
            </p:nvCxnSpPr>
            <p:spPr>
              <a:xfrm rot="10800000">
                <a:off x="2677800" y="1119750"/>
                <a:ext cx="2190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4" name="Google Shape;1244;p22"/>
              <p:cNvCxnSpPr/>
              <p:nvPr/>
            </p:nvCxnSpPr>
            <p:spPr>
              <a:xfrm rot="10800000">
                <a:off x="2677800" y="4119425"/>
                <a:ext cx="2184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5" name="Google Shape;1245;p22"/>
              <p:cNvCxnSpPr/>
              <p:nvPr/>
            </p:nvCxnSpPr>
            <p:spPr>
              <a:xfrm rot="10800000">
                <a:off x="2677733" y="21214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6" name="Google Shape;1246;p22"/>
              <p:cNvCxnSpPr/>
              <p:nvPr/>
            </p:nvCxnSpPr>
            <p:spPr>
              <a:xfrm rot="10800000">
                <a:off x="2858149" y="1105654"/>
                <a:ext cx="0" cy="30078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7" name="Google Shape;1247;p22"/>
              <p:cNvCxnSpPr/>
              <p:nvPr/>
            </p:nvCxnSpPr>
            <p:spPr>
              <a:xfrm rot="10800000">
                <a:off x="2677549" y="1119730"/>
                <a:ext cx="180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8" name="Google Shape;1248;p22"/>
              <p:cNvCxnSpPr/>
              <p:nvPr/>
            </p:nvCxnSpPr>
            <p:spPr>
              <a:xfrm rot="10800000">
                <a:off x="2677675" y="4119425"/>
                <a:ext cx="19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9" name="Google Shape;1249;p22"/>
              <p:cNvCxnSpPr/>
              <p:nvPr/>
            </p:nvCxnSpPr>
            <p:spPr>
              <a:xfrm rot="10800000">
                <a:off x="2677445" y="2121410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0" name="Google Shape;1250;p22"/>
              <p:cNvCxnSpPr/>
              <p:nvPr/>
            </p:nvCxnSpPr>
            <p:spPr>
              <a:xfrm rot="10800000">
                <a:off x="2677445" y="3118311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251" name="Google Shape;1251;p22"/>
            <p:cNvCxnSpPr/>
            <p:nvPr/>
          </p:nvCxnSpPr>
          <p:spPr>
            <a:xfrm rot="1803116">
              <a:off x="4920871" y="3209075"/>
              <a:ext cx="1458111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52" name="Google Shape;1252;p22"/>
          <p:cNvGrpSpPr/>
          <p:nvPr/>
        </p:nvGrpSpPr>
        <p:grpSpPr>
          <a:xfrm>
            <a:off x="3669150" y="1529001"/>
            <a:ext cx="1805712" cy="2084909"/>
            <a:chOff x="3669150" y="1828675"/>
            <a:chExt cx="1805712" cy="2084909"/>
          </a:xfrm>
        </p:grpSpPr>
        <p:sp>
          <p:nvSpPr>
            <p:cNvPr id="1253" name="Google Shape;1253;p22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2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2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2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2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2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2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2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2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2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2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2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2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2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2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2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2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2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2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2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2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2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2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2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2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2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2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2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2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2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2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2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2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2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2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2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2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2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2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2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2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2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2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2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2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2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2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2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2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2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2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2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2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2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2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2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2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85144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Component Definition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Framework &amp; Programming languages</a:t>
            </a: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5099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Component Definition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Librerias</a:t>
            </a: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&amp; </a:t>
            </a:r>
            <a:r>
              <a:rPr 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sdk</a:t>
            </a: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 &amp; </a:t>
            </a:r>
            <a:r>
              <a:rPr 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apis</a:t>
            </a:r>
            <a:endParaRPr 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459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6" name="Google Shape;4456;p39"/>
          <p:cNvSpPr/>
          <p:nvPr/>
        </p:nvSpPr>
        <p:spPr>
          <a:xfrm>
            <a:off x="2534417" y="2066186"/>
            <a:ext cx="1718710" cy="632600"/>
          </a:xfrm>
          <a:custGeom>
            <a:avLst/>
            <a:gdLst/>
            <a:ahLst/>
            <a:cxnLst/>
            <a:rect l="l" t="t" r="r" b="b"/>
            <a:pathLst>
              <a:path w="52572" h="19350" extrusionOk="0">
                <a:moveTo>
                  <a:pt x="52191" y="0"/>
                </a:moveTo>
                <a:lnTo>
                  <a:pt x="52191" y="6366"/>
                </a:lnTo>
                <a:cubicBezTo>
                  <a:pt x="52191" y="6967"/>
                  <a:pt x="51685" y="7442"/>
                  <a:pt x="51115" y="7442"/>
                </a:cubicBezTo>
                <a:lnTo>
                  <a:pt x="1458" y="7442"/>
                </a:lnTo>
                <a:cubicBezTo>
                  <a:pt x="634" y="7442"/>
                  <a:pt x="1" y="8076"/>
                  <a:pt x="1" y="8868"/>
                </a:cubicBezTo>
                <a:lnTo>
                  <a:pt x="1" y="19350"/>
                </a:lnTo>
                <a:lnTo>
                  <a:pt x="381" y="19350"/>
                </a:lnTo>
                <a:lnTo>
                  <a:pt x="381" y="8868"/>
                </a:lnTo>
                <a:cubicBezTo>
                  <a:pt x="381" y="8298"/>
                  <a:pt x="856" y="7823"/>
                  <a:pt x="1458" y="7823"/>
                </a:cubicBezTo>
                <a:lnTo>
                  <a:pt x="51115" y="7823"/>
                </a:lnTo>
                <a:cubicBezTo>
                  <a:pt x="51906" y="7823"/>
                  <a:pt x="52571" y="7157"/>
                  <a:pt x="52571" y="6366"/>
                </a:cubicBezTo>
                <a:lnTo>
                  <a:pt x="52571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7" name="Google Shape;4457;p39"/>
          <p:cNvSpPr/>
          <p:nvPr/>
        </p:nvSpPr>
        <p:spPr>
          <a:xfrm>
            <a:off x="4826685" y="2066186"/>
            <a:ext cx="1767357" cy="632600"/>
          </a:xfrm>
          <a:custGeom>
            <a:avLst/>
            <a:gdLst/>
            <a:ahLst/>
            <a:cxnLst/>
            <a:rect l="l" t="t" r="r" b="b"/>
            <a:pathLst>
              <a:path w="54060" h="19350" extrusionOk="0">
                <a:moveTo>
                  <a:pt x="0" y="0"/>
                </a:moveTo>
                <a:lnTo>
                  <a:pt x="0" y="6366"/>
                </a:lnTo>
                <a:cubicBezTo>
                  <a:pt x="0" y="7157"/>
                  <a:pt x="665" y="7823"/>
                  <a:pt x="1457" y="7823"/>
                </a:cubicBezTo>
                <a:lnTo>
                  <a:pt x="52602" y="7823"/>
                </a:lnTo>
                <a:cubicBezTo>
                  <a:pt x="53204" y="7823"/>
                  <a:pt x="53679" y="8298"/>
                  <a:pt x="53679" y="8868"/>
                </a:cubicBezTo>
                <a:lnTo>
                  <a:pt x="53679" y="19350"/>
                </a:lnTo>
                <a:lnTo>
                  <a:pt x="54059" y="19350"/>
                </a:lnTo>
                <a:lnTo>
                  <a:pt x="54059" y="8868"/>
                </a:lnTo>
                <a:cubicBezTo>
                  <a:pt x="54059" y="8076"/>
                  <a:pt x="53426" y="7442"/>
                  <a:pt x="52602" y="7442"/>
                </a:cubicBezTo>
                <a:lnTo>
                  <a:pt x="1457" y="7442"/>
                </a:lnTo>
                <a:cubicBezTo>
                  <a:pt x="887" y="7442"/>
                  <a:pt x="412" y="6967"/>
                  <a:pt x="412" y="6366"/>
                </a:cubicBezTo>
                <a:lnTo>
                  <a:pt x="412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8" name="Google Shape;4458;p39"/>
          <p:cNvSpPr/>
          <p:nvPr/>
        </p:nvSpPr>
        <p:spPr>
          <a:xfrm>
            <a:off x="2490936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1" y="1"/>
                </a:moveTo>
                <a:cubicBezTo>
                  <a:pt x="697" y="1"/>
                  <a:pt x="1" y="666"/>
                  <a:pt x="1" y="1521"/>
                </a:cubicBezTo>
                <a:cubicBezTo>
                  <a:pt x="1" y="2344"/>
                  <a:pt x="697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9" name="Google Shape;4459;p39"/>
          <p:cNvSpPr/>
          <p:nvPr/>
        </p:nvSpPr>
        <p:spPr>
          <a:xfrm>
            <a:off x="2490936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1" y="1"/>
                </a:moveTo>
                <a:cubicBezTo>
                  <a:pt x="697" y="1"/>
                  <a:pt x="1" y="666"/>
                  <a:pt x="1" y="1521"/>
                </a:cubicBezTo>
                <a:cubicBezTo>
                  <a:pt x="1" y="2344"/>
                  <a:pt x="697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0" name="Google Shape;4460;p39"/>
          <p:cNvSpPr/>
          <p:nvPr/>
        </p:nvSpPr>
        <p:spPr>
          <a:xfrm>
            <a:off x="3896943" y="2171783"/>
            <a:ext cx="567378" cy="527003"/>
          </a:xfrm>
          <a:custGeom>
            <a:avLst/>
            <a:gdLst/>
            <a:ahLst/>
            <a:cxnLst/>
            <a:rect l="l" t="t" r="r" b="b"/>
            <a:pathLst>
              <a:path w="17355" h="16120" extrusionOk="0">
                <a:moveTo>
                  <a:pt x="16975" y="1"/>
                </a:moveTo>
                <a:lnTo>
                  <a:pt x="16975" y="7411"/>
                </a:lnTo>
                <a:cubicBezTo>
                  <a:pt x="16975" y="8013"/>
                  <a:pt x="16500" y="8488"/>
                  <a:pt x="15898" y="8488"/>
                </a:cubicBezTo>
                <a:lnTo>
                  <a:pt x="1425" y="8488"/>
                </a:lnTo>
                <a:cubicBezTo>
                  <a:pt x="634" y="8488"/>
                  <a:pt x="0" y="9121"/>
                  <a:pt x="0" y="9945"/>
                </a:cubicBezTo>
                <a:lnTo>
                  <a:pt x="0" y="16120"/>
                </a:lnTo>
                <a:lnTo>
                  <a:pt x="380" y="16120"/>
                </a:lnTo>
                <a:lnTo>
                  <a:pt x="380" y="9945"/>
                </a:lnTo>
                <a:cubicBezTo>
                  <a:pt x="380" y="9343"/>
                  <a:pt x="855" y="8868"/>
                  <a:pt x="1425" y="8868"/>
                </a:cubicBezTo>
                <a:lnTo>
                  <a:pt x="15898" y="8868"/>
                </a:lnTo>
                <a:cubicBezTo>
                  <a:pt x="16690" y="8868"/>
                  <a:pt x="17355" y="8234"/>
                  <a:pt x="17355" y="7411"/>
                </a:cubicBezTo>
                <a:lnTo>
                  <a:pt x="17355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1" name="Google Shape;4461;p39"/>
          <p:cNvSpPr/>
          <p:nvPr/>
        </p:nvSpPr>
        <p:spPr>
          <a:xfrm>
            <a:off x="3853462" y="2649061"/>
            <a:ext cx="98372" cy="98404"/>
          </a:xfrm>
          <a:custGeom>
            <a:avLst/>
            <a:gdLst/>
            <a:ahLst/>
            <a:cxnLst/>
            <a:rect l="l" t="t" r="r" b="b"/>
            <a:pathLst>
              <a:path w="3009" h="3010" extrusionOk="0">
                <a:moveTo>
                  <a:pt x="1520" y="1"/>
                </a:moveTo>
                <a:cubicBezTo>
                  <a:pt x="665" y="1"/>
                  <a:pt x="0" y="666"/>
                  <a:pt x="0" y="1521"/>
                </a:cubicBezTo>
                <a:cubicBezTo>
                  <a:pt x="0" y="2344"/>
                  <a:pt x="665" y="3009"/>
                  <a:pt x="1520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0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2" name="Google Shape;4462;p39"/>
          <p:cNvSpPr/>
          <p:nvPr/>
        </p:nvSpPr>
        <p:spPr>
          <a:xfrm>
            <a:off x="6539118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489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489" y="3009"/>
                </a:cubicBezTo>
                <a:cubicBezTo>
                  <a:pt x="2313" y="3009"/>
                  <a:pt x="3009" y="2344"/>
                  <a:pt x="3009" y="1521"/>
                </a:cubicBezTo>
                <a:cubicBezTo>
                  <a:pt x="3009" y="666"/>
                  <a:pt x="2313" y="1"/>
                  <a:pt x="1489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3" name="Google Shape;4463;p39"/>
          <p:cNvSpPr/>
          <p:nvPr/>
        </p:nvSpPr>
        <p:spPr>
          <a:xfrm>
            <a:off x="6539118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489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489" y="3009"/>
                </a:cubicBezTo>
                <a:cubicBezTo>
                  <a:pt x="2313" y="3009"/>
                  <a:pt x="3009" y="2344"/>
                  <a:pt x="3009" y="1521"/>
                </a:cubicBezTo>
                <a:cubicBezTo>
                  <a:pt x="3009" y="666"/>
                  <a:pt x="2313" y="1"/>
                  <a:pt x="1489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4" name="Google Shape;4464;p39"/>
          <p:cNvSpPr/>
          <p:nvPr/>
        </p:nvSpPr>
        <p:spPr>
          <a:xfrm>
            <a:off x="5021641" y="1970920"/>
            <a:ext cx="2953865" cy="727866"/>
          </a:xfrm>
          <a:custGeom>
            <a:avLst/>
            <a:gdLst/>
            <a:ahLst/>
            <a:cxnLst/>
            <a:rect l="l" t="t" r="r" b="b"/>
            <a:pathLst>
              <a:path w="90353" h="22264" extrusionOk="0">
                <a:moveTo>
                  <a:pt x="1" y="1"/>
                </a:moveTo>
                <a:lnTo>
                  <a:pt x="1" y="4118"/>
                </a:lnTo>
                <a:cubicBezTo>
                  <a:pt x="1" y="4909"/>
                  <a:pt x="666" y="5574"/>
                  <a:pt x="1457" y="5574"/>
                </a:cubicBezTo>
                <a:lnTo>
                  <a:pt x="88896" y="5574"/>
                </a:lnTo>
                <a:cubicBezTo>
                  <a:pt x="89497" y="5574"/>
                  <a:pt x="89972" y="6050"/>
                  <a:pt x="89972" y="6620"/>
                </a:cubicBezTo>
                <a:lnTo>
                  <a:pt x="89972" y="22264"/>
                </a:lnTo>
                <a:lnTo>
                  <a:pt x="90352" y="22264"/>
                </a:lnTo>
                <a:lnTo>
                  <a:pt x="90352" y="6620"/>
                </a:lnTo>
                <a:cubicBezTo>
                  <a:pt x="90352" y="5828"/>
                  <a:pt x="89719" y="5194"/>
                  <a:pt x="88927" y="5194"/>
                </a:cubicBezTo>
                <a:lnTo>
                  <a:pt x="1457" y="5194"/>
                </a:lnTo>
                <a:cubicBezTo>
                  <a:pt x="856" y="5194"/>
                  <a:pt x="381" y="4688"/>
                  <a:pt x="381" y="4118"/>
                </a:cubicBezTo>
                <a:lnTo>
                  <a:pt x="381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5" name="Google Shape;4465;p39"/>
          <p:cNvSpPr/>
          <p:nvPr/>
        </p:nvSpPr>
        <p:spPr>
          <a:xfrm>
            <a:off x="7919570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0" y="1"/>
                </a:moveTo>
                <a:cubicBezTo>
                  <a:pt x="697" y="1"/>
                  <a:pt x="0" y="666"/>
                  <a:pt x="0" y="1521"/>
                </a:cubicBezTo>
                <a:cubicBezTo>
                  <a:pt x="0" y="2344"/>
                  <a:pt x="697" y="3009"/>
                  <a:pt x="1520" y="3009"/>
                </a:cubicBezTo>
                <a:cubicBezTo>
                  <a:pt x="2344" y="3009"/>
                  <a:pt x="3040" y="2344"/>
                  <a:pt x="3040" y="1521"/>
                </a:cubicBezTo>
                <a:cubicBezTo>
                  <a:pt x="3040" y="666"/>
                  <a:pt x="2344" y="1"/>
                  <a:pt x="1520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6" name="Google Shape;4466;p39"/>
          <p:cNvSpPr/>
          <p:nvPr/>
        </p:nvSpPr>
        <p:spPr>
          <a:xfrm>
            <a:off x="7919570" y="2649061"/>
            <a:ext cx="99418" cy="98404"/>
          </a:xfrm>
          <a:custGeom>
            <a:avLst/>
            <a:gdLst/>
            <a:ahLst/>
            <a:cxnLst/>
            <a:rect l="l" t="t" r="r" b="b"/>
            <a:pathLst>
              <a:path w="3041" h="3010" extrusionOk="0">
                <a:moveTo>
                  <a:pt x="1520" y="1"/>
                </a:moveTo>
                <a:cubicBezTo>
                  <a:pt x="697" y="1"/>
                  <a:pt x="0" y="666"/>
                  <a:pt x="0" y="1521"/>
                </a:cubicBezTo>
                <a:cubicBezTo>
                  <a:pt x="0" y="2344"/>
                  <a:pt x="697" y="3009"/>
                  <a:pt x="1520" y="3009"/>
                </a:cubicBezTo>
                <a:cubicBezTo>
                  <a:pt x="2344" y="3009"/>
                  <a:pt x="3040" y="2344"/>
                  <a:pt x="3040" y="1521"/>
                </a:cubicBezTo>
                <a:cubicBezTo>
                  <a:pt x="3040" y="666"/>
                  <a:pt x="2344" y="1"/>
                  <a:pt x="152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7" name="Google Shape;4467;p39"/>
          <p:cNvSpPr/>
          <p:nvPr/>
        </p:nvSpPr>
        <p:spPr>
          <a:xfrm>
            <a:off x="1156108" y="1970920"/>
            <a:ext cx="2953865" cy="727866"/>
          </a:xfrm>
          <a:custGeom>
            <a:avLst/>
            <a:gdLst/>
            <a:ahLst/>
            <a:cxnLst/>
            <a:rect l="l" t="t" r="r" b="b"/>
            <a:pathLst>
              <a:path w="90353" h="22264" extrusionOk="0">
                <a:moveTo>
                  <a:pt x="89973" y="1"/>
                </a:moveTo>
                <a:lnTo>
                  <a:pt x="89973" y="4118"/>
                </a:lnTo>
                <a:cubicBezTo>
                  <a:pt x="89973" y="4688"/>
                  <a:pt x="89497" y="5194"/>
                  <a:pt x="88896" y="5194"/>
                </a:cubicBezTo>
                <a:lnTo>
                  <a:pt x="1426" y="5194"/>
                </a:lnTo>
                <a:cubicBezTo>
                  <a:pt x="634" y="5194"/>
                  <a:pt x="1" y="5828"/>
                  <a:pt x="1" y="6620"/>
                </a:cubicBezTo>
                <a:lnTo>
                  <a:pt x="1" y="22264"/>
                </a:lnTo>
                <a:lnTo>
                  <a:pt x="381" y="22264"/>
                </a:lnTo>
                <a:lnTo>
                  <a:pt x="381" y="6620"/>
                </a:lnTo>
                <a:cubicBezTo>
                  <a:pt x="381" y="6050"/>
                  <a:pt x="856" y="5574"/>
                  <a:pt x="1426" y="5574"/>
                </a:cubicBezTo>
                <a:lnTo>
                  <a:pt x="88896" y="5574"/>
                </a:lnTo>
                <a:cubicBezTo>
                  <a:pt x="89688" y="5574"/>
                  <a:pt x="90353" y="4909"/>
                  <a:pt x="90353" y="4118"/>
                </a:cubicBezTo>
                <a:lnTo>
                  <a:pt x="90353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8" name="Google Shape;4468;p39"/>
          <p:cNvSpPr/>
          <p:nvPr/>
        </p:nvSpPr>
        <p:spPr>
          <a:xfrm>
            <a:off x="1112627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521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521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1" y="1"/>
                </a:cubicBezTo>
                <a:close/>
              </a:path>
            </a:pathLst>
          </a:custGeom>
          <a:solidFill>
            <a:srgbClr val="6CA1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9" name="Google Shape;4469;p39"/>
          <p:cNvSpPr/>
          <p:nvPr/>
        </p:nvSpPr>
        <p:spPr>
          <a:xfrm>
            <a:off x="1112627" y="2649061"/>
            <a:ext cx="98404" cy="98404"/>
          </a:xfrm>
          <a:custGeom>
            <a:avLst/>
            <a:gdLst/>
            <a:ahLst/>
            <a:cxnLst/>
            <a:rect l="l" t="t" r="r" b="b"/>
            <a:pathLst>
              <a:path w="3010" h="3010" extrusionOk="0">
                <a:moveTo>
                  <a:pt x="1521" y="1"/>
                </a:moveTo>
                <a:cubicBezTo>
                  <a:pt x="666" y="1"/>
                  <a:pt x="1" y="666"/>
                  <a:pt x="1" y="1521"/>
                </a:cubicBezTo>
                <a:cubicBezTo>
                  <a:pt x="1" y="2344"/>
                  <a:pt x="666" y="3009"/>
                  <a:pt x="1521" y="3009"/>
                </a:cubicBezTo>
                <a:cubicBezTo>
                  <a:pt x="2344" y="3009"/>
                  <a:pt x="3009" y="2344"/>
                  <a:pt x="3009" y="1521"/>
                </a:cubicBezTo>
                <a:cubicBezTo>
                  <a:pt x="3009" y="666"/>
                  <a:pt x="2344" y="1"/>
                  <a:pt x="1521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0" name="Google Shape;4470;p39"/>
          <p:cNvSpPr/>
          <p:nvPr/>
        </p:nvSpPr>
        <p:spPr>
          <a:xfrm>
            <a:off x="4678620" y="2171783"/>
            <a:ext cx="567411" cy="527003"/>
          </a:xfrm>
          <a:custGeom>
            <a:avLst/>
            <a:gdLst/>
            <a:ahLst/>
            <a:cxnLst/>
            <a:rect l="l" t="t" r="r" b="b"/>
            <a:pathLst>
              <a:path w="17356" h="16120" extrusionOk="0">
                <a:moveTo>
                  <a:pt x="0" y="1"/>
                </a:moveTo>
                <a:lnTo>
                  <a:pt x="0" y="7411"/>
                </a:lnTo>
                <a:cubicBezTo>
                  <a:pt x="0" y="8234"/>
                  <a:pt x="666" y="8868"/>
                  <a:pt x="1457" y="8868"/>
                </a:cubicBezTo>
                <a:lnTo>
                  <a:pt x="15898" y="8868"/>
                </a:lnTo>
                <a:cubicBezTo>
                  <a:pt x="16500" y="8868"/>
                  <a:pt x="16975" y="9343"/>
                  <a:pt x="16975" y="9945"/>
                </a:cubicBezTo>
                <a:lnTo>
                  <a:pt x="16975" y="16120"/>
                </a:lnTo>
                <a:lnTo>
                  <a:pt x="17355" y="16120"/>
                </a:lnTo>
                <a:lnTo>
                  <a:pt x="17355" y="9945"/>
                </a:lnTo>
                <a:cubicBezTo>
                  <a:pt x="17355" y="9121"/>
                  <a:pt x="16722" y="8488"/>
                  <a:pt x="15898" y="8488"/>
                </a:cubicBezTo>
                <a:lnTo>
                  <a:pt x="1457" y="8488"/>
                </a:lnTo>
                <a:cubicBezTo>
                  <a:pt x="856" y="8488"/>
                  <a:pt x="380" y="8013"/>
                  <a:pt x="380" y="7411"/>
                </a:cubicBezTo>
                <a:lnTo>
                  <a:pt x="38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1" name="Google Shape;4471;p39"/>
          <p:cNvSpPr/>
          <p:nvPr/>
        </p:nvSpPr>
        <p:spPr>
          <a:xfrm>
            <a:off x="5190062" y="2649061"/>
            <a:ext cx="99451" cy="98404"/>
          </a:xfrm>
          <a:custGeom>
            <a:avLst/>
            <a:gdLst/>
            <a:ahLst/>
            <a:cxnLst/>
            <a:rect l="l" t="t" r="r" b="b"/>
            <a:pathLst>
              <a:path w="3042" h="3010" extrusionOk="0">
                <a:moveTo>
                  <a:pt x="1521" y="1"/>
                </a:moveTo>
                <a:cubicBezTo>
                  <a:pt x="698" y="1"/>
                  <a:pt x="1" y="666"/>
                  <a:pt x="1" y="1521"/>
                </a:cubicBezTo>
                <a:cubicBezTo>
                  <a:pt x="1" y="2344"/>
                  <a:pt x="698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DC8E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2" name="Google Shape;4472;p39"/>
          <p:cNvSpPr/>
          <p:nvPr/>
        </p:nvSpPr>
        <p:spPr>
          <a:xfrm>
            <a:off x="5190062" y="2649061"/>
            <a:ext cx="99451" cy="98404"/>
          </a:xfrm>
          <a:custGeom>
            <a:avLst/>
            <a:gdLst/>
            <a:ahLst/>
            <a:cxnLst/>
            <a:rect l="l" t="t" r="r" b="b"/>
            <a:pathLst>
              <a:path w="3042" h="3010" extrusionOk="0">
                <a:moveTo>
                  <a:pt x="1521" y="1"/>
                </a:moveTo>
                <a:cubicBezTo>
                  <a:pt x="698" y="1"/>
                  <a:pt x="1" y="666"/>
                  <a:pt x="1" y="1521"/>
                </a:cubicBezTo>
                <a:cubicBezTo>
                  <a:pt x="1" y="2344"/>
                  <a:pt x="698" y="3009"/>
                  <a:pt x="1521" y="3009"/>
                </a:cubicBezTo>
                <a:cubicBezTo>
                  <a:pt x="2344" y="3009"/>
                  <a:pt x="3041" y="2344"/>
                  <a:pt x="3041" y="1521"/>
                </a:cubicBezTo>
                <a:cubicBezTo>
                  <a:pt x="3041" y="666"/>
                  <a:pt x="2344" y="1"/>
                  <a:pt x="1521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3" name="Google Shape;4473;p39"/>
          <p:cNvSpPr/>
          <p:nvPr/>
        </p:nvSpPr>
        <p:spPr>
          <a:xfrm>
            <a:off x="3733349" y="411455"/>
            <a:ext cx="1614127" cy="899992"/>
          </a:xfrm>
          <a:custGeom>
            <a:avLst/>
            <a:gdLst/>
            <a:ahLst/>
            <a:cxnLst/>
            <a:rect l="l" t="t" r="r" b="b"/>
            <a:pathLst>
              <a:path w="49373" h="27529" extrusionOk="0">
                <a:moveTo>
                  <a:pt x="24671" y="0"/>
                </a:moveTo>
                <a:cubicBezTo>
                  <a:pt x="23578" y="0"/>
                  <a:pt x="22486" y="278"/>
                  <a:pt x="21504" y="832"/>
                </a:cubicBezTo>
                <a:lnTo>
                  <a:pt x="3168" y="11441"/>
                </a:lnTo>
                <a:cubicBezTo>
                  <a:pt x="1204" y="12581"/>
                  <a:pt x="1" y="14671"/>
                  <a:pt x="1" y="16920"/>
                </a:cubicBezTo>
                <a:lnTo>
                  <a:pt x="1" y="27529"/>
                </a:lnTo>
                <a:lnTo>
                  <a:pt x="381" y="27529"/>
                </a:lnTo>
                <a:lnTo>
                  <a:pt x="381" y="16920"/>
                </a:lnTo>
                <a:cubicBezTo>
                  <a:pt x="381" y="14798"/>
                  <a:pt x="1521" y="12834"/>
                  <a:pt x="3358" y="11789"/>
                </a:cubicBezTo>
                <a:lnTo>
                  <a:pt x="21694" y="1180"/>
                </a:lnTo>
                <a:cubicBezTo>
                  <a:pt x="22612" y="658"/>
                  <a:pt x="23642" y="396"/>
                  <a:pt x="24671" y="396"/>
                </a:cubicBezTo>
                <a:cubicBezTo>
                  <a:pt x="25700" y="396"/>
                  <a:pt x="26729" y="658"/>
                  <a:pt x="27648" y="1180"/>
                </a:cubicBezTo>
                <a:lnTo>
                  <a:pt x="46016" y="11789"/>
                </a:lnTo>
                <a:cubicBezTo>
                  <a:pt x="47821" y="12834"/>
                  <a:pt x="48961" y="14798"/>
                  <a:pt x="48961" y="16920"/>
                </a:cubicBezTo>
                <a:lnTo>
                  <a:pt x="48961" y="27529"/>
                </a:lnTo>
                <a:lnTo>
                  <a:pt x="49373" y="27529"/>
                </a:lnTo>
                <a:lnTo>
                  <a:pt x="49373" y="16920"/>
                </a:lnTo>
                <a:cubicBezTo>
                  <a:pt x="49373" y="14671"/>
                  <a:pt x="48138" y="12581"/>
                  <a:pt x="46206" y="11441"/>
                </a:cubicBezTo>
                <a:lnTo>
                  <a:pt x="27838" y="832"/>
                </a:lnTo>
                <a:cubicBezTo>
                  <a:pt x="26856" y="278"/>
                  <a:pt x="25763" y="0"/>
                  <a:pt x="24671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4" name="Google Shape;4474;p39"/>
          <p:cNvSpPr/>
          <p:nvPr/>
        </p:nvSpPr>
        <p:spPr>
          <a:xfrm>
            <a:off x="3701245" y="1311414"/>
            <a:ext cx="1677289" cy="930788"/>
          </a:xfrm>
          <a:custGeom>
            <a:avLst/>
            <a:gdLst/>
            <a:ahLst/>
            <a:cxnLst/>
            <a:rect l="l" t="t" r="r" b="b"/>
            <a:pathLst>
              <a:path w="51305" h="28471" extrusionOk="0">
                <a:moveTo>
                  <a:pt x="1" y="1"/>
                </a:moveTo>
                <a:lnTo>
                  <a:pt x="1" y="10610"/>
                </a:lnTo>
                <a:cubicBezTo>
                  <a:pt x="1" y="13175"/>
                  <a:pt x="1394" y="15613"/>
                  <a:pt x="3643" y="16912"/>
                </a:cubicBezTo>
                <a:lnTo>
                  <a:pt x="22011" y="27521"/>
                </a:lnTo>
                <a:cubicBezTo>
                  <a:pt x="23119" y="28154"/>
                  <a:pt x="24386" y="28471"/>
                  <a:pt x="25653" y="28471"/>
                </a:cubicBezTo>
                <a:cubicBezTo>
                  <a:pt x="26920" y="28471"/>
                  <a:pt x="28186" y="28154"/>
                  <a:pt x="29295" y="27521"/>
                </a:cubicBezTo>
                <a:lnTo>
                  <a:pt x="47663" y="16912"/>
                </a:lnTo>
                <a:cubicBezTo>
                  <a:pt x="49911" y="15613"/>
                  <a:pt x="51305" y="13207"/>
                  <a:pt x="51305" y="10610"/>
                </a:cubicBezTo>
                <a:lnTo>
                  <a:pt x="51305" y="1"/>
                </a:lnTo>
                <a:lnTo>
                  <a:pt x="48993" y="1"/>
                </a:lnTo>
                <a:lnTo>
                  <a:pt x="48993" y="10610"/>
                </a:lnTo>
                <a:cubicBezTo>
                  <a:pt x="48993" y="12383"/>
                  <a:pt x="48043" y="14030"/>
                  <a:pt x="46491" y="14917"/>
                </a:cubicBezTo>
                <a:lnTo>
                  <a:pt x="28155" y="25494"/>
                </a:lnTo>
                <a:cubicBezTo>
                  <a:pt x="27379" y="25937"/>
                  <a:pt x="26516" y="26159"/>
                  <a:pt x="25657" y="26159"/>
                </a:cubicBezTo>
                <a:cubicBezTo>
                  <a:pt x="24798" y="26159"/>
                  <a:pt x="23943" y="25937"/>
                  <a:pt x="23183" y="25494"/>
                </a:cubicBezTo>
                <a:lnTo>
                  <a:pt x="4815" y="14917"/>
                </a:lnTo>
                <a:cubicBezTo>
                  <a:pt x="3263" y="14030"/>
                  <a:pt x="2313" y="12383"/>
                  <a:pt x="2313" y="10610"/>
                </a:cubicBezTo>
                <a:lnTo>
                  <a:pt x="2313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5" name="Google Shape;4475;p39"/>
          <p:cNvSpPr/>
          <p:nvPr/>
        </p:nvSpPr>
        <p:spPr>
          <a:xfrm>
            <a:off x="3831721" y="524048"/>
            <a:ext cx="1417416" cy="1574275"/>
          </a:xfrm>
          <a:custGeom>
            <a:avLst/>
            <a:gdLst/>
            <a:ahLst/>
            <a:cxnLst/>
            <a:rect l="l" t="t" r="r" b="b"/>
            <a:pathLst>
              <a:path w="43356" h="48154" extrusionOk="0">
                <a:moveTo>
                  <a:pt x="21662" y="0"/>
                </a:moveTo>
                <a:cubicBezTo>
                  <a:pt x="20601" y="0"/>
                  <a:pt x="19540" y="270"/>
                  <a:pt x="18590" y="808"/>
                </a:cubicBezTo>
                <a:lnTo>
                  <a:pt x="3040" y="9802"/>
                </a:lnTo>
                <a:cubicBezTo>
                  <a:pt x="1140" y="10879"/>
                  <a:pt x="0" y="12906"/>
                  <a:pt x="0" y="15091"/>
                </a:cubicBezTo>
                <a:lnTo>
                  <a:pt x="0" y="33047"/>
                </a:lnTo>
                <a:cubicBezTo>
                  <a:pt x="0" y="35232"/>
                  <a:pt x="1140" y="37259"/>
                  <a:pt x="3040" y="38367"/>
                </a:cubicBezTo>
                <a:lnTo>
                  <a:pt x="18590" y="47330"/>
                </a:lnTo>
                <a:cubicBezTo>
                  <a:pt x="19065" y="47615"/>
                  <a:pt x="19572" y="47805"/>
                  <a:pt x="20078" y="47963"/>
                </a:cubicBezTo>
                <a:cubicBezTo>
                  <a:pt x="20205" y="47995"/>
                  <a:pt x="20332" y="48026"/>
                  <a:pt x="20490" y="48058"/>
                </a:cubicBezTo>
                <a:cubicBezTo>
                  <a:pt x="20743" y="48090"/>
                  <a:pt x="20997" y="48121"/>
                  <a:pt x="21250" y="48153"/>
                </a:cubicBezTo>
                <a:lnTo>
                  <a:pt x="22074" y="48153"/>
                </a:lnTo>
                <a:cubicBezTo>
                  <a:pt x="22327" y="48121"/>
                  <a:pt x="22580" y="48090"/>
                  <a:pt x="22834" y="48058"/>
                </a:cubicBezTo>
                <a:cubicBezTo>
                  <a:pt x="22992" y="48026"/>
                  <a:pt x="23119" y="47995"/>
                  <a:pt x="23245" y="47963"/>
                </a:cubicBezTo>
                <a:cubicBezTo>
                  <a:pt x="23752" y="47805"/>
                  <a:pt x="24259" y="47615"/>
                  <a:pt x="24734" y="47330"/>
                </a:cubicBezTo>
                <a:lnTo>
                  <a:pt x="40283" y="38367"/>
                </a:lnTo>
                <a:cubicBezTo>
                  <a:pt x="42183" y="37259"/>
                  <a:pt x="43323" y="35232"/>
                  <a:pt x="43323" y="33047"/>
                </a:cubicBezTo>
                <a:lnTo>
                  <a:pt x="43323" y="15091"/>
                </a:lnTo>
                <a:cubicBezTo>
                  <a:pt x="43355" y="12906"/>
                  <a:pt x="42183" y="10879"/>
                  <a:pt x="40283" y="9802"/>
                </a:cubicBezTo>
                <a:lnTo>
                  <a:pt x="24734" y="808"/>
                </a:lnTo>
                <a:cubicBezTo>
                  <a:pt x="23784" y="270"/>
                  <a:pt x="22723" y="0"/>
                  <a:pt x="2166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700" dirty="0">
                <a:latin typeface="Fira Sans Medium"/>
                <a:ea typeface="Fira Sans Medium"/>
                <a:cs typeface="Fira Sans Medium"/>
                <a:sym typeface="Fira Sans Medium"/>
              </a:rPr>
              <a:t>Objetivos Productos</a:t>
            </a:r>
          </a:p>
        </p:txBody>
      </p:sp>
      <p:grpSp>
        <p:nvGrpSpPr>
          <p:cNvPr id="4476" name="Google Shape;4476;p39"/>
          <p:cNvGrpSpPr/>
          <p:nvPr/>
        </p:nvGrpSpPr>
        <p:grpSpPr>
          <a:xfrm>
            <a:off x="630151" y="2816806"/>
            <a:ext cx="1071627" cy="1168920"/>
            <a:chOff x="660451" y="2816806"/>
            <a:chExt cx="1071627" cy="1168920"/>
          </a:xfrm>
        </p:grpSpPr>
        <p:sp>
          <p:nvSpPr>
            <p:cNvPr id="4477" name="Google Shape;4477;p39"/>
            <p:cNvSpPr/>
            <p:nvPr/>
          </p:nvSpPr>
          <p:spPr>
            <a:xfrm>
              <a:off x="691509" y="2816806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15424" y="0"/>
                  </a:moveTo>
                  <a:cubicBezTo>
                    <a:pt x="14980" y="0"/>
                    <a:pt x="14537" y="95"/>
                    <a:pt x="14220" y="285"/>
                  </a:cubicBezTo>
                  <a:lnTo>
                    <a:pt x="1236" y="7791"/>
                  </a:lnTo>
                  <a:cubicBezTo>
                    <a:pt x="888" y="7981"/>
                    <a:pt x="603" y="8297"/>
                    <a:pt x="349" y="8678"/>
                  </a:cubicBezTo>
                  <a:cubicBezTo>
                    <a:pt x="128" y="9089"/>
                    <a:pt x="1" y="9501"/>
                    <a:pt x="1" y="9881"/>
                  </a:cubicBezTo>
                  <a:lnTo>
                    <a:pt x="1" y="17386"/>
                  </a:lnTo>
                  <a:lnTo>
                    <a:pt x="381" y="17386"/>
                  </a:lnTo>
                  <a:lnTo>
                    <a:pt x="381" y="9881"/>
                  </a:lnTo>
                  <a:cubicBezTo>
                    <a:pt x="381" y="9564"/>
                    <a:pt x="508" y="9216"/>
                    <a:pt x="698" y="8868"/>
                  </a:cubicBezTo>
                  <a:cubicBezTo>
                    <a:pt x="888" y="8551"/>
                    <a:pt x="1141" y="8266"/>
                    <a:pt x="1426" y="8139"/>
                  </a:cubicBezTo>
                  <a:lnTo>
                    <a:pt x="14410" y="602"/>
                  </a:lnTo>
                  <a:cubicBezTo>
                    <a:pt x="14695" y="475"/>
                    <a:pt x="15044" y="380"/>
                    <a:pt x="15424" y="380"/>
                  </a:cubicBezTo>
                  <a:cubicBezTo>
                    <a:pt x="15804" y="380"/>
                    <a:pt x="16184" y="475"/>
                    <a:pt x="16437" y="602"/>
                  </a:cubicBezTo>
                  <a:lnTo>
                    <a:pt x="29453" y="8139"/>
                  </a:lnTo>
                  <a:cubicBezTo>
                    <a:pt x="29706" y="8266"/>
                    <a:pt x="29960" y="8551"/>
                    <a:pt x="30150" y="8868"/>
                  </a:cubicBezTo>
                  <a:cubicBezTo>
                    <a:pt x="30372" y="9216"/>
                    <a:pt x="30467" y="9564"/>
                    <a:pt x="30467" y="9881"/>
                  </a:cubicBezTo>
                  <a:lnTo>
                    <a:pt x="30467" y="17386"/>
                  </a:lnTo>
                  <a:lnTo>
                    <a:pt x="30847" y="17386"/>
                  </a:lnTo>
                  <a:lnTo>
                    <a:pt x="30847" y="9881"/>
                  </a:lnTo>
                  <a:cubicBezTo>
                    <a:pt x="30847" y="9501"/>
                    <a:pt x="30720" y="9089"/>
                    <a:pt x="30498" y="8678"/>
                  </a:cubicBezTo>
                  <a:cubicBezTo>
                    <a:pt x="30277" y="8297"/>
                    <a:pt x="29960" y="7981"/>
                    <a:pt x="29643" y="7791"/>
                  </a:cubicBezTo>
                  <a:lnTo>
                    <a:pt x="16659" y="285"/>
                  </a:lnTo>
                  <a:cubicBezTo>
                    <a:pt x="16310" y="95"/>
                    <a:pt x="15899" y="0"/>
                    <a:pt x="154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39"/>
            <p:cNvSpPr/>
            <p:nvPr/>
          </p:nvSpPr>
          <p:spPr>
            <a:xfrm>
              <a:off x="660451" y="3385198"/>
              <a:ext cx="1071627" cy="600529"/>
            </a:xfrm>
            <a:custGeom>
              <a:avLst/>
              <a:gdLst/>
              <a:ahLst/>
              <a:cxnLst/>
              <a:rect l="l" t="t" r="r" b="b"/>
              <a:pathLst>
                <a:path w="32779" h="18369" extrusionOk="0">
                  <a:moveTo>
                    <a:pt x="1" y="0"/>
                  </a:moveTo>
                  <a:lnTo>
                    <a:pt x="1" y="7506"/>
                  </a:lnTo>
                  <a:cubicBezTo>
                    <a:pt x="1" y="8044"/>
                    <a:pt x="159" y="8646"/>
                    <a:pt x="476" y="9184"/>
                  </a:cubicBezTo>
                  <a:cubicBezTo>
                    <a:pt x="793" y="9723"/>
                    <a:pt x="1204" y="10166"/>
                    <a:pt x="1679" y="10451"/>
                  </a:cubicBezTo>
                  <a:lnTo>
                    <a:pt x="14695" y="17957"/>
                  </a:lnTo>
                  <a:cubicBezTo>
                    <a:pt x="15170" y="18210"/>
                    <a:pt x="15772" y="18368"/>
                    <a:pt x="16374" y="18368"/>
                  </a:cubicBezTo>
                  <a:cubicBezTo>
                    <a:pt x="17007" y="18368"/>
                    <a:pt x="17609" y="18210"/>
                    <a:pt x="18084" y="17957"/>
                  </a:cubicBezTo>
                  <a:lnTo>
                    <a:pt x="31068" y="10451"/>
                  </a:lnTo>
                  <a:cubicBezTo>
                    <a:pt x="31543" y="10166"/>
                    <a:pt x="31987" y="9723"/>
                    <a:pt x="32272" y="9184"/>
                  </a:cubicBezTo>
                  <a:cubicBezTo>
                    <a:pt x="32588" y="8646"/>
                    <a:pt x="32778" y="8044"/>
                    <a:pt x="32778" y="7506"/>
                  </a:cubicBezTo>
                  <a:lnTo>
                    <a:pt x="32778" y="0"/>
                  </a:lnTo>
                  <a:lnTo>
                    <a:pt x="30435" y="0"/>
                  </a:lnTo>
                  <a:lnTo>
                    <a:pt x="30435" y="7506"/>
                  </a:lnTo>
                  <a:cubicBezTo>
                    <a:pt x="30435" y="7633"/>
                    <a:pt x="30403" y="7823"/>
                    <a:pt x="30276" y="8044"/>
                  </a:cubicBezTo>
                  <a:cubicBezTo>
                    <a:pt x="30150" y="8234"/>
                    <a:pt x="29991" y="8393"/>
                    <a:pt x="29928" y="8456"/>
                  </a:cubicBezTo>
                  <a:lnTo>
                    <a:pt x="16912" y="15930"/>
                  </a:lnTo>
                  <a:cubicBezTo>
                    <a:pt x="16817" y="15993"/>
                    <a:pt x="16627" y="16057"/>
                    <a:pt x="16374" y="16057"/>
                  </a:cubicBezTo>
                  <a:cubicBezTo>
                    <a:pt x="16120" y="16057"/>
                    <a:pt x="15930" y="15993"/>
                    <a:pt x="15835" y="15930"/>
                  </a:cubicBezTo>
                  <a:lnTo>
                    <a:pt x="2851" y="8456"/>
                  </a:lnTo>
                  <a:cubicBezTo>
                    <a:pt x="2756" y="8393"/>
                    <a:pt x="2598" y="8266"/>
                    <a:pt x="2471" y="8044"/>
                  </a:cubicBezTo>
                  <a:cubicBezTo>
                    <a:pt x="2344" y="7823"/>
                    <a:pt x="2313" y="7633"/>
                    <a:pt x="2313" y="7506"/>
                  </a:cubicBezTo>
                  <a:lnTo>
                    <a:pt x="23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39"/>
            <p:cNvSpPr/>
            <p:nvPr/>
          </p:nvSpPr>
          <p:spPr>
            <a:xfrm>
              <a:off x="799198" y="2942607"/>
              <a:ext cx="794134" cy="884953"/>
            </a:xfrm>
            <a:custGeom>
              <a:avLst/>
              <a:gdLst/>
              <a:ahLst/>
              <a:cxnLst/>
              <a:rect l="l" t="t" r="r" b="b"/>
              <a:pathLst>
                <a:path w="24291" h="27069" extrusionOk="0">
                  <a:moveTo>
                    <a:pt x="12130" y="0"/>
                  </a:moveTo>
                  <a:cubicBezTo>
                    <a:pt x="11615" y="0"/>
                    <a:pt x="11100" y="111"/>
                    <a:pt x="10705" y="333"/>
                  </a:cubicBezTo>
                  <a:lnTo>
                    <a:pt x="1394" y="5716"/>
                  </a:lnTo>
                  <a:cubicBezTo>
                    <a:pt x="634" y="6160"/>
                    <a:pt x="0" y="7268"/>
                    <a:pt x="0" y="8186"/>
                  </a:cubicBezTo>
                  <a:lnTo>
                    <a:pt x="0" y="18922"/>
                  </a:lnTo>
                  <a:cubicBezTo>
                    <a:pt x="0" y="19366"/>
                    <a:pt x="159" y="19872"/>
                    <a:pt x="412" y="20316"/>
                  </a:cubicBezTo>
                  <a:cubicBezTo>
                    <a:pt x="666" y="20759"/>
                    <a:pt x="1014" y="21139"/>
                    <a:pt x="1394" y="21361"/>
                  </a:cubicBezTo>
                  <a:lnTo>
                    <a:pt x="10705" y="26744"/>
                  </a:lnTo>
                  <a:cubicBezTo>
                    <a:pt x="10800" y="26808"/>
                    <a:pt x="10926" y="26839"/>
                    <a:pt x="11021" y="26871"/>
                  </a:cubicBezTo>
                  <a:cubicBezTo>
                    <a:pt x="11148" y="26934"/>
                    <a:pt x="11275" y="26966"/>
                    <a:pt x="11370" y="26998"/>
                  </a:cubicBezTo>
                  <a:cubicBezTo>
                    <a:pt x="11607" y="27045"/>
                    <a:pt x="11868" y="27069"/>
                    <a:pt x="12130" y="27069"/>
                  </a:cubicBezTo>
                  <a:cubicBezTo>
                    <a:pt x="12391" y="27069"/>
                    <a:pt x="12652" y="27045"/>
                    <a:pt x="12890" y="26998"/>
                  </a:cubicBezTo>
                  <a:cubicBezTo>
                    <a:pt x="13080" y="26934"/>
                    <a:pt x="13238" y="26903"/>
                    <a:pt x="13396" y="26808"/>
                  </a:cubicBezTo>
                  <a:cubicBezTo>
                    <a:pt x="13428" y="26776"/>
                    <a:pt x="13491" y="26776"/>
                    <a:pt x="13555" y="26744"/>
                  </a:cubicBezTo>
                  <a:lnTo>
                    <a:pt x="22866" y="21361"/>
                  </a:lnTo>
                  <a:cubicBezTo>
                    <a:pt x="23246" y="21139"/>
                    <a:pt x="23594" y="20759"/>
                    <a:pt x="23847" y="20316"/>
                  </a:cubicBezTo>
                  <a:cubicBezTo>
                    <a:pt x="24132" y="19872"/>
                    <a:pt x="24291" y="19366"/>
                    <a:pt x="24291" y="18922"/>
                  </a:cubicBezTo>
                  <a:lnTo>
                    <a:pt x="24291" y="8186"/>
                  </a:lnTo>
                  <a:cubicBezTo>
                    <a:pt x="24291" y="7268"/>
                    <a:pt x="23626" y="6160"/>
                    <a:pt x="22866" y="5716"/>
                  </a:cubicBezTo>
                  <a:lnTo>
                    <a:pt x="13555" y="333"/>
                  </a:lnTo>
                  <a:cubicBezTo>
                    <a:pt x="13159" y="111"/>
                    <a:pt x="12644" y="0"/>
                    <a:pt x="121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39"/>
            <p:cNvSpPr/>
            <p:nvPr/>
          </p:nvSpPr>
          <p:spPr>
            <a:xfrm>
              <a:off x="1146032" y="3210228"/>
              <a:ext cx="271282" cy="272329"/>
            </a:xfrm>
            <a:custGeom>
              <a:avLst/>
              <a:gdLst/>
              <a:ahLst/>
              <a:cxnLst/>
              <a:rect l="l" t="t" r="r" b="b"/>
              <a:pathLst>
                <a:path w="8298" h="8330" extrusionOk="0">
                  <a:moveTo>
                    <a:pt x="4149" y="412"/>
                  </a:moveTo>
                  <a:cubicBezTo>
                    <a:pt x="5163" y="412"/>
                    <a:pt x="6081" y="824"/>
                    <a:pt x="6809" y="1521"/>
                  </a:cubicBezTo>
                  <a:cubicBezTo>
                    <a:pt x="7506" y="2217"/>
                    <a:pt x="7918" y="3167"/>
                    <a:pt x="7918" y="4181"/>
                  </a:cubicBezTo>
                  <a:cubicBezTo>
                    <a:pt x="7918" y="5162"/>
                    <a:pt x="7506" y="6113"/>
                    <a:pt x="6809" y="6809"/>
                  </a:cubicBezTo>
                  <a:cubicBezTo>
                    <a:pt x="6113" y="7538"/>
                    <a:pt x="5163" y="7918"/>
                    <a:pt x="4149" y="7918"/>
                  </a:cubicBezTo>
                  <a:cubicBezTo>
                    <a:pt x="3168" y="7918"/>
                    <a:pt x="2217" y="7538"/>
                    <a:pt x="1521" y="6809"/>
                  </a:cubicBezTo>
                  <a:cubicBezTo>
                    <a:pt x="792" y="6113"/>
                    <a:pt x="412" y="5162"/>
                    <a:pt x="412" y="4181"/>
                  </a:cubicBezTo>
                  <a:cubicBezTo>
                    <a:pt x="412" y="3167"/>
                    <a:pt x="792" y="2249"/>
                    <a:pt x="1489" y="1521"/>
                  </a:cubicBezTo>
                  <a:cubicBezTo>
                    <a:pt x="2217" y="824"/>
                    <a:pt x="3168" y="412"/>
                    <a:pt x="4149" y="412"/>
                  </a:cubicBezTo>
                  <a:close/>
                  <a:moveTo>
                    <a:pt x="4149" y="0"/>
                  </a:moveTo>
                  <a:cubicBezTo>
                    <a:pt x="3041" y="0"/>
                    <a:pt x="1996" y="444"/>
                    <a:pt x="1204" y="1236"/>
                  </a:cubicBezTo>
                  <a:cubicBezTo>
                    <a:pt x="444" y="2027"/>
                    <a:pt x="1" y="3072"/>
                    <a:pt x="1" y="4181"/>
                  </a:cubicBezTo>
                  <a:cubicBezTo>
                    <a:pt x="1" y="5289"/>
                    <a:pt x="444" y="6334"/>
                    <a:pt x="1204" y="7126"/>
                  </a:cubicBezTo>
                  <a:cubicBezTo>
                    <a:pt x="1996" y="7886"/>
                    <a:pt x="3041" y="8329"/>
                    <a:pt x="4149" y="8329"/>
                  </a:cubicBezTo>
                  <a:cubicBezTo>
                    <a:pt x="5258" y="8329"/>
                    <a:pt x="6303" y="7886"/>
                    <a:pt x="7094" y="7126"/>
                  </a:cubicBezTo>
                  <a:cubicBezTo>
                    <a:pt x="7886" y="6334"/>
                    <a:pt x="8298" y="5289"/>
                    <a:pt x="8298" y="4181"/>
                  </a:cubicBezTo>
                  <a:cubicBezTo>
                    <a:pt x="8298" y="3072"/>
                    <a:pt x="7886" y="2027"/>
                    <a:pt x="7094" y="1236"/>
                  </a:cubicBezTo>
                  <a:cubicBezTo>
                    <a:pt x="6303" y="444"/>
                    <a:pt x="5258" y="0"/>
                    <a:pt x="4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39"/>
            <p:cNvSpPr/>
            <p:nvPr/>
          </p:nvSpPr>
          <p:spPr>
            <a:xfrm>
              <a:off x="1176077" y="3250603"/>
              <a:ext cx="176016" cy="165686"/>
            </a:xfrm>
            <a:custGeom>
              <a:avLst/>
              <a:gdLst/>
              <a:ahLst/>
              <a:cxnLst/>
              <a:rect l="l" t="t" r="r" b="b"/>
              <a:pathLst>
                <a:path w="5384" h="5068" extrusionOk="0">
                  <a:moveTo>
                    <a:pt x="3246" y="1"/>
                  </a:moveTo>
                  <a:cubicBezTo>
                    <a:pt x="2494" y="1"/>
                    <a:pt x="1742" y="286"/>
                    <a:pt x="1172" y="856"/>
                  </a:cubicBezTo>
                  <a:cubicBezTo>
                    <a:pt x="32" y="1996"/>
                    <a:pt x="0" y="3864"/>
                    <a:pt x="1140" y="5004"/>
                  </a:cubicBezTo>
                  <a:cubicBezTo>
                    <a:pt x="1172" y="5036"/>
                    <a:pt x="1235" y="5068"/>
                    <a:pt x="1298" y="5068"/>
                  </a:cubicBezTo>
                  <a:cubicBezTo>
                    <a:pt x="1425" y="5068"/>
                    <a:pt x="1520" y="4973"/>
                    <a:pt x="1520" y="4878"/>
                  </a:cubicBezTo>
                  <a:cubicBezTo>
                    <a:pt x="1520" y="4814"/>
                    <a:pt x="1488" y="4751"/>
                    <a:pt x="1457" y="4719"/>
                  </a:cubicBezTo>
                  <a:cubicBezTo>
                    <a:pt x="475" y="3737"/>
                    <a:pt x="443" y="2122"/>
                    <a:pt x="1457" y="1141"/>
                  </a:cubicBezTo>
                  <a:cubicBezTo>
                    <a:pt x="1948" y="650"/>
                    <a:pt x="2589" y="404"/>
                    <a:pt x="3230" y="404"/>
                  </a:cubicBezTo>
                  <a:cubicBezTo>
                    <a:pt x="3872" y="404"/>
                    <a:pt x="4513" y="650"/>
                    <a:pt x="5004" y="1141"/>
                  </a:cubicBezTo>
                  <a:cubicBezTo>
                    <a:pt x="5035" y="1172"/>
                    <a:pt x="5099" y="1204"/>
                    <a:pt x="5162" y="1204"/>
                  </a:cubicBezTo>
                  <a:cubicBezTo>
                    <a:pt x="5289" y="1204"/>
                    <a:pt x="5384" y="1109"/>
                    <a:pt x="5384" y="1014"/>
                  </a:cubicBezTo>
                  <a:cubicBezTo>
                    <a:pt x="5384" y="951"/>
                    <a:pt x="5352" y="887"/>
                    <a:pt x="5320" y="856"/>
                  </a:cubicBezTo>
                  <a:cubicBezTo>
                    <a:pt x="4750" y="286"/>
                    <a:pt x="3998" y="1"/>
                    <a:pt x="32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39"/>
            <p:cNvSpPr/>
            <p:nvPr/>
          </p:nvSpPr>
          <p:spPr>
            <a:xfrm>
              <a:off x="1249569" y="3469054"/>
              <a:ext cx="65254" cy="187426"/>
            </a:xfrm>
            <a:custGeom>
              <a:avLst/>
              <a:gdLst/>
              <a:ahLst/>
              <a:cxnLst/>
              <a:rect l="l" t="t" r="r" b="b"/>
              <a:pathLst>
                <a:path w="1996" h="5733" extrusionOk="0">
                  <a:moveTo>
                    <a:pt x="444" y="1"/>
                  </a:moveTo>
                  <a:cubicBezTo>
                    <a:pt x="317" y="1"/>
                    <a:pt x="222" y="96"/>
                    <a:pt x="222" y="191"/>
                  </a:cubicBezTo>
                  <a:lnTo>
                    <a:pt x="32" y="4751"/>
                  </a:lnTo>
                  <a:cubicBezTo>
                    <a:pt x="1" y="5004"/>
                    <a:pt x="96" y="5258"/>
                    <a:pt x="286" y="5448"/>
                  </a:cubicBezTo>
                  <a:cubicBezTo>
                    <a:pt x="476" y="5638"/>
                    <a:pt x="729" y="5733"/>
                    <a:pt x="982" y="5733"/>
                  </a:cubicBezTo>
                  <a:cubicBezTo>
                    <a:pt x="1267" y="5733"/>
                    <a:pt x="1552" y="5606"/>
                    <a:pt x="1711" y="5416"/>
                  </a:cubicBezTo>
                  <a:cubicBezTo>
                    <a:pt x="1901" y="5226"/>
                    <a:pt x="1996" y="5004"/>
                    <a:pt x="1964" y="4751"/>
                  </a:cubicBezTo>
                  <a:lnTo>
                    <a:pt x="1742" y="191"/>
                  </a:lnTo>
                  <a:cubicBezTo>
                    <a:pt x="1742" y="96"/>
                    <a:pt x="1647" y="1"/>
                    <a:pt x="1521" y="1"/>
                  </a:cubicBezTo>
                  <a:cubicBezTo>
                    <a:pt x="1426" y="1"/>
                    <a:pt x="1331" y="96"/>
                    <a:pt x="1331" y="222"/>
                  </a:cubicBezTo>
                  <a:lnTo>
                    <a:pt x="1552" y="4783"/>
                  </a:lnTo>
                  <a:cubicBezTo>
                    <a:pt x="1552" y="4909"/>
                    <a:pt x="1521" y="5036"/>
                    <a:pt x="1426" y="5131"/>
                  </a:cubicBezTo>
                  <a:cubicBezTo>
                    <a:pt x="1324" y="5250"/>
                    <a:pt x="1149" y="5314"/>
                    <a:pt x="975" y="5314"/>
                  </a:cubicBezTo>
                  <a:cubicBezTo>
                    <a:pt x="824" y="5314"/>
                    <a:pt x="674" y="5266"/>
                    <a:pt x="571" y="5163"/>
                  </a:cubicBezTo>
                  <a:cubicBezTo>
                    <a:pt x="476" y="5036"/>
                    <a:pt x="412" y="4909"/>
                    <a:pt x="444" y="4783"/>
                  </a:cubicBezTo>
                  <a:lnTo>
                    <a:pt x="634" y="222"/>
                  </a:lnTo>
                  <a:cubicBezTo>
                    <a:pt x="634" y="96"/>
                    <a:pt x="571" y="1"/>
                    <a:pt x="4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39"/>
            <p:cNvSpPr/>
            <p:nvPr/>
          </p:nvSpPr>
          <p:spPr>
            <a:xfrm>
              <a:off x="1273370" y="3616072"/>
              <a:ext cx="16608" cy="15562"/>
            </a:xfrm>
            <a:custGeom>
              <a:avLst/>
              <a:gdLst/>
              <a:ahLst/>
              <a:cxnLst/>
              <a:rect l="l" t="t" r="r" b="b"/>
              <a:pathLst>
                <a:path w="508" h="476" extrusionOk="0">
                  <a:moveTo>
                    <a:pt x="254" y="1"/>
                  </a:moveTo>
                  <a:cubicBezTo>
                    <a:pt x="128" y="1"/>
                    <a:pt x="1" y="96"/>
                    <a:pt x="1" y="254"/>
                  </a:cubicBezTo>
                  <a:cubicBezTo>
                    <a:pt x="1" y="381"/>
                    <a:pt x="128" y="476"/>
                    <a:pt x="254" y="476"/>
                  </a:cubicBezTo>
                  <a:cubicBezTo>
                    <a:pt x="413" y="476"/>
                    <a:pt x="508" y="381"/>
                    <a:pt x="508" y="254"/>
                  </a:cubicBezTo>
                  <a:cubicBezTo>
                    <a:pt x="508" y="96"/>
                    <a:pt x="381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39"/>
            <p:cNvSpPr/>
            <p:nvPr/>
          </p:nvSpPr>
          <p:spPr>
            <a:xfrm>
              <a:off x="974168" y="3146020"/>
              <a:ext cx="289917" cy="427651"/>
            </a:xfrm>
            <a:custGeom>
              <a:avLst/>
              <a:gdLst/>
              <a:ahLst/>
              <a:cxnLst/>
              <a:rect l="l" t="t" r="r" b="b"/>
              <a:pathLst>
                <a:path w="8868" h="13081" extrusionOk="0">
                  <a:moveTo>
                    <a:pt x="4814" y="1933"/>
                  </a:moveTo>
                  <a:cubicBezTo>
                    <a:pt x="3357" y="1933"/>
                    <a:pt x="2186" y="3104"/>
                    <a:pt x="2186" y="4530"/>
                  </a:cubicBezTo>
                  <a:cubicBezTo>
                    <a:pt x="2186" y="5955"/>
                    <a:pt x="3357" y="7126"/>
                    <a:pt x="4814" y="7126"/>
                  </a:cubicBezTo>
                  <a:cubicBezTo>
                    <a:pt x="5068" y="7126"/>
                    <a:pt x="5321" y="7095"/>
                    <a:pt x="5574" y="7031"/>
                  </a:cubicBezTo>
                  <a:cubicBezTo>
                    <a:pt x="5701" y="7000"/>
                    <a:pt x="5764" y="6873"/>
                    <a:pt x="5701" y="6778"/>
                  </a:cubicBezTo>
                  <a:cubicBezTo>
                    <a:pt x="5675" y="6673"/>
                    <a:pt x="5605" y="6612"/>
                    <a:pt x="5510" y="6612"/>
                  </a:cubicBezTo>
                  <a:cubicBezTo>
                    <a:pt x="5490" y="6612"/>
                    <a:pt x="5469" y="6614"/>
                    <a:pt x="5448" y="6620"/>
                  </a:cubicBezTo>
                  <a:cubicBezTo>
                    <a:pt x="5258" y="6715"/>
                    <a:pt x="5036" y="6746"/>
                    <a:pt x="4814" y="6746"/>
                  </a:cubicBezTo>
                  <a:cubicBezTo>
                    <a:pt x="3579" y="6746"/>
                    <a:pt x="2597" y="5733"/>
                    <a:pt x="2597" y="4530"/>
                  </a:cubicBezTo>
                  <a:cubicBezTo>
                    <a:pt x="2597" y="3326"/>
                    <a:pt x="3579" y="2344"/>
                    <a:pt x="4814" y="2344"/>
                  </a:cubicBezTo>
                  <a:cubicBezTo>
                    <a:pt x="5543" y="2344"/>
                    <a:pt x="6208" y="2693"/>
                    <a:pt x="6619" y="3295"/>
                  </a:cubicBezTo>
                  <a:cubicBezTo>
                    <a:pt x="6660" y="3356"/>
                    <a:pt x="6728" y="3391"/>
                    <a:pt x="6796" y="3391"/>
                  </a:cubicBezTo>
                  <a:cubicBezTo>
                    <a:pt x="6833" y="3391"/>
                    <a:pt x="6871" y="3380"/>
                    <a:pt x="6904" y="3358"/>
                  </a:cubicBezTo>
                  <a:cubicBezTo>
                    <a:pt x="6999" y="3295"/>
                    <a:pt x="7031" y="3168"/>
                    <a:pt x="6968" y="3073"/>
                  </a:cubicBezTo>
                  <a:cubicBezTo>
                    <a:pt x="6493" y="2344"/>
                    <a:pt x="5669" y="1933"/>
                    <a:pt x="4814" y="1933"/>
                  </a:cubicBezTo>
                  <a:close/>
                  <a:moveTo>
                    <a:pt x="4814" y="1"/>
                  </a:moveTo>
                  <a:cubicBezTo>
                    <a:pt x="2154" y="1"/>
                    <a:pt x="1" y="2154"/>
                    <a:pt x="1" y="4815"/>
                  </a:cubicBezTo>
                  <a:cubicBezTo>
                    <a:pt x="1" y="4846"/>
                    <a:pt x="1" y="4878"/>
                    <a:pt x="1" y="4878"/>
                  </a:cubicBezTo>
                  <a:cubicBezTo>
                    <a:pt x="32" y="8235"/>
                    <a:pt x="3611" y="12288"/>
                    <a:pt x="4688" y="13049"/>
                  </a:cubicBezTo>
                  <a:cubicBezTo>
                    <a:pt x="4719" y="13049"/>
                    <a:pt x="4783" y="13080"/>
                    <a:pt x="4814" y="13080"/>
                  </a:cubicBezTo>
                  <a:cubicBezTo>
                    <a:pt x="4846" y="13080"/>
                    <a:pt x="4878" y="13049"/>
                    <a:pt x="4909" y="13049"/>
                  </a:cubicBezTo>
                  <a:cubicBezTo>
                    <a:pt x="5448" y="12669"/>
                    <a:pt x="6683" y="11402"/>
                    <a:pt x="7759" y="9755"/>
                  </a:cubicBezTo>
                  <a:cubicBezTo>
                    <a:pt x="7823" y="9660"/>
                    <a:pt x="7791" y="9533"/>
                    <a:pt x="7696" y="9470"/>
                  </a:cubicBezTo>
                  <a:cubicBezTo>
                    <a:pt x="7662" y="9448"/>
                    <a:pt x="7625" y="9437"/>
                    <a:pt x="7587" y="9437"/>
                  </a:cubicBezTo>
                  <a:cubicBezTo>
                    <a:pt x="7519" y="9437"/>
                    <a:pt x="7452" y="9472"/>
                    <a:pt x="7411" y="9533"/>
                  </a:cubicBezTo>
                  <a:cubicBezTo>
                    <a:pt x="6461" y="10990"/>
                    <a:pt x="5353" y="12162"/>
                    <a:pt x="4814" y="12605"/>
                  </a:cubicBezTo>
                  <a:cubicBezTo>
                    <a:pt x="3737" y="11750"/>
                    <a:pt x="444" y="7982"/>
                    <a:pt x="412" y="4846"/>
                  </a:cubicBezTo>
                  <a:lnTo>
                    <a:pt x="412" y="4815"/>
                  </a:lnTo>
                  <a:cubicBezTo>
                    <a:pt x="412" y="2376"/>
                    <a:pt x="2376" y="413"/>
                    <a:pt x="4814" y="413"/>
                  </a:cubicBezTo>
                  <a:cubicBezTo>
                    <a:pt x="6271" y="413"/>
                    <a:pt x="7664" y="1141"/>
                    <a:pt x="8488" y="2376"/>
                  </a:cubicBezTo>
                  <a:cubicBezTo>
                    <a:pt x="8508" y="2437"/>
                    <a:pt x="8568" y="2472"/>
                    <a:pt x="8634" y="2472"/>
                  </a:cubicBezTo>
                  <a:cubicBezTo>
                    <a:pt x="8670" y="2472"/>
                    <a:pt x="8708" y="2462"/>
                    <a:pt x="8741" y="2439"/>
                  </a:cubicBezTo>
                  <a:cubicBezTo>
                    <a:pt x="8836" y="2376"/>
                    <a:pt x="8868" y="2249"/>
                    <a:pt x="8805" y="2154"/>
                  </a:cubicBezTo>
                  <a:cubicBezTo>
                    <a:pt x="7918" y="793"/>
                    <a:pt x="6429" y="1"/>
                    <a:pt x="4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5" name="Google Shape;4485;p39"/>
          <p:cNvGrpSpPr/>
          <p:nvPr/>
        </p:nvGrpSpPr>
        <p:grpSpPr>
          <a:xfrm>
            <a:off x="7442260" y="2804383"/>
            <a:ext cx="1071627" cy="1168920"/>
            <a:chOff x="7411910" y="2804383"/>
            <a:chExt cx="1071627" cy="1168920"/>
          </a:xfrm>
        </p:grpSpPr>
        <p:sp>
          <p:nvSpPr>
            <p:cNvPr id="4486" name="Google Shape;4486;p39"/>
            <p:cNvSpPr/>
            <p:nvPr/>
          </p:nvSpPr>
          <p:spPr>
            <a:xfrm>
              <a:off x="7442967" y="3404879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1" y="0"/>
                  </a:moveTo>
                  <a:lnTo>
                    <a:pt x="1" y="7474"/>
                  </a:lnTo>
                  <a:cubicBezTo>
                    <a:pt x="1" y="7854"/>
                    <a:pt x="128" y="8297"/>
                    <a:pt x="349" y="8677"/>
                  </a:cubicBezTo>
                  <a:cubicBezTo>
                    <a:pt x="603" y="9089"/>
                    <a:pt x="888" y="9406"/>
                    <a:pt x="1236" y="9596"/>
                  </a:cubicBezTo>
                  <a:lnTo>
                    <a:pt x="14220" y="17101"/>
                  </a:lnTo>
                  <a:cubicBezTo>
                    <a:pt x="14537" y="17291"/>
                    <a:pt x="14980" y="17386"/>
                    <a:pt x="15424" y="17386"/>
                  </a:cubicBezTo>
                  <a:cubicBezTo>
                    <a:pt x="15899" y="17386"/>
                    <a:pt x="16310" y="17291"/>
                    <a:pt x="16627" y="17101"/>
                  </a:cubicBezTo>
                  <a:lnTo>
                    <a:pt x="29643" y="9596"/>
                  </a:lnTo>
                  <a:cubicBezTo>
                    <a:pt x="29960" y="9406"/>
                    <a:pt x="30277" y="9089"/>
                    <a:pt x="30498" y="8677"/>
                  </a:cubicBezTo>
                  <a:cubicBezTo>
                    <a:pt x="30720" y="8297"/>
                    <a:pt x="30847" y="7854"/>
                    <a:pt x="30847" y="7506"/>
                  </a:cubicBezTo>
                  <a:lnTo>
                    <a:pt x="30847" y="0"/>
                  </a:lnTo>
                  <a:lnTo>
                    <a:pt x="30467" y="0"/>
                  </a:lnTo>
                  <a:lnTo>
                    <a:pt x="30467" y="7506"/>
                  </a:lnTo>
                  <a:cubicBezTo>
                    <a:pt x="30467" y="7791"/>
                    <a:pt x="30372" y="8139"/>
                    <a:pt x="30150" y="8487"/>
                  </a:cubicBezTo>
                  <a:cubicBezTo>
                    <a:pt x="29960" y="8836"/>
                    <a:pt x="29706" y="9089"/>
                    <a:pt x="29453" y="9247"/>
                  </a:cubicBezTo>
                  <a:lnTo>
                    <a:pt x="16437" y="16753"/>
                  </a:lnTo>
                  <a:cubicBezTo>
                    <a:pt x="16184" y="16911"/>
                    <a:pt x="15804" y="17006"/>
                    <a:pt x="15424" y="17006"/>
                  </a:cubicBezTo>
                  <a:cubicBezTo>
                    <a:pt x="15044" y="17006"/>
                    <a:pt x="14695" y="16911"/>
                    <a:pt x="14410" y="16753"/>
                  </a:cubicBezTo>
                  <a:lnTo>
                    <a:pt x="1426" y="9247"/>
                  </a:lnTo>
                  <a:cubicBezTo>
                    <a:pt x="1141" y="9089"/>
                    <a:pt x="888" y="8836"/>
                    <a:pt x="698" y="8487"/>
                  </a:cubicBezTo>
                  <a:cubicBezTo>
                    <a:pt x="508" y="8171"/>
                    <a:pt x="381" y="7791"/>
                    <a:pt x="381" y="7506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39"/>
            <p:cNvSpPr/>
            <p:nvPr/>
          </p:nvSpPr>
          <p:spPr>
            <a:xfrm>
              <a:off x="7411910" y="2804383"/>
              <a:ext cx="1071627" cy="600529"/>
            </a:xfrm>
            <a:custGeom>
              <a:avLst/>
              <a:gdLst/>
              <a:ahLst/>
              <a:cxnLst/>
              <a:rect l="l" t="t" r="r" b="b"/>
              <a:pathLst>
                <a:path w="32779" h="18369" extrusionOk="0">
                  <a:moveTo>
                    <a:pt x="16374" y="0"/>
                  </a:moveTo>
                  <a:cubicBezTo>
                    <a:pt x="15772" y="0"/>
                    <a:pt x="15170" y="127"/>
                    <a:pt x="14695" y="412"/>
                  </a:cubicBezTo>
                  <a:lnTo>
                    <a:pt x="1679" y="7917"/>
                  </a:lnTo>
                  <a:cubicBezTo>
                    <a:pt x="1204" y="8202"/>
                    <a:pt x="793" y="8646"/>
                    <a:pt x="476" y="9184"/>
                  </a:cubicBezTo>
                  <a:cubicBezTo>
                    <a:pt x="159" y="9723"/>
                    <a:pt x="1" y="10293"/>
                    <a:pt x="1" y="10863"/>
                  </a:cubicBezTo>
                  <a:lnTo>
                    <a:pt x="1" y="18368"/>
                  </a:lnTo>
                  <a:lnTo>
                    <a:pt x="2313" y="18368"/>
                  </a:lnTo>
                  <a:lnTo>
                    <a:pt x="2313" y="10863"/>
                  </a:lnTo>
                  <a:cubicBezTo>
                    <a:pt x="2313" y="10736"/>
                    <a:pt x="2344" y="10546"/>
                    <a:pt x="2471" y="10324"/>
                  </a:cubicBezTo>
                  <a:cubicBezTo>
                    <a:pt x="2598" y="10103"/>
                    <a:pt x="2756" y="9976"/>
                    <a:pt x="2851" y="9913"/>
                  </a:cubicBezTo>
                  <a:lnTo>
                    <a:pt x="15835" y="2407"/>
                  </a:lnTo>
                  <a:cubicBezTo>
                    <a:pt x="15930" y="2375"/>
                    <a:pt x="16120" y="2312"/>
                    <a:pt x="16374" y="2312"/>
                  </a:cubicBezTo>
                  <a:cubicBezTo>
                    <a:pt x="16627" y="2312"/>
                    <a:pt x="16817" y="2375"/>
                    <a:pt x="16912" y="2407"/>
                  </a:cubicBezTo>
                  <a:lnTo>
                    <a:pt x="29928" y="9913"/>
                  </a:lnTo>
                  <a:cubicBezTo>
                    <a:pt x="29991" y="9976"/>
                    <a:pt x="30150" y="10103"/>
                    <a:pt x="30276" y="10324"/>
                  </a:cubicBezTo>
                  <a:cubicBezTo>
                    <a:pt x="30403" y="10546"/>
                    <a:pt x="30435" y="10736"/>
                    <a:pt x="30435" y="10863"/>
                  </a:cubicBezTo>
                  <a:lnTo>
                    <a:pt x="30435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588" y="9723"/>
                    <a:pt x="32272" y="9184"/>
                  </a:cubicBezTo>
                  <a:cubicBezTo>
                    <a:pt x="31987" y="8646"/>
                    <a:pt x="31543" y="8202"/>
                    <a:pt x="31068" y="7917"/>
                  </a:cubicBezTo>
                  <a:lnTo>
                    <a:pt x="18052" y="412"/>
                  </a:lnTo>
                  <a:cubicBezTo>
                    <a:pt x="17609" y="159"/>
                    <a:pt x="17007" y="0"/>
                    <a:pt x="1637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39"/>
            <p:cNvSpPr/>
            <p:nvPr/>
          </p:nvSpPr>
          <p:spPr>
            <a:xfrm>
              <a:off x="7550657" y="2962255"/>
              <a:ext cx="794134" cy="884201"/>
            </a:xfrm>
            <a:custGeom>
              <a:avLst/>
              <a:gdLst/>
              <a:ahLst/>
              <a:cxnLst/>
              <a:rect l="l" t="t" r="r" b="b"/>
              <a:pathLst>
                <a:path w="24291" h="27046" extrusionOk="0">
                  <a:moveTo>
                    <a:pt x="12130" y="1"/>
                  </a:moveTo>
                  <a:cubicBezTo>
                    <a:pt x="11615" y="1"/>
                    <a:pt x="11100" y="112"/>
                    <a:pt x="10705" y="333"/>
                  </a:cubicBezTo>
                  <a:lnTo>
                    <a:pt x="1426" y="5685"/>
                  </a:lnTo>
                  <a:cubicBezTo>
                    <a:pt x="919" y="5970"/>
                    <a:pt x="475" y="6509"/>
                    <a:pt x="222" y="7110"/>
                  </a:cubicBezTo>
                  <a:cubicBezTo>
                    <a:pt x="222" y="7142"/>
                    <a:pt x="222" y="7174"/>
                    <a:pt x="190" y="7205"/>
                  </a:cubicBezTo>
                  <a:cubicBezTo>
                    <a:pt x="64" y="7522"/>
                    <a:pt x="0" y="7839"/>
                    <a:pt x="0" y="8155"/>
                  </a:cubicBezTo>
                  <a:lnTo>
                    <a:pt x="0" y="18891"/>
                  </a:lnTo>
                  <a:cubicBezTo>
                    <a:pt x="0" y="19810"/>
                    <a:pt x="634" y="20886"/>
                    <a:pt x="1394" y="21361"/>
                  </a:cubicBezTo>
                  <a:lnTo>
                    <a:pt x="10705" y="26713"/>
                  </a:lnTo>
                  <a:cubicBezTo>
                    <a:pt x="11100" y="26935"/>
                    <a:pt x="11615" y="27046"/>
                    <a:pt x="12130" y="27046"/>
                  </a:cubicBezTo>
                  <a:cubicBezTo>
                    <a:pt x="12644" y="27046"/>
                    <a:pt x="13159" y="26935"/>
                    <a:pt x="13555" y="26713"/>
                  </a:cubicBezTo>
                  <a:lnTo>
                    <a:pt x="22866" y="21361"/>
                  </a:lnTo>
                  <a:cubicBezTo>
                    <a:pt x="23626" y="20886"/>
                    <a:pt x="24259" y="19810"/>
                    <a:pt x="24259" y="18891"/>
                  </a:cubicBezTo>
                  <a:lnTo>
                    <a:pt x="24259" y="8155"/>
                  </a:lnTo>
                  <a:cubicBezTo>
                    <a:pt x="24291" y="7237"/>
                    <a:pt x="23657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4" y="1"/>
                    <a:pt x="1213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39"/>
            <p:cNvSpPr/>
            <p:nvPr/>
          </p:nvSpPr>
          <p:spPr>
            <a:xfrm>
              <a:off x="8048661" y="3535845"/>
              <a:ext cx="77677" cy="76108"/>
            </a:xfrm>
            <a:custGeom>
              <a:avLst/>
              <a:gdLst/>
              <a:ahLst/>
              <a:cxnLst/>
              <a:rect l="l" t="t" r="r" b="b"/>
              <a:pathLst>
                <a:path w="2376" h="2328" extrusionOk="0">
                  <a:moveTo>
                    <a:pt x="238" y="0"/>
                  </a:moveTo>
                  <a:cubicBezTo>
                    <a:pt x="182" y="0"/>
                    <a:pt x="127" y="16"/>
                    <a:pt x="95" y="48"/>
                  </a:cubicBezTo>
                  <a:cubicBezTo>
                    <a:pt x="0" y="143"/>
                    <a:pt x="0" y="269"/>
                    <a:pt x="95" y="333"/>
                  </a:cubicBezTo>
                  <a:lnTo>
                    <a:pt x="2027" y="2265"/>
                  </a:lnTo>
                  <a:cubicBezTo>
                    <a:pt x="2059" y="2296"/>
                    <a:pt x="2122" y="2328"/>
                    <a:pt x="2154" y="2328"/>
                  </a:cubicBezTo>
                  <a:cubicBezTo>
                    <a:pt x="2217" y="2328"/>
                    <a:pt x="2280" y="2296"/>
                    <a:pt x="2312" y="2265"/>
                  </a:cubicBezTo>
                  <a:cubicBezTo>
                    <a:pt x="2375" y="2201"/>
                    <a:pt x="2375" y="2043"/>
                    <a:pt x="2312" y="1980"/>
                  </a:cubicBezTo>
                  <a:lnTo>
                    <a:pt x="380" y="48"/>
                  </a:lnTo>
                  <a:cubicBezTo>
                    <a:pt x="349" y="16"/>
                    <a:pt x="29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39"/>
            <p:cNvSpPr/>
            <p:nvPr/>
          </p:nvSpPr>
          <p:spPr>
            <a:xfrm>
              <a:off x="8053827" y="3186427"/>
              <a:ext cx="13502" cy="182228"/>
            </a:xfrm>
            <a:custGeom>
              <a:avLst/>
              <a:gdLst/>
              <a:ahLst/>
              <a:cxnLst/>
              <a:rect l="l" t="t" r="r" b="b"/>
              <a:pathLst>
                <a:path w="413" h="5574" extrusionOk="0">
                  <a:moveTo>
                    <a:pt x="191" y="0"/>
                  </a:moveTo>
                  <a:cubicBezTo>
                    <a:pt x="64" y="0"/>
                    <a:pt x="1" y="95"/>
                    <a:pt x="1" y="190"/>
                  </a:cubicBezTo>
                  <a:lnTo>
                    <a:pt x="1" y="5384"/>
                  </a:lnTo>
                  <a:cubicBezTo>
                    <a:pt x="1" y="5479"/>
                    <a:pt x="96" y="5574"/>
                    <a:pt x="191" y="5574"/>
                  </a:cubicBezTo>
                  <a:cubicBezTo>
                    <a:pt x="317" y="5574"/>
                    <a:pt x="412" y="5479"/>
                    <a:pt x="412" y="5384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39"/>
            <p:cNvSpPr/>
            <p:nvPr/>
          </p:nvSpPr>
          <p:spPr>
            <a:xfrm>
              <a:off x="7801212" y="3384152"/>
              <a:ext cx="108735" cy="13502"/>
            </a:xfrm>
            <a:custGeom>
              <a:avLst/>
              <a:gdLst/>
              <a:ahLst/>
              <a:cxnLst/>
              <a:rect l="l" t="t" r="r" b="b"/>
              <a:pathLst>
                <a:path w="3326" h="413" extrusionOk="0"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3136" y="412"/>
                  </a:lnTo>
                  <a:cubicBezTo>
                    <a:pt x="3231" y="412"/>
                    <a:pt x="3326" y="317"/>
                    <a:pt x="3326" y="222"/>
                  </a:cubicBezTo>
                  <a:cubicBezTo>
                    <a:pt x="3326" y="96"/>
                    <a:pt x="3231" y="1"/>
                    <a:pt x="3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39"/>
            <p:cNvSpPr/>
            <p:nvPr/>
          </p:nvSpPr>
          <p:spPr>
            <a:xfrm>
              <a:off x="7801212" y="3427633"/>
              <a:ext cx="82843" cy="13502"/>
            </a:xfrm>
            <a:custGeom>
              <a:avLst/>
              <a:gdLst/>
              <a:ahLst/>
              <a:cxnLst/>
              <a:rect l="l" t="t" r="r" b="b"/>
              <a:pathLst>
                <a:path w="2534" h="413" extrusionOk="0">
                  <a:moveTo>
                    <a:pt x="222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318"/>
                    <a:pt x="95" y="413"/>
                    <a:pt x="222" y="413"/>
                  </a:cubicBezTo>
                  <a:lnTo>
                    <a:pt x="2312" y="413"/>
                  </a:lnTo>
                  <a:cubicBezTo>
                    <a:pt x="2439" y="413"/>
                    <a:pt x="2534" y="318"/>
                    <a:pt x="2534" y="191"/>
                  </a:cubicBezTo>
                  <a:cubicBezTo>
                    <a:pt x="2534" y="64"/>
                    <a:pt x="2439" y="1"/>
                    <a:pt x="2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39"/>
            <p:cNvSpPr/>
            <p:nvPr/>
          </p:nvSpPr>
          <p:spPr>
            <a:xfrm>
              <a:off x="7801212" y="3470100"/>
              <a:ext cx="76631" cy="13469"/>
            </a:xfrm>
            <a:custGeom>
              <a:avLst/>
              <a:gdLst/>
              <a:ahLst/>
              <a:cxnLst/>
              <a:rect l="l" t="t" r="r" b="b"/>
              <a:pathLst>
                <a:path w="2344" h="412" extrusionOk="0">
                  <a:moveTo>
                    <a:pt x="222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2154" y="412"/>
                  </a:lnTo>
                  <a:cubicBezTo>
                    <a:pt x="2249" y="412"/>
                    <a:pt x="2344" y="317"/>
                    <a:pt x="2344" y="190"/>
                  </a:cubicBezTo>
                  <a:cubicBezTo>
                    <a:pt x="2344" y="95"/>
                    <a:pt x="2249" y="0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39"/>
            <p:cNvSpPr/>
            <p:nvPr/>
          </p:nvSpPr>
          <p:spPr>
            <a:xfrm>
              <a:off x="7866433" y="3355186"/>
              <a:ext cx="224696" cy="224696"/>
            </a:xfrm>
            <a:custGeom>
              <a:avLst/>
              <a:gdLst/>
              <a:ahLst/>
              <a:cxnLst/>
              <a:rect l="l" t="t" r="r" b="b"/>
              <a:pathLst>
                <a:path w="6873" h="6873" extrusionOk="0">
                  <a:moveTo>
                    <a:pt x="3452" y="412"/>
                  </a:moveTo>
                  <a:cubicBezTo>
                    <a:pt x="5099" y="412"/>
                    <a:pt x="6461" y="1774"/>
                    <a:pt x="6461" y="3452"/>
                  </a:cubicBezTo>
                  <a:cubicBezTo>
                    <a:pt x="6461" y="5099"/>
                    <a:pt x="5099" y="6461"/>
                    <a:pt x="3452" y="6461"/>
                  </a:cubicBezTo>
                  <a:cubicBezTo>
                    <a:pt x="1774" y="6461"/>
                    <a:pt x="412" y="5099"/>
                    <a:pt x="412" y="3452"/>
                  </a:cubicBezTo>
                  <a:cubicBezTo>
                    <a:pt x="412" y="1774"/>
                    <a:pt x="1774" y="412"/>
                    <a:pt x="3452" y="412"/>
                  </a:cubicBezTo>
                  <a:close/>
                  <a:moveTo>
                    <a:pt x="3452" y="0"/>
                  </a:moveTo>
                  <a:cubicBezTo>
                    <a:pt x="1552" y="0"/>
                    <a:pt x="1" y="1552"/>
                    <a:pt x="1" y="3452"/>
                  </a:cubicBezTo>
                  <a:cubicBezTo>
                    <a:pt x="1" y="5320"/>
                    <a:pt x="1552" y="6872"/>
                    <a:pt x="3452" y="6872"/>
                  </a:cubicBezTo>
                  <a:cubicBezTo>
                    <a:pt x="5353" y="6872"/>
                    <a:pt x="6873" y="5352"/>
                    <a:pt x="6873" y="3452"/>
                  </a:cubicBezTo>
                  <a:cubicBezTo>
                    <a:pt x="6873" y="1552"/>
                    <a:pt x="5321" y="0"/>
                    <a:pt x="3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39"/>
            <p:cNvSpPr/>
            <p:nvPr/>
          </p:nvSpPr>
          <p:spPr>
            <a:xfrm>
              <a:off x="7980334" y="3184335"/>
              <a:ext cx="17621" cy="17654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253" y="1"/>
                  </a:moveTo>
                  <a:cubicBezTo>
                    <a:pt x="127" y="1"/>
                    <a:pt x="0" y="127"/>
                    <a:pt x="0" y="254"/>
                  </a:cubicBezTo>
                  <a:cubicBezTo>
                    <a:pt x="0" y="412"/>
                    <a:pt x="127" y="539"/>
                    <a:pt x="253" y="539"/>
                  </a:cubicBezTo>
                  <a:cubicBezTo>
                    <a:pt x="412" y="539"/>
                    <a:pt x="539" y="412"/>
                    <a:pt x="539" y="254"/>
                  </a:cubicBezTo>
                  <a:cubicBezTo>
                    <a:pt x="539" y="127"/>
                    <a:pt x="412" y="1"/>
                    <a:pt x="2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39"/>
            <p:cNvSpPr/>
            <p:nvPr/>
          </p:nvSpPr>
          <p:spPr>
            <a:xfrm>
              <a:off x="7908868" y="3184335"/>
              <a:ext cx="17654" cy="17654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86" y="1"/>
                  </a:moveTo>
                  <a:cubicBezTo>
                    <a:pt x="128" y="1"/>
                    <a:pt x="1" y="127"/>
                    <a:pt x="1" y="254"/>
                  </a:cubicBezTo>
                  <a:cubicBezTo>
                    <a:pt x="1" y="412"/>
                    <a:pt x="128" y="539"/>
                    <a:pt x="286" y="539"/>
                  </a:cubicBezTo>
                  <a:cubicBezTo>
                    <a:pt x="413" y="539"/>
                    <a:pt x="539" y="412"/>
                    <a:pt x="539" y="254"/>
                  </a:cubicBezTo>
                  <a:cubicBezTo>
                    <a:pt x="539" y="127"/>
                    <a:pt x="413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39"/>
            <p:cNvSpPr/>
            <p:nvPr/>
          </p:nvSpPr>
          <p:spPr>
            <a:xfrm>
              <a:off x="7838481" y="3184335"/>
              <a:ext cx="16608" cy="17654"/>
            </a:xfrm>
            <a:custGeom>
              <a:avLst/>
              <a:gdLst/>
              <a:ahLst/>
              <a:cxnLst/>
              <a:rect l="l" t="t" r="r" b="b"/>
              <a:pathLst>
                <a:path w="508" h="540" extrusionOk="0">
                  <a:moveTo>
                    <a:pt x="254" y="1"/>
                  </a:moveTo>
                  <a:cubicBezTo>
                    <a:pt x="95" y="1"/>
                    <a:pt x="0" y="127"/>
                    <a:pt x="0" y="254"/>
                  </a:cubicBezTo>
                  <a:cubicBezTo>
                    <a:pt x="0" y="412"/>
                    <a:pt x="95" y="539"/>
                    <a:pt x="254" y="539"/>
                  </a:cubicBezTo>
                  <a:cubicBezTo>
                    <a:pt x="380" y="539"/>
                    <a:pt x="507" y="412"/>
                    <a:pt x="507" y="254"/>
                  </a:cubicBezTo>
                  <a:cubicBezTo>
                    <a:pt x="507" y="127"/>
                    <a:pt x="380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39"/>
            <p:cNvSpPr/>
            <p:nvPr/>
          </p:nvSpPr>
          <p:spPr>
            <a:xfrm>
              <a:off x="7769108" y="3165700"/>
              <a:ext cx="297175" cy="54923"/>
            </a:xfrm>
            <a:custGeom>
              <a:avLst/>
              <a:gdLst/>
              <a:ahLst/>
              <a:cxnLst/>
              <a:rect l="l" t="t" r="r" b="b"/>
              <a:pathLst>
                <a:path w="9090" h="1680" extrusionOk="0">
                  <a:moveTo>
                    <a:pt x="8266" y="412"/>
                  </a:moveTo>
                  <a:cubicBezTo>
                    <a:pt x="8488" y="412"/>
                    <a:pt x="8710" y="602"/>
                    <a:pt x="8710" y="824"/>
                  </a:cubicBezTo>
                  <a:cubicBezTo>
                    <a:pt x="8710" y="1077"/>
                    <a:pt x="8488" y="1267"/>
                    <a:pt x="8266" y="1267"/>
                  </a:cubicBezTo>
                  <a:lnTo>
                    <a:pt x="856" y="1267"/>
                  </a:lnTo>
                  <a:cubicBezTo>
                    <a:pt x="602" y="1267"/>
                    <a:pt x="412" y="1077"/>
                    <a:pt x="412" y="824"/>
                  </a:cubicBezTo>
                  <a:cubicBezTo>
                    <a:pt x="412" y="602"/>
                    <a:pt x="602" y="412"/>
                    <a:pt x="856" y="412"/>
                  </a:cubicBezTo>
                  <a:close/>
                  <a:moveTo>
                    <a:pt x="856" y="1"/>
                  </a:moveTo>
                  <a:cubicBezTo>
                    <a:pt x="381" y="1"/>
                    <a:pt x="1" y="381"/>
                    <a:pt x="1" y="824"/>
                  </a:cubicBezTo>
                  <a:cubicBezTo>
                    <a:pt x="1" y="1299"/>
                    <a:pt x="381" y="1679"/>
                    <a:pt x="856" y="1679"/>
                  </a:cubicBezTo>
                  <a:lnTo>
                    <a:pt x="8266" y="1679"/>
                  </a:lnTo>
                  <a:cubicBezTo>
                    <a:pt x="8710" y="1679"/>
                    <a:pt x="9090" y="1299"/>
                    <a:pt x="9090" y="824"/>
                  </a:cubicBezTo>
                  <a:cubicBezTo>
                    <a:pt x="9090" y="381"/>
                    <a:pt x="8710" y="1"/>
                    <a:pt x="82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39"/>
            <p:cNvSpPr/>
            <p:nvPr/>
          </p:nvSpPr>
          <p:spPr>
            <a:xfrm>
              <a:off x="7769108" y="3186427"/>
              <a:ext cx="153262" cy="372727"/>
            </a:xfrm>
            <a:custGeom>
              <a:avLst/>
              <a:gdLst/>
              <a:ahLst/>
              <a:cxnLst/>
              <a:rect l="l" t="t" r="r" b="b"/>
              <a:pathLst>
                <a:path w="4688" h="11401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10102"/>
                  </a:lnTo>
                  <a:cubicBezTo>
                    <a:pt x="1" y="10831"/>
                    <a:pt x="571" y="11401"/>
                    <a:pt x="1267" y="11401"/>
                  </a:cubicBezTo>
                  <a:lnTo>
                    <a:pt x="4466" y="11401"/>
                  </a:lnTo>
                  <a:cubicBezTo>
                    <a:pt x="4593" y="11401"/>
                    <a:pt x="4688" y="11306"/>
                    <a:pt x="4688" y="11179"/>
                  </a:cubicBezTo>
                  <a:cubicBezTo>
                    <a:pt x="4688" y="11084"/>
                    <a:pt x="4593" y="10989"/>
                    <a:pt x="4466" y="10989"/>
                  </a:cubicBezTo>
                  <a:lnTo>
                    <a:pt x="1267" y="10989"/>
                  </a:lnTo>
                  <a:cubicBezTo>
                    <a:pt x="792" y="10989"/>
                    <a:pt x="412" y="10577"/>
                    <a:pt x="412" y="10102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39"/>
            <p:cNvSpPr/>
            <p:nvPr/>
          </p:nvSpPr>
          <p:spPr>
            <a:xfrm>
              <a:off x="7801212" y="3255768"/>
              <a:ext cx="232967" cy="13502"/>
            </a:xfrm>
            <a:custGeom>
              <a:avLst/>
              <a:gdLst/>
              <a:ahLst/>
              <a:cxnLst/>
              <a:rect l="l" t="t" r="r" b="b"/>
              <a:pathLst>
                <a:path w="7126" h="413" extrusionOk="0">
                  <a:moveTo>
                    <a:pt x="222" y="1"/>
                  </a:moveTo>
                  <a:cubicBezTo>
                    <a:pt x="95" y="1"/>
                    <a:pt x="0" y="96"/>
                    <a:pt x="0" y="223"/>
                  </a:cubicBezTo>
                  <a:cubicBezTo>
                    <a:pt x="0" y="318"/>
                    <a:pt x="95" y="413"/>
                    <a:pt x="222" y="413"/>
                  </a:cubicBezTo>
                  <a:lnTo>
                    <a:pt x="6936" y="413"/>
                  </a:lnTo>
                  <a:cubicBezTo>
                    <a:pt x="7031" y="413"/>
                    <a:pt x="7126" y="318"/>
                    <a:pt x="7126" y="223"/>
                  </a:cubicBezTo>
                  <a:cubicBezTo>
                    <a:pt x="7126" y="96"/>
                    <a:pt x="7031" y="1"/>
                    <a:pt x="69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39"/>
            <p:cNvSpPr/>
            <p:nvPr/>
          </p:nvSpPr>
          <p:spPr>
            <a:xfrm>
              <a:off x="7801212" y="3298236"/>
              <a:ext cx="194684" cy="13469"/>
            </a:xfrm>
            <a:custGeom>
              <a:avLst/>
              <a:gdLst/>
              <a:ahLst/>
              <a:cxnLst/>
              <a:rect l="l" t="t" r="r" b="b"/>
              <a:pathLst>
                <a:path w="5955" h="412" extrusionOk="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49"/>
                    <a:pt x="95" y="412"/>
                    <a:pt x="222" y="412"/>
                  </a:cubicBezTo>
                  <a:lnTo>
                    <a:pt x="5732" y="412"/>
                  </a:lnTo>
                  <a:cubicBezTo>
                    <a:pt x="5859" y="412"/>
                    <a:pt x="5954" y="349"/>
                    <a:pt x="5954" y="222"/>
                  </a:cubicBezTo>
                  <a:cubicBezTo>
                    <a:pt x="5954" y="95"/>
                    <a:pt x="5859" y="0"/>
                    <a:pt x="5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39"/>
            <p:cNvSpPr/>
            <p:nvPr/>
          </p:nvSpPr>
          <p:spPr>
            <a:xfrm>
              <a:off x="7801212" y="3341717"/>
              <a:ext cx="123218" cy="13502"/>
            </a:xfrm>
            <a:custGeom>
              <a:avLst/>
              <a:gdLst/>
              <a:ahLst/>
              <a:cxnLst/>
              <a:rect l="l" t="t" r="r" b="b"/>
              <a:pathLst>
                <a:path w="3769" h="413" extrusionOk="0">
                  <a:moveTo>
                    <a:pt x="222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3579" y="412"/>
                  </a:lnTo>
                  <a:cubicBezTo>
                    <a:pt x="3674" y="412"/>
                    <a:pt x="3769" y="317"/>
                    <a:pt x="3769" y="190"/>
                  </a:cubicBezTo>
                  <a:cubicBezTo>
                    <a:pt x="3769" y="95"/>
                    <a:pt x="3674" y="0"/>
                    <a:pt x="3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3" name="Google Shape;4503;p39"/>
          <p:cNvGrpSpPr/>
          <p:nvPr/>
        </p:nvGrpSpPr>
        <p:grpSpPr>
          <a:xfrm>
            <a:off x="6080662" y="2835441"/>
            <a:ext cx="1070581" cy="1168920"/>
            <a:chOff x="6061840" y="2835441"/>
            <a:chExt cx="1070581" cy="1168920"/>
          </a:xfrm>
        </p:grpSpPr>
        <p:sp>
          <p:nvSpPr>
            <p:cNvPr id="4504" name="Google Shape;4504;p39"/>
            <p:cNvSpPr/>
            <p:nvPr/>
          </p:nvSpPr>
          <p:spPr>
            <a:xfrm>
              <a:off x="6092898" y="2835441"/>
              <a:ext cx="1008466" cy="569471"/>
            </a:xfrm>
            <a:custGeom>
              <a:avLst/>
              <a:gdLst/>
              <a:ahLst/>
              <a:cxnLst/>
              <a:rect l="l" t="t" r="r" b="b"/>
              <a:pathLst>
                <a:path w="30847" h="17419" extrusionOk="0">
                  <a:moveTo>
                    <a:pt x="15423" y="0"/>
                  </a:moveTo>
                  <a:cubicBezTo>
                    <a:pt x="14980" y="0"/>
                    <a:pt x="14537" y="95"/>
                    <a:pt x="14220" y="285"/>
                  </a:cubicBezTo>
                  <a:lnTo>
                    <a:pt x="1204" y="7791"/>
                  </a:lnTo>
                  <a:cubicBezTo>
                    <a:pt x="887" y="7981"/>
                    <a:pt x="570" y="8298"/>
                    <a:pt x="349" y="8709"/>
                  </a:cubicBezTo>
                  <a:cubicBezTo>
                    <a:pt x="127" y="9089"/>
                    <a:pt x="0" y="9533"/>
                    <a:pt x="0" y="9913"/>
                  </a:cubicBezTo>
                  <a:lnTo>
                    <a:pt x="0" y="17418"/>
                  </a:lnTo>
                  <a:lnTo>
                    <a:pt x="380" y="17418"/>
                  </a:lnTo>
                  <a:lnTo>
                    <a:pt x="380" y="9913"/>
                  </a:lnTo>
                  <a:cubicBezTo>
                    <a:pt x="380" y="9596"/>
                    <a:pt x="507" y="9248"/>
                    <a:pt x="697" y="8899"/>
                  </a:cubicBezTo>
                  <a:cubicBezTo>
                    <a:pt x="887" y="8551"/>
                    <a:pt x="1141" y="8298"/>
                    <a:pt x="1394" y="8139"/>
                  </a:cubicBezTo>
                  <a:lnTo>
                    <a:pt x="14410" y="634"/>
                  </a:lnTo>
                  <a:cubicBezTo>
                    <a:pt x="14663" y="475"/>
                    <a:pt x="15043" y="380"/>
                    <a:pt x="15423" y="380"/>
                  </a:cubicBezTo>
                  <a:cubicBezTo>
                    <a:pt x="15803" y="380"/>
                    <a:pt x="16183" y="475"/>
                    <a:pt x="16437" y="634"/>
                  </a:cubicBezTo>
                  <a:lnTo>
                    <a:pt x="29453" y="8139"/>
                  </a:lnTo>
                  <a:cubicBezTo>
                    <a:pt x="29706" y="8298"/>
                    <a:pt x="29959" y="8551"/>
                    <a:pt x="30149" y="8899"/>
                  </a:cubicBezTo>
                  <a:cubicBezTo>
                    <a:pt x="30339" y="9248"/>
                    <a:pt x="30466" y="9596"/>
                    <a:pt x="30466" y="9913"/>
                  </a:cubicBezTo>
                  <a:lnTo>
                    <a:pt x="30466" y="17418"/>
                  </a:lnTo>
                  <a:lnTo>
                    <a:pt x="30846" y="17418"/>
                  </a:lnTo>
                  <a:lnTo>
                    <a:pt x="30846" y="9913"/>
                  </a:lnTo>
                  <a:cubicBezTo>
                    <a:pt x="30846" y="9533"/>
                    <a:pt x="30719" y="9089"/>
                    <a:pt x="30498" y="8709"/>
                  </a:cubicBezTo>
                  <a:cubicBezTo>
                    <a:pt x="30276" y="8298"/>
                    <a:pt x="29959" y="7981"/>
                    <a:pt x="29643" y="7791"/>
                  </a:cubicBezTo>
                  <a:lnTo>
                    <a:pt x="16627" y="285"/>
                  </a:lnTo>
                  <a:cubicBezTo>
                    <a:pt x="16310" y="95"/>
                    <a:pt x="15867" y="0"/>
                    <a:pt x="154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39"/>
            <p:cNvSpPr/>
            <p:nvPr/>
          </p:nvSpPr>
          <p:spPr>
            <a:xfrm>
              <a:off x="6061840" y="3404879"/>
              <a:ext cx="1070581" cy="599482"/>
            </a:xfrm>
            <a:custGeom>
              <a:avLst/>
              <a:gdLst/>
              <a:ahLst/>
              <a:cxnLst/>
              <a:rect l="l" t="t" r="r" b="b"/>
              <a:pathLst>
                <a:path w="32747" h="18337" extrusionOk="0">
                  <a:moveTo>
                    <a:pt x="0" y="0"/>
                  </a:moveTo>
                  <a:lnTo>
                    <a:pt x="0" y="7506"/>
                  </a:lnTo>
                  <a:cubicBezTo>
                    <a:pt x="0" y="8044"/>
                    <a:pt x="159" y="8646"/>
                    <a:pt x="475" y="9184"/>
                  </a:cubicBezTo>
                  <a:cubicBezTo>
                    <a:pt x="792" y="9723"/>
                    <a:pt x="1204" y="10166"/>
                    <a:pt x="1679" y="10419"/>
                  </a:cubicBezTo>
                  <a:lnTo>
                    <a:pt x="14695" y="17925"/>
                  </a:lnTo>
                  <a:cubicBezTo>
                    <a:pt x="15138" y="18210"/>
                    <a:pt x="15740" y="18336"/>
                    <a:pt x="16373" y="18336"/>
                  </a:cubicBezTo>
                  <a:cubicBezTo>
                    <a:pt x="17007" y="18336"/>
                    <a:pt x="17608" y="18210"/>
                    <a:pt x="18052" y="17925"/>
                  </a:cubicBezTo>
                  <a:lnTo>
                    <a:pt x="31068" y="10419"/>
                  </a:lnTo>
                  <a:cubicBezTo>
                    <a:pt x="31543" y="10134"/>
                    <a:pt x="31954" y="9691"/>
                    <a:pt x="32271" y="9152"/>
                  </a:cubicBezTo>
                  <a:cubicBezTo>
                    <a:pt x="32588" y="8646"/>
                    <a:pt x="32746" y="8044"/>
                    <a:pt x="32746" y="7506"/>
                  </a:cubicBezTo>
                  <a:lnTo>
                    <a:pt x="32746" y="0"/>
                  </a:lnTo>
                  <a:lnTo>
                    <a:pt x="30434" y="0"/>
                  </a:lnTo>
                  <a:lnTo>
                    <a:pt x="30434" y="7506"/>
                  </a:lnTo>
                  <a:cubicBezTo>
                    <a:pt x="30434" y="7601"/>
                    <a:pt x="30403" y="7791"/>
                    <a:pt x="30276" y="8012"/>
                  </a:cubicBezTo>
                  <a:cubicBezTo>
                    <a:pt x="30149" y="8234"/>
                    <a:pt x="29991" y="8361"/>
                    <a:pt x="29896" y="8424"/>
                  </a:cubicBezTo>
                  <a:lnTo>
                    <a:pt x="16912" y="15930"/>
                  </a:lnTo>
                  <a:cubicBezTo>
                    <a:pt x="16817" y="15961"/>
                    <a:pt x="16627" y="16025"/>
                    <a:pt x="16373" y="16025"/>
                  </a:cubicBezTo>
                  <a:cubicBezTo>
                    <a:pt x="16120" y="16025"/>
                    <a:pt x="15930" y="15961"/>
                    <a:pt x="15835" y="15930"/>
                  </a:cubicBezTo>
                  <a:lnTo>
                    <a:pt x="2851" y="8424"/>
                  </a:lnTo>
                  <a:cubicBezTo>
                    <a:pt x="2756" y="8361"/>
                    <a:pt x="2597" y="8234"/>
                    <a:pt x="2471" y="8012"/>
                  </a:cubicBezTo>
                  <a:cubicBezTo>
                    <a:pt x="2344" y="7791"/>
                    <a:pt x="2312" y="7601"/>
                    <a:pt x="2312" y="7506"/>
                  </a:cubicBezTo>
                  <a:lnTo>
                    <a:pt x="231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39"/>
            <p:cNvSpPr/>
            <p:nvPr/>
          </p:nvSpPr>
          <p:spPr>
            <a:xfrm>
              <a:off x="6200554" y="2962255"/>
              <a:ext cx="793120" cy="884757"/>
            </a:xfrm>
            <a:custGeom>
              <a:avLst/>
              <a:gdLst/>
              <a:ahLst/>
              <a:cxnLst/>
              <a:rect l="l" t="t" r="r" b="b"/>
              <a:pathLst>
                <a:path w="24260" h="27063" extrusionOk="0">
                  <a:moveTo>
                    <a:pt x="12130" y="1"/>
                  </a:moveTo>
                  <a:cubicBezTo>
                    <a:pt x="11616" y="1"/>
                    <a:pt x="11101" y="112"/>
                    <a:pt x="10705" y="333"/>
                  </a:cubicBezTo>
                  <a:lnTo>
                    <a:pt x="1394" y="5685"/>
                  </a:lnTo>
                  <a:cubicBezTo>
                    <a:pt x="634" y="6160"/>
                    <a:pt x="1" y="7237"/>
                    <a:pt x="1" y="8155"/>
                  </a:cubicBezTo>
                  <a:lnTo>
                    <a:pt x="1" y="18891"/>
                  </a:lnTo>
                  <a:cubicBezTo>
                    <a:pt x="1" y="19335"/>
                    <a:pt x="159" y="19841"/>
                    <a:pt x="413" y="20285"/>
                  </a:cubicBezTo>
                  <a:cubicBezTo>
                    <a:pt x="666" y="20728"/>
                    <a:pt x="1014" y="21140"/>
                    <a:pt x="1394" y="21361"/>
                  </a:cubicBezTo>
                  <a:lnTo>
                    <a:pt x="10705" y="26713"/>
                  </a:lnTo>
                  <a:cubicBezTo>
                    <a:pt x="11102" y="26943"/>
                    <a:pt x="11610" y="27063"/>
                    <a:pt x="12119" y="27063"/>
                  </a:cubicBezTo>
                  <a:cubicBezTo>
                    <a:pt x="12381" y="27063"/>
                    <a:pt x="12643" y="27031"/>
                    <a:pt x="12890" y="26967"/>
                  </a:cubicBezTo>
                  <a:cubicBezTo>
                    <a:pt x="13017" y="26935"/>
                    <a:pt x="13112" y="26903"/>
                    <a:pt x="13239" y="26872"/>
                  </a:cubicBezTo>
                  <a:cubicBezTo>
                    <a:pt x="13334" y="26808"/>
                    <a:pt x="13460" y="26777"/>
                    <a:pt x="13555" y="26713"/>
                  </a:cubicBezTo>
                  <a:lnTo>
                    <a:pt x="22866" y="21361"/>
                  </a:lnTo>
                  <a:cubicBezTo>
                    <a:pt x="23246" y="21140"/>
                    <a:pt x="23594" y="20728"/>
                    <a:pt x="23848" y="20285"/>
                  </a:cubicBezTo>
                  <a:cubicBezTo>
                    <a:pt x="24101" y="19841"/>
                    <a:pt x="24260" y="19335"/>
                    <a:pt x="24260" y="18891"/>
                  </a:cubicBezTo>
                  <a:lnTo>
                    <a:pt x="24260" y="8155"/>
                  </a:lnTo>
                  <a:cubicBezTo>
                    <a:pt x="24260" y="7237"/>
                    <a:pt x="23626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5" y="1"/>
                    <a:pt x="1213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39"/>
            <p:cNvSpPr/>
            <p:nvPr/>
          </p:nvSpPr>
          <p:spPr>
            <a:xfrm>
              <a:off x="6419038" y="3237134"/>
              <a:ext cx="13469" cy="365502"/>
            </a:xfrm>
            <a:custGeom>
              <a:avLst/>
              <a:gdLst/>
              <a:ahLst/>
              <a:cxnLst/>
              <a:rect l="l" t="t" r="r" b="b"/>
              <a:pathLst>
                <a:path w="412" h="11180" extrusionOk="0">
                  <a:moveTo>
                    <a:pt x="190" y="1"/>
                  </a:moveTo>
                  <a:cubicBezTo>
                    <a:pt x="64" y="1"/>
                    <a:pt x="0" y="96"/>
                    <a:pt x="0" y="222"/>
                  </a:cubicBezTo>
                  <a:lnTo>
                    <a:pt x="0" y="10990"/>
                  </a:lnTo>
                  <a:cubicBezTo>
                    <a:pt x="0" y="11085"/>
                    <a:pt x="95" y="11180"/>
                    <a:pt x="190" y="11180"/>
                  </a:cubicBezTo>
                  <a:cubicBezTo>
                    <a:pt x="317" y="11180"/>
                    <a:pt x="380" y="11117"/>
                    <a:pt x="412" y="10990"/>
                  </a:cubicBezTo>
                  <a:lnTo>
                    <a:pt x="412" y="222"/>
                  </a:lnTo>
                  <a:cubicBezTo>
                    <a:pt x="412" y="96"/>
                    <a:pt x="317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39"/>
            <p:cNvSpPr/>
            <p:nvPr/>
          </p:nvSpPr>
          <p:spPr>
            <a:xfrm>
              <a:off x="6375557" y="3237134"/>
              <a:ext cx="110795" cy="365502"/>
            </a:xfrm>
            <a:custGeom>
              <a:avLst/>
              <a:gdLst/>
              <a:ahLst/>
              <a:cxnLst/>
              <a:rect l="l" t="t" r="r" b="b"/>
              <a:pathLst>
                <a:path w="3389" h="11180" extrusionOk="0">
                  <a:moveTo>
                    <a:pt x="950" y="1"/>
                  </a:moveTo>
                  <a:cubicBezTo>
                    <a:pt x="443" y="1"/>
                    <a:pt x="0" y="444"/>
                    <a:pt x="0" y="951"/>
                  </a:cubicBezTo>
                  <a:lnTo>
                    <a:pt x="0" y="10230"/>
                  </a:lnTo>
                  <a:cubicBezTo>
                    <a:pt x="0" y="10768"/>
                    <a:pt x="443" y="11180"/>
                    <a:pt x="950" y="11180"/>
                  </a:cubicBezTo>
                  <a:lnTo>
                    <a:pt x="3167" y="11180"/>
                  </a:lnTo>
                  <a:cubicBezTo>
                    <a:pt x="3294" y="11180"/>
                    <a:pt x="3389" y="11117"/>
                    <a:pt x="3389" y="10990"/>
                  </a:cubicBezTo>
                  <a:cubicBezTo>
                    <a:pt x="3389" y="10895"/>
                    <a:pt x="3294" y="10800"/>
                    <a:pt x="3167" y="10800"/>
                  </a:cubicBezTo>
                  <a:lnTo>
                    <a:pt x="950" y="10800"/>
                  </a:lnTo>
                  <a:cubicBezTo>
                    <a:pt x="665" y="10800"/>
                    <a:pt x="412" y="10547"/>
                    <a:pt x="412" y="10262"/>
                  </a:cubicBezTo>
                  <a:lnTo>
                    <a:pt x="412" y="951"/>
                  </a:lnTo>
                  <a:cubicBezTo>
                    <a:pt x="412" y="666"/>
                    <a:pt x="665" y="413"/>
                    <a:pt x="950" y="413"/>
                  </a:cubicBezTo>
                  <a:lnTo>
                    <a:pt x="3167" y="413"/>
                  </a:lnTo>
                  <a:cubicBezTo>
                    <a:pt x="3294" y="413"/>
                    <a:pt x="3389" y="317"/>
                    <a:pt x="3389" y="222"/>
                  </a:cubicBezTo>
                  <a:cubicBezTo>
                    <a:pt x="3389" y="96"/>
                    <a:pt x="3294" y="1"/>
                    <a:pt x="3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39"/>
            <p:cNvSpPr/>
            <p:nvPr/>
          </p:nvSpPr>
          <p:spPr>
            <a:xfrm>
              <a:off x="6450096" y="3237134"/>
              <a:ext cx="170851" cy="365502"/>
            </a:xfrm>
            <a:custGeom>
              <a:avLst/>
              <a:gdLst/>
              <a:ahLst/>
              <a:cxnLst/>
              <a:rect l="l" t="t" r="r" b="b"/>
              <a:pathLst>
                <a:path w="5226" h="11180" extrusionOk="0">
                  <a:moveTo>
                    <a:pt x="222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317"/>
                    <a:pt x="95" y="413"/>
                    <a:pt x="222" y="413"/>
                  </a:cubicBezTo>
                  <a:lnTo>
                    <a:pt x="4276" y="413"/>
                  </a:lnTo>
                  <a:cubicBezTo>
                    <a:pt x="4592" y="413"/>
                    <a:pt x="4814" y="666"/>
                    <a:pt x="4814" y="951"/>
                  </a:cubicBezTo>
                  <a:lnTo>
                    <a:pt x="4814" y="10230"/>
                  </a:lnTo>
                  <a:cubicBezTo>
                    <a:pt x="4814" y="10547"/>
                    <a:pt x="4592" y="10768"/>
                    <a:pt x="4276" y="10768"/>
                  </a:cubicBezTo>
                  <a:lnTo>
                    <a:pt x="222" y="10768"/>
                  </a:lnTo>
                  <a:cubicBezTo>
                    <a:pt x="95" y="10768"/>
                    <a:pt x="0" y="10863"/>
                    <a:pt x="0" y="10990"/>
                  </a:cubicBezTo>
                  <a:cubicBezTo>
                    <a:pt x="0" y="11085"/>
                    <a:pt x="95" y="11180"/>
                    <a:pt x="222" y="11180"/>
                  </a:cubicBezTo>
                  <a:lnTo>
                    <a:pt x="4276" y="11180"/>
                  </a:lnTo>
                  <a:cubicBezTo>
                    <a:pt x="4814" y="11180"/>
                    <a:pt x="5226" y="10768"/>
                    <a:pt x="5226" y="10230"/>
                  </a:cubicBezTo>
                  <a:lnTo>
                    <a:pt x="5226" y="951"/>
                  </a:lnTo>
                  <a:cubicBezTo>
                    <a:pt x="5226" y="413"/>
                    <a:pt x="4814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39"/>
            <p:cNvSpPr/>
            <p:nvPr/>
          </p:nvSpPr>
          <p:spPr>
            <a:xfrm>
              <a:off x="6460427" y="3265086"/>
              <a:ext cx="13502" cy="310644"/>
            </a:xfrm>
            <a:custGeom>
              <a:avLst/>
              <a:gdLst/>
              <a:ahLst/>
              <a:cxnLst/>
              <a:rect l="l" t="t" r="r" b="b"/>
              <a:pathLst>
                <a:path w="413" h="9502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280"/>
                  </a:lnTo>
                  <a:cubicBezTo>
                    <a:pt x="1" y="9407"/>
                    <a:pt x="96" y="9502"/>
                    <a:pt x="191" y="9502"/>
                  </a:cubicBezTo>
                  <a:cubicBezTo>
                    <a:pt x="318" y="9502"/>
                    <a:pt x="413" y="9407"/>
                    <a:pt x="413" y="9280"/>
                  </a:cubicBezTo>
                  <a:lnTo>
                    <a:pt x="413" y="191"/>
                  </a:lnTo>
                  <a:cubicBezTo>
                    <a:pt x="413" y="96"/>
                    <a:pt x="318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39"/>
            <p:cNvSpPr/>
            <p:nvPr/>
          </p:nvSpPr>
          <p:spPr>
            <a:xfrm>
              <a:off x="6607445" y="3295130"/>
              <a:ext cx="211259" cy="88041"/>
            </a:xfrm>
            <a:custGeom>
              <a:avLst/>
              <a:gdLst/>
              <a:ahLst/>
              <a:cxnLst/>
              <a:rect l="l" t="t" r="r" b="b"/>
              <a:pathLst>
                <a:path w="6462" h="2693" extrusionOk="0">
                  <a:moveTo>
                    <a:pt x="2883" y="412"/>
                  </a:moveTo>
                  <a:cubicBezTo>
                    <a:pt x="4846" y="412"/>
                    <a:pt x="6050" y="950"/>
                    <a:pt x="6050" y="1330"/>
                  </a:cubicBezTo>
                  <a:cubicBezTo>
                    <a:pt x="6050" y="1742"/>
                    <a:pt x="4846" y="2280"/>
                    <a:pt x="2883" y="2280"/>
                  </a:cubicBezTo>
                  <a:cubicBezTo>
                    <a:pt x="1933" y="2280"/>
                    <a:pt x="1046" y="2154"/>
                    <a:pt x="413" y="1900"/>
                  </a:cubicBezTo>
                  <a:lnTo>
                    <a:pt x="413" y="792"/>
                  </a:lnTo>
                  <a:cubicBezTo>
                    <a:pt x="1046" y="539"/>
                    <a:pt x="1933" y="412"/>
                    <a:pt x="2883" y="412"/>
                  </a:cubicBezTo>
                  <a:close/>
                  <a:moveTo>
                    <a:pt x="2883" y="0"/>
                  </a:moveTo>
                  <a:cubicBezTo>
                    <a:pt x="1806" y="0"/>
                    <a:pt x="793" y="159"/>
                    <a:pt x="128" y="444"/>
                  </a:cubicBezTo>
                  <a:cubicBezTo>
                    <a:pt x="64" y="475"/>
                    <a:pt x="1" y="570"/>
                    <a:pt x="1" y="634"/>
                  </a:cubicBezTo>
                  <a:lnTo>
                    <a:pt x="1" y="2027"/>
                  </a:lnTo>
                  <a:cubicBezTo>
                    <a:pt x="1" y="2122"/>
                    <a:pt x="64" y="2185"/>
                    <a:pt x="128" y="2217"/>
                  </a:cubicBezTo>
                  <a:cubicBezTo>
                    <a:pt x="793" y="2502"/>
                    <a:pt x="1806" y="2692"/>
                    <a:pt x="2883" y="2692"/>
                  </a:cubicBezTo>
                  <a:cubicBezTo>
                    <a:pt x="4625" y="2692"/>
                    <a:pt x="6461" y="2217"/>
                    <a:pt x="6461" y="1330"/>
                  </a:cubicBezTo>
                  <a:cubicBezTo>
                    <a:pt x="6461" y="475"/>
                    <a:pt x="4625" y="0"/>
                    <a:pt x="2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39"/>
            <p:cNvSpPr/>
            <p:nvPr/>
          </p:nvSpPr>
          <p:spPr>
            <a:xfrm>
              <a:off x="6607445" y="3393469"/>
              <a:ext cx="211259" cy="50771"/>
            </a:xfrm>
            <a:custGeom>
              <a:avLst/>
              <a:gdLst/>
              <a:ahLst/>
              <a:cxnLst/>
              <a:rect l="l" t="t" r="r" b="b"/>
              <a:pathLst>
                <a:path w="6462" h="1553" extrusionOk="0">
                  <a:moveTo>
                    <a:pt x="6240" y="1"/>
                  </a:moveTo>
                  <a:cubicBezTo>
                    <a:pt x="6145" y="1"/>
                    <a:pt x="6050" y="96"/>
                    <a:pt x="6050" y="191"/>
                  </a:cubicBezTo>
                  <a:cubicBezTo>
                    <a:pt x="6050" y="413"/>
                    <a:pt x="5638" y="729"/>
                    <a:pt x="4751" y="951"/>
                  </a:cubicBezTo>
                  <a:cubicBezTo>
                    <a:pt x="4213" y="1078"/>
                    <a:pt x="3548" y="1141"/>
                    <a:pt x="2883" y="1141"/>
                  </a:cubicBezTo>
                  <a:cubicBezTo>
                    <a:pt x="2186" y="1141"/>
                    <a:pt x="1553" y="1078"/>
                    <a:pt x="983" y="951"/>
                  </a:cubicBezTo>
                  <a:cubicBezTo>
                    <a:pt x="729" y="888"/>
                    <a:pt x="476" y="793"/>
                    <a:pt x="286" y="729"/>
                  </a:cubicBezTo>
                  <a:cubicBezTo>
                    <a:pt x="259" y="712"/>
                    <a:pt x="230" y="704"/>
                    <a:pt x="202" y="704"/>
                  </a:cubicBezTo>
                  <a:cubicBezTo>
                    <a:pt x="128" y="704"/>
                    <a:pt x="55" y="756"/>
                    <a:pt x="33" y="824"/>
                  </a:cubicBezTo>
                  <a:cubicBezTo>
                    <a:pt x="1" y="919"/>
                    <a:pt x="33" y="1046"/>
                    <a:pt x="128" y="1078"/>
                  </a:cubicBezTo>
                  <a:cubicBezTo>
                    <a:pt x="349" y="1173"/>
                    <a:pt x="603" y="1268"/>
                    <a:pt x="919" y="1331"/>
                  </a:cubicBezTo>
                  <a:cubicBezTo>
                    <a:pt x="1489" y="1489"/>
                    <a:pt x="2154" y="1553"/>
                    <a:pt x="2883" y="1553"/>
                  </a:cubicBezTo>
                  <a:cubicBezTo>
                    <a:pt x="3611" y="1553"/>
                    <a:pt x="4276" y="1489"/>
                    <a:pt x="4878" y="1331"/>
                  </a:cubicBezTo>
                  <a:cubicBezTo>
                    <a:pt x="5891" y="1109"/>
                    <a:pt x="6461" y="698"/>
                    <a:pt x="6461" y="191"/>
                  </a:cubicBezTo>
                  <a:cubicBezTo>
                    <a:pt x="6461" y="96"/>
                    <a:pt x="6366" y="1"/>
                    <a:pt x="6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39"/>
            <p:cNvSpPr/>
            <p:nvPr/>
          </p:nvSpPr>
          <p:spPr>
            <a:xfrm>
              <a:off x="6606432" y="3454571"/>
              <a:ext cx="212272" cy="50771"/>
            </a:xfrm>
            <a:custGeom>
              <a:avLst/>
              <a:gdLst/>
              <a:ahLst/>
              <a:cxnLst/>
              <a:rect l="l" t="t" r="r" b="b"/>
              <a:pathLst>
                <a:path w="6493" h="1553" extrusionOk="0">
                  <a:moveTo>
                    <a:pt x="6271" y="0"/>
                  </a:moveTo>
                  <a:cubicBezTo>
                    <a:pt x="6176" y="0"/>
                    <a:pt x="6081" y="95"/>
                    <a:pt x="6081" y="222"/>
                  </a:cubicBezTo>
                  <a:cubicBezTo>
                    <a:pt x="6081" y="444"/>
                    <a:pt x="5669" y="729"/>
                    <a:pt x="4782" y="950"/>
                  </a:cubicBezTo>
                  <a:cubicBezTo>
                    <a:pt x="4244" y="1077"/>
                    <a:pt x="3579" y="1140"/>
                    <a:pt x="2914" y="1140"/>
                  </a:cubicBezTo>
                  <a:cubicBezTo>
                    <a:pt x="2217" y="1140"/>
                    <a:pt x="1584" y="1077"/>
                    <a:pt x="1014" y="950"/>
                  </a:cubicBezTo>
                  <a:cubicBezTo>
                    <a:pt x="760" y="887"/>
                    <a:pt x="539" y="824"/>
                    <a:pt x="317" y="729"/>
                  </a:cubicBezTo>
                  <a:cubicBezTo>
                    <a:pt x="290" y="711"/>
                    <a:pt x="261" y="703"/>
                    <a:pt x="233" y="703"/>
                  </a:cubicBezTo>
                  <a:cubicBezTo>
                    <a:pt x="159" y="703"/>
                    <a:pt x="86" y="755"/>
                    <a:pt x="64" y="824"/>
                  </a:cubicBezTo>
                  <a:cubicBezTo>
                    <a:pt x="0" y="919"/>
                    <a:pt x="64" y="1045"/>
                    <a:pt x="159" y="1109"/>
                  </a:cubicBezTo>
                  <a:cubicBezTo>
                    <a:pt x="380" y="1204"/>
                    <a:pt x="634" y="1267"/>
                    <a:pt x="950" y="1362"/>
                  </a:cubicBezTo>
                  <a:cubicBezTo>
                    <a:pt x="1520" y="1489"/>
                    <a:pt x="2185" y="1552"/>
                    <a:pt x="2914" y="1552"/>
                  </a:cubicBezTo>
                  <a:cubicBezTo>
                    <a:pt x="3642" y="1552"/>
                    <a:pt x="4307" y="1489"/>
                    <a:pt x="4909" y="1362"/>
                  </a:cubicBezTo>
                  <a:cubicBezTo>
                    <a:pt x="5922" y="1109"/>
                    <a:pt x="6492" y="697"/>
                    <a:pt x="6492" y="222"/>
                  </a:cubicBezTo>
                  <a:cubicBezTo>
                    <a:pt x="6492" y="95"/>
                    <a:pt x="6397" y="0"/>
                    <a:pt x="6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39"/>
            <p:cNvSpPr/>
            <p:nvPr/>
          </p:nvSpPr>
          <p:spPr>
            <a:xfrm>
              <a:off x="6607445" y="3516687"/>
              <a:ext cx="211259" cy="50771"/>
            </a:xfrm>
            <a:custGeom>
              <a:avLst/>
              <a:gdLst/>
              <a:ahLst/>
              <a:cxnLst/>
              <a:rect l="l" t="t" r="r" b="b"/>
              <a:pathLst>
                <a:path w="6462" h="1553" extrusionOk="0">
                  <a:moveTo>
                    <a:pt x="6240" y="0"/>
                  </a:moveTo>
                  <a:cubicBezTo>
                    <a:pt x="6145" y="0"/>
                    <a:pt x="6050" y="95"/>
                    <a:pt x="6050" y="190"/>
                  </a:cubicBezTo>
                  <a:cubicBezTo>
                    <a:pt x="6050" y="570"/>
                    <a:pt x="4846" y="1140"/>
                    <a:pt x="2883" y="1140"/>
                  </a:cubicBezTo>
                  <a:cubicBezTo>
                    <a:pt x="1869" y="1140"/>
                    <a:pt x="919" y="982"/>
                    <a:pt x="318" y="697"/>
                  </a:cubicBezTo>
                  <a:cubicBezTo>
                    <a:pt x="286" y="689"/>
                    <a:pt x="256" y="685"/>
                    <a:pt x="229" y="685"/>
                  </a:cubicBezTo>
                  <a:cubicBezTo>
                    <a:pt x="145" y="685"/>
                    <a:pt x="80" y="721"/>
                    <a:pt x="33" y="792"/>
                  </a:cubicBezTo>
                  <a:cubicBezTo>
                    <a:pt x="1" y="919"/>
                    <a:pt x="33" y="1014"/>
                    <a:pt x="128" y="1077"/>
                  </a:cubicBezTo>
                  <a:cubicBezTo>
                    <a:pt x="793" y="1362"/>
                    <a:pt x="1806" y="1552"/>
                    <a:pt x="2883" y="1552"/>
                  </a:cubicBezTo>
                  <a:cubicBezTo>
                    <a:pt x="4625" y="1552"/>
                    <a:pt x="6461" y="1077"/>
                    <a:pt x="6461" y="190"/>
                  </a:cubicBezTo>
                  <a:cubicBezTo>
                    <a:pt x="6461" y="64"/>
                    <a:pt x="6366" y="0"/>
                    <a:pt x="6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39"/>
            <p:cNvSpPr/>
            <p:nvPr/>
          </p:nvSpPr>
          <p:spPr>
            <a:xfrm>
              <a:off x="6805202" y="3332399"/>
              <a:ext cx="13502" cy="196743"/>
            </a:xfrm>
            <a:custGeom>
              <a:avLst/>
              <a:gdLst/>
              <a:ahLst/>
              <a:cxnLst/>
              <a:rect l="l" t="t" r="r" b="b"/>
              <a:pathLst>
                <a:path w="413" h="6018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5827"/>
                  </a:lnTo>
                  <a:cubicBezTo>
                    <a:pt x="1" y="5954"/>
                    <a:pt x="96" y="6017"/>
                    <a:pt x="191" y="6017"/>
                  </a:cubicBezTo>
                  <a:cubicBezTo>
                    <a:pt x="317" y="6017"/>
                    <a:pt x="412" y="5954"/>
                    <a:pt x="412" y="5827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6" name="Google Shape;4516;p39"/>
          <p:cNvGrpSpPr/>
          <p:nvPr/>
        </p:nvGrpSpPr>
        <p:grpSpPr>
          <a:xfrm>
            <a:off x="4718050" y="2804383"/>
            <a:ext cx="1071595" cy="1168920"/>
            <a:chOff x="4710724" y="2804383"/>
            <a:chExt cx="1071595" cy="1168920"/>
          </a:xfrm>
        </p:grpSpPr>
        <p:sp>
          <p:nvSpPr>
            <p:cNvPr id="4517" name="Google Shape;4517;p39"/>
            <p:cNvSpPr/>
            <p:nvPr/>
          </p:nvSpPr>
          <p:spPr>
            <a:xfrm>
              <a:off x="4742796" y="3404879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1" y="0"/>
                  </a:moveTo>
                  <a:lnTo>
                    <a:pt x="1" y="7474"/>
                  </a:lnTo>
                  <a:cubicBezTo>
                    <a:pt x="1" y="7854"/>
                    <a:pt x="128" y="8297"/>
                    <a:pt x="349" y="8677"/>
                  </a:cubicBezTo>
                  <a:cubicBezTo>
                    <a:pt x="571" y="9089"/>
                    <a:pt x="888" y="9406"/>
                    <a:pt x="1204" y="9596"/>
                  </a:cubicBezTo>
                  <a:lnTo>
                    <a:pt x="14220" y="17101"/>
                  </a:lnTo>
                  <a:cubicBezTo>
                    <a:pt x="14537" y="17291"/>
                    <a:pt x="14949" y="17386"/>
                    <a:pt x="15424" y="17386"/>
                  </a:cubicBezTo>
                  <a:cubicBezTo>
                    <a:pt x="15867" y="17386"/>
                    <a:pt x="16311" y="17291"/>
                    <a:pt x="16627" y="17101"/>
                  </a:cubicBezTo>
                  <a:lnTo>
                    <a:pt x="29612" y="9596"/>
                  </a:lnTo>
                  <a:cubicBezTo>
                    <a:pt x="29960" y="9406"/>
                    <a:pt x="30245" y="9089"/>
                    <a:pt x="30467" y="8677"/>
                  </a:cubicBezTo>
                  <a:cubicBezTo>
                    <a:pt x="30720" y="8297"/>
                    <a:pt x="30847" y="7854"/>
                    <a:pt x="30847" y="7506"/>
                  </a:cubicBezTo>
                  <a:lnTo>
                    <a:pt x="30847" y="0"/>
                  </a:lnTo>
                  <a:lnTo>
                    <a:pt x="30435" y="0"/>
                  </a:lnTo>
                  <a:lnTo>
                    <a:pt x="30435" y="7506"/>
                  </a:lnTo>
                  <a:cubicBezTo>
                    <a:pt x="30435" y="7791"/>
                    <a:pt x="30340" y="8139"/>
                    <a:pt x="30150" y="8487"/>
                  </a:cubicBezTo>
                  <a:cubicBezTo>
                    <a:pt x="29960" y="8836"/>
                    <a:pt x="29707" y="9089"/>
                    <a:pt x="29422" y="9247"/>
                  </a:cubicBezTo>
                  <a:lnTo>
                    <a:pt x="16437" y="16753"/>
                  </a:lnTo>
                  <a:cubicBezTo>
                    <a:pt x="16152" y="16911"/>
                    <a:pt x="15804" y="17006"/>
                    <a:pt x="15424" y="17006"/>
                  </a:cubicBezTo>
                  <a:cubicBezTo>
                    <a:pt x="15012" y="17006"/>
                    <a:pt x="14664" y="16911"/>
                    <a:pt x="14410" y="16753"/>
                  </a:cubicBezTo>
                  <a:lnTo>
                    <a:pt x="1394" y="9247"/>
                  </a:lnTo>
                  <a:cubicBezTo>
                    <a:pt x="1141" y="9089"/>
                    <a:pt x="888" y="8836"/>
                    <a:pt x="666" y="8487"/>
                  </a:cubicBezTo>
                  <a:cubicBezTo>
                    <a:pt x="476" y="8171"/>
                    <a:pt x="381" y="7791"/>
                    <a:pt x="381" y="7506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39"/>
            <p:cNvSpPr/>
            <p:nvPr/>
          </p:nvSpPr>
          <p:spPr>
            <a:xfrm>
              <a:off x="4710724" y="2804383"/>
              <a:ext cx="1071595" cy="600529"/>
            </a:xfrm>
            <a:custGeom>
              <a:avLst/>
              <a:gdLst/>
              <a:ahLst/>
              <a:cxnLst/>
              <a:rect l="l" t="t" r="r" b="b"/>
              <a:pathLst>
                <a:path w="32778" h="18369" extrusionOk="0">
                  <a:moveTo>
                    <a:pt x="16405" y="0"/>
                  </a:moveTo>
                  <a:cubicBezTo>
                    <a:pt x="15771" y="0"/>
                    <a:pt x="15170" y="127"/>
                    <a:pt x="14695" y="412"/>
                  </a:cubicBezTo>
                  <a:lnTo>
                    <a:pt x="1710" y="7917"/>
                  </a:lnTo>
                  <a:cubicBezTo>
                    <a:pt x="1235" y="8202"/>
                    <a:pt x="792" y="8646"/>
                    <a:pt x="507" y="9184"/>
                  </a:cubicBezTo>
                  <a:cubicBezTo>
                    <a:pt x="190" y="9723"/>
                    <a:pt x="0" y="10293"/>
                    <a:pt x="0" y="10863"/>
                  </a:cubicBezTo>
                  <a:lnTo>
                    <a:pt x="0" y="18368"/>
                  </a:lnTo>
                  <a:lnTo>
                    <a:pt x="2312" y="18368"/>
                  </a:lnTo>
                  <a:lnTo>
                    <a:pt x="2312" y="10863"/>
                  </a:lnTo>
                  <a:cubicBezTo>
                    <a:pt x="2312" y="10736"/>
                    <a:pt x="2375" y="10546"/>
                    <a:pt x="2502" y="10324"/>
                  </a:cubicBezTo>
                  <a:cubicBezTo>
                    <a:pt x="2629" y="10103"/>
                    <a:pt x="2787" y="9976"/>
                    <a:pt x="2850" y="9913"/>
                  </a:cubicBezTo>
                  <a:lnTo>
                    <a:pt x="15866" y="2407"/>
                  </a:lnTo>
                  <a:cubicBezTo>
                    <a:pt x="15961" y="2375"/>
                    <a:pt x="16151" y="2312"/>
                    <a:pt x="16405" y="2312"/>
                  </a:cubicBezTo>
                  <a:cubicBezTo>
                    <a:pt x="16658" y="2312"/>
                    <a:pt x="16848" y="2375"/>
                    <a:pt x="16943" y="2407"/>
                  </a:cubicBezTo>
                  <a:lnTo>
                    <a:pt x="29927" y="9913"/>
                  </a:lnTo>
                  <a:cubicBezTo>
                    <a:pt x="30022" y="9976"/>
                    <a:pt x="30181" y="10103"/>
                    <a:pt x="30308" y="10324"/>
                  </a:cubicBezTo>
                  <a:cubicBezTo>
                    <a:pt x="30434" y="10546"/>
                    <a:pt x="30466" y="10736"/>
                    <a:pt x="30466" y="10863"/>
                  </a:cubicBezTo>
                  <a:lnTo>
                    <a:pt x="30466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619" y="9723"/>
                    <a:pt x="32303" y="9184"/>
                  </a:cubicBezTo>
                  <a:cubicBezTo>
                    <a:pt x="31986" y="8646"/>
                    <a:pt x="31543" y="8202"/>
                    <a:pt x="31099" y="7917"/>
                  </a:cubicBezTo>
                  <a:lnTo>
                    <a:pt x="18083" y="412"/>
                  </a:lnTo>
                  <a:cubicBezTo>
                    <a:pt x="17608" y="159"/>
                    <a:pt x="17006" y="0"/>
                    <a:pt x="164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39"/>
            <p:cNvSpPr/>
            <p:nvPr/>
          </p:nvSpPr>
          <p:spPr>
            <a:xfrm>
              <a:off x="4849439" y="2962255"/>
              <a:ext cx="794166" cy="884201"/>
            </a:xfrm>
            <a:custGeom>
              <a:avLst/>
              <a:gdLst/>
              <a:ahLst/>
              <a:cxnLst/>
              <a:rect l="l" t="t" r="r" b="b"/>
              <a:pathLst>
                <a:path w="24292" h="27046" extrusionOk="0">
                  <a:moveTo>
                    <a:pt x="12162" y="1"/>
                  </a:moveTo>
                  <a:cubicBezTo>
                    <a:pt x="11647" y="1"/>
                    <a:pt x="11133" y="112"/>
                    <a:pt x="10737" y="333"/>
                  </a:cubicBezTo>
                  <a:lnTo>
                    <a:pt x="1426" y="5685"/>
                  </a:lnTo>
                  <a:cubicBezTo>
                    <a:pt x="951" y="5970"/>
                    <a:pt x="508" y="6509"/>
                    <a:pt x="254" y="7110"/>
                  </a:cubicBezTo>
                  <a:cubicBezTo>
                    <a:pt x="254" y="7142"/>
                    <a:pt x="223" y="7174"/>
                    <a:pt x="223" y="7205"/>
                  </a:cubicBezTo>
                  <a:cubicBezTo>
                    <a:pt x="96" y="7522"/>
                    <a:pt x="1" y="7839"/>
                    <a:pt x="1" y="8155"/>
                  </a:cubicBezTo>
                  <a:lnTo>
                    <a:pt x="1" y="18891"/>
                  </a:lnTo>
                  <a:cubicBezTo>
                    <a:pt x="1" y="19810"/>
                    <a:pt x="634" y="20886"/>
                    <a:pt x="1426" y="21361"/>
                  </a:cubicBezTo>
                  <a:lnTo>
                    <a:pt x="10737" y="26713"/>
                  </a:lnTo>
                  <a:cubicBezTo>
                    <a:pt x="11133" y="26935"/>
                    <a:pt x="11647" y="27046"/>
                    <a:pt x="12158" y="27046"/>
                  </a:cubicBezTo>
                  <a:cubicBezTo>
                    <a:pt x="12668" y="27046"/>
                    <a:pt x="13175" y="26935"/>
                    <a:pt x="13555" y="26713"/>
                  </a:cubicBezTo>
                  <a:lnTo>
                    <a:pt x="22866" y="21361"/>
                  </a:lnTo>
                  <a:cubicBezTo>
                    <a:pt x="23658" y="20886"/>
                    <a:pt x="24291" y="19810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8" y="6160"/>
                    <a:pt x="22866" y="5685"/>
                  </a:cubicBezTo>
                  <a:lnTo>
                    <a:pt x="13587" y="333"/>
                  </a:lnTo>
                  <a:cubicBezTo>
                    <a:pt x="13191" y="112"/>
                    <a:pt x="12676" y="1"/>
                    <a:pt x="12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39"/>
            <p:cNvSpPr/>
            <p:nvPr/>
          </p:nvSpPr>
          <p:spPr>
            <a:xfrm>
              <a:off x="5095875" y="3147066"/>
              <a:ext cx="302340" cy="483522"/>
            </a:xfrm>
            <a:custGeom>
              <a:avLst/>
              <a:gdLst/>
              <a:ahLst/>
              <a:cxnLst/>
              <a:rect l="l" t="t" r="r" b="b"/>
              <a:pathLst>
                <a:path w="9248" h="14790" extrusionOk="0">
                  <a:moveTo>
                    <a:pt x="7601" y="412"/>
                  </a:moveTo>
                  <a:cubicBezTo>
                    <a:pt x="8266" y="412"/>
                    <a:pt x="8836" y="982"/>
                    <a:pt x="8836" y="1679"/>
                  </a:cubicBezTo>
                  <a:lnTo>
                    <a:pt x="8836" y="13112"/>
                  </a:lnTo>
                  <a:cubicBezTo>
                    <a:pt x="8836" y="13808"/>
                    <a:pt x="8266" y="14378"/>
                    <a:pt x="7601" y="14378"/>
                  </a:cubicBezTo>
                  <a:lnTo>
                    <a:pt x="1647" y="14378"/>
                  </a:lnTo>
                  <a:cubicBezTo>
                    <a:pt x="950" y="14378"/>
                    <a:pt x="380" y="13808"/>
                    <a:pt x="380" y="13112"/>
                  </a:cubicBezTo>
                  <a:lnTo>
                    <a:pt x="380" y="1679"/>
                  </a:lnTo>
                  <a:cubicBezTo>
                    <a:pt x="380" y="982"/>
                    <a:pt x="950" y="412"/>
                    <a:pt x="1647" y="412"/>
                  </a:cubicBezTo>
                  <a:close/>
                  <a:moveTo>
                    <a:pt x="1647" y="1"/>
                  </a:moveTo>
                  <a:cubicBezTo>
                    <a:pt x="728" y="1"/>
                    <a:pt x="0" y="761"/>
                    <a:pt x="0" y="1679"/>
                  </a:cubicBezTo>
                  <a:lnTo>
                    <a:pt x="0" y="13112"/>
                  </a:lnTo>
                  <a:cubicBezTo>
                    <a:pt x="0" y="14030"/>
                    <a:pt x="728" y="14790"/>
                    <a:pt x="1647" y="14790"/>
                  </a:cubicBezTo>
                  <a:lnTo>
                    <a:pt x="7601" y="14790"/>
                  </a:lnTo>
                  <a:cubicBezTo>
                    <a:pt x="8519" y="14790"/>
                    <a:pt x="9247" y="14030"/>
                    <a:pt x="9247" y="13112"/>
                  </a:cubicBezTo>
                  <a:lnTo>
                    <a:pt x="9247" y="1679"/>
                  </a:lnTo>
                  <a:cubicBezTo>
                    <a:pt x="9247" y="761"/>
                    <a:pt x="8519" y="1"/>
                    <a:pt x="76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39"/>
            <p:cNvSpPr/>
            <p:nvPr/>
          </p:nvSpPr>
          <p:spPr>
            <a:xfrm>
              <a:off x="5094829" y="3204016"/>
              <a:ext cx="303386" cy="13502"/>
            </a:xfrm>
            <a:custGeom>
              <a:avLst/>
              <a:gdLst/>
              <a:ahLst/>
              <a:cxnLst/>
              <a:rect l="l" t="t" r="r" b="b"/>
              <a:pathLst>
                <a:path w="9280" h="413" extrusionOk="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9089" y="412"/>
                  </a:lnTo>
                  <a:cubicBezTo>
                    <a:pt x="9184" y="412"/>
                    <a:pt x="9279" y="317"/>
                    <a:pt x="9279" y="222"/>
                  </a:cubicBezTo>
                  <a:cubicBezTo>
                    <a:pt x="9279" y="95"/>
                    <a:pt x="9184" y="0"/>
                    <a:pt x="90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39"/>
            <p:cNvSpPr/>
            <p:nvPr/>
          </p:nvSpPr>
          <p:spPr>
            <a:xfrm>
              <a:off x="5094829" y="3557062"/>
              <a:ext cx="303386" cy="13502"/>
            </a:xfrm>
            <a:custGeom>
              <a:avLst/>
              <a:gdLst/>
              <a:ahLst/>
              <a:cxnLst/>
              <a:rect l="l" t="t" r="r" b="b"/>
              <a:pathLst>
                <a:path w="9280" h="413" extrusionOk="0">
                  <a:moveTo>
                    <a:pt x="222" y="0"/>
                  </a:moveTo>
                  <a:cubicBezTo>
                    <a:pt x="95" y="0"/>
                    <a:pt x="0" y="96"/>
                    <a:pt x="0" y="191"/>
                  </a:cubicBezTo>
                  <a:cubicBezTo>
                    <a:pt x="0" y="317"/>
                    <a:pt x="95" y="412"/>
                    <a:pt x="222" y="412"/>
                  </a:cubicBezTo>
                  <a:lnTo>
                    <a:pt x="9089" y="412"/>
                  </a:lnTo>
                  <a:cubicBezTo>
                    <a:pt x="9184" y="412"/>
                    <a:pt x="9279" y="317"/>
                    <a:pt x="9279" y="191"/>
                  </a:cubicBezTo>
                  <a:cubicBezTo>
                    <a:pt x="9279" y="96"/>
                    <a:pt x="9184" y="0"/>
                    <a:pt x="90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39"/>
            <p:cNvSpPr/>
            <p:nvPr/>
          </p:nvSpPr>
          <p:spPr>
            <a:xfrm>
              <a:off x="5207683" y="3585014"/>
              <a:ext cx="78724" cy="13502"/>
            </a:xfrm>
            <a:custGeom>
              <a:avLst/>
              <a:gdLst/>
              <a:ahLst/>
              <a:cxnLst/>
              <a:rect l="l" t="t" r="r" b="b"/>
              <a:pathLst>
                <a:path w="2408" h="413" extrusionOk="0">
                  <a:moveTo>
                    <a:pt x="190" y="1"/>
                  </a:moveTo>
                  <a:cubicBezTo>
                    <a:pt x="95" y="1"/>
                    <a:pt x="0" y="96"/>
                    <a:pt x="0" y="222"/>
                  </a:cubicBezTo>
                  <a:cubicBezTo>
                    <a:pt x="0" y="317"/>
                    <a:pt x="95" y="412"/>
                    <a:pt x="190" y="412"/>
                  </a:cubicBezTo>
                  <a:lnTo>
                    <a:pt x="2186" y="412"/>
                  </a:lnTo>
                  <a:cubicBezTo>
                    <a:pt x="2312" y="412"/>
                    <a:pt x="2407" y="317"/>
                    <a:pt x="2407" y="222"/>
                  </a:cubicBezTo>
                  <a:cubicBezTo>
                    <a:pt x="2407" y="96"/>
                    <a:pt x="2312" y="1"/>
                    <a:pt x="2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39"/>
            <p:cNvSpPr/>
            <p:nvPr/>
          </p:nvSpPr>
          <p:spPr>
            <a:xfrm>
              <a:off x="5156944" y="3175018"/>
              <a:ext cx="17621" cy="16608"/>
            </a:xfrm>
            <a:custGeom>
              <a:avLst/>
              <a:gdLst/>
              <a:ahLst/>
              <a:cxnLst/>
              <a:rect l="l" t="t" r="r" b="b"/>
              <a:pathLst>
                <a:path w="539" h="508" extrusionOk="0">
                  <a:moveTo>
                    <a:pt x="254" y="1"/>
                  </a:moveTo>
                  <a:cubicBezTo>
                    <a:pt x="127" y="1"/>
                    <a:pt x="1" y="96"/>
                    <a:pt x="1" y="254"/>
                  </a:cubicBezTo>
                  <a:cubicBezTo>
                    <a:pt x="1" y="381"/>
                    <a:pt x="127" y="507"/>
                    <a:pt x="254" y="507"/>
                  </a:cubicBezTo>
                  <a:cubicBezTo>
                    <a:pt x="412" y="507"/>
                    <a:pt x="539" y="381"/>
                    <a:pt x="539" y="254"/>
                  </a:cubicBezTo>
                  <a:cubicBezTo>
                    <a:pt x="539" y="96"/>
                    <a:pt x="412" y="1"/>
                    <a:pt x="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39"/>
            <p:cNvSpPr/>
            <p:nvPr/>
          </p:nvSpPr>
          <p:spPr>
            <a:xfrm>
              <a:off x="5137264" y="3279601"/>
              <a:ext cx="218517" cy="218484"/>
            </a:xfrm>
            <a:custGeom>
              <a:avLst/>
              <a:gdLst/>
              <a:ahLst/>
              <a:cxnLst/>
              <a:rect l="l" t="t" r="r" b="b"/>
              <a:pathLst>
                <a:path w="6684" h="6683" extrusionOk="0">
                  <a:moveTo>
                    <a:pt x="3358" y="412"/>
                  </a:moveTo>
                  <a:cubicBezTo>
                    <a:pt x="4973" y="412"/>
                    <a:pt x="6271" y="1710"/>
                    <a:pt x="6271" y="3325"/>
                  </a:cubicBezTo>
                  <a:cubicBezTo>
                    <a:pt x="6271" y="4941"/>
                    <a:pt x="4973" y="6271"/>
                    <a:pt x="3358" y="6271"/>
                  </a:cubicBezTo>
                  <a:cubicBezTo>
                    <a:pt x="1743" y="6271"/>
                    <a:pt x="413" y="4941"/>
                    <a:pt x="413" y="3325"/>
                  </a:cubicBezTo>
                  <a:cubicBezTo>
                    <a:pt x="413" y="1710"/>
                    <a:pt x="1743" y="412"/>
                    <a:pt x="3358" y="412"/>
                  </a:cubicBezTo>
                  <a:close/>
                  <a:moveTo>
                    <a:pt x="3358" y="0"/>
                  </a:moveTo>
                  <a:cubicBezTo>
                    <a:pt x="1521" y="0"/>
                    <a:pt x="1" y="1489"/>
                    <a:pt x="1" y="3325"/>
                  </a:cubicBezTo>
                  <a:cubicBezTo>
                    <a:pt x="1" y="5194"/>
                    <a:pt x="1521" y="6682"/>
                    <a:pt x="3358" y="6682"/>
                  </a:cubicBezTo>
                  <a:cubicBezTo>
                    <a:pt x="5195" y="6682"/>
                    <a:pt x="6683" y="5162"/>
                    <a:pt x="6683" y="3325"/>
                  </a:cubicBezTo>
                  <a:cubicBezTo>
                    <a:pt x="6683" y="1489"/>
                    <a:pt x="5195" y="0"/>
                    <a:pt x="33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39"/>
            <p:cNvSpPr/>
            <p:nvPr/>
          </p:nvSpPr>
          <p:spPr>
            <a:xfrm>
              <a:off x="5202518" y="3330340"/>
              <a:ext cx="86995" cy="101478"/>
            </a:xfrm>
            <a:custGeom>
              <a:avLst/>
              <a:gdLst/>
              <a:ahLst/>
              <a:cxnLst/>
              <a:rect l="l" t="t" r="r" b="b"/>
              <a:pathLst>
                <a:path w="2661" h="3104" extrusionOk="0">
                  <a:moveTo>
                    <a:pt x="1330" y="412"/>
                  </a:moveTo>
                  <a:cubicBezTo>
                    <a:pt x="1868" y="412"/>
                    <a:pt x="2249" y="823"/>
                    <a:pt x="2249" y="1393"/>
                  </a:cubicBezTo>
                  <a:cubicBezTo>
                    <a:pt x="2249" y="2090"/>
                    <a:pt x="1710" y="2692"/>
                    <a:pt x="1330" y="2692"/>
                  </a:cubicBezTo>
                  <a:cubicBezTo>
                    <a:pt x="855" y="2692"/>
                    <a:pt x="380" y="2027"/>
                    <a:pt x="380" y="1393"/>
                  </a:cubicBezTo>
                  <a:cubicBezTo>
                    <a:pt x="380" y="823"/>
                    <a:pt x="760" y="412"/>
                    <a:pt x="1330" y="412"/>
                  </a:cubicBezTo>
                  <a:close/>
                  <a:moveTo>
                    <a:pt x="1330" y="0"/>
                  </a:moveTo>
                  <a:cubicBezTo>
                    <a:pt x="538" y="0"/>
                    <a:pt x="0" y="602"/>
                    <a:pt x="0" y="1393"/>
                  </a:cubicBezTo>
                  <a:cubicBezTo>
                    <a:pt x="0" y="2280"/>
                    <a:pt x="633" y="3104"/>
                    <a:pt x="1330" y="3104"/>
                  </a:cubicBezTo>
                  <a:cubicBezTo>
                    <a:pt x="1995" y="3104"/>
                    <a:pt x="2660" y="2248"/>
                    <a:pt x="2660" y="1393"/>
                  </a:cubicBezTo>
                  <a:cubicBezTo>
                    <a:pt x="2660" y="602"/>
                    <a:pt x="2090" y="0"/>
                    <a:pt x="13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39"/>
            <p:cNvSpPr/>
            <p:nvPr/>
          </p:nvSpPr>
          <p:spPr>
            <a:xfrm>
              <a:off x="5174533" y="3401381"/>
              <a:ext cx="51818" cy="81175"/>
            </a:xfrm>
            <a:custGeom>
              <a:avLst/>
              <a:gdLst/>
              <a:ahLst/>
              <a:cxnLst/>
              <a:rect l="l" t="t" r="r" b="b"/>
              <a:pathLst>
                <a:path w="1585" h="2483" extrusionOk="0">
                  <a:moveTo>
                    <a:pt x="1352" y="1"/>
                  </a:moveTo>
                  <a:cubicBezTo>
                    <a:pt x="1326" y="1"/>
                    <a:pt x="1298" y="5"/>
                    <a:pt x="1268" y="12"/>
                  </a:cubicBezTo>
                  <a:cubicBezTo>
                    <a:pt x="1046" y="107"/>
                    <a:pt x="824" y="234"/>
                    <a:pt x="603" y="392"/>
                  </a:cubicBezTo>
                  <a:cubicBezTo>
                    <a:pt x="191" y="709"/>
                    <a:pt x="1" y="1279"/>
                    <a:pt x="128" y="1786"/>
                  </a:cubicBezTo>
                  <a:lnTo>
                    <a:pt x="128" y="1849"/>
                  </a:lnTo>
                  <a:cubicBezTo>
                    <a:pt x="159" y="2039"/>
                    <a:pt x="254" y="2229"/>
                    <a:pt x="413" y="2387"/>
                  </a:cubicBezTo>
                  <a:cubicBezTo>
                    <a:pt x="444" y="2451"/>
                    <a:pt x="508" y="2482"/>
                    <a:pt x="571" y="2482"/>
                  </a:cubicBezTo>
                  <a:cubicBezTo>
                    <a:pt x="698" y="2482"/>
                    <a:pt x="761" y="2387"/>
                    <a:pt x="761" y="2292"/>
                  </a:cubicBezTo>
                  <a:cubicBezTo>
                    <a:pt x="761" y="2229"/>
                    <a:pt x="761" y="2197"/>
                    <a:pt x="729" y="2166"/>
                  </a:cubicBezTo>
                  <a:cubicBezTo>
                    <a:pt x="634" y="2039"/>
                    <a:pt x="539" y="1912"/>
                    <a:pt x="508" y="1754"/>
                  </a:cubicBezTo>
                  <a:lnTo>
                    <a:pt x="508" y="1691"/>
                  </a:lnTo>
                  <a:cubicBezTo>
                    <a:pt x="413" y="1342"/>
                    <a:pt x="539" y="931"/>
                    <a:pt x="856" y="709"/>
                  </a:cubicBezTo>
                  <a:cubicBezTo>
                    <a:pt x="1046" y="582"/>
                    <a:pt x="1236" y="456"/>
                    <a:pt x="1426" y="392"/>
                  </a:cubicBezTo>
                  <a:cubicBezTo>
                    <a:pt x="1521" y="361"/>
                    <a:pt x="1584" y="234"/>
                    <a:pt x="1553" y="139"/>
                  </a:cubicBezTo>
                  <a:cubicBezTo>
                    <a:pt x="1504" y="42"/>
                    <a:pt x="1437" y="1"/>
                    <a:pt x="13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39"/>
            <p:cNvSpPr/>
            <p:nvPr/>
          </p:nvSpPr>
          <p:spPr>
            <a:xfrm>
              <a:off x="5265647" y="3400531"/>
              <a:ext cx="52831" cy="82025"/>
            </a:xfrm>
            <a:custGeom>
              <a:avLst/>
              <a:gdLst/>
              <a:ahLst/>
              <a:cxnLst/>
              <a:rect l="l" t="t" r="r" b="b"/>
              <a:pathLst>
                <a:path w="1616" h="2509" extrusionOk="0">
                  <a:moveTo>
                    <a:pt x="235" y="0"/>
                  </a:moveTo>
                  <a:cubicBezTo>
                    <a:pt x="120" y="0"/>
                    <a:pt x="1" y="86"/>
                    <a:pt x="1" y="197"/>
                  </a:cubicBezTo>
                  <a:cubicBezTo>
                    <a:pt x="1" y="292"/>
                    <a:pt x="64" y="387"/>
                    <a:pt x="128" y="418"/>
                  </a:cubicBezTo>
                  <a:cubicBezTo>
                    <a:pt x="349" y="482"/>
                    <a:pt x="539" y="608"/>
                    <a:pt x="698" y="735"/>
                  </a:cubicBezTo>
                  <a:lnTo>
                    <a:pt x="793" y="798"/>
                  </a:lnTo>
                  <a:cubicBezTo>
                    <a:pt x="1046" y="988"/>
                    <a:pt x="1173" y="1337"/>
                    <a:pt x="1141" y="1653"/>
                  </a:cubicBezTo>
                  <a:cubicBezTo>
                    <a:pt x="1141" y="1843"/>
                    <a:pt x="1046" y="2002"/>
                    <a:pt x="919" y="2160"/>
                  </a:cubicBezTo>
                  <a:cubicBezTo>
                    <a:pt x="856" y="2255"/>
                    <a:pt x="888" y="2382"/>
                    <a:pt x="951" y="2445"/>
                  </a:cubicBezTo>
                  <a:cubicBezTo>
                    <a:pt x="1014" y="2477"/>
                    <a:pt x="1046" y="2508"/>
                    <a:pt x="1078" y="2508"/>
                  </a:cubicBezTo>
                  <a:cubicBezTo>
                    <a:pt x="1141" y="2508"/>
                    <a:pt x="1204" y="2477"/>
                    <a:pt x="1236" y="2413"/>
                  </a:cubicBezTo>
                  <a:cubicBezTo>
                    <a:pt x="1426" y="2223"/>
                    <a:pt x="1521" y="1970"/>
                    <a:pt x="1553" y="1717"/>
                  </a:cubicBezTo>
                  <a:cubicBezTo>
                    <a:pt x="1616" y="1242"/>
                    <a:pt x="1426" y="767"/>
                    <a:pt x="1046" y="482"/>
                  </a:cubicBezTo>
                  <a:lnTo>
                    <a:pt x="951" y="418"/>
                  </a:lnTo>
                  <a:cubicBezTo>
                    <a:pt x="761" y="228"/>
                    <a:pt x="539" y="101"/>
                    <a:pt x="286" y="6"/>
                  </a:cubicBezTo>
                  <a:cubicBezTo>
                    <a:pt x="269" y="2"/>
                    <a:pt x="252" y="0"/>
                    <a:pt x="2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9" name="Google Shape;4529;p39"/>
          <p:cNvGrpSpPr/>
          <p:nvPr/>
        </p:nvGrpSpPr>
        <p:grpSpPr>
          <a:xfrm>
            <a:off x="1992795" y="2804383"/>
            <a:ext cx="1071595" cy="1168920"/>
            <a:chOff x="2010553" y="2804383"/>
            <a:chExt cx="1071595" cy="1168920"/>
          </a:xfrm>
        </p:grpSpPr>
        <p:sp>
          <p:nvSpPr>
            <p:cNvPr id="4530" name="Google Shape;4530;p39"/>
            <p:cNvSpPr/>
            <p:nvPr/>
          </p:nvSpPr>
          <p:spPr>
            <a:xfrm>
              <a:off x="2041611" y="3404879"/>
              <a:ext cx="1008466" cy="568424"/>
            </a:xfrm>
            <a:custGeom>
              <a:avLst/>
              <a:gdLst/>
              <a:ahLst/>
              <a:cxnLst/>
              <a:rect l="l" t="t" r="r" b="b"/>
              <a:pathLst>
                <a:path w="30847" h="17387" extrusionOk="0">
                  <a:moveTo>
                    <a:pt x="0" y="0"/>
                  </a:moveTo>
                  <a:lnTo>
                    <a:pt x="0" y="7474"/>
                  </a:lnTo>
                  <a:cubicBezTo>
                    <a:pt x="0" y="7854"/>
                    <a:pt x="127" y="8297"/>
                    <a:pt x="349" y="8677"/>
                  </a:cubicBezTo>
                  <a:cubicBezTo>
                    <a:pt x="602" y="9089"/>
                    <a:pt x="887" y="9406"/>
                    <a:pt x="1235" y="9596"/>
                  </a:cubicBezTo>
                  <a:lnTo>
                    <a:pt x="14220" y="17101"/>
                  </a:lnTo>
                  <a:cubicBezTo>
                    <a:pt x="14536" y="17291"/>
                    <a:pt x="14980" y="17386"/>
                    <a:pt x="15423" y="17386"/>
                  </a:cubicBezTo>
                  <a:cubicBezTo>
                    <a:pt x="15898" y="17386"/>
                    <a:pt x="16310" y="17291"/>
                    <a:pt x="16658" y="17101"/>
                  </a:cubicBezTo>
                  <a:lnTo>
                    <a:pt x="29643" y="9596"/>
                  </a:lnTo>
                  <a:cubicBezTo>
                    <a:pt x="29959" y="9406"/>
                    <a:pt x="30276" y="9089"/>
                    <a:pt x="30498" y="8677"/>
                  </a:cubicBezTo>
                  <a:cubicBezTo>
                    <a:pt x="30719" y="8297"/>
                    <a:pt x="30846" y="7854"/>
                    <a:pt x="30846" y="7506"/>
                  </a:cubicBezTo>
                  <a:lnTo>
                    <a:pt x="30846" y="0"/>
                  </a:lnTo>
                  <a:lnTo>
                    <a:pt x="30466" y="0"/>
                  </a:lnTo>
                  <a:lnTo>
                    <a:pt x="30466" y="7506"/>
                  </a:lnTo>
                  <a:cubicBezTo>
                    <a:pt x="30466" y="7791"/>
                    <a:pt x="30371" y="8139"/>
                    <a:pt x="30149" y="8487"/>
                  </a:cubicBezTo>
                  <a:cubicBezTo>
                    <a:pt x="29959" y="8836"/>
                    <a:pt x="29706" y="9089"/>
                    <a:pt x="29453" y="9247"/>
                  </a:cubicBezTo>
                  <a:lnTo>
                    <a:pt x="16437" y="16753"/>
                  </a:lnTo>
                  <a:cubicBezTo>
                    <a:pt x="16183" y="16911"/>
                    <a:pt x="15803" y="17006"/>
                    <a:pt x="15423" y="17006"/>
                  </a:cubicBezTo>
                  <a:cubicBezTo>
                    <a:pt x="15043" y="17006"/>
                    <a:pt x="14695" y="16911"/>
                    <a:pt x="14410" y="16753"/>
                  </a:cubicBezTo>
                  <a:lnTo>
                    <a:pt x="1425" y="9247"/>
                  </a:lnTo>
                  <a:cubicBezTo>
                    <a:pt x="1140" y="9089"/>
                    <a:pt x="887" y="8836"/>
                    <a:pt x="697" y="8487"/>
                  </a:cubicBezTo>
                  <a:cubicBezTo>
                    <a:pt x="507" y="8171"/>
                    <a:pt x="380" y="7791"/>
                    <a:pt x="380" y="7506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39"/>
            <p:cNvSpPr/>
            <p:nvPr/>
          </p:nvSpPr>
          <p:spPr>
            <a:xfrm>
              <a:off x="2010553" y="2804383"/>
              <a:ext cx="1071595" cy="600529"/>
            </a:xfrm>
            <a:custGeom>
              <a:avLst/>
              <a:gdLst/>
              <a:ahLst/>
              <a:cxnLst/>
              <a:rect l="l" t="t" r="r" b="b"/>
              <a:pathLst>
                <a:path w="32778" h="18369" extrusionOk="0">
                  <a:moveTo>
                    <a:pt x="16373" y="0"/>
                  </a:moveTo>
                  <a:cubicBezTo>
                    <a:pt x="15771" y="0"/>
                    <a:pt x="15170" y="127"/>
                    <a:pt x="14695" y="412"/>
                  </a:cubicBezTo>
                  <a:lnTo>
                    <a:pt x="1679" y="7917"/>
                  </a:lnTo>
                  <a:cubicBezTo>
                    <a:pt x="1204" y="8202"/>
                    <a:pt x="792" y="8646"/>
                    <a:pt x="475" y="9184"/>
                  </a:cubicBezTo>
                  <a:cubicBezTo>
                    <a:pt x="159" y="9723"/>
                    <a:pt x="0" y="10293"/>
                    <a:pt x="0" y="10863"/>
                  </a:cubicBezTo>
                  <a:lnTo>
                    <a:pt x="0" y="18368"/>
                  </a:lnTo>
                  <a:lnTo>
                    <a:pt x="2312" y="18368"/>
                  </a:lnTo>
                  <a:lnTo>
                    <a:pt x="2312" y="10863"/>
                  </a:lnTo>
                  <a:cubicBezTo>
                    <a:pt x="2312" y="10736"/>
                    <a:pt x="2344" y="10546"/>
                    <a:pt x="2470" y="10324"/>
                  </a:cubicBezTo>
                  <a:cubicBezTo>
                    <a:pt x="2597" y="10103"/>
                    <a:pt x="2755" y="9976"/>
                    <a:pt x="2850" y="9913"/>
                  </a:cubicBezTo>
                  <a:lnTo>
                    <a:pt x="15835" y="2407"/>
                  </a:lnTo>
                  <a:cubicBezTo>
                    <a:pt x="15930" y="2375"/>
                    <a:pt x="16120" y="2312"/>
                    <a:pt x="16373" y="2312"/>
                  </a:cubicBezTo>
                  <a:cubicBezTo>
                    <a:pt x="16627" y="2312"/>
                    <a:pt x="16817" y="2375"/>
                    <a:pt x="16912" y="2407"/>
                  </a:cubicBezTo>
                  <a:lnTo>
                    <a:pt x="29928" y="9913"/>
                  </a:lnTo>
                  <a:cubicBezTo>
                    <a:pt x="30023" y="9976"/>
                    <a:pt x="30149" y="10103"/>
                    <a:pt x="30276" y="10324"/>
                  </a:cubicBezTo>
                  <a:cubicBezTo>
                    <a:pt x="30403" y="10546"/>
                    <a:pt x="30466" y="10736"/>
                    <a:pt x="30466" y="10863"/>
                  </a:cubicBezTo>
                  <a:lnTo>
                    <a:pt x="30466" y="18368"/>
                  </a:lnTo>
                  <a:lnTo>
                    <a:pt x="32778" y="18368"/>
                  </a:lnTo>
                  <a:lnTo>
                    <a:pt x="32778" y="10863"/>
                  </a:lnTo>
                  <a:cubicBezTo>
                    <a:pt x="32778" y="10293"/>
                    <a:pt x="32588" y="9723"/>
                    <a:pt x="32271" y="9184"/>
                  </a:cubicBezTo>
                  <a:cubicBezTo>
                    <a:pt x="31986" y="8646"/>
                    <a:pt x="31543" y="8202"/>
                    <a:pt x="31068" y="7917"/>
                  </a:cubicBezTo>
                  <a:lnTo>
                    <a:pt x="18083" y="412"/>
                  </a:lnTo>
                  <a:cubicBezTo>
                    <a:pt x="17608" y="159"/>
                    <a:pt x="17007" y="0"/>
                    <a:pt x="163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39"/>
            <p:cNvSpPr/>
            <p:nvPr/>
          </p:nvSpPr>
          <p:spPr>
            <a:xfrm>
              <a:off x="2149267" y="2962255"/>
              <a:ext cx="794166" cy="884724"/>
            </a:xfrm>
            <a:custGeom>
              <a:avLst/>
              <a:gdLst/>
              <a:ahLst/>
              <a:cxnLst/>
              <a:rect l="l" t="t" r="r" b="b"/>
              <a:pathLst>
                <a:path w="24292" h="27062" extrusionOk="0">
                  <a:moveTo>
                    <a:pt x="12134" y="1"/>
                  </a:moveTo>
                  <a:cubicBezTo>
                    <a:pt x="11623" y="1"/>
                    <a:pt x="11117" y="112"/>
                    <a:pt x="10737" y="333"/>
                  </a:cubicBezTo>
                  <a:lnTo>
                    <a:pt x="1426" y="5685"/>
                  </a:lnTo>
                  <a:cubicBezTo>
                    <a:pt x="634" y="6160"/>
                    <a:pt x="1" y="7237"/>
                    <a:pt x="1" y="8155"/>
                  </a:cubicBezTo>
                  <a:lnTo>
                    <a:pt x="1" y="18891"/>
                  </a:lnTo>
                  <a:cubicBezTo>
                    <a:pt x="1" y="19810"/>
                    <a:pt x="634" y="20886"/>
                    <a:pt x="1426" y="21361"/>
                  </a:cubicBezTo>
                  <a:lnTo>
                    <a:pt x="7316" y="24750"/>
                  </a:lnTo>
                  <a:lnTo>
                    <a:pt x="10705" y="26713"/>
                  </a:lnTo>
                  <a:cubicBezTo>
                    <a:pt x="11022" y="26903"/>
                    <a:pt x="11370" y="26998"/>
                    <a:pt x="11750" y="27030"/>
                  </a:cubicBezTo>
                  <a:cubicBezTo>
                    <a:pt x="11890" y="27051"/>
                    <a:pt x="12032" y="27061"/>
                    <a:pt x="12173" y="27061"/>
                  </a:cubicBezTo>
                  <a:cubicBezTo>
                    <a:pt x="12670" y="27061"/>
                    <a:pt x="13161" y="26935"/>
                    <a:pt x="13555" y="26713"/>
                  </a:cubicBezTo>
                  <a:lnTo>
                    <a:pt x="22866" y="21361"/>
                  </a:lnTo>
                  <a:cubicBezTo>
                    <a:pt x="23658" y="20886"/>
                    <a:pt x="24291" y="19810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8" y="6160"/>
                    <a:pt x="22866" y="5685"/>
                  </a:cubicBezTo>
                  <a:lnTo>
                    <a:pt x="13555" y="333"/>
                  </a:lnTo>
                  <a:cubicBezTo>
                    <a:pt x="13159" y="112"/>
                    <a:pt x="12645" y="1"/>
                    <a:pt x="121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39"/>
            <p:cNvSpPr/>
            <p:nvPr/>
          </p:nvSpPr>
          <p:spPr>
            <a:xfrm>
              <a:off x="2308708" y="3241253"/>
              <a:ext cx="452497" cy="217471"/>
            </a:xfrm>
            <a:custGeom>
              <a:avLst/>
              <a:gdLst/>
              <a:ahLst/>
              <a:cxnLst/>
              <a:rect l="l" t="t" r="r" b="b"/>
              <a:pathLst>
                <a:path w="13841" h="6652" extrusionOk="0">
                  <a:moveTo>
                    <a:pt x="13583" y="0"/>
                  </a:moveTo>
                  <a:cubicBezTo>
                    <a:pt x="13509" y="0"/>
                    <a:pt x="13449" y="35"/>
                    <a:pt x="13429" y="96"/>
                  </a:cubicBezTo>
                  <a:lnTo>
                    <a:pt x="11338" y="3992"/>
                  </a:lnTo>
                  <a:lnTo>
                    <a:pt x="10262" y="3517"/>
                  </a:lnTo>
                  <a:cubicBezTo>
                    <a:pt x="10198" y="3517"/>
                    <a:pt x="10135" y="3517"/>
                    <a:pt x="10072" y="3548"/>
                  </a:cubicBezTo>
                  <a:lnTo>
                    <a:pt x="8362" y="4625"/>
                  </a:lnTo>
                  <a:lnTo>
                    <a:pt x="7285" y="3200"/>
                  </a:lnTo>
                  <a:cubicBezTo>
                    <a:pt x="7262" y="3154"/>
                    <a:pt x="7222" y="3124"/>
                    <a:pt x="7164" y="3124"/>
                  </a:cubicBezTo>
                  <a:cubicBezTo>
                    <a:pt x="7143" y="3124"/>
                    <a:pt x="7120" y="3128"/>
                    <a:pt x="7095" y="3137"/>
                  </a:cubicBezTo>
                  <a:cubicBezTo>
                    <a:pt x="7032" y="3137"/>
                    <a:pt x="6968" y="3168"/>
                    <a:pt x="6936" y="3232"/>
                  </a:cubicBezTo>
                  <a:lnTo>
                    <a:pt x="5511" y="6240"/>
                  </a:lnTo>
                  <a:lnTo>
                    <a:pt x="191" y="6240"/>
                  </a:lnTo>
                  <a:cubicBezTo>
                    <a:pt x="96" y="6240"/>
                    <a:pt x="1" y="6335"/>
                    <a:pt x="1" y="6462"/>
                  </a:cubicBezTo>
                  <a:cubicBezTo>
                    <a:pt x="1" y="6557"/>
                    <a:pt x="96" y="6652"/>
                    <a:pt x="191" y="6652"/>
                  </a:cubicBezTo>
                  <a:lnTo>
                    <a:pt x="5638" y="6652"/>
                  </a:lnTo>
                  <a:cubicBezTo>
                    <a:pt x="5701" y="6652"/>
                    <a:pt x="5796" y="6620"/>
                    <a:pt x="5828" y="6525"/>
                  </a:cubicBezTo>
                  <a:lnTo>
                    <a:pt x="7158" y="3707"/>
                  </a:lnTo>
                  <a:lnTo>
                    <a:pt x="8140" y="5005"/>
                  </a:lnTo>
                  <a:cubicBezTo>
                    <a:pt x="8181" y="5067"/>
                    <a:pt x="8248" y="5101"/>
                    <a:pt x="8308" y="5101"/>
                  </a:cubicBezTo>
                  <a:cubicBezTo>
                    <a:pt x="8340" y="5101"/>
                    <a:pt x="8371" y="5091"/>
                    <a:pt x="8393" y="5069"/>
                  </a:cubicBezTo>
                  <a:lnTo>
                    <a:pt x="10198" y="3960"/>
                  </a:lnTo>
                  <a:lnTo>
                    <a:pt x="11338" y="4435"/>
                  </a:lnTo>
                  <a:cubicBezTo>
                    <a:pt x="11362" y="4443"/>
                    <a:pt x="11388" y="4447"/>
                    <a:pt x="11414" y="4447"/>
                  </a:cubicBezTo>
                  <a:cubicBezTo>
                    <a:pt x="11491" y="4447"/>
                    <a:pt x="11568" y="4411"/>
                    <a:pt x="11592" y="4340"/>
                  </a:cubicBezTo>
                  <a:lnTo>
                    <a:pt x="13777" y="287"/>
                  </a:lnTo>
                  <a:cubicBezTo>
                    <a:pt x="13840" y="191"/>
                    <a:pt x="13809" y="65"/>
                    <a:pt x="13714" y="33"/>
                  </a:cubicBezTo>
                  <a:cubicBezTo>
                    <a:pt x="13669" y="11"/>
                    <a:pt x="13624" y="0"/>
                    <a:pt x="135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39"/>
            <p:cNvSpPr/>
            <p:nvPr/>
          </p:nvSpPr>
          <p:spPr>
            <a:xfrm>
              <a:off x="2305603" y="3214380"/>
              <a:ext cx="480449" cy="311658"/>
            </a:xfrm>
            <a:custGeom>
              <a:avLst/>
              <a:gdLst/>
              <a:ahLst/>
              <a:cxnLst/>
              <a:rect l="l" t="t" r="r" b="b"/>
              <a:pathLst>
                <a:path w="14696" h="9533" extrusionOk="0">
                  <a:moveTo>
                    <a:pt x="14315" y="380"/>
                  </a:moveTo>
                  <a:lnTo>
                    <a:pt x="14315" y="9121"/>
                  </a:lnTo>
                  <a:lnTo>
                    <a:pt x="413" y="9152"/>
                  </a:lnTo>
                  <a:lnTo>
                    <a:pt x="413" y="412"/>
                  </a:lnTo>
                  <a:lnTo>
                    <a:pt x="14315" y="380"/>
                  </a:lnTo>
                  <a:close/>
                  <a:moveTo>
                    <a:pt x="413" y="0"/>
                  </a:moveTo>
                  <a:cubicBezTo>
                    <a:pt x="191" y="0"/>
                    <a:pt x="1" y="158"/>
                    <a:pt x="1" y="380"/>
                  </a:cubicBezTo>
                  <a:lnTo>
                    <a:pt x="1" y="9121"/>
                  </a:lnTo>
                  <a:cubicBezTo>
                    <a:pt x="1" y="9374"/>
                    <a:pt x="191" y="9532"/>
                    <a:pt x="413" y="9532"/>
                  </a:cubicBezTo>
                  <a:lnTo>
                    <a:pt x="14315" y="9532"/>
                  </a:lnTo>
                  <a:cubicBezTo>
                    <a:pt x="14537" y="9532"/>
                    <a:pt x="14695" y="9374"/>
                    <a:pt x="14695" y="9121"/>
                  </a:cubicBezTo>
                  <a:lnTo>
                    <a:pt x="14695" y="380"/>
                  </a:lnTo>
                  <a:cubicBezTo>
                    <a:pt x="14695" y="158"/>
                    <a:pt x="14537" y="0"/>
                    <a:pt x="142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39"/>
            <p:cNvSpPr/>
            <p:nvPr/>
          </p:nvSpPr>
          <p:spPr>
            <a:xfrm>
              <a:off x="2539616" y="3493247"/>
              <a:ext cx="13469" cy="13110"/>
            </a:xfrm>
            <a:custGeom>
              <a:avLst/>
              <a:gdLst/>
              <a:ahLst/>
              <a:cxnLst/>
              <a:rect l="l" t="t" r="r" b="b"/>
              <a:pathLst>
                <a:path w="412" h="401" extrusionOk="0">
                  <a:moveTo>
                    <a:pt x="201" y="1"/>
                  </a:moveTo>
                  <a:cubicBezTo>
                    <a:pt x="98" y="1"/>
                    <a:pt x="0" y="86"/>
                    <a:pt x="0" y="211"/>
                  </a:cubicBezTo>
                  <a:cubicBezTo>
                    <a:pt x="0" y="306"/>
                    <a:pt x="64" y="369"/>
                    <a:pt x="159" y="401"/>
                  </a:cubicBezTo>
                  <a:lnTo>
                    <a:pt x="190" y="401"/>
                  </a:lnTo>
                  <a:cubicBezTo>
                    <a:pt x="254" y="401"/>
                    <a:pt x="317" y="401"/>
                    <a:pt x="349" y="369"/>
                  </a:cubicBezTo>
                  <a:cubicBezTo>
                    <a:pt x="380" y="306"/>
                    <a:pt x="412" y="274"/>
                    <a:pt x="412" y="211"/>
                  </a:cubicBezTo>
                  <a:cubicBezTo>
                    <a:pt x="412" y="147"/>
                    <a:pt x="349" y="52"/>
                    <a:pt x="285" y="21"/>
                  </a:cubicBezTo>
                  <a:cubicBezTo>
                    <a:pt x="258" y="7"/>
                    <a:pt x="230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39"/>
            <p:cNvSpPr/>
            <p:nvPr/>
          </p:nvSpPr>
          <p:spPr>
            <a:xfrm>
              <a:off x="2308708" y="3474220"/>
              <a:ext cx="475284" cy="13502"/>
            </a:xfrm>
            <a:custGeom>
              <a:avLst/>
              <a:gdLst/>
              <a:ahLst/>
              <a:cxnLst/>
              <a:rect l="l" t="t" r="r" b="b"/>
              <a:pathLst>
                <a:path w="14538" h="413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14315" y="413"/>
                  </a:lnTo>
                  <a:cubicBezTo>
                    <a:pt x="14442" y="413"/>
                    <a:pt x="14537" y="318"/>
                    <a:pt x="14537" y="191"/>
                  </a:cubicBezTo>
                  <a:cubicBezTo>
                    <a:pt x="14537" y="96"/>
                    <a:pt x="14442" y="1"/>
                    <a:pt x="143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39"/>
            <p:cNvSpPr/>
            <p:nvPr/>
          </p:nvSpPr>
          <p:spPr>
            <a:xfrm>
              <a:off x="2572733" y="3514627"/>
              <a:ext cx="13502" cy="46620"/>
            </a:xfrm>
            <a:custGeom>
              <a:avLst/>
              <a:gdLst/>
              <a:ahLst/>
              <a:cxnLst/>
              <a:rect l="l" t="t" r="r" b="b"/>
              <a:pathLst>
                <a:path w="413" h="1426" extrusionOk="0">
                  <a:moveTo>
                    <a:pt x="222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1235"/>
                  </a:lnTo>
                  <a:cubicBezTo>
                    <a:pt x="1" y="1330"/>
                    <a:pt x="96" y="1425"/>
                    <a:pt x="222" y="1425"/>
                  </a:cubicBezTo>
                  <a:cubicBezTo>
                    <a:pt x="317" y="1425"/>
                    <a:pt x="412" y="1362"/>
                    <a:pt x="412" y="1235"/>
                  </a:cubicBezTo>
                  <a:lnTo>
                    <a:pt x="412" y="222"/>
                  </a:lnTo>
                  <a:cubicBezTo>
                    <a:pt x="412" y="95"/>
                    <a:pt x="317" y="0"/>
                    <a:pt x="2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39"/>
            <p:cNvSpPr/>
            <p:nvPr/>
          </p:nvSpPr>
          <p:spPr>
            <a:xfrm>
              <a:off x="2506465" y="3514627"/>
              <a:ext cx="13502" cy="46620"/>
            </a:xfrm>
            <a:custGeom>
              <a:avLst/>
              <a:gdLst/>
              <a:ahLst/>
              <a:cxnLst/>
              <a:rect l="l" t="t" r="r" b="b"/>
              <a:pathLst>
                <a:path w="413" h="1426" extrusionOk="0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1235"/>
                  </a:lnTo>
                  <a:cubicBezTo>
                    <a:pt x="1" y="1330"/>
                    <a:pt x="96" y="1425"/>
                    <a:pt x="191" y="1425"/>
                  </a:cubicBezTo>
                  <a:cubicBezTo>
                    <a:pt x="317" y="1425"/>
                    <a:pt x="412" y="1362"/>
                    <a:pt x="412" y="1235"/>
                  </a:cubicBezTo>
                  <a:lnTo>
                    <a:pt x="412" y="222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39"/>
            <p:cNvSpPr/>
            <p:nvPr/>
          </p:nvSpPr>
          <p:spPr>
            <a:xfrm>
              <a:off x="2419503" y="3549805"/>
              <a:ext cx="253694" cy="13502"/>
            </a:xfrm>
            <a:custGeom>
              <a:avLst/>
              <a:gdLst/>
              <a:ahLst/>
              <a:cxnLst/>
              <a:rect l="l" t="t" r="r" b="b"/>
              <a:pathLst>
                <a:path w="7760" h="413" extrusionOk="0">
                  <a:moveTo>
                    <a:pt x="191" y="1"/>
                  </a:moveTo>
                  <a:cubicBezTo>
                    <a:pt x="64" y="1"/>
                    <a:pt x="1" y="96"/>
                    <a:pt x="1" y="222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7538" y="413"/>
                  </a:lnTo>
                  <a:cubicBezTo>
                    <a:pt x="7664" y="413"/>
                    <a:pt x="7759" y="318"/>
                    <a:pt x="7759" y="222"/>
                  </a:cubicBezTo>
                  <a:cubicBezTo>
                    <a:pt x="7759" y="96"/>
                    <a:pt x="7664" y="1"/>
                    <a:pt x="7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39"/>
            <p:cNvSpPr/>
            <p:nvPr/>
          </p:nvSpPr>
          <p:spPr>
            <a:xfrm>
              <a:off x="2364645" y="3259037"/>
              <a:ext cx="141853" cy="139662"/>
            </a:xfrm>
            <a:custGeom>
              <a:avLst/>
              <a:gdLst/>
              <a:ahLst/>
              <a:cxnLst/>
              <a:rect l="l" t="t" r="r" b="b"/>
              <a:pathLst>
                <a:path w="4339" h="4272" extrusionOk="0">
                  <a:moveTo>
                    <a:pt x="2136" y="0"/>
                  </a:moveTo>
                  <a:cubicBezTo>
                    <a:pt x="2025" y="0"/>
                    <a:pt x="1915" y="9"/>
                    <a:pt x="1805" y="28"/>
                  </a:cubicBezTo>
                  <a:cubicBezTo>
                    <a:pt x="1710" y="28"/>
                    <a:pt x="1615" y="154"/>
                    <a:pt x="1647" y="249"/>
                  </a:cubicBezTo>
                  <a:cubicBezTo>
                    <a:pt x="1679" y="376"/>
                    <a:pt x="1774" y="439"/>
                    <a:pt x="1869" y="439"/>
                  </a:cubicBezTo>
                  <a:cubicBezTo>
                    <a:pt x="1974" y="418"/>
                    <a:pt x="2079" y="408"/>
                    <a:pt x="2183" y="408"/>
                  </a:cubicBezTo>
                  <a:cubicBezTo>
                    <a:pt x="2548" y="408"/>
                    <a:pt x="2896" y="534"/>
                    <a:pt x="3167" y="756"/>
                  </a:cubicBezTo>
                  <a:cubicBezTo>
                    <a:pt x="3547" y="1041"/>
                    <a:pt x="3800" y="1421"/>
                    <a:pt x="3864" y="1896"/>
                  </a:cubicBezTo>
                  <a:cubicBezTo>
                    <a:pt x="3927" y="2339"/>
                    <a:pt x="3800" y="2814"/>
                    <a:pt x="3515" y="3163"/>
                  </a:cubicBezTo>
                  <a:cubicBezTo>
                    <a:pt x="3177" y="3615"/>
                    <a:pt x="2659" y="3854"/>
                    <a:pt x="2135" y="3854"/>
                  </a:cubicBezTo>
                  <a:cubicBezTo>
                    <a:pt x="1777" y="3854"/>
                    <a:pt x="1417" y="3742"/>
                    <a:pt x="1109" y="3511"/>
                  </a:cubicBezTo>
                  <a:cubicBezTo>
                    <a:pt x="728" y="3226"/>
                    <a:pt x="475" y="2814"/>
                    <a:pt x="412" y="2339"/>
                  </a:cubicBezTo>
                  <a:cubicBezTo>
                    <a:pt x="412" y="2257"/>
                    <a:pt x="341" y="2175"/>
                    <a:pt x="239" y="2175"/>
                  </a:cubicBezTo>
                  <a:cubicBezTo>
                    <a:pt x="223" y="2175"/>
                    <a:pt x="207" y="2177"/>
                    <a:pt x="190" y="2181"/>
                  </a:cubicBezTo>
                  <a:cubicBezTo>
                    <a:pt x="63" y="2181"/>
                    <a:pt x="0" y="2276"/>
                    <a:pt x="0" y="2403"/>
                  </a:cubicBezTo>
                  <a:cubicBezTo>
                    <a:pt x="95" y="2973"/>
                    <a:pt x="380" y="3479"/>
                    <a:pt x="855" y="3828"/>
                  </a:cubicBezTo>
                  <a:cubicBezTo>
                    <a:pt x="1235" y="4144"/>
                    <a:pt x="1679" y="4271"/>
                    <a:pt x="2122" y="4271"/>
                  </a:cubicBezTo>
                  <a:cubicBezTo>
                    <a:pt x="2787" y="4271"/>
                    <a:pt x="3420" y="3986"/>
                    <a:pt x="3832" y="3416"/>
                  </a:cubicBezTo>
                  <a:cubicBezTo>
                    <a:pt x="4180" y="2973"/>
                    <a:pt x="4339" y="2403"/>
                    <a:pt x="4244" y="1833"/>
                  </a:cubicBezTo>
                  <a:cubicBezTo>
                    <a:pt x="4180" y="1263"/>
                    <a:pt x="3895" y="788"/>
                    <a:pt x="3420" y="439"/>
                  </a:cubicBezTo>
                  <a:cubicBezTo>
                    <a:pt x="3062" y="158"/>
                    <a:pt x="2601" y="0"/>
                    <a:pt x="2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39"/>
            <p:cNvSpPr/>
            <p:nvPr/>
          </p:nvSpPr>
          <p:spPr>
            <a:xfrm>
              <a:off x="2346011" y="3244195"/>
              <a:ext cx="90101" cy="95495"/>
            </a:xfrm>
            <a:custGeom>
              <a:avLst/>
              <a:gdLst/>
              <a:ahLst/>
              <a:cxnLst/>
              <a:rect l="l" t="t" r="r" b="b"/>
              <a:pathLst>
                <a:path w="2756" h="2921" extrusionOk="0">
                  <a:moveTo>
                    <a:pt x="2027" y="450"/>
                  </a:moveTo>
                  <a:lnTo>
                    <a:pt x="2312" y="2287"/>
                  </a:lnTo>
                  <a:lnTo>
                    <a:pt x="443" y="2508"/>
                  </a:lnTo>
                  <a:cubicBezTo>
                    <a:pt x="443" y="2033"/>
                    <a:pt x="602" y="1590"/>
                    <a:pt x="887" y="1210"/>
                  </a:cubicBezTo>
                  <a:cubicBezTo>
                    <a:pt x="1172" y="830"/>
                    <a:pt x="1552" y="545"/>
                    <a:pt x="2027" y="450"/>
                  </a:cubicBezTo>
                  <a:close/>
                  <a:moveTo>
                    <a:pt x="2193" y="0"/>
                  </a:moveTo>
                  <a:cubicBezTo>
                    <a:pt x="2180" y="0"/>
                    <a:pt x="2166" y="2"/>
                    <a:pt x="2154" y="6"/>
                  </a:cubicBezTo>
                  <a:cubicBezTo>
                    <a:pt x="1520" y="101"/>
                    <a:pt x="950" y="450"/>
                    <a:pt x="538" y="957"/>
                  </a:cubicBezTo>
                  <a:cubicBezTo>
                    <a:pt x="158" y="1463"/>
                    <a:pt x="0" y="2097"/>
                    <a:pt x="63" y="2762"/>
                  </a:cubicBezTo>
                  <a:cubicBezTo>
                    <a:pt x="95" y="2857"/>
                    <a:pt x="158" y="2920"/>
                    <a:pt x="285" y="2920"/>
                  </a:cubicBezTo>
                  <a:lnTo>
                    <a:pt x="2565" y="2667"/>
                  </a:lnTo>
                  <a:cubicBezTo>
                    <a:pt x="2629" y="2667"/>
                    <a:pt x="2692" y="2635"/>
                    <a:pt x="2724" y="2603"/>
                  </a:cubicBezTo>
                  <a:cubicBezTo>
                    <a:pt x="2755" y="2540"/>
                    <a:pt x="2755" y="2477"/>
                    <a:pt x="2755" y="2445"/>
                  </a:cubicBezTo>
                  <a:lnTo>
                    <a:pt x="2375" y="165"/>
                  </a:lnTo>
                  <a:cubicBezTo>
                    <a:pt x="2375" y="83"/>
                    <a:pt x="2280" y="0"/>
                    <a:pt x="21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2" name="Google Shape;4542;p39"/>
          <p:cNvGrpSpPr/>
          <p:nvPr/>
        </p:nvGrpSpPr>
        <p:grpSpPr>
          <a:xfrm>
            <a:off x="3355406" y="2835441"/>
            <a:ext cx="1071627" cy="1168920"/>
            <a:chOff x="3360622" y="2835441"/>
            <a:chExt cx="1071627" cy="1168920"/>
          </a:xfrm>
        </p:grpSpPr>
        <p:sp>
          <p:nvSpPr>
            <p:cNvPr id="4543" name="Google Shape;4543;p39"/>
            <p:cNvSpPr/>
            <p:nvPr/>
          </p:nvSpPr>
          <p:spPr>
            <a:xfrm>
              <a:off x="3392726" y="2835441"/>
              <a:ext cx="1008466" cy="569471"/>
            </a:xfrm>
            <a:custGeom>
              <a:avLst/>
              <a:gdLst/>
              <a:ahLst/>
              <a:cxnLst/>
              <a:rect l="l" t="t" r="r" b="b"/>
              <a:pathLst>
                <a:path w="30847" h="17419" extrusionOk="0">
                  <a:moveTo>
                    <a:pt x="15423" y="0"/>
                  </a:moveTo>
                  <a:cubicBezTo>
                    <a:pt x="14948" y="0"/>
                    <a:pt x="14537" y="95"/>
                    <a:pt x="14188" y="285"/>
                  </a:cubicBezTo>
                  <a:lnTo>
                    <a:pt x="1204" y="7791"/>
                  </a:lnTo>
                  <a:cubicBezTo>
                    <a:pt x="856" y="7981"/>
                    <a:pt x="571" y="8298"/>
                    <a:pt x="349" y="8709"/>
                  </a:cubicBezTo>
                  <a:cubicBezTo>
                    <a:pt x="127" y="9089"/>
                    <a:pt x="0" y="9533"/>
                    <a:pt x="0" y="9913"/>
                  </a:cubicBezTo>
                  <a:lnTo>
                    <a:pt x="0" y="17418"/>
                  </a:lnTo>
                  <a:lnTo>
                    <a:pt x="381" y="17418"/>
                  </a:lnTo>
                  <a:lnTo>
                    <a:pt x="381" y="9913"/>
                  </a:lnTo>
                  <a:cubicBezTo>
                    <a:pt x="381" y="9596"/>
                    <a:pt x="476" y="9248"/>
                    <a:pt x="666" y="8899"/>
                  </a:cubicBezTo>
                  <a:cubicBezTo>
                    <a:pt x="856" y="8551"/>
                    <a:pt x="1109" y="8298"/>
                    <a:pt x="1394" y="8139"/>
                  </a:cubicBezTo>
                  <a:lnTo>
                    <a:pt x="14378" y="634"/>
                  </a:lnTo>
                  <a:cubicBezTo>
                    <a:pt x="14663" y="475"/>
                    <a:pt x="15012" y="380"/>
                    <a:pt x="15423" y="380"/>
                  </a:cubicBezTo>
                  <a:cubicBezTo>
                    <a:pt x="15803" y="380"/>
                    <a:pt x="16152" y="475"/>
                    <a:pt x="16437" y="634"/>
                  </a:cubicBezTo>
                  <a:lnTo>
                    <a:pt x="29421" y="8139"/>
                  </a:lnTo>
                  <a:cubicBezTo>
                    <a:pt x="29706" y="8298"/>
                    <a:pt x="29959" y="8551"/>
                    <a:pt x="30149" y="8899"/>
                  </a:cubicBezTo>
                  <a:cubicBezTo>
                    <a:pt x="30339" y="9248"/>
                    <a:pt x="30434" y="9596"/>
                    <a:pt x="30434" y="9913"/>
                  </a:cubicBezTo>
                  <a:lnTo>
                    <a:pt x="30434" y="17418"/>
                  </a:lnTo>
                  <a:lnTo>
                    <a:pt x="30846" y="17418"/>
                  </a:lnTo>
                  <a:lnTo>
                    <a:pt x="30846" y="9913"/>
                  </a:lnTo>
                  <a:cubicBezTo>
                    <a:pt x="30846" y="9533"/>
                    <a:pt x="30719" y="9089"/>
                    <a:pt x="30498" y="8709"/>
                  </a:cubicBezTo>
                  <a:cubicBezTo>
                    <a:pt x="30244" y="8298"/>
                    <a:pt x="29959" y="7981"/>
                    <a:pt x="29611" y="7791"/>
                  </a:cubicBezTo>
                  <a:lnTo>
                    <a:pt x="16627" y="285"/>
                  </a:lnTo>
                  <a:cubicBezTo>
                    <a:pt x="16310" y="95"/>
                    <a:pt x="15867" y="0"/>
                    <a:pt x="154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39"/>
            <p:cNvSpPr/>
            <p:nvPr/>
          </p:nvSpPr>
          <p:spPr>
            <a:xfrm>
              <a:off x="3360622" y="3404879"/>
              <a:ext cx="1071627" cy="599482"/>
            </a:xfrm>
            <a:custGeom>
              <a:avLst/>
              <a:gdLst/>
              <a:ahLst/>
              <a:cxnLst/>
              <a:rect l="l" t="t" r="r" b="b"/>
              <a:pathLst>
                <a:path w="32779" h="18337" extrusionOk="0">
                  <a:moveTo>
                    <a:pt x="1" y="0"/>
                  </a:moveTo>
                  <a:lnTo>
                    <a:pt x="1" y="7506"/>
                  </a:lnTo>
                  <a:cubicBezTo>
                    <a:pt x="1" y="8044"/>
                    <a:pt x="191" y="8646"/>
                    <a:pt x="476" y="9184"/>
                  </a:cubicBezTo>
                  <a:cubicBezTo>
                    <a:pt x="792" y="9723"/>
                    <a:pt x="1236" y="10166"/>
                    <a:pt x="1711" y="10419"/>
                  </a:cubicBezTo>
                  <a:lnTo>
                    <a:pt x="14695" y="17925"/>
                  </a:lnTo>
                  <a:cubicBezTo>
                    <a:pt x="15170" y="18210"/>
                    <a:pt x="15772" y="18336"/>
                    <a:pt x="16374" y="18336"/>
                  </a:cubicBezTo>
                  <a:cubicBezTo>
                    <a:pt x="17007" y="18336"/>
                    <a:pt x="17609" y="18210"/>
                    <a:pt x="18084" y="17925"/>
                  </a:cubicBezTo>
                  <a:lnTo>
                    <a:pt x="31100" y="10419"/>
                  </a:lnTo>
                  <a:cubicBezTo>
                    <a:pt x="31543" y="10134"/>
                    <a:pt x="31987" y="9691"/>
                    <a:pt x="32303" y="9152"/>
                  </a:cubicBezTo>
                  <a:cubicBezTo>
                    <a:pt x="32620" y="8646"/>
                    <a:pt x="32778" y="8044"/>
                    <a:pt x="32778" y="7506"/>
                  </a:cubicBezTo>
                  <a:lnTo>
                    <a:pt x="32778" y="0"/>
                  </a:lnTo>
                  <a:lnTo>
                    <a:pt x="30466" y="0"/>
                  </a:lnTo>
                  <a:lnTo>
                    <a:pt x="30466" y="7506"/>
                  </a:lnTo>
                  <a:cubicBezTo>
                    <a:pt x="30466" y="7601"/>
                    <a:pt x="30403" y="7791"/>
                    <a:pt x="30276" y="8012"/>
                  </a:cubicBezTo>
                  <a:cubicBezTo>
                    <a:pt x="30150" y="8234"/>
                    <a:pt x="30023" y="8361"/>
                    <a:pt x="29928" y="8424"/>
                  </a:cubicBezTo>
                  <a:lnTo>
                    <a:pt x="16912" y="15930"/>
                  </a:lnTo>
                  <a:cubicBezTo>
                    <a:pt x="16849" y="15961"/>
                    <a:pt x="16627" y="16025"/>
                    <a:pt x="16374" y="16025"/>
                  </a:cubicBezTo>
                  <a:cubicBezTo>
                    <a:pt x="16120" y="16025"/>
                    <a:pt x="15930" y="15961"/>
                    <a:pt x="15867" y="15930"/>
                  </a:cubicBezTo>
                  <a:lnTo>
                    <a:pt x="2851" y="8424"/>
                  </a:lnTo>
                  <a:cubicBezTo>
                    <a:pt x="2756" y="8361"/>
                    <a:pt x="2629" y="8234"/>
                    <a:pt x="2503" y="8012"/>
                  </a:cubicBezTo>
                  <a:cubicBezTo>
                    <a:pt x="2376" y="7791"/>
                    <a:pt x="2313" y="7601"/>
                    <a:pt x="2313" y="7506"/>
                  </a:cubicBezTo>
                  <a:lnTo>
                    <a:pt x="23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39"/>
            <p:cNvSpPr/>
            <p:nvPr/>
          </p:nvSpPr>
          <p:spPr>
            <a:xfrm>
              <a:off x="3499369" y="2962255"/>
              <a:ext cx="794134" cy="884724"/>
            </a:xfrm>
            <a:custGeom>
              <a:avLst/>
              <a:gdLst/>
              <a:ahLst/>
              <a:cxnLst/>
              <a:rect l="l" t="t" r="r" b="b"/>
              <a:pathLst>
                <a:path w="24291" h="27062" extrusionOk="0">
                  <a:moveTo>
                    <a:pt x="12145" y="1"/>
                  </a:moveTo>
                  <a:cubicBezTo>
                    <a:pt x="11631" y="1"/>
                    <a:pt x="11116" y="112"/>
                    <a:pt x="10736" y="333"/>
                  </a:cubicBezTo>
                  <a:lnTo>
                    <a:pt x="1426" y="5685"/>
                  </a:lnTo>
                  <a:cubicBezTo>
                    <a:pt x="634" y="6160"/>
                    <a:pt x="0" y="7237"/>
                    <a:pt x="0" y="8155"/>
                  </a:cubicBezTo>
                  <a:lnTo>
                    <a:pt x="0" y="18891"/>
                  </a:lnTo>
                  <a:cubicBezTo>
                    <a:pt x="0" y="19335"/>
                    <a:pt x="159" y="19841"/>
                    <a:pt x="412" y="20285"/>
                  </a:cubicBezTo>
                  <a:cubicBezTo>
                    <a:pt x="665" y="20728"/>
                    <a:pt x="1045" y="21140"/>
                    <a:pt x="1426" y="21361"/>
                  </a:cubicBezTo>
                  <a:lnTo>
                    <a:pt x="10736" y="26713"/>
                  </a:lnTo>
                  <a:cubicBezTo>
                    <a:pt x="10831" y="26777"/>
                    <a:pt x="10926" y="26840"/>
                    <a:pt x="11053" y="26872"/>
                  </a:cubicBezTo>
                  <a:cubicBezTo>
                    <a:pt x="11148" y="26903"/>
                    <a:pt x="11275" y="26935"/>
                    <a:pt x="11401" y="26967"/>
                  </a:cubicBezTo>
                  <a:cubicBezTo>
                    <a:pt x="11639" y="27030"/>
                    <a:pt x="11892" y="27062"/>
                    <a:pt x="12145" y="27062"/>
                  </a:cubicBezTo>
                  <a:cubicBezTo>
                    <a:pt x="12399" y="27062"/>
                    <a:pt x="12652" y="27030"/>
                    <a:pt x="12890" y="26967"/>
                  </a:cubicBezTo>
                  <a:cubicBezTo>
                    <a:pt x="13080" y="26935"/>
                    <a:pt x="13238" y="26872"/>
                    <a:pt x="13396" y="26808"/>
                  </a:cubicBezTo>
                  <a:cubicBezTo>
                    <a:pt x="13460" y="26777"/>
                    <a:pt x="13523" y="26745"/>
                    <a:pt x="13555" y="26713"/>
                  </a:cubicBezTo>
                  <a:lnTo>
                    <a:pt x="22865" y="21361"/>
                  </a:lnTo>
                  <a:cubicBezTo>
                    <a:pt x="23277" y="21140"/>
                    <a:pt x="23626" y="20728"/>
                    <a:pt x="23879" y="20285"/>
                  </a:cubicBezTo>
                  <a:cubicBezTo>
                    <a:pt x="24132" y="19841"/>
                    <a:pt x="24291" y="19335"/>
                    <a:pt x="24291" y="18891"/>
                  </a:cubicBezTo>
                  <a:lnTo>
                    <a:pt x="24291" y="8155"/>
                  </a:lnTo>
                  <a:cubicBezTo>
                    <a:pt x="24291" y="7237"/>
                    <a:pt x="23657" y="6160"/>
                    <a:pt x="22865" y="5685"/>
                  </a:cubicBezTo>
                  <a:lnTo>
                    <a:pt x="13555" y="333"/>
                  </a:lnTo>
                  <a:cubicBezTo>
                    <a:pt x="13175" y="112"/>
                    <a:pt x="12660" y="1"/>
                    <a:pt x="1214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9"/>
            <p:cNvSpPr/>
            <p:nvPr/>
          </p:nvSpPr>
          <p:spPr>
            <a:xfrm>
              <a:off x="3671234" y="3213333"/>
              <a:ext cx="450405" cy="297175"/>
            </a:xfrm>
            <a:custGeom>
              <a:avLst/>
              <a:gdLst/>
              <a:ahLst/>
              <a:cxnLst/>
              <a:rect l="l" t="t" r="r" b="b"/>
              <a:pathLst>
                <a:path w="13777" h="9090" extrusionOk="0">
                  <a:moveTo>
                    <a:pt x="1679" y="0"/>
                  </a:moveTo>
                  <a:cubicBezTo>
                    <a:pt x="761" y="0"/>
                    <a:pt x="0" y="760"/>
                    <a:pt x="0" y="1679"/>
                  </a:cubicBezTo>
                  <a:lnTo>
                    <a:pt x="0" y="7443"/>
                  </a:lnTo>
                  <a:cubicBezTo>
                    <a:pt x="0" y="8361"/>
                    <a:pt x="761" y="9089"/>
                    <a:pt x="1679" y="9089"/>
                  </a:cubicBezTo>
                  <a:lnTo>
                    <a:pt x="5543" y="9089"/>
                  </a:lnTo>
                  <a:cubicBezTo>
                    <a:pt x="5638" y="9089"/>
                    <a:pt x="5733" y="8994"/>
                    <a:pt x="5733" y="8899"/>
                  </a:cubicBezTo>
                  <a:cubicBezTo>
                    <a:pt x="5733" y="8773"/>
                    <a:pt x="5638" y="8678"/>
                    <a:pt x="5543" y="8678"/>
                  </a:cubicBezTo>
                  <a:lnTo>
                    <a:pt x="1679" y="8678"/>
                  </a:lnTo>
                  <a:cubicBezTo>
                    <a:pt x="982" y="8678"/>
                    <a:pt x="412" y="8139"/>
                    <a:pt x="412" y="7443"/>
                  </a:cubicBezTo>
                  <a:lnTo>
                    <a:pt x="412" y="1679"/>
                  </a:lnTo>
                  <a:cubicBezTo>
                    <a:pt x="412" y="982"/>
                    <a:pt x="982" y="412"/>
                    <a:pt x="1679" y="412"/>
                  </a:cubicBezTo>
                  <a:lnTo>
                    <a:pt x="12098" y="412"/>
                  </a:lnTo>
                  <a:cubicBezTo>
                    <a:pt x="12795" y="412"/>
                    <a:pt x="13365" y="982"/>
                    <a:pt x="13365" y="1679"/>
                  </a:cubicBezTo>
                  <a:lnTo>
                    <a:pt x="13365" y="7443"/>
                  </a:lnTo>
                  <a:cubicBezTo>
                    <a:pt x="13365" y="8139"/>
                    <a:pt x="12795" y="8678"/>
                    <a:pt x="12098" y="8678"/>
                  </a:cubicBezTo>
                  <a:lnTo>
                    <a:pt x="8234" y="8678"/>
                  </a:lnTo>
                  <a:cubicBezTo>
                    <a:pt x="8139" y="8678"/>
                    <a:pt x="8044" y="8773"/>
                    <a:pt x="8044" y="8899"/>
                  </a:cubicBezTo>
                  <a:cubicBezTo>
                    <a:pt x="8044" y="8994"/>
                    <a:pt x="8139" y="9089"/>
                    <a:pt x="8234" y="9089"/>
                  </a:cubicBezTo>
                  <a:lnTo>
                    <a:pt x="12098" y="9089"/>
                  </a:lnTo>
                  <a:cubicBezTo>
                    <a:pt x="13016" y="9089"/>
                    <a:pt x="13777" y="8361"/>
                    <a:pt x="13777" y="7443"/>
                  </a:cubicBezTo>
                  <a:lnTo>
                    <a:pt x="13777" y="1679"/>
                  </a:lnTo>
                  <a:cubicBezTo>
                    <a:pt x="13777" y="760"/>
                    <a:pt x="13016" y="0"/>
                    <a:pt x="121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9"/>
            <p:cNvSpPr/>
            <p:nvPr/>
          </p:nvSpPr>
          <p:spPr>
            <a:xfrm>
              <a:off x="3845158" y="3497235"/>
              <a:ext cx="103570" cy="130247"/>
            </a:xfrm>
            <a:custGeom>
              <a:avLst/>
              <a:gdLst/>
              <a:ahLst/>
              <a:cxnLst/>
              <a:rect l="l" t="t" r="r" b="b"/>
              <a:pathLst>
                <a:path w="3168" h="3984" extrusionOk="0">
                  <a:moveTo>
                    <a:pt x="240" y="1"/>
                  </a:moveTo>
                  <a:cubicBezTo>
                    <a:pt x="212" y="1"/>
                    <a:pt x="185" y="8"/>
                    <a:pt x="159" y="25"/>
                  </a:cubicBezTo>
                  <a:cubicBezTo>
                    <a:pt x="33" y="57"/>
                    <a:pt x="1" y="184"/>
                    <a:pt x="33" y="279"/>
                  </a:cubicBezTo>
                  <a:lnTo>
                    <a:pt x="1363" y="3857"/>
                  </a:lnTo>
                  <a:cubicBezTo>
                    <a:pt x="1394" y="3921"/>
                    <a:pt x="1489" y="3984"/>
                    <a:pt x="1553" y="3984"/>
                  </a:cubicBezTo>
                  <a:cubicBezTo>
                    <a:pt x="1648" y="3984"/>
                    <a:pt x="1743" y="3921"/>
                    <a:pt x="1774" y="3857"/>
                  </a:cubicBezTo>
                  <a:lnTo>
                    <a:pt x="3104" y="279"/>
                  </a:lnTo>
                  <a:cubicBezTo>
                    <a:pt x="3168" y="184"/>
                    <a:pt x="3104" y="57"/>
                    <a:pt x="3009" y="25"/>
                  </a:cubicBezTo>
                  <a:cubicBezTo>
                    <a:pt x="2980" y="18"/>
                    <a:pt x="2951" y="14"/>
                    <a:pt x="2925" y="14"/>
                  </a:cubicBezTo>
                  <a:cubicBezTo>
                    <a:pt x="2840" y="14"/>
                    <a:pt x="2773" y="55"/>
                    <a:pt x="2724" y="152"/>
                  </a:cubicBezTo>
                  <a:lnTo>
                    <a:pt x="1584" y="3192"/>
                  </a:lnTo>
                  <a:lnTo>
                    <a:pt x="413" y="152"/>
                  </a:lnTo>
                  <a:cubicBezTo>
                    <a:pt x="389" y="59"/>
                    <a:pt x="315" y="1"/>
                    <a:pt x="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39"/>
            <p:cNvSpPr/>
            <p:nvPr/>
          </p:nvSpPr>
          <p:spPr>
            <a:xfrm>
              <a:off x="3727138" y="3270284"/>
              <a:ext cx="314763" cy="13469"/>
            </a:xfrm>
            <a:custGeom>
              <a:avLst/>
              <a:gdLst/>
              <a:ahLst/>
              <a:cxnLst/>
              <a:rect l="l" t="t" r="r" b="b"/>
              <a:pathLst>
                <a:path w="9628" h="412" extrusionOk="0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9438" y="412"/>
                  </a:lnTo>
                  <a:cubicBezTo>
                    <a:pt x="9565" y="412"/>
                    <a:pt x="9628" y="317"/>
                    <a:pt x="9628" y="222"/>
                  </a:cubicBezTo>
                  <a:cubicBezTo>
                    <a:pt x="9628" y="95"/>
                    <a:pt x="9533" y="0"/>
                    <a:pt x="94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39"/>
            <p:cNvSpPr/>
            <p:nvPr/>
          </p:nvSpPr>
          <p:spPr>
            <a:xfrm>
              <a:off x="3727138" y="3327234"/>
              <a:ext cx="236105" cy="13469"/>
            </a:xfrm>
            <a:custGeom>
              <a:avLst/>
              <a:gdLst/>
              <a:ahLst/>
              <a:cxnLst/>
              <a:rect l="l" t="t" r="r" b="b"/>
              <a:pathLst>
                <a:path w="7222" h="412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7031" y="412"/>
                  </a:lnTo>
                  <a:cubicBezTo>
                    <a:pt x="7158" y="412"/>
                    <a:pt x="7221" y="317"/>
                    <a:pt x="7221" y="190"/>
                  </a:cubicBezTo>
                  <a:cubicBezTo>
                    <a:pt x="7221" y="95"/>
                    <a:pt x="7158" y="0"/>
                    <a:pt x="7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39"/>
            <p:cNvSpPr/>
            <p:nvPr/>
          </p:nvSpPr>
          <p:spPr>
            <a:xfrm>
              <a:off x="3727138" y="3383138"/>
              <a:ext cx="236105" cy="13469"/>
            </a:xfrm>
            <a:custGeom>
              <a:avLst/>
              <a:gdLst/>
              <a:ahLst/>
              <a:cxnLst/>
              <a:rect l="l" t="t" r="r" b="b"/>
              <a:pathLst>
                <a:path w="7222" h="412" extrusionOk="0"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7031" y="412"/>
                  </a:lnTo>
                  <a:cubicBezTo>
                    <a:pt x="7158" y="412"/>
                    <a:pt x="7221" y="317"/>
                    <a:pt x="7221" y="222"/>
                  </a:cubicBezTo>
                  <a:cubicBezTo>
                    <a:pt x="7221" y="95"/>
                    <a:pt x="7158" y="0"/>
                    <a:pt x="7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39"/>
            <p:cNvSpPr/>
            <p:nvPr/>
          </p:nvSpPr>
          <p:spPr>
            <a:xfrm>
              <a:off x="3727138" y="3440056"/>
              <a:ext cx="314763" cy="13502"/>
            </a:xfrm>
            <a:custGeom>
              <a:avLst/>
              <a:gdLst/>
              <a:ahLst/>
              <a:cxnLst/>
              <a:rect l="l" t="t" r="r" b="b"/>
              <a:pathLst>
                <a:path w="9628" h="413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413"/>
                    <a:pt x="191" y="413"/>
                  </a:cubicBezTo>
                  <a:lnTo>
                    <a:pt x="9438" y="413"/>
                  </a:lnTo>
                  <a:cubicBezTo>
                    <a:pt x="9565" y="413"/>
                    <a:pt x="9628" y="318"/>
                    <a:pt x="9628" y="191"/>
                  </a:cubicBezTo>
                  <a:cubicBezTo>
                    <a:pt x="9628" y="96"/>
                    <a:pt x="9533" y="1"/>
                    <a:pt x="9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2" name="Google Shape;4552;p39"/>
          <p:cNvSpPr txBox="1"/>
          <p:nvPr/>
        </p:nvSpPr>
        <p:spPr>
          <a:xfrm>
            <a:off x="457211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PE" sz="1200" dirty="0">
                <a:latin typeface="Fira Sans Medium"/>
                <a:ea typeface="Fira Sans Medium"/>
                <a:cs typeface="Fira Sans Medium"/>
                <a:sym typeface="Fira Sans Medium"/>
              </a:rPr>
              <a:t>MIVISUALIZATION </a:t>
            </a:r>
          </a:p>
        </p:txBody>
      </p:sp>
      <p:sp>
        <p:nvSpPr>
          <p:cNvPr id="4553" name="Google Shape;4553;p39"/>
          <p:cNvSpPr txBox="1"/>
          <p:nvPr/>
        </p:nvSpPr>
        <p:spPr>
          <a:xfrm>
            <a:off x="457200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0%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4" name="Google Shape;4554;p39"/>
          <p:cNvSpPr txBox="1"/>
          <p:nvPr/>
        </p:nvSpPr>
        <p:spPr>
          <a:xfrm>
            <a:off x="1819631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200" dirty="0">
                <a:latin typeface="Fira Sans Medium"/>
                <a:ea typeface="Fira Sans Medium"/>
                <a:cs typeface="Fira Sans Medium"/>
                <a:sym typeface="Fira Sans Medium"/>
              </a:rPr>
              <a:t>MICONNECT</a:t>
            </a:r>
          </a:p>
        </p:txBody>
      </p:sp>
      <p:sp>
        <p:nvSpPr>
          <p:cNvPr id="4555" name="Google Shape;4555;p39"/>
          <p:cNvSpPr txBox="1"/>
          <p:nvPr/>
        </p:nvSpPr>
        <p:spPr>
          <a:xfrm>
            <a:off x="1819621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40%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6" name="Google Shape;4556;p39"/>
          <p:cNvSpPr txBox="1"/>
          <p:nvPr/>
        </p:nvSpPr>
        <p:spPr>
          <a:xfrm>
            <a:off x="318205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Fira Sans Medium"/>
                <a:ea typeface="Fira Sans Medium"/>
                <a:cs typeface="Fira Sans Medium"/>
                <a:sym typeface="Fira Sans Medium"/>
              </a:rPr>
              <a:t>MIESTUDIANTE</a:t>
            </a:r>
            <a:endParaRPr sz="11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7" name="Google Shape;4557;p39"/>
          <p:cNvSpPr txBox="1"/>
          <p:nvPr/>
        </p:nvSpPr>
        <p:spPr>
          <a:xfrm>
            <a:off x="3182042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5%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58" name="Google Shape;4558;p39"/>
          <p:cNvSpPr txBox="1"/>
          <p:nvPr/>
        </p:nvSpPr>
        <p:spPr>
          <a:xfrm>
            <a:off x="590689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100" dirty="0">
                <a:latin typeface="Fira Sans Medium"/>
                <a:ea typeface="Fira Sans Medium"/>
                <a:cs typeface="Fira Sans Medium"/>
                <a:sym typeface="Fira Sans Medium"/>
              </a:rPr>
              <a:t>MINED ECOMMERCE</a:t>
            </a:r>
            <a:endParaRPr sz="11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59" name="Google Shape;4559;p39"/>
          <p:cNvSpPr txBox="1"/>
          <p:nvPr/>
        </p:nvSpPr>
        <p:spPr>
          <a:xfrm>
            <a:off x="5906883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0%</a:t>
            </a:r>
          </a:p>
        </p:txBody>
      </p:sp>
      <p:sp>
        <p:nvSpPr>
          <p:cNvPr id="4560" name="Google Shape;4560;p39"/>
          <p:cNvSpPr txBox="1"/>
          <p:nvPr/>
        </p:nvSpPr>
        <p:spPr>
          <a:xfrm>
            <a:off x="726931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100" dirty="0">
                <a:latin typeface="Fira Sans Medium"/>
                <a:ea typeface="Fira Sans Medium"/>
                <a:cs typeface="Fira Sans Medium"/>
                <a:sym typeface="Fira Sans Medium"/>
              </a:rPr>
              <a:t>MINED CASH KING</a:t>
            </a:r>
            <a:endParaRPr sz="11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61" name="Google Shape;4561;p39"/>
          <p:cNvSpPr txBox="1"/>
          <p:nvPr/>
        </p:nvSpPr>
        <p:spPr>
          <a:xfrm>
            <a:off x="7269304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0%</a:t>
            </a:r>
          </a:p>
        </p:txBody>
      </p:sp>
      <p:sp>
        <p:nvSpPr>
          <p:cNvPr id="4562" name="Google Shape;4562;p39"/>
          <p:cNvSpPr txBox="1"/>
          <p:nvPr/>
        </p:nvSpPr>
        <p:spPr>
          <a:xfrm>
            <a:off x="4544472" y="4055050"/>
            <a:ext cx="1417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100" dirty="0">
                <a:latin typeface="Fira Sans Medium"/>
                <a:ea typeface="Fira Sans Medium"/>
                <a:cs typeface="Fira Sans Medium"/>
                <a:sym typeface="Fira Sans Medium"/>
              </a:rPr>
              <a:t>MINED E-BOOKS</a:t>
            </a:r>
            <a:endParaRPr sz="11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563" name="Google Shape;4563;p39"/>
          <p:cNvSpPr txBox="1"/>
          <p:nvPr/>
        </p:nvSpPr>
        <p:spPr>
          <a:xfrm>
            <a:off x="4544463" y="4339600"/>
            <a:ext cx="141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0%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4430362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Component Definition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C</a:t>
            </a: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loud Architecture</a:t>
            </a: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7760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45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1239441" y="2719265"/>
            <a:ext cx="6610350" cy="101075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BACK END DEVELOPMENT</a:t>
            </a: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0601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Component Definition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BASE DE DATOS </a:t>
            </a: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4720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3D92FF0-30D4-B60F-3160-B0B0C1B7D4BD}"/>
              </a:ext>
            </a:extLst>
          </p:cNvPr>
          <p:cNvSpPr txBox="1">
            <a:spLocks/>
          </p:cNvSpPr>
          <p:nvPr/>
        </p:nvSpPr>
        <p:spPr>
          <a:xfrm>
            <a:off x="0" y="287111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ENTIDADES</a:t>
            </a:r>
          </a:p>
        </p:txBody>
      </p:sp>
    </p:spTree>
    <p:extLst>
      <p:ext uri="{BB962C8B-B14F-4D97-AF65-F5344CB8AC3E}">
        <p14:creationId xmlns:p14="http://schemas.microsoft.com/office/powerpoint/2010/main" val="31454874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BF05901-BA35-D44C-1106-6644B0128621}"/>
              </a:ext>
            </a:extLst>
          </p:cNvPr>
          <p:cNvSpPr txBox="1">
            <a:spLocks/>
          </p:cNvSpPr>
          <p:nvPr/>
        </p:nvSpPr>
        <p:spPr>
          <a:xfrm>
            <a:off x="114300" y="165104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MODELO</a:t>
            </a:r>
          </a:p>
        </p:txBody>
      </p:sp>
      <p:pic>
        <p:nvPicPr>
          <p:cNvPr id="10244" name="Picture 4" descr="Gráfico de Entidad-Relación - Colegio 4 Android">
            <a:extLst>
              <a:ext uri="{FF2B5EF4-FFF2-40B4-BE49-F238E27FC236}">
                <a16:creationId xmlns:a16="http://schemas.microsoft.com/office/drawing/2014/main" id="{03EAE069-A078-A211-E5EE-1014A6598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056" y="1079681"/>
            <a:ext cx="51958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06950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Component Definition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MODULOS - APIS</a:t>
            </a:r>
            <a:endParaRPr 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1199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22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  <a:sym typeface="Arial"/>
              </a:rPr>
              <a:t>MODULOS</a:t>
            </a:r>
            <a:endParaRPr sz="3200" b="1" kern="12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  <a:sym typeface="Arial"/>
            </a:endParaRPr>
          </a:p>
        </p:txBody>
      </p:sp>
      <p:grpSp>
        <p:nvGrpSpPr>
          <p:cNvPr id="1200" name="Google Shape;1200;p22"/>
          <p:cNvGrpSpPr/>
          <p:nvPr/>
        </p:nvGrpSpPr>
        <p:grpSpPr>
          <a:xfrm>
            <a:off x="501613" y="1955190"/>
            <a:ext cx="1891063" cy="694194"/>
            <a:chOff x="777838" y="1948526"/>
            <a:chExt cx="1891063" cy="694194"/>
          </a:xfrm>
        </p:grpSpPr>
        <p:sp>
          <p:nvSpPr>
            <p:cNvPr id="1201" name="Google Shape;1201;p22"/>
            <p:cNvSpPr txBox="1"/>
            <p:nvPr/>
          </p:nvSpPr>
          <p:spPr>
            <a:xfrm>
              <a:off x="777838" y="1948526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2</a:t>
              </a:r>
            </a:p>
          </p:txBody>
        </p:sp>
        <p:sp>
          <p:nvSpPr>
            <p:cNvPr id="1202" name="Google Shape;1202;p22"/>
            <p:cNvSpPr txBox="1"/>
            <p:nvPr/>
          </p:nvSpPr>
          <p:spPr>
            <a:xfrm>
              <a:off x="778000" y="2202020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It’s terribly hot, even hotter than Mercury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3" name="Google Shape;1203;p22"/>
          <p:cNvGrpSpPr/>
          <p:nvPr/>
        </p:nvGrpSpPr>
        <p:grpSpPr>
          <a:xfrm>
            <a:off x="501738" y="948456"/>
            <a:ext cx="1890913" cy="694194"/>
            <a:chOff x="777963" y="948455"/>
            <a:chExt cx="1890913" cy="694194"/>
          </a:xfrm>
        </p:grpSpPr>
        <p:sp>
          <p:nvSpPr>
            <p:cNvPr id="1204" name="Google Shape;1204;p22"/>
            <p:cNvSpPr txBox="1"/>
            <p:nvPr/>
          </p:nvSpPr>
          <p:spPr>
            <a:xfrm>
              <a:off x="777963" y="948455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1</a:t>
              </a:r>
              <a:endParaRPr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205" name="Google Shape;1205;p22"/>
            <p:cNvSpPr txBox="1"/>
            <p:nvPr/>
          </p:nvSpPr>
          <p:spPr>
            <a:xfrm>
              <a:off x="777975" y="1201949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6" name="Google Shape;1206;p22"/>
          <p:cNvGrpSpPr/>
          <p:nvPr/>
        </p:nvGrpSpPr>
        <p:grpSpPr>
          <a:xfrm>
            <a:off x="501738" y="2961925"/>
            <a:ext cx="1890938" cy="693648"/>
            <a:chOff x="777963" y="2952747"/>
            <a:chExt cx="1890938" cy="693648"/>
          </a:xfrm>
        </p:grpSpPr>
        <p:sp>
          <p:nvSpPr>
            <p:cNvPr id="1207" name="Google Shape;1207;p22"/>
            <p:cNvSpPr txBox="1"/>
            <p:nvPr/>
          </p:nvSpPr>
          <p:spPr>
            <a:xfrm>
              <a:off x="777963" y="2952747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3</a:t>
              </a:r>
            </a:p>
          </p:txBody>
        </p:sp>
        <p:sp>
          <p:nvSpPr>
            <p:cNvPr id="1208" name="Google Shape;1208;p22"/>
            <p:cNvSpPr txBox="1"/>
            <p:nvPr/>
          </p:nvSpPr>
          <p:spPr>
            <a:xfrm>
              <a:off x="778000" y="3205695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9" name="Google Shape;1209;p22"/>
          <p:cNvGrpSpPr/>
          <p:nvPr/>
        </p:nvGrpSpPr>
        <p:grpSpPr>
          <a:xfrm>
            <a:off x="6713213" y="2069845"/>
            <a:ext cx="1890913" cy="694447"/>
            <a:chOff x="6475088" y="1960653"/>
            <a:chExt cx="1890913" cy="694447"/>
          </a:xfrm>
        </p:grpSpPr>
        <p:sp>
          <p:nvSpPr>
            <p:cNvPr id="1210" name="Google Shape;1210;p22"/>
            <p:cNvSpPr txBox="1"/>
            <p:nvPr/>
          </p:nvSpPr>
          <p:spPr>
            <a:xfrm>
              <a:off x="6475088" y="1960653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6</a:t>
              </a:r>
            </a:p>
          </p:txBody>
        </p:sp>
        <p:sp>
          <p:nvSpPr>
            <p:cNvPr id="1211" name="Google Shape;1211;p22"/>
            <p:cNvSpPr txBox="1"/>
            <p:nvPr/>
          </p:nvSpPr>
          <p:spPr>
            <a:xfrm>
              <a:off x="6475100" y="2214399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Saturn is the ringed planet and a gas giant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2" name="Google Shape;1212;p22"/>
          <p:cNvGrpSpPr/>
          <p:nvPr/>
        </p:nvGrpSpPr>
        <p:grpSpPr>
          <a:xfrm>
            <a:off x="6713213" y="1062755"/>
            <a:ext cx="1890913" cy="694195"/>
            <a:chOff x="6475088" y="948455"/>
            <a:chExt cx="1890913" cy="694195"/>
          </a:xfrm>
        </p:grpSpPr>
        <p:sp>
          <p:nvSpPr>
            <p:cNvPr id="1213" name="Google Shape;1213;p22"/>
            <p:cNvSpPr txBox="1"/>
            <p:nvPr/>
          </p:nvSpPr>
          <p:spPr>
            <a:xfrm>
              <a:off x="6475088" y="948455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5</a:t>
              </a:r>
            </a:p>
          </p:txBody>
        </p:sp>
        <p:sp>
          <p:nvSpPr>
            <p:cNvPr id="1214" name="Google Shape;1214;p22"/>
            <p:cNvSpPr txBox="1"/>
            <p:nvPr/>
          </p:nvSpPr>
          <p:spPr>
            <a:xfrm>
              <a:off x="6475100" y="1201950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It’s the biggest planet in the Solar System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5" name="Google Shape;1215;p22"/>
          <p:cNvGrpSpPr/>
          <p:nvPr/>
        </p:nvGrpSpPr>
        <p:grpSpPr>
          <a:xfrm>
            <a:off x="6713213" y="3077187"/>
            <a:ext cx="1890913" cy="694418"/>
            <a:chOff x="6475088" y="2967133"/>
            <a:chExt cx="1890913" cy="694418"/>
          </a:xfrm>
        </p:grpSpPr>
        <p:sp>
          <p:nvSpPr>
            <p:cNvPr id="1216" name="Google Shape;1216;p22"/>
            <p:cNvSpPr txBox="1"/>
            <p:nvPr/>
          </p:nvSpPr>
          <p:spPr>
            <a:xfrm>
              <a:off x="6475088" y="2967133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7</a:t>
              </a:r>
            </a:p>
          </p:txBody>
        </p:sp>
        <p:sp>
          <p:nvSpPr>
            <p:cNvPr id="1217" name="Google Shape;1217;p22"/>
            <p:cNvSpPr txBox="1"/>
            <p:nvPr/>
          </p:nvSpPr>
          <p:spPr>
            <a:xfrm>
              <a:off x="6475100" y="3220852"/>
              <a:ext cx="18909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8" name="Google Shape;1218;p22"/>
          <p:cNvGrpSpPr/>
          <p:nvPr/>
        </p:nvGrpSpPr>
        <p:grpSpPr>
          <a:xfrm>
            <a:off x="501738" y="3968113"/>
            <a:ext cx="1890913" cy="671112"/>
            <a:chOff x="777963" y="3968114"/>
            <a:chExt cx="1890913" cy="671112"/>
          </a:xfrm>
        </p:grpSpPr>
        <p:sp>
          <p:nvSpPr>
            <p:cNvPr id="1219" name="Google Shape;1219;p22"/>
            <p:cNvSpPr txBox="1"/>
            <p:nvPr/>
          </p:nvSpPr>
          <p:spPr>
            <a:xfrm>
              <a:off x="777963" y="3968114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4</a:t>
              </a:r>
            </a:p>
          </p:txBody>
        </p:sp>
        <p:sp>
          <p:nvSpPr>
            <p:cNvPr id="1220" name="Google Shape;1220;p22"/>
            <p:cNvSpPr txBox="1"/>
            <p:nvPr/>
          </p:nvSpPr>
          <p:spPr>
            <a:xfrm>
              <a:off x="777975" y="4221626"/>
              <a:ext cx="1890900" cy="4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It’s the star at the center of the Solar System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21" name="Google Shape;1221;p22"/>
          <p:cNvGrpSpPr/>
          <p:nvPr/>
        </p:nvGrpSpPr>
        <p:grpSpPr>
          <a:xfrm>
            <a:off x="6713213" y="4084500"/>
            <a:ext cx="1890913" cy="666938"/>
            <a:chOff x="6475088" y="3968113"/>
            <a:chExt cx="1890913" cy="666938"/>
          </a:xfrm>
        </p:grpSpPr>
        <p:sp>
          <p:nvSpPr>
            <p:cNvPr id="1222" name="Google Shape;1222;p22"/>
            <p:cNvSpPr txBox="1"/>
            <p:nvPr/>
          </p:nvSpPr>
          <p:spPr>
            <a:xfrm>
              <a:off x="6475088" y="3968113"/>
              <a:ext cx="1890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Modulo 8</a:t>
              </a:r>
            </a:p>
          </p:txBody>
        </p:sp>
        <p:sp>
          <p:nvSpPr>
            <p:cNvPr id="1223" name="Google Shape;1223;p22"/>
            <p:cNvSpPr txBox="1"/>
            <p:nvPr/>
          </p:nvSpPr>
          <p:spPr>
            <a:xfrm>
              <a:off x="6475100" y="4217451"/>
              <a:ext cx="1890900" cy="4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The Moon is Earth’s only natural satellite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24" name="Google Shape;1224;p22"/>
          <p:cNvGrpSpPr/>
          <p:nvPr/>
        </p:nvGrpSpPr>
        <p:grpSpPr>
          <a:xfrm>
            <a:off x="2401259" y="1099806"/>
            <a:ext cx="1919241" cy="2997195"/>
            <a:chOff x="2677484" y="1099806"/>
            <a:chExt cx="1919241" cy="2997195"/>
          </a:xfrm>
        </p:grpSpPr>
        <p:cxnSp>
          <p:nvCxnSpPr>
            <p:cNvPr id="1225" name="Google Shape;1225;p22"/>
            <p:cNvCxnSpPr/>
            <p:nvPr/>
          </p:nvCxnSpPr>
          <p:spPr>
            <a:xfrm rot="1803274">
              <a:off x="2721582" y="2086353"/>
              <a:ext cx="2010285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26" name="Google Shape;1226;p22"/>
            <p:cNvGrpSpPr/>
            <p:nvPr/>
          </p:nvGrpSpPr>
          <p:grpSpPr>
            <a:xfrm>
              <a:off x="2677484" y="1099806"/>
              <a:ext cx="219355" cy="2997195"/>
              <a:chOff x="2677445" y="1105654"/>
              <a:chExt cx="219355" cy="3013771"/>
            </a:xfrm>
          </p:grpSpPr>
          <p:cxnSp>
            <p:nvCxnSpPr>
              <p:cNvPr id="1227" name="Google Shape;1227;p22"/>
              <p:cNvCxnSpPr/>
              <p:nvPr/>
            </p:nvCxnSpPr>
            <p:spPr>
              <a:xfrm rot="10800000">
                <a:off x="2677733" y="31183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28" name="Google Shape;1228;p22"/>
              <p:cNvCxnSpPr/>
              <p:nvPr/>
            </p:nvCxnSpPr>
            <p:spPr>
              <a:xfrm rot="10800000">
                <a:off x="2858159" y="1105654"/>
                <a:ext cx="0" cy="300780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29" name="Google Shape;1229;p22"/>
              <p:cNvCxnSpPr/>
              <p:nvPr/>
            </p:nvCxnSpPr>
            <p:spPr>
              <a:xfrm rot="10800000">
                <a:off x="2677800" y="1119750"/>
                <a:ext cx="2190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0" name="Google Shape;1230;p22"/>
              <p:cNvCxnSpPr/>
              <p:nvPr/>
            </p:nvCxnSpPr>
            <p:spPr>
              <a:xfrm rot="10800000">
                <a:off x="2677800" y="4119425"/>
                <a:ext cx="2184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1" name="Google Shape;1231;p22"/>
              <p:cNvCxnSpPr/>
              <p:nvPr/>
            </p:nvCxnSpPr>
            <p:spPr>
              <a:xfrm rot="10800000">
                <a:off x="2677733" y="21214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2" name="Google Shape;1232;p22"/>
              <p:cNvCxnSpPr/>
              <p:nvPr/>
            </p:nvCxnSpPr>
            <p:spPr>
              <a:xfrm rot="10800000">
                <a:off x="2858149" y="1105654"/>
                <a:ext cx="0" cy="30078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3" name="Google Shape;1233;p22"/>
              <p:cNvCxnSpPr/>
              <p:nvPr/>
            </p:nvCxnSpPr>
            <p:spPr>
              <a:xfrm rot="10800000">
                <a:off x="2677549" y="1119730"/>
                <a:ext cx="180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4" name="Google Shape;1234;p22"/>
              <p:cNvCxnSpPr/>
              <p:nvPr/>
            </p:nvCxnSpPr>
            <p:spPr>
              <a:xfrm rot="10800000">
                <a:off x="2677675" y="4119425"/>
                <a:ext cx="19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5" name="Google Shape;1235;p22"/>
              <p:cNvCxnSpPr/>
              <p:nvPr/>
            </p:nvCxnSpPr>
            <p:spPr>
              <a:xfrm rot="10800000">
                <a:off x="2677445" y="2121410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6" name="Google Shape;1236;p22"/>
              <p:cNvCxnSpPr/>
              <p:nvPr/>
            </p:nvCxnSpPr>
            <p:spPr>
              <a:xfrm rot="10800000">
                <a:off x="2677445" y="3118311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237" name="Google Shape;1237;p22"/>
            <p:cNvCxnSpPr/>
            <p:nvPr/>
          </p:nvCxnSpPr>
          <p:spPr>
            <a:xfrm rot="1803087">
              <a:off x="2721640" y="2086198"/>
              <a:ext cx="2009875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38" name="Google Shape;1238;p22"/>
          <p:cNvGrpSpPr/>
          <p:nvPr/>
        </p:nvGrpSpPr>
        <p:grpSpPr>
          <a:xfrm>
            <a:off x="5257000" y="1214106"/>
            <a:ext cx="1443491" cy="2997195"/>
            <a:chOff x="5018875" y="1099806"/>
            <a:chExt cx="1443491" cy="2997195"/>
          </a:xfrm>
        </p:grpSpPr>
        <p:cxnSp>
          <p:nvCxnSpPr>
            <p:cNvPr id="1239" name="Google Shape;1239;p22"/>
            <p:cNvCxnSpPr/>
            <p:nvPr/>
          </p:nvCxnSpPr>
          <p:spPr>
            <a:xfrm rot="1803116">
              <a:off x="4920869" y="3209079"/>
              <a:ext cx="1458111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40" name="Google Shape;1240;p22"/>
            <p:cNvGrpSpPr/>
            <p:nvPr/>
          </p:nvGrpSpPr>
          <p:grpSpPr>
            <a:xfrm flipH="1">
              <a:off x="6243012" y="1099806"/>
              <a:ext cx="219355" cy="2997195"/>
              <a:chOff x="2677445" y="1105654"/>
              <a:chExt cx="219355" cy="3013771"/>
            </a:xfrm>
          </p:grpSpPr>
          <p:cxnSp>
            <p:nvCxnSpPr>
              <p:cNvPr id="1241" name="Google Shape;1241;p22"/>
              <p:cNvCxnSpPr/>
              <p:nvPr/>
            </p:nvCxnSpPr>
            <p:spPr>
              <a:xfrm rot="10800000">
                <a:off x="2677733" y="31183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2" name="Google Shape;1242;p22"/>
              <p:cNvCxnSpPr/>
              <p:nvPr/>
            </p:nvCxnSpPr>
            <p:spPr>
              <a:xfrm rot="10800000">
                <a:off x="2858159" y="1105654"/>
                <a:ext cx="0" cy="300780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3" name="Google Shape;1243;p22"/>
              <p:cNvCxnSpPr/>
              <p:nvPr/>
            </p:nvCxnSpPr>
            <p:spPr>
              <a:xfrm rot="10800000">
                <a:off x="2677800" y="1119750"/>
                <a:ext cx="2190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4" name="Google Shape;1244;p22"/>
              <p:cNvCxnSpPr/>
              <p:nvPr/>
            </p:nvCxnSpPr>
            <p:spPr>
              <a:xfrm rot="10800000">
                <a:off x="2677800" y="4119425"/>
                <a:ext cx="2184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5" name="Google Shape;1245;p22"/>
              <p:cNvCxnSpPr/>
              <p:nvPr/>
            </p:nvCxnSpPr>
            <p:spPr>
              <a:xfrm rot="10800000">
                <a:off x="2677733" y="21214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6" name="Google Shape;1246;p22"/>
              <p:cNvCxnSpPr/>
              <p:nvPr/>
            </p:nvCxnSpPr>
            <p:spPr>
              <a:xfrm rot="10800000">
                <a:off x="2858149" y="1105654"/>
                <a:ext cx="0" cy="30078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7" name="Google Shape;1247;p22"/>
              <p:cNvCxnSpPr/>
              <p:nvPr/>
            </p:nvCxnSpPr>
            <p:spPr>
              <a:xfrm rot="10800000">
                <a:off x="2677549" y="1119730"/>
                <a:ext cx="180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8" name="Google Shape;1248;p22"/>
              <p:cNvCxnSpPr/>
              <p:nvPr/>
            </p:nvCxnSpPr>
            <p:spPr>
              <a:xfrm rot="10800000">
                <a:off x="2677675" y="4119425"/>
                <a:ext cx="19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9" name="Google Shape;1249;p22"/>
              <p:cNvCxnSpPr/>
              <p:nvPr/>
            </p:nvCxnSpPr>
            <p:spPr>
              <a:xfrm rot="10800000">
                <a:off x="2677445" y="2121410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0" name="Google Shape;1250;p22"/>
              <p:cNvCxnSpPr/>
              <p:nvPr/>
            </p:nvCxnSpPr>
            <p:spPr>
              <a:xfrm rot="10800000">
                <a:off x="2677445" y="3118311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251" name="Google Shape;1251;p22"/>
            <p:cNvCxnSpPr/>
            <p:nvPr/>
          </p:nvCxnSpPr>
          <p:spPr>
            <a:xfrm rot="1803116">
              <a:off x="4920871" y="3209075"/>
              <a:ext cx="1458111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00" name="Grupo 1399">
            <a:extLst>
              <a:ext uri="{FF2B5EF4-FFF2-40B4-BE49-F238E27FC236}">
                <a16:creationId xmlns:a16="http://schemas.microsoft.com/office/drawing/2014/main" id="{F710ADE2-F5AA-BAE1-2761-712BD09927B8}"/>
              </a:ext>
            </a:extLst>
          </p:cNvPr>
          <p:cNvGrpSpPr/>
          <p:nvPr/>
        </p:nvGrpSpPr>
        <p:grpSpPr>
          <a:xfrm>
            <a:off x="2926243" y="1406817"/>
            <a:ext cx="3323654" cy="2845340"/>
            <a:chOff x="2926243" y="1406817"/>
            <a:chExt cx="3323654" cy="2845340"/>
          </a:xfrm>
        </p:grpSpPr>
        <p:grpSp>
          <p:nvGrpSpPr>
            <p:cNvPr id="1401" name="Grupo 1400">
              <a:extLst>
                <a:ext uri="{FF2B5EF4-FFF2-40B4-BE49-F238E27FC236}">
                  <a16:creationId xmlns:a16="http://schemas.microsoft.com/office/drawing/2014/main" id="{611DAC41-DCF7-179B-E583-5BA07065B317}"/>
                </a:ext>
              </a:extLst>
            </p:cNvPr>
            <p:cNvGrpSpPr/>
            <p:nvPr/>
          </p:nvGrpSpPr>
          <p:grpSpPr>
            <a:xfrm>
              <a:off x="2926243" y="1406817"/>
              <a:ext cx="3323654" cy="2663503"/>
              <a:chOff x="2926243" y="1406817"/>
              <a:chExt cx="3323654" cy="2663503"/>
            </a:xfrm>
          </p:grpSpPr>
          <p:grpSp>
            <p:nvGrpSpPr>
              <p:cNvPr id="1449" name="Google Shape;274;p17">
                <a:extLst>
                  <a:ext uri="{FF2B5EF4-FFF2-40B4-BE49-F238E27FC236}">
                    <a16:creationId xmlns:a16="http://schemas.microsoft.com/office/drawing/2014/main" id="{9195C093-2F60-8BB4-F48C-AE664F94616B}"/>
                  </a:ext>
                </a:extLst>
              </p:cNvPr>
              <p:cNvGrpSpPr/>
              <p:nvPr/>
            </p:nvGrpSpPr>
            <p:grpSpPr>
              <a:xfrm>
                <a:off x="3189100" y="2403814"/>
                <a:ext cx="2827819" cy="1666506"/>
                <a:chOff x="3189100" y="2403814"/>
                <a:chExt cx="2827819" cy="1666506"/>
              </a:xfrm>
            </p:grpSpPr>
            <p:cxnSp>
              <p:nvCxnSpPr>
                <p:cNvPr id="1591" name="Google Shape;275;p17">
                  <a:extLst>
                    <a:ext uri="{FF2B5EF4-FFF2-40B4-BE49-F238E27FC236}">
                      <a16:creationId xmlns:a16="http://schemas.microsoft.com/office/drawing/2014/main" id="{3FF8490B-BF12-C5E7-44D8-2C4862C1B67B}"/>
                    </a:ext>
                  </a:extLst>
                </p:cNvPr>
                <p:cNvCxnSpPr/>
                <p:nvPr/>
              </p:nvCxnSpPr>
              <p:spPr>
                <a:xfrm rot="10800000" flipH="1">
                  <a:off x="4380086" y="3097333"/>
                  <a:ext cx="1594500" cy="945600"/>
                </a:xfrm>
                <a:prstGeom prst="straightConnector1">
                  <a:avLst/>
                </a:prstGeom>
                <a:noFill/>
                <a:ln w="7620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2" name="Google Shape;276;p17">
                  <a:extLst>
                    <a:ext uri="{FF2B5EF4-FFF2-40B4-BE49-F238E27FC236}">
                      <a16:creationId xmlns:a16="http://schemas.microsoft.com/office/drawing/2014/main" id="{D7E5A775-AD3C-8DAB-B4B3-4B259E53D848}"/>
                    </a:ext>
                  </a:extLst>
                </p:cNvPr>
                <p:cNvCxnSpPr/>
                <p:nvPr/>
              </p:nvCxnSpPr>
              <p:spPr>
                <a:xfrm>
                  <a:off x="3189100" y="3055719"/>
                  <a:ext cx="1735800" cy="1014600"/>
                </a:xfrm>
                <a:prstGeom prst="straightConnector1">
                  <a:avLst/>
                </a:prstGeom>
                <a:noFill/>
                <a:ln w="7620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3" name="Google Shape;277;p17">
                  <a:extLst>
                    <a:ext uri="{FF2B5EF4-FFF2-40B4-BE49-F238E27FC236}">
                      <a16:creationId xmlns:a16="http://schemas.microsoft.com/office/drawing/2014/main" id="{4B54E9A7-6F80-6FD6-3114-4445352E90CF}"/>
                    </a:ext>
                  </a:extLst>
                </p:cNvPr>
                <p:cNvCxnSpPr/>
                <p:nvPr/>
              </p:nvCxnSpPr>
              <p:spPr>
                <a:xfrm>
                  <a:off x="4169825" y="2404544"/>
                  <a:ext cx="1735800" cy="1014600"/>
                </a:xfrm>
                <a:prstGeom prst="straightConnector1">
                  <a:avLst/>
                </a:prstGeom>
                <a:noFill/>
                <a:ln w="7620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4" name="Google Shape;278;p17">
                  <a:extLst>
                    <a:ext uri="{FF2B5EF4-FFF2-40B4-BE49-F238E27FC236}">
                      <a16:creationId xmlns:a16="http://schemas.microsoft.com/office/drawing/2014/main" id="{032D6DEF-DD66-E630-BCC1-65F5905EC32A}"/>
                    </a:ext>
                  </a:extLst>
                </p:cNvPr>
                <p:cNvCxnSpPr/>
                <p:nvPr/>
              </p:nvCxnSpPr>
              <p:spPr>
                <a:xfrm rot="10800000" flipH="1">
                  <a:off x="3301997" y="2439067"/>
                  <a:ext cx="1594500" cy="945600"/>
                </a:xfrm>
                <a:prstGeom prst="straightConnector1">
                  <a:avLst/>
                </a:prstGeom>
                <a:noFill/>
                <a:ln w="7620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5" name="Google Shape;279;p17">
                  <a:extLst>
                    <a:ext uri="{FF2B5EF4-FFF2-40B4-BE49-F238E27FC236}">
                      <a16:creationId xmlns:a16="http://schemas.microsoft.com/office/drawing/2014/main" id="{7555A8C4-6C0D-13FD-4A30-0538FA30AD5C}"/>
                    </a:ext>
                  </a:extLst>
                </p:cNvPr>
                <p:cNvCxnSpPr/>
                <p:nvPr/>
              </p:nvCxnSpPr>
              <p:spPr>
                <a:xfrm>
                  <a:off x="3189100" y="3054989"/>
                  <a:ext cx="1735800" cy="10146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6" name="Google Shape;280;p17">
                  <a:extLst>
                    <a:ext uri="{FF2B5EF4-FFF2-40B4-BE49-F238E27FC236}">
                      <a16:creationId xmlns:a16="http://schemas.microsoft.com/office/drawing/2014/main" id="{EDE7B9DF-E4FC-CE9B-EBC5-435CB6BB2AAE}"/>
                    </a:ext>
                  </a:extLst>
                </p:cNvPr>
                <p:cNvCxnSpPr/>
                <p:nvPr/>
              </p:nvCxnSpPr>
              <p:spPr>
                <a:xfrm>
                  <a:off x="4169825" y="2403814"/>
                  <a:ext cx="1735800" cy="10146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7" name="Google Shape;281;p17">
                  <a:extLst>
                    <a:ext uri="{FF2B5EF4-FFF2-40B4-BE49-F238E27FC236}">
                      <a16:creationId xmlns:a16="http://schemas.microsoft.com/office/drawing/2014/main" id="{1FCF3ECD-18C6-2346-46B5-2495CF3386BF}"/>
                    </a:ext>
                  </a:extLst>
                </p:cNvPr>
                <p:cNvCxnSpPr/>
                <p:nvPr/>
              </p:nvCxnSpPr>
              <p:spPr>
                <a:xfrm rot="10800000" flipH="1">
                  <a:off x="3301997" y="2438336"/>
                  <a:ext cx="1594500" cy="9456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8" name="Google Shape;282;p17">
                  <a:extLst>
                    <a:ext uri="{FF2B5EF4-FFF2-40B4-BE49-F238E27FC236}">
                      <a16:creationId xmlns:a16="http://schemas.microsoft.com/office/drawing/2014/main" id="{EED0F88C-5707-9D41-6509-9BA666839338}"/>
                    </a:ext>
                  </a:extLst>
                </p:cNvPr>
                <p:cNvCxnSpPr/>
                <p:nvPr/>
              </p:nvCxnSpPr>
              <p:spPr>
                <a:xfrm rot="10800000" flipH="1">
                  <a:off x="4422419" y="3069111"/>
                  <a:ext cx="1594500" cy="9456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accent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450" name="Google Shape;292;p17">
                <a:extLst>
                  <a:ext uri="{FF2B5EF4-FFF2-40B4-BE49-F238E27FC236}">
                    <a16:creationId xmlns:a16="http://schemas.microsoft.com/office/drawing/2014/main" id="{82D7934D-EBD4-0F6C-5D4B-E6A2ED6D9820}"/>
                  </a:ext>
                </a:extLst>
              </p:cNvPr>
              <p:cNvGrpSpPr/>
              <p:nvPr/>
            </p:nvGrpSpPr>
            <p:grpSpPr>
              <a:xfrm>
                <a:off x="3963387" y="1406817"/>
                <a:ext cx="1165988" cy="1568666"/>
                <a:chOff x="3478424" y="1308364"/>
                <a:chExt cx="2187185" cy="2942536"/>
              </a:xfrm>
            </p:grpSpPr>
            <p:sp>
              <p:nvSpPr>
                <p:cNvPr id="1545" name="Google Shape;293;p17">
                  <a:extLst>
                    <a:ext uri="{FF2B5EF4-FFF2-40B4-BE49-F238E27FC236}">
                      <a16:creationId xmlns:a16="http://schemas.microsoft.com/office/drawing/2014/main" id="{0A73DBFA-5F79-B4FD-F9EF-B0AA518BCA66}"/>
                    </a:ext>
                  </a:extLst>
                </p:cNvPr>
                <p:cNvSpPr/>
                <p:nvPr/>
              </p:nvSpPr>
              <p:spPr>
                <a:xfrm>
                  <a:off x="3485139" y="2969821"/>
                  <a:ext cx="2180470" cy="1281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61" h="46572" extrusionOk="0">
                      <a:moveTo>
                        <a:pt x="39635" y="1"/>
                      </a:moveTo>
                      <a:cubicBezTo>
                        <a:pt x="38749" y="1"/>
                        <a:pt x="37862" y="230"/>
                        <a:pt x="37065" y="688"/>
                      </a:cubicBezTo>
                      <a:lnTo>
                        <a:pt x="1679" y="21119"/>
                      </a:lnTo>
                      <a:cubicBezTo>
                        <a:pt x="1" y="22084"/>
                        <a:pt x="1" y="24489"/>
                        <a:pt x="1679" y="25453"/>
                      </a:cubicBezTo>
                      <a:lnTo>
                        <a:pt x="37065" y="45884"/>
                      </a:lnTo>
                      <a:cubicBezTo>
                        <a:pt x="37862" y="46343"/>
                        <a:pt x="38749" y="46572"/>
                        <a:pt x="39635" y="46572"/>
                      </a:cubicBezTo>
                      <a:cubicBezTo>
                        <a:pt x="40520" y="46572"/>
                        <a:pt x="41405" y="46343"/>
                        <a:pt x="42196" y="45884"/>
                      </a:cubicBezTo>
                      <a:lnTo>
                        <a:pt x="77594" y="25453"/>
                      </a:lnTo>
                      <a:cubicBezTo>
                        <a:pt x="79260" y="24489"/>
                        <a:pt x="79260" y="22084"/>
                        <a:pt x="77594" y="21119"/>
                      </a:cubicBezTo>
                      <a:lnTo>
                        <a:pt x="42196" y="688"/>
                      </a:lnTo>
                      <a:cubicBezTo>
                        <a:pt x="41405" y="230"/>
                        <a:pt x="40520" y="1"/>
                        <a:pt x="3963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6" name="Google Shape;294;p17">
                  <a:extLst>
                    <a:ext uri="{FF2B5EF4-FFF2-40B4-BE49-F238E27FC236}">
                      <a16:creationId xmlns:a16="http://schemas.microsoft.com/office/drawing/2014/main" id="{2408CFC5-476E-513A-C1E5-42A349CDDAE5}"/>
                    </a:ext>
                  </a:extLst>
                </p:cNvPr>
                <p:cNvSpPr/>
                <p:nvPr/>
              </p:nvSpPr>
              <p:spPr>
                <a:xfrm>
                  <a:off x="3793045" y="1947520"/>
                  <a:ext cx="1550129" cy="2096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21" h="71307" extrusionOk="0">
                      <a:moveTo>
                        <a:pt x="52709" y="0"/>
                      </a:moveTo>
                      <a:lnTo>
                        <a:pt x="0" y="0"/>
                      </a:lnTo>
                      <a:lnTo>
                        <a:pt x="0" y="55495"/>
                      </a:lnTo>
                      <a:cubicBezTo>
                        <a:pt x="0" y="56090"/>
                        <a:pt x="321" y="56650"/>
                        <a:pt x="845" y="56948"/>
                      </a:cubicBezTo>
                      <a:lnTo>
                        <a:pt x="24646" y="70699"/>
                      </a:lnTo>
                      <a:cubicBezTo>
                        <a:pt x="25706" y="71306"/>
                        <a:pt x="27027" y="71306"/>
                        <a:pt x="28087" y="70699"/>
                      </a:cubicBezTo>
                      <a:lnTo>
                        <a:pt x="51876" y="56948"/>
                      </a:lnTo>
                      <a:cubicBezTo>
                        <a:pt x="52399" y="56650"/>
                        <a:pt x="52721" y="56090"/>
                        <a:pt x="52721" y="55495"/>
                      </a:cubicBezTo>
                      <a:lnTo>
                        <a:pt x="52721" y="5549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7" name="Google Shape;295;p17">
                  <a:extLst>
                    <a:ext uri="{FF2B5EF4-FFF2-40B4-BE49-F238E27FC236}">
                      <a16:creationId xmlns:a16="http://schemas.microsoft.com/office/drawing/2014/main" id="{9CAFC70D-679B-C1E7-E026-CD76663EAD42}"/>
                    </a:ext>
                  </a:extLst>
                </p:cNvPr>
                <p:cNvSpPr/>
                <p:nvPr/>
              </p:nvSpPr>
              <p:spPr>
                <a:xfrm>
                  <a:off x="3784988" y="1482593"/>
                  <a:ext cx="1566242" cy="9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69" h="31624" extrusionOk="0">
                      <a:moveTo>
                        <a:pt x="24920" y="31004"/>
                      </a:moveTo>
                      <a:lnTo>
                        <a:pt x="1119" y="17265"/>
                      </a:lnTo>
                      <a:cubicBezTo>
                        <a:pt x="0" y="16622"/>
                        <a:pt x="0" y="15002"/>
                        <a:pt x="1119" y="14359"/>
                      </a:cubicBezTo>
                      <a:lnTo>
                        <a:pt x="24920" y="620"/>
                      </a:lnTo>
                      <a:cubicBezTo>
                        <a:pt x="25980" y="1"/>
                        <a:pt x="27301" y="1"/>
                        <a:pt x="28361" y="620"/>
                      </a:cubicBezTo>
                      <a:lnTo>
                        <a:pt x="52150" y="14359"/>
                      </a:lnTo>
                      <a:cubicBezTo>
                        <a:pt x="53269" y="15002"/>
                        <a:pt x="53269" y="16622"/>
                        <a:pt x="52150" y="17265"/>
                      </a:cubicBezTo>
                      <a:lnTo>
                        <a:pt x="28361" y="31004"/>
                      </a:lnTo>
                      <a:cubicBezTo>
                        <a:pt x="27289" y="31624"/>
                        <a:pt x="25980" y="31624"/>
                        <a:pt x="24920" y="3100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8" name="Google Shape;296;p17">
                  <a:extLst>
                    <a:ext uri="{FF2B5EF4-FFF2-40B4-BE49-F238E27FC236}">
                      <a16:creationId xmlns:a16="http://schemas.microsoft.com/office/drawing/2014/main" id="{FC2EC533-3278-29D4-AA6F-A5783EBF65DF}"/>
                    </a:ext>
                  </a:extLst>
                </p:cNvPr>
                <p:cNvSpPr/>
                <p:nvPr/>
              </p:nvSpPr>
              <p:spPr>
                <a:xfrm>
                  <a:off x="3818244" y="2089627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7"/>
                      </a:moveTo>
                      <a:lnTo>
                        <a:pt x="0" y="1561"/>
                      </a:lnTo>
                      <a:lnTo>
                        <a:pt x="0" y="1"/>
                      </a:lnTo>
                      <a:lnTo>
                        <a:pt x="24194" y="1395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9" name="Google Shape;297;p17">
                  <a:extLst>
                    <a:ext uri="{FF2B5EF4-FFF2-40B4-BE49-F238E27FC236}">
                      <a16:creationId xmlns:a16="http://schemas.microsoft.com/office/drawing/2014/main" id="{A19A3316-DD99-3ADA-0EB9-337E8B8BEB0F}"/>
                    </a:ext>
                  </a:extLst>
                </p:cNvPr>
                <p:cNvSpPr/>
                <p:nvPr/>
              </p:nvSpPr>
              <p:spPr>
                <a:xfrm>
                  <a:off x="3818244" y="2153697"/>
                  <a:ext cx="711364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9" extrusionOk="0">
                      <a:moveTo>
                        <a:pt x="24194" y="15538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0" name="Google Shape;298;p17">
                  <a:extLst>
                    <a:ext uri="{FF2B5EF4-FFF2-40B4-BE49-F238E27FC236}">
                      <a16:creationId xmlns:a16="http://schemas.microsoft.com/office/drawing/2014/main" id="{15A1AD2B-7197-AC9B-90D8-543A5426A48B}"/>
                    </a:ext>
                  </a:extLst>
                </p:cNvPr>
                <p:cNvSpPr/>
                <p:nvPr/>
              </p:nvSpPr>
              <p:spPr>
                <a:xfrm>
                  <a:off x="3818244" y="2218120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1" name="Google Shape;299;p17">
                  <a:extLst>
                    <a:ext uri="{FF2B5EF4-FFF2-40B4-BE49-F238E27FC236}">
                      <a16:creationId xmlns:a16="http://schemas.microsoft.com/office/drawing/2014/main" id="{2A28FDC6-04D2-C377-F901-2E44E006B6CD}"/>
                    </a:ext>
                  </a:extLst>
                </p:cNvPr>
                <p:cNvSpPr/>
                <p:nvPr/>
              </p:nvSpPr>
              <p:spPr>
                <a:xfrm>
                  <a:off x="3818244" y="2282543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2" name="Google Shape;300;p17">
                  <a:extLst>
                    <a:ext uri="{FF2B5EF4-FFF2-40B4-BE49-F238E27FC236}">
                      <a16:creationId xmlns:a16="http://schemas.microsoft.com/office/drawing/2014/main" id="{E25C41F1-575D-32D9-0919-A6152BFE24D0}"/>
                    </a:ext>
                  </a:extLst>
                </p:cNvPr>
                <p:cNvSpPr/>
                <p:nvPr/>
              </p:nvSpPr>
              <p:spPr>
                <a:xfrm>
                  <a:off x="3818244" y="2346966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3" name="Google Shape;301;p17">
                  <a:extLst>
                    <a:ext uri="{FF2B5EF4-FFF2-40B4-BE49-F238E27FC236}">
                      <a16:creationId xmlns:a16="http://schemas.microsoft.com/office/drawing/2014/main" id="{A391F6C1-0D52-B1C3-F5E2-B92BF6545186}"/>
                    </a:ext>
                  </a:extLst>
                </p:cNvPr>
                <p:cNvSpPr/>
                <p:nvPr/>
              </p:nvSpPr>
              <p:spPr>
                <a:xfrm>
                  <a:off x="3818244" y="246178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4" name="Google Shape;302;p17">
                  <a:extLst>
                    <a:ext uri="{FF2B5EF4-FFF2-40B4-BE49-F238E27FC236}">
                      <a16:creationId xmlns:a16="http://schemas.microsoft.com/office/drawing/2014/main" id="{733EB08C-DBF7-ABA6-CD07-7C75B55557B1}"/>
                    </a:ext>
                  </a:extLst>
                </p:cNvPr>
                <p:cNvSpPr/>
                <p:nvPr/>
              </p:nvSpPr>
              <p:spPr>
                <a:xfrm>
                  <a:off x="3818244" y="2526209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5" name="Google Shape;303;p17">
                  <a:extLst>
                    <a:ext uri="{FF2B5EF4-FFF2-40B4-BE49-F238E27FC236}">
                      <a16:creationId xmlns:a16="http://schemas.microsoft.com/office/drawing/2014/main" id="{E94A5FDE-DC09-4085-F8B8-005C4740AF42}"/>
                    </a:ext>
                  </a:extLst>
                </p:cNvPr>
                <p:cNvSpPr/>
                <p:nvPr/>
              </p:nvSpPr>
              <p:spPr>
                <a:xfrm>
                  <a:off x="3818244" y="2590250"/>
                  <a:ext cx="711364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9" extrusionOk="0">
                      <a:moveTo>
                        <a:pt x="24194" y="15538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6" name="Google Shape;304;p17">
                  <a:extLst>
                    <a:ext uri="{FF2B5EF4-FFF2-40B4-BE49-F238E27FC236}">
                      <a16:creationId xmlns:a16="http://schemas.microsoft.com/office/drawing/2014/main" id="{D72510B8-C47C-6A80-D176-3BCF0D17ED6D}"/>
                    </a:ext>
                  </a:extLst>
                </p:cNvPr>
                <p:cNvSpPr/>
                <p:nvPr/>
              </p:nvSpPr>
              <p:spPr>
                <a:xfrm>
                  <a:off x="3818244" y="2654673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7" name="Google Shape;305;p17">
                  <a:extLst>
                    <a:ext uri="{FF2B5EF4-FFF2-40B4-BE49-F238E27FC236}">
                      <a16:creationId xmlns:a16="http://schemas.microsoft.com/office/drawing/2014/main" id="{C9CD275E-06BC-AD16-7E42-C5B875609147}"/>
                    </a:ext>
                  </a:extLst>
                </p:cNvPr>
                <p:cNvSpPr/>
                <p:nvPr/>
              </p:nvSpPr>
              <p:spPr>
                <a:xfrm>
                  <a:off x="3818244" y="271909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8" name="Google Shape;306;p17">
                  <a:extLst>
                    <a:ext uri="{FF2B5EF4-FFF2-40B4-BE49-F238E27FC236}">
                      <a16:creationId xmlns:a16="http://schemas.microsoft.com/office/drawing/2014/main" id="{70092E32-FE99-BFFC-FCF3-28A0232FCC4C}"/>
                    </a:ext>
                  </a:extLst>
                </p:cNvPr>
                <p:cNvSpPr/>
                <p:nvPr/>
              </p:nvSpPr>
              <p:spPr>
                <a:xfrm>
                  <a:off x="3818244" y="283391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9" name="Google Shape;307;p17">
                  <a:extLst>
                    <a:ext uri="{FF2B5EF4-FFF2-40B4-BE49-F238E27FC236}">
                      <a16:creationId xmlns:a16="http://schemas.microsoft.com/office/drawing/2014/main" id="{82935896-D329-3DC7-178D-38C1591B6D31}"/>
                    </a:ext>
                  </a:extLst>
                </p:cNvPr>
                <p:cNvSpPr/>
                <p:nvPr/>
              </p:nvSpPr>
              <p:spPr>
                <a:xfrm>
                  <a:off x="3818244" y="2898339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0" name="Google Shape;308;p17">
                  <a:extLst>
                    <a:ext uri="{FF2B5EF4-FFF2-40B4-BE49-F238E27FC236}">
                      <a16:creationId xmlns:a16="http://schemas.microsoft.com/office/drawing/2014/main" id="{1279CD71-E07A-3FB9-4041-C9573ACBE452}"/>
                    </a:ext>
                  </a:extLst>
                </p:cNvPr>
                <p:cNvSpPr/>
                <p:nvPr/>
              </p:nvSpPr>
              <p:spPr>
                <a:xfrm>
                  <a:off x="3818244" y="2962762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1" name="Google Shape;309;p17">
                  <a:extLst>
                    <a:ext uri="{FF2B5EF4-FFF2-40B4-BE49-F238E27FC236}">
                      <a16:creationId xmlns:a16="http://schemas.microsoft.com/office/drawing/2014/main" id="{FACBFC29-0BB0-192E-375C-09C4C8B65419}"/>
                    </a:ext>
                  </a:extLst>
                </p:cNvPr>
                <p:cNvSpPr/>
                <p:nvPr/>
              </p:nvSpPr>
              <p:spPr>
                <a:xfrm>
                  <a:off x="3818244" y="3026803"/>
                  <a:ext cx="711364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9" extrusionOk="0">
                      <a:moveTo>
                        <a:pt x="24194" y="15539"/>
                      </a:moveTo>
                      <a:lnTo>
                        <a:pt x="0" y="1573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2" name="Google Shape;310;p17">
                  <a:extLst>
                    <a:ext uri="{FF2B5EF4-FFF2-40B4-BE49-F238E27FC236}">
                      <a16:creationId xmlns:a16="http://schemas.microsoft.com/office/drawing/2014/main" id="{BBE96B87-94F4-CB39-0945-A64055B2C62C}"/>
                    </a:ext>
                  </a:extLst>
                </p:cNvPr>
                <p:cNvSpPr/>
                <p:nvPr/>
              </p:nvSpPr>
              <p:spPr>
                <a:xfrm>
                  <a:off x="3818244" y="309122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3" name="Google Shape;311;p17">
                  <a:extLst>
                    <a:ext uri="{FF2B5EF4-FFF2-40B4-BE49-F238E27FC236}">
                      <a16:creationId xmlns:a16="http://schemas.microsoft.com/office/drawing/2014/main" id="{EE121263-8BFC-3E2F-940D-D97465A248F2}"/>
                    </a:ext>
                  </a:extLst>
                </p:cNvPr>
                <p:cNvSpPr/>
                <p:nvPr/>
              </p:nvSpPr>
              <p:spPr>
                <a:xfrm>
                  <a:off x="3818244" y="320604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7"/>
                      </a:moveTo>
                      <a:lnTo>
                        <a:pt x="0" y="1573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4" name="Google Shape;312;p17">
                  <a:extLst>
                    <a:ext uri="{FF2B5EF4-FFF2-40B4-BE49-F238E27FC236}">
                      <a16:creationId xmlns:a16="http://schemas.microsoft.com/office/drawing/2014/main" id="{75B6EB59-1660-B9FC-2AA5-9056BD5975E6}"/>
                    </a:ext>
                  </a:extLst>
                </p:cNvPr>
                <p:cNvSpPr/>
                <p:nvPr/>
              </p:nvSpPr>
              <p:spPr>
                <a:xfrm>
                  <a:off x="3818244" y="3270469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5" name="Google Shape;313;p17">
                  <a:extLst>
                    <a:ext uri="{FF2B5EF4-FFF2-40B4-BE49-F238E27FC236}">
                      <a16:creationId xmlns:a16="http://schemas.microsoft.com/office/drawing/2014/main" id="{A7D0FC18-7204-BF55-8954-70606F9601FC}"/>
                    </a:ext>
                  </a:extLst>
                </p:cNvPr>
                <p:cNvSpPr/>
                <p:nvPr/>
              </p:nvSpPr>
              <p:spPr>
                <a:xfrm>
                  <a:off x="3818244" y="3334892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6" name="Google Shape;314;p17">
                  <a:extLst>
                    <a:ext uri="{FF2B5EF4-FFF2-40B4-BE49-F238E27FC236}">
                      <a16:creationId xmlns:a16="http://schemas.microsoft.com/office/drawing/2014/main" id="{2F48D1EA-659C-073F-5111-4BB81FA05FE0}"/>
                    </a:ext>
                  </a:extLst>
                </p:cNvPr>
                <p:cNvSpPr/>
                <p:nvPr/>
              </p:nvSpPr>
              <p:spPr>
                <a:xfrm>
                  <a:off x="3818244" y="3399315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" name="Google Shape;315;p17">
                  <a:extLst>
                    <a:ext uri="{FF2B5EF4-FFF2-40B4-BE49-F238E27FC236}">
                      <a16:creationId xmlns:a16="http://schemas.microsoft.com/office/drawing/2014/main" id="{C3CD2239-C38D-BB5A-59A6-0A4831B1D22E}"/>
                    </a:ext>
                  </a:extLst>
                </p:cNvPr>
                <p:cNvSpPr/>
                <p:nvPr/>
              </p:nvSpPr>
              <p:spPr>
                <a:xfrm>
                  <a:off x="3818244" y="3463385"/>
                  <a:ext cx="711364" cy="4568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8" extrusionOk="0">
                      <a:moveTo>
                        <a:pt x="24194" y="15538"/>
                      </a:moveTo>
                      <a:lnTo>
                        <a:pt x="0" y="1572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8" name="Google Shape;316;p17">
                  <a:extLst>
                    <a:ext uri="{FF2B5EF4-FFF2-40B4-BE49-F238E27FC236}">
                      <a16:creationId xmlns:a16="http://schemas.microsoft.com/office/drawing/2014/main" id="{507039E3-3D5F-BB60-3825-8D53BE57413B}"/>
                    </a:ext>
                  </a:extLst>
                </p:cNvPr>
                <p:cNvSpPr/>
                <p:nvPr/>
              </p:nvSpPr>
              <p:spPr>
                <a:xfrm>
                  <a:off x="4606639" y="2089627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7"/>
                      </a:moveTo>
                      <a:lnTo>
                        <a:pt x="24182" y="1561"/>
                      </a:lnTo>
                      <a:lnTo>
                        <a:pt x="24182" y="1"/>
                      </a:lnTo>
                      <a:lnTo>
                        <a:pt x="0" y="1395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9" name="Google Shape;317;p17">
                  <a:extLst>
                    <a:ext uri="{FF2B5EF4-FFF2-40B4-BE49-F238E27FC236}">
                      <a16:creationId xmlns:a16="http://schemas.microsoft.com/office/drawing/2014/main" id="{9C3CBB22-2B7B-B918-F4C9-0DF2D8D73C34}"/>
                    </a:ext>
                  </a:extLst>
                </p:cNvPr>
                <p:cNvSpPr/>
                <p:nvPr/>
              </p:nvSpPr>
              <p:spPr>
                <a:xfrm>
                  <a:off x="4606639" y="2153697"/>
                  <a:ext cx="711011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9" extrusionOk="0">
                      <a:moveTo>
                        <a:pt x="0" y="15538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" name="Google Shape;318;p17">
                  <a:extLst>
                    <a:ext uri="{FF2B5EF4-FFF2-40B4-BE49-F238E27FC236}">
                      <a16:creationId xmlns:a16="http://schemas.microsoft.com/office/drawing/2014/main" id="{1F4E5D68-EC1B-4C3C-8CD7-913B91FFE220}"/>
                    </a:ext>
                  </a:extLst>
                </p:cNvPr>
                <p:cNvSpPr/>
                <p:nvPr/>
              </p:nvSpPr>
              <p:spPr>
                <a:xfrm>
                  <a:off x="4606639" y="2218120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1" name="Google Shape;319;p17">
                  <a:extLst>
                    <a:ext uri="{FF2B5EF4-FFF2-40B4-BE49-F238E27FC236}">
                      <a16:creationId xmlns:a16="http://schemas.microsoft.com/office/drawing/2014/main" id="{E9C12022-DEF1-41C0-3429-628C15ECBBD8}"/>
                    </a:ext>
                  </a:extLst>
                </p:cNvPr>
                <p:cNvSpPr/>
                <p:nvPr/>
              </p:nvSpPr>
              <p:spPr>
                <a:xfrm>
                  <a:off x="4606639" y="2282543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2" name="Google Shape;320;p17">
                  <a:extLst>
                    <a:ext uri="{FF2B5EF4-FFF2-40B4-BE49-F238E27FC236}">
                      <a16:creationId xmlns:a16="http://schemas.microsoft.com/office/drawing/2014/main" id="{619DEE56-21D2-C3A6-B196-373218894AFC}"/>
                    </a:ext>
                  </a:extLst>
                </p:cNvPr>
                <p:cNvSpPr/>
                <p:nvPr/>
              </p:nvSpPr>
              <p:spPr>
                <a:xfrm>
                  <a:off x="4606639" y="2346966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" name="Google Shape;321;p17">
                  <a:extLst>
                    <a:ext uri="{FF2B5EF4-FFF2-40B4-BE49-F238E27FC236}">
                      <a16:creationId xmlns:a16="http://schemas.microsoft.com/office/drawing/2014/main" id="{825B7EF9-5976-4637-BB91-1B3294D21D72}"/>
                    </a:ext>
                  </a:extLst>
                </p:cNvPr>
                <p:cNvSpPr/>
                <p:nvPr/>
              </p:nvSpPr>
              <p:spPr>
                <a:xfrm>
                  <a:off x="4606639" y="246178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4" name="Google Shape;322;p17">
                  <a:extLst>
                    <a:ext uri="{FF2B5EF4-FFF2-40B4-BE49-F238E27FC236}">
                      <a16:creationId xmlns:a16="http://schemas.microsoft.com/office/drawing/2014/main" id="{301542A8-98EF-D6EB-28A8-F1F7DC4E3BDA}"/>
                    </a:ext>
                  </a:extLst>
                </p:cNvPr>
                <p:cNvSpPr/>
                <p:nvPr/>
              </p:nvSpPr>
              <p:spPr>
                <a:xfrm>
                  <a:off x="4606639" y="2526209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5" name="Google Shape;323;p17">
                  <a:extLst>
                    <a:ext uri="{FF2B5EF4-FFF2-40B4-BE49-F238E27FC236}">
                      <a16:creationId xmlns:a16="http://schemas.microsoft.com/office/drawing/2014/main" id="{C3953FBF-491D-3A2F-1FF3-C6EFBB85BBD1}"/>
                    </a:ext>
                  </a:extLst>
                </p:cNvPr>
                <p:cNvSpPr/>
                <p:nvPr/>
              </p:nvSpPr>
              <p:spPr>
                <a:xfrm>
                  <a:off x="4606639" y="2590250"/>
                  <a:ext cx="711011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9" extrusionOk="0">
                      <a:moveTo>
                        <a:pt x="0" y="15538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6" name="Google Shape;324;p17">
                  <a:extLst>
                    <a:ext uri="{FF2B5EF4-FFF2-40B4-BE49-F238E27FC236}">
                      <a16:creationId xmlns:a16="http://schemas.microsoft.com/office/drawing/2014/main" id="{C345281C-6065-63B7-4AA5-B474C63381B3}"/>
                    </a:ext>
                  </a:extLst>
                </p:cNvPr>
                <p:cNvSpPr/>
                <p:nvPr/>
              </p:nvSpPr>
              <p:spPr>
                <a:xfrm>
                  <a:off x="4606639" y="2654673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7" name="Google Shape;325;p17">
                  <a:extLst>
                    <a:ext uri="{FF2B5EF4-FFF2-40B4-BE49-F238E27FC236}">
                      <a16:creationId xmlns:a16="http://schemas.microsoft.com/office/drawing/2014/main" id="{0E3FC0B0-FD81-AE8B-6EFB-1DADED310256}"/>
                    </a:ext>
                  </a:extLst>
                </p:cNvPr>
                <p:cNvSpPr/>
                <p:nvPr/>
              </p:nvSpPr>
              <p:spPr>
                <a:xfrm>
                  <a:off x="4606639" y="271909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8" name="Google Shape;326;p17">
                  <a:extLst>
                    <a:ext uri="{FF2B5EF4-FFF2-40B4-BE49-F238E27FC236}">
                      <a16:creationId xmlns:a16="http://schemas.microsoft.com/office/drawing/2014/main" id="{52FCEB66-7859-9B66-F94E-18B51BB5FD5D}"/>
                    </a:ext>
                  </a:extLst>
                </p:cNvPr>
                <p:cNvSpPr/>
                <p:nvPr/>
              </p:nvSpPr>
              <p:spPr>
                <a:xfrm>
                  <a:off x="4606639" y="283391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9" name="Google Shape;327;p17">
                  <a:extLst>
                    <a:ext uri="{FF2B5EF4-FFF2-40B4-BE49-F238E27FC236}">
                      <a16:creationId xmlns:a16="http://schemas.microsoft.com/office/drawing/2014/main" id="{BD75EBB0-F998-E237-D5D7-51A769019900}"/>
                    </a:ext>
                  </a:extLst>
                </p:cNvPr>
                <p:cNvSpPr/>
                <p:nvPr/>
              </p:nvSpPr>
              <p:spPr>
                <a:xfrm>
                  <a:off x="4606639" y="2898339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" name="Google Shape;328;p17">
                  <a:extLst>
                    <a:ext uri="{FF2B5EF4-FFF2-40B4-BE49-F238E27FC236}">
                      <a16:creationId xmlns:a16="http://schemas.microsoft.com/office/drawing/2014/main" id="{680DF6B3-21FF-C6BC-20BB-61276456262D}"/>
                    </a:ext>
                  </a:extLst>
                </p:cNvPr>
                <p:cNvSpPr/>
                <p:nvPr/>
              </p:nvSpPr>
              <p:spPr>
                <a:xfrm>
                  <a:off x="4606639" y="2962762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" name="Google Shape;329;p17">
                  <a:extLst>
                    <a:ext uri="{FF2B5EF4-FFF2-40B4-BE49-F238E27FC236}">
                      <a16:creationId xmlns:a16="http://schemas.microsoft.com/office/drawing/2014/main" id="{E558CD52-FC32-7B3B-FA96-03E1ED4AB7A1}"/>
                    </a:ext>
                  </a:extLst>
                </p:cNvPr>
                <p:cNvSpPr/>
                <p:nvPr/>
              </p:nvSpPr>
              <p:spPr>
                <a:xfrm>
                  <a:off x="4606639" y="3026803"/>
                  <a:ext cx="711011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9" extrusionOk="0">
                      <a:moveTo>
                        <a:pt x="0" y="15539"/>
                      </a:moveTo>
                      <a:lnTo>
                        <a:pt x="24182" y="1573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2" name="Google Shape;330;p17">
                  <a:extLst>
                    <a:ext uri="{FF2B5EF4-FFF2-40B4-BE49-F238E27FC236}">
                      <a16:creationId xmlns:a16="http://schemas.microsoft.com/office/drawing/2014/main" id="{FD823EB4-15E9-6002-EA3C-7D63CAC498A0}"/>
                    </a:ext>
                  </a:extLst>
                </p:cNvPr>
                <p:cNvSpPr/>
                <p:nvPr/>
              </p:nvSpPr>
              <p:spPr>
                <a:xfrm>
                  <a:off x="4606639" y="309122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3" name="Google Shape;331;p17">
                  <a:extLst>
                    <a:ext uri="{FF2B5EF4-FFF2-40B4-BE49-F238E27FC236}">
                      <a16:creationId xmlns:a16="http://schemas.microsoft.com/office/drawing/2014/main" id="{8668E0BC-0C7C-F996-B039-782F172CA8D1}"/>
                    </a:ext>
                  </a:extLst>
                </p:cNvPr>
                <p:cNvSpPr/>
                <p:nvPr/>
              </p:nvSpPr>
              <p:spPr>
                <a:xfrm>
                  <a:off x="4606639" y="320604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7"/>
                      </a:moveTo>
                      <a:lnTo>
                        <a:pt x="24182" y="1573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4" name="Google Shape;332;p17">
                  <a:extLst>
                    <a:ext uri="{FF2B5EF4-FFF2-40B4-BE49-F238E27FC236}">
                      <a16:creationId xmlns:a16="http://schemas.microsoft.com/office/drawing/2014/main" id="{F1EB0630-311D-C82F-8A6C-FE86EF8BF4FF}"/>
                    </a:ext>
                  </a:extLst>
                </p:cNvPr>
                <p:cNvSpPr/>
                <p:nvPr/>
              </p:nvSpPr>
              <p:spPr>
                <a:xfrm>
                  <a:off x="4606639" y="3270469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5" name="Google Shape;333;p17">
                  <a:extLst>
                    <a:ext uri="{FF2B5EF4-FFF2-40B4-BE49-F238E27FC236}">
                      <a16:creationId xmlns:a16="http://schemas.microsoft.com/office/drawing/2014/main" id="{3C31BFC8-3D2C-D84A-8007-C4B278F6EEE1}"/>
                    </a:ext>
                  </a:extLst>
                </p:cNvPr>
                <p:cNvSpPr/>
                <p:nvPr/>
              </p:nvSpPr>
              <p:spPr>
                <a:xfrm>
                  <a:off x="4606639" y="3334892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6" name="Google Shape;334;p17">
                  <a:extLst>
                    <a:ext uri="{FF2B5EF4-FFF2-40B4-BE49-F238E27FC236}">
                      <a16:creationId xmlns:a16="http://schemas.microsoft.com/office/drawing/2014/main" id="{EA21CEC4-CC59-026A-CCE9-3D04438E8DD3}"/>
                    </a:ext>
                  </a:extLst>
                </p:cNvPr>
                <p:cNvSpPr/>
                <p:nvPr/>
              </p:nvSpPr>
              <p:spPr>
                <a:xfrm>
                  <a:off x="4606639" y="3399315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7" name="Google Shape;335;p17">
                  <a:extLst>
                    <a:ext uri="{FF2B5EF4-FFF2-40B4-BE49-F238E27FC236}">
                      <a16:creationId xmlns:a16="http://schemas.microsoft.com/office/drawing/2014/main" id="{87152829-1BB8-3523-88EC-0953E9111AFF}"/>
                    </a:ext>
                  </a:extLst>
                </p:cNvPr>
                <p:cNvSpPr/>
                <p:nvPr/>
              </p:nvSpPr>
              <p:spPr>
                <a:xfrm>
                  <a:off x="4606639" y="3463385"/>
                  <a:ext cx="711011" cy="4568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8" extrusionOk="0">
                      <a:moveTo>
                        <a:pt x="0" y="15538"/>
                      </a:moveTo>
                      <a:lnTo>
                        <a:pt x="24182" y="1572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588" name="Google Shape;336;p17">
                  <a:extLst>
                    <a:ext uri="{FF2B5EF4-FFF2-40B4-BE49-F238E27FC236}">
                      <a16:creationId xmlns:a16="http://schemas.microsoft.com/office/drawing/2014/main" id="{8148529E-52D4-6BB8-BD8F-C58FA5E021BB}"/>
                    </a:ext>
                  </a:extLst>
                </p:cNvPr>
                <p:cNvGrpSpPr/>
                <p:nvPr/>
              </p:nvGrpSpPr>
              <p:grpSpPr>
                <a:xfrm>
                  <a:off x="3478424" y="1308364"/>
                  <a:ext cx="2180470" cy="1878295"/>
                  <a:chOff x="5553063" y="1487604"/>
                  <a:chExt cx="1981525" cy="1707075"/>
                </a:xfrm>
              </p:grpSpPr>
              <p:sp>
                <p:nvSpPr>
                  <p:cNvPr id="1589" name="Google Shape;337;p17">
                    <a:extLst>
                      <a:ext uri="{FF2B5EF4-FFF2-40B4-BE49-F238E27FC236}">
                        <a16:creationId xmlns:a16="http://schemas.microsoft.com/office/drawing/2014/main" id="{7A01F05A-E2DD-EF42-06F0-1EA8E6697A46}"/>
                      </a:ext>
                    </a:extLst>
                  </p:cNvPr>
                  <p:cNvSpPr/>
                  <p:nvPr/>
                </p:nvSpPr>
                <p:spPr>
                  <a:xfrm>
                    <a:off x="5563488" y="2071829"/>
                    <a:ext cx="1960975" cy="1122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439" h="44914" extrusionOk="0">
                        <a:moveTo>
                          <a:pt x="12" y="1"/>
                        </a:moveTo>
                        <a:cubicBezTo>
                          <a:pt x="12" y="72"/>
                          <a:pt x="12" y="132"/>
                          <a:pt x="12" y="191"/>
                        </a:cubicBezTo>
                        <a:cubicBezTo>
                          <a:pt x="12" y="263"/>
                          <a:pt x="12" y="322"/>
                          <a:pt x="12" y="394"/>
                        </a:cubicBezTo>
                        <a:cubicBezTo>
                          <a:pt x="12" y="453"/>
                          <a:pt x="12" y="525"/>
                          <a:pt x="12" y="584"/>
                        </a:cubicBezTo>
                        <a:cubicBezTo>
                          <a:pt x="12" y="656"/>
                          <a:pt x="12" y="715"/>
                          <a:pt x="12" y="775"/>
                        </a:cubicBezTo>
                        <a:cubicBezTo>
                          <a:pt x="12" y="846"/>
                          <a:pt x="12" y="906"/>
                          <a:pt x="12" y="977"/>
                        </a:cubicBezTo>
                        <a:cubicBezTo>
                          <a:pt x="12" y="1037"/>
                          <a:pt x="12" y="1108"/>
                          <a:pt x="12" y="1167"/>
                        </a:cubicBezTo>
                        <a:cubicBezTo>
                          <a:pt x="12" y="1239"/>
                          <a:pt x="12" y="1298"/>
                          <a:pt x="12" y="1358"/>
                        </a:cubicBezTo>
                        <a:cubicBezTo>
                          <a:pt x="12" y="1429"/>
                          <a:pt x="12" y="1489"/>
                          <a:pt x="12" y="1560"/>
                        </a:cubicBezTo>
                        <a:cubicBezTo>
                          <a:pt x="12" y="1620"/>
                          <a:pt x="12" y="1691"/>
                          <a:pt x="12" y="1751"/>
                        </a:cubicBezTo>
                        <a:cubicBezTo>
                          <a:pt x="12" y="1822"/>
                          <a:pt x="12" y="1882"/>
                          <a:pt x="12" y="1941"/>
                        </a:cubicBezTo>
                        <a:cubicBezTo>
                          <a:pt x="12" y="2013"/>
                          <a:pt x="12" y="2072"/>
                          <a:pt x="12" y="2144"/>
                        </a:cubicBezTo>
                        <a:cubicBezTo>
                          <a:pt x="12" y="2203"/>
                          <a:pt x="12" y="2275"/>
                          <a:pt x="12" y="2334"/>
                        </a:cubicBezTo>
                        <a:cubicBezTo>
                          <a:pt x="12" y="2406"/>
                          <a:pt x="12" y="2465"/>
                          <a:pt x="12" y="2525"/>
                        </a:cubicBezTo>
                        <a:cubicBezTo>
                          <a:pt x="12" y="2596"/>
                          <a:pt x="12" y="2656"/>
                          <a:pt x="12" y="2727"/>
                        </a:cubicBezTo>
                        <a:cubicBezTo>
                          <a:pt x="12" y="2787"/>
                          <a:pt x="12" y="2858"/>
                          <a:pt x="12" y="2918"/>
                        </a:cubicBezTo>
                        <a:cubicBezTo>
                          <a:pt x="12" y="2989"/>
                          <a:pt x="12" y="3049"/>
                          <a:pt x="12" y="3108"/>
                        </a:cubicBezTo>
                        <a:cubicBezTo>
                          <a:pt x="12" y="3180"/>
                          <a:pt x="12" y="3239"/>
                          <a:pt x="12" y="3311"/>
                        </a:cubicBezTo>
                        <a:cubicBezTo>
                          <a:pt x="12" y="3370"/>
                          <a:pt x="12" y="3442"/>
                          <a:pt x="12" y="3501"/>
                        </a:cubicBezTo>
                        <a:cubicBezTo>
                          <a:pt x="12" y="3573"/>
                          <a:pt x="12" y="3632"/>
                          <a:pt x="12" y="3692"/>
                        </a:cubicBezTo>
                        <a:cubicBezTo>
                          <a:pt x="12" y="3763"/>
                          <a:pt x="12" y="3823"/>
                          <a:pt x="12" y="3894"/>
                        </a:cubicBezTo>
                        <a:cubicBezTo>
                          <a:pt x="12" y="3954"/>
                          <a:pt x="12" y="4025"/>
                          <a:pt x="12" y="4085"/>
                        </a:cubicBezTo>
                        <a:cubicBezTo>
                          <a:pt x="12" y="4156"/>
                          <a:pt x="12" y="4215"/>
                          <a:pt x="12" y="4275"/>
                        </a:cubicBezTo>
                        <a:cubicBezTo>
                          <a:pt x="12" y="4346"/>
                          <a:pt x="12" y="4406"/>
                          <a:pt x="12" y="4477"/>
                        </a:cubicBezTo>
                        <a:cubicBezTo>
                          <a:pt x="12" y="4537"/>
                          <a:pt x="12" y="4608"/>
                          <a:pt x="12" y="4668"/>
                        </a:cubicBezTo>
                        <a:cubicBezTo>
                          <a:pt x="12" y="4739"/>
                          <a:pt x="12" y="4799"/>
                          <a:pt x="12" y="4858"/>
                        </a:cubicBezTo>
                        <a:cubicBezTo>
                          <a:pt x="12" y="4930"/>
                          <a:pt x="12" y="4989"/>
                          <a:pt x="12" y="5061"/>
                        </a:cubicBezTo>
                        <a:cubicBezTo>
                          <a:pt x="12" y="5120"/>
                          <a:pt x="12" y="5192"/>
                          <a:pt x="12" y="5251"/>
                        </a:cubicBezTo>
                        <a:cubicBezTo>
                          <a:pt x="12" y="5323"/>
                          <a:pt x="12" y="5382"/>
                          <a:pt x="12" y="5442"/>
                        </a:cubicBezTo>
                        <a:cubicBezTo>
                          <a:pt x="12" y="5513"/>
                          <a:pt x="12" y="5573"/>
                          <a:pt x="12" y="5644"/>
                        </a:cubicBezTo>
                        <a:cubicBezTo>
                          <a:pt x="12" y="5704"/>
                          <a:pt x="12" y="5775"/>
                          <a:pt x="12" y="5835"/>
                        </a:cubicBezTo>
                        <a:cubicBezTo>
                          <a:pt x="12" y="5906"/>
                          <a:pt x="12" y="5966"/>
                          <a:pt x="12" y="6025"/>
                        </a:cubicBezTo>
                        <a:cubicBezTo>
                          <a:pt x="12" y="6097"/>
                          <a:pt x="12" y="6156"/>
                          <a:pt x="12" y="6228"/>
                        </a:cubicBezTo>
                        <a:cubicBezTo>
                          <a:pt x="12" y="6287"/>
                          <a:pt x="12" y="6359"/>
                          <a:pt x="12" y="6418"/>
                        </a:cubicBezTo>
                        <a:cubicBezTo>
                          <a:pt x="12" y="6490"/>
                          <a:pt x="12" y="6549"/>
                          <a:pt x="12" y="6609"/>
                        </a:cubicBezTo>
                        <a:cubicBezTo>
                          <a:pt x="12" y="6680"/>
                          <a:pt x="12" y="6740"/>
                          <a:pt x="12" y="6811"/>
                        </a:cubicBezTo>
                        <a:cubicBezTo>
                          <a:pt x="12" y="6871"/>
                          <a:pt x="12" y="6942"/>
                          <a:pt x="12" y="7002"/>
                        </a:cubicBezTo>
                        <a:cubicBezTo>
                          <a:pt x="12" y="7073"/>
                          <a:pt x="12" y="7132"/>
                          <a:pt x="12" y="7192"/>
                        </a:cubicBezTo>
                        <a:cubicBezTo>
                          <a:pt x="12" y="7263"/>
                          <a:pt x="12" y="7323"/>
                          <a:pt x="12" y="7394"/>
                        </a:cubicBezTo>
                        <a:cubicBezTo>
                          <a:pt x="12" y="7454"/>
                          <a:pt x="12" y="7525"/>
                          <a:pt x="12" y="7585"/>
                        </a:cubicBezTo>
                        <a:cubicBezTo>
                          <a:pt x="12" y="7656"/>
                          <a:pt x="12" y="7716"/>
                          <a:pt x="12" y="7775"/>
                        </a:cubicBezTo>
                        <a:cubicBezTo>
                          <a:pt x="12" y="7847"/>
                          <a:pt x="12" y="7906"/>
                          <a:pt x="12" y="7978"/>
                        </a:cubicBezTo>
                        <a:cubicBezTo>
                          <a:pt x="12" y="8037"/>
                          <a:pt x="12" y="8109"/>
                          <a:pt x="12" y="8168"/>
                        </a:cubicBezTo>
                        <a:cubicBezTo>
                          <a:pt x="12" y="8228"/>
                          <a:pt x="12" y="8299"/>
                          <a:pt x="12" y="8359"/>
                        </a:cubicBezTo>
                        <a:cubicBezTo>
                          <a:pt x="12" y="8430"/>
                          <a:pt x="12" y="8490"/>
                          <a:pt x="12" y="8561"/>
                        </a:cubicBezTo>
                        <a:cubicBezTo>
                          <a:pt x="12" y="8621"/>
                          <a:pt x="12" y="8692"/>
                          <a:pt x="12" y="8752"/>
                        </a:cubicBezTo>
                        <a:cubicBezTo>
                          <a:pt x="12" y="8811"/>
                          <a:pt x="12" y="8883"/>
                          <a:pt x="12" y="8942"/>
                        </a:cubicBezTo>
                        <a:cubicBezTo>
                          <a:pt x="12" y="9014"/>
                          <a:pt x="12" y="9073"/>
                          <a:pt x="12" y="9145"/>
                        </a:cubicBezTo>
                        <a:cubicBezTo>
                          <a:pt x="12" y="9204"/>
                          <a:pt x="12" y="9276"/>
                          <a:pt x="12" y="9335"/>
                        </a:cubicBezTo>
                        <a:cubicBezTo>
                          <a:pt x="12" y="9395"/>
                          <a:pt x="12" y="9466"/>
                          <a:pt x="12" y="9526"/>
                        </a:cubicBezTo>
                        <a:cubicBezTo>
                          <a:pt x="12" y="9597"/>
                          <a:pt x="12" y="9657"/>
                          <a:pt x="12" y="9728"/>
                        </a:cubicBezTo>
                        <a:cubicBezTo>
                          <a:pt x="12" y="9788"/>
                          <a:pt x="12" y="9859"/>
                          <a:pt x="12" y="9919"/>
                        </a:cubicBezTo>
                        <a:cubicBezTo>
                          <a:pt x="12" y="9978"/>
                          <a:pt x="12" y="10050"/>
                          <a:pt x="12" y="10109"/>
                        </a:cubicBezTo>
                        <a:cubicBezTo>
                          <a:pt x="12" y="10180"/>
                          <a:pt x="12" y="10240"/>
                          <a:pt x="12" y="10311"/>
                        </a:cubicBezTo>
                        <a:cubicBezTo>
                          <a:pt x="12" y="10371"/>
                          <a:pt x="12" y="10442"/>
                          <a:pt x="12" y="10502"/>
                        </a:cubicBezTo>
                        <a:cubicBezTo>
                          <a:pt x="12" y="10561"/>
                          <a:pt x="12" y="10633"/>
                          <a:pt x="12" y="10692"/>
                        </a:cubicBezTo>
                        <a:cubicBezTo>
                          <a:pt x="12" y="10764"/>
                          <a:pt x="12" y="10823"/>
                          <a:pt x="12" y="10895"/>
                        </a:cubicBezTo>
                        <a:cubicBezTo>
                          <a:pt x="12" y="10954"/>
                          <a:pt x="12" y="11026"/>
                          <a:pt x="12" y="11085"/>
                        </a:cubicBezTo>
                        <a:cubicBezTo>
                          <a:pt x="12" y="11145"/>
                          <a:pt x="12" y="11216"/>
                          <a:pt x="12" y="11276"/>
                        </a:cubicBezTo>
                        <a:cubicBezTo>
                          <a:pt x="12" y="11347"/>
                          <a:pt x="12" y="11407"/>
                          <a:pt x="12" y="11478"/>
                        </a:cubicBezTo>
                        <a:cubicBezTo>
                          <a:pt x="12" y="11538"/>
                          <a:pt x="12" y="11609"/>
                          <a:pt x="12" y="11669"/>
                        </a:cubicBezTo>
                        <a:cubicBezTo>
                          <a:pt x="12" y="11728"/>
                          <a:pt x="12" y="11800"/>
                          <a:pt x="12" y="11859"/>
                        </a:cubicBezTo>
                        <a:cubicBezTo>
                          <a:pt x="12" y="11931"/>
                          <a:pt x="12" y="11990"/>
                          <a:pt x="12" y="12062"/>
                        </a:cubicBezTo>
                        <a:cubicBezTo>
                          <a:pt x="12" y="12121"/>
                          <a:pt x="12" y="12193"/>
                          <a:pt x="12" y="12252"/>
                        </a:cubicBezTo>
                        <a:cubicBezTo>
                          <a:pt x="12" y="12312"/>
                          <a:pt x="12" y="12383"/>
                          <a:pt x="12" y="12443"/>
                        </a:cubicBezTo>
                        <a:cubicBezTo>
                          <a:pt x="12" y="12514"/>
                          <a:pt x="12" y="12574"/>
                          <a:pt x="12" y="12645"/>
                        </a:cubicBezTo>
                        <a:cubicBezTo>
                          <a:pt x="12" y="12705"/>
                          <a:pt x="12" y="12776"/>
                          <a:pt x="12" y="12836"/>
                        </a:cubicBezTo>
                        <a:cubicBezTo>
                          <a:pt x="12" y="12895"/>
                          <a:pt x="12" y="12967"/>
                          <a:pt x="12" y="13026"/>
                        </a:cubicBezTo>
                        <a:cubicBezTo>
                          <a:pt x="12" y="13098"/>
                          <a:pt x="12" y="13157"/>
                          <a:pt x="12" y="13228"/>
                        </a:cubicBezTo>
                        <a:cubicBezTo>
                          <a:pt x="12" y="13288"/>
                          <a:pt x="12" y="13359"/>
                          <a:pt x="12" y="13419"/>
                        </a:cubicBezTo>
                        <a:cubicBezTo>
                          <a:pt x="12" y="13479"/>
                          <a:pt x="12" y="13550"/>
                          <a:pt x="12" y="13609"/>
                        </a:cubicBezTo>
                        <a:cubicBezTo>
                          <a:pt x="12" y="13681"/>
                          <a:pt x="12" y="13740"/>
                          <a:pt x="12" y="13812"/>
                        </a:cubicBezTo>
                        <a:cubicBezTo>
                          <a:pt x="12" y="13871"/>
                          <a:pt x="12" y="13943"/>
                          <a:pt x="12" y="14002"/>
                        </a:cubicBezTo>
                        <a:cubicBezTo>
                          <a:pt x="12" y="14062"/>
                          <a:pt x="12" y="14133"/>
                          <a:pt x="12" y="14193"/>
                        </a:cubicBezTo>
                        <a:cubicBezTo>
                          <a:pt x="12" y="14264"/>
                          <a:pt x="12" y="14324"/>
                          <a:pt x="12" y="14395"/>
                        </a:cubicBezTo>
                        <a:cubicBezTo>
                          <a:pt x="12" y="14455"/>
                          <a:pt x="12" y="14526"/>
                          <a:pt x="12" y="14586"/>
                        </a:cubicBezTo>
                        <a:cubicBezTo>
                          <a:pt x="12" y="14645"/>
                          <a:pt x="12" y="14717"/>
                          <a:pt x="12" y="14776"/>
                        </a:cubicBezTo>
                        <a:cubicBezTo>
                          <a:pt x="12" y="14848"/>
                          <a:pt x="12" y="14907"/>
                          <a:pt x="12" y="14979"/>
                        </a:cubicBezTo>
                        <a:cubicBezTo>
                          <a:pt x="12" y="15038"/>
                          <a:pt x="12" y="15110"/>
                          <a:pt x="12" y="15169"/>
                        </a:cubicBezTo>
                        <a:cubicBezTo>
                          <a:pt x="12" y="15229"/>
                          <a:pt x="12" y="15300"/>
                          <a:pt x="12" y="15360"/>
                        </a:cubicBezTo>
                        <a:cubicBezTo>
                          <a:pt x="12" y="15431"/>
                          <a:pt x="12" y="15491"/>
                          <a:pt x="12" y="15562"/>
                        </a:cubicBezTo>
                        <a:cubicBezTo>
                          <a:pt x="12" y="15622"/>
                          <a:pt x="12" y="15693"/>
                          <a:pt x="12" y="15753"/>
                        </a:cubicBezTo>
                        <a:cubicBezTo>
                          <a:pt x="12" y="15812"/>
                          <a:pt x="12" y="15884"/>
                          <a:pt x="12" y="15943"/>
                        </a:cubicBezTo>
                        <a:cubicBezTo>
                          <a:pt x="12" y="16015"/>
                          <a:pt x="12" y="16074"/>
                          <a:pt x="12" y="16146"/>
                        </a:cubicBezTo>
                        <a:cubicBezTo>
                          <a:pt x="12" y="16205"/>
                          <a:pt x="12" y="16276"/>
                          <a:pt x="12" y="16336"/>
                        </a:cubicBezTo>
                        <a:cubicBezTo>
                          <a:pt x="12" y="16396"/>
                          <a:pt x="12" y="16467"/>
                          <a:pt x="12" y="16527"/>
                        </a:cubicBezTo>
                        <a:cubicBezTo>
                          <a:pt x="12" y="16598"/>
                          <a:pt x="12" y="16657"/>
                          <a:pt x="12" y="16729"/>
                        </a:cubicBezTo>
                        <a:cubicBezTo>
                          <a:pt x="12" y="16788"/>
                          <a:pt x="12" y="16860"/>
                          <a:pt x="12" y="16919"/>
                        </a:cubicBezTo>
                        <a:cubicBezTo>
                          <a:pt x="12" y="16979"/>
                          <a:pt x="12" y="17050"/>
                          <a:pt x="12" y="17110"/>
                        </a:cubicBezTo>
                        <a:cubicBezTo>
                          <a:pt x="12" y="17181"/>
                          <a:pt x="12" y="17241"/>
                          <a:pt x="12" y="17312"/>
                        </a:cubicBezTo>
                        <a:cubicBezTo>
                          <a:pt x="12" y="17372"/>
                          <a:pt x="12" y="17443"/>
                          <a:pt x="12" y="17503"/>
                        </a:cubicBezTo>
                        <a:cubicBezTo>
                          <a:pt x="12" y="17562"/>
                          <a:pt x="12" y="17634"/>
                          <a:pt x="12" y="17693"/>
                        </a:cubicBezTo>
                        <a:cubicBezTo>
                          <a:pt x="12" y="17765"/>
                          <a:pt x="12" y="17824"/>
                          <a:pt x="12" y="17896"/>
                        </a:cubicBezTo>
                        <a:cubicBezTo>
                          <a:pt x="12" y="17955"/>
                          <a:pt x="12" y="18015"/>
                          <a:pt x="12" y="18086"/>
                        </a:cubicBezTo>
                        <a:cubicBezTo>
                          <a:pt x="12" y="18146"/>
                          <a:pt x="12" y="18217"/>
                          <a:pt x="12" y="18277"/>
                        </a:cubicBezTo>
                        <a:cubicBezTo>
                          <a:pt x="12" y="18348"/>
                          <a:pt x="12" y="18408"/>
                          <a:pt x="12" y="18479"/>
                        </a:cubicBezTo>
                        <a:cubicBezTo>
                          <a:pt x="12" y="18539"/>
                          <a:pt x="12" y="18598"/>
                          <a:pt x="12" y="18670"/>
                        </a:cubicBezTo>
                        <a:cubicBezTo>
                          <a:pt x="12" y="18729"/>
                          <a:pt x="12" y="18801"/>
                          <a:pt x="12" y="18860"/>
                        </a:cubicBezTo>
                        <a:cubicBezTo>
                          <a:pt x="12" y="18932"/>
                          <a:pt x="12" y="18991"/>
                          <a:pt x="12" y="19063"/>
                        </a:cubicBezTo>
                        <a:cubicBezTo>
                          <a:pt x="12" y="19122"/>
                          <a:pt x="12" y="19182"/>
                          <a:pt x="12" y="19253"/>
                        </a:cubicBezTo>
                        <a:cubicBezTo>
                          <a:pt x="12" y="19313"/>
                          <a:pt x="12" y="19384"/>
                          <a:pt x="12" y="19444"/>
                        </a:cubicBezTo>
                        <a:cubicBezTo>
                          <a:pt x="12" y="19515"/>
                          <a:pt x="12" y="19575"/>
                          <a:pt x="12" y="19646"/>
                        </a:cubicBezTo>
                        <a:cubicBezTo>
                          <a:pt x="12" y="19705"/>
                          <a:pt x="12" y="19765"/>
                          <a:pt x="12" y="19836"/>
                        </a:cubicBezTo>
                        <a:cubicBezTo>
                          <a:pt x="12" y="19896"/>
                          <a:pt x="12" y="19967"/>
                          <a:pt x="12" y="20027"/>
                        </a:cubicBezTo>
                        <a:cubicBezTo>
                          <a:pt x="12" y="20098"/>
                          <a:pt x="12" y="20158"/>
                          <a:pt x="12" y="20229"/>
                        </a:cubicBezTo>
                        <a:cubicBezTo>
                          <a:pt x="12" y="20289"/>
                          <a:pt x="12" y="20348"/>
                          <a:pt x="12" y="20420"/>
                        </a:cubicBezTo>
                        <a:cubicBezTo>
                          <a:pt x="12" y="20479"/>
                          <a:pt x="12" y="20551"/>
                          <a:pt x="12" y="20610"/>
                        </a:cubicBezTo>
                        <a:cubicBezTo>
                          <a:pt x="12" y="20682"/>
                          <a:pt x="12" y="20741"/>
                          <a:pt x="12" y="20813"/>
                        </a:cubicBezTo>
                        <a:cubicBezTo>
                          <a:pt x="12" y="20872"/>
                          <a:pt x="12" y="20932"/>
                          <a:pt x="12" y="21003"/>
                        </a:cubicBezTo>
                        <a:cubicBezTo>
                          <a:pt x="12" y="21063"/>
                          <a:pt x="12" y="21134"/>
                          <a:pt x="12" y="21194"/>
                        </a:cubicBezTo>
                        <a:cubicBezTo>
                          <a:pt x="12" y="21265"/>
                          <a:pt x="12" y="21325"/>
                          <a:pt x="12" y="21396"/>
                        </a:cubicBezTo>
                        <a:cubicBezTo>
                          <a:pt x="12" y="21456"/>
                          <a:pt x="12" y="21515"/>
                          <a:pt x="12" y="21587"/>
                        </a:cubicBezTo>
                        <a:cubicBezTo>
                          <a:pt x="0" y="22515"/>
                          <a:pt x="500" y="23373"/>
                          <a:pt x="1310" y="23837"/>
                        </a:cubicBezTo>
                        <a:lnTo>
                          <a:pt x="36612" y="44208"/>
                        </a:lnTo>
                        <a:cubicBezTo>
                          <a:pt x="37416" y="44679"/>
                          <a:pt x="38315" y="44914"/>
                          <a:pt x="39215" y="44914"/>
                        </a:cubicBezTo>
                        <a:cubicBezTo>
                          <a:pt x="40115" y="44914"/>
                          <a:pt x="41017" y="44679"/>
                          <a:pt x="41827" y="44208"/>
                        </a:cubicBezTo>
                        <a:lnTo>
                          <a:pt x="77129" y="23837"/>
                        </a:lnTo>
                        <a:cubicBezTo>
                          <a:pt x="77939" y="23373"/>
                          <a:pt x="78439" y="22515"/>
                          <a:pt x="78427" y="21587"/>
                        </a:cubicBezTo>
                        <a:lnTo>
                          <a:pt x="78427" y="21384"/>
                        </a:lnTo>
                        <a:lnTo>
                          <a:pt x="78427" y="21194"/>
                        </a:lnTo>
                        <a:lnTo>
                          <a:pt x="78427" y="21003"/>
                        </a:lnTo>
                        <a:lnTo>
                          <a:pt x="78427" y="20801"/>
                        </a:lnTo>
                        <a:lnTo>
                          <a:pt x="78427" y="20610"/>
                        </a:lnTo>
                        <a:lnTo>
                          <a:pt x="78427" y="20420"/>
                        </a:lnTo>
                        <a:lnTo>
                          <a:pt x="78427" y="20217"/>
                        </a:lnTo>
                        <a:lnTo>
                          <a:pt x="78427" y="20027"/>
                        </a:lnTo>
                        <a:lnTo>
                          <a:pt x="78427" y="19836"/>
                        </a:lnTo>
                        <a:lnTo>
                          <a:pt x="78427" y="19634"/>
                        </a:lnTo>
                        <a:lnTo>
                          <a:pt x="78427" y="19444"/>
                        </a:lnTo>
                        <a:lnTo>
                          <a:pt x="78427" y="19253"/>
                        </a:lnTo>
                        <a:lnTo>
                          <a:pt x="78427" y="19051"/>
                        </a:lnTo>
                        <a:lnTo>
                          <a:pt x="78427" y="18860"/>
                        </a:lnTo>
                        <a:lnTo>
                          <a:pt x="78427" y="18670"/>
                        </a:lnTo>
                        <a:lnTo>
                          <a:pt x="78427" y="18467"/>
                        </a:lnTo>
                        <a:lnTo>
                          <a:pt x="78427" y="18277"/>
                        </a:lnTo>
                        <a:lnTo>
                          <a:pt x="78427" y="18086"/>
                        </a:lnTo>
                        <a:lnTo>
                          <a:pt x="78427" y="17884"/>
                        </a:lnTo>
                        <a:lnTo>
                          <a:pt x="78427" y="17693"/>
                        </a:lnTo>
                        <a:lnTo>
                          <a:pt x="78427" y="17503"/>
                        </a:lnTo>
                        <a:lnTo>
                          <a:pt x="78427" y="17300"/>
                        </a:lnTo>
                        <a:lnTo>
                          <a:pt x="78427" y="17110"/>
                        </a:lnTo>
                        <a:lnTo>
                          <a:pt x="78427" y="16919"/>
                        </a:lnTo>
                        <a:lnTo>
                          <a:pt x="78427" y="16717"/>
                        </a:lnTo>
                        <a:lnTo>
                          <a:pt x="78427" y="16527"/>
                        </a:lnTo>
                        <a:lnTo>
                          <a:pt x="78427" y="16336"/>
                        </a:lnTo>
                        <a:lnTo>
                          <a:pt x="78427" y="16146"/>
                        </a:lnTo>
                        <a:lnTo>
                          <a:pt x="78427" y="15943"/>
                        </a:lnTo>
                        <a:lnTo>
                          <a:pt x="78427" y="15753"/>
                        </a:lnTo>
                        <a:lnTo>
                          <a:pt x="78427" y="15562"/>
                        </a:lnTo>
                        <a:lnTo>
                          <a:pt x="78427" y="15360"/>
                        </a:lnTo>
                        <a:lnTo>
                          <a:pt x="78427" y="15169"/>
                        </a:lnTo>
                        <a:lnTo>
                          <a:pt x="78427" y="14979"/>
                        </a:lnTo>
                        <a:lnTo>
                          <a:pt x="78427" y="14776"/>
                        </a:lnTo>
                        <a:lnTo>
                          <a:pt x="78427" y="14586"/>
                        </a:lnTo>
                        <a:lnTo>
                          <a:pt x="78427" y="14395"/>
                        </a:lnTo>
                        <a:lnTo>
                          <a:pt x="78427" y="14193"/>
                        </a:lnTo>
                        <a:lnTo>
                          <a:pt x="78427" y="14002"/>
                        </a:lnTo>
                        <a:lnTo>
                          <a:pt x="78427" y="13812"/>
                        </a:lnTo>
                        <a:lnTo>
                          <a:pt x="78427" y="13609"/>
                        </a:lnTo>
                        <a:lnTo>
                          <a:pt x="78427" y="13419"/>
                        </a:lnTo>
                        <a:lnTo>
                          <a:pt x="78427" y="13228"/>
                        </a:lnTo>
                        <a:lnTo>
                          <a:pt x="78427" y="13026"/>
                        </a:lnTo>
                        <a:lnTo>
                          <a:pt x="78427" y="12836"/>
                        </a:lnTo>
                        <a:lnTo>
                          <a:pt x="78427" y="12645"/>
                        </a:lnTo>
                        <a:lnTo>
                          <a:pt x="78427" y="12443"/>
                        </a:lnTo>
                        <a:lnTo>
                          <a:pt x="78427" y="12252"/>
                        </a:lnTo>
                        <a:lnTo>
                          <a:pt x="78427" y="12062"/>
                        </a:lnTo>
                        <a:lnTo>
                          <a:pt x="78427" y="11859"/>
                        </a:lnTo>
                        <a:lnTo>
                          <a:pt x="78427" y="11669"/>
                        </a:lnTo>
                        <a:lnTo>
                          <a:pt x="78427" y="11478"/>
                        </a:lnTo>
                        <a:lnTo>
                          <a:pt x="78427" y="11276"/>
                        </a:lnTo>
                        <a:lnTo>
                          <a:pt x="78427" y="11085"/>
                        </a:lnTo>
                        <a:lnTo>
                          <a:pt x="78427" y="10895"/>
                        </a:lnTo>
                        <a:lnTo>
                          <a:pt x="78427" y="10692"/>
                        </a:lnTo>
                        <a:lnTo>
                          <a:pt x="78427" y="10502"/>
                        </a:lnTo>
                        <a:lnTo>
                          <a:pt x="78427" y="10311"/>
                        </a:lnTo>
                        <a:lnTo>
                          <a:pt x="78427" y="10109"/>
                        </a:lnTo>
                        <a:lnTo>
                          <a:pt x="78427" y="9919"/>
                        </a:lnTo>
                        <a:lnTo>
                          <a:pt x="78427" y="9728"/>
                        </a:lnTo>
                        <a:lnTo>
                          <a:pt x="78427" y="9526"/>
                        </a:lnTo>
                        <a:lnTo>
                          <a:pt x="78427" y="9335"/>
                        </a:lnTo>
                        <a:lnTo>
                          <a:pt x="78427" y="9145"/>
                        </a:lnTo>
                        <a:lnTo>
                          <a:pt x="78427" y="8942"/>
                        </a:lnTo>
                        <a:lnTo>
                          <a:pt x="78427" y="8752"/>
                        </a:lnTo>
                        <a:lnTo>
                          <a:pt x="78427" y="8561"/>
                        </a:lnTo>
                        <a:lnTo>
                          <a:pt x="78427" y="8359"/>
                        </a:lnTo>
                        <a:lnTo>
                          <a:pt x="78427" y="8168"/>
                        </a:lnTo>
                        <a:lnTo>
                          <a:pt x="78427" y="7978"/>
                        </a:lnTo>
                        <a:lnTo>
                          <a:pt x="78427" y="7775"/>
                        </a:lnTo>
                        <a:lnTo>
                          <a:pt x="78427" y="7585"/>
                        </a:lnTo>
                        <a:lnTo>
                          <a:pt x="78427" y="7394"/>
                        </a:lnTo>
                        <a:lnTo>
                          <a:pt x="78427" y="7192"/>
                        </a:lnTo>
                        <a:lnTo>
                          <a:pt x="78427" y="7002"/>
                        </a:lnTo>
                        <a:lnTo>
                          <a:pt x="78427" y="6811"/>
                        </a:lnTo>
                        <a:lnTo>
                          <a:pt x="78427" y="6609"/>
                        </a:lnTo>
                        <a:lnTo>
                          <a:pt x="78427" y="6418"/>
                        </a:lnTo>
                        <a:lnTo>
                          <a:pt x="78427" y="6228"/>
                        </a:lnTo>
                        <a:lnTo>
                          <a:pt x="78427" y="6025"/>
                        </a:lnTo>
                        <a:lnTo>
                          <a:pt x="78427" y="5835"/>
                        </a:lnTo>
                        <a:lnTo>
                          <a:pt x="78427" y="5644"/>
                        </a:lnTo>
                        <a:lnTo>
                          <a:pt x="78427" y="5442"/>
                        </a:lnTo>
                        <a:lnTo>
                          <a:pt x="78427" y="5251"/>
                        </a:lnTo>
                        <a:lnTo>
                          <a:pt x="78427" y="5061"/>
                        </a:lnTo>
                        <a:lnTo>
                          <a:pt x="78427" y="4858"/>
                        </a:lnTo>
                        <a:lnTo>
                          <a:pt x="78427" y="4668"/>
                        </a:lnTo>
                        <a:lnTo>
                          <a:pt x="78427" y="4477"/>
                        </a:lnTo>
                        <a:lnTo>
                          <a:pt x="78427" y="4275"/>
                        </a:lnTo>
                        <a:lnTo>
                          <a:pt x="78427" y="4085"/>
                        </a:lnTo>
                        <a:lnTo>
                          <a:pt x="78427" y="3894"/>
                        </a:lnTo>
                        <a:lnTo>
                          <a:pt x="78427" y="3692"/>
                        </a:lnTo>
                        <a:lnTo>
                          <a:pt x="78427" y="3501"/>
                        </a:lnTo>
                        <a:lnTo>
                          <a:pt x="78427" y="3311"/>
                        </a:lnTo>
                        <a:lnTo>
                          <a:pt x="78427" y="3108"/>
                        </a:lnTo>
                        <a:lnTo>
                          <a:pt x="78427" y="2918"/>
                        </a:lnTo>
                        <a:lnTo>
                          <a:pt x="78427" y="2727"/>
                        </a:lnTo>
                        <a:lnTo>
                          <a:pt x="78427" y="2525"/>
                        </a:lnTo>
                        <a:lnTo>
                          <a:pt x="78427" y="2334"/>
                        </a:lnTo>
                        <a:lnTo>
                          <a:pt x="78427" y="2144"/>
                        </a:lnTo>
                        <a:lnTo>
                          <a:pt x="78427" y="1941"/>
                        </a:lnTo>
                        <a:lnTo>
                          <a:pt x="78427" y="1751"/>
                        </a:lnTo>
                        <a:lnTo>
                          <a:pt x="78427" y="1560"/>
                        </a:lnTo>
                        <a:lnTo>
                          <a:pt x="78427" y="1358"/>
                        </a:lnTo>
                        <a:lnTo>
                          <a:pt x="78427" y="1167"/>
                        </a:lnTo>
                        <a:lnTo>
                          <a:pt x="78427" y="977"/>
                        </a:lnTo>
                        <a:lnTo>
                          <a:pt x="78427" y="775"/>
                        </a:lnTo>
                        <a:lnTo>
                          <a:pt x="78427" y="584"/>
                        </a:lnTo>
                        <a:lnTo>
                          <a:pt x="78427" y="394"/>
                        </a:lnTo>
                        <a:lnTo>
                          <a:pt x="78427" y="191"/>
                        </a:lnTo>
                        <a:lnTo>
                          <a:pt x="78427" y="1"/>
                        </a:lnTo>
                        <a:lnTo>
                          <a:pt x="78212" y="1"/>
                        </a:lnTo>
                        <a:cubicBezTo>
                          <a:pt x="78224" y="858"/>
                          <a:pt x="77760" y="1644"/>
                          <a:pt x="77022" y="2072"/>
                        </a:cubicBezTo>
                        <a:lnTo>
                          <a:pt x="41720" y="22444"/>
                        </a:lnTo>
                        <a:cubicBezTo>
                          <a:pt x="40946" y="22890"/>
                          <a:pt x="40083" y="23114"/>
                          <a:pt x="39218" y="23114"/>
                        </a:cubicBezTo>
                        <a:cubicBezTo>
                          <a:pt x="38353" y="23114"/>
                          <a:pt x="37487" y="22890"/>
                          <a:pt x="36707" y="22444"/>
                        </a:cubicBezTo>
                        <a:lnTo>
                          <a:pt x="1417" y="2072"/>
                        </a:lnTo>
                        <a:cubicBezTo>
                          <a:pt x="667" y="1644"/>
                          <a:pt x="215" y="858"/>
                          <a:pt x="226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A0FDF1">
                          <a:alpha val="41568"/>
                          <a:alpha val="41520"/>
                        </a:srgbClr>
                      </a:gs>
                      <a:gs pos="100000">
                        <a:srgbClr val="FFFFFF">
                          <a:alpha val="37254"/>
                          <a:alpha val="415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0" name="Google Shape;338;p17">
                    <a:extLst>
                      <a:ext uri="{FF2B5EF4-FFF2-40B4-BE49-F238E27FC236}">
                        <a16:creationId xmlns:a16="http://schemas.microsoft.com/office/drawing/2014/main" id="{BA929AB7-D3F1-5D50-D8FD-CD39892BF48B}"/>
                      </a:ext>
                    </a:extLst>
                  </p:cNvPr>
                  <p:cNvSpPr/>
                  <p:nvPr/>
                </p:nvSpPr>
                <p:spPr>
                  <a:xfrm>
                    <a:off x="5553063" y="1487604"/>
                    <a:ext cx="1981525" cy="11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61" h="46572" extrusionOk="0">
                        <a:moveTo>
                          <a:pt x="39635" y="1"/>
                        </a:moveTo>
                        <a:cubicBezTo>
                          <a:pt x="38749" y="1"/>
                          <a:pt x="37862" y="230"/>
                          <a:pt x="37065" y="688"/>
                        </a:cubicBezTo>
                        <a:lnTo>
                          <a:pt x="1679" y="21119"/>
                        </a:lnTo>
                        <a:cubicBezTo>
                          <a:pt x="1" y="22084"/>
                          <a:pt x="1" y="24489"/>
                          <a:pt x="1679" y="25453"/>
                        </a:cubicBezTo>
                        <a:lnTo>
                          <a:pt x="37065" y="45884"/>
                        </a:lnTo>
                        <a:cubicBezTo>
                          <a:pt x="37862" y="46343"/>
                          <a:pt x="38749" y="46572"/>
                          <a:pt x="39635" y="46572"/>
                        </a:cubicBezTo>
                        <a:cubicBezTo>
                          <a:pt x="40520" y="46572"/>
                          <a:pt x="41405" y="46343"/>
                          <a:pt x="42196" y="45884"/>
                        </a:cubicBezTo>
                        <a:lnTo>
                          <a:pt x="77594" y="25453"/>
                        </a:lnTo>
                        <a:cubicBezTo>
                          <a:pt x="79260" y="24489"/>
                          <a:pt x="79260" y="22084"/>
                          <a:pt x="77594" y="21119"/>
                        </a:cubicBezTo>
                        <a:lnTo>
                          <a:pt x="42196" y="688"/>
                        </a:lnTo>
                        <a:cubicBezTo>
                          <a:pt x="41405" y="230"/>
                          <a:pt x="40520" y="1"/>
                          <a:pt x="39635" y="1"/>
                        </a:cubicBezTo>
                        <a:close/>
                      </a:path>
                    </a:pathLst>
                  </a:custGeom>
                  <a:solidFill>
                    <a:srgbClr val="A0FDF1">
                      <a:alpha val="4152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451" name="Google Shape;339;p17">
                <a:extLst>
                  <a:ext uri="{FF2B5EF4-FFF2-40B4-BE49-F238E27FC236}">
                    <a16:creationId xmlns:a16="http://schemas.microsoft.com/office/drawing/2014/main" id="{BF8EC6D2-10EC-9705-EA1F-201CE383C9B8}"/>
                  </a:ext>
                </a:extLst>
              </p:cNvPr>
              <p:cNvGrpSpPr/>
              <p:nvPr/>
            </p:nvGrpSpPr>
            <p:grpSpPr>
              <a:xfrm>
                <a:off x="5083909" y="2059788"/>
                <a:ext cx="1165988" cy="1568666"/>
                <a:chOff x="3478424" y="1308364"/>
                <a:chExt cx="2187185" cy="2942536"/>
              </a:xfrm>
            </p:grpSpPr>
            <p:sp>
              <p:nvSpPr>
                <p:cNvPr id="1499" name="Google Shape;340;p17">
                  <a:extLst>
                    <a:ext uri="{FF2B5EF4-FFF2-40B4-BE49-F238E27FC236}">
                      <a16:creationId xmlns:a16="http://schemas.microsoft.com/office/drawing/2014/main" id="{FE5C80E1-A7E0-851A-8B80-32307FFD0B89}"/>
                    </a:ext>
                  </a:extLst>
                </p:cNvPr>
                <p:cNvSpPr/>
                <p:nvPr/>
              </p:nvSpPr>
              <p:spPr>
                <a:xfrm>
                  <a:off x="3485139" y="2969821"/>
                  <a:ext cx="2180470" cy="1281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61" h="46572" extrusionOk="0">
                      <a:moveTo>
                        <a:pt x="39635" y="1"/>
                      </a:moveTo>
                      <a:cubicBezTo>
                        <a:pt x="38749" y="1"/>
                        <a:pt x="37862" y="230"/>
                        <a:pt x="37065" y="688"/>
                      </a:cubicBezTo>
                      <a:lnTo>
                        <a:pt x="1679" y="21119"/>
                      </a:lnTo>
                      <a:cubicBezTo>
                        <a:pt x="1" y="22084"/>
                        <a:pt x="1" y="24489"/>
                        <a:pt x="1679" y="25453"/>
                      </a:cubicBezTo>
                      <a:lnTo>
                        <a:pt x="37065" y="45884"/>
                      </a:lnTo>
                      <a:cubicBezTo>
                        <a:pt x="37862" y="46343"/>
                        <a:pt x="38749" y="46572"/>
                        <a:pt x="39635" y="46572"/>
                      </a:cubicBezTo>
                      <a:cubicBezTo>
                        <a:pt x="40520" y="46572"/>
                        <a:pt x="41405" y="46343"/>
                        <a:pt x="42196" y="45884"/>
                      </a:cubicBezTo>
                      <a:lnTo>
                        <a:pt x="77594" y="25453"/>
                      </a:lnTo>
                      <a:cubicBezTo>
                        <a:pt x="79260" y="24489"/>
                        <a:pt x="79260" y="22084"/>
                        <a:pt x="77594" y="21119"/>
                      </a:cubicBezTo>
                      <a:lnTo>
                        <a:pt x="42196" y="688"/>
                      </a:lnTo>
                      <a:cubicBezTo>
                        <a:pt x="41405" y="230"/>
                        <a:pt x="40520" y="1"/>
                        <a:pt x="3963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0" name="Google Shape;341;p17">
                  <a:extLst>
                    <a:ext uri="{FF2B5EF4-FFF2-40B4-BE49-F238E27FC236}">
                      <a16:creationId xmlns:a16="http://schemas.microsoft.com/office/drawing/2014/main" id="{0494EF8C-472F-8A64-287E-01EDFD3EF9E7}"/>
                    </a:ext>
                  </a:extLst>
                </p:cNvPr>
                <p:cNvSpPr/>
                <p:nvPr/>
              </p:nvSpPr>
              <p:spPr>
                <a:xfrm>
                  <a:off x="3793045" y="1947520"/>
                  <a:ext cx="1550129" cy="2096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21" h="71307" extrusionOk="0">
                      <a:moveTo>
                        <a:pt x="52709" y="0"/>
                      </a:moveTo>
                      <a:lnTo>
                        <a:pt x="0" y="0"/>
                      </a:lnTo>
                      <a:lnTo>
                        <a:pt x="0" y="55495"/>
                      </a:lnTo>
                      <a:cubicBezTo>
                        <a:pt x="0" y="56090"/>
                        <a:pt x="321" y="56650"/>
                        <a:pt x="845" y="56948"/>
                      </a:cubicBezTo>
                      <a:lnTo>
                        <a:pt x="24646" y="70699"/>
                      </a:lnTo>
                      <a:cubicBezTo>
                        <a:pt x="25706" y="71306"/>
                        <a:pt x="27027" y="71306"/>
                        <a:pt x="28087" y="70699"/>
                      </a:cubicBezTo>
                      <a:lnTo>
                        <a:pt x="51876" y="56948"/>
                      </a:lnTo>
                      <a:cubicBezTo>
                        <a:pt x="52399" y="56650"/>
                        <a:pt x="52721" y="56090"/>
                        <a:pt x="52721" y="55495"/>
                      </a:cubicBezTo>
                      <a:lnTo>
                        <a:pt x="52721" y="5549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1" name="Google Shape;342;p17">
                  <a:extLst>
                    <a:ext uri="{FF2B5EF4-FFF2-40B4-BE49-F238E27FC236}">
                      <a16:creationId xmlns:a16="http://schemas.microsoft.com/office/drawing/2014/main" id="{842B1FFE-5F47-268C-6CD1-31F801C621B2}"/>
                    </a:ext>
                  </a:extLst>
                </p:cNvPr>
                <p:cNvSpPr/>
                <p:nvPr/>
              </p:nvSpPr>
              <p:spPr>
                <a:xfrm>
                  <a:off x="3784988" y="1482593"/>
                  <a:ext cx="1566242" cy="9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69" h="31624" extrusionOk="0">
                      <a:moveTo>
                        <a:pt x="24920" y="31004"/>
                      </a:moveTo>
                      <a:lnTo>
                        <a:pt x="1119" y="17265"/>
                      </a:lnTo>
                      <a:cubicBezTo>
                        <a:pt x="0" y="16622"/>
                        <a:pt x="0" y="15002"/>
                        <a:pt x="1119" y="14359"/>
                      </a:cubicBezTo>
                      <a:lnTo>
                        <a:pt x="24920" y="620"/>
                      </a:lnTo>
                      <a:cubicBezTo>
                        <a:pt x="25980" y="1"/>
                        <a:pt x="27301" y="1"/>
                        <a:pt x="28361" y="620"/>
                      </a:cubicBezTo>
                      <a:lnTo>
                        <a:pt x="52150" y="14359"/>
                      </a:lnTo>
                      <a:cubicBezTo>
                        <a:pt x="53269" y="15002"/>
                        <a:pt x="53269" y="16622"/>
                        <a:pt x="52150" y="17265"/>
                      </a:cubicBezTo>
                      <a:lnTo>
                        <a:pt x="28361" y="31004"/>
                      </a:lnTo>
                      <a:cubicBezTo>
                        <a:pt x="27289" y="31624"/>
                        <a:pt x="25980" y="31624"/>
                        <a:pt x="24920" y="3100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2" name="Google Shape;343;p17">
                  <a:extLst>
                    <a:ext uri="{FF2B5EF4-FFF2-40B4-BE49-F238E27FC236}">
                      <a16:creationId xmlns:a16="http://schemas.microsoft.com/office/drawing/2014/main" id="{A4C6070D-005B-BA6E-4C8C-79B7A757BA76}"/>
                    </a:ext>
                  </a:extLst>
                </p:cNvPr>
                <p:cNvSpPr/>
                <p:nvPr/>
              </p:nvSpPr>
              <p:spPr>
                <a:xfrm>
                  <a:off x="3818244" y="2089627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7"/>
                      </a:moveTo>
                      <a:lnTo>
                        <a:pt x="0" y="1561"/>
                      </a:lnTo>
                      <a:lnTo>
                        <a:pt x="0" y="1"/>
                      </a:lnTo>
                      <a:lnTo>
                        <a:pt x="24194" y="1395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344;p17">
                  <a:extLst>
                    <a:ext uri="{FF2B5EF4-FFF2-40B4-BE49-F238E27FC236}">
                      <a16:creationId xmlns:a16="http://schemas.microsoft.com/office/drawing/2014/main" id="{709CB63B-280C-D37D-C613-4D3466D341AB}"/>
                    </a:ext>
                  </a:extLst>
                </p:cNvPr>
                <p:cNvSpPr/>
                <p:nvPr/>
              </p:nvSpPr>
              <p:spPr>
                <a:xfrm>
                  <a:off x="3818244" y="2153697"/>
                  <a:ext cx="711364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9" extrusionOk="0">
                      <a:moveTo>
                        <a:pt x="24194" y="15538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4" name="Google Shape;345;p17">
                  <a:extLst>
                    <a:ext uri="{FF2B5EF4-FFF2-40B4-BE49-F238E27FC236}">
                      <a16:creationId xmlns:a16="http://schemas.microsoft.com/office/drawing/2014/main" id="{C1C35B2A-7896-0BF4-448D-051AD2B75CE6}"/>
                    </a:ext>
                  </a:extLst>
                </p:cNvPr>
                <p:cNvSpPr/>
                <p:nvPr/>
              </p:nvSpPr>
              <p:spPr>
                <a:xfrm>
                  <a:off x="3818244" y="2218120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5" name="Google Shape;346;p17">
                  <a:extLst>
                    <a:ext uri="{FF2B5EF4-FFF2-40B4-BE49-F238E27FC236}">
                      <a16:creationId xmlns:a16="http://schemas.microsoft.com/office/drawing/2014/main" id="{C005147A-8C3A-F8F4-43BE-0D50F1463F48}"/>
                    </a:ext>
                  </a:extLst>
                </p:cNvPr>
                <p:cNvSpPr/>
                <p:nvPr/>
              </p:nvSpPr>
              <p:spPr>
                <a:xfrm>
                  <a:off x="3818244" y="2282543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347;p17">
                  <a:extLst>
                    <a:ext uri="{FF2B5EF4-FFF2-40B4-BE49-F238E27FC236}">
                      <a16:creationId xmlns:a16="http://schemas.microsoft.com/office/drawing/2014/main" id="{D66A0809-2D40-5188-676E-66EE7B9C78EB}"/>
                    </a:ext>
                  </a:extLst>
                </p:cNvPr>
                <p:cNvSpPr/>
                <p:nvPr/>
              </p:nvSpPr>
              <p:spPr>
                <a:xfrm>
                  <a:off x="3818244" y="2346966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7" name="Google Shape;348;p17">
                  <a:extLst>
                    <a:ext uri="{FF2B5EF4-FFF2-40B4-BE49-F238E27FC236}">
                      <a16:creationId xmlns:a16="http://schemas.microsoft.com/office/drawing/2014/main" id="{7253F69E-02CD-A755-E6CA-AA45E31E95C4}"/>
                    </a:ext>
                  </a:extLst>
                </p:cNvPr>
                <p:cNvSpPr/>
                <p:nvPr/>
              </p:nvSpPr>
              <p:spPr>
                <a:xfrm>
                  <a:off x="3818244" y="246178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" name="Google Shape;349;p17">
                  <a:extLst>
                    <a:ext uri="{FF2B5EF4-FFF2-40B4-BE49-F238E27FC236}">
                      <a16:creationId xmlns:a16="http://schemas.microsoft.com/office/drawing/2014/main" id="{109B0B98-B80B-4DC2-1A9F-5D0DEA89A259}"/>
                    </a:ext>
                  </a:extLst>
                </p:cNvPr>
                <p:cNvSpPr/>
                <p:nvPr/>
              </p:nvSpPr>
              <p:spPr>
                <a:xfrm>
                  <a:off x="3818244" y="2526209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9" name="Google Shape;350;p17">
                  <a:extLst>
                    <a:ext uri="{FF2B5EF4-FFF2-40B4-BE49-F238E27FC236}">
                      <a16:creationId xmlns:a16="http://schemas.microsoft.com/office/drawing/2014/main" id="{468D6BF4-6E83-DE16-53E8-088ED549727C}"/>
                    </a:ext>
                  </a:extLst>
                </p:cNvPr>
                <p:cNvSpPr/>
                <p:nvPr/>
              </p:nvSpPr>
              <p:spPr>
                <a:xfrm>
                  <a:off x="3818244" y="2590250"/>
                  <a:ext cx="711364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9" extrusionOk="0">
                      <a:moveTo>
                        <a:pt x="24194" y="15538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" name="Google Shape;351;p17">
                  <a:extLst>
                    <a:ext uri="{FF2B5EF4-FFF2-40B4-BE49-F238E27FC236}">
                      <a16:creationId xmlns:a16="http://schemas.microsoft.com/office/drawing/2014/main" id="{DDDE41CA-CCC2-EF7B-5EB0-D07819EF26F4}"/>
                    </a:ext>
                  </a:extLst>
                </p:cNvPr>
                <p:cNvSpPr/>
                <p:nvPr/>
              </p:nvSpPr>
              <p:spPr>
                <a:xfrm>
                  <a:off x="3818244" y="2654673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" name="Google Shape;352;p17">
                  <a:extLst>
                    <a:ext uri="{FF2B5EF4-FFF2-40B4-BE49-F238E27FC236}">
                      <a16:creationId xmlns:a16="http://schemas.microsoft.com/office/drawing/2014/main" id="{9A4AC865-267B-0D81-E07F-6CAEFC879CD6}"/>
                    </a:ext>
                  </a:extLst>
                </p:cNvPr>
                <p:cNvSpPr/>
                <p:nvPr/>
              </p:nvSpPr>
              <p:spPr>
                <a:xfrm>
                  <a:off x="3818244" y="271909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" name="Google Shape;353;p17">
                  <a:extLst>
                    <a:ext uri="{FF2B5EF4-FFF2-40B4-BE49-F238E27FC236}">
                      <a16:creationId xmlns:a16="http://schemas.microsoft.com/office/drawing/2014/main" id="{C8EBA10D-684E-7C82-90A5-1A2D3EC97AF1}"/>
                    </a:ext>
                  </a:extLst>
                </p:cNvPr>
                <p:cNvSpPr/>
                <p:nvPr/>
              </p:nvSpPr>
              <p:spPr>
                <a:xfrm>
                  <a:off x="3818244" y="283391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" name="Google Shape;354;p17">
                  <a:extLst>
                    <a:ext uri="{FF2B5EF4-FFF2-40B4-BE49-F238E27FC236}">
                      <a16:creationId xmlns:a16="http://schemas.microsoft.com/office/drawing/2014/main" id="{FAF4518D-FBB3-C1BE-CE92-3E85626EA865}"/>
                    </a:ext>
                  </a:extLst>
                </p:cNvPr>
                <p:cNvSpPr/>
                <p:nvPr/>
              </p:nvSpPr>
              <p:spPr>
                <a:xfrm>
                  <a:off x="3818244" y="2898339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" name="Google Shape;355;p17">
                  <a:extLst>
                    <a:ext uri="{FF2B5EF4-FFF2-40B4-BE49-F238E27FC236}">
                      <a16:creationId xmlns:a16="http://schemas.microsoft.com/office/drawing/2014/main" id="{61BC52AA-3C7E-3ACF-2E3F-BAE7A6752A93}"/>
                    </a:ext>
                  </a:extLst>
                </p:cNvPr>
                <p:cNvSpPr/>
                <p:nvPr/>
              </p:nvSpPr>
              <p:spPr>
                <a:xfrm>
                  <a:off x="3818244" y="2962762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" name="Google Shape;356;p17">
                  <a:extLst>
                    <a:ext uri="{FF2B5EF4-FFF2-40B4-BE49-F238E27FC236}">
                      <a16:creationId xmlns:a16="http://schemas.microsoft.com/office/drawing/2014/main" id="{849929BF-E4C5-4C99-E92F-35A011627F7E}"/>
                    </a:ext>
                  </a:extLst>
                </p:cNvPr>
                <p:cNvSpPr/>
                <p:nvPr/>
              </p:nvSpPr>
              <p:spPr>
                <a:xfrm>
                  <a:off x="3818244" y="3026803"/>
                  <a:ext cx="711364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9" extrusionOk="0">
                      <a:moveTo>
                        <a:pt x="24194" y="15539"/>
                      </a:moveTo>
                      <a:lnTo>
                        <a:pt x="0" y="1573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" name="Google Shape;357;p17">
                  <a:extLst>
                    <a:ext uri="{FF2B5EF4-FFF2-40B4-BE49-F238E27FC236}">
                      <a16:creationId xmlns:a16="http://schemas.microsoft.com/office/drawing/2014/main" id="{91BB8118-6F76-3886-38D1-0E3FB144D4BB}"/>
                    </a:ext>
                  </a:extLst>
                </p:cNvPr>
                <p:cNvSpPr/>
                <p:nvPr/>
              </p:nvSpPr>
              <p:spPr>
                <a:xfrm>
                  <a:off x="3818244" y="309122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" name="Google Shape;358;p17">
                  <a:extLst>
                    <a:ext uri="{FF2B5EF4-FFF2-40B4-BE49-F238E27FC236}">
                      <a16:creationId xmlns:a16="http://schemas.microsoft.com/office/drawing/2014/main" id="{1161DD3C-60AB-609E-9DBE-05EF6BDEBC97}"/>
                    </a:ext>
                  </a:extLst>
                </p:cNvPr>
                <p:cNvSpPr/>
                <p:nvPr/>
              </p:nvSpPr>
              <p:spPr>
                <a:xfrm>
                  <a:off x="3818244" y="320604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7"/>
                      </a:moveTo>
                      <a:lnTo>
                        <a:pt x="0" y="1573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8" name="Google Shape;359;p17">
                  <a:extLst>
                    <a:ext uri="{FF2B5EF4-FFF2-40B4-BE49-F238E27FC236}">
                      <a16:creationId xmlns:a16="http://schemas.microsoft.com/office/drawing/2014/main" id="{76B8701C-F6AB-04CE-518C-D939050B92A7}"/>
                    </a:ext>
                  </a:extLst>
                </p:cNvPr>
                <p:cNvSpPr/>
                <p:nvPr/>
              </p:nvSpPr>
              <p:spPr>
                <a:xfrm>
                  <a:off x="3818244" y="3270469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9" name="Google Shape;360;p17">
                  <a:extLst>
                    <a:ext uri="{FF2B5EF4-FFF2-40B4-BE49-F238E27FC236}">
                      <a16:creationId xmlns:a16="http://schemas.microsoft.com/office/drawing/2014/main" id="{76F9FB3D-FCA2-56B3-A33B-D4C569ED084D}"/>
                    </a:ext>
                  </a:extLst>
                </p:cNvPr>
                <p:cNvSpPr/>
                <p:nvPr/>
              </p:nvSpPr>
              <p:spPr>
                <a:xfrm>
                  <a:off x="3818244" y="3334892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0" name="Google Shape;361;p17">
                  <a:extLst>
                    <a:ext uri="{FF2B5EF4-FFF2-40B4-BE49-F238E27FC236}">
                      <a16:creationId xmlns:a16="http://schemas.microsoft.com/office/drawing/2014/main" id="{64AB3812-A119-097A-C72F-29F8EC9564AD}"/>
                    </a:ext>
                  </a:extLst>
                </p:cNvPr>
                <p:cNvSpPr/>
                <p:nvPr/>
              </p:nvSpPr>
              <p:spPr>
                <a:xfrm>
                  <a:off x="3818244" y="3399315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" name="Google Shape;362;p17">
                  <a:extLst>
                    <a:ext uri="{FF2B5EF4-FFF2-40B4-BE49-F238E27FC236}">
                      <a16:creationId xmlns:a16="http://schemas.microsoft.com/office/drawing/2014/main" id="{005A79D7-7A1A-3F27-E2F3-3B3C34FEC01D}"/>
                    </a:ext>
                  </a:extLst>
                </p:cNvPr>
                <p:cNvSpPr/>
                <p:nvPr/>
              </p:nvSpPr>
              <p:spPr>
                <a:xfrm>
                  <a:off x="3818244" y="3463385"/>
                  <a:ext cx="711364" cy="4568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8" extrusionOk="0">
                      <a:moveTo>
                        <a:pt x="24194" y="15538"/>
                      </a:moveTo>
                      <a:lnTo>
                        <a:pt x="0" y="1572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" name="Google Shape;363;p17">
                  <a:extLst>
                    <a:ext uri="{FF2B5EF4-FFF2-40B4-BE49-F238E27FC236}">
                      <a16:creationId xmlns:a16="http://schemas.microsoft.com/office/drawing/2014/main" id="{1B459365-DA7E-3A2D-39C8-45ABF97A4143}"/>
                    </a:ext>
                  </a:extLst>
                </p:cNvPr>
                <p:cNvSpPr/>
                <p:nvPr/>
              </p:nvSpPr>
              <p:spPr>
                <a:xfrm>
                  <a:off x="4606639" y="2089627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7"/>
                      </a:moveTo>
                      <a:lnTo>
                        <a:pt x="24182" y="1561"/>
                      </a:lnTo>
                      <a:lnTo>
                        <a:pt x="24182" y="1"/>
                      </a:lnTo>
                      <a:lnTo>
                        <a:pt x="0" y="1395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3" name="Google Shape;364;p17">
                  <a:extLst>
                    <a:ext uri="{FF2B5EF4-FFF2-40B4-BE49-F238E27FC236}">
                      <a16:creationId xmlns:a16="http://schemas.microsoft.com/office/drawing/2014/main" id="{C4A4FDCD-0F7F-F59A-F84A-F38C350C64E8}"/>
                    </a:ext>
                  </a:extLst>
                </p:cNvPr>
                <p:cNvSpPr/>
                <p:nvPr/>
              </p:nvSpPr>
              <p:spPr>
                <a:xfrm>
                  <a:off x="4606639" y="2153697"/>
                  <a:ext cx="711011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9" extrusionOk="0">
                      <a:moveTo>
                        <a:pt x="0" y="15538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4" name="Google Shape;365;p17">
                  <a:extLst>
                    <a:ext uri="{FF2B5EF4-FFF2-40B4-BE49-F238E27FC236}">
                      <a16:creationId xmlns:a16="http://schemas.microsoft.com/office/drawing/2014/main" id="{81E5B023-978A-E05A-1A6E-43F4579CF747}"/>
                    </a:ext>
                  </a:extLst>
                </p:cNvPr>
                <p:cNvSpPr/>
                <p:nvPr/>
              </p:nvSpPr>
              <p:spPr>
                <a:xfrm>
                  <a:off x="4606639" y="2218120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366;p17">
                  <a:extLst>
                    <a:ext uri="{FF2B5EF4-FFF2-40B4-BE49-F238E27FC236}">
                      <a16:creationId xmlns:a16="http://schemas.microsoft.com/office/drawing/2014/main" id="{09A822BA-1F32-BAA9-0F3F-BBA04D025D34}"/>
                    </a:ext>
                  </a:extLst>
                </p:cNvPr>
                <p:cNvSpPr/>
                <p:nvPr/>
              </p:nvSpPr>
              <p:spPr>
                <a:xfrm>
                  <a:off x="4606639" y="2282543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367;p17">
                  <a:extLst>
                    <a:ext uri="{FF2B5EF4-FFF2-40B4-BE49-F238E27FC236}">
                      <a16:creationId xmlns:a16="http://schemas.microsoft.com/office/drawing/2014/main" id="{3180DE0D-9A08-F8E5-D908-1E142EEA3B15}"/>
                    </a:ext>
                  </a:extLst>
                </p:cNvPr>
                <p:cNvSpPr/>
                <p:nvPr/>
              </p:nvSpPr>
              <p:spPr>
                <a:xfrm>
                  <a:off x="4606639" y="2346966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7" name="Google Shape;368;p17">
                  <a:extLst>
                    <a:ext uri="{FF2B5EF4-FFF2-40B4-BE49-F238E27FC236}">
                      <a16:creationId xmlns:a16="http://schemas.microsoft.com/office/drawing/2014/main" id="{F17A0282-1954-BB9C-2D06-17811D2C12C6}"/>
                    </a:ext>
                  </a:extLst>
                </p:cNvPr>
                <p:cNvSpPr/>
                <p:nvPr/>
              </p:nvSpPr>
              <p:spPr>
                <a:xfrm>
                  <a:off x="4606639" y="246178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8" name="Google Shape;369;p17">
                  <a:extLst>
                    <a:ext uri="{FF2B5EF4-FFF2-40B4-BE49-F238E27FC236}">
                      <a16:creationId xmlns:a16="http://schemas.microsoft.com/office/drawing/2014/main" id="{C9850C5A-A133-4B42-A5BB-3AB25CB8A3DD}"/>
                    </a:ext>
                  </a:extLst>
                </p:cNvPr>
                <p:cNvSpPr/>
                <p:nvPr/>
              </p:nvSpPr>
              <p:spPr>
                <a:xfrm>
                  <a:off x="4606639" y="2526209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9" name="Google Shape;370;p17">
                  <a:extLst>
                    <a:ext uri="{FF2B5EF4-FFF2-40B4-BE49-F238E27FC236}">
                      <a16:creationId xmlns:a16="http://schemas.microsoft.com/office/drawing/2014/main" id="{B795545B-A754-F9C5-0EC2-EC6E2350DFEF}"/>
                    </a:ext>
                  </a:extLst>
                </p:cNvPr>
                <p:cNvSpPr/>
                <p:nvPr/>
              </p:nvSpPr>
              <p:spPr>
                <a:xfrm>
                  <a:off x="4606639" y="2590250"/>
                  <a:ext cx="711011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9" extrusionOk="0">
                      <a:moveTo>
                        <a:pt x="0" y="15538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" name="Google Shape;371;p17">
                  <a:extLst>
                    <a:ext uri="{FF2B5EF4-FFF2-40B4-BE49-F238E27FC236}">
                      <a16:creationId xmlns:a16="http://schemas.microsoft.com/office/drawing/2014/main" id="{897C9A98-2A7C-9A13-3BB8-3C74885B8B93}"/>
                    </a:ext>
                  </a:extLst>
                </p:cNvPr>
                <p:cNvSpPr/>
                <p:nvPr/>
              </p:nvSpPr>
              <p:spPr>
                <a:xfrm>
                  <a:off x="4606639" y="2654673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" name="Google Shape;372;p17">
                  <a:extLst>
                    <a:ext uri="{FF2B5EF4-FFF2-40B4-BE49-F238E27FC236}">
                      <a16:creationId xmlns:a16="http://schemas.microsoft.com/office/drawing/2014/main" id="{D604500F-E9F3-68F7-30FB-58D314CC0A36}"/>
                    </a:ext>
                  </a:extLst>
                </p:cNvPr>
                <p:cNvSpPr/>
                <p:nvPr/>
              </p:nvSpPr>
              <p:spPr>
                <a:xfrm>
                  <a:off x="4606639" y="271909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" name="Google Shape;373;p17">
                  <a:extLst>
                    <a:ext uri="{FF2B5EF4-FFF2-40B4-BE49-F238E27FC236}">
                      <a16:creationId xmlns:a16="http://schemas.microsoft.com/office/drawing/2014/main" id="{679DC991-57E9-CD78-35E2-9044A06F4859}"/>
                    </a:ext>
                  </a:extLst>
                </p:cNvPr>
                <p:cNvSpPr/>
                <p:nvPr/>
              </p:nvSpPr>
              <p:spPr>
                <a:xfrm>
                  <a:off x="4606639" y="283391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" name="Google Shape;374;p17">
                  <a:extLst>
                    <a:ext uri="{FF2B5EF4-FFF2-40B4-BE49-F238E27FC236}">
                      <a16:creationId xmlns:a16="http://schemas.microsoft.com/office/drawing/2014/main" id="{1F391E9F-A711-DD31-CFBE-B580FC6935CE}"/>
                    </a:ext>
                  </a:extLst>
                </p:cNvPr>
                <p:cNvSpPr/>
                <p:nvPr/>
              </p:nvSpPr>
              <p:spPr>
                <a:xfrm>
                  <a:off x="4606639" y="2898339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" name="Google Shape;375;p17">
                  <a:extLst>
                    <a:ext uri="{FF2B5EF4-FFF2-40B4-BE49-F238E27FC236}">
                      <a16:creationId xmlns:a16="http://schemas.microsoft.com/office/drawing/2014/main" id="{3601A52A-D6BF-5B00-F340-4B60912E2C0F}"/>
                    </a:ext>
                  </a:extLst>
                </p:cNvPr>
                <p:cNvSpPr/>
                <p:nvPr/>
              </p:nvSpPr>
              <p:spPr>
                <a:xfrm>
                  <a:off x="4606639" y="2962762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" name="Google Shape;376;p17">
                  <a:extLst>
                    <a:ext uri="{FF2B5EF4-FFF2-40B4-BE49-F238E27FC236}">
                      <a16:creationId xmlns:a16="http://schemas.microsoft.com/office/drawing/2014/main" id="{D695A99D-C8E8-2A9E-41DA-56A272DA7331}"/>
                    </a:ext>
                  </a:extLst>
                </p:cNvPr>
                <p:cNvSpPr/>
                <p:nvPr/>
              </p:nvSpPr>
              <p:spPr>
                <a:xfrm>
                  <a:off x="4606639" y="3026803"/>
                  <a:ext cx="711011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9" extrusionOk="0">
                      <a:moveTo>
                        <a:pt x="0" y="15539"/>
                      </a:moveTo>
                      <a:lnTo>
                        <a:pt x="24182" y="1573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" name="Google Shape;377;p17">
                  <a:extLst>
                    <a:ext uri="{FF2B5EF4-FFF2-40B4-BE49-F238E27FC236}">
                      <a16:creationId xmlns:a16="http://schemas.microsoft.com/office/drawing/2014/main" id="{700C1FF8-7F57-4DCF-6A76-4252F0CF49B4}"/>
                    </a:ext>
                  </a:extLst>
                </p:cNvPr>
                <p:cNvSpPr/>
                <p:nvPr/>
              </p:nvSpPr>
              <p:spPr>
                <a:xfrm>
                  <a:off x="4606639" y="309122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" name="Google Shape;378;p17">
                  <a:extLst>
                    <a:ext uri="{FF2B5EF4-FFF2-40B4-BE49-F238E27FC236}">
                      <a16:creationId xmlns:a16="http://schemas.microsoft.com/office/drawing/2014/main" id="{A4736DC3-1E19-8D83-224C-BF526CF11EA9}"/>
                    </a:ext>
                  </a:extLst>
                </p:cNvPr>
                <p:cNvSpPr/>
                <p:nvPr/>
              </p:nvSpPr>
              <p:spPr>
                <a:xfrm>
                  <a:off x="4606639" y="320604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7"/>
                      </a:moveTo>
                      <a:lnTo>
                        <a:pt x="24182" y="1573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" name="Google Shape;379;p17">
                  <a:extLst>
                    <a:ext uri="{FF2B5EF4-FFF2-40B4-BE49-F238E27FC236}">
                      <a16:creationId xmlns:a16="http://schemas.microsoft.com/office/drawing/2014/main" id="{3E163045-D387-51C9-19A7-61A0E1323B8E}"/>
                    </a:ext>
                  </a:extLst>
                </p:cNvPr>
                <p:cNvSpPr/>
                <p:nvPr/>
              </p:nvSpPr>
              <p:spPr>
                <a:xfrm>
                  <a:off x="4606639" y="3270469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9" name="Google Shape;380;p17">
                  <a:extLst>
                    <a:ext uri="{FF2B5EF4-FFF2-40B4-BE49-F238E27FC236}">
                      <a16:creationId xmlns:a16="http://schemas.microsoft.com/office/drawing/2014/main" id="{EFE8D824-D5C9-E3F0-8531-D050608523FE}"/>
                    </a:ext>
                  </a:extLst>
                </p:cNvPr>
                <p:cNvSpPr/>
                <p:nvPr/>
              </p:nvSpPr>
              <p:spPr>
                <a:xfrm>
                  <a:off x="4606639" y="3334892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0" name="Google Shape;381;p17">
                  <a:extLst>
                    <a:ext uri="{FF2B5EF4-FFF2-40B4-BE49-F238E27FC236}">
                      <a16:creationId xmlns:a16="http://schemas.microsoft.com/office/drawing/2014/main" id="{D21F1D02-4AE0-401D-5448-43DB14478202}"/>
                    </a:ext>
                  </a:extLst>
                </p:cNvPr>
                <p:cNvSpPr/>
                <p:nvPr/>
              </p:nvSpPr>
              <p:spPr>
                <a:xfrm>
                  <a:off x="4606639" y="3399315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1" name="Google Shape;382;p17">
                  <a:extLst>
                    <a:ext uri="{FF2B5EF4-FFF2-40B4-BE49-F238E27FC236}">
                      <a16:creationId xmlns:a16="http://schemas.microsoft.com/office/drawing/2014/main" id="{EBC3108A-AA2C-E7C6-5A2C-468547C75E3E}"/>
                    </a:ext>
                  </a:extLst>
                </p:cNvPr>
                <p:cNvSpPr/>
                <p:nvPr/>
              </p:nvSpPr>
              <p:spPr>
                <a:xfrm>
                  <a:off x="4606639" y="3463385"/>
                  <a:ext cx="711011" cy="4568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8" extrusionOk="0">
                      <a:moveTo>
                        <a:pt x="0" y="15538"/>
                      </a:moveTo>
                      <a:lnTo>
                        <a:pt x="24182" y="1572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542" name="Google Shape;383;p17">
                  <a:extLst>
                    <a:ext uri="{FF2B5EF4-FFF2-40B4-BE49-F238E27FC236}">
                      <a16:creationId xmlns:a16="http://schemas.microsoft.com/office/drawing/2014/main" id="{DE565BC2-5202-449C-2C47-C9EA69AE62A2}"/>
                    </a:ext>
                  </a:extLst>
                </p:cNvPr>
                <p:cNvGrpSpPr/>
                <p:nvPr/>
              </p:nvGrpSpPr>
              <p:grpSpPr>
                <a:xfrm>
                  <a:off x="3478424" y="1308364"/>
                  <a:ext cx="2180470" cy="1878295"/>
                  <a:chOff x="5553063" y="1487604"/>
                  <a:chExt cx="1981525" cy="1707075"/>
                </a:xfrm>
              </p:grpSpPr>
              <p:sp>
                <p:nvSpPr>
                  <p:cNvPr id="1543" name="Google Shape;384;p17">
                    <a:extLst>
                      <a:ext uri="{FF2B5EF4-FFF2-40B4-BE49-F238E27FC236}">
                        <a16:creationId xmlns:a16="http://schemas.microsoft.com/office/drawing/2014/main" id="{CA359221-AA1F-54FE-E22C-D855EF055FB0}"/>
                      </a:ext>
                    </a:extLst>
                  </p:cNvPr>
                  <p:cNvSpPr/>
                  <p:nvPr/>
                </p:nvSpPr>
                <p:spPr>
                  <a:xfrm>
                    <a:off x="5563488" y="2071829"/>
                    <a:ext cx="1960975" cy="1122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439" h="44914" extrusionOk="0">
                        <a:moveTo>
                          <a:pt x="12" y="1"/>
                        </a:moveTo>
                        <a:cubicBezTo>
                          <a:pt x="12" y="72"/>
                          <a:pt x="12" y="132"/>
                          <a:pt x="12" y="191"/>
                        </a:cubicBezTo>
                        <a:cubicBezTo>
                          <a:pt x="12" y="263"/>
                          <a:pt x="12" y="322"/>
                          <a:pt x="12" y="394"/>
                        </a:cubicBezTo>
                        <a:cubicBezTo>
                          <a:pt x="12" y="453"/>
                          <a:pt x="12" y="525"/>
                          <a:pt x="12" y="584"/>
                        </a:cubicBezTo>
                        <a:cubicBezTo>
                          <a:pt x="12" y="656"/>
                          <a:pt x="12" y="715"/>
                          <a:pt x="12" y="775"/>
                        </a:cubicBezTo>
                        <a:cubicBezTo>
                          <a:pt x="12" y="846"/>
                          <a:pt x="12" y="906"/>
                          <a:pt x="12" y="977"/>
                        </a:cubicBezTo>
                        <a:cubicBezTo>
                          <a:pt x="12" y="1037"/>
                          <a:pt x="12" y="1108"/>
                          <a:pt x="12" y="1167"/>
                        </a:cubicBezTo>
                        <a:cubicBezTo>
                          <a:pt x="12" y="1239"/>
                          <a:pt x="12" y="1298"/>
                          <a:pt x="12" y="1358"/>
                        </a:cubicBezTo>
                        <a:cubicBezTo>
                          <a:pt x="12" y="1429"/>
                          <a:pt x="12" y="1489"/>
                          <a:pt x="12" y="1560"/>
                        </a:cubicBezTo>
                        <a:cubicBezTo>
                          <a:pt x="12" y="1620"/>
                          <a:pt x="12" y="1691"/>
                          <a:pt x="12" y="1751"/>
                        </a:cubicBezTo>
                        <a:cubicBezTo>
                          <a:pt x="12" y="1822"/>
                          <a:pt x="12" y="1882"/>
                          <a:pt x="12" y="1941"/>
                        </a:cubicBezTo>
                        <a:cubicBezTo>
                          <a:pt x="12" y="2013"/>
                          <a:pt x="12" y="2072"/>
                          <a:pt x="12" y="2144"/>
                        </a:cubicBezTo>
                        <a:cubicBezTo>
                          <a:pt x="12" y="2203"/>
                          <a:pt x="12" y="2275"/>
                          <a:pt x="12" y="2334"/>
                        </a:cubicBezTo>
                        <a:cubicBezTo>
                          <a:pt x="12" y="2406"/>
                          <a:pt x="12" y="2465"/>
                          <a:pt x="12" y="2525"/>
                        </a:cubicBezTo>
                        <a:cubicBezTo>
                          <a:pt x="12" y="2596"/>
                          <a:pt x="12" y="2656"/>
                          <a:pt x="12" y="2727"/>
                        </a:cubicBezTo>
                        <a:cubicBezTo>
                          <a:pt x="12" y="2787"/>
                          <a:pt x="12" y="2858"/>
                          <a:pt x="12" y="2918"/>
                        </a:cubicBezTo>
                        <a:cubicBezTo>
                          <a:pt x="12" y="2989"/>
                          <a:pt x="12" y="3049"/>
                          <a:pt x="12" y="3108"/>
                        </a:cubicBezTo>
                        <a:cubicBezTo>
                          <a:pt x="12" y="3180"/>
                          <a:pt x="12" y="3239"/>
                          <a:pt x="12" y="3311"/>
                        </a:cubicBezTo>
                        <a:cubicBezTo>
                          <a:pt x="12" y="3370"/>
                          <a:pt x="12" y="3442"/>
                          <a:pt x="12" y="3501"/>
                        </a:cubicBezTo>
                        <a:cubicBezTo>
                          <a:pt x="12" y="3573"/>
                          <a:pt x="12" y="3632"/>
                          <a:pt x="12" y="3692"/>
                        </a:cubicBezTo>
                        <a:cubicBezTo>
                          <a:pt x="12" y="3763"/>
                          <a:pt x="12" y="3823"/>
                          <a:pt x="12" y="3894"/>
                        </a:cubicBezTo>
                        <a:cubicBezTo>
                          <a:pt x="12" y="3954"/>
                          <a:pt x="12" y="4025"/>
                          <a:pt x="12" y="4085"/>
                        </a:cubicBezTo>
                        <a:cubicBezTo>
                          <a:pt x="12" y="4156"/>
                          <a:pt x="12" y="4215"/>
                          <a:pt x="12" y="4275"/>
                        </a:cubicBezTo>
                        <a:cubicBezTo>
                          <a:pt x="12" y="4346"/>
                          <a:pt x="12" y="4406"/>
                          <a:pt x="12" y="4477"/>
                        </a:cubicBezTo>
                        <a:cubicBezTo>
                          <a:pt x="12" y="4537"/>
                          <a:pt x="12" y="4608"/>
                          <a:pt x="12" y="4668"/>
                        </a:cubicBezTo>
                        <a:cubicBezTo>
                          <a:pt x="12" y="4739"/>
                          <a:pt x="12" y="4799"/>
                          <a:pt x="12" y="4858"/>
                        </a:cubicBezTo>
                        <a:cubicBezTo>
                          <a:pt x="12" y="4930"/>
                          <a:pt x="12" y="4989"/>
                          <a:pt x="12" y="5061"/>
                        </a:cubicBezTo>
                        <a:cubicBezTo>
                          <a:pt x="12" y="5120"/>
                          <a:pt x="12" y="5192"/>
                          <a:pt x="12" y="5251"/>
                        </a:cubicBezTo>
                        <a:cubicBezTo>
                          <a:pt x="12" y="5323"/>
                          <a:pt x="12" y="5382"/>
                          <a:pt x="12" y="5442"/>
                        </a:cubicBezTo>
                        <a:cubicBezTo>
                          <a:pt x="12" y="5513"/>
                          <a:pt x="12" y="5573"/>
                          <a:pt x="12" y="5644"/>
                        </a:cubicBezTo>
                        <a:cubicBezTo>
                          <a:pt x="12" y="5704"/>
                          <a:pt x="12" y="5775"/>
                          <a:pt x="12" y="5835"/>
                        </a:cubicBezTo>
                        <a:cubicBezTo>
                          <a:pt x="12" y="5906"/>
                          <a:pt x="12" y="5966"/>
                          <a:pt x="12" y="6025"/>
                        </a:cubicBezTo>
                        <a:cubicBezTo>
                          <a:pt x="12" y="6097"/>
                          <a:pt x="12" y="6156"/>
                          <a:pt x="12" y="6228"/>
                        </a:cubicBezTo>
                        <a:cubicBezTo>
                          <a:pt x="12" y="6287"/>
                          <a:pt x="12" y="6359"/>
                          <a:pt x="12" y="6418"/>
                        </a:cubicBezTo>
                        <a:cubicBezTo>
                          <a:pt x="12" y="6490"/>
                          <a:pt x="12" y="6549"/>
                          <a:pt x="12" y="6609"/>
                        </a:cubicBezTo>
                        <a:cubicBezTo>
                          <a:pt x="12" y="6680"/>
                          <a:pt x="12" y="6740"/>
                          <a:pt x="12" y="6811"/>
                        </a:cubicBezTo>
                        <a:cubicBezTo>
                          <a:pt x="12" y="6871"/>
                          <a:pt x="12" y="6942"/>
                          <a:pt x="12" y="7002"/>
                        </a:cubicBezTo>
                        <a:cubicBezTo>
                          <a:pt x="12" y="7073"/>
                          <a:pt x="12" y="7132"/>
                          <a:pt x="12" y="7192"/>
                        </a:cubicBezTo>
                        <a:cubicBezTo>
                          <a:pt x="12" y="7263"/>
                          <a:pt x="12" y="7323"/>
                          <a:pt x="12" y="7394"/>
                        </a:cubicBezTo>
                        <a:cubicBezTo>
                          <a:pt x="12" y="7454"/>
                          <a:pt x="12" y="7525"/>
                          <a:pt x="12" y="7585"/>
                        </a:cubicBezTo>
                        <a:cubicBezTo>
                          <a:pt x="12" y="7656"/>
                          <a:pt x="12" y="7716"/>
                          <a:pt x="12" y="7775"/>
                        </a:cubicBezTo>
                        <a:cubicBezTo>
                          <a:pt x="12" y="7847"/>
                          <a:pt x="12" y="7906"/>
                          <a:pt x="12" y="7978"/>
                        </a:cubicBezTo>
                        <a:cubicBezTo>
                          <a:pt x="12" y="8037"/>
                          <a:pt x="12" y="8109"/>
                          <a:pt x="12" y="8168"/>
                        </a:cubicBezTo>
                        <a:cubicBezTo>
                          <a:pt x="12" y="8228"/>
                          <a:pt x="12" y="8299"/>
                          <a:pt x="12" y="8359"/>
                        </a:cubicBezTo>
                        <a:cubicBezTo>
                          <a:pt x="12" y="8430"/>
                          <a:pt x="12" y="8490"/>
                          <a:pt x="12" y="8561"/>
                        </a:cubicBezTo>
                        <a:cubicBezTo>
                          <a:pt x="12" y="8621"/>
                          <a:pt x="12" y="8692"/>
                          <a:pt x="12" y="8752"/>
                        </a:cubicBezTo>
                        <a:cubicBezTo>
                          <a:pt x="12" y="8811"/>
                          <a:pt x="12" y="8883"/>
                          <a:pt x="12" y="8942"/>
                        </a:cubicBezTo>
                        <a:cubicBezTo>
                          <a:pt x="12" y="9014"/>
                          <a:pt x="12" y="9073"/>
                          <a:pt x="12" y="9145"/>
                        </a:cubicBezTo>
                        <a:cubicBezTo>
                          <a:pt x="12" y="9204"/>
                          <a:pt x="12" y="9276"/>
                          <a:pt x="12" y="9335"/>
                        </a:cubicBezTo>
                        <a:cubicBezTo>
                          <a:pt x="12" y="9395"/>
                          <a:pt x="12" y="9466"/>
                          <a:pt x="12" y="9526"/>
                        </a:cubicBezTo>
                        <a:cubicBezTo>
                          <a:pt x="12" y="9597"/>
                          <a:pt x="12" y="9657"/>
                          <a:pt x="12" y="9728"/>
                        </a:cubicBezTo>
                        <a:cubicBezTo>
                          <a:pt x="12" y="9788"/>
                          <a:pt x="12" y="9859"/>
                          <a:pt x="12" y="9919"/>
                        </a:cubicBezTo>
                        <a:cubicBezTo>
                          <a:pt x="12" y="9978"/>
                          <a:pt x="12" y="10050"/>
                          <a:pt x="12" y="10109"/>
                        </a:cubicBezTo>
                        <a:cubicBezTo>
                          <a:pt x="12" y="10180"/>
                          <a:pt x="12" y="10240"/>
                          <a:pt x="12" y="10311"/>
                        </a:cubicBezTo>
                        <a:cubicBezTo>
                          <a:pt x="12" y="10371"/>
                          <a:pt x="12" y="10442"/>
                          <a:pt x="12" y="10502"/>
                        </a:cubicBezTo>
                        <a:cubicBezTo>
                          <a:pt x="12" y="10561"/>
                          <a:pt x="12" y="10633"/>
                          <a:pt x="12" y="10692"/>
                        </a:cubicBezTo>
                        <a:cubicBezTo>
                          <a:pt x="12" y="10764"/>
                          <a:pt x="12" y="10823"/>
                          <a:pt x="12" y="10895"/>
                        </a:cubicBezTo>
                        <a:cubicBezTo>
                          <a:pt x="12" y="10954"/>
                          <a:pt x="12" y="11026"/>
                          <a:pt x="12" y="11085"/>
                        </a:cubicBezTo>
                        <a:cubicBezTo>
                          <a:pt x="12" y="11145"/>
                          <a:pt x="12" y="11216"/>
                          <a:pt x="12" y="11276"/>
                        </a:cubicBezTo>
                        <a:cubicBezTo>
                          <a:pt x="12" y="11347"/>
                          <a:pt x="12" y="11407"/>
                          <a:pt x="12" y="11478"/>
                        </a:cubicBezTo>
                        <a:cubicBezTo>
                          <a:pt x="12" y="11538"/>
                          <a:pt x="12" y="11609"/>
                          <a:pt x="12" y="11669"/>
                        </a:cubicBezTo>
                        <a:cubicBezTo>
                          <a:pt x="12" y="11728"/>
                          <a:pt x="12" y="11800"/>
                          <a:pt x="12" y="11859"/>
                        </a:cubicBezTo>
                        <a:cubicBezTo>
                          <a:pt x="12" y="11931"/>
                          <a:pt x="12" y="11990"/>
                          <a:pt x="12" y="12062"/>
                        </a:cubicBezTo>
                        <a:cubicBezTo>
                          <a:pt x="12" y="12121"/>
                          <a:pt x="12" y="12193"/>
                          <a:pt x="12" y="12252"/>
                        </a:cubicBezTo>
                        <a:cubicBezTo>
                          <a:pt x="12" y="12312"/>
                          <a:pt x="12" y="12383"/>
                          <a:pt x="12" y="12443"/>
                        </a:cubicBezTo>
                        <a:cubicBezTo>
                          <a:pt x="12" y="12514"/>
                          <a:pt x="12" y="12574"/>
                          <a:pt x="12" y="12645"/>
                        </a:cubicBezTo>
                        <a:cubicBezTo>
                          <a:pt x="12" y="12705"/>
                          <a:pt x="12" y="12776"/>
                          <a:pt x="12" y="12836"/>
                        </a:cubicBezTo>
                        <a:cubicBezTo>
                          <a:pt x="12" y="12895"/>
                          <a:pt x="12" y="12967"/>
                          <a:pt x="12" y="13026"/>
                        </a:cubicBezTo>
                        <a:cubicBezTo>
                          <a:pt x="12" y="13098"/>
                          <a:pt x="12" y="13157"/>
                          <a:pt x="12" y="13228"/>
                        </a:cubicBezTo>
                        <a:cubicBezTo>
                          <a:pt x="12" y="13288"/>
                          <a:pt x="12" y="13359"/>
                          <a:pt x="12" y="13419"/>
                        </a:cubicBezTo>
                        <a:cubicBezTo>
                          <a:pt x="12" y="13479"/>
                          <a:pt x="12" y="13550"/>
                          <a:pt x="12" y="13609"/>
                        </a:cubicBezTo>
                        <a:cubicBezTo>
                          <a:pt x="12" y="13681"/>
                          <a:pt x="12" y="13740"/>
                          <a:pt x="12" y="13812"/>
                        </a:cubicBezTo>
                        <a:cubicBezTo>
                          <a:pt x="12" y="13871"/>
                          <a:pt x="12" y="13943"/>
                          <a:pt x="12" y="14002"/>
                        </a:cubicBezTo>
                        <a:cubicBezTo>
                          <a:pt x="12" y="14062"/>
                          <a:pt x="12" y="14133"/>
                          <a:pt x="12" y="14193"/>
                        </a:cubicBezTo>
                        <a:cubicBezTo>
                          <a:pt x="12" y="14264"/>
                          <a:pt x="12" y="14324"/>
                          <a:pt x="12" y="14395"/>
                        </a:cubicBezTo>
                        <a:cubicBezTo>
                          <a:pt x="12" y="14455"/>
                          <a:pt x="12" y="14526"/>
                          <a:pt x="12" y="14586"/>
                        </a:cubicBezTo>
                        <a:cubicBezTo>
                          <a:pt x="12" y="14645"/>
                          <a:pt x="12" y="14717"/>
                          <a:pt x="12" y="14776"/>
                        </a:cubicBezTo>
                        <a:cubicBezTo>
                          <a:pt x="12" y="14848"/>
                          <a:pt x="12" y="14907"/>
                          <a:pt x="12" y="14979"/>
                        </a:cubicBezTo>
                        <a:cubicBezTo>
                          <a:pt x="12" y="15038"/>
                          <a:pt x="12" y="15110"/>
                          <a:pt x="12" y="15169"/>
                        </a:cubicBezTo>
                        <a:cubicBezTo>
                          <a:pt x="12" y="15229"/>
                          <a:pt x="12" y="15300"/>
                          <a:pt x="12" y="15360"/>
                        </a:cubicBezTo>
                        <a:cubicBezTo>
                          <a:pt x="12" y="15431"/>
                          <a:pt x="12" y="15491"/>
                          <a:pt x="12" y="15562"/>
                        </a:cubicBezTo>
                        <a:cubicBezTo>
                          <a:pt x="12" y="15622"/>
                          <a:pt x="12" y="15693"/>
                          <a:pt x="12" y="15753"/>
                        </a:cubicBezTo>
                        <a:cubicBezTo>
                          <a:pt x="12" y="15812"/>
                          <a:pt x="12" y="15884"/>
                          <a:pt x="12" y="15943"/>
                        </a:cubicBezTo>
                        <a:cubicBezTo>
                          <a:pt x="12" y="16015"/>
                          <a:pt x="12" y="16074"/>
                          <a:pt x="12" y="16146"/>
                        </a:cubicBezTo>
                        <a:cubicBezTo>
                          <a:pt x="12" y="16205"/>
                          <a:pt x="12" y="16276"/>
                          <a:pt x="12" y="16336"/>
                        </a:cubicBezTo>
                        <a:cubicBezTo>
                          <a:pt x="12" y="16396"/>
                          <a:pt x="12" y="16467"/>
                          <a:pt x="12" y="16527"/>
                        </a:cubicBezTo>
                        <a:cubicBezTo>
                          <a:pt x="12" y="16598"/>
                          <a:pt x="12" y="16657"/>
                          <a:pt x="12" y="16729"/>
                        </a:cubicBezTo>
                        <a:cubicBezTo>
                          <a:pt x="12" y="16788"/>
                          <a:pt x="12" y="16860"/>
                          <a:pt x="12" y="16919"/>
                        </a:cubicBezTo>
                        <a:cubicBezTo>
                          <a:pt x="12" y="16979"/>
                          <a:pt x="12" y="17050"/>
                          <a:pt x="12" y="17110"/>
                        </a:cubicBezTo>
                        <a:cubicBezTo>
                          <a:pt x="12" y="17181"/>
                          <a:pt x="12" y="17241"/>
                          <a:pt x="12" y="17312"/>
                        </a:cubicBezTo>
                        <a:cubicBezTo>
                          <a:pt x="12" y="17372"/>
                          <a:pt x="12" y="17443"/>
                          <a:pt x="12" y="17503"/>
                        </a:cubicBezTo>
                        <a:cubicBezTo>
                          <a:pt x="12" y="17562"/>
                          <a:pt x="12" y="17634"/>
                          <a:pt x="12" y="17693"/>
                        </a:cubicBezTo>
                        <a:cubicBezTo>
                          <a:pt x="12" y="17765"/>
                          <a:pt x="12" y="17824"/>
                          <a:pt x="12" y="17896"/>
                        </a:cubicBezTo>
                        <a:cubicBezTo>
                          <a:pt x="12" y="17955"/>
                          <a:pt x="12" y="18015"/>
                          <a:pt x="12" y="18086"/>
                        </a:cubicBezTo>
                        <a:cubicBezTo>
                          <a:pt x="12" y="18146"/>
                          <a:pt x="12" y="18217"/>
                          <a:pt x="12" y="18277"/>
                        </a:cubicBezTo>
                        <a:cubicBezTo>
                          <a:pt x="12" y="18348"/>
                          <a:pt x="12" y="18408"/>
                          <a:pt x="12" y="18479"/>
                        </a:cubicBezTo>
                        <a:cubicBezTo>
                          <a:pt x="12" y="18539"/>
                          <a:pt x="12" y="18598"/>
                          <a:pt x="12" y="18670"/>
                        </a:cubicBezTo>
                        <a:cubicBezTo>
                          <a:pt x="12" y="18729"/>
                          <a:pt x="12" y="18801"/>
                          <a:pt x="12" y="18860"/>
                        </a:cubicBezTo>
                        <a:cubicBezTo>
                          <a:pt x="12" y="18932"/>
                          <a:pt x="12" y="18991"/>
                          <a:pt x="12" y="19063"/>
                        </a:cubicBezTo>
                        <a:cubicBezTo>
                          <a:pt x="12" y="19122"/>
                          <a:pt x="12" y="19182"/>
                          <a:pt x="12" y="19253"/>
                        </a:cubicBezTo>
                        <a:cubicBezTo>
                          <a:pt x="12" y="19313"/>
                          <a:pt x="12" y="19384"/>
                          <a:pt x="12" y="19444"/>
                        </a:cubicBezTo>
                        <a:cubicBezTo>
                          <a:pt x="12" y="19515"/>
                          <a:pt x="12" y="19575"/>
                          <a:pt x="12" y="19646"/>
                        </a:cubicBezTo>
                        <a:cubicBezTo>
                          <a:pt x="12" y="19705"/>
                          <a:pt x="12" y="19765"/>
                          <a:pt x="12" y="19836"/>
                        </a:cubicBezTo>
                        <a:cubicBezTo>
                          <a:pt x="12" y="19896"/>
                          <a:pt x="12" y="19967"/>
                          <a:pt x="12" y="20027"/>
                        </a:cubicBezTo>
                        <a:cubicBezTo>
                          <a:pt x="12" y="20098"/>
                          <a:pt x="12" y="20158"/>
                          <a:pt x="12" y="20229"/>
                        </a:cubicBezTo>
                        <a:cubicBezTo>
                          <a:pt x="12" y="20289"/>
                          <a:pt x="12" y="20348"/>
                          <a:pt x="12" y="20420"/>
                        </a:cubicBezTo>
                        <a:cubicBezTo>
                          <a:pt x="12" y="20479"/>
                          <a:pt x="12" y="20551"/>
                          <a:pt x="12" y="20610"/>
                        </a:cubicBezTo>
                        <a:cubicBezTo>
                          <a:pt x="12" y="20682"/>
                          <a:pt x="12" y="20741"/>
                          <a:pt x="12" y="20813"/>
                        </a:cubicBezTo>
                        <a:cubicBezTo>
                          <a:pt x="12" y="20872"/>
                          <a:pt x="12" y="20932"/>
                          <a:pt x="12" y="21003"/>
                        </a:cubicBezTo>
                        <a:cubicBezTo>
                          <a:pt x="12" y="21063"/>
                          <a:pt x="12" y="21134"/>
                          <a:pt x="12" y="21194"/>
                        </a:cubicBezTo>
                        <a:cubicBezTo>
                          <a:pt x="12" y="21265"/>
                          <a:pt x="12" y="21325"/>
                          <a:pt x="12" y="21396"/>
                        </a:cubicBezTo>
                        <a:cubicBezTo>
                          <a:pt x="12" y="21456"/>
                          <a:pt x="12" y="21515"/>
                          <a:pt x="12" y="21587"/>
                        </a:cubicBezTo>
                        <a:cubicBezTo>
                          <a:pt x="0" y="22515"/>
                          <a:pt x="500" y="23373"/>
                          <a:pt x="1310" y="23837"/>
                        </a:cubicBezTo>
                        <a:lnTo>
                          <a:pt x="36612" y="44208"/>
                        </a:lnTo>
                        <a:cubicBezTo>
                          <a:pt x="37416" y="44679"/>
                          <a:pt x="38315" y="44914"/>
                          <a:pt x="39215" y="44914"/>
                        </a:cubicBezTo>
                        <a:cubicBezTo>
                          <a:pt x="40115" y="44914"/>
                          <a:pt x="41017" y="44679"/>
                          <a:pt x="41827" y="44208"/>
                        </a:cubicBezTo>
                        <a:lnTo>
                          <a:pt x="77129" y="23837"/>
                        </a:lnTo>
                        <a:cubicBezTo>
                          <a:pt x="77939" y="23373"/>
                          <a:pt x="78439" y="22515"/>
                          <a:pt x="78427" y="21587"/>
                        </a:cubicBezTo>
                        <a:lnTo>
                          <a:pt x="78427" y="21384"/>
                        </a:lnTo>
                        <a:lnTo>
                          <a:pt x="78427" y="21194"/>
                        </a:lnTo>
                        <a:lnTo>
                          <a:pt x="78427" y="21003"/>
                        </a:lnTo>
                        <a:lnTo>
                          <a:pt x="78427" y="20801"/>
                        </a:lnTo>
                        <a:lnTo>
                          <a:pt x="78427" y="20610"/>
                        </a:lnTo>
                        <a:lnTo>
                          <a:pt x="78427" y="20420"/>
                        </a:lnTo>
                        <a:lnTo>
                          <a:pt x="78427" y="20217"/>
                        </a:lnTo>
                        <a:lnTo>
                          <a:pt x="78427" y="20027"/>
                        </a:lnTo>
                        <a:lnTo>
                          <a:pt x="78427" y="19836"/>
                        </a:lnTo>
                        <a:lnTo>
                          <a:pt x="78427" y="19634"/>
                        </a:lnTo>
                        <a:lnTo>
                          <a:pt x="78427" y="19444"/>
                        </a:lnTo>
                        <a:lnTo>
                          <a:pt x="78427" y="19253"/>
                        </a:lnTo>
                        <a:lnTo>
                          <a:pt x="78427" y="19051"/>
                        </a:lnTo>
                        <a:lnTo>
                          <a:pt x="78427" y="18860"/>
                        </a:lnTo>
                        <a:lnTo>
                          <a:pt x="78427" y="18670"/>
                        </a:lnTo>
                        <a:lnTo>
                          <a:pt x="78427" y="18467"/>
                        </a:lnTo>
                        <a:lnTo>
                          <a:pt x="78427" y="18277"/>
                        </a:lnTo>
                        <a:lnTo>
                          <a:pt x="78427" y="18086"/>
                        </a:lnTo>
                        <a:lnTo>
                          <a:pt x="78427" y="17884"/>
                        </a:lnTo>
                        <a:lnTo>
                          <a:pt x="78427" y="17693"/>
                        </a:lnTo>
                        <a:lnTo>
                          <a:pt x="78427" y="17503"/>
                        </a:lnTo>
                        <a:lnTo>
                          <a:pt x="78427" y="17300"/>
                        </a:lnTo>
                        <a:lnTo>
                          <a:pt x="78427" y="17110"/>
                        </a:lnTo>
                        <a:lnTo>
                          <a:pt x="78427" y="16919"/>
                        </a:lnTo>
                        <a:lnTo>
                          <a:pt x="78427" y="16717"/>
                        </a:lnTo>
                        <a:lnTo>
                          <a:pt x="78427" y="16527"/>
                        </a:lnTo>
                        <a:lnTo>
                          <a:pt x="78427" y="16336"/>
                        </a:lnTo>
                        <a:lnTo>
                          <a:pt x="78427" y="16146"/>
                        </a:lnTo>
                        <a:lnTo>
                          <a:pt x="78427" y="15943"/>
                        </a:lnTo>
                        <a:lnTo>
                          <a:pt x="78427" y="15753"/>
                        </a:lnTo>
                        <a:lnTo>
                          <a:pt x="78427" y="15562"/>
                        </a:lnTo>
                        <a:lnTo>
                          <a:pt x="78427" y="15360"/>
                        </a:lnTo>
                        <a:lnTo>
                          <a:pt x="78427" y="15169"/>
                        </a:lnTo>
                        <a:lnTo>
                          <a:pt x="78427" y="14979"/>
                        </a:lnTo>
                        <a:lnTo>
                          <a:pt x="78427" y="14776"/>
                        </a:lnTo>
                        <a:lnTo>
                          <a:pt x="78427" y="14586"/>
                        </a:lnTo>
                        <a:lnTo>
                          <a:pt x="78427" y="14395"/>
                        </a:lnTo>
                        <a:lnTo>
                          <a:pt x="78427" y="14193"/>
                        </a:lnTo>
                        <a:lnTo>
                          <a:pt x="78427" y="14002"/>
                        </a:lnTo>
                        <a:lnTo>
                          <a:pt x="78427" y="13812"/>
                        </a:lnTo>
                        <a:lnTo>
                          <a:pt x="78427" y="13609"/>
                        </a:lnTo>
                        <a:lnTo>
                          <a:pt x="78427" y="13419"/>
                        </a:lnTo>
                        <a:lnTo>
                          <a:pt x="78427" y="13228"/>
                        </a:lnTo>
                        <a:lnTo>
                          <a:pt x="78427" y="13026"/>
                        </a:lnTo>
                        <a:lnTo>
                          <a:pt x="78427" y="12836"/>
                        </a:lnTo>
                        <a:lnTo>
                          <a:pt x="78427" y="12645"/>
                        </a:lnTo>
                        <a:lnTo>
                          <a:pt x="78427" y="12443"/>
                        </a:lnTo>
                        <a:lnTo>
                          <a:pt x="78427" y="12252"/>
                        </a:lnTo>
                        <a:lnTo>
                          <a:pt x="78427" y="12062"/>
                        </a:lnTo>
                        <a:lnTo>
                          <a:pt x="78427" y="11859"/>
                        </a:lnTo>
                        <a:lnTo>
                          <a:pt x="78427" y="11669"/>
                        </a:lnTo>
                        <a:lnTo>
                          <a:pt x="78427" y="11478"/>
                        </a:lnTo>
                        <a:lnTo>
                          <a:pt x="78427" y="11276"/>
                        </a:lnTo>
                        <a:lnTo>
                          <a:pt x="78427" y="11085"/>
                        </a:lnTo>
                        <a:lnTo>
                          <a:pt x="78427" y="10895"/>
                        </a:lnTo>
                        <a:lnTo>
                          <a:pt x="78427" y="10692"/>
                        </a:lnTo>
                        <a:lnTo>
                          <a:pt x="78427" y="10502"/>
                        </a:lnTo>
                        <a:lnTo>
                          <a:pt x="78427" y="10311"/>
                        </a:lnTo>
                        <a:lnTo>
                          <a:pt x="78427" y="10109"/>
                        </a:lnTo>
                        <a:lnTo>
                          <a:pt x="78427" y="9919"/>
                        </a:lnTo>
                        <a:lnTo>
                          <a:pt x="78427" y="9728"/>
                        </a:lnTo>
                        <a:lnTo>
                          <a:pt x="78427" y="9526"/>
                        </a:lnTo>
                        <a:lnTo>
                          <a:pt x="78427" y="9335"/>
                        </a:lnTo>
                        <a:lnTo>
                          <a:pt x="78427" y="9145"/>
                        </a:lnTo>
                        <a:lnTo>
                          <a:pt x="78427" y="8942"/>
                        </a:lnTo>
                        <a:lnTo>
                          <a:pt x="78427" y="8752"/>
                        </a:lnTo>
                        <a:lnTo>
                          <a:pt x="78427" y="8561"/>
                        </a:lnTo>
                        <a:lnTo>
                          <a:pt x="78427" y="8359"/>
                        </a:lnTo>
                        <a:lnTo>
                          <a:pt x="78427" y="8168"/>
                        </a:lnTo>
                        <a:lnTo>
                          <a:pt x="78427" y="7978"/>
                        </a:lnTo>
                        <a:lnTo>
                          <a:pt x="78427" y="7775"/>
                        </a:lnTo>
                        <a:lnTo>
                          <a:pt x="78427" y="7585"/>
                        </a:lnTo>
                        <a:lnTo>
                          <a:pt x="78427" y="7394"/>
                        </a:lnTo>
                        <a:lnTo>
                          <a:pt x="78427" y="7192"/>
                        </a:lnTo>
                        <a:lnTo>
                          <a:pt x="78427" y="7002"/>
                        </a:lnTo>
                        <a:lnTo>
                          <a:pt x="78427" y="6811"/>
                        </a:lnTo>
                        <a:lnTo>
                          <a:pt x="78427" y="6609"/>
                        </a:lnTo>
                        <a:lnTo>
                          <a:pt x="78427" y="6418"/>
                        </a:lnTo>
                        <a:lnTo>
                          <a:pt x="78427" y="6228"/>
                        </a:lnTo>
                        <a:lnTo>
                          <a:pt x="78427" y="6025"/>
                        </a:lnTo>
                        <a:lnTo>
                          <a:pt x="78427" y="5835"/>
                        </a:lnTo>
                        <a:lnTo>
                          <a:pt x="78427" y="5644"/>
                        </a:lnTo>
                        <a:lnTo>
                          <a:pt x="78427" y="5442"/>
                        </a:lnTo>
                        <a:lnTo>
                          <a:pt x="78427" y="5251"/>
                        </a:lnTo>
                        <a:lnTo>
                          <a:pt x="78427" y="5061"/>
                        </a:lnTo>
                        <a:lnTo>
                          <a:pt x="78427" y="4858"/>
                        </a:lnTo>
                        <a:lnTo>
                          <a:pt x="78427" y="4668"/>
                        </a:lnTo>
                        <a:lnTo>
                          <a:pt x="78427" y="4477"/>
                        </a:lnTo>
                        <a:lnTo>
                          <a:pt x="78427" y="4275"/>
                        </a:lnTo>
                        <a:lnTo>
                          <a:pt x="78427" y="4085"/>
                        </a:lnTo>
                        <a:lnTo>
                          <a:pt x="78427" y="3894"/>
                        </a:lnTo>
                        <a:lnTo>
                          <a:pt x="78427" y="3692"/>
                        </a:lnTo>
                        <a:lnTo>
                          <a:pt x="78427" y="3501"/>
                        </a:lnTo>
                        <a:lnTo>
                          <a:pt x="78427" y="3311"/>
                        </a:lnTo>
                        <a:lnTo>
                          <a:pt x="78427" y="3108"/>
                        </a:lnTo>
                        <a:lnTo>
                          <a:pt x="78427" y="2918"/>
                        </a:lnTo>
                        <a:lnTo>
                          <a:pt x="78427" y="2727"/>
                        </a:lnTo>
                        <a:lnTo>
                          <a:pt x="78427" y="2525"/>
                        </a:lnTo>
                        <a:lnTo>
                          <a:pt x="78427" y="2334"/>
                        </a:lnTo>
                        <a:lnTo>
                          <a:pt x="78427" y="2144"/>
                        </a:lnTo>
                        <a:lnTo>
                          <a:pt x="78427" y="1941"/>
                        </a:lnTo>
                        <a:lnTo>
                          <a:pt x="78427" y="1751"/>
                        </a:lnTo>
                        <a:lnTo>
                          <a:pt x="78427" y="1560"/>
                        </a:lnTo>
                        <a:lnTo>
                          <a:pt x="78427" y="1358"/>
                        </a:lnTo>
                        <a:lnTo>
                          <a:pt x="78427" y="1167"/>
                        </a:lnTo>
                        <a:lnTo>
                          <a:pt x="78427" y="977"/>
                        </a:lnTo>
                        <a:lnTo>
                          <a:pt x="78427" y="775"/>
                        </a:lnTo>
                        <a:lnTo>
                          <a:pt x="78427" y="584"/>
                        </a:lnTo>
                        <a:lnTo>
                          <a:pt x="78427" y="394"/>
                        </a:lnTo>
                        <a:lnTo>
                          <a:pt x="78427" y="191"/>
                        </a:lnTo>
                        <a:lnTo>
                          <a:pt x="78427" y="1"/>
                        </a:lnTo>
                        <a:lnTo>
                          <a:pt x="78212" y="1"/>
                        </a:lnTo>
                        <a:cubicBezTo>
                          <a:pt x="78224" y="858"/>
                          <a:pt x="77760" y="1644"/>
                          <a:pt x="77022" y="2072"/>
                        </a:cubicBezTo>
                        <a:lnTo>
                          <a:pt x="41720" y="22444"/>
                        </a:lnTo>
                        <a:cubicBezTo>
                          <a:pt x="40946" y="22890"/>
                          <a:pt x="40083" y="23114"/>
                          <a:pt x="39218" y="23114"/>
                        </a:cubicBezTo>
                        <a:cubicBezTo>
                          <a:pt x="38353" y="23114"/>
                          <a:pt x="37487" y="22890"/>
                          <a:pt x="36707" y="22444"/>
                        </a:cubicBezTo>
                        <a:lnTo>
                          <a:pt x="1417" y="2072"/>
                        </a:lnTo>
                        <a:cubicBezTo>
                          <a:pt x="667" y="1644"/>
                          <a:pt x="215" y="858"/>
                          <a:pt x="226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A0FDF1">
                          <a:alpha val="41568"/>
                          <a:alpha val="41520"/>
                        </a:srgbClr>
                      </a:gs>
                      <a:gs pos="100000">
                        <a:srgbClr val="FFFFFF">
                          <a:alpha val="37254"/>
                          <a:alpha val="415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4" name="Google Shape;385;p17">
                    <a:extLst>
                      <a:ext uri="{FF2B5EF4-FFF2-40B4-BE49-F238E27FC236}">
                        <a16:creationId xmlns:a16="http://schemas.microsoft.com/office/drawing/2014/main" id="{91DE3F0C-F8CC-C6E2-30CB-A34436E28BEB}"/>
                      </a:ext>
                    </a:extLst>
                  </p:cNvPr>
                  <p:cNvSpPr/>
                  <p:nvPr/>
                </p:nvSpPr>
                <p:spPr>
                  <a:xfrm>
                    <a:off x="5553063" y="1487604"/>
                    <a:ext cx="1981525" cy="11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61" h="46572" extrusionOk="0">
                        <a:moveTo>
                          <a:pt x="39635" y="1"/>
                        </a:moveTo>
                        <a:cubicBezTo>
                          <a:pt x="38749" y="1"/>
                          <a:pt x="37862" y="230"/>
                          <a:pt x="37065" y="688"/>
                        </a:cubicBezTo>
                        <a:lnTo>
                          <a:pt x="1679" y="21119"/>
                        </a:lnTo>
                        <a:cubicBezTo>
                          <a:pt x="1" y="22084"/>
                          <a:pt x="1" y="24489"/>
                          <a:pt x="1679" y="25453"/>
                        </a:cubicBezTo>
                        <a:lnTo>
                          <a:pt x="37065" y="45884"/>
                        </a:lnTo>
                        <a:cubicBezTo>
                          <a:pt x="37862" y="46343"/>
                          <a:pt x="38749" y="46572"/>
                          <a:pt x="39635" y="46572"/>
                        </a:cubicBezTo>
                        <a:cubicBezTo>
                          <a:pt x="40520" y="46572"/>
                          <a:pt x="41405" y="46343"/>
                          <a:pt x="42196" y="45884"/>
                        </a:cubicBezTo>
                        <a:lnTo>
                          <a:pt x="77594" y="25453"/>
                        </a:lnTo>
                        <a:cubicBezTo>
                          <a:pt x="79260" y="24489"/>
                          <a:pt x="79260" y="22084"/>
                          <a:pt x="77594" y="21119"/>
                        </a:cubicBezTo>
                        <a:lnTo>
                          <a:pt x="42196" y="688"/>
                        </a:lnTo>
                        <a:cubicBezTo>
                          <a:pt x="41405" y="230"/>
                          <a:pt x="40520" y="1"/>
                          <a:pt x="39635" y="1"/>
                        </a:cubicBezTo>
                        <a:close/>
                      </a:path>
                    </a:pathLst>
                  </a:custGeom>
                  <a:solidFill>
                    <a:srgbClr val="A0FDF1">
                      <a:alpha val="4152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452" name="Google Shape;386;p17">
                <a:extLst>
                  <a:ext uri="{FF2B5EF4-FFF2-40B4-BE49-F238E27FC236}">
                    <a16:creationId xmlns:a16="http://schemas.microsoft.com/office/drawing/2014/main" id="{D53F2E63-221E-5DB4-94BC-C523A5668183}"/>
                  </a:ext>
                </a:extLst>
              </p:cNvPr>
              <p:cNvGrpSpPr/>
              <p:nvPr/>
            </p:nvGrpSpPr>
            <p:grpSpPr>
              <a:xfrm>
                <a:off x="2926243" y="2030519"/>
                <a:ext cx="1165988" cy="1568666"/>
                <a:chOff x="3478424" y="1308364"/>
                <a:chExt cx="2187185" cy="2942536"/>
              </a:xfrm>
            </p:grpSpPr>
            <p:sp>
              <p:nvSpPr>
                <p:cNvPr id="1453" name="Google Shape;387;p17">
                  <a:extLst>
                    <a:ext uri="{FF2B5EF4-FFF2-40B4-BE49-F238E27FC236}">
                      <a16:creationId xmlns:a16="http://schemas.microsoft.com/office/drawing/2014/main" id="{FF0EF5E7-A028-6258-AC38-62F346C34B9A}"/>
                    </a:ext>
                  </a:extLst>
                </p:cNvPr>
                <p:cNvSpPr/>
                <p:nvPr/>
              </p:nvSpPr>
              <p:spPr>
                <a:xfrm>
                  <a:off x="3485139" y="2969821"/>
                  <a:ext cx="2180470" cy="1281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61" h="46572" extrusionOk="0">
                      <a:moveTo>
                        <a:pt x="39635" y="1"/>
                      </a:moveTo>
                      <a:cubicBezTo>
                        <a:pt x="38749" y="1"/>
                        <a:pt x="37862" y="230"/>
                        <a:pt x="37065" y="688"/>
                      </a:cubicBezTo>
                      <a:lnTo>
                        <a:pt x="1679" y="21119"/>
                      </a:lnTo>
                      <a:cubicBezTo>
                        <a:pt x="1" y="22084"/>
                        <a:pt x="1" y="24489"/>
                        <a:pt x="1679" y="25453"/>
                      </a:cubicBezTo>
                      <a:lnTo>
                        <a:pt x="37065" y="45884"/>
                      </a:lnTo>
                      <a:cubicBezTo>
                        <a:pt x="37862" y="46343"/>
                        <a:pt x="38749" y="46572"/>
                        <a:pt x="39635" y="46572"/>
                      </a:cubicBezTo>
                      <a:cubicBezTo>
                        <a:pt x="40520" y="46572"/>
                        <a:pt x="41405" y="46343"/>
                        <a:pt x="42196" y="45884"/>
                      </a:cubicBezTo>
                      <a:lnTo>
                        <a:pt x="77594" y="25453"/>
                      </a:lnTo>
                      <a:cubicBezTo>
                        <a:pt x="79260" y="24489"/>
                        <a:pt x="79260" y="22084"/>
                        <a:pt x="77594" y="21119"/>
                      </a:cubicBezTo>
                      <a:lnTo>
                        <a:pt x="42196" y="688"/>
                      </a:lnTo>
                      <a:cubicBezTo>
                        <a:pt x="41405" y="230"/>
                        <a:pt x="40520" y="1"/>
                        <a:pt x="3963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" name="Google Shape;388;p17">
                  <a:extLst>
                    <a:ext uri="{FF2B5EF4-FFF2-40B4-BE49-F238E27FC236}">
                      <a16:creationId xmlns:a16="http://schemas.microsoft.com/office/drawing/2014/main" id="{900BCE09-B5EE-BB2D-F17D-4C6B92A64291}"/>
                    </a:ext>
                  </a:extLst>
                </p:cNvPr>
                <p:cNvSpPr/>
                <p:nvPr/>
              </p:nvSpPr>
              <p:spPr>
                <a:xfrm>
                  <a:off x="3793045" y="1947520"/>
                  <a:ext cx="1550129" cy="2096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21" h="71307" extrusionOk="0">
                      <a:moveTo>
                        <a:pt x="52709" y="0"/>
                      </a:moveTo>
                      <a:lnTo>
                        <a:pt x="0" y="0"/>
                      </a:lnTo>
                      <a:lnTo>
                        <a:pt x="0" y="55495"/>
                      </a:lnTo>
                      <a:cubicBezTo>
                        <a:pt x="0" y="56090"/>
                        <a:pt x="321" y="56650"/>
                        <a:pt x="845" y="56948"/>
                      </a:cubicBezTo>
                      <a:lnTo>
                        <a:pt x="24646" y="70699"/>
                      </a:lnTo>
                      <a:cubicBezTo>
                        <a:pt x="25706" y="71306"/>
                        <a:pt x="27027" y="71306"/>
                        <a:pt x="28087" y="70699"/>
                      </a:cubicBezTo>
                      <a:lnTo>
                        <a:pt x="51876" y="56948"/>
                      </a:lnTo>
                      <a:cubicBezTo>
                        <a:pt x="52399" y="56650"/>
                        <a:pt x="52721" y="56090"/>
                        <a:pt x="52721" y="55495"/>
                      </a:cubicBezTo>
                      <a:lnTo>
                        <a:pt x="52721" y="5549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" name="Google Shape;389;p17">
                  <a:extLst>
                    <a:ext uri="{FF2B5EF4-FFF2-40B4-BE49-F238E27FC236}">
                      <a16:creationId xmlns:a16="http://schemas.microsoft.com/office/drawing/2014/main" id="{79A17F2E-64CF-5B21-7B51-A712A3326CCB}"/>
                    </a:ext>
                  </a:extLst>
                </p:cNvPr>
                <p:cNvSpPr/>
                <p:nvPr/>
              </p:nvSpPr>
              <p:spPr>
                <a:xfrm>
                  <a:off x="3784988" y="1482593"/>
                  <a:ext cx="1566242" cy="92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69" h="31624" extrusionOk="0">
                      <a:moveTo>
                        <a:pt x="24920" y="31004"/>
                      </a:moveTo>
                      <a:lnTo>
                        <a:pt x="1119" y="17265"/>
                      </a:lnTo>
                      <a:cubicBezTo>
                        <a:pt x="0" y="16622"/>
                        <a:pt x="0" y="15002"/>
                        <a:pt x="1119" y="14359"/>
                      </a:cubicBezTo>
                      <a:lnTo>
                        <a:pt x="24920" y="620"/>
                      </a:lnTo>
                      <a:cubicBezTo>
                        <a:pt x="25980" y="1"/>
                        <a:pt x="27301" y="1"/>
                        <a:pt x="28361" y="620"/>
                      </a:cubicBezTo>
                      <a:lnTo>
                        <a:pt x="52150" y="14359"/>
                      </a:lnTo>
                      <a:cubicBezTo>
                        <a:pt x="53269" y="15002"/>
                        <a:pt x="53269" y="16622"/>
                        <a:pt x="52150" y="17265"/>
                      </a:cubicBezTo>
                      <a:lnTo>
                        <a:pt x="28361" y="31004"/>
                      </a:lnTo>
                      <a:cubicBezTo>
                        <a:pt x="27289" y="31624"/>
                        <a:pt x="25980" y="31624"/>
                        <a:pt x="24920" y="3100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" name="Google Shape;390;p17">
                  <a:extLst>
                    <a:ext uri="{FF2B5EF4-FFF2-40B4-BE49-F238E27FC236}">
                      <a16:creationId xmlns:a16="http://schemas.microsoft.com/office/drawing/2014/main" id="{16D828E6-29E4-0DA6-BD30-DF2B9C8C838D}"/>
                    </a:ext>
                  </a:extLst>
                </p:cNvPr>
                <p:cNvSpPr/>
                <p:nvPr/>
              </p:nvSpPr>
              <p:spPr>
                <a:xfrm>
                  <a:off x="3818244" y="2089627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7"/>
                      </a:moveTo>
                      <a:lnTo>
                        <a:pt x="0" y="1561"/>
                      </a:lnTo>
                      <a:lnTo>
                        <a:pt x="0" y="1"/>
                      </a:lnTo>
                      <a:lnTo>
                        <a:pt x="24194" y="1395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" name="Google Shape;391;p17">
                  <a:extLst>
                    <a:ext uri="{FF2B5EF4-FFF2-40B4-BE49-F238E27FC236}">
                      <a16:creationId xmlns:a16="http://schemas.microsoft.com/office/drawing/2014/main" id="{1147D69F-C991-2307-D073-56D6221567D4}"/>
                    </a:ext>
                  </a:extLst>
                </p:cNvPr>
                <p:cNvSpPr/>
                <p:nvPr/>
              </p:nvSpPr>
              <p:spPr>
                <a:xfrm>
                  <a:off x="3818244" y="2153697"/>
                  <a:ext cx="711364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9" extrusionOk="0">
                      <a:moveTo>
                        <a:pt x="24194" y="15538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" name="Google Shape;392;p17">
                  <a:extLst>
                    <a:ext uri="{FF2B5EF4-FFF2-40B4-BE49-F238E27FC236}">
                      <a16:creationId xmlns:a16="http://schemas.microsoft.com/office/drawing/2014/main" id="{9DABA50C-C3DD-CCAA-F222-6A6C23FB8780}"/>
                    </a:ext>
                  </a:extLst>
                </p:cNvPr>
                <p:cNvSpPr/>
                <p:nvPr/>
              </p:nvSpPr>
              <p:spPr>
                <a:xfrm>
                  <a:off x="3818244" y="2218120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" name="Google Shape;393;p17">
                  <a:extLst>
                    <a:ext uri="{FF2B5EF4-FFF2-40B4-BE49-F238E27FC236}">
                      <a16:creationId xmlns:a16="http://schemas.microsoft.com/office/drawing/2014/main" id="{0D9DD331-9380-3C9A-E6E7-56642FA29539}"/>
                    </a:ext>
                  </a:extLst>
                </p:cNvPr>
                <p:cNvSpPr/>
                <p:nvPr/>
              </p:nvSpPr>
              <p:spPr>
                <a:xfrm>
                  <a:off x="3818244" y="2282543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0" name="Google Shape;394;p17">
                  <a:extLst>
                    <a:ext uri="{FF2B5EF4-FFF2-40B4-BE49-F238E27FC236}">
                      <a16:creationId xmlns:a16="http://schemas.microsoft.com/office/drawing/2014/main" id="{CEAF943A-8A79-B38A-2D03-E4253F988708}"/>
                    </a:ext>
                  </a:extLst>
                </p:cNvPr>
                <p:cNvSpPr/>
                <p:nvPr/>
              </p:nvSpPr>
              <p:spPr>
                <a:xfrm>
                  <a:off x="3818244" y="2346966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" name="Google Shape;395;p17">
                  <a:extLst>
                    <a:ext uri="{FF2B5EF4-FFF2-40B4-BE49-F238E27FC236}">
                      <a16:creationId xmlns:a16="http://schemas.microsoft.com/office/drawing/2014/main" id="{1423595C-C593-BAF1-16C2-CBD6B954DE71}"/>
                    </a:ext>
                  </a:extLst>
                </p:cNvPr>
                <p:cNvSpPr/>
                <p:nvPr/>
              </p:nvSpPr>
              <p:spPr>
                <a:xfrm>
                  <a:off x="3818244" y="246178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2" name="Google Shape;396;p17">
                  <a:extLst>
                    <a:ext uri="{FF2B5EF4-FFF2-40B4-BE49-F238E27FC236}">
                      <a16:creationId xmlns:a16="http://schemas.microsoft.com/office/drawing/2014/main" id="{E00952A7-B9D0-F0DA-C8DC-AA405639D2FF}"/>
                    </a:ext>
                  </a:extLst>
                </p:cNvPr>
                <p:cNvSpPr/>
                <p:nvPr/>
              </p:nvSpPr>
              <p:spPr>
                <a:xfrm>
                  <a:off x="3818244" y="2526209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3" name="Google Shape;397;p17">
                  <a:extLst>
                    <a:ext uri="{FF2B5EF4-FFF2-40B4-BE49-F238E27FC236}">
                      <a16:creationId xmlns:a16="http://schemas.microsoft.com/office/drawing/2014/main" id="{57E9DF54-F7E9-8C80-ABEB-90DE59EE7AD4}"/>
                    </a:ext>
                  </a:extLst>
                </p:cNvPr>
                <p:cNvSpPr/>
                <p:nvPr/>
              </p:nvSpPr>
              <p:spPr>
                <a:xfrm>
                  <a:off x="3818244" y="2590250"/>
                  <a:ext cx="711364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9" extrusionOk="0">
                      <a:moveTo>
                        <a:pt x="24194" y="15538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4" name="Google Shape;398;p17">
                  <a:extLst>
                    <a:ext uri="{FF2B5EF4-FFF2-40B4-BE49-F238E27FC236}">
                      <a16:creationId xmlns:a16="http://schemas.microsoft.com/office/drawing/2014/main" id="{292D27D0-630B-2B42-8B7A-6AADABEFBCFE}"/>
                    </a:ext>
                  </a:extLst>
                </p:cNvPr>
                <p:cNvSpPr/>
                <p:nvPr/>
              </p:nvSpPr>
              <p:spPr>
                <a:xfrm>
                  <a:off x="3818244" y="2654673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5" name="Google Shape;399;p17">
                  <a:extLst>
                    <a:ext uri="{FF2B5EF4-FFF2-40B4-BE49-F238E27FC236}">
                      <a16:creationId xmlns:a16="http://schemas.microsoft.com/office/drawing/2014/main" id="{CB6BCAA2-4759-4F1E-FD08-2E4BA6DCA0D0}"/>
                    </a:ext>
                  </a:extLst>
                </p:cNvPr>
                <p:cNvSpPr/>
                <p:nvPr/>
              </p:nvSpPr>
              <p:spPr>
                <a:xfrm>
                  <a:off x="3818244" y="271909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6" name="Google Shape;400;p17">
                  <a:extLst>
                    <a:ext uri="{FF2B5EF4-FFF2-40B4-BE49-F238E27FC236}">
                      <a16:creationId xmlns:a16="http://schemas.microsoft.com/office/drawing/2014/main" id="{E6A21026-61C8-1932-F575-3D6159C70354}"/>
                    </a:ext>
                  </a:extLst>
                </p:cNvPr>
                <p:cNvSpPr/>
                <p:nvPr/>
              </p:nvSpPr>
              <p:spPr>
                <a:xfrm>
                  <a:off x="3818244" y="283391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7" name="Google Shape;401;p17">
                  <a:extLst>
                    <a:ext uri="{FF2B5EF4-FFF2-40B4-BE49-F238E27FC236}">
                      <a16:creationId xmlns:a16="http://schemas.microsoft.com/office/drawing/2014/main" id="{2D8C5B33-5AD7-493E-1952-EF33C993E379}"/>
                    </a:ext>
                  </a:extLst>
                </p:cNvPr>
                <p:cNvSpPr/>
                <p:nvPr/>
              </p:nvSpPr>
              <p:spPr>
                <a:xfrm>
                  <a:off x="3818244" y="2898339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8" name="Google Shape;402;p17">
                  <a:extLst>
                    <a:ext uri="{FF2B5EF4-FFF2-40B4-BE49-F238E27FC236}">
                      <a16:creationId xmlns:a16="http://schemas.microsoft.com/office/drawing/2014/main" id="{43A50815-E519-173F-E565-B3F801179011}"/>
                    </a:ext>
                  </a:extLst>
                </p:cNvPr>
                <p:cNvSpPr/>
                <p:nvPr/>
              </p:nvSpPr>
              <p:spPr>
                <a:xfrm>
                  <a:off x="3818244" y="2962762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9" name="Google Shape;403;p17">
                  <a:extLst>
                    <a:ext uri="{FF2B5EF4-FFF2-40B4-BE49-F238E27FC236}">
                      <a16:creationId xmlns:a16="http://schemas.microsoft.com/office/drawing/2014/main" id="{9A3A2BB3-C4AF-CA68-6782-E3A3FAB7080A}"/>
                    </a:ext>
                  </a:extLst>
                </p:cNvPr>
                <p:cNvSpPr/>
                <p:nvPr/>
              </p:nvSpPr>
              <p:spPr>
                <a:xfrm>
                  <a:off x="3818244" y="3026803"/>
                  <a:ext cx="711364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9" extrusionOk="0">
                      <a:moveTo>
                        <a:pt x="24194" y="15539"/>
                      </a:moveTo>
                      <a:lnTo>
                        <a:pt x="0" y="1573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0" name="Google Shape;404;p17">
                  <a:extLst>
                    <a:ext uri="{FF2B5EF4-FFF2-40B4-BE49-F238E27FC236}">
                      <a16:creationId xmlns:a16="http://schemas.microsoft.com/office/drawing/2014/main" id="{79F1BBC6-E571-8F94-0CE7-406FD3888217}"/>
                    </a:ext>
                  </a:extLst>
                </p:cNvPr>
                <p:cNvSpPr/>
                <p:nvPr/>
              </p:nvSpPr>
              <p:spPr>
                <a:xfrm>
                  <a:off x="3818244" y="309122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72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1" name="Google Shape;405;p17">
                  <a:extLst>
                    <a:ext uri="{FF2B5EF4-FFF2-40B4-BE49-F238E27FC236}">
                      <a16:creationId xmlns:a16="http://schemas.microsoft.com/office/drawing/2014/main" id="{ACBD6A91-DB1F-8254-CFCC-2C216711064A}"/>
                    </a:ext>
                  </a:extLst>
                </p:cNvPr>
                <p:cNvSpPr/>
                <p:nvPr/>
              </p:nvSpPr>
              <p:spPr>
                <a:xfrm>
                  <a:off x="3818244" y="3206046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7"/>
                      </a:moveTo>
                      <a:lnTo>
                        <a:pt x="0" y="1573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2" name="Google Shape;406;p17">
                  <a:extLst>
                    <a:ext uri="{FF2B5EF4-FFF2-40B4-BE49-F238E27FC236}">
                      <a16:creationId xmlns:a16="http://schemas.microsoft.com/office/drawing/2014/main" id="{9D1984CA-CB9C-CA55-0E0B-72CA9CF0310D}"/>
                    </a:ext>
                  </a:extLst>
                </p:cNvPr>
                <p:cNvSpPr/>
                <p:nvPr/>
              </p:nvSpPr>
              <p:spPr>
                <a:xfrm>
                  <a:off x="3818244" y="3270469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1"/>
                      </a:lnTo>
                      <a:lnTo>
                        <a:pt x="24194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3" name="Google Shape;407;p17">
                  <a:extLst>
                    <a:ext uri="{FF2B5EF4-FFF2-40B4-BE49-F238E27FC236}">
                      <a16:creationId xmlns:a16="http://schemas.microsoft.com/office/drawing/2014/main" id="{CDFC7B23-4E24-4618-77F1-FFCC50A9F32D}"/>
                    </a:ext>
                  </a:extLst>
                </p:cNvPr>
                <p:cNvSpPr/>
                <p:nvPr/>
              </p:nvSpPr>
              <p:spPr>
                <a:xfrm>
                  <a:off x="3818244" y="3334892"/>
                  <a:ext cx="711364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7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4" name="Google Shape;408;p17">
                  <a:extLst>
                    <a:ext uri="{FF2B5EF4-FFF2-40B4-BE49-F238E27FC236}">
                      <a16:creationId xmlns:a16="http://schemas.microsoft.com/office/drawing/2014/main" id="{6886B4B3-E013-51D5-8BCB-582923726392}"/>
                    </a:ext>
                  </a:extLst>
                </p:cNvPr>
                <p:cNvSpPr/>
                <p:nvPr/>
              </p:nvSpPr>
              <p:spPr>
                <a:xfrm>
                  <a:off x="3818244" y="3399315"/>
                  <a:ext cx="711364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26" extrusionOk="0">
                      <a:moveTo>
                        <a:pt x="24194" y="15526"/>
                      </a:moveTo>
                      <a:lnTo>
                        <a:pt x="0" y="1560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5" name="Google Shape;409;p17">
                  <a:extLst>
                    <a:ext uri="{FF2B5EF4-FFF2-40B4-BE49-F238E27FC236}">
                      <a16:creationId xmlns:a16="http://schemas.microsoft.com/office/drawing/2014/main" id="{4116C8AF-6033-605C-C8B2-CBA8BD686C75}"/>
                    </a:ext>
                  </a:extLst>
                </p:cNvPr>
                <p:cNvSpPr/>
                <p:nvPr/>
              </p:nvSpPr>
              <p:spPr>
                <a:xfrm>
                  <a:off x="3818244" y="3463385"/>
                  <a:ext cx="711364" cy="4568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94" h="15538" extrusionOk="0">
                      <a:moveTo>
                        <a:pt x="24194" y="15538"/>
                      </a:moveTo>
                      <a:lnTo>
                        <a:pt x="0" y="1572"/>
                      </a:lnTo>
                      <a:lnTo>
                        <a:pt x="0" y="0"/>
                      </a:lnTo>
                      <a:lnTo>
                        <a:pt x="24194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6" name="Google Shape;410;p17">
                  <a:extLst>
                    <a:ext uri="{FF2B5EF4-FFF2-40B4-BE49-F238E27FC236}">
                      <a16:creationId xmlns:a16="http://schemas.microsoft.com/office/drawing/2014/main" id="{4DAD388D-8A33-3227-DAE6-FB14866C93D8}"/>
                    </a:ext>
                  </a:extLst>
                </p:cNvPr>
                <p:cNvSpPr/>
                <p:nvPr/>
              </p:nvSpPr>
              <p:spPr>
                <a:xfrm>
                  <a:off x="4606639" y="2089627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7"/>
                      </a:moveTo>
                      <a:lnTo>
                        <a:pt x="24182" y="1561"/>
                      </a:lnTo>
                      <a:lnTo>
                        <a:pt x="24182" y="1"/>
                      </a:lnTo>
                      <a:lnTo>
                        <a:pt x="0" y="1395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7" name="Google Shape;411;p17">
                  <a:extLst>
                    <a:ext uri="{FF2B5EF4-FFF2-40B4-BE49-F238E27FC236}">
                      <a16:creationId xmlns:a16="http://schemas.microsoft.com/office/drawing/2014/main" id="{562F3461-30A0-E907-82E8-810BF35196F8}"/>
                    </a:ext>
                  </a:extLst>
                </p:cNvPr>
                <p:cNvSpPr/>
                <p:nvPr/>
              </p:nvSpPr>
              <p:spPr>
                <a:xfrm>
                  <a:off x="4606639" y="2153697"/>
                  <a:ext cx="711011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9" extrusionOk="0">
                      <a:moveTo>
                        <a:pt x="0" y="15538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8" name="Google Shape;412;p17">
                  <a:extLst>
                    <a:ext uri="{FF2B5EF4-FFF2-40B4-BE49-F238E27FC236}">
                      <a16:creationId xmlns:a16="http://schemas.microsoft.com/office/drawing/2014/main" id="{32E012AF-3ED9-E1BB-FF75-D074DB2541E9}"/>
                    </a:ext>
                  </a:extLst>
                </p:cNvPr>
                <p:cNvSpPr/>
                <p:nvPr/>
              </p:nvSpPr>
              <p:spPr>
                <a:xfrm>
                  <a:off x="4606639" y="2218120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9" name="Google Shape;413;p17">
                  <a:extLst>
                    <a:ext uri="{FF2B5EF4-FFF2-40B4-BE49-F238E27FC236}">
                      <a16:creationId xmlns:a16="http://schemas.microsoft.com/office/drawing/2014/main" id="{0E0FFB66-036F-B787-B22D-E0E8A4D097E3}"/>
                    </a:ext>
                  </a:extLst>
                </p:cNvPr>
                <p:cNvSpPr/>
                <p:nvPr/>
              </p:nvSpPr>
              <p:spPr>
                <a:xfrm>
                  <a:off x="4606639" y="2282543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0" name="Google Shape;414;p17">
                  <a:extLst>
                    <a:ext uri="{FF2B5EF4-FFF2-40B4-BE49-F238E27FC236}">
                      <a16:creationId xmlns:a16="http://schemas.microsoft.com/office/drawing/2014/main" id="{6D52A3DD-3BDA-3166-8F8B-EF1190A54129}"/>
                    </a:ext>
                  </a:extLst>
                </p:cNvPr>
                <p:cNvSpPr/>
                <p:nvPr/>
              </p:nvSpPr>
              <p:spPr>
                <a:xfrm>
                  <a:off x="4606639" y="2346966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415;p17">
                  <a:extLst>
                    <a:ext uri="{FF2B5EF4-FFF2-40B4-BE49-F238E27FC236}">
                      <a16:creationId xmlns:a16="http://schemas.microsoft.com/office/drawing/2014/main" id="{DB176FD8-B05D-A81F-00AC-BBDD03E7DDF8}"/>
                    </a:ext>
                  </a:extLst>
                </p:cNvPr>
                <p:cNvSpPr/>
                <p:nvPr/>
              </p:nvSpPr>
              <p:spPr>
                <a:xfrm>
                  <a:off x="4606639" y="246178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416;p17">
                  <a:extLst>
                    <a:ext uri="{FF2B5EF4-FFF2-40B4-BE49-F238E27FC236}">
                      <a16:creationId xmlns:a16="http://schemas.microsoft.com/office/drawing/2014/main" id="{E4991CC1-3E35-6100-25E3-C940B07EB8EA}"/>
                    </a:ext>
                  </a:extLst>
                </p:cNvPr>
                <p:cNvSpPr/>
                <p:nvPr/>
              </p:nvSpPr>
              <p:spPr>
                <a:xfrm>
                  <a:off x="4606639" y="2526209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" name="Google Shape;417;p17">
                  <a:extLst>
                    <a:ext uri="{FF2B5EF4-FFF2-40B4-BE49-F238E27FC236}">
                      <a16:creationId xmlns:a16="http://schemas.microsoft.com/office/drawing/2014/main" id="{3032C270-CF92-6D76-C7B3-F8D54CD2169A}"/>
                    </a:ext>
                  </a:extLst>
                </p:cNvPr>
                <p:cNvSpPr/>
                <p:nvPr/>
              </p:nvSpPr>
              <p:spPr>
                <a:xfrm>
                  <a:off x="4606639" y="2590250"/>
                  <a:ext cx="711011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9" extrusionOk="0">
                      <a:moveTo>
                        <a:pt x="0" y="15538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" name="Google Shape;418;p17">
                  <a:extLst>
                    <a:ext uri="{FF2B5EF4-FFF2-40B4-BE49-F238E27FC236}">
                      <a16:creationId xmlns:a16="http://schemas.microsoft.com/office/drawing/2014/main" id="{1D0021FA-6123-A32E-6AEC-15C7FF2CDE3D}"/>
                    </a:ext>
                  </a:extLst>
                </p:cNvPr>
                <p:cNvSpPr/>
                <p:nvPr/>
              </p:nvSpPr>
              <p:spPr>
                <a:xfrm>
                  <a:off x="4606639" y="2654673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" name="Google Shape;419;p17">
                  <a:extLst>
                    <a:ext uri="{FF2B5EF4-FFF2-40B4-BE49-F238E27FC236}">
                      <a16:creationId xmlns:a16="http://schemas.microsoft.com/office/drawing/2014/main" id="{E483CCFC-7006-FEE3-AA4D-B1576E3BD641}"/>
                    </a:ext>
                  </a:extLst>
                </p:cNvPr>
                <p:cNvSpPr/>
                <p:nvPr/>
              </p:nvSpPr>
              <p:spPr>
                <a:xfrm>
                  <a:off x="4606639" y="271909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" name="Google Shape;420;p17">
                  <a:extLst>
                    <a:ext uri="{FF2B5EF4-FFF2-40B4-BE49-F238E27FC236}">
                      <a16:creationId xmlns:a16="http://schemas.microsoft.com/office/drawing/2014/main" id="{CDF70016-07CD-03C5-D32C-D881EA74FE0E}"/>
                    </a:ext>
                  </a:extLst>
                </p:cNvPr>
                <p:cNvSpPr/>
                <p:nvPr/>
              </p:nvSpPr>
              <p:spPr>
                <a:xfrm>
                  <a:off x="4606639" y="283391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" name="Google Shape;421;p17">
                  <a:extLst>
                    <a:ext uri="{FF2B5EF4-FFF2-40B4-BE49-F238E27FC236}">
                      <a16:creationId xmlns:a16="http://schemas.microsoft.com/office/drawing/2014/main" id="{1B76D186-C012-E2D3-1BE4-49AB77704736}"/>
                    </a:ext>
                  </a:extLst>
                </p:cNvPr>
                <p:cNvSpPr/>
                <p:nvPr/>
              </p:nvSpPr>
              <p:spPr>
                <a:xfrm>
                  <a:off x="4606639" y="2898339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" name="Google Shape;422;p17">
                  <a:extLst>
                    <a:ext uri="{FF2B5EF4-FFF2-40B4-BE49-F238E27FC236}">
                      <a16:creationId xmlns:a16="http://schemas.microsoft.com/office/drawing/2014/main" id="{727F2C9E-9B75-452C-6FC3-C6A0F1750F4C}"/>
                    </a:ext>
                  </a:extLst>
                </p:cNvPr>
                <p:cNvSpPr/>
                <p:nvPr/>
              </p:nvSpPr>
              <p:spPr>
                <a:xfrm>
                  <a:off x="4606639" y="2962762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5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" name="Google Shape;423;p17">
                  <a:extLst>
                    <a:ext uri="{FF2B5EF4-FFF2-40B4-BE49-F238E27FC236}">
                      <a16:creationId xmlns:a16="http://schemas.microsoft.com/office/drawing/2014/main" id="{F850C883-4E04-0548-70E8-03D8CFAC2BA6}"/>
                    </a:ext>
                  </a:extLst>
                </p:cNvPr>
                <p:cNvSpPr/>
                <p:nvPr/>
              </p:nvSpPr>
              <p:spPr>
                <a:xfrm>
                  <a:off x="4606639" y="3026803"/>
                  <a:ext cx="711011" cy="456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9" extrusionOk="0">
                      <a:moveTo>
                        <a:pt x="0" y="15539"/>
                      </a:moveTo>
                      <a:lnTo>
                        <a:pt x="24182" y="1573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" name="Google Shape;424;p17">
                  <a:extLst>
                    <a:ext uri="{FF2B5EF4-FFF2-40B4-BE49-F238E27FC236}">
                      <a16:creationId xmlns:a16="http://schemas.microsoft.com/office/drawing/2014/main" id="{D797F5A0-FF1B-B913-989D-9F04BC55525C}"/>
                    </a:ext>
                  </a:extLst>
                </p:cNvPr>
                <p:cNvSpPr/>
                <p:nvPr/>
              </p:nvSpPr>
              <p:spPr>
                <a:xfrm>
                  <a:off x="4606639" y="309122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72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" name="Google Shape;425;p17">
                  <a:extLst>
                    <a:ext uri="{FF2B5EF4-FFF2-40B4-BE49-F238E27FC236}">
                      <a16:creationId xmlns:a16="http://schemas.microsoft.com/office/drawing/2014/main" id="{450E05FE-CC03-A817-1A88-6B87A46D8B5A}"/>
                    </a:ext>
                  </a:extLst>
                </p:cNvPr>
                <p:cNvSpPr/>
                <p:nvPr/>
              </p:nvSpPr>
              <p:spPr>
                <a:xfrm>
                  <a:off x="4606639" y="3206046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7"/>
                      </a:moveTo>
                      <a:lnTo>
                        <a:pt x="24182" y="1573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" name="Google Shape;426;p17">
                  <a:extLst>
                    <a:ext uri="{FF2B5EF4-FFF2-40B4-BE49-F238E27FC236}">
                      <a16:creationId xmlns:a16="http://schemas.microsoft.com/office/drawing/2014/main" id="{90ADA3E5-F8CC-57D4-94FD-B1043B9457CC}"/>
                    </a:ext>
                  </a:extLst>
                </p:cNvPr>
                <p:cNvSpPr/>
                <p:nvPr/>
              </p:nvSpPr>
              <p:spPr>
                <a:xfrm>
                  <a:off x="4606639" y="3270469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1"/>
                      </a:lnTo>
                      <a:lnTo>
                        <a:pt x="0" y="1396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" name="Google Shape;427;p17">
                  <a:extLst>
                    <a:ext uri="{FF2B5EF4-FFF2-40B4-BE49-F238E27FC236}">
                      <a16:creationId xmlns:a16="http://schemas.microsoft.com/office/drawing/2014/main" id="{C1119F4E-6EBD-17C8-B97B-43C3C6302B9E}"/>
                    </a:ext>
                  </a:extLst>
                </p:cNvPr>
                <p:cNvSpPr/>
                <p:nvPr/>
              </p:nvSpPr>
              <p:spPr>
                <a:xfrm>
                  <a:off x="4606639" y="3334892"/>
                  <a:ext cx="711011" cy="456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7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" name="Google Shape;428;p17">
                  <a:extLst>
                    <a:ext uri="{FF2B5EF4-FFF2-40B4-BE49-F238E27FC236}">
                      <a16:creationId xmlns:a16="http://schemas.microsoft.com/office/drawing/2014/main" id="{97569F36-3F46-4C51-D841-BB35B181C349}"/>
                    </a:ext>
                  </a:extLst>
                </p:cNvPr>
                <p:cNvSpPr/>
                <p:nvPr/>
              </p:nvSpPr>
              <p:spPr>
                <a:xfrm>
                  <a:off x="4606639" y="3399315"/>
                  <a:ext cx="711011" cy="456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26" extrusionOk="0">
                      <a:moveTo>
                        <a:pt x="0" y="15526"/>
                      </a:moveTo>
                      <a:lnTo>
                        <a:pt x="24182" y="1560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" name="Google Shape;429;p17">
                  <a:extLst>
                    <a:ext uri="{FF2B5EF4-FFF2-40B4-BE49-F238E27FC236}">
                      <a16:creationId xmlns:a16="http://schemas.microsoft.com/office/drawing/2014/main" id="{3F476C6F-F0F6-384D-6BD0-EDA8BE778478}"/>
                    </a:ext>
                  </a:extLst>
                </p:cNvPr>
                <p:cNvSpPr/>
                <p:nvPr/>
              </p:nvSpPr>
              <p:spPr>
                <a:xfrm>
                  <a:off x="4606639" y="3463385"/>
                  <a:ext cx="711011" cy="4568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2" h="15538" extrusionOk="0">
                      <a:moveTo>
                        <a:pt x="0" y="15538"/>
                      </a:moveTo>
                      <a:lnTo>
                        <a:pt x="24182" y="1572"/>
                      </a:lnTo>
                      <a:lnTo>
                        <a:pt x="24182" y="0"/>
                      </a:lnTo>
                      <a:lnTo>
                        <a:pt x="0" y="1396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96" name="Google Shape;430;p17">
                  <a:extLst>
                    <a:ext uri="{FF2B5EF4-FFF2-40B4-BE49-F238E27FC236}">
                      <a16:creationId xmlns:a16="http://schemas.microsoft.com/office/drawing/2014/main" id="{76206CE3-D384-943D-8A86-D26ED40C97F2}"/>
                    </a:ext>
                  </a:extLst>
                </p:cNvPr>
                <p:cNvGrpSpPr/>
                <p:nvPr/>
              </p:nvGrpSpPr>
              <p:grpSpPr>
                <a:xfrm>
                  <a:off x="3478424" y="1308364"/>
                  <a:ext cx="2180470" cy="1878295"/>
                  <a:chOff x="5553063" y="1487604"/>
                  <a:chExt cx="1981525" cy="1707075"/>
                </a:xfrm>
              </p:grpSpPr>
              <p:sp>
                <p:nvSpPr>
                  <p:cNvPr id="1497" name="Google Shape;431;p17">
                    <a:extLst>
                      <a:ext uri="{FF2B5EF4-FFF2-40B4-BE49-F238E27FC236}">
                        <a16:creationId xmlns:a16="http://schemas.microsoft.com/office/drawing/2014/main" id="{8DAEA654-6664-7AD1-9732-972A3299BBA4}"/>
                      </a:ext>
                    </a:extLst>
                  </p:cNvPr>
                  <p:cNvSpPr/>
                  <p:nvPr/>
                </p:nvSpPr>
                <p:spPr>
                  <a:xfrm>
                    <a:off x="5563488" y="2071829"/>
                    <a:ext cx="1960975" cy="1122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439" h="44914" extrusionOk="0">
                        <a:moveTo>
                          <a:pt x="12" y="1"/>
                        </a:moveTo>
                        <a:cubicBezTo>
                          <a:pt x="12" y="72"/>
                          <a:pt x="12" y="132"/>
                          <a:pt x="12" y="191"/>
                        </a:cubicBezTo>
                        <a:cubicBezTo>
                          <a:pt x="12" y="263"/>
                          <a:pt x="12" y="322"/>
                          <a:pt x="12" y="394"/>
                        </a:cubicBezTo>
                        <a:cubicBezTo>
                          <a:pt x="12" y="453"/>
                          <a:pt x="12" y="525"/>
                          <a:pt x="12" y="584"/>
                        </a:cubicBezTo>
                        <a:cubicBezTo>
                          <a:pt x="12" y="656"/>
                          <a:pt x="12" y="715"/>
                          <a:pt x="12" y="775"/>
                        </a:cubicBezTo>
                        <a:cubicBezTo>
                          <a:pt x="12" y="846"/>
                          <a:pt x="12" y="906"/>
                          <a:pt x="12" y="977"/>
                        </a:cubicBezTo>
                        <a:cubicBezTo>
                          <a:pt x="12" y="1037"/>
                          <a:pt x="12" y="1108"/>
                          <a:pt x="12" y="1167"/>
                        </a:cubicBezTo>
                        <a:cubicBezTo>
                          <a:pt x="12" y="1239"/>
                          <a:pt x="12" y="1298"/>
                          <a:pt x="12" y="1358"/>
                        </a:cubicBezTo>
                        <a:cubicBezTo>
                          <a:pt x="12" y="1429"/>
                          <a:pt x="12" y="1489"/>
                          <a:pt x="12" y="1560"/>
                        </a:cubicBezTo>
                        <a:cubicBezTo>
                          <a:pt x="12" y="1620"/>
                          <a:pt x="12" y="1691"/>
                          <a:pt x="12" y="1751"/>
                        </a:cubicBezTo>
                        <a:cubicBezTo>
                          <a:pt x="12" y="1822"/>
                          <a:pt x="12" y="1882"/>
                          <a:pt x="12" y="1941"/>
                        </a:cubicBezTo>
                        <a:cubicBezTo>
                          <a:pt x="12" y="2013"/>
                          <a:pt x="12" y="2072"/>
                          <a:pt x="12" y="2144"/>
                        </a:cubicBezTo>
                        <a:cubicBezTo>
                          <a:pt x="12" y="2203"/>
                          <a:pt x="12" y="2275"/>
                          <a:pt x="12" y="2334"/>
                        </a:cubicBezTo>
                        <a:cubicBezTo>
                          <a:pt x="12" y="2406"/>
                          <a:pt x="12" y="2465"/>
                          <a:pt x="12" y="2525"/>
                        </a:cubicBezTo>
                        <a:cubicBezTo>
                          <a:pt x="12" y="2596"/>
                          <a:pt x="12" y="2656"/>
                          <a:pt x="12" y="2727"/>
                        </a:cubicBezTo>
                        <a:cubicBezTo>
                          <a:pt x="12" y="2787"/>
                          <a:pt x="12" y="2858"/>
                          <a:pt x="12" y="2918"/>
                        </a:cubicBezTo>
                        <a:cubicBezTo>
                          <a:pt x="12" y="2989"/>
                          <a:pt x="12" y="3049"/>
                          <a:pt x="12" y="3108"/>
                        </a:cubicBezTo>
                        <a:cubicBezTo>
                          <a:pt x="12" y="3180"/>
                          <a:pt x="12" y="3239"/>
                          <a:pt x="12" y="3311"/>
                        </a:cubicBezTo>
                        <a:cubicBezTo>
                          <a:pt x="12" y="3370"/>
                          <a:pt x="12" y="3442"/>
                          <a:pt x="12" y="3501"/>
                        </a:cubicBezTo>
                        <a:cubicBezTo>
                          <a:pt x="12" y="3573"/>
                          <a:pt x="12" y="3632"/>
                          <a:pt x="12" y="3692"/>
                        </a:cubicBezTo>
                        <a:cubicBezTo>
                          <a:pt x="12" y="3763"/>
                          <a:pt x="12" y="3823"/>
                          <a:pt x="12" y="3894"/>
                        </a:cubicBezTo>
                        <a:cubicBezTo>
                          <a:pt x="12" y="3954"/>
                          <a:pt x="12" y="4025"/>
                          <a:pt x="12" y="4085"/>
                        </a:cubicBezTo>
                        <a:cubicBezTo>
                          <a:pt x="12" y="4156"/>
                          <a:pt x="12" y="4215"/>
                          <a:pt x="12" y="4275"/>
                        </a:cubicBezTo>
                        <a:cubicBezTo>
                          <a:pt x="12" y="4346"/>
                          <a:pt x="12" y="4406"/>
                          <a:pt x="12" y="4477"/>
                        </a:cubicBezTo>
                        <a:cubicBezTo>
                          <a:pt x="12" y="4537"/>
                          <a:pt x="12" y="4608"/>
                          <a:pt x="12" y="4668"/>
                        </a:cubicBezTo>
                        <a:cubicBezTo>
                          <a:pt x="12" y="4739"/>
                          <a:pt x="12" y="4799"/>
                          <a:pt x="12" y="4858"/>
                        </a:cubicBezTo>
                        <a:cubicBezTo>
                          <a:pt x="12" y="4930"/>
                          <a:pt x="12" y="4989"/>
                          <a:pt x="12" y="5061"/>
                        </a:cubicBezTo>
                        <a:cubicBezTo>
                          <a:pt x="12" y="5120"/>
                          <a:pt x="12" y="5192"/>
                          <a:pt x="12" y="5251"/>
                        </a:cubicBezTo>
                        <a:cubicBezTo>
                          <a:pt x="12" y="5323"/>
                          <a:pt x="12" y="5382"/>
                          <a:pt x="12" y="5442"/>
                        </a:cubicBezTo>
                        <a:cubicBezTo>
                          <a:pt x="12" y="5513"/>
                          <a:pt x="12" y="5573"/>
                          <a:pt x="12" y="5644"/>
                        </a:cubicBezTo>
                        <a:cubicBezTo>
                          <a:pt x="12" y="5704"/>
                          <a:pt x="12" y="5775"/>
                          <a:pt x="12" y="5835"/>
                        </a:cubicBezTo>
                        <a:cubicBezTo>
                          <a:pt x="12" y="5906"/>
                          <a:pt x="12" y="5966"/>
                          <a:pt x="12" y="6025"/>
                        </a:cubicBezTo>
                        <a:cubicBezTo>
                          <a:pt x="12" y="6097"/>
                          <a:pt x="12" y="6156"/>
                          <a:pt x="12" y="6228"/>
                        </a:cubicBezTo>
                        <a:cubicBezTo>
                          <a:pt x="12" y="6287"/>
                          <a:pt x="12" y="6359"/>
                          <a:pt x="12" y="6418"/>
                        </a:cubicBezTo>
                        <a:cubicBezTo>
                          <a:pt x="12" y="6490"/>
                          <a:pt x="12" y="6549"/>
                          <a:pt x="12" y="6609"/>
                        </a:cubicBezTo>
                        <a:cubicBezTo>
                          <a:pt x="12" y="6680"/>
                          <a:pt x="12" y="6740"/>
                          <a:pt x="12" y="6811"/>
                        </a:cubicBezTo>
                        <a:cubicBezTo>
                          <a:pt x="12" y="6871"/>
                          <a:pt x="12" y="6942"/>
                          <a:pt x="12" y="7002"/>
                        </a:cubicBezTo>
                        <a:cubicBezTo>
                          <a:pt x="12" y="7073"/>
                          <a:pt x="12" y="7132"/>
                          <a:pt x="12" y="7192"/>
                        </a:cubicBezTo>
                        <a:cubicBezTo>
                          <a:pt x="12" y="7263"/>
                          <a:pt x="12" y="7323"/>
                          <a:pt x="12" y="7394"/>
                        </a:cubicBezTo>
                        <a:cubicBezTo>
                          <a:pt x="12" y="7454"/>
                          <a:pt x="12" y="7525"/>
                          <a:pt x="12" y="7585"/>
                        </a:cubicBezTo>
                        <a:cubicBezTo>
                          <a:pt x="12" y="7656"/>
                          <a:pt x="12" y="7716"/>
                          <a:pt x="12" y="7775"/>
                        </a:cubicBezTo>
                        <a:cubicBezTo>
                          <a:pt x="12" y="7847"/>
                          <a:pt x="12" y="7906"/>
                          <a:pt x="12" y="7978"/>
                        </a:cubicBezTo>
                        <a:cubicBezTo>
                          <a:pt x="12" y="8037"/>
                          <a:pt x="12" y="8109"/>
                          <a:pt x="12" y="8168"/>
                        </a:cubicBezTo>
                        <a:cubicBezTo>
                          <a:pt x="12" y="8228"/>
                          <a:pt x="12" y="8299"/>
                          <a:pt x="12" y="8359"/>
                        </a:cubicBezTo>
                        <a:cubicBezTo>
                          <a:pt x="12" y="8430"/>
                          <a:pt x="12" y="8490"/>
                          <a:pt x="12" y="8561"/>
                        </a:cubicBezTo>
                        <a:cubicBezTo>
                          <a:pt x="12" y="8621"/>
                          <a:pt x="12" y="8692"/>
                          <a:pt x="12" y="8752"/>
                        </a:cubicBezTo>
                        <a:cubicBezTo>
                          <a:pt x="12" y="8811"/>
                          <a:pt x="12" y="8883"/>
                          <a:pt x="12" y="8942"/>
                        </a:cubicBezTo>
                        <a:cubicBezTo>
                          <a:pt x="12" y="9014"/>
                          <a:pt x="12" y="9073"/>
                          <a:pt x="12" y="9145"/>
                        </a:cubicBezTo>
                        <a:cubicBezTo>
                          <a:pt x="12" y="9204"/>
                          <a:pt x="12" y="9276"/>
                          <a:pt x="12" y="9335"/>
                        </a:cubicBezTo>
                        <a:cubicBezTo>
                          <a:pt x="12" y="9395"/>
                          <a:pt x="12" y="9466"/>
                          <a:pt x="12" y="9526"/>
                        </a:cubicBezTo>
                        <a:cubicBezTo>
                          <a:pt x="12" y="9597"/>
                          <a:pt x="12" y="9657"/>
                          <a:pt x="12" y="9728"/>
                        </a:cubicBezTo>
                        <a:cubicBezTo>
                          <a:pt x="12" y="9788"/>
                          <a:pt x="12" y="9859"/>
                          <a:pt x="12" y="9919"/>
                        </a:cubicBezTo>
                        <a:cubicBezTo>
                          <a:pt x="12" y="9978"/>
                          <a:pt x="12" y="10050"/>
                          <a:pt x="12" y="10109"/>
                        </a:cubicBezTo>
                        <a:cubicBezTo>
                          <a:pt x="12" y="10180"/>
                          <a:pt x="12" y="10240"/>
                          <a:pt x="12" y="10311"/>
                        </a:cubicBezTo>
                        <a:cubicBezTo>
                          <a:pt x="12" y="10371"/>
                          <a:pt x="12" y="10442"/>
                          <a:pt x="12" y="10502"/>
                        </a:cubicBezTo>
                        <a:cubicBezTo>
                          <a:pt x="12" y="10561"/>
                          <a:pt x="12" y="10633"/>
                          <a:pt x="12" y="10692"/>
                        </a:cubicBezTo>
                        <a:cubicBezTo>
                          <a:pt x="12" y="10764"/>
                          <a:pt x="12" y="10823"/>
                          <a:pt x="12" y="10895"/>
                        </a:cubicBezTo>
                        <a:cubicBezTo>
                          <a:pt x="12" y="10954"/>
                          <a:pt x="12" y="11026"/>
                          <a:pt x="12" y="11085"/>
                        </a:cubicBezTo>
                        <a:cubicBezTo>
                          <a:pt x="12" y="11145"/>
                          <a:pt x="12" y="11216"/>
                          <a:pt x="12" y="11276"/>
                        </a:cubicBezTo>
                        <a:cubicBezTo>
                          <a:pt x="12" y="11347"/>
                          <a:pt x="12" y="11407"/>
                          <a:pt x="12" y="11478"/>
                        </a:cubicBezTo>
                        <a:cubicBezTo>
                          <a:pt x="12" y="11538"/>
                          <a:pt x="12" y="11609"/>
                          <a:pt x="12" y="11669"/>
                        </a:cubicBezTo>
                        <a:cubicBezTo>
                          <a:pt x="12" y="11728"/>
                          <a:pt x="12" y="11800"/>
                          <a:pt x="12" y="11859"/>
                        </a:cubicBezTo>
                        <a:cubicBezTo>
                          <a:pt x="12" y="11931"/>
                          <a:pt x="12" y="11990"/>
                          <a:pt x="12" y="12062"/>
                        </a:cubicBezTo>
                        <a:cubicBezTo>
                          <a:pt x="12" y="12121"/>
                          <a:pt x="12" y="12193"/>
                          <a:pt x="12" y="12252"/>
                        </a:cubicBezTo>
                        <a:cubicBezTo>
                          <a:pt x="12" y="12312"/>
                          <a:pt x="12" y="12383"/>
                          <a:pt x="12" y="12443"/>
                        </a:cubicBezTo>
                        <a:cubicBezTo>
                          <a:pt x="12" y="12514"/>
                          <a:pt x="12" y="12574"/>
                          <a:pt x="12" y="12645"/>
                        </a:cubicBezTo>
                        <a:cubicBezTo>
                          <a:pt x="12" y="12705"/>
                          <a:pt x="12" y="12776"/>
                          <a:pt x="12" y="12836"/>
                        </a:cubicBezTo>
                        <a:cubicBezTo>
                          <a:pt x="12" y="12895"/>
                          <a:pt x="12" y="12967"/>
                          <a:pt x="12" y="13026"/>
                        </a:cubicBezTo>
                        <a:cubicBezTo>
                          <a:pt x="12" y="13098"/>
                          <a:pt x="12" y="13157"/>
                          <a:pt x="12" y="13228"/>
                        </a:cubicBezTo>
                        <a:cubicBezTo>
                          <a:pt x="12" y="13288"/>
                          <a:pt x="12" y="13359"/>
                          <a:pt x="12" y="13419"/>
                        </a:cubicBezTo>
                        <a:cubicBezTo>
                          <a:pt x="12" y="13479"/>
                          <a:pt x="12" y="13550"/>
                          <a:pt x="12" y="13609"/>
                        </a:cubicBezTo>
                        <a:cubicBezTo>
                          <a:pt x="12" y="13681"/>
                          <a:pt x="12" y="13740"/>
                          <a:pt x="12" y="13812"/>
                        </a:cubicBezTo>
                        <a:cubicBezTo>
                          <a:pt x="12" y="13871"/>
                          <a:pt x="12" y="13943"/>
                          <a:pt x="12" y="14002"/>
                        </a:cubicBezTo>
                        <a:cubicBezTo>
                          <a:pt x="12" y="14062"/>
                          <a:pt x="12" y="14133"/>
                          <a:pt x="12" y="14193"/>
                        </a:cubicBezTo>
                        <a:cubicBezTo>
                          <a:pt x="12" y="14264"/>
                          <a:pt x="12" y="14324"/>
                          <a:pt x="12" y="14395"/>
                        </a:cubicBezTo>
                        <a:cubicBezTo>
                          <a:pt x="12" y="14455"/>
                          <a:pt x="12" y="14526"/>
                          <a:pt x="12" y="14586"/>
                        </a:cubicBezTo>
                        <a:cubicBezTo>
                          <a:pt x="12" y="14645"/>
                          <a:pt x="12" y="14717"/>
                          <a:pt x="12" y="14776"/>
                        </a:cubicBezTo>
                        <a:cubicBezTo>
                          <a:pt x="12" y="14848"/>
                          <a:pt x="12" y="14907"/>
                          <a:pt x="12" y="14979"/>
                        </a:cubicBezTo>
                        <a:cubicBezTo>
                          <a:pt x="12" y="15038"/>
                          <a:pt x="12" y="15110"/>
                          <a:pt x="12" y="15169"/>
                        </a:cubicBezTo>
                        <a:cubicBezTo>
                          <a:pt x="12" y="15229"/>
                          <a:pt x="12" y="15300"/>
                          <a:pt x="12" y="15360"/>
                        </a:cubicBezTo>
                        <a:cubicBezTo>
                          <a:pt x="12" y="15431"/>
                          <a:pt x="12" y="15491"/>
                          <a:pt x="12" y="15562"/>
                        </a:cubicBezTo>
                        <a:cubicBezTo>
                          <a:pt x="12" y="15622"/>
                          <a:pt x="12" y="15693"/>
                          <a:pt x="12" y="15753"/>
                        </a:cubicBezTo>
                        <a:cubicBezTo>
                          <a:pt x="12" y="15812"/>
                          <a:pt x="12" y="15884"/>
                          <a:pt x="12" y="15943"/>
                        </a:cubicBezTo>
                        <a:cubicBezTo>
                          <a:pt x="12" y="16015"/>
                          <a:pt x="12" y="16074"/>
                          <a:pt x="12" y="16146"/>
                        </a:cubicBezTo>
                        <a:cubicBezTo>
                          <a:pt x="12" y="16205"/>
                          <a:pt x="12" y="16276"/>
                          <a:pt x="12" y="16336"/>
                        </a:cubicBezTo>
                        <a:cubicBezTo>
                          <a:pt x="12" y="16396"/>
                          <a:pt x="12" y="16467"/>
                          <a:pt x="12" y="16527"/>
                        </a:cubicBezTo>
                        <a:cubicBezTo>
                          <a:pt x="12" y="16598"/>
                          <a:pt x="12" y="16657"/>
                          <a:pt x="12" y="16729"/>
                        </a:cubicBezTo>
                        <a:cubicBezTo>
                          <a:pt x="12" y="16788"/>
                          <a:pt x="12" y="16860"/>
                          <a:pt x="12" y="16919"/>
                        </a:cubicBezTo>
                        <a:cubicBezTo>
                          <a:pt x="12" y="16979"/>
                          <a:pt x="12" y="17050"/>
                          <a:pt x="12" y="17110"/>
                        </a:cubicBezTo>
                        <a:cubicBezTo>
                          <a:pt x="12" y="17181"/>
                          <a:pt x="12" y="17241"/>
                          <a:pt x="12" y="17312"/>
                        </a:cubicBezTo>
                        <a:cubicBezTo>
                          <a:pt x="12" y="17372"/>
                          <a:pt x="12" y="17443"/>
                          <a:pt x="12" y="17503"/>
                        </a:cubicBezTo>
                        <a:cubicBezTo>
                          <a:pt x="12" y="17562"/>
                          <a:pt x="12" y="17634"/>
                          <a:pt x="12" y="17693"/>
                        </a:cubicBezTo>
                        <a:cubicBezTo>
                          <a:pt x="12" y="17765"/>
                          <a:pt x="12" y="17824"/>
                          <a:pt x="12" y="17896"/>
                        </a:cubicBezTo>
                        <a:cubicBezTo>
                          <a:pt x="12" y="17955"/>
                          <a:pt x="12" y="18015"/>
                          <a:pt x="12" y="18086"/>
                        </a:cubicBezTo>
                        <a:cubicBezTo>
                          <a:pt x="12" y="18146"/>
                          <a:pt x="12" y="18217"/>
                          <a:pt x="12" y="18277"/>
                        </a:cubicBezTo>
                        <a:cubicBezTo>
                          <a:pt x="12" y="18348"/>
                          <a:pt x="12" y="18408"/>
                          <a:pt x="12" y="18479"/>
                        </a:cubicBezTo>
                        <a:cubicBezTo>
                          <a:pt x="12" y="18539"/>
                          <a:pt x="12" y="18598"/>
                          <a:pt x="12" y="18670"/>
                        </a:cubicBezTo>
                        <a:cubicBezTo>
                          <a:pt x="12" y="18729"/>
                          <a:pt x="12" y="18801"/>
                          <a:pt x="12" y="18860"/>
                        </a:cubicBezTo>
                        <a:cubicBezTo>
                          <a:pt x="12" y="18932"/>
                          <a:pt x="12" y="18991"/>
                          <a:pt x="12" y="19063"/>
                        </a:cubicBezTo>
                        <a:cubicBezTo>
                          <a:pt x="12" y="19122"/>
                          <a:pt x="12" y="19182"/>
                          <a:pt x="12" y="19253"/>
                        </a:cubicBezTo>
                        <a:cubicBezTo>
                          <a:pt x="12" y="19313"/>
                          <a:pt x="12" y="19384"/>
                          <a:pt x="12" y="19444"/>
                        </a:cubicBezTo>
                        <a:cubicBezTo>
                          <a:pt x="12" y="19515"/>
                          <a:pt x="12" y="19575"/>
                          <a:pt x="12" y="19646"/>
                        </a:cubicBezTo>
                        <a:cubicBezTo>
                          <a:pt x="12" y="19705"/>
                          <a:pt x="12" y="19765"/>
                          <a:pt x="12" y="19836"/>
                        </a:cubicBezTo>
                        <a:cubicBezTo>
                          <a:pt x="12" y="19896"/>
                          <a:pt x="12" y="19967"/>
                          <a:pt x="12" y="20027"/>
                        </a:cubicBezTo>
                        <a:cubicBezTo>
                          <a:pt x="12" y="20098"/>
                          <a:pt x="12" y="20158"/>
                          <a:pt x="12" y="20229"/>
                        </a:cubicBezTo>
                        <a:cubicBezTo>
                          <a:pt x="12" y="20289"/>
                          <a:pt x="12" y="20348"/>
                          <a:pt x="12" y="20420"/>
                        </a:cubicBezTo>
                        <a:cubicBezTo>
                          <a:pt x="12" y="20479"/>
                          <a:pt x="12" y="20551"/>
                          <a:pt x="12" y="20610"/>
                        </a:cubicBezTo>
                        <a:cubicBezTo>
                          <a:pt x="12" y="20682"/>
                          <a:pt x="12" y="20741"/>
                          <a:pt x="12" y="20813"/>
                        </a:cubicBezTo>
                        <a:cubicBezTo>
                          <a:pt x="12" y="20872"/>
                          <a:pt x="12" y="20932"/>
                          <a:pt x="12" y="21003"/>
                        </a:cubicBezTo>
                        <a:cubicBezTo>
                          <a:pt x="12" y="21063"/>
                          <a:pt x="12" y="21134"/>
                          <a:pt x="12" y="21194"/>
                        </a:cubicBezTo>
                        <a:cubicBezTo>
                          <a:pt x="12" y="21265"/>
                          <a:pt x="12" y="21325"/>
                          <a:pt x="12" y="21396"/>
                        </a:cubicBezTo>
                        <a:cubicBezTo>
                          <a:pt x="12" y="21456"/>
                          <a:pt x="12" y="21515"/>
                          <a:pt x="12" y="21587"/>
                        </a:cubicBezTo>
                        <a:cubicBezTo>
                          <a:pt x="0" y="22515"/>
                          <a:pt x="500" y="23373"/>
                          <a:pt x="1310" y="23837"/>
                        </a:cubicBezTo>
                        <a:lnTo>
                          <a:pt x="36612" y="44208"/>
                        </a:lnTo>
                        <a:cubicBezTo>
                          <a:pt x="37416" y="44679"/>
                          <a:pt x="38315" y="44914"/>
                          <a:pt x="39215" y="44914"/>
                        </a:cubicBezTo>
                        <a:cubicBezTo>
                          <a:pt x="40115" y="44914"/>
                          <a:pt x="41017" y="44679"/>
                          <a:pt x="41827" y="44208"/>
                        </a:cubicBezTo>
                        <a:lnTo>
                          <a:pt x="77129" y="23837"/>
                        </a:lnTo>
                        <a:cubicBezTo>
                          <a:pt x="77939" y="23373"/>
                          <a:pt x="78439" y="22515"/>
                          <a:pt x="78427" y="21587"/>
                        </a:cubicBezTo>
                        <a:lnTo>
                          <a:pt x="78427" y="21384"/>
                        </a:lnTo>
                        <a:lnTo>
                          <a:pt x="78427" y="21194"/>
                        </a:lnTo>
                        <a:lnTo>
                          <a:pt x="78427" y="21003"/>
                        </a:lnTo>
                        <a:lnTo>
                          <a:pt x="78427" y="20801"/>
                        </a:lnTo>
                        <a:lnTo>
                          <a:pt x="78427" y="20610"/>
                        </a:lnTo>
                        <a:lnTo>
                          <a:pt x="78427" y="20420"/>
                        </a:lnTo>
                        <a:lnTo>
                          <a:pt x="78427" y="20217"/>
                        </a:lnTo>
                        <a:lnTo>
                          <a:pt x="78427" y="20027"/>
                        </a:lnTo>
                        <a:lnTo>
                          <a:pt x="78427" y="19836"/>
                        </a:lnTo>
                        <a:lnTo>
                          <a:pt x="78427" y="19634"/>
                        </a:lnTo>
                        <a:lnTo>
                          <a:pt x="78427" y="19444"/>
                        </a:lnTo>
                        <a:lnTo>
                          <a:pt x="78427" y="19253"/>
                        </a:lnTo>
                        <a:lnTo>
                          <a:pt x="78427" y="19051"/>
                        </a:lnTo>
                        <a:lnTo>
                          <a:pt x="78427" y="18860"/>
                        </a:lnTo>
                        <a:lnTo>
                          <a:pt x="78427" y="18670"/>
                        </a:lnTo>
                        <a:lnTo>
                          <a:pt x="78427" y="18467"/>
                        </a:lnTo>
                        <a:lnTo>
                          <a:pt x="78427" y="18277"/>
                        </a:lnTo>
                        <a:lnTo>
                          <a:pt x="78427" y="18086"/>
                        </a:lnTo>
                        <a:lnTo>
                          <a:pt x="78427" y="17884"/>
                        </a:lnTo>
                        <a:lnTo>
                          <a:pt x="78427" y="17693"/>
                        </a:lnTo>
                        <a:lnTo>
                          <a:pt x="78427" y="17503"/>
                        </a:lnTo>
                        <a:lnTo>
                          <a:pt x="78427" y="17300"/>
                        </a:lnTo>
                        <a:lnTo>
                          <a:pt x="78427" y="17110"/>
                        </a:lnTo>
                        <a:lnTo>
                          <a:pt x="78427" y="16919"/>
                        </a:lnTo>
                        <a:lnTo>
                          <a:pt x="78427" y="16717"/>
                        </a:lnTo>
                        <a:lnTo>
                          <a:pt x="78427" y="16527"/>
                        </a:lnTo>
                        <a:lnTo>
                          <a:pt x="78427" y="16336"/>
                        </a:lnTo>
                        <a:lnTo>
                          <a:pt x="78427" y="16146"/>
                        </a:lnTo>
                        <a:lnTo>
                          <a:pt x="78427" y="15943"/>
                        </a:lnTo>
                        <a:lnTo>
                          <a:pt x="78427" y="15753"/>
                        </a:lnTo>
                        <a:lnTo>
                          <a:pt x="78427" y="15562"/>
                        </a:lnTo>
                        <a:lnTo>
                          <a:pt x="78427" y="15360"/>
                        </a:lnTo>
                        <a:lnTo>
                          <a:pt x="78427" y="15169"/>
                        </a:lnTo>
                        <a:lnTo>
                          <a:pt x="78427" y="14979"/>
                        </a:lnTo>
                        <a:lnTo>
                          <a:pt x="78427" y="14776"/>
                        </a:lnTo>
                        <a:lnTo>
                          <a:pt x="78427" y="14586"/>
                        </a:lnTo>
                        <a:lnTo>
                          <a:pt x="78427" y="14395"/>
                        </a:lnTo>
                        <a:lnTo>
                          <a:pt x="78427" y="14193"/>
                        </a:lnTo>
                        <a:lnTo>
                          <a:pt x="78427" y="14002"/>
                        </a:lnTo>
                        <a:lnTo>
                          <a:pt x="78427" y="13812"/>
                        </a:lnTo>
                        <a:lnTo>
                          <a:pt x="78427" y="13609"/>
                        </a:lnTo>
                        <a:lnTo>
                          <a:pt x="78427" y="13419"/>
                        </a:lnTo>
                        <a:lnTo>
                          <a:pt x="78427" y="13228"/>
                        </a:lnTo>
                        <a:lnTo>
                          <a:pt x="78427" y="13026"/>
                        </a:lnTo>
                        <a:lnTo>
                          <a:pt x="78427" y="12836"/>
                        </a:lnTo>
                        <a:lnTo>
                          <a:pt x="78427" y="12645"/>
                        </a:lnTo>
                        <a:lnTo>
                          <a:pt x="78427" y="12443"/>
                        </a:lnTo>
                        <a:lnTo>
                          <a:pt x="78427" y="12252"/>
                        </a:lnTo>
                        <a:lnTo>
                          <a:pt x="78427" y="12062"/>
                        </a:lnTo>
                        <a:lnTo>
                          <a:pt x="78427" y="11859"/>
                        </a:lnTo>
                        <a:lnTo>
                          <a:pt x="78427" y="11669"/>
                        </a:lnTo>
                        <a:lnTo>
                          <a:pt x="78427" y="11478"/>
                        </a:lnTo>
                        <a:lnTo>
                          <a:pt x="78427" y="11276"/>
                        </a:lnTo>
                        <a:lnTo>
                          <a:pt x="78427" y="11085"/>
                        </a:lnTo>
                        <a:lnTo>
                          <a:pt x="78427" y="10895"/>
                        </a:lnTo>
                        <a:lnTo>
                          <a:pt x="78427" y="10692"/>
                        </a:lnTo>
                        <a:lnTo>
                          <a:pt x="78427" y="10502"/>
                        </a:lnTo>
                        <a:lnTo>
                          <a:pt x="78427" y="10311"/>
                        </a:lnTo>
                        <a:lnTo>
                          <a:pt x="78427" y="10109"/>
                        </a:lnTo>
                        <a:lnTo>
                          <a:pt x="78427" y="9919"/>
                        </a:lnTo>
                        <a:lnTo>
                          <a:pt x="78427" y="9728"/>
                        </a:lnTo>
                        <a:lnTo>
                          <a:pt x="78427" y="9526"/>
                        </a:lnTo>
                        <a:lnTo>
                          <a:pt x="78427" y="9335"/>
                        </a:lnTo>
                        <a:lnTo>
                          <a:pt x="78427" y="9145"/>
                        </a:lnTo>
                        <a:lnTo>
                          <a:pt x="78427" y="8942"/>
                        </a:lnTo>
                        <a:lnTo>
                          <a:pt x="78427" y="8752"/>
                        </a:lnTo>
                        <a:lnTo>
                          <a:pt x="78427" y="8561"/>
                        </a:lnTo>
                        <a:lnTo>
                          <a:pt x="78427" y="8359"/>
                        </a:lnTo>
                        <a:lnTo>
                          <a:pt x="78427" y="8168"/>
                        </a:lnTo>
                        <a:lnTo>
                          <a:pt x="78427" y="7978"/>
                        </a:lnTo>
                        <a:lnTo>
                          <a:pt x="78427" y="7775"/>
                        </a:lnTo>
                        <a:lnTo>
                          <a:pt x="78427" y="7585"/>
                        </a:lnTo>
                        <a:lnTo>
                          <a:pt x="78427" y="7394"/>
                        </a:lnTo>
                        <a:lnTo>
                          <a:pt x="78427" y="7192"/>
                        </a:lnTo>
                        <a:lnTo>
                          <a:pt x="78427" y="7002"/>
                        </a:lnTo>
                        <a:lnTo>
                          <a:pt x="78427" y="6811"/>
                        </a:lnTo>
                        <a:lnTo>
                          <a:pt x="78427" y="6609"/>
                        </a:lnTo>
                        <a:lnTo>
                          <a:pt x="78427" y="6418"/>
                        </a:lnTo>
                        <a:lnTo>
                          <a:pt x="78427" y="6228"/>
                        </a:lnTo>
                        <a:lnTo>
                          <a:pt x="78427" y="6025"/>
                        </a:lnTo>
                        <a:lnTo>
                          <a:pt x="78427" y="5835"/>
                        </a:lnTo>
                        <a:lnTo>
                          <a:pt x="78427" y="5644"/>
                        </a:lnTo>
                        <a:lnTo>
                          <a:pt x="78427" y="5442"/>
                        </a:lnTo>
                        <a:lnTo>
                          <a:pt x="78427" y="5251"/>
                        </a:lnTo>
                        <a:lnTo>
                          <a:pt x="78427" y="5061"/>
                        </a:lnTo>
                        <a:lnTo>
                          <a:pt x="78427" y="4858"/>
                        </a:lnTo>
                        <a:lnTo>
                          <a:pt x="78427" y="4668"/>
                        </a:lnTo>
                        <a:lnTo>
                          <a:pt x="78427" y="4477"/>
                        </a:lnTo>
                        <a:lnTo>
                          <a:pt x="78427" y="4275"/>
                        </a:lnTo>
                        <a:lnTo>
                          <a:pt x="78427" y="4085"/>
                        </a:lnTo>
                        <a:lnTo>
                          <a:pt x="78427" y="3894"/>
                        </a:lnTo>
                        <a:lnTo>
                          <a:pt x="78427" y="3692"/>
                        </a:lnTo>
                        <a:lnTo>
                          <a:pt x="78427" y="3501"/>
                        </a:lnTo>
                        <a:lnTo>
                          <a:pt x="78427" y="3311"/>
                        </a:lnTo>
                        <a:lnTo>
                          <a:pt x="78427" y="3108"/>
                        </a:lnTo>
                        <a:lnTo>
                          <a:pt x="78427" y="2918"/>
                        </a:lnTo>
                        <a:lnTo>
                          <a:pt x="78427" y="2727"/>
                        </a:lnTo>
                        <a:lnTo>
                          <a:pt x="78427" y="2525"/>
                        </a:lnTo>
                        <a:lnTo>
                          <a:pt x="78427" y="2334"/>
                        </a:lnTo>
                        <a:lnTo>
                          <a:pt x="78427" y="2144"/>
                        </a:lnTo>
                        <a:lnTo>
                          <a:pt x="78427" y="1941"/>
                        </a:lnTo>
                        <a:lnTo>
                          <a:pt x="78427" y="1751"/>
                        </a:lnTo>
                        <a:lnTo>
                          <a:pt x="78427" y="1560"/>
                        </a:lnTo>
                        <a:lnTo>
                          <a:pt x="78427" y="1358"/>
                        </a:lnTo>
                        <a:lnTo>
                          <a:pt x="78427" y="1167"/>
                        </a:lnTo>
                        <a:lnTo>
                          <a:pt x="78427" y="977"/>
                        </a:lnTo>
                        <a:lnTo>
                          <a:pt x="78427" y="775"/>
                        </a:lnTo>
                        <a:lnTo>
                          <a:pt x="78427" y="584"/>
                        </a:lnTo>
                        <a:lnTo>
                          <a:pt x="78427" y="394"/>
                        </a:lnTo>
                        <a:lnTo>
                          <a:pt x="78427" y="191"/>
                        </a:lnTo>
                        <a:lnTo>
                          <a:pt x="78427" y="1"/>
                        </a:lnTo>
                        <a:lnTo>
                          <a:pt x="78212" y="1"/>
                        </a:lnTo>
                        <a:cubicBezTo>
                          <a:pt x="78224" y="858"/>
                          <a:pt x="77760" y="1644"/>
                          <a:pt x="77022" y="2072"/>
                        </a:cubicBezTo>
                        <a:lnTo>
                          <a:pt x="41720" y="22444"/>
                        </a:lnTo>
                        <a:cubicBezTo>
                          <a:pt x="40946" y="22890"/>
                          <a:pt x="40083" y="23114"/>
                          <a:pt x="39218" y="23114"/>
                        </a:cubicBezTo>
                        <a:cubicBezTo>
                          <a:pt x="38353" y="23114"/>
                          <a:pt x="37487" y="22890"/>
                          <a:pt x="36707" y="22444"/>
                        </a:cubicBezTo>
                        <a:lnTo>
                          <a:pt x="1417" y="2072"/>
                        </a:lnTo>
                        <a:cubicBezTo>
                          <a:pt x="667" y="1644"/>
                          <a:pt x="215" y="858"/>
                          <a:pt x="226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A0FDF1">
                          <a:alpha val="41568"/>
                          <a:alpha val="41520"/>
                        </a:srgbClr>
                      </a:gs>
                      <a:gs pos="100000">
                        <a:srgbClr val="FFFFFF">
                          <a:alpha val="37254"/>
                          <a:alpha val="415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98" name="Google Shape;432;p17">
                    <a:extLst>
                      <a:ext uri="{FF2B5EF4-FFF2-40B4-BE49-F238E27FC236}">
                        <a16:creationId xmlns:a16="http://schemas.microsoft.com/office/drawing/2014/main" id="{DA71FBC7-5E5F-2B98-F326-7417FACCB801}"/>
                      </a:ext>
                    </a:extLst>
                  </p:cNvPr>
                  <p:cNvSpPr/>
                  <p:nvPr/>
                </p:nvSpPr>
                <p:spPr>
                  <a:xfrm>
                    <a:off x="5553063" y="1487604"/>
                    <a:ext cx="1981525" cy="1164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61" h="46572" extrusionOk="0">
                        <a:moveTo>
                          <a:pt x="39635" y="1"/>
                        </a:moveTo>
                        <a:cubicBezTo>
                          <a:pt x="38749" y="1"/>
                          <a:pt x="37862" y="230"/>
                          <a:pt x="37065" y="688"/>
                        </a:cubicBezTo>
                        <a:lnTo>
                          <a:pt x="1679" y="21119"/>
                        </a:lnTo>
                        <a:cubicBezTo>
                          <a:pt x="1" y="22084"/>
                          <a:pt x="1" y="24489"/>
                          <a:pt x="1679" y="25453"/>
                        </a:cubicBezTo>
                        <a:lnTo>
                          <a:pt x="37065" y="45884"/>
                        </a:lnTo>
                        <a:cubicBezTo>
                          <a:pt x="37862" y="46343"/>
                          <a:pt x="38749" y="46572"/>
                          <a:pt x="39635" y="46572"/>
                        </a:cubicBezTo>
                        <a:cubicBezTo>
                          <a:pt x="40520" y="46572"/>
                          <a:pt x="41405" y="46343"/>
                          <a:pt x="42196" y="45884"/>
                        </a:cubicBezTo>
                        <a:lnTo>
                          <a:pt x="77594" y="25453"/>
                        </a:lnTo>
                        <a:cubicBezTo>
                          <a:pt x="79260" y="24489"/>
                          <a:pt x="79260" y="22084"/>
                          <a:pt x="77594" y="21119"/>
                        </a:cubicBezTo>
                        <a:lnTo>
                          <a:pt x="42196" y="688"/>
                        </a:lnTo>
                        <a:cubicBezTo>
                          <a:pt x="41405" y="230"/>
                          <a:pt x="40520" y="1"/>
                          <a:pt x="39635" y="1"/>
                        </a:cubicBezTo>
                        <a:close/>
                      </a:path>
                    </a:pathLst>
                  </a:custGeom>
                  <a:solidFill>
                    <a:srgbClr val="A0FDF1">
                      <a:alpha val="4152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402" name="Google Shape;433;p17">
              <a:extLst>
                <a:ext uri="{FF2B5EF4-FFF2-40B4-BE49-F238E27FC236}">
                  <a16:creationId xmlns:a16="http://schemas.microsoft.com/office/drawing/2014/main" id="{C6BED413-39C1-D03B-687D-5541B85C2374}"/>
                </a:ext>
              </a:extLst>
            </p:cNvPr>
            <p:cNvGrpSpPr/>
            <p:nvPr/>
          </p:nvGrpSpPr>
          <p:grpSpPr>
            <a:xfrm>
              <a:off x="4046765" y="2683491"/>
              <a:ext cx="1165988" cy="1568666"/>
              <a:chOff x="3478424" y="1308364"/>
              <a:chExt cx="2187185" cy="2942536"/>
            </a:xfrm>
          </p:grpSpPr>
          <p:sp>
            <p:nvSpPr>
              <p:cNvPr id="1403" name="Google Shape;434;p17">
                <a:extLst>
                  <a:ext uri="{FF2B5EF4-FFF2-40B4-BE49-F238E27FC236}">
                    <a16:creationId xmlns:a16="http://schemas.microsoft.com/office/drawing/2014/main" id="{1A1A27F4-69DB-53F0-A265-6AFD76DB6082}"/>
                  </a:ext>
                </a:extLst>
              </p:cNvPr>
              <p:cNvSpPr/>
              <p:nvPr/>
            </p:nvSpPr>
            <p:spPr>
              <a:xfrm>
                <a:off x="3485139" y="2969821"/>
                <a:ext cx="2180470" cy="1281079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435;p17">
                <a:extLst>
                  <a:ext uri="{FF2B5EF4-FFF2-40B4-BE49-F238E27FC236}">
                    <a16:creationId xmlns:a16="http://schemas.microsoft.com/office/drawing/2014/main" id="{19F3E209-EF97-FF09-B00B-2A827F59449A}"/>
                  </a:ext>
                </a:extLst>
              </p:cNvPr>
              <p:cNvSpPr/>
              <p:nvPr/>
            </p:nvSpPr>
            <p:spPr>
              <a:xfrm>
                <a:off x="3793045" y="1947520"/>
                <a:ext cx="1550129" cy="2096604"/>
              </a:xfrm>
              <a:custGeom>
                <a:avLst/>
                <a:gdLst/>
                <a:ahLst/>
                <a:cxnLst/>
                <a:rect l="l" t="t" r="r" b="b"/>
                <a:pathLst>
                  <a:path w="52721" h="71307" extrusionOk="0">
                    <a:moveTo>
                      <a:pt x="52709" y="0"/>
                    </a:moveTo>
                    <a:lnTo>
                      <a:pt x="0" y="0"/>
                    </a:lnTo>
                    <a:lnTo>
                      <a:pt x="0" y="55495"/>
                    </a:lnTo>
                    <a:cubicBezTo>
                      <a:pt x="0" y="56090"/>
                      <a:pt x="321" y="56650"/>
                      <a:pt x="845" y="56948"/>
                    </a:cubicBezTo>
                    <a:lnTo>
                      <a:pt x="24646" y="70699"/>
                    </a:lnTo>
                    <a:cubicBezTo>
                      <a:pt x="25706" y="71306"/>
                      <a:pt x="27027" y="71306"/>
                      <a:pt x="28087" y="70699"/>
                    </a:cubicBezTo>
                    <a:lnTo>
                      <a:pt x="51876" y="56948"/>
                    </a:lnTo>
                    <a:cubicBezTo>
                      <a:pt x="52399" y="56650"/>
                      <a:pt x="52721" y="56090"/>
                      <a:pt x="52721" y="55495"/>
                    </a:cubicBezTo>
                    <a:lnTo>
                      <a:pt x="52721" y="5549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436;p17">
                <a:extLst>
                  <a:ext uri="{FF2B5EF4-FFF2-40B4-BE49-F238E27FC236}">
                    <a16:creationId xmlns:a16="http://schemas.microsoft.com/office/drawing/2014/main" id="{4635FAA9-499C-B80A-E2C4-A207B19DFCD8}"/>
                  </a:ext>
                </a:extLst>
              </p:cNvPr>
              <p:cNvSpPr/>
              <p:nvPr/>
            </p:nvSpPr>
            <p:spPr>
              <a:xfrm>
                <a:off x="3784988" y="1482593"/>
                <a:ext cx="1566242" cy="929825"/>
              </a:xfrm>
              <a:custGeom>
                <a:avLst/>
                <a:gdLst/>
                <a:ahLst/>
                <a:cxnLst/>
                <a:rect l="l" t="t" r="r" b="b"/>
                <a:pathLst>
                  <a:path w="53269" h="31624" extrusionOk="0">
                    <a:moveTo>
                      <a:pt x="24920" y="31004"/>
                    </a:moveTo>
                    <a:lnTo>
                      <a:pt x="1119" y="17265"/>
                    </a:lnTo>
                    <a:cubicBezTo>
                      <a:pt x="0" y="16622"/>
                      <a:pt x="0" y="15002"/>
                      <a:pt x="1119" y="14359"/>
                    </a:cubicBezTo>
                    <a:lnTo>
                      <a:pt x="24920" y="620"/>
                    </a:lnTo>
                    <a:cubicBezTo>
                      <a:pt x="25980" y="1"/>
                      <a:pt x="27301" y="1"/>
                      <a:pt x="28361" y="620"/>
                    </a:cubicBezTo>
                    <a:lnTo>
                      <a:pt x="52150" y="14359"/>
                    </a:lnTo>
                    <a:cubicBezTo>
                      <a:pt x="53269" y="15002"/>
                      <a:pt x="53269" y="16622"/>
                      <a:pt x="52150" y="17265"/>
                    </a:cubicBezTo>
                    <a:lnTo>
                      <a:pt x="28361" y="31004"/>
                    </a:lnTo>
                    <a:cubicBezTo>
                      <a:pt x="27289" y="31624"/>
                      <a:pt x="25980" y="31624"/>
                      <a:pt x="24920" y="3100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437;p17">
                <a:extLst>
                  <a:ext uri="{FF2B5EF4-FFF2-40B4-BE49-F238E27FC236}">
                    <a16:creationId xmlns:a16="http://schemas.microsoft.com/office/drawing/2014/main" id="{AE8C8F8F-70CB-7C08-9BD4-BCAF323AF3D8}"/>
                  </a:ext>
                </a:extLst>
              </p:cNvPr>
              <p:cNvSpPr/>
              <p:nvPr/>
            </p:nvSpPr>
            <p:spPr>
              <a:xfrm>
                <a:off x="3818244" y="2089627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7"/>
                    </a:moveTo>
                    <a:lnTo>
                      <a:pt x="0" y="1561"/>
                    </a:lnTo>
                    <a:lnTo>
                      <a:pt x="0" y="1"/>
                    </a:lnTo>
                    <a:lnTo>
                      <a:pt x="24194" y="1395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438;p17">
                <a:extLst>
                  <a:ext uri="{FF2B5EF4-FFF2-40B4-BE49-F238E27FC236}">
                    <a16:creationId xmlns:a16="http://schemas.microsoft.com/office/drawing/2014/main" id="{3162CC55-4271-90CE-FC59-ED60ECF093F7}"/>
                  </a:ext>
                </a:extLst>
              </p:cNvPr>
              <p:cNvSpPr/>
              <p:nvPr/>
            </p:nvSpPr>
            <p:spPr>
              <a:xfrm>
                <a:off x="3818244" y="2153697"/>
                <a:ext cx="711364" cy="456885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39" extrusionOk="0">
                    <a:moveTo>
                      <a:pt x="24194" y="15538"/>
                    </a:moveTo>
                    <a:lnTo>
                      <a:pt x="0" y="1572"/>
                    </a:lnTo>
                    <a:lnTo>
                      <a:pt x="0" y="1"/>
                    </a:lnTo>
                    <a:lnTo>
                      <a:pt x="24194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439;p17">
                <a:extLst>
                  <a:ext uri="{FF2B5EF4-FFF2-40B4-BE49-F238E27FC236}">
                    <a16:creationId xmlns:a16="http://schemas.microsoft.com/office/drawing/2014/main" id="{D2B5EDE5-28C2-1E6F-DA4B-3F078FD795E6}"/>
                  </a:ext>
                </a:extLst>
              </p:cNvPr>
              <p:cNvSpPr/>
              <p:nvPr/>
            </p:nvSpPr>
            <p:spPr>
              <a:xfrm>
                <a:off x="3818244" y="2218120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6"/>
                    </a:moveTo>
                    <a:lnTo>
                      <a:pt x="0" y="1572"/>
                    </a:lnTo>
                    <a:lnTo>
                      <a:pt x="0" y="1"/>
                    </a:lnTo>
                    <a:lnTo>
                      <a:pt x="24194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440;p17">
                <a:extLst>
                  <a:ext uri="{FF2B5EF4-FFF2-40B4-BE49-F238E27FC236}">
                    <a16:creationId xmlns:a16="http://schemas.microsoft.com/office/drawing/2014/main" id="{2E574B1C-0A02-1E48-9AC9-C5A6CF214BF8}"/>
                  </a:ext>
                </a:extLst>
              </p:cNvPr>
              <p:cNvSpPr/>
              <p:nvPr/>
            </p:nvSpPr>
            <p:spPr>
              <a:xfrm>
                <a:off x="3818244" y="2282543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6"/>
                    </a:moveTo>
                    <a:lnTo>
                      <a:pt x="0" y="1560"/>
                    </a:lnTo>
                    <a:lnTo>
                      <a:pt x="0" y="0"/>
                    </a:lnTo>
                    <a:lnTo>
                      <a:pt x="24194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441;p17">
                <a:extLst>
                  <a:ext uri="{FF2B5EF4-FFF2-40B4-BE49-F238E27FC236}">
                    <a16:creationId xmlns:a16="http://schemas.microsoft.com/office/drawing/2014/main" id="{5A9BED2C-A01C-2713-EED0-47871EE8DD39}"/>
                  </a:ext>
                </a:extLst>
              </p:cNvPr>
              <p:cNvSpPr/>
              <p:nvPr/>
            </p:nvSpPr>
            <p:spPr>
              <a:xfrm>
                <a:off x="3818244" y="2346966"/>
                <a:ext cx="711364" cy="45650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6" extrusionOk="0">
                    <a:moveTo>
                      <a:pt x="24194" y="15526"/>
                    </a:moveTo>
                    <a:lnTo>
                      <a:pt x="0" y="1560"/>
                    </a:lnTo>
                    <a:lnTo>
                      <a:pt x="0" y="0"/>
                    </a:lnTo>
                    <a:lnTo>
                      <a:pt x="24194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442;p17">
                <a:extLst>
                  <a:ext uri="{FF2B5EF4-FFF2-40B4-BE49-F238E27FC236}">
                    <a16:creationId xmlns:a16="http://schemas.microsoft.com/office/drawing/2014/main" id="{DF3D8EF6-AD55-E2E0-85F6-F14252718AAE}"/>
                  </a:ext>
                </a:extLst>
              </p:cNvPr>
              <p:cNvSpPr/>
              <p:nvPr/>
            </p:nvSpPr>
            <p:spPr>
              <a:xfrm>
                <a:off x="3818244" y="2461786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6"/>
                    </a:moveTo>
                    <a:lnTo>
                      <a:pt x="0" y="1560"/>
                    </a:lnTo>
                    <a:lnTo>
                      <a:pt x="0" y="0"/>
                    </a:lnTo>
                    <a:lnTo>
                      <a:pt x="24194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443;p17">
                <a:extLst>
                  <a:ext uri="{FF2B5EF4-FFF2-40B4-BE49-F238E27FC236}">
                    <a16:creationId xmlns:a16="http://schemas.microsoft.com/office/drawing/2014/main" id="{88FC4230-60D3-BE1A-211F-440DCDC82BE0}"/>
                  </a:ext>
                </a:extLst>
              </p:cNvPr>
              <p:cNvSpPr/>
              <p:nvPr/>
            </p:nvSpPr>
            <p:spPr>
              <a:xfrm>
                <a:off x="3818244" y="2526209"/>
                <a:ext cx="711364" cy="45650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6" extrusionOk="0">
                    <a:moveTo>
                      <a:pt x="24194" y="15526"/>
                    </a:moveTo>
                    <a:lnTo>
                      <a:pt x="0" y="1560"/>
                    </a:lnTo>
                    <a:lnTo>
                      <a:pt x="0" y="0"/>
                    </a:lnTo>
                    <a:lnTo>
                      <a:pt x="24194" y="139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444;p17">
                <a:extLst>
                  <a:ext uri="{FF2B5EF4-FFF2-40B4-BE49-F238E27FC236}">
                    <a16:creationId xmlns:a16="http://schemas.microsoft.com/office/drawing/2014/main" id="{C2571FDA-CA10-B881-C114-46DDB223AA1A}"/>
                  </a:ext>
                </a:extLst>
              </p:cNvPr>
              <p:cNvSpPr/>
              <p:nvPr/>
            </p:nvSpPr>
            <p:spPr>
              <a:xfrm>
                <a:off x="3818244" y="2590250"/>
                <a:ext cx="711364" cy="456885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39" extrusionOk="0">
                    <a:moveTo>
                      <a:pt x="24194" y="15538"/>
                    </a:moveTo>
                    <a:lnTo>
                      <a:pt x="0" y="1572"/>
                    </a:lnTo>
                    <a:lnTo>
                      <a:pt x="0" y="1"/>
                    </a:lnTo>
                    <a:lnTo>
                      <a:pt x="24194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445;p17">
                <a:extLst>
                  <a:ext uri="{FF2B5EF4-FFF2-40B4-BE49-F238E27FC236}">
                    <a16:creationId xmlns:a16="http://schemas.microsoft.com/office/drawing/2014/main" id="{B296F06A-C44E-5016-6A78-04678D2B1E68}"/>
                  </a:ext>
                </a:extLst>
              </p:cNvPr>
              <p:cNvSpPr/>
              <p:nvPr/>
            </p:nvSpPr>
            <p:spPr>
              <a:xfrm>
                <a:off x="3818244" y="2654673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6"/>
                    </a:moveTo>
                    <a:lnTo>
                      <a:pt x="0" y="1572"/>
                    </a:lnTo>
                    <a:lnTo>
                      <a:pt x="0" y="1"/>
                    </a:lnTo>
                    <a:lnTo>
                      <a:pt x="24194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446;p17">
                <a:extLst>
                  <a:ext uri="{FF2B5EF4-FFF2-40B4-BE49-F238E27FC236}">
                    <a16:creationId xmlns:a16="http://schemas.microsoft.com/office/drawing/2014/main" id="{84233050-3E2D-C920-05BB-C8F41DD7E63A}"/>
                  </a:ext>
                </a:extLst>
              </p:cNvPr>
              <p:cNvSpPr/>
              <p:nvPr/>
            </p:nvSpPr>
            <p:spPr>
              <a:xfrm>
                <a:off x="3818244" y="2719096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6"/>
                    </a:moveTo>
                    <a:lnTo>
                      <a:pt x="0" y="1560"/>
                    </a:lnTo>
                    <a:lnTo>
                      <a:pt x="0" y="0"/>
                    </a:lnTo>
                    <a:lnTo>
                      <a:pt x="24194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447;p17">
                <a:extLst>
                  <a:ext uri="{FF2B5EF4-FFF2-40B4-BE49-F238E27FC236}">
                    <a16:creationId xmlns:a16="http://schemas.microsoft.com/office/drawing/2014/main" id="{E9805F8F-EF3F-C2B2-974E-74846A4EEBCF}"/>
                  </a:ext>
                </a:extLst>
              </p:cNvPr>
              <p:cNvSpPr/>
              <p:nvPr/>
            </p:nvSpPr>
            <p:spPr>
              <a:xfrm>
                <a:off x="3818244" y="2833916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6"/>
                    </a:moveTo>
                    <a:lnTo>
                      <a:pt x="0" y="1560"/>
                    </a:lnTo>
                    <a:lnTo>
                      <a:pt x="0" y="1"/>
                    </a:lnTo>
                    <a:lnTo>
                      <a:pt x="24194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448;p17">
                <a:extLst>
                  <a:ext uri="{FF2B5EF4-FFF2-40B4-BE49-F238E27FC236}">
                    <a16:creationId xmlns:a16="http://schemas.microsoft.com/office/drawing/2014/main" id="{0E66E147-CD18-5A14-0FD1-1E38B84DCF8B}"/>
                  </a:ext>
                </a:extLst>
              </p:cNvPr>
              <p:cNvSpPr/>
              <p:nvPr/>
            </p:nvSpPr>
            <p:spPr>
              <a:xfrm>
                <a:off x="3818244" y="2898339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6"/>
                    </a:moveTo>
                    <a:lnTo>
                      <a:pt x="0" y="1560"/>
                    </a:lnTo>
                    <a:lnTo>
                      <a:pt x="0" y="0"/>
                    </a:lnTo>
                    <a:lnTo>
                      <a:pt x="24194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449;p17">
                <a:extLst>
                  <a:ext uri="{FF2B5EF4-FFF2-40B4-BE49-F238E27FC236}">
                    <a16:creationId xmlns:a16="http://schemas.microsoft.com/office/drawing/2014/main" id="{328A0EBA-E3D2-2097-540E-028DA2FF7893}"/>
                  </a:ext>
                </a:extLst>
              </p:cNvPr>
              <p:cNvSpPr/>
              <p:nvPr/>
            </p:nvSpPr>
            <p:spPr>
              <a:xfrm>
                <a:off x="3818244" y="2962762"/>
                <a:ext cx="711364" cy="45650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6" extrusionOk="0">
                    <a:moveTo>
                      <a:pt x="24194" y="15526"/>
                    </a:moveTo>
                    <a:lnTo>
                      <a:pt x="0" y="1560"/>
                    </a:lnTo>
                    <a:lnTo>
                      <a:pt x="0" y="0"/>
                    </a:lnTo>
                    <a:lnTo>
                      <a:pt x="24194" y="139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450;p17">
                <a:extLst>
                  <a:ext uri="{FF2B5EF4-FFF2-40B4-BE49-F238E27FC236}">
                    <a16:creationId xmlns:a16="http://schemas.microsoft.com/office/drawing/2014/main" id="{B34799BE-D902-C69D-555C-92BAB6D539FE}"/>
                  </a:ext>
                </a:extLst>
              </p:cNvPr>
              <p:cNvSpPr/>
              <p:nvPr/>
            </p:nvSpPr>
            <p:spPr>
              <a:xfrm>
                <a:off x="3818244" y="3026803"/>
                <a:ext cx="711364" cy="456885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39" extrusionOk="0">
                    <a:moveTo>
                      <a:pt x="24194" y="15539"/>
                    </a:moveTo>
                    <a:lnTo>
                      <a:pt x="0" y="1573"/>
                    </a:lnTo>
                    <a:lnTo>
                      <a:pt x="0" y="1"/>
                    </a:lnTo>
                    <a:lnTo>
                      <a:pt x="24194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451;p17">
                <a:extLst>
                  <a:ext uri="{FF2B5EF4-FFF2-40B4-BE49-F238E27FC236}">
                    <a16:creationId xmlns:a16="http://schemas.microsoft.com/office/drawing/2014/main" id="{2CD35175-4134-A279-E4D8-78433F3BD59D}"/>
                  </a:ext>
                </a:extLst>
              </p:cNvPr>
              <p:cNvSpPr/>
              <p:nvPr/>
            </p:nvSpPr>
            <p:spPr>
              <a:xfrm>
                <a:off x="3818244" y="3091226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6"/>
                    </a:moveTo>
                    <a:lnTo>
                      <a:pt x="0" y="1572"/>
                    </a:lnTo>
                    <a:lnTo>
                      <a:pt x="0" y="1"/>
                    </a:lnTo>
                    <a:lnTo>
                      <a:pt x="24194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452;p17">
                <a:extLst>
                  <a:ext uri="{FF2B5EF4-FFF2-40B4-BE49-F238E27FC236}">
                    <a16:creationId xmlns:a16="http://schemas.microsoft.com/office/drawing/2014/main" id="{B84BC3DB-A75D-69F4-4A1E-E861C6B8BB2A}"/>
                  </a:ext>
                </a:extLst>
              </p:cNvPr>
              <p:cNvSpPr/>
              <p:nvPr/>
            </p:nvSpPr>
            <p:spPr>
              <a:xfrm>
                <a:off x="3818244" y="3206046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7"/>
                    </a:moveTo>
                    <a:lnTo>
                      <a:pt x="0" y="1573"/>
                    </a:lnTo>
                    <a:lnTo>
                      <a:pt x="0" y="1"/>
                    </a:lnTo>
                    <a:lnTo>
                      <a:pt x="24194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453;p17">
                <a:extLst>
                  <a:ext uri="{FF2B5EF4-FFF2-40B4-BE49-F238E27FC236}">
                    <a16:creationId xmlns:a16="http://schemas.microsoft.com/office/drawing/2014/main" id="{9E685C61-F46B-182C-21B5-99CD5F81061D}"/>
                  </a:ext>
                </a:extLst>
              </p:cNvPr>
              <p:cNvSpPr/>
              <p:nvPr/>
            </p:nvSpPr>
            <p:spPr>
              <a:xfrm>
                <a:off x="3818244" y="3270469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6"/>
                    </a:moveTo>
                    <a:lnTo>
                      <a:pt x="0" y="1560"/>
                    </a:lnTo>
                    <a:lnTo>
                      <a:pt x="0" y="1"/>
                    </a:lnTo>
                    <a:lnTo>
                      <a:pt x="24194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454;p17">
                <a:extLst>
                  <a:ext uri="{FF2B5EF4-FFF2-40B4-BE49-F238E27FC236}">
                    <a16:creationId xmlns:a16="http://schemas.microsoft.com/office/drawing/2014/main" id="{909D7306-83BF-2C6B-64B0-8874D016DF14}"/>
                  </a:ext>
                </a:extLst>
              </p:cNvPr>
              <p:cNvSpPr/>
              <p:nvPr/>
            </p:nvSpPr>
            <p:spPr>
              <a:xfrm>
                <a:off x="3818244" y="3334892"/>
                <a:ext cx="711364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7" extrusionOk="0">
                    <a:moveTo>
                      <a:pt x="24194" y="15526"/>
                    </a:moveTo>
                    <a:lnTo>
                      <a:pt x="0" y="1560"/>
                    </a:lnTo>
                    <a:lnTo>
                      <a:pt x="0" y="0"/>
                    </a:lnTo>
                    <a:lnTo>
                      <a:pt x="24194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455;p17">
                <a:extLst>
                  <a:ext uri="{FF2B5EF4-FFF2-40B4-BE49-F238E27FC236}">
                    <a16:creationId xmlns:a16="http://schemas.microsoft.com/office/drawing/2014/main" id="{D986EC6D-1210-785B-29D3-FFB8B47222B9}"/>
                  </a:ext>
                </a:extLst>
              </p:cNvPr>
              <p:cNvSpPr/>
              <p:nvPr/>
            </p:nvSpPr>
            <p:spPr>
              <a:xfrm>
                <a:off x="3818244" y="3399315"/>
                <a:ext cx="711364" cy="456503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26" extrusionOk="0">
                    <a:moveTo>
                      <a:pt x="24194" y="15526"/>
                    </a:moveTo>
                    <a:lnTo>
                      <a:pt x="0" y="1560"/>
                    </a:lnTo>
                    <a:lnTo>
                      <a:pt x="0" y="0"/>
                    </a:lnTo>
                    <a:lnTo>
                      <a:pt x="24194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456;p17">
                <a:extLst>
                  <a:ext uri="{FF2B5EF4-FFF2-40B4-BE49-F238E27FC236}">
                    <a16:creationId xmlns:a16="http://schemas.microsoft.com/office/drawing/2014/main" id="{EAB32B0D-51F5-33B0-1BE8-826BB8A31141}"/>
                  </a:ext>
                </a:extLst>
              </p:cNvPr>
              <p:cNvSpPr/>
              <p:nvPr/>
            </p:nvSpPr>
            <p:spPr>
              <a:xfrm>
                <a:off x="3818244" y="3463385"/>
                <a:ext cx="711364" cy="456856"/>
              </a:xfrm>
              <a:custGeom>
                <a:avLst/>
                <a:gdLst/>
                <a:ahLst/>
                <a:cxnLst/>
                <a:rect l="l" t="t" r="r" b="b"/>
                <a:pathLst>
                  <a:path w="24194" h="15538" extrusionOk="0">
                    <a:moveTo>
                      <a:pt x="24194" y="15538"/>
                    </a:moveTo>
                    <a:lnTo>
                      <a:pt x="0" y="1572"/>
                    </a:lnTo>
                    <a:lnTo>
                      <a:pt x="0" y="0"/>
                    </a:lnTo>
                    <a:lnTo>
                      <a:pt x="24194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457;p17">
                <a:extLst>
                  <a:ext uri="{FF2B5EF4-FFF2-40B4-BE49-F238E27FC236}">
                    <a16:creationId xmlns:a16="http://schemas.microsoft.com/office/drawing/2014/main" id="{8D89D46C-F728-2F2F-83A7-4130B87A7DD7}"/>
                  </a:ext>
                </a:extLst>
              </p:cNvPr>
              <p:cNvSpPr/>
              <p:nvPr/>
            </p:nvSpPr>
            <p:spPr>
              <a:xfrm>
                <a:off x="4606639" y="2089627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7"/>
                    </a:moveTo>
                    <a:lnTo>
                      <a:pt x="24182" y="1561"/>
                    </a:lnTo>
                    <a:lnTo>
                      <a:pt x="24182" y="1"/>
                    </a:lnTo>
                    <a:lnTo>
                      <a:pt x="0" y="1395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458;p17">
                <a:extLst>
                  <a:ext uri="{FF2B5EF4-FFF2-40B4-BE49-F238E27FC236}">
                    <a16:creationId xmlns:a16="http://schemas.microsoft.com/office/drawing/2014/main" id="{EBE10BA8-AE0F-95A7-F5B8-04895DDDDF1A}"/>
                  </a:ext>
                </a:extLst>
              </p:cNvPr>
              <p:cNvSpPr/>
              <p:nvPr/>
            </p:nvSpPr>
            <p:spPr>
              <a:xfrm>
                <a:off x="4606639" y="2153697"/>
                <a:ext cx="711011" cy="456885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39" extrusionOk="0">
                    <a:moveTo>
                      <a:pt x="0" y="15538"/>
                    </a:moveTo>
                    <a:lnTo>
                      <a:pt x="24182" y="1572"/>
                    </a:lnTo>
                    <a:lnTo>
                      <a:pt x="24182" y="1"/>
                    </a:lnTo>
                    <a:lnTo>
                      <a:pt x="0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459;p17">
                <a:extLst>
                  <a:ext uri="{FF2B5EF4-FFF2-40B4-BE49-F238E27FC236}">
                    <a16:creationId xmlns:a16="http://schemas.microsoft.com/office/drawing/2014/main" id="{6F8F28C3-BCC9-1B30-8408-B7E99729DD0B}"/>
                  </a:ext>
                </a:extLst>
              </p:cNvPr>
              <p:cNvSpPr/>
              <p:nvPr/>
            </p:nvSpPr>
            <p:spPr>
              <a:xfrm>
                <a:off x="4606639" y="2218120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6"/>
                    </a:moveTo>
                    <a:lnTo>
                      <a:pt x="24182" y="1572"/>
                    </a:lnTo>
                    <a:lnTo>
                      <a:pt x="24182" y="1"/>
                    </a:lnTo>
                    <a:lnTo>
                      <a:pt x="0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460;p17">
                <a:extLst>
                  <a:ext uri="{FF2B5EF4-FFF2-40B4-BE49-F238E27FC236}">
                    <a16:creationId xmlns:a16="http://schemas.microsoft.com/office/drawing/2014/main" id="{7EDEA3C5-A492-B6D6-C49D-58F7F0F32BC0}"/>
                  </a:ext>
                </a:extLst>
              </p:cNvPr>
              <p:cNvSpPr/>
              <p:nvPr/>
            </p:nvSpPr>
            <p:spPr>
              <a:xfrm>
                <a:off x="4606639" y="2282543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6"/>
                    </a:moveTo>
                    <a:lnTo>
                      <a:pt x="24182" y="1560"/>
                    </a:lnTo>
                    <a:lnTo>
                      <a:pt x="24182" y="0"/>
                    </a:lnTo>
                    <a:lnTo>
                      <a:pt x="0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461;p17">
                <a:extLst>
                  <a:ext uri="{FF2B5EF4-FFF2-40B4-BE49-F238E27FC236}">
                    <a16:creationId xmlns:a16="http://schemas.microsoft.com/office/drawing/2014/main" id="{DB829AC3-64A6-DA2E-280A-1743A766F2BD}"/>
                  </a:ext>
                </a:extLst>
              </p:cNvPr>
              <p:cNvSpPr/>
              <p:nvPr/>
            </p:nvSpPr>
            <p:spPr>
              <a:xfrm>
                <a:off x="4606639" y="2346966"/>
                <a:ext cx="711011" cy="45650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6" extrusionOk="0">
                    <a:moveTo>
                      <a:pt x="0" y="15526"/>
                    </a:moveTo>
                    <a:lnTo>
                      <a:pt x="24182" y="1560"/>
                    </a:lnTo>
                    <a:lnTo>
                      <a:pt x="24182" y="0"/>
                    </a:lnTo>
                    <a:lnTo>
                      <a:pt x="0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462;p17">
                <a:extLst>
                  <a:ext uri="{FF2B5EF4-FFF2-40B4-BE49-F238E27FC236}">
                    <a16:creationId xmlns:a16="http://schemas.microsoft.com/office/drawing/2014/main" id="{4E5BC15F-394A-06CB-3827-577BFBD6E67D}"/>
                  </a:ext>
                </a:extLst>
              </p:cNvPr>
              <p:cNvSpPr/>
              <p:nvPr/>
            </p:nvSpPr>
            <p:spPr>
              <a:xfrm>
                <a:off x="4606639" y="2461786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6"/>
                    </a:moveTo>
                    <a:lnTo>
                      <a:pt x="24182" y="1560"/>
                    </a:lnTo>
                    <a:lnTo>
                      <a:pt x="24182" y="0"/>
                    </a:lnTo>
                    <a:lnTo>
                      <a:pt x="0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463;p17">
                <a:extLst>
                  <a:ext uri="{FF2B5EF4-FFF2-40B4-BE49-F238E27FC236}">
                    <a16:creationId xmlns:a16="http://schemas.microsoft.com/office/drawing/2014/main" id="{44D54861-8696-FBBA-2E7E-E9DA6ACA9BAF}"/>
                  </a:ext>
                </a:extLst>
              </p:cNvPr>
              <p:cNvSpPr/>
              <p:nvPr/>
            </p:nvSpPr>
            <p:spPr>
              <a:xfrm>
                <a:off x="4606639" y="2526209"/>
                <a:ext cx="711011" cy="45650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6" extrusionOk="0">
                    <a:moveTo>
                      <a:pt x="0" y="15526"/>
                    </a:moveTo>
                    <a:lnTo>
                      <a:pt x="24182" y="1560"/>
                    </a:lnTo>
                    <a:lnTo>
                      <a:pt x="24182" y="0"/>
                    </a:lnTo>
                    <a:lnTo>
                      <a:pt x="0" y="139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464;p17">
                <a:extLst>
                  <a:ext uri="{FF2B5EF4-FFF2-40B4-BE49-F238E27FC236}">
                    <a16:creationId xmlns:a16="http://schemas.microsoft.com/office/drawing/2014/main" id="{144C653C-83C8-FA2A-3A30-426A9A8222FE}"/>
                  </a:ext>
                </a:extLst>
              </p:cNvPr>
              <p:cNvSpPr/>
              <p:nvPr/>
            </p:nvSpPr>
            <p:spPr>
              <a:xfrm>
                <a:off x="4606639" y="2590250"/>
                <a:ext cx="711011" cy="456885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39" extrusionOk="0">
                    <a:moveTo>
                      <a:pt x="0" y="15538"/>
                    </a:moveTo>
                    <a:lnTo>
                      <a:pt x="24182" y="1572"/>
                    </a:lnTo>
                    <a:lnTo>
                      <a:pt x="24182" y="1"/>
                    </a:lnTo>
                    <a:lnTo>
                      <a:pt x="0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465;p17">
                <a:extLst>
                  <a:ext uri="{FF2B5EF4-FFF2-40B4-BE49-F238E27FC236}">
                    <a16:creationId xmlns:a16="http://schemas.microsoft.com/office/drawing/2014/main" id="{3AE08CC6-33B5-ADFF-5268-3C0014FCB4AF}"/>
                  </a:ext>
                </a:extLst>
              </p:cNvPr>
              <p:cNvSpPr/>
              <p:nvPr/>
            </p:nvSpPr>
            <p:spPr>
              <a:xfrm>
                <a:off x="4606639" y="2654673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6"/>
                    </a:moveTo>
                    <a:lnTo>
                      <a:pt x="24182" y="1572"/>
                    </a:lnTo>
                    <a:lnTo>
                      <a:pt x="24182" y="1"/>
                    </a:lnTo>
                    <a:lnTo>
                      <a:pt x="0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466;p17">
                <a:extLst>
                  <a:ext uri="{FF2B5EF4-FFF2-40B4-BE49-F238E27FC236}">
                    <a16:creationId xmlns:a16="http://schemas.microsoft.com/office/drawing/2014/main" id="{D5706F2B-4676-5E15-746E-39652C32CB13}"/>
                  </a:ext>
                </a:extLst>
              </p:cNvPr>
              <p:cNvSpPr/>
              <p:nvPr/>
            </p:nvSpPr>
            <p:spPr>
              <a:xfrm>
                <a:off x="4606639" y="2719096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6"/>
                    </a:moveTo>
                    <a:lnTo>
                      <a:pt x="24182" y="1560"/>
                    </a:lnTo>
                    <a:lnTo>
                      <a:pt x="24182" y="0"/>
                    </a:lnTo>
                    <a:lnTo>
                      <a:pt x="0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467;p17">
                <a:extLst>
                  <a:ext uri="{FF2B5EF4-FFF2-40B4-BE49-F238E27FC236}">
                    <a16:creationId xmlns:a16="http://schemas.microsoft.com/office/drawing/2014/main" id="{57013E6B-5A5E-E967-6076-3A80E41C876D}"/>
                  </a:ext>
                </a:extLst>
              </p:cNvPr>
              <p:cNvSpPr/>
              <p:nvPr/>
            </p:nvSpPr>
            <p:spPr>
              <a:xfrm>
                <a:off x="4606639" y="2833916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6"/>
                    </a:moveTo>
                    <a:lnTo>
                      <a:pt x="24182" y="1560"/>
                    </a:lnTo>
                    <a:lnTo>
                      <a:pt x="24182" y="1"/>
                    </a:lnTo>
                    <a:lnTo>
                      <a:pt x="0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468;p17">
                <a:extLst>
                  <a:ext uri="{FF2B5EF4-FFF2-40B4-BE49-F238E27FC236}">
                    <a16:creationId xmlns:a16="http://schemas.microsoft.com/office/drawing/2014/main" id="{25D36357-9350-EA14-8745-108D5DB0F7EC}"/>
                  </a:ext>
                </a:extLst>
              </p:cNvPr>
              <p:cNvSpPr/>
              <p:nvPr/>
            </p:nvSpPr>
            <p:spPr>
              <a:xfrm>
                <a:off x="4606639" y="2898339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6"/>
                    </a:moveTo>
                    <a:lnTo>
                      <a:pt x="24182" y="1560"/>
                    </a:lnTo>
                    <a:lnTo>
                      <a:pt x="24182" y="0"/>
                    </a:lnTo>
                    <a:lnTo>
                      <a:pt x="0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469;p17">
                <a:extLst>
                  <a:ext uri="{FF2B5EF4-FFF2-40B4-BE49-F238E27FC236}">
                    <a16:creationId xmlns:a16="http://schemas.microsoft.com/office/drawing/2014/main" id="{F805F7B2-EBF3-BEF8-4DD1-626BBDAE6417}"/>
                  </a:ext>
                </a:extLst>
              </p:cNvPr>
              <p:cNvSpPr/>
              <p:nvPr/>
            </p:nvSpPr>
            <p:spPr>
              <a:xfrm>
                <a:off x="4606639" y="2962762"/>
                <a:ext cx="711011" cy="45650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6" extrusionOk="0">
                    <a:moveTo>
                      <a:pt x="0" y="15526"/>
                    </a:moveTo>
                    <a:lnTo>
                      <a:pt x="24182" y="1560"/>
                    </a:lnTo>
                    <a:lnTo>
                      <a:pt x="24182" y="0"/>
                    </a:lnTo>
                    <a:lnTo>
                      <a:pt x="0" y="139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470;p17">
                <a:extLst>
                  <a:ext uri="{FF2B5EF4-FFF2-40B4-BE49-F238E27FC236}">
                    <a16:creationId xmlns:a16="http://schemas.microsoft.com/office/drawing/2014/main" id="{4588646C-A441-EB3D-77E2-BACD0A7E287C}"/>
                  </a:ext>
                </a:extLst>
              </p:cNvPr>
              <p:cNvSpPr/>
              <p:nvPr/>
            </p:nvSpPr>
            <p:spPr>
              <a:xfrm>
                <a:off x="4606639" y="3026803"/>
                <a:ext cx="711011" cy="456885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39" extrusionOk="0">
                    <a:moveTo>
                      <a:pt x="0" y="15539"/>
                    </a:moveTo>
                    <a:lnTo>
                      <a:pt x="24182" y="1573"/>
                    </a:lnTo>
                    <a:lnTo>
                      <a:pt x="24182" y="1"/>
                    </a:lnTo>
                    <a:lnTo>
                      <a:pt x="0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471;p17">
                <a:extLst>
                  <a:ext uri="{FF2B5EF4-FFF2-40B4-BE49-F238E27FC236}">
                    <a16:creationId xmlns:a16="http://schemas.microsoft.com/office/drawing/2014/main" id="{6BAAFC4A-A937-1EA0-DC3B-B1EA39392B50}"/>
                  </a:ext>
                </a:extLst>
              </p:cNvPr>
              <p:cNvSpPr/>
              <p:nvPr/>
            </p:nvSpPr>
            <p:spPr>
              <a:xfrm>
                <a:off x="4606639" y="3091226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6"/>
                    </a:moveTo>
                    <a:lnTo>
                      <a:pt x="24182" y="1572"/>
                    </a:lnTo>
                    <a:lnTo>
                      <a:pt x="24182" y="1"/>
                    </a:lnTo>
                    <a:lnTo>
                      <a:pt x="0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472;p17">
                <a:extLst>
                  <a:ext uri="{FF2B5EF4-FFF2-40B4-BE49-F238E27FC236}">
                    <a16:creationId xmlns:a16="http://schemas.microsoft.com/office/drawing/2014/main" id="{2D349D80-C66D-6983-BA79-34AB15F49A71}"/>
                  </a:ext>
                </a:extLst>
              </p:cNvPr>
              <p:cNvSpPr/>
              <p:nvPr/>
            </p:nvSpPr>
            <p:spPr>
              <a:xfrm>
                <a:off x="4606639" y="3206046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7"/>
                    </a:moveTo>
                    <a:lnTo>
                      <a:pt x="24182" y="1573"/>
                    </a:lnTo>
                    <a:lnTo>
                      <a:pt x="24182" y="1"/>
                    </a:lnTo>
                    <a:lnTo>
                      <a:pt x="0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473;p17">
                <a:extLst>
                  <a:ext uri="{FF2B5EF4-FFF2-40B4-BE49-F238E27FC236}">
                    <a16:creationId xmlns:a16="http://schemas.microsoft.com/office/drawing/2014/main" id="{97FB4AF6-2B32-2C42-D0B1-80BBE8C1877D}"/>
                  </a:ext>
                </a:extLst>
              </p:cNvPr>
              <p:cNvSpPr/>
              <p:nvPr/>
            </p:nvSpPr>
            <p:spPr>
              <a:xfrm>
                <a:off x="4606639" y="3270469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6"/>
                    </a:moveTo>
                    <a:lnTo>
                      <a:pt x="24182" y="1560"/>
                    </a:lnTo>
                    <a:lnTo>
                      <a:pt x="24182" y="1"/>
                    </a:lnTo>
                    <a:lnTo>
                      <a:pt x="0" y="1396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474;p17">
                <a:extLst>
                  <a:ext uri="{FF2B5EF4-FFF2-40B4-BE49-F238E27FC236}">
                    <a16:creationId xmlns:a16="http://schemas.microsoft.com/office/drawing/2014/main" id="{0AB27C12-68FF-8B55-2DB8-88CE7762139E}"/>
                  </a:ext>
                </a:extLst>
              </p:cNvPr>
              <p:cNvSpPr/>
              <p:nvPr/>
            </p:nvSpPr>
            <p:spPr>
              <a:xfrm>
                <a:off x="4606639" y="3334892"/>
                <a:ext cx="711011" cy="45653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7" extrusionOk="0">
                    <a:moveTo>
                      <a:pt x="0" y="15526"/>
                    </a:moveTo>
                    <a:lnTo>
                      <a:pt x="24182" y="1560"/>
                    </a:lnTo>
                    <a:lnTo>
                      <a:pt x="24182" y="0"/>
                    </a:lnTo>
                    <a:lnTo>
                      <a:pt x="0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475;p17">
                <a:extLst>
                  <a:ext uri="{FF2B5EF4-FFF2-40B4-BE49-F238E27FC236}">
                    <a16:creationId xmlns:a16="http://schemas.microsoft.com/office/drawing/2014/main" id="{783B060B-5026-5AE3-072E-53E15A5DF8D0}"/>
                  </a:ext>
                </a:extLst>
              </p:cNvPr>
              <p:cNvSpPr/>
              <p:nvPr/>
            </p:nvSpPr>
            <p:spPr>
              <a:xfrm>
                <a:off x="4606639" y="3399315"/>
                <a:ext cx="711011" cy="456503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26" extrusionOk="0">
                    <a:moveTo>
                      <a:pt x="0" y="15526"/>
                    </a:moveTo>
                    <a:lnTo>
                      <a:pt x="24182" y="1560"/>
                    </a:lnTo>
                    <a:lnTo>
                      <a:pt x="24182" y="0"/>
                    </a:lnTo>
                    <a:lnTo>
                      <a:pt x="0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476;p17">
                <a:extLst>
                  <a:ext uri="{FF2B5EF4-FFF2-40B4-BE49-F238E27FC236}">
                    <a16:creationId xmlns:a16="http://schemas.microsoft.com/office/drawing/2014/main" id="{77CA42DA-312D-66DC-37EA-AE6EBF3FF089}"/>
                  </a:ext>
                </a:extLst>
              </p:cNvPr>
              <p:cNvSpPr/>
              <p:nvPr/>
            </p:nvSpPr>
            <p:spPr>
              <a:xfrm>
                <a:off x="4606639" y="3463385"/>
                <a:ext cx="711011" cy="456856"/>
              </a:xfrm>
              <a:custGeom>
                <a:avLst/>
                <a:gdLst/>
                <a:ahLst/>
                <a:cxnLst/>
                <a:rect l="l" t="t" r="r" b="b"/>
                <a:pathLst>
                  <a:path w="24182" h="15538" extrusionOk="0">
                    <a:moveTo>
                      <a:pt x="0" y="15538"/>
                    </a:moveTo>
                    <a:lnTo>
                      <a:pt x="24182" y="1572"/>
                    </a:lnTo>
                    <a:lnTo>
                      <a:pt x="24182" y="0"/>
                    </a:lnTo>
                    <a:lnTo>
                      <a:pt x="0" y="1396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rgbClr val="F587E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46" name="Google Shape;477;p17">
                <a:extLst>
                  <a:ext uri="{FF2B5EF4-FFF2-40B4-BE49-F238E27FC236}">
                    <a16:creationId xmlns:a16="http://schemas.microsoft.com/office/drawing/2014/main" id="{0E1418D7-4F3C-AE6B-D86B-472A60EE8069}"/>
                  </a:ext>
                </a:extLst>
              </p:cNvPr>
              <p:cNvGrpSpPr/>
              <p:nvPr/>
            </p:nvGrpSpPr>
            <p:grpSpPr>
              <a:xfrm>
                <a:off x="3478424" y="1308364"/>
                <a:ext cx="2180470" cy="1878295"/>
                <a:chOff x="5553063" y="1487604"/>
                <a:chExt cx="1981525" cy="1707075"/>
              </a:xfrm>
            </p:grpSpPr>
            <p:sp>
              <p:nvSpPr>
                <p:cNvPr id="1447" name="Google Shape;478;p17">
                  <a:extLst>
                    <a:ext uri="{FF2B5EF4-FFF2-40B4-BE49-F238E27FC236}">
                      <a16:creationId xmlns:a16="http://schemas.microsoft.com/office/drawing/2014/main" id="{B4276B9D-AB4E-6BBE-08F6-936F1661FC03}"/>
                    </a:ext>
                  </a:extLst>
                </p:cNvPr>
                <p:cNvSpPr/>
                <p:nvPr/>
              </p:nvSpPr>
              <p:spPr>
                <a:xfrm>
                  <a:off x="5563488" y="2071829"/>
                  <a:ext cx="1960975" cy="112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439" h="44914" extrusionOk="0">
                      <a:moveTo>
                        <a:pt x="12" y="1"/>
                      </a:moveTo>
                      <a:cubicBezTo>
                        <a:pt x="12" y="72"/>
                        <a:pt x="12" y="132"/>
                        <a:pt x="12" y="191"/>
                      </a:cubicBezTo>
                      <a:cubicBezTo>
                        <a:pt x="12" y="263"/>
                        <a:pt x="12" y="322"/>
                        <a:pt x="12" y="394"/>
                      </a:cubicBezTo>
                      <a:cubicBezTo>
                        <a:pt x="12" y="453"/>
                        <a:pt x="12" y="525"/>
                        <a:pt x="12" y="584"/>
                      </a:cubicBezTo>
                      <a:cubicBezTo>
                        <a:pt x="12" y="656"/>
                        <a:pt x="12" y="715"/>
                        <a:pt x="12" y="775"/>
                      </a:cubicBezTo>
                      <a:cubicBezTo>
                        <a:pt x="12" y="846"/>
                        <a:pt x="12" y="906"/>
                        <a:pt x="12" y="977"/>
                      </a:cubicBezTo>
                      <a:cubicBezTo>
                        <a:pt x="12" y="1037"/>
                        <a:pt x="12" y="1108"/>
                        <a:pt x="12" y="1167"/>
                      </a:cubicBezTo>
                      <a:cubicBezTo>
                        <a:pt x="12" y="1239"/>
                        <a:pt x="12" y="1298"/>
                        <a:pt x="12" y="1358"/>
                      </a:cubicBezTo>
                      <a:cubicBezTo>
                        <a:pt x="12" y="1429"/>
                        <a:pt x="12" y="1489"/>
                        <a:pt x="12" y="1560"/>
                      </a:cubicBezTo>
                      <a:cubicBezTo>
                        <a:pt x="12" y="1620"/>
                        <a:pt x="12" y="1691"/>
                        <a:pt x="12" y="1751"/>
                      </a:cubicBezTo>
                      <a:cubicBezTo>
                        <a:pt x="12" y="1822"/>
                        <a:pt x="12" y="1882"/>
                        <a:pt x="12" y="1941"/>
                      </a:cubicBezTo>
                      <a:cubicBezTo>
                        <a:pt x="12" y="2013"/>
                        <a:pt x="12" y="2072"/>
                        <a:pt x="12" y="2144"/>
                      </a:cubicBezTo>
                      <a:cubicBezTo>
                        <a:pt x="12" y="2203"/>
                        <a:pt x="12" y="2275"/>
                        <a:pt x="12" y="2334"/>
                      </a:cubicBezTo>
                      <a:cubicBezTo>
                        <a:pt x="12" y="2406"/>
                        <a:pt x="12" y="2465"/>
                        <a:pt x="12" y="2525"/>
                      </a:cubicBezTo>
                      <a:cubicBezTo>
                        <a:pt x="12" y="2596"/>
                        <a:pt x="12" y="2656"/>
                        <a:pt x="12" y="2727"/>
                      </a:cubicBezTo>
                      <a:cubicBezTo>
                        <a:pt x="12" y="2787"/>
                        <a:pt x="12" y="2858"/>
                        <a:pt x="12" y="2918"/>
                      </a:cubicBezTo>
                      <a:cubicBezTo>
                        <a:pt x="12" y="2989"/>
                        <a:pt x="12" y="3049"/>
                        <a:pt x="12" y="3108"/>
                      </a:cubicBezTo>
                      <a:cubicBezTo>
                        <a:pt x="12" y="3180"/>
                        <a:pt x="12" y="3239"/>
                        <a:pt x="12" y="3311"/>
                      </a:cubicBezTo>
                      <a:cubicBezTo>
                        <a:pt x="12" y="3370"/>
                        <a:pt x="12" y="3442"/>
                        <a:pt x="12" y="3501"/>
                      </a:cubicBezTo>
                      <a:cubicBezTo>
                        <a:pt x="12" y="3573"/>
                        <a:pt x="12" y="3632"/>
                        <a:pt x="12" y="3692"/>
                      </a:cubicBezTo>
                      <a:cubicBezTo>
                        <a:pt x="12" y="3763"/>
                        <a:pt x="12" y="3823"/>
                        <a:pt x="12" y="3894"/>
                      </a:cubicBezTo>
                      <a:cubicBezTo>
                        <a:pt x="12" y="3954"/>
                        <a:pt x="12" y="4025"/>
                        <a:pt x="12" y="4085"/>
                      </a:cubicBezTo>
                      <a:cubicBezTo>
                        <a:pt x="12" y="4156"/>
                        <a:pt x="12" y="4215"/>
                        <a:pt x="12" y="4275"/>
                      </a:cubicBezTo>
                      <a:cubicBezTo>
                        <a:pt x="12" y="4346"/>
                        <a:pt x="12" y="4406"/>
                        <a:pt x="12" y="4477"/>
                      </a:cubicBezTo>
                      <a:cubicBezTo>
                        <a:pt x="12" y="4537"/>
                        <a:pt x="12" y="4608"/>
                        <a:pt x="12" y="4668"/>
                      </a:cubicBezTo>
                      <a:cubicBezTo>
                        <a:pt x="12" y="4739"/>
                        <a:pt x="12" y="4799"/>
                        <a:pt x="12" y="4858"/>
                      </a:cubicBezTo>
                      <a:cubicBezTo>
                        <a:pt x="12" y="4930"/>
                        <a:pt x="12" y="4989"/>
                        <a:pt x="12" y="5061"/>
                      </a:cubicBezTo>
                      <a:cubicBezTo>
                        <a:pt x="12" y="5120"/>
                        <a:pt x="12" y="5192"/>
                        <a:pt x="12" y="5251"/>
                      </a:cubicBezTo>
                      <a:cubicBezTo>
                        <a:pt x="12" y="5323"/>
                        <a:pt x="12" y="5382"/>
                        <a:pt x="12" y="5442"/>
                      </a:cubicBezTo>
                      <a:cubicBezTo>
                        <a:pt x="12" y="5513"/>
                        <a:pt x="12" y="5573"/>
                        <a:pt x="12" y="5644"/>
                      </a:cubicBezTo>
                      <a:cubicBezTo>
                        <a:pt x="12" y="5704"/>
                        <a:pt x="12" y="5775"/>
                        <a:pt x="12" y="5835"/>
                      </a:cubicBezTo>
                      <a:cubicBezTo>
                        <a:pt x="12" y="5906"/>
                        <a:pt x="12" y="5966"/>
                        <a:pt x="12" y="6025"/>
                      </a:cubicBezTo>
                      <a:cubicBezTo>
                        <a:pt x="12" y="6097"/>
                        <a:pt x="12" y="6156"/>
                        <a:pt x="12" y="6228"/>
                      </a:cubicBezTo>
                      <a:cubicBezTo>
                        <a:pt x="12" y="6287"/>
                        <a:pt x="12" y="6359"/>
                        <a:pt x="12" y="6418"/>
                      </a:cubicBezTo>
                      <a:cubicBezTo>
                        <a:pt x="12" y="6490"/>
                        <a:pt x="12" y="6549"/>
                        <a:pt x="12" y="6609"/>
                      </a:cubicBezTo>
                      <a:cubicBezTo>
                        <a:pt x="12" y="6680"/>
                        <a:pt x="12" y="6740"/>
                        <a:pt x="12" y="6811"/>
                      </a:cubicBezTo>
                      <a:cubicBezTo>
                        <a:pt x="12" y="6871"/>
                        <a:pt x="12" y="6942"/>
                        <a:pt x="12" y="7002"/>
                      </a:cubicBezTo>
                      <a:cubicBezTo>
                        <a:pt x="12" y="7073"/>
                        <a:pt x="12" y="7132"/>
                        <a:pt x="12" y="7192"/>
                      </a:cubicBezTo>
                      <a:cubicBezTo>
                        <a:pt x="12" y="7263"/>
                        <a:pt x="12" y="7323"/>
                        <a:pt x="12" y="7394"/>
                      </a:cubicBezTo>
                      <a:cubicBezTo>
                        <a:pt x="12" y="7454"/>
                        <a:pt x="12" y="7525"/>
                        <a:pt x="12" y="7585"/>
                      </a:cubicBezTo>
                      <a:cubicBezTo>
                        <a:pt x="12" y="7656"/>
                        <a:pt x="12" y="7716"/>
                        <a:pt x="12" y="7775"/>
                      </a:cubicBezTo>
                      <a:cubicBezTo>
                        <a:pt x="12" y="7847"/>
                        <a:pt x="12" y="7906"/>
                        <a:pt x="12" y="7978"/>
                      </a:cubicBezTo>
                      <a:cubicBezTo>
                        <a:pt x="12" y="8037"/>
                        <a:pt x="12" y="8109"/>
                        <a:pt x="12" y="8168"/>
                      </a:cubicBezTo>
                      <a:cubicBezTo>
                        <a:pt x="12" y="8228"/>
                        <a:pt x="12" y="8299"/>
                        <a:pt x="12" y="8359"/>
                      </a:cubicBezTo>
                      <a:cubicBezTo>
                        <a:pt x="12" y="8430"/>
                        <a:pt x="12" y="8490"/>
                        <a:pt x="12" y="8561"/>
                      </a:cubicBezTo>
                      <a:cubicBezTo>
                        <a:pt x="12" y="8621"/>
                        <a:pt x="12" y="8692"/>
                        <a:pt x="12" y="8752"/>
                      </a:cubicBezTo>
                      <a:cubicBezTo>
                        <a:pt x="12" y="8811"/>
                        <a:pt x="12" y="8883"/>
                        <a:pt x="12" y="8942"/>
                      </a:cubicBezTo>
                      <a:cubicBezTo>
                        <a:pt x="12" y="9014"/>
                        <a:pt x="12" y="9073"/>
                        <a:pt x="12" y="9145"/>
                      </a:cubicBezTo>
                      <a:cubicBezTo>
                        <a:pt x="12" y="9204"/>
                        <a:pt x="12" y="9276"/>
                        <a:pt x="12" y="9335"/>
                      </a:cubicBezTo>
                      <a:cubicBezTo>
                        <a:pt x="12" y="9395"/>
                        <a:pt x="12" y="9466"/>
                        <a:pt x="12" y="9526"/>
                      </a:cubicBezTo>
                      <a:cubicBezTo>
                        <a:pt x="12" y="9597"/>
                        <a:pt x="12" y="9657"/>
                        <a:pt x="12" y="9728"/>
                      </a:cubicBezTo>
                      <a:cubicBezTo>
                        <a:pt x="12" y="9788"/>
                        <a:pt x="12" y="9859"/>
                        <a:pt x="12" y="9919"/>
                      </a:cubicBezTo>
                      <a:cubicBezTo>
                        <a:pt x="12" y="9978"/>
                        <a:pt x="12" y="10050"/>
                        <a:pt x="12" y="10109"/>
                      </a:cubicBezTo>
                      <a:cubicBezTo>
                        <a:pt x="12" y="10180"/>
                        <a:pt x="12" y="10240"/>
                        <a:pt x="12" y="10311"/>
                      </a:cubicBezTo>
                      <a:cubicBezTo>
                        <a:pt x="12" y="10371"/>
                        <a:pt x="12" y="10442"/>
                        <a:pt x="12" y="10502"/>
                      </a:cubicBezTo>
                      <a:cubicBezTo>
                        <a:pt x="12" y="10561"/>
                        <a:pt x="12" y="10633"/>
                        <a:pt x="12" y="10692"/>
                      </a:cubicBezTo>
                      <a:cubicBezTo>
                        <a:pt x="12" y="10764"/>
                        <a:pt x="12" y="10823"/>
                        <a:pt x="12" y="10895"/>
                      </a:cubicBezTo>
                      <a:cubicBezTo>
                        <a:pt x="12" y="10954"/>
                        <a:pt x="12" y="11026"/>
                        <a:pt x="12" y="11085"/>
                      </a:cubicBezTo>
                      <a:cubicBezTo>
                        <a:pt x="12" y="11145"/>
                        <a:pt x="12" y="11216"/>
                        <a:pt x="12" y="11276"/>
                      </a:cubicBezTo>
                      <a:cubicBezTo>
                        <a:pt x="12" y="11347"/>
                        <a:pt x="12" y="11407"/>
                        <a:pt x="12" y="11478"/>
                      </a:cubicBezTo>
                      <a:cubicBezTo>
                        <a:pt x="12" y="11538"/>
                        <a:pt x="12" y="11609"/>
                        <a:pt x="12" y="11669"/>
                      </a:cubicBezTo>
                      <a:cubicBezTo>
                        <a:pt x="12" y="11728"/>
                        <a:pt x="12" y="11800"/>
                        <a:pt x="12" y="11859"/>
                      </a:cubicBezTo>
                      <a:cubicBezTo>
                        <a:pt x="12" y="11931"/>
                        <a:pt x="12" y="11990"/>
                        <a:pt x="12" y="12062"/>
                      </a:cubicBezTo>
                      <a:cubicBezTo>
                        <a:pt x="12" y="12121"/>
                        <a:pt x="12" y="12193"/>
                        <a:pt x="12" y="12252"/>
                      </a:cubicBezTo>
                      <a:cubicBezTo>
                        <a:pt x="12" y="12312"/>
                        <a:pt x="12" y="12383"/>
                        <a:pt x="12" y="12443"/>
                      </a:cubicBezTo>
                      <a:cubicBezTo>
                        <a:pt x="12" y="12514"/>
                        <a:pt x="12" y="12574"/>
                        <a:pt x="12" y="12645"/>
                      </a:cubicBezTo>
                      <a:cubicBezTo>
                        <a:pt x="12" y="12705"/>
                        <a:pt x="12" y="12776"/>
                        <a:pt x="12" y="12836"/>
                      </a:cubicBezTo>
                      <a:cubicBezTo>
                        <a:pt x="12" y="12895"/>
                        <a:pt x="12" y="12967"/>
                        <a:pt x="12" y="13026"/>
                      </a:cubicBezTo>
                      <a:cubicBezTo>
                        <a:pt x="12" y="13098"/>
                        <a:pt x="12" y="13157"/>
                        <a:pt x="12" y="13228"/>
                      </a:cubicBezTo>
                      <a:cubicBezTo>
                        <a:pt x="12" y="13288"/>
                        <a:pt x="12" y="13359"/>
                        <a:pt x="12" y="13419"/>
                      </a:cubicBezTo>
                      <a:cubicBezTo>
                        <a:pt x="12" y="13479"/>
                        <a:pt x="12" y="13550"/>
                        <a:pt x="12" y="13609"/>
                      </a:cubicBezTo>
                      <a:cubicBezTo>
                        <a:pt x="12" y="13681"/>
                        <a:pt x="12" y="13740"/>
                        <a:pt x="12" y="13812"/>
                      </a:cubicBezTo>
                      <a:cubicBezTo>
                        <a:pt x="12" y="13871"/>
                        <a:pt x="12" y="13943"/>
                        <a:pt x="12" y="14002"/>
                      </a:cubicBezTo>
                      <a:cubicBezTo>
                        <a:pt x="12" y="14062"/>
                        <a:pt x="12" y="14133"/>
                        <a:pt x="12" y="14193"/>
                      </a:cubicBezTo>
                      <a:cubicBezTo>
                        <a:pt x="12" y="14264"/>
                        <a:pt x="12" y="14324"/>
                        <a:pt x="12" y="14395"/>
                      </a:cubicBezTo>
                      <a:cubicBezTo>
                        <a:pt x="12" y="14455"/>
                        <a:pt x="12" y="14526"/>
                        <a:pt x="12" y="14586"/>
                      </a:cubicBezTo>
                      <a:cubicBezTo>
                        <a:pt x="12" y="14645"/>
                        <a:pt x="12" y="14717"/>
                        <a:pt x="12" y="14776"/>
                      </a:cubicBezTo>
                      <a:cubicBezTo>
                        <a:pt x="12" y="14848"/>
                        <a:pt x="12" y="14907"/>
                        <a:pt x="12" y="14979"/>
                      </a:cubicBezTo>
                      <a:cubicBezTo>
                        <a:pt x="12" y="15038"/>
                        <a:pt x="12" y="15110"/>
                        <a:pt x="12" y="15169"/>
                      </a:cubicBezTo>
                      <a:cubicBezTo>
                        <a:pt x="12" y="15229"/>
                        <a:pt x="12" y="15300"/>
                        <a:pt x="12" y="15360"/>
                      </a:cubicBezTo>
                      <a:cubicBezTo>
                        <a:pt x="12" y="15431"/>
                        <a:pt x="12" y="15491"/>
                        <a:pt x="12" y="15562"/>
                      </a:cubicBezTo>
                      <a:cubicBezTo>
                        <a:pt x="12" y="15622"/>
                        <a:pt x="12" y="15693"/>
                        <a:pt x="12" y="15753"/>
                      </a:cubicBezTo>
                      <a:cubicBezTo>
                        <a:pt x="12" y="15812"/>
                        <a:pt x="12" y="15884"/>
                        <a:pt x="12" y="15943"/>
                      </a:cubicBezTo>
                      <a:cubicBezTo>
                        <a:pt x="12" y="16015"/>
                        <a:pt x="12" y="16074"/>
                        <a:pt x="12" y="16146"/>
                      </a:cubicBezTo>
                      <a:cubicBezTo>
                        <a:pt x="12" y="16205"/>
                        <a:pt x="12" y="16276"/>
                        <a:pt x="12" y="16336"/>
                      </a:cubicBezTo>
                      <a:cubicBezTo>
                        <a:pt x="12" y="16396"/>
                        <a:pt x="12" y="16467"/>
                        <a:pt x="12" y="16527"/>
                      </a:cubicBezTo>
                      <a:cubicBezTo>
                        <a:pt x="12" y="16598"/>
                        <a:pt x="12" y="16657"/>
                        <a:pt x="12" y="16729"/>
                      </a:cubicBezTo>
                      <a:cubicBezTo>
                        <a:pt x="12" y="16788"/>
                        <a:pt x="12" y="16860"/>
                        <a:pt x="12" y="16919"/>
                      </a:cubicBezTo>
                      <a:cubicBezTo>
                        <a:pt x="12" y="16979"/>
                        <a:pt x="12" y="17050"/>
                        <a:pt x="12" y="17110"/>
                      </a:cubicBezTo>
                      <a:cubicBezTo>
                        <a:pt x="12" y="17181"/>
                        <a:pt x="12" y="17241"/>
                        <a:pt x="12" y="17312"/>
                      </a:cubicBezTo>
                      <a:cubicBezTo>
                        <a:pt x="12" y="17372"/>
                        <a:pt x="12" y="17443"/>
                        <a:pt x="12" y="17503"/>
                      </a:cubicBezTo>
                      <a:cubicBezTo>
                        <a:pt x="12" y="17562"/>
                        <a:pt x="12" y="17634"/>
                        <a:pt x="12" y="17693"/>
                      </a:cubicBezTo>
                      <a:cubicBezTo>
                        <a:pt x="12" y="17765"/>
                        <a:pt x="12" y="17824"/>
                        <a:pt x="12" y="17896"/>
                      </a:cubicBezTo>
                      <a:cubicBezTo>
                        <a:pt x="12" y="17955"/>
                        <a:pt x="12" y="18015"/>
                        <a:pt x="12" y="18086"/>
                      </a:cubicBezTo>
                      <a:cubicBezTo>
                        <a:pt x="12" y="18146"/>
                        <a:pt x="12" y="18217"/>
                        <a:pt x="12" y="18277"/>
                      </a:cubicBezTo>
                      <a:cubicBezTo>
                        <a:pt x="12" y="18348"/>
                        <a:pt x="12" y="18408"/>
                        <a:pt x="12" y="18479"/>
                      </a:cubicBezTo>
                      <a:cubicBezTo>
                        <a:pt x="12" y="18539"/>
                        <a:pt x="12" y="18598"/>
                        <a:pt x="12" y="18670"/>
                      </a:cubicBezTo>
                      <a:cubicBezTo>
                        <a:pt x="12" y="18729"/>
                        <a:pt x="12" y="18801"/>
                        <a:pt x="12" y="18860"/>
                      </a:cubicBezTo>
                      <a:cubicBezTo>
                        <a:pt x="12" y="18932"/>
                        <a:pt x="12" y="18991"/>
                        <a:pt x="12" y="19063"/>
                      </a:cubicBezTo>
                      <a:cubicBezTo>
                        <a:pt x="12" y="19122"/>
                        <a:pt x="12" y="19182"/>
                        <a:pt x="12" y="19253"/>
                      </a:cubicBezTo>
                      <a:cubicBezTo>
                        <a:pt x="12" y="19313"/>
                        <a:pt x="12" y="19384"/>
                        <a:pt x="12" y="19444"/>
                      </a:cubicBezTo>
                      <a:cubicBezTo>
                        <a:pt x="12" y="19515"/>
                        <a:pt x="12" y="19575"/>
                        <a:pt x="12" y="19646"/>
                      </a:cubicBezTo>
                      <a:cubicBezTo>
                        <a:pt x="12" y="19705"/>
                        <a:pt x="12" y="19765"/>
                        <a:pt x="12" y="19836"/>
                      </a:cubicBezTo>
                      <a:cubicBezTo>
                        <a:pt x="12" y="19896"/>
                        <a:pt x="12" y="19967"/>
                        <a:pt x="12" y="20027"/>
                      </a:cubicBezTo>
                      <a:cubicBezTo>
                        <a:pt x="12" y="20098"/>
                        <a:pt x="12" y="20158"/>
                        <a:pt x="12" y="20229"/>
                      </a:cubicBezTo>
                      <a:cubicBezTo>
                        <a:pt x="12" y="20289"/>
                        <a:pt x="12" y="20348"/>
                        <a:pt x="12" y="20420"/>
                      </a:cubicBezTo>
                      <a:cubicBezTo>
                        <a:pt x="12" y="20479"/>
                        <a:pt x="12" y="20551"/>
                        <a:pt x="12" y="20610"/>
                      </a:cubicBezTo>
                      <a:cubicBezTo>
                        <a:pt x="12" y="20682"/>
                        <a:pt x="12" y="20741"/>
                        <a:pt x="12" y="20813"/>
                      </a:cubicBezTo>
                      <a:cubicBezTo>
                        <a:pt x="12" y="20872"/>
                        <a:pt x="12" y="20932"/>
                        <a:pt x="12" y="21003"/>
                      </a:cubicBezTo>
                      <a:cubicBezTo>
                        <a:pt x="12" y="21063"/>
                        <a:pt x="12" y="21134"/>
                        <a:pt x="12" y="21194"/>
                      </a:cubicBezTo>
                      <a:cubicBezTo>
                        <a:pt x="12" y="21265"/>
                        <a:pt x="12" y="21325"/>
                        <a:pt x="12" y="21396"/>
                      </a:cubicBezTo>
                      <a:cubicBezTo>
                        <a:pt x="12" y="21456"/>
                        <a:pt x="12" y="21515"/>
                        <a:pt x="12" y="21587"/>
                      </a:cubicBezTo>
                      <a:cubicBezTo>
                        <a:pt x="0" y="22515"/>
                        <a:pt x="500" y="23373"/>
                        <a:pt x="1310" y="23837"/>
                      </a:cubicBezTo>
                      <a:lnTo>
                        <a:pt x="36612" y="44208"/>
                      </a:lnTo>
                      <a:cubicBezTo>
                        <a:pt x="37416" y="44679"/>
                        <a:pt x="38315" y="44914"/>
                        <a:pt x="39215" y="44914"/>
                      </a:cubicBezTo>
                      <a:cubicBezTo>
                        <a:pt x="40115" y="44914"/>
                        <a:pt x="41017" y="44679"/>
                        <a:pt x="41827" y="44208"/>
                      </a:cubicBezTo>
                      <a:lnTo>
                        <a:pt x="77129" y="23837"/>
                      </a:lnTo>
                      <a:cubicBezTo>
                        <a:pt x="77939" y="23373"/>
                        <a:pt x="78439" y="22515"/>
                        <a:pt x="78427" y="21587"/>
                      </a:cubicBezTo>
                      <a:lnTo>
                        <a:pt x="78427" y="21384"/>
                      </a:lnTo>
                      <a:lnTo>
                        <a:pt x="78427" y="21194"/>
                      </a:lnTo>
                      <a:lnTo>
                        <a:pt x="78427" y="21003"/>
                      </a:lnTo>
                      <a:lnTo>
                        <a:pt x="78427" y="20801"/>
                      </a:lnTo>
                      <a:lnTo>
                        <a:pt x="78427" y="20610"/>
                      </a:lnTo>
                      <a:lnTo>
                        <a:pt x="78427" y="20420"/>
                      </a:lnTo>
                      <a:lnTo>
                        <a:pt x="78427" y="20217"/>
                      </a:lnTo>
                      <a:lnTo>
                        <a:pt x="78427" y="20027"/>
                      </a:lnTo>
                      <a:lnTo>
                        <a:pt x="78427" y="19836"/>
                      </a:lnTo>
                      <a:lnTo>
                        <a:pt x="78427" y="19634"/>
                      </a:lnTo>
                      <a:lnTo>
                        <a:pt x="78427" y="19444"/>
                      </a:lnTo>
                      <a:lnTo>
                        <a:pt x="78427" y="19253"/>
                      </a:lnTo>
                      <a:lnTo>
                        <a:pt x="78427" y="19051"/>
                      </a:lnTo>
                      <a:lnTo>
                        <a:pt x="78427" y="18860"/>
                      </a:lnTo>
                      <a:lnTo>
                        <a:pt x="78427" y="18670"/>
                      </a:lnTo>
                      <a:lnTo>
                        <a:pt x="78427" y="18467"/>
                      </a:lnTo>
                      <a:lnTo>
                        <a:pt x="78427" y="18277"/>
                      </a:lnTo>
                      <a:lnTo>
                        <a:pt x="78427" y="18086"/>
                      </a:lnTo>
                      <a:lnTo>
                        <a:pt x="78427" y="17884"/>
                      </a:lnTo>
                      <a:lnTo>
                        <a:pt x="78427" y="17693"/>
                      </a:lnTo>
                      <a:lnTo>
                        <a:pt x="78427" y="17503"/>
                      </a:lnTo>
                      <a:lnTo>
                        <a:pt x="78427" y="17300"/>
                      </a:lnTo>
                      <a:lnTo>
                        <a:pt x="78427" y="17110"/>
                      </a:lnTo>
                      <a:lnTo>
                        <a:pt x="78427" y="16919"/>
                      </a:lnTo>
                      <a:lnTo>
                        <a:pt x="78427" y="16717"/>
                      </a:lnTo>
                      <a:lnTo>
                        <a:pt x="78427" y="16527"/>
                      </a:lnTo>
                      <a:lnTo>
                        <a:pt x="78427" y="16336"/>
                      </a:lnTo>
                      <a:lnTo>
                        <a:pt x="78427" y="16146"/>
                      </a:lnTo>
                      <a:lnTo>
                        <a:pt x="78427" y="15943"/>
                      </a:lnTo>
                      <a:lnTo>
                        <a:pt x="78427" y="15753"/>
                      </a:lnTo>
                      <a:lnTo>
                        <a:pt x="78427" y="15562"/>
                      </a:lnTo>
                      <a:lnTo>
                        <a:pt x="78427" y="15360"/>
                      </a:lnTo>
                      <a:lnTo>
                        <a:pt x="78427" y="15169"/>
                      </a:lnTo>
                      <a:lnTo>
                        <a:pt x="78427" y="14979"/>
                      </a:lnTo>
                      <a:lnTo>
                        <a:pt x="78427" y="14776"/>
                      </a:lnTo>
                      <a:lnTo>
                        <a:pt x="78427" y="14586"/>
                      </a:lnTo>
                      <a:lnTo>
                        <a:pt x="78427" y="14395"/>
                      </a:lnTo>
                      <a:lnTo>
                        <a:pt x="78427" y="14193"/>
                      </a:lnTo>
                      <a:lnTo>
                        <a:pt x="78427" y="14002"/>
                      </a:lnTo>
                      <a:lnTo>
                        <a:pt x="78427" y="13812"/>
                      </a:lnTo>
                      <a:lnTo>
                        <a:pt x="78427" y="13609"/>
                      </a:lnTo>
                      <a:lnTo>
                        <a:pt x="78427" y="13419"/>
                      </a:lnTo>
                      <a:lnTo>
                        <a:pt x="78427" y="13228"/>
                      </a:lnTo>
                      <a:lnTo>
                        <a:pt x="78427" y="13026"/>
                      </a:lnTo>
                      <a:lnTo>
                        <a:pt x="78427" y="12836"/>
                      </a:lnTo>
                      <a:lnTo>
                        <a:pt x="78427" y="12645"/>
                      </a:lnTo>
                      <a:lnTo>
                        <a:pt x="78427" y="12443"/>
                      </a:lnTo>
                      <a:lnTo>
                        <a:pt x="78427" y="12252"/>
                      </a:lnTo>
                      <a:lnTo>
                        <a:pt x="78427" y="12062"/>
                      </a:lnTo>
                      <a:lnTo>
                        <a:pt x="78427" y="11859"/>
                      </a:lnTo>
                      <a:lnTo>
                        <a:pt x="78427" y="11669"/>
                      </a:lnTo>
                      <a:lnTo>
                        <a:pt x="78427" y="11478"/>
                      </a:lnTo>
                      <a:lnTo>
                        <a:pt x="78427" y="11276"/>
                      </a:lnTo>
                      <a:lnTo>
                        <a:pt x="78427" y="11085"/>
                      </a:lnTo>
                      <a:lnTo>
                        <a:pt x="78427" y="10895"/>
                      </a:lnTo>
                      <a:lnTo>
                        <a:pt x="78427" y="10692"/>
                      </a:lnTo>
                      <a:lnTo>
                        <a:pt x="78427" y="10502"/>
                      </a:lnTo>
                      <a:lnTo>
                        <a:pt x="78427" y="10311"/>
                      </a:lnTo>
                      <a:lnTo>
                        <a:pt x="78427" y="10109"/>
                      </a:lnTo>
                      <a:lnTo>
                        <a:pt x="78427" y="9919"/>
                      </a:lnTo>
                      <a:lnTo>
                        <a:pt x="78427" y="9728"/>
                      </a:lnTo>
                      <a:lnTo>
                        <a:pt x="78427" y="9526"/>
                      </a:lnTo>
                      <a:lnTo>
                        <a:pt x="78427" y="9335"/>
                      </a:lnTo>
                      <a:lnTo>
                        <a:pt x="78427" y="9145"/>
                      </a:lnTo>
                      <a:lnTo>
                        <a:pt x="78427" y="8942"/>
                      </a:lnTo>
                      <a:lnTo>
                        <a:pt x="78427" y="8752"/>
                      </a:lnTo>
                      <a:lnTo>
                        <a:pt x="78427" y="8561"/>
                      </a:lnTo>
                      <a:lnTo>
                        <a:pt x="78427" y="8359"/>
                      </a:lnTo>
                      <a:lnTo>
                        <a:pt x="78427" y="8168"/>
                      </a:lnTo>
                      <a:lnTo>
                        <a:pt x="78427" y="7978"/>
                      </a:lnTo>
                      <a:lnTo>
                        <a:pt x="78427" y="7775"/>
                      </a:lnTo>
                      <a:lnTo>
                        <a:pt x="78427" y="7585"/>
                      </a:lnTo>
                      <a:lnTo>
                        <a:pt x="78427" y="7394"/>
                      </a:lnTo>
                      <a:lnTo>
                        <a:pt x="78427" y="7192"/>
                      </a:lnTo>
                      <a:lnTo>
                        <a:pt x="78427" y="7002"/>
                      </a:lnTo>
                      <a:lnTo>
                        <a:pt x="78427" y="6811"/>
                      </a:lnTo>
                      <a:lnTo>
                        <a:pt x="78427" y="6609"/>
                      </a:lnTo>
                      <a:lnTo>
                        <a:pt x="78427" y="6418"/>
                      </a:lnTo>
                      <a:lnTo>
                        <a:pt x="78427" y="6228"/>
                      </a:lnTo>
                      <a:lnTo>
                        <a:pt x="78427" y="6025"/>
                      </a:lnTo>
                      <a:lnTo>
                        <a:pt x="78427" y="5835"/>
                      </a:lnTo>
                      <a:lnTo>
                        <a:pt x="78427" y="5644"/>
                      </a:lnTo>
                      <a:lnTo>
                        <a:pt x="78427" y="5442"/>
                      </a:lnTo>
                      <a:lnTo>
                        <a:pt x="78427" y="5251"/>
                      </a:lnTo>
                      <a:lnTo>
                        <a:pt x="78427" y="5061"/>
                      </a:lnTo>
                      <a:lnTo>
                        <a:pt x="78427" y="4858"/>
                      </a:lnTo>
                      <a:lnTo>
                        <a:pt x="78427" y="4668"/>
                      </a:lnTo>
                      <a:lnTo>
                        <a:pt x="78427" y="4477"/>
                      </a:lnTo>
                      <a:lnTo>
                        <a:pt x="78427" y="4275"/>
                      </a:lnTo>
                      <a:lnTo>
                        <a:pt x="78427" y="4085"/>
                      </a:lnTo>
                      <a:lnTo>
                        <a:pt x="78427" y="3894"/>
                      </a:lnTo>
                      <a:lnTo>
                        <a:pt x="78427" y="3692"/>
                      </a:lnTo>
                      <a:lnTo>
                        <a:pt x="78427" y="3501"/>
                      </a:lnTo>
                      <a:lnTo>
                        <a:pt x="78427" y="3311"/>
                      </a:lnTo>
                      <a:lnTo>
                        <a:pt x="78427" y="3108"/>
                      </a:lnTo>
                      <a:lnTo>
                        <a:pt x="78427" y="2918"/>
                      </a:lnTo>
                      <a:lnTo>
                        <a:pt x="78427" y="2727"/>
                      </a:lnTo>
                      <a:lnTo>
                        <a:pt x="78427" y="2525"/>
                      </a:lnTo>
                      <a:lnTo>
                        <a:pt x="78427" y="2334"/>
                      </a:lnTo>
                      <a:lnTo>
                        <a:pt x="78427" y="2144"/>
                      </a:lnTo>
                      <a:lnTo>
                        <a:pt x="78427" y="1941"/>
                      </a:lnTo>
                      <a:lnTo>
                        <a:pt x="78427" y="1751"/>
                      </a:lnTo>
                      <a:lnTo>
                        <a:pt x="78427" y="1560"/>
                      </a:lnTo>
                      <a:lnTo>
                        <a:pt x="78427" y="1358"/>
                      </a:lnTo>
                      <a:lnTo>
                        <a:pt x="78427" y="1167"/>
                      </a:lnTo>
                      <a:lnTo>
                        <a:pt x="78427" y="977"/>
                      </a:lnTo>
                      <a:lnTo>
                        <a:pt x="78427" y="775"/>
                      </a:lnTo>
                      <a:lnTo>
                        <a:pt x="78427" y="584"/>
                      </a:lnTo>
                      <a:lnTo>
                        <a:pt x="78427" y="394"/>
                      </a:lnTo>
                      <a:lnTo>
                        <a:pt x="78427" y="191"/>
                      </a:lnTo>
                      <a:lnTo>
                        <a:pt x="78427" y="1"/>
                      </a:lnTo>
                      <a:lnTo>
                        <a:pt x="78212" y="1"/>
                      </a:lnTo>
                      <a:cubicBezTo>
                        <a:pt x="78224" y="858"/>
                        <a:pt x="77760" y="1644"/>
                        <a:pt x="77022" y="2072"/>
                      </a:cubicBezTo>
                      <a:lnTo>
                        <a:pt x="41720" y="22444"/>
                      </a:lnTo>
                      <a:cubicBezTo>
                        <a:pt x="40946" y="22890"/>
                        <a:pt x="40083" y="23114"/>
                        <a:pt x="39218" y="23114"/>
                      </a:cubicBezTo>
                      <a:cubicBezTo>
                        <a:pt x="38353" y="23114"/>
                        <a:pt x="37487" y="22890"/>
                        <a:pt x="36707" y="22444"/>
                      </a:cubicBezTo>
                      <a:lnTo>
                        <a:pt x="1417" y="2072"/>
                      </a:lnTo>
                      <a:cubicBezTo>
                        <a:pt x="667" y="1644"/>
                        <a:pt x="215" y="858"/>
                        <a:pt x="22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A0FDF1">
                        <a:alpha val="41568"/>
                        <a:alpha val="41520"/>
                      </a:srgbClr>
                    </a:gs>
                    <a:gs pos="100000">
                      <a:srgbClr val="FFFFFF">
                        <a:alpha val="37254"/>
                        <a:alpha val="4152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8" name="Google Shape;479;p17">
                  <a:extLst>
                    <a:ext uri="{FF2B5EF4-FFF2-40B4-BE49-F238E27FC236}">
                      <a16:creationId xmlns:a16="http://schemas.microsoft.com/office/drawing/2014/main" id="{D3B20AB0-27D1-2468-DB9D-F5FC02CD9468}"/>
                    </a:ext>
                  </a:extLst>
                </p:cNvPr>
                <p:cNvSpPr/>
                <p:nvPr/>
              </p:nvSpPr>
              <p:spPr>
                <a:xfrm>
                  <a:off x="5553063" y="1487604"/>
                  <a:ext cx="1981525" cy="116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61" h="46572" extrusionOk="0">
                      <a:moveTo>
                        <a:pt x="39635" y="1"/>
                      </a:moveTo>
                      <a:cubicBezTo>
                        <a:pt x="38749" y="1"/>
                        <a:pt x="37862" y="230"/>
                        <a:pt x="37065" y="688"/>
                      </a:cubicBezTo>
                      <a:lnTo>
                        <a:pt x="1679" y="21119"/>
                      </a:lnTo>
                      <a:cubicBezTo>
                        <a:pt x="1" y="22084"/>
                        <a:pt x="1" y="24489"/>
                        <a:pt x="1679" y="25453"/>
                      </a:cubicBezTo>
                      <a:lnTo>
                        <a:pt x="37065" y="45884"/>
                      </a:lnTo>
                      <a:cubicBezTo>
                        <a:pt x="37862" y="46343"/>
                        <a:pt x="38749" y="46572"/>
                        <a:pt x="39635" y="46572"/>
                      </a:cubicBezTo>
                      <a:cubicBezTo>
                        <a:pt x="40520" y="46572"/>
                        <a:pt x="41405" y="46343"/>
                        <a:pt x="42196" y="45884"/>
                      </a:cubicBezTo>
                      <a:lnTo>
                        <a:pt x="77594" y="25453"/>
                      </a:lnTo>
                      <a:cubicBezTo>
                        <a:pt x="79260" y="24489"/>
                        <a:pt x="79260" y="22084"/>
                        <a:pt x="77594" y="21119"/>
                      </a:cubicBezTo>
                      <a:lnTo>
                        <a:pt x="42196" y="688"/>
                      </a:lnTo>
                      <a:cubicBezTo>
                        <a:pt x="41405" y="230"/>
                        <a:pt x="40520" y="1"/>
                        <a:pt x="39635" y="1"/>
                      </a:cubicBezTo>
                      <a:close/>
                    </a:path>
                  </a:pathLst>
                </a:custGeom>
                <a:solidFill>
                  <a:srgbClr val="A0FDF1">
                    <a:alpha val="4152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4262075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BBCFF295-820E-7A43-9248-D53D344799B2}"/>
              </a:ext>
            </a:extLst>
          </p:cNvPr>
          <p:cNvSpPr/>
          <p:nvPr/>
        </p:nvSpPr>
        <p:spPr>
          <a:xfrm>
            <a:off x="298982" y="321696"/>
            <a:ext cx="5607843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API - LOGIN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BCF1842-829E-DCA7-E835-DDD66AB40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82" y="1115121"/>
            <a:ext cx="8546036" cy="241285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DF6F7A7-7C76-B207-20B3-AFD90F00C6B9}"/>
              </a:ext>
            </a:extLst>
          </p:cNvPr>
          <p:cNvSpPr txBox="1">
            <a:spLocks/>
          </p:cNvSpPr>
          <p:nvPr/>
        </p:nvSpPr>
        <p:spPr>
          <a:xfrm>
            <a:off x="5686425" y="4366056"/>
            <a:ext cx="3581400" cy="662154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Adjuntar</a:t>
            </a:r>
            <a:r>
              <a:rPr 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documentación</a:t>
            </a:r>
            <a:endParaRPr 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pic>
        <p:nvPicPr>
          <p:cNvPr id="6184" name="Imagen 6183">
            <a:extLst>
              <a:ext uri="{FF2B5EF4-FFF2-40B4-BE49-F238E27FC236}">
                <a16:creationId xmlns:a16="http://schemas.microsoft.com/office/drawing/2014/main" id="{60913782-6251-29E6-7D83-C7555186C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2037" y="115290"/>
            <a:ext cx="743776" cy="99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048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45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1239441" y="2719265"/>
            <a:ext cx="6610350" cy="101075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FRONDEND DEVELOPMENT</a:t>
            </a: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3210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1533525" y="1330460"/>
            <a:ext cx="6276975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FRONDEND DEVELOPMENT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WIREFRAMES</a:t>
            </a:r>
            <a:endParaRPr 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75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3" name="Google Shape;2373;p28"/>
          <p:cNvGrpSpPr/>
          <p:nvPr/>
        </p:nvGrpSpPr>
        <p:grpSpPr>
          <a:xfrm>
            <a:off x="2343714" y="1481460"/>
            <a:ext cx="4456552" cy="2889682"/>
            <a:chOff x="1844525" y="1972125"/>
            <a:chExt cx="3907200" cy="2533475"/>
          </a:xfrm>
        </p:grpSpPr>
        <p:sp>
          <p:nvSpPr>
            <p:cNvPr id="2374" name="Google Shape;2374;p28"/>
            <p:cNvSpPr/>
            <p:nvPr/>
          </p:nvSpPr>
          <p:spPr>
            <a:xfrm>
              <a:off x="2723350" y="2481000"/>
              <a:ext cx="2155100" cy="1295300"/>
            </a:xfrm>
            <a:custGeom>
              <a:avLst/>
              <a:gdLst/>
              <a:ahLst/>
              <a:cxnLst/>
              <a:rect l="l" t="t" r="r" b="b"/>
              <a:pathLst>
                <a:path w="86204" h="51812" extrusionOk="0">
                  <a:moveTo>
                    <a:pt x="1995" y="1"/>
                  </a:moveTo>
                  <a:cubicBezTo>
                    <a:pt x="887" y="1"/>
                    <a:pt x="0" y="919"/>
                    <a:pt x="0" y="2028"/>
                  </a:cubicBezTo>
                  <a:lnTo>
                    <a:pt x="0" y="49784"/>
                  </a:lnTo>
                  <a:cubicBezTo>
                    <a:pt x="0" y="50925"/>
                    <a:pt x="887" y="51811"/>
                    <a:pt x="1995" y="51811"/>
                  </a:cubicBezTo>
                  <a:lnTo>
                    <a:pt x="84208" y="51811"/>
                  </a:lnTo>
                  <a:cubicBezTo>
                    <a:pt x="85317" y="51811"/>
                    <a:pt x="86203" y="50925"/>
                    <a:pt x="86203" y="49784"/>
                  </a:cubicBezTo>
                  <a:lnTo>
                    <a:pt x="86203" y="2028"/>
                  </a:lnTo>
                  <a:cubicBezTo>
                    <a:pt x="86203" y="919"/>
                    <a:pt x="85317" y="1"/>
                    <a:pt x="842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8"/>
            <p:cNvSpPr/>
            <p:nvPr/>
          </p:nvSpPr>
          <p:spPr>
            <a:xfrm>
              <a:off x="2644950" y="3776275"/>
              <a:ext cx="2311875" cy="152025"/>
            </a:xfrm>
            <a:custGeom>
              <a:avLst/>
              <a:gdLst/>
              <a:ahLst/>
              <a:cxnLst/>
              <a:rect l="l" t="t" r="r" b="b"/>
              <a:pathLst>
                <a:path w="92475" h="6081" extrusionOk="0">
                  <a:moveTo>
                    <a:pt x="951" y="0"/>
                  </a:moveTo>
                  <a:cubicBezTo>
                    <a:pt x="413" y="0"/>
                    <a:pt x="1" y="412"/>
                    <a:pt x="1" y="950"/>
                  </a:cubicBezTo>
                  <a:cubicBezTo>
                    <a:pt x="1" y="3769"/>
                    <a:pt x="2281" y="6081"/>
                    <a:pt x="5131" y="6081"/>
                  </a:cubicBezTo>
                  <a:lnTo>
                    <a:pt x="87344" y="6081"/>
                  </a:lnTo>
                  <a:cubicBezTo>
                    <a:pt x="90194" y="6081"/>
                    <a:pt x="92475" y="3769"/>
                    <a:pt x="92475" y="950"/>
                  </a:cubicBezTo>
                  <a:cubicBezTo>
                    <a:pt x="92475" y="412"/>
                    <a:pt x="92063" y="0"/>
                    <a:pt x="9152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8"/>
            <p:cNvSpPr/>
            <p:nvPr/>
          </p:nvSpPr>
          <p:spPr>
            <a:xfrm>
              <a:off x="2781150" y="2541175"/>
              <a:ext cx="2039500" cy="1175750"/>
            </a:xfrm>
            <a:custGeom>
              <a:avLst/>
              <a:gdLst/>
              <a:ahLst/>
              <a:cxnLst/>
              <a:rect l="l" t="t" r="r" b="b"/>
              <a:pathLst>
                <a:path w="81580" h="47030" extrusionOk="0">
                  <a:moveTo>
                    <a:pt x="982" y="1"/>
                  </a:moveTo>
                  <a:cubicBezTo>
                    <a:pt x="443" y="1"/>
                    <a:pt x="0" y="412"/>
                    <a:pt x="0" y="983"/>
                  </a:cubicBezTo>
                  <a:lnTo>
                    <a:pt x="0" y="46047"/>
                  </a:lnTo>
                  <a:cubicBezTo>
                    <a:pt x="0" y="46586"/>
                    <a:pt x="443" y="47029"/>
                    <a:pt x="982" y="47029"/>
                  </a:cubicBezTo>
                  <a:lnTo>
                    <a:pt x="80598" y="47029"/>
                  </a:lnTo>
                  <a:cubicBezTo>
                    <a:pt x="81136" y="47029"/>
                    <a:pt x="81580" y="46586"/>
                    <a:pt x="81580" y="46047"/>
                  </a:cubicBezTo>
                  <a:lnTo>
                    <a:pt x="81580" y="983"/>
                  </a:lnTo>
                  <a:cubicBezTo>
                    <a:pt x="81580" y="412"/>
                    <a:pt x="81136" y="1"/>
                    <a:pt x="80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8"/>
            <p:cNvSpPr/>
            <p:nvPr/>
          </p:nvSpPr>
          <p:spPr>
            <a:xfrm>
              <a:off x="3491325" y="2788200"/>
              <a:ext cx="599350" cy="711775"/>
            </a:xfrm>
            <a:custGeom>
              <a:avLst/>
              <a:gdLst/>
              <a:ahLst/>
              <a:cxnLst/>
              <a:rect l="l" t="t" r="r" b="b"/>
              <a:pathLst>
                <a:path w="23974" h="28471" extrusionOk="0">
                  <a:moveTo>
                    <a:pt x="11971" y="0"/>
                  </a:moveTo>
                  <a:cubicBezTo>
                    <a:pt x="0" y="0"/>
                    <a:pt x="0" y="3009"/>
                    <a:pt x="0" y="3009"/>
                  </a:cubicBezTo>
                  <a:lnTo>
                    <a:pt x="0" y="12953"/>
                  </a:lnTo>
                  <a:cubicBezTo>
                    <a:pt x="0" y="18368"/>
                    <a:pt x="2914" y="23372"/>
                    <a:pt x="7632" y="26001"/>
                  </a:cubicBezTo>
                  <a:lnTo>
                    <a:pt x="11971" y="28471"/>
                  </a:lnTo>
                  <a:lnTo>
                    <a:pt x="16341" y="26001"/>
                  </a:lnTo>
                  <a:cubicBezTo>
                    <a:pt x="21028" y="23372"/>
                    <a:pt x="23974" y="18368"/>
                    <a:pt x="23974" y="12953"/>
                  </a:cubicBezTo>
                  <a:lnTo>
                    <a:pt x="23974" y="3009"/>
                  </a:lnTo>
                  <a:cubicBezTo>
                    <a:pt x="23974" y="3009"/>
                    <a:pt x="23214" y="0"/>
                    <a:pt x="119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8"/>
            <p:cNvSpPr/>
            <p:nvPr/>
          </p:nvSpPr>
          <p:spPr>
            <a:xfrm>
              <a:off x="3435100" y="2731975"/>
              <a:ext cx="711800" cy="824225"/>
            </a:xfrm>
            <a:custGeom>
              <a:avLst/>
              <a:gdLst/>
              <a:ahLst/>
              <a:cxnLst/>
              <a:rect l="l" t="t" r="r" b="b"/>
              <a:pathLst>
                <a:path w="28472" h="32969" extrusionOk="0">
                  <a:moveTo>
                    <a:pt x="14220" y="2249"/>
                  </a:moveTo>
                  <a:cubicBezTo>
                    <a:pt x="25463" y="2249"/>
                    <a:pt x="26223" y="5258"/>
                    <a:pt x="26223" y="5258"/>
                  </a:cubicBezTo>
                  <a:lnTo>
                    <a:pt x="26223" y="15202"/>
                  </a:lnTo>
                  <a:cubicBezTo>
                    <a:pt x="26223" y="20617"/>
                    <a:pt x="23309" y="25589"/>
                    <a:pt x="18590" y="28250"/>
                  </a:cubicBezTo>
                  <a:lnTo>
                    <a:pt x="14220" y="30720"/>
                  </a:lnTo>
                  <a:lnTo>
                    <a:pt x="9881" y="28250"/>
                  </a:lnTo>
                  <a:cubicBezTo>
                    <a:pt x="5163" y="25621"/>
                    <a:pt x="2249" y="20617"/>
                    <a:pt x="2249" y="15202"/>
                  </a:cubicBezTo>
                  <a:lnTo>
                    <a:pt x="2249" y="5258"/>
                  </a:lnTo>
                  <a:cubicBezTo>
                    <a:pt x="2249" y="5258"/>
                    <a:pt x="2249" y="2249"/>
                    <a:pt x="14220" y="2249"/>
                  </a:cubicBezTo>
                  <a:close/>
                  <a:moveTo>
                    <a:pt x="14220" y="1"/>
                  </a:moveTo>
                  <a:cubicBezTo>
                    <a:pt x="8900" y="1"/>
                    <a:pt x="5036" y="603"/>
                    <a:pt x="2756" y="1743"/>
                  </a:cubicBezTo>
                  <a:cubicBezTo>
                    <a:pt x="191" y="3010"/>
                    <a:pt x="1" y="4751"/>
                    <a:pt x="1" y="5258"/>
                  </a:cubicBezTo>
                  <a:lnTo>
                    <a:pt x="1" y="15202"/>
                  </a:lnTo>
                  <a:cubicBezTo>
                    <a:pt x="1" y="21409"/>
                    <a:pt x="3358" y="27173"/>
                    <a:pt x="8773" y="30213"/>
                  </a:cubicBezTo>
                  <a:lnTo>
                    <a:pt x="13143" y="32652"/>
                  </a:lnTo>
                  <a:cubicBezTo>
                    <a:pt x="13460" y="32873"/>
                    <a:pt x="13840" y="32968"/>
                    <a:pt x="14220" y="32968"/>
                  </a:cubicBezTo>
                  <a:cubicBezTo>
                    <a:pt x="14600" y="32968"/>
                    <a:pt x="14980" y="32873"/>
                    <a:pt x="15329" y="32652"/>
                  </a:cubicBezTo>
                  <a:lnTo>
                    <a:pt x="19667" y="30213"/>
                  </a:lnTo>
                  <a:cubicBezTo>
                    <a:pt x="25083" y="27173"/>
                    <a:pt x="28471" y="21409"/>
                    <a:pt x="28471" y="15202"/>
                  </a:cubicBezTo>
                  <a:lnTo>
                    <a:pt x="28471" y="5258"/>
                  </a:lnTo>
                  <a:cubicBezTo>
                    <a:pt x="28471" y="5068"/>
                    <a:pt x="28440" y="4878"/>
                    <a:pt x="28376" y="4688"/>
                  </a:cubicBezTo>
                  <a:cubicBezTo>
                    <a:pt x="28250" y="4181"/>
                    <a:pt x="27679" y="2788"/>
                    <a:pt x="25399" y="1711"/>
                  </a:cubicBezTo>
                  <a:cubicBezTo>
                    <a:pt x="22961" y="571"/>
                    <a:pt x="19224" y="1"/>
                    <a:pt x="1422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8"/>
            <p:cNvSpPr/>
            <p:nvPr/>
          </p:nvSpPr>
          <p:spPr>
            <a:xfrm>
              <a:off x="3610075" y="2984950"/>
              <a:ext cx="399050" cy="261675"/>
            </a:xfrm>
            <a:custGeom>
              <a:avLst/>
              <a:gdLst/>
              <a:ahLst/>
              <a:cxnLst/>
              <a:rect l="l" t="t" r="r" b="b"/>
              <a:pathLst>
                <a:path w="15962" h="10467" extrusionOk="0">
                  <a:moveTo>
                    <a:pt x="14715" y="0"/>
                  </a:moveTo>
                  <a:cubicBezTo>
                    <a:pt x="14426" y="0"/>
                    <a:pt x="14141" y="111"/>
                    <a:pt x="13935" y="333"/>
                  </a:cubicBezTo>
                  <a:lnTo>
                    <a:pt x="6493" y="7775"/>
                  </a:lnTo>
                  <a:lnTo>
                    <a:pt x="2027" y="3310"/>
                  </a:lnTo>
                  <a:cubicBezTo>
                    <a:pt x="1806" y="3088"/>
                    <a:pt x="1521" y="2977"/>
                    <a:pt x="1236" y="2977"/>
                  </a:cubicBezTo>
                  <a:cubicBezTo>
                    <a:pt x="951" y="2977"/>
                    <a:pt x="666" y="3088"/>
                    <a:pt x="444" y="3310"/>
                  </a:cubicBezTo>
                  <a:cubicBezTo>
                    <a:pt x="1" y="3753"/>
                    <a:pt x="1" y="4481"/>
                    <a:pt x="444" y="4893"/>
                  </a:cubicBezTo>
                  <a:lnTo>
                    <a:pt x="5669" y="10150"/>
                  </a:lnTo>
                  <a:cubicBezTo>
                    <a:pt x="5891" y="10372"/>
                    <a:pt x="6176" y="10467"/>
                    <a:pt x="6493" y="10467"/>
                  </a:cubicBezTo>
                  <a:cubicBezTo>
                    <a:pt x="6778" y="10467"/>
                    <a:pt x="7063" y="10372"/>
                    <a:pt x="7284" y="10150"/>
                  </a:cubicBezTo>
                  <a:lnTo>
                    <a:pt x="15518" y="1916"/>
                  </a:lnTo>
                  <a:cubicBezTo>
                    <a:pt x="15962" y="1473"/>
                    <a:pt x="15962" y="776"/>
                    <a:pt x="15518" y="333"/>
                  </a:cubicBezTo>
                  <a:cubicBezTo>
                    <a:pt x="15297" y="111"/>
                    <a:pt x="15004" y="0"/>
                    <a:pt x="147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8"/>
            <p:cNvSpPr/>
            <p:nvPr/>
          </p:nvSpPr>
          <p:spPr>
            <a:xfrm>
              <a:off x="5047850" y="1972375"/>
              <a:ext cx="703875" cy="652100"/>
            </a:xfrm>
            <a:custGeom>
              <a:avLst/>
              <a:gdLst/>
              <a:ahLst/>
              <a:cxnLst/>
              <a:rect l="l" t="t" r="r" b="b"/>
              <a:pathLst>
                <a:path w="28155" h="26084" extrusionOk="0">
                  <a:moveTo>
                    <a:pt x="14012" y="0"/>
                  </a:moveTo>
                  <a:cubicBezTo>
                    <a:pt x="7813" y="0"/>
                    <a:pt x="2336" y="4461"/>
                    <a:pt x="1236" y="10782"/>
                  </a:cubicBezTo>
                  <a:cubicBezTo>
                    <a:pt x="1" y="17876"/>
                    <a:pt x="4719" y="24621"/>
                    <a:pt x="11813" y="25888"/>
                  </a:cubicBezTo>
                  <a:cubicBezTo>
                    <a:pt x="12570" y="26020"/>
                    <a:pt x="13322" y="26083"/>
                    <a:pt x="14065" y="26083"/>
                  </a:cubicBezTo>
                  <a:cubicBezTo>
                    <a:pt x="20289" y="26083"/>
                    <a:pt x="25816" y="21616"/>
                    <a:pt x="26919" y="15279"/>
                  </a:cubicBezTo>
                  <a:cubicBezTo>
                    <a:pt x="28154" y="8185"/>
                    <a:pt x="23404" y="1440"/>
                    <a:pt x="16310" y="205"/>
                  </a:cubicBezTo>
                  <a:cubicBezTo>
                    <a:pt x="15538" y="67"/>
                    <a:pt x="14770" y="0"/>
                    <a:pt x="1401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8"/>
            <p:cNvSpPr/>
            <p:nvPr/>
          </p:nvSpPr>
          <p:spPr>
            <a:xfrm>
              <a:off x="5317050" y="2171450"/>
              <a:ext cx="165475" cy="279500"/>
            </a:xfrm>
            <a:custGeom>
              <a:avLst/>
              <a:gdLst/>
              <a:ahLst/>
              <a:cxnLst/>
              <a:rect l="l" t="t" r="r" b="b"/>
              <a:pathLst>
                <a:path w="6619" h="11180" extrusionOk="0">
                  <a:moveTo>
                    <a:pt x="4845" y="760"/>
                  </a:moveTo>
                  <a:cubicBezTo>
                    <a:pt x="5384" y="760"/>
                    <a:pt x="5859" y="1204"/>
                    <a:pt x="5859" y="1774"/>
                  </a:cubicBezTo>
                  <a:lnTo>
                    <a:pt x="5859" y="9406"/>
                  </a:lnTo>
                  <a:cubicBezTo>
                    <a:pt x="5859" y="9944"/>
                    <a:pt x="5384" y="10419"/>
                    <a:pt x="4845" y="10419"/>
                  </a:cubicBezTo>
                  <a:lnTo>
                    <a:pt x="1774" y="10419"/>
                  </a:lnTo>
                  <a:cubicBezTo>
                    <a:pt x="1235" y="10419"/>
                    <a:pt x="760" y="9944"/>
                    <a:pt x="760" y="9406"/>
                  </a:cubicBezTo>
                  <a:lnTo>
                    <a:pt x="760" y="1774"/>
                  </a:lnTo>
                  <a:cubicBezTo>
                    <a:pt x="760" y="1204"/>
                    <a:pt x="1204" y="760"/>
                    <a:pt x="1774" y="760"/>
                  </a:cubicBezTo>
                  <a:close/>
                  <a:moveTo>
                    <a:pt x="1774" y="0"/>
                  </a:moveTo>
                  <a:cubicBezTo>
                    <a:pt x="792" y="0"/>
                    <a:pt x="0" y="792"/>
                    <a:pt x="0" y="1774"/>
                  </a:cubicBezTo>
                  <a:lnTo>
                    <a:pt x="0" y="9374"/>
                  </a:lnTo>
                  <a:cubicBezTo>
                    <a:pt x="0" y="10356"/>
                    <a:pt x="792" y="11180"/>
                    <a:pt x="1774" y="11180"/>
                  </a:cubicBezTo>
                  <a:lnTo>
                    <a:pt x="4845" y="11180"/>
                  </a:lnTo>
                  <a:cubicBezTo>
                    <a:pt x="5827" y="11180"/>
                    <a:pt x="6619" y="10356"/>
                    <a:pt x="6619" y="9374"/>
                  </a:cubicBezTo>
                  <a:lnTo>
                    <a:pt x="6619" y="1774"/>
                  </a:lnTo>
                  <a:cubicBezTo>
                    <a:pt x="6619" y="792"/>
                    <a:pt x="5827" y="0"/>
                    <a:pt x="4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8"/>
            <p:cNvSpPr/>
            <p:nvPr/>
          </p:nvSpPr>
          <p:spPr>
            <a:xfrm>
              <a:off x="5320200" y="2209450"/>
              <a:ext cx="159175" cy="19025"/>
            </a:xfrm>
            <a:custGeom>
              <a:avLst/>
              <a:gdLst/>
              <a:ahLst/>
              <a:cxnLst/>
              <a:rect l="l" t="t" r="r" b="b"/>
              <a:pathLst>
                <a:path w="6367" h="761" extrusionOk="0">
                  <a:moveTo>
                    <a:pt x="381" y="1"/>
                  </a:moveTo>
                  <a:cubicBezTo>
                    <a:pt x="191" y="1"/>
                    <a:pt x="1" y="159"/>
                    <a:pt x="1" y="381"/>
                  </a:cubicBezTo>
                  <a:cubicBezTo>
                    <a:pt x="1" y="602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2"/>
                    <a:pt x="6366" y="381"/>
                  </a:cubicBezTo>
                  <a:cubicBezTo>
                    <a:pt x="6366" y="159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8"/>
            <p:cNvSpPr/>
            <p:nvPr/>
          </p:nvSpPr>
          <p:spPr>
            <a:xfrm>
              <a:off x="5320200" y="2380450"/>
              <a:ext cx="159175" cy="19050"/>
            </a:xfrm>
            <a:custGeom>
              <a:avLst/>
              <a:gdLst/>
              <a:ahLst/>
              <a:cxnLst/>
              <a:rect l="l" t="t" r="r" b="b"/>
              <a:pathLst>
                <a:path w="6367" h="762" extrusionOk="0">
                  <a:moveTo>
                    <a:pt x="381" y="1"/>
                  </a:moveTo>
                  <a:cubicBezTo>
                    <a:pt x="191" y="1"/>
                    <a:pt x="1" y="191"/>
                    <a:pt x="1" y="381"/>
                  </a:cubicBezTo>
                  <a:cubicBezTo>
                    <a:pt x="1" y="603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3"/>
                    <a:pt x="6366" y="381"/>
                  </a:cubicBezTo>
                  <a:cubicBezTo>
                    <a:pt x="6366" y="191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8"/>
            <p:cNvSpPr/>
            <p:nvPr/>
          </p:nvSpPr>
          <p:spPr>
            <a:xfrm>
              <a:off x="5389875" y="240580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81" y="0"/>
                  </a:moveTo>
                  <a:cubicBezTo>
                    <a:pt x="191" y="0"/>
                    <a:pt x="1" y="190"/>
                    <a:pt x="1" y="380"/>
                  </a:cubicBezTo>
                  <a:cubicBezTo>
                    <a:pt x="1" y="602"/>
                    <a:pt x="191" y="760"/>
                    <a:pt x="381" y="760"/>
                  </a:cubicBezTo>
                  <a:cubicBezTo>
                    <a:pt x="602" y="760"/>
                    <a:pt x="761" y="602"/>
                    <a:pt x="761" y="380"/>
                  </a:cubicBezTo>
                  <a:cubicBezTo>
                    <a:pt x="761" y="190"/>
                    <a:pt x="602" y="0"/>
                    <a:pt x="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8"/>
            <p:cNvSpPr/>
            <p:nvPr/>
          </p:nvSpPr>
          <p:spPr>
            <a:xfrm>
              <a:off x="5047850" y="2912925"/>
              <a:ext cx="703875" cy="652100"/>
            </a:xfrm>
            <a:custGeom>
              <a:avLst/>
              <a:gdLst/>
              <a:ahLst/>
              <a:cxnLst/>
              <a:rect l="l" t="t" r="r" b="b"/>
              <a:pathLst>
                <a:path w="28155" h="26084" extrusionOk="0">
                  <a:moveTo>
                    <a:pt x="14012" y="1"/>
                  </a:moveTo>
                  <a:cubicBezTo>
                    <a:pt x="7813" y="1"/>
                    <a:pt x="2336" y="4461"/>
                    <a:pt x="1236" y="10783"/>
                  </a:cubicBezTo>
                  <a:cubicBezTo>
                    <a:pt x="1" y="17876"/>
                    <a:pt x="4719" y="24654"/>
                    <a:pt x="11813" y="25889"/>
                  </a:cubicBezTo>
                  <a:cubicBezTo>
                    <a:pt x="12570" y="26020"/>
                    <a:pt x="13322" y="26084"/>
                    <a:pt x="14065" y="26084"/>
                  </a:cubicBezTo>
                  <a:cubicBezTo>
                    <a:pt x="20289" y="26084"/>
                    <a:pt x="25816" y="21617"/>
                    <a:pt x="26919" y="15280"/>
                  </a:cubicBezTo>
                  <a:cubicBezTo>
                    <a:pt x="28154" y="8186"/>
                    <a:pt x="23404" y="1440"/>
                    <a:pt x="16310" y="205"/>
                  </a:cubicBezTo>
                  <a:cubicBezTo>
                    <a:pt x="15538" y="67"/>
                    <a:pt x="14770" y="1"/>
                    <a:pt x="1401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8"/>
            <p:cNvSpPr/>
            <p:nvPr/>
          </p:nvSpPr>
          <p:spPr>
            <a:xfrm>
              <a:off x="5266375" y="3118350"/>
              <a:ext cx="279500" cy="209025"/>
            </a:xfrm>
            <a:custGeom>
              <a:avLst/>
              <a:gdLst/>
              <a:ahLst/>
              <a:cxnLst/>
              <a:rect l="l" t="t" r="r" b="b"/>
              <a:pathLst>
                <a:path w="11180" h="8361" extrusionOk="0">
                  <a:moveTo>
                    <a:pt x="5574" y="0"/>
                  </a:moveTo>
                  <a:cubicBezTo>
                    <a:pt x="3452" y="0"/>
                    <a:pt x="2629" y="1235"/>
                    <a:pt x="2375" y="2154"/>
                  </a:cubicBezTo>
                  <a:cubicBezTo>
                    <a:pt x="1330" y="2439"/>
                    <a:pt x="0" y="3294"/>
                    <a:pt x="0" y="5067"/>
                  </a:cubicBezTo>
                  <a:cubicBezTo>
                    <a:pt x="0" y="7696"/>
                    <a:pt x="2502" y="8361"/>
                    <a:pt x="3801" y="8361"/>
                  </a:cubicBezTo>
                  <a:lnTo>
                    <a:pt x="4054" y="8361"/>
                  </a:lnTo>
                  <a:lnTo>
                    <a:pt x="4054" y="7601"/>
                  </a:lnTo>
                  <a:lnTo>
                    <a:pt x="3801" y="7601"/>
                  </a:lnTo>
                  <a:cubicBezTo>
                    <a:pt x="3801" y="7601"/>
                    <a:pt x="760" y="7601"/>
                    <a:pt x="760" y="5067"/>
                  </a:cubicBezTo>
                  <a:cubicBezTo>
                    <a:pt x="760" y="3041"/>
                    <a:pt x="3040" y="2787"/>
                    <a:pt x="3040" y="2787"/>
                  </a:cubicBezTo>
                  <a:cubicBezTo>
                    <a:pt x="3040" y="2787"/>
                    <a:pt x="3040" y="760"/>
                    <a:pt x="5574" y="760"/>
                  </a:cubicBezTo>
                  <a:cubicBezTo>
                    <a:pt x="8139" y="760"/>
                    <a:pt x="8393" y="3801"/>
                    <a:pt x="8393" y="3801"/>
                  </a:cubicBezTo>
                  <a:lnTo>
                    <a:pt x="8583" y="3801"/>
                  </a:lnTo>
                  <a:cubicBezTo>
                    <a:pt x="9121" y="3801"/>
                    <a:pt x="10419" y="3959"/>
                    <a:pt x="10419" y="5574"/>
                  </a:cubicBezTo>
                  <a:cubicBezTo>
                    <a:pt x="10419" y="7601"/>
                    <a:pt x="7347" y="7601"/>
                    <a:pt x="7347" y="7601"/>
                  </a:cubicBezTo>
                  <a:lnTo>
                    <a:pt x="6841" y="7601"/>
                  </a:lnTo>
                  <a:lnTo>
                    <a:pt x="6841" y="8361"/>
                  </a:lnTo>
                  <a:lnTo>
                    <a:pt x="7347" y="8361"/>
                  </a:lnTo>
                  <a:cubicBezTo>
                    <a:pt x="8678" y="8361"/>
                    <a:pt x="11179" y="7791"/>
                    <a:pt x="11179" y="5574"/>
                  </a:cubicBezTo>
                  <a:cubicBezTo>
                    <a:pt x="11179" y="3927"/>
                    <a:pt x="10103" y="3199"/>
                    <a:pt x="9026" y="3072"/>
                  </a:cubicBezTo>
                  <a:cubicBezTo>
                    <a:pt x="8709" y="1742"/>
                    <a:pt x="7759" y="0"/>
                    <a:pt x="5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8"/>
            <p:cNvSpPr/>
            <p:nvPr/>
          </p:nvSpPr>
          <p:spPr>
            <a:xfrm>
              <a:off x="5393050" y="3347150"/>
              <a:ext cx="19025" cy="15875"/>
            </a:xfrm>
            <a:custGeom>
              <a:avLst/>
              <a:gdLst/>
              <a:ahLst/>
              <a:cxnLst/>
              <a:rect l="l" t="t" r="r" b="b"/>
              <a:pathLst>
                <a:path w="761" h="635" extrusionOk="0">
                  <a:moveTo>
                    <a:pt x="0" y="1"/>
                  </a:moveTo>
                  <a:lnTo>
                    <a:pt x="0" y="254"/>
                  </a:lnTo>
                  <a:cubicBezTo>
                    <a:pt x="0" y="444"/>
                    <a:pt x="190" y="634"/>
                    <a:pt x="380" y="634"/>
                  </a:cubicBezTo>
                  <a:cubicBezTo>
                    <a:pt x="602" y="634"/>
                    <a:pt x="760" y="444"/>
                    <a:pt x="760" y="254"/>
                  </a:cubicBez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8"/>
            <p:cNvSpPr/>
            <p:nvPr/>
          </p:nvSpPr>
          <p:spPr>
            <a:xfrm>
              <a:off x="5393050" y="3327350"/>
              <a:ext cx="19025" cy="19050"/>
            </a:xfrm>
            <a:custGeom>
              <a:avLst/>
              <a:gdLst/>
              <a:ahLst/>
              <a:cxnLst/>
              <a:rect l="l" t="t" r="r" b="b"/>
              <a:pathLst>
                <a:path w="761" h="762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8"/>
            <p:cNvSpPr/>
            <p:nvPr/>
          </p:nvSpPr>
          <p:spPr>
            <a:xfrm>
              <a:off x="5393050" y="3289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8"/>
            <p:cNvSpPr/>
            <p:nvPr/>
          </p:nvSpPr>
          <p:spPr>
            <a:xfrm>
              <a:off x="5393050" y="3308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8"/>
            <p:cNvSpPr/>
            <p:nvPr/>
          </p:nvSpPr>
          <p:spPr>
            <a:xfrm>
              <a:off x="5351075" y="3186150"/>
              <a:ext cx="105325" cy="103225"/>
            </a:xfrm>
            <a:custGeom>
              <a:avLst/>
              <a:gdLst/>
              <a:ahLst/>
              <a:cxnLst/>
              <a:rect l="l" t="t" r="r" b="b"/>
              <a:pathLst>
                <a:path w="4213" h="4129" extrusionOk="0">
                  <a:moveTo>
                    <a:pt x="2065" y="1"/>
                  </a:moveTo>
                  <a:cubicBezTo>
                    <a:pt x="1970" y="1"/>
                    <a:pt x="1879" y="42"/>
                    <a:pt x="1806" y="139"/>
                  </a:cubicBezTo>
                  <a:lnTo>
                    <a:pt x="159" y="1817"/>
                  </a:lnTo>
                  <a:cubicBezTo>
                    <a:pt x="1" y="1944"/>
                    <a:pt x="1" y="2197"/>
                    <a:pt x="159" y="2355"/>
                  </a:cubicBezTo>
                  <a:cubicBezTo>
                    <a:pt x="238" y="2419"/>
                    <a:pt x="333" y="2450"/>
                    <a:pt x="428" y="2450"/>
                  </a:cubicBezTo>
                  <a:cubicBezTo>
                    <a:pt x="523" y="2450"/>
                    <a:pt x="618" y="2419"/>
                    <a:pt x="698" y="2355"/>
                  </a:cubicBezTo>
                  <a:lnTo>
                    <a:pt x="1679" y="1310"/>
                  </a:lnTo>
                  <a:lnTo>
                    <a:pt x="1679" y="4129"/>
                  </a:lnTo>
                  <a:lnTo>
                    <a:pt x="2439" y="4129"/>
                  </a:lnTo>
                  <a:lnTo>
                    <a:pt x="2439" y="1152"/>
                  </a:lnTo>
                  <a:lnTo>
                    <a:pt x="3484" y="2292"/>
                  </a:lnTo>
                  <a:cubicBezTo>
                    <a:pt x="3579" y="2387"/>
                    <a:pt x="3674" y="2419"/>
                    <a:pt x="3769" y="2419"/>
                  </a:cubicBezTo>
                  <a:cubicBezTo>
                    <a:pt x="3864" y="2419"/>
                    <a:pt x="3959" y="2387"/>
                    <a:pt x="4023" y="2324"/>
                  </a:cubicBezTo>
                  <a:cubicBezTo>
                    <a:pt x="4213" y="2165"/>
                    <a:pt x="4213" y="1944"/>
                    <a:pt x="4054" y="1785"/>
                  </a:cubicBezTo>
                  <a:lnTo>
                    <a:pt x="2534" y="139"/>
                  </a:lnTo>
                  <a:cubicBezTo>
                    <a:pt x="2462" y="42"/>
                    <a:pt x="2352" y="1"/>
                    <a:pt x="2248" y="1"/>
                  </a:cubicBezTo>
                  <a:cubicBezTo>
                    <a:pt x="2216" y="1"/>
                    <a:pt x="2184" y="4"/>
                    <a:pt x="2154" y="12"/>
                  </a:cubicBezTo>
                  <a:cubicBezTo>
                    <a:pt x="2124" y="4"/>
                    <a:pt x="2095" y="1"/>
                    <a:pt x="20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8"/>
            <p:cNvSpPr/>
            <p:nvPr/>
          </p:nvSpPr>
          <p:spPr>
            <a:xfrm>
              <a:off x="5047850" y="3853700"/>
              <a:ext cx="703875" cy="651900"/>
            </a:xfrm>
            <a:custGeom>
              <a:avLst/>
              <a:gdLst/>
              <a:ahLst/>
              <a:cxnLst/>
              <a:rect l="l" t="t" r="r" b="b"/>
              <a:pathLst>
                <a:path w="28155" h="26076" extrusionOk="0">
                  <a:moveTo>
                    <a:pt x="14048" y="0"/>
                  </a:moveTo>
                  <a:cubicBezTo>
                    <a:pt x="7834" y="0"/>
                    <a:pt x="2338" y="4441"/>
                    <a:pt x="1236" y="10774"/>
                  </a:cubicBezTo>
                  <a:cubicBezTo>
                    <a:pt x="1" y="17868"/>
                    <a:pt x="4719" y="24645"/>
                    <a:pt x="11813" y="25880"/>
                  </a:cubicBezTo>
                  <a:cubicBezTo>
                    <a:pt x="12570" y="26012"/>
                    <a:pt x="13322" y="26076"/>
                    <a:pt x="14065" y="26076"/>
                  </a:cubicBezTo>
                  <a:cubicBezTo>
                    <a:pt x="20289" y="26076"/>
                    <a:pt x="25816" y="21609"/>
                    <a:pt x="26919" y="15271"/>
                  </a:cubicBezTo>
                  <a:cubicBezTo>
                    <a:pt x="28154" y="8177"/>
                    <a:pt x="23404" y="1432"/>
                    <a:pt x="16310" y="197"/>
                  </a:cubicBezTo>
                  <a:cubicBezTo>
                    <a:pt x="15550" y="64"/>
                    <a:pt x="14794" y="0"/>
                    <a:pt x="1404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8"/>
            <p:cNvSpPr/>
            <p:nvPr/>
          </p:nvSpPr>
          <p:spPr>
            <a:xfrm>
              <a:off x="5351875" y="4160150"/>
              <a:ext cx="155200" cy="154525"/>
            </a:xfrm>
            <a:custGeom>
              <a:avLst/>
              <a:gdLst/>
              <a:ahLst/>
              <a:cxnLst/>
              <a:rect l="l" t="t" r="r" b="b"/>
              <a:pathLst>
                <a:path w="6208" h="6181" extrusionOk="0">
                  <a:moveTo>
                    <a:pt x="1824" y="1"/>
                  </a:moveTo>
                  <a:cubicBezTo>
                    <a:pt x="1807" y="1"/>
                    <a:pt x="1790" y="2"/>
                    <a:pt x="1774" y="5"/>
                  </a:cubicBezTo>
                  <a:cubicBezTo>
                    <a:pt x="1331" y="100"/>
                    <a:pt x="919" y="290"/>
                    <a:pt x="602" y="606"/>
                  </a:cubicBezTo>
                  <a:cubicBezTo>
                    <a:pt x="222" y="986"/>
                    <a:pt x="1" y="1525"/>
                    <a:pt x="1" y="2095"/>
                  </a:cubicBezTo>
                  <a:cubicBezTo>
                    <a:pt x="1" y="2633"/>
                    <a:pt x="222" y="3172"/>
                    <a:pt x="602" y="3552"/>
                  </a:cubicBezTo>
                  <a:lnTo>
                    <a:pt x="2629" y="5578"/>
                  </a:lnTo>
                  <a:cubicBezTo>
                    <a:pt x="3041" y="5990"/>
                    <a:pt x="3579" y="6180"/>
                    <a:pt x="4117" y="6180"/>
                  </a:cubicBezTo>
                  <a:cubicBezTo>
                    <a:pt x="4656" y="6180"/>
                    <a:pt x="5163" y="5990"/>
                    <a:pt x="5574" y="5578"/>
                  </a:cubicBezTo>
                  <a:cubicBezTo>
                    <a:pt x="5986" y="5198"/>
                    <a:pt x="6208" y="4660"/>
                    <a:pt x="6208" y="4090"/>
                  </a:cubicBezTo>
                  <a:cubicBezTo>
                    <a:pt x="6208" y="3552"/>
                    <a:pt x="5986" y="3013"/>
                    <a:pt x="5574" y="2633"/>
                  </a:cubicBezTo>
                  <a:lnTo>
                    <a:pt x="4529" y="1556"/>
                  </a:lnTo>
                  <a:cubicBezTo>
                    <a:pt x="4450" y="1477"/>
                    <a:pt x="4347" y="1438"/>
                    <a:pt x="4248" y="1438"/>
                  </a:cubicBezTo>
                  <a:cubicBezTo>
                    <a:pt x="4149" y="1438"/>
                    <a:pt x="4054" y="1477"/>
                    <a:pt x="3991" y="1556"/>
                  </a:cubicBezTo>
                  <a:cubicBezTo>
                    <a:pt x="3832" y="1715"/>
                    <a:pt x="3832" y="1936"/>
                    <a:pt x="3991" y="2095"/>
                  </a:cubicBezTo>
                  <a:lnTo>
                    <a:pt x="5036" y="3172"/>
                  </a:lnTo>
                  <a:cubicBezTo>
                    <a:pt x="5289" y="3393"/>
                    <a:pt x="5448" y="3742"/>
                    <a:pt x="5448" y="4090"/>
                  </a:cubicBezTo>
                  <a:cubicBezTo>
                    <a:pt x="5448" y="4438"/>
                    <a:pt x="5289" y="4787"/>
                    <a:pt x="5036" y="5040"/>
                  </a:cubicBezTo>
                  <a:cubicBezTo>
                    <a:pt x="4783" y="5293"/>
                    <a:pt x="4442" y="5420"/>
                    <a:pt x="4102" y="5420"/>
                  </a:cubicBezTo>
                  <a:cubicBezTo>
                    <a:pt x="3761" y="5420"/>
                    <a:pt x="3421" y="5293"/>
                    <a:pt x="3167" y="5040"/>
                  </a:cubicBezTo>
                  <a:lnTo>
                    <a:pt x="1141" y="3013"/>
                  </a:lnTo>
                  <a:cubicBezTo>
                    <a:pt x="919" y="2760"/>
                    <a:pt x="761" y="2443"/>
                    <a:pt x="761" y="2095"/>
                  </a:cubicBezTo>
                  <a:cubicBezTo>
                    <a:pt x="761" y="1715"/>
                    <a:pt x="919" y="1398"/>
                    <a:pt x="1141" y="1145"/>
                  </a:cubicBezTo>
                  <a:cubicBezTo>
                    <a:pt x="1362" y="955"/>
                    <a:pt x="1616" y="828"/>
                    <a:pt x="1901" y="765"/>
                  </a:cubicBezTo>
                  <a:cubicBezTo>
                    <a:pt x="2091" y="733"/>
                    <a:pt x="2249" y="543"/>
                    <a:pt x="2217" y="321"/>
                  </a:cubicBezTo>
                  <a:cubicBezTo>
                    <a:pt x="2188" y="148"/>
                    <a:pt x="2001" y="1"/>
                    <a:pt x="1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8"/>
            <p:cNvSpPr/>
            <p:nvPr/>
          </p:nvSpPr>
          <p:spPr>
            <a:xfrm>
              <a:off x="5287750" y="4066425"/>
              <a:ext cx="159950" cy="154825"/>
            </a:xfrm>
            <a:custGeom>
              <a:avLst/>
              <a:gdLst/>
              <a:ahLst/>
              <a:cxnLst/>
              <a:rect l="l" t="t" r="r" b="b"/>
              <a:pathLst>
                <a:path w="6398" h="6193" extrusionOk="0">
                  <a:moveTo>
                    <a:pt x="2280" y="1"/>
                  </a:moveTo>
                  <a:cubicBezTo>
                    <a:pt x="1742" y="1"/>
                    <a:pt x="1204" y="207"/>
                    <a:pt x="792" y="618"/>
                  </a:cubicBezTo>
                  <a:cubicBezTo>
                    <a:pt x="0" y="1442"/>
                    <a:pt x="0" y="2772"/>
                    <a:pt x="792" y="3595"/>
                  </a:cubicBezTo>
                  <a:lnTo>
                    <a:pt x="1869" y="4640"/>
                  </a:lnTo>
                  <a:cubicBezTo>
                    <a:pt x="1948" y="4720"/>
                    <a:pt x="2043" y="4759"/>
                    <a:pt x="2138" y="4759"/>
                  </a:cubicBezTo>
                  <a:cubicBezTo>
                    <a:pt x="2233" y="4759"/>
                    <a:pt x="2328" y="4720"/>
                    <a:pt x="2407" y="4640"/>
                  </a:cubicBezTo>
                  <a:cubicBezTo>
                    <a:pt x="2566" y="4514"/>
                    <a:pt x="2566" y="4260"/>
                    <a:pt x="2407" y="4102"/>
                  </a:cubicBezTo>
                  <a:lnTo>
                    <a:pt x="1330" y="3057"/>
                  </a:lnTo>
                  <a:cubicBezTo>
                    <a:pt x="824" y="2519"/>
                    <a:pt x="824" y="1695"/>
                    <a:pt x="1330" y="1157"/>
                  </a:cubicBezTo>
                  <a:cubicBezTo>
                    <a:pt x="1600" y="903"/>
                    <a:pt x="1940" y="777"/>
                    <a:pt x="2280" y="777"/>
                  </a:cubicBezTo>
                  <a:cubicBezTo>
                    <a:pt x="2621" y="777"/>
                    <a:pt x="2961" y="903"/>
                    <a:pt x="3231" y="1157"/>
                  </a:cubicBezTo>
                  <a:lnTo>
                    <a:pt x="5226" y="3184"/>
                  </a:lnTo>
                  <a:cubicBezTo>
                    <a:pt x="5479" y="3437"/>
                    <a:pt x="5637" y="3754"/>
                    <a:pt x="5637" y="4102"/>
                  </a:cubicBezTo>
                  <a:cubicBezTo>
                    <a:pt x="5637" y="4450"/>
                    <a:pt x="5479" y="4799"/>
                    <a:pt x="5226" y="5052"/>
                  </a:cubicBezTo>
                  <a:cubicBezTo>
                    <a:pt x="5036" y="5242"/>
                    <a:pt x="4782" y="5369"/>
                    <a:pt x="4497" y="5432"/>
                  </a:cubicBezTo>
                  <a:cubicBezTo>
                    <a:pt x="4307" y="5464"/>
                    <a:pt x="4149" y="5654"/>
                    <a:pt x="4181" y="5875"/>
                  </a:cubicBezTo>
                  <a:cubicBezTo>
                    <a:pt x="4212" y="6065"/>
                    <a:pt x="4371" y="6192"/>
                    <a:pt x="4561" y="6192"/>
                  </a:cubicBezTo>
                  <a:lnTo>
                    <a:pt x="4624" y="6192"/>
                  </a:lnTo>
                  <a:cubicBezTo>
                    <a:pt x="5067" y="6129"/>
                    <a:pt x="5479" y="5907"/>
                    <a:pt x="5764" y="5590"/>
                  </a:cubicBezTo>
                  <a:cubicBezTo>
                    <a:pt x="6176" y="5210"/>
                    <a:pt x="6397" y="4672"/>
                    <a:pt x="6397" y="4102"/>
                  </a:cubicBezTo>
                  <a:cubicBezTo>
                    <a:pt x="6397" y="3564"/>
                    <a:pt x="6176" y="3025"/>
                    <a:pt x="5764" y="2645"/>
                  </a:cubicBezTo>
                  <a:lnTo>
                    <a:pt x="3769" y="618"/>
                  </a:lnTo>
                  <a:cubicBezTo>
                    <a:pt x="3357" y="207"/>
                    <a:pt x="2819" y="1"/>
                    <a:pt x="2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8"/>
            <p:cNvSpPr/>
            <p:nvPr/>
          </p:nvSpPr>
          <p:spPr>
            <a:xfrm>
              <a:off x="1844525" y="1972125"/>
              <a:ext cx="714950" cy="652025"/>
            </a:xfrm>
            <a:custGeom>
              <a:avLst/>
              <a:gdLst/>
              <a:ahLst/>
              <a:cxnLst/>
              <a:rect l="l" t="t" r="r" b="b"/>
              <a:pathLst>
                <a:path w="28598" h="26081" extrusionOk="0">
                  <a:moveTo>
                    <a:pt x="14299" y="1"/>
                  </a:moveTo>
                  <a:cubicBezTo>
                    <a:pt x="10958" y="1"/>
                    <a:pt x="7617" y="1275"/>
                    <a:pt x="5068" y="3825"/>
                  </a:cubicBezTo>
                  <a:cubicBezTo>
                    <a:pt x="1" y="8923"/>
                    <a:pt x="1" y="17157"/>
                    <a:pt x="5068" y="22256"/>
                  </a:cubicBezTo>
                  <a:cubicBezTo>
                    <a:pt x="7617" y="24805"/>
                    <a:pt x="10958" y="26080"/>
                    <a:pt x="14299" y="26080"/>
                  </a:cubicBezTo>
                  <a:cubicBezTo>
                    <a:pt x="17640" y="26080"/>
                    <a:pt x="20981" y="24805"/>
                    <a:pt x="23531" y="22256"/>
                  </a:cubicBezTo>
                  <a:cubicBezTo>
                    <a:pt x="28598" y="17157"/>
                    <a:pt x="28598" y="8923"/>
                    <a:pt x="23531" y="3825"/>
                  </a:cubicBezTo>
                  <a:cubicBezTo>
                    <a:pt x="20981" y="1275"/>
                    <a:pt x="17640" y="1"/>
                    <a:pt x="142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8"/>
            <p:cNvSpPr/>
            <p:nvPr/>
          </p:nvSpPr>
          <p:spPr>
            <a:xfrm>
              <a:off x="2142225" y="2098600"/>
              <a:ext cx="120350" cy="101375"/>
            </a:xfrm>
            <a:custGeom>
              <a:avLst/>
              <a:gdLst/>
              <a:ahLst/>
              <a:cxnLst/>
              <a:rect l="l" t="t" r="r" b="b"/>
              <a:pathLst>
                <a:path w="4814" h="4055" extrusionOk="0">
                  <a:moveTo>
                    <a:pt x="2407" y="1"/>
                  </a:moveTo>
                  <a:cubicBezTo>
                    <a:pt x="1077" y="1"/>
                    <a:pt x="0" y="1078"/>
                    <a:pt x="0" y="2408"/>
                  </a:cubicBezTo>
                  <a:lnTo>
                    <a:pt x="0" y="3674"/>
                  </a:lnTo>
                  <a:cubicBezTo>
                    <a:pt x="0" y="3864"/>
                    <a:pt x="158" y="4054"/>
                    <a:pt x="380" y="4054"/>
                  </a:cubicBezTo>
                  <a:cubicBezTo>
                    <a:pt x="570" y="4054"/>
                    <a:pt x="760" y="3864"/>
                    <a:pt x="760" y="3674"/>
                  </a:cubicBezTo>
                  <a:lnTo>
                    <a:pt x="760" y="2408"/>
                  </a:lnTo>
                  <a:cubicBezTo>
                    <a:pt x="760" y="1489"/>
                    <a:pt x="1489" y="761"/>
                    <a:pt x="2407" y="761"/>
                  </a:cubicBezTo>
                  <a:cubicBezTo>
                    <a:pt x="3294" y="761"/>
                    <a:pt x="4054" y="1489"/>
                    <a:pt x="4054" y="2408"/>
                  </a:cubicBezTo>
                  <a:lnTo>
                    <a:pt x="4054" y="3674"/>
                  </a:lnTo>
                  <a:cubicBezTo>
                    <a:pt x="4054" y="3864"/>
                    <a:pt x="4212" y="4054"/>
                    <a:pt x="4434" y="4054"/>
                  </a:cubicBezTo>
                  <a:cubicBezTo>
                    <a:pt x="4624" y="4054"/>
                    <a:pt x="4814" y="3864"/>
                    <a:pt x="4814" y="3674"/>
                  </a:cubicBezTo>
                  <a:lnTo>
                    <a:pt x="4814" y="2408"/>
                  </a:lnTo>
                  <a:cubicBezTo>
                    <a:pt x="4814" y="1078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8"/>
            <p:cNvSpPr/>
            <p:nvPr/>
          </p:nvSpPr>
          <p:spPr>
            <a:xfrm>
              <a:off x="2093925" y="2184125"/>
              <a:ext cx="216150" cy="164700"/>
            </a:xfrm>
            <a:custGeom>
              <a:avLst/>
              <a:gdLst/>
              <a:ahLst/>
              <a:cxnLst/>
              <a:rect l="l" t="t" r="r" b="b"/>
              <a:pathLst>
                <a:path w="8646" h="6588" extrusionOk="0">
                  <a:moveTo>
                    <a:pt x="7886" y="760"/>
                  </a:moveTo>
                  <a:lnTo>
                    <a:pt x="7886" y="5827"/>
                  </a:lnTo>
                  <a:lnTo>
                    <a:pt x="760" y="5827"/>
                  </a:lnTo>
                  <a:lnTo>
                    <a:pt x="760" y="760"/>
                  </a:lnTo>
                  <a:close/>
                  <a:moveTo>
                    <a:pt x="760" y="0"/>
                  </a:moveTo>
                  <a:cubicBezTo>
                    <a:pt x="349" y="0"/>
                    <a:pt x="0" y="348"/>
                    <a:pt x="0" y="760"/>
                  </a:cubicBezTo>
                  <a:lnTo>
                    <a:pt x="0" y="5827"/>
                  </a:lnTo>
                  <a:cubicBezTo>
                    <a:pt x="0" y="6239"/>
                    <a:pt x="349" y="6587"/>
                    <a:pt x="760" y="6587"/>
                  </a:cubicBezTo>
                  <a:lnTo>
                    <a:pt x="7886" y="6587"/>
                  </a:lnTo>
                  <a:cubicBezTo>
                    <a:pt x="8298" y="6587"/>
                    <a:pt x="8646" y="6239"/>
                    <a:pt x="8646" y="5827"/>
                  </a:cubicBezTo>
                  <a:lnTo>
                    <a:pt x="8646" y="760"/>
                  </a:lnTo>
                  <a:cubicBezTo>
                    <a:pt x="8646" y="348"/>
                    <a:pt x="8298" y="0"/>
                    <a:pt x="78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8"/>
            <p:cNvSpPr/>
            <p:nvPr/>
          </p:nvSpPr>
          <p:spPr>
            <a:xfrm>
              <a:off x="2173875" y="2241125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62"/>
                    <a:pt x="1331" y="1520"/>
                    <a:pt x="1141" y="1520"/>
                  </a:cubicBezTo>
                  <a:cubicBezTo>
                    <a:pt x="919" y="1520"/>
                    <a:pt x="761" y="1362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74"/>
                    <a:pt x="508" y="2280"/>
                    <a:pt x="1141" y="2280"/>
                  </a:cubicBezTo>
                  <a:cubicBezTo>
                    <a:pt x="1743" y="2280"/>
                    <a:pt x="2281" y="1774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8"/>
            <p:cNvSpPr/>
            <p:nvPr/>
          </p:nvSpPr>
          <p:spPr>
            <a:xfrm>
              <a:off x="19957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19" y="1520"/>
                    <a:pt x="760" y="1330"/>
                    <a:pt x="760" y="1140"/>
                  </a:cubicBezTo>
                  <a:cubicBezTo>
                    <a:pt x="760" y="919"/>
                    <a:pt x="919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8"/>
            <p:cNvSpPr/>
            <p:nvPr/>
          </p:nvSpPr>
          <p:spPr>
            <a:xfrm>
              <a:off x="20844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50" y="1520"/>
                    <a:pt x="760" y="1330"/>
                    <a:pt x="760" y="1140"/>
                  </a:cubicBezTo>
                  <a:cubicBezTo>
                    <a:pt x="760" y="919"/>
                    <a:pt x="950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0" y="1742"/>
                    <a:pt x="2280" y="1140"/>
                  </a:cubicBezTo>
                  <a:cubicBezTo>
                    <a:pt x="2280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8"/>
            <p:cNvSpPr/>
            <p:nvPr/>
          </p:nvSpPr>
          <p:spPr>
            <a:xfrm>
              <a:off x="2173875" y="239630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30"/>
                    <a:pt x="1331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43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8"/>
            <p:cNvSpPr/>
            <p:nvPr/>
          </p:nvSpPr>
          <p:spPr>
            <a:xfrm>
              <a:off x="22625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8"/>
            <p:cNvSpPr/>
            <p:nvPr/>
          </p:nvSpPr>
          <p:spPr>
            <a:xfrm>
              <a:off x="23512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51" y="1520"/>
                    <a:pt x="761" y="1330"/>
                    <a:pt x="761" y="1140"/>
                  </a:cubicBezTo>
                  <a:cubicBezTo>
                    <a:pt x="761" y="919"/>
                    <a:pt x="951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7" y="0"/>
                    <a:pt x="1" y="507"/>
                    <a:pt x="1" y="1140"/>
                  </a:cubicBezTo>
                  <a:cubicBezTo>
                    <a:pt x="1" y="1742"/>
                    <a:pt x="507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8"/>
            <p:cNvSpPr/>
            <p:nvPr/>
          </p:nvSpPr>
          <p:spPr>
            <a:xfrm>
              <a:off x="1844525" y="3853275"/>
              <a:ext cx="714950" cy="652000"/>
            </a:xfrm>
            <a:custGeom>
              <a:avLst/>
              <a:gdLst/>
              <a:ahLst/>
              <a:cxnLst/>
              <a:rect l="l" t="t" r="r" b="b"/>
              <a:pathLst>
                <a:path w="28598" h="26080" extrusionOk="0">
                  <a:moveTo>
                    <a:pt x="14299" y="0"/>
                  </a:moveTo>
                  <a:cubicBezTo>
                    <a:pt x="10958" y="0"/>
                    <a:pt x="7617" y="1275"/>
                    <a:pt x="5068" y="3824"/>
                  </a:cubicBezTo>
                  <a:cubicBezTo>
                    <a:pt x="1" y="8923"/>
                    <a:pt x="1" y="17188"/>
                    <a:pt x="5068" y="22255"/>
                  </a:cubicBezTo>
                  <a:cubicBezTo>
                    <a:pt x="7617" y="24805"/>
                    <a:pt x="10958" y="26079"/>
                    <a:pt x="14299" y="26079"/>
                  </a:cubicBezTo>
                  <a:cubicBezTo>
                    <a:pt x="17640" y="26079"/>
                    <a:pt x="20981" y="24805"/>
                    <a:pt x="23531" y="22255"/>
                  </a:cubicBezTo>
                  <a:cubicBezTo>
                    <a:pt x="28598" y="17188"/>
                    <a:pt x="28598" y="8923"/>
                    <a:pt x="23531" y="3824"/>
                  </a:cubicBezTo>
                  <a:cubicBezTo>
                    <a:pt x="20981" y="1275"/>
                    <a:pt x="17640" y="0"/>
                    <a:pt x="1429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8"/>
            <p:cNvSpPr/>
            <p:nvPr/>
          </p:nvSpPr>
          <p:spPr>
            <a:xfrm>
              <a:off x="2081250" y="4037525"/>
              <a:ext cx="241500" cy="299300"/>
            </a:xfrm>
            <a:custGeom>
              <a:avLst/>
              <a:gdLst/>
              <a:ahLst/>
              <a:cxnLst/>
              <a:rect l="l" t="t" r="r" b="b"/>
              <a:pathLst>
                <a:path w="9660" h="11972" extrusionOk="0">
                  <a:moveTo>
                    <a:pt x="4814" y="1"/>
                  </a:moveTo>
                  <a:cubicBezTo>
                    <a:pt x="4820" y="1"/>
                    <a:pt x="4825" y="1"/>
                    <a:pt x="4830" y="1"/>
                  </a:cubicBezTo>
                  <a:lnTo>
                    <a:pt x="4830" y="1"/>
                  </a:lnTo>
                  <a:cubicBezTo>
                    <a:pt x="4835" y="1"/>
                    <a:pt x="4841" y="1"/>
                    <a:pt x="4846" y="1"/>
                  </a:cubicBezTo>
                  <a:close/>
                  <a:moveTo>
                    <a:pt x="4846" y="761"/>
                  </a:moveTo>
                  <a:cubicBezTo>
                    <a:pt x="6239" y="2376"/>
                    <a:pt x="7823" y="2598"/>
                    <a:pt x="8520" y="2598"/>
                  </a:cubicBezTo>
                  <a:cubicBezTo>
                    <a:pt x="8773" y="2598"/>
                    <a:pt x="8900" y="2566"/>
                    <a:pt x="8900" y="2566"/>
                  </a:cubicBezTo>
                  <a:lnTo>
                    <a:pt x="8900" y="5955"/>
                  </a:lnTo>
                  <a:cubicBezTo>
                    <a:pt x="8900" y="7792"/>
                    <a:pt x="7918" y="9470"/>
                    <a:pt x="6303" y="10357"/>
                  </a:cubicBezTo>
                  <a:lnTo>
                    <a:pt x="4846" y="11212"/>
                  </a:lnTo>
                  <a:lnTo>
                    <a:pt x="3358" y="10357"/>
                  </a:lnTo>
                  <a:cubicBezTo>
                    <a:pt x="1774" y="9470"/>
                    <a:pt x="761" y="7792"/>
                    <a:pt x="761" y="5955"/>
                  </a:cubicBezTo>
                  <a:lnTo>
                    <a:pt x="761" y="2566"/>
                  </a:lnTo>
                  <a:cubicBezTo>
                    <a:pt x="761" y="2566"/>
                    <a:pt x="919" y="2598"/>
                    <a:pt x="1204" y="2598"/>
                  </a:cubicBezTo>
                  <a:cubicBezTo>
                    <a:pt x="1901" y="2598"/>
                    <a:pt x="3421" y="2376"/>
                    <a:pt x="4846" y="761"/>
                  </a:cubicBezTo>
                  <a:close/>
                  <a:moveTo>
                    <a:pt x="4830" y="1"/>
                  </a:moveTo>
                  <a:cubicBezTo>
                    <a:pt x="4614" y="6"/>
                    <a:pt x="4400" y="100"/>
                    <a:pt x="4276" y="254"/>
                  </a:cubicBezTo>
                  <a:cubicBezTo>
                    <a:pt x="3041" y="1648"/>
                    <a:pt x="1837" y="1838"/>
                    <a:pt x="1204" y="1838"/>
                  </a:cubicBezTo>
                  <a:lnTo>
                    <a:pt x="919" y="1838"/>
                  </a:lnTo>
                  <a:cubicBezTo>
                    <a:pt x="856" y="1806"/>
                    <a:pt x="824" y="1806"/>
                    <a:pt x="761" y="1806"/>
                  </a:cubicBezTo>
                  <a:cubicBezTo>
                    <a:pt x="602" y="1806"/>
                    <a:pt x="412" y="1869"/>
                    <a:pt x="286" y="1996"/>
                  </a:cubicBezTo>
                  <a:cubicBezTo>
                    <a:pt x="96" y="2123"/>
                    <a:pt x="1" y="2344"/>
                    <a:pt x="1" y="2566"/>
                  </a:cubicBezTo>
                  <a:lnTo>
                    <a:pt x="1" y="5955"/>
                  </a:lnTo>
                  <a:cubicBezTo>
                    <a:pt x="1" y="8045"/>
                    <a:pt x="1141" y="10008"/>
                    <a:pt x="2977" y="11053"/>
                  </a:cubicBezTo>
                  <a:lnTo>
                    <a:pt x="4466" y="11877"/>
                  </a:lnTo>
                  <a:cubicBezTo>
                    <a:pt x="4593" y="11940"/>
                    <a:pt x="4719" y="11972"/>
                    <a:pt x="4846" y="11972"/>
                  </a:cubicBezTo>
                  <a:cubicBezTo>
                    <a:pt x="4973" y="11972"/>
                    <a:pt x="5099" y="11940"/>
                    <a:pt x="5194" y="11877"/>
                  </a:cubicBezTo>
                  <a:lnTo>
                    <a:pt x="6683" y="11053"/>
                  </a:lnTo>
                  <a:cubicBezTo>
                    <a:pt x="8520" y="10008"/>
                    <a:pt x="9660" y="8045"/>
                    <a:pt x="9660" y="5955"/>
                  </a:cubicBezTo>
                  <a:lnTo>
                    <a:pt x="9660" y="2566"/>
                  </a:lnTo>
                  <a:cubicBezTo>
                    <a:pt x="9660" y="2344"/>
                    <a:pt x="9565" y="2123"/>
                    <a:pt x="9375" y="1996"/>
                  </a:cubicBezTo>
                  <a:cubicBezTo>
                    <a:pt x="9248" y="1869"/>
                    <a:pt x="9090" y="1806"/>
                    <a:pt x="8900" y="1806"/>
                  </a:cubicBezTo>
                  <a:lnTo>
                    <a:pt x="8773" y="1806"/>
                  </a:lnTo>
                  <a:cubicBezTo>
                    <a:pt x="8773" y="1806"/>
                    <a:pt x="8678" y="1838"/>
                    <a:pt x="8520" y="1838"/>
                  </a:cubicBezTo>
                  <a:cubicBezTo>
                    <a:pt x="7981" y="1838"/>
                    <a:pt x="6619" y="1679"/>
                    <a:pt x="5416" y="254"/>
                  </a:cubicBezTo>
                  <a:cubicBezTo>
                    <a:pt x="5261" y="100"/>
                    <a:pt x="5046" y="6"/>
                    <a:pt x="4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8"/>
            <p:cNvSpPr/>
            <p:nvPr/>
          </p:nvSpPr>
          <p:spPr>
            <a:xfrm>
              <a:off x="2192875" y="4042275"/>
              <a:ext cx="19025" cy="288225"/>
            </a:xfrm>
            <a:custGeom>
              <a:avLst/>
              <a:gdLst/>
              <a:ahLst/>
              <a:cxnLst/>
              <a:rect l="l" t="t" r="r" b="b"/>
              <a:pathLst>
                <a:path w="761" h="11529" extrusionOk="0">
                  <a:moveTo>
                    <a:pt x="381" y="1"/>
                  </a:moveTo>
                  <a:cubicBezTo>
                    <a:pt x="159" y="1"/>
                    <a:pt x="1" y="159"/>
                    <a:pt x="1" y="381"/>
                  </a:cubicBezTo>
                  <a:lnTo>
                    <a:pt x="1" y="11148"/>
                  </a:lnTo>
                  <a:cubicBezTo>
                    <a:pt x="1" y="11370"/>
                    <a:pt x="159" y="11528"/>
                    <a:pt x="381" y="11528"/>
                  </a:cubicBezTo>
                  <a:cubicBezTo>
                    <a:pt x="571" y="11528"/>
                    <a:pt x="761" y="11370"/>
                    <a:pt x="761" y="11148"/>
                  </a:cubicBezTo>
                  <a:lnTo>
                    <a:pt x="761" y="381"/>
                  </a:lnTo>
                  <a:cubicBezTo>
                    <a:pt x="761" y="159"/>
                    <a:pt x="571" y="1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8"/>
            <p:cNvSpPr/>
            <p:nvPr/>
          </p:nvSpPr>
          <p:spPr>
            <a:xfrm>
              <a:off x="1844525" y="2912700"/>
              <a:ext cx="714950" cy="652000"/>
            </a:xfrm>
            <a:custGeom>
              <a:avLst/>
              <a:gdLst/>
              <a:ahLst/>
              <a:cxnLst/>
              <a:rect l="l" t="t" r="r" b="b"/>
              <a:pathLst>
                <a:path w="28598" h="26080" extrusionOk="0">
                  <a:moveTo>
                    <a:pt x="14299" y="0"/>
                  </a:moveTo>
                  <a:cubicBezTo>
                    <a:pt x="10958" y="0"/>
                    <a:pt x="7617" y="1275"/>
                    <a:pt x="5068" y="3824"/>
                  </a:cubicBezTo>
                  <a:cubicBezTo>
                    <a:pt x="1" y="8923"/>
                    <a:pt x="1" y="17157"/>
                    <a:pt x="5068" y="22256"/>
                  </a:cubicBezTo>
                  <a:cubicBezTo>
                    <a:pt x="7617" y="24805"/>
                    <a:pt x="10958" y="26080"/>
                    <a:pt x="14299" y="26080"/>
                  </a:cubicBezTo>
                  <a:cubicBezTo>
                    <a:pt x="17640" y="26080"/>
                    <a:pt x="20981" y="24805"/>
                    <a:pt x="23531" y="22256"/>
                  </a:cubicBezTo>
                  <a:cubicBezTo>
                    <a:pt x="28598" y="17157"/>
                    <a:pt x="28598" y="8923"/>
                    <a:pt x="23531" y="3824"/>
                  </a:cubicBezTo>
                  <a:cubicBezTo>
                    <a:pt x="20981" y="1275"/>
                    <a:pt x="17640" y="0"/>
                    <a:pt x="1429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8"/>
            <p:cNvSpPr/>
            <p:nvPr/>
          </p:nvSpPr>
          <p:spPr>
            <a:xfrm>
              <a:off x="2255425" y="3324400"/>
              <a:ext cx="77625" cy="76625"/>
            </a:xfrm>
            <a:custGeom>
              <a:avLst/>
              <a:gdLst/>
              <a:ahLst/>
              <a:cxnLst/>
              <a:rect l="l" t="t" r="r" b="b"/>
              <a:pathLst>
                <a:path w="3105" h="3065" extrusionOk="0">
                  <a:moveTo>
                    <a:pt x="397" y="0"/>
                  </a:moveTo>
                  <a:cubicBezTo>
                    <a:pt x="302" y="0"/>
                    <a:pt x="207" y="40"/>
                    <a:pt x="127" y="119"/>
                  </a:cubicBezTo>
                  <a:cubicBezTo>
                    <a:pt x="1" y="277"/>
                    <a:pt x="1" y="499"/>
                    <a:pt x="127" y="657"/>
                  </a:cubicBezTo>
                  <a:lnTo>
                    <a:pt x="2408" y="2938"/>
                  </a:lnTo>
                  <a:cubicBezTo>
                    <a:pt x="2503" y="3033"/>
                    <a:pt x="2598" y="3064"/>
                    <a:pt x="2693" y="3064"/>
                  </a:cubicBezTo>
                  <a:cubicBezTo>
                    <a:pt x="2788" y="3064"/>
                    <a:pt x="2883" y="3001"/>
                    <a:pt x="2946" y="2938"/>
                  </a:cubicBezTo>
                  <a:cubicBezTo>
                    <a:pt x="3104" y="2779"/>
                    <a:pt x="3104" y="2557"/>
                    <a:pt x="2946" y="2399"/>
                  </a:cubicBezTo>
                  <a:lnTo>
                    <a:pt x="666" y="119"/>
                  </a:lnTo>
                  <a:cubicBezTo>
                    <a:pt x="587" y="40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8"/>
            <p:cNvSpPr/>
            <p:nvPr/>
          </p:nvSpPr>
          <p:spPr>
            <a:xfrm>
              <a:off x="2070950" y="3324400"/>
              <a:ext cx="78425" cy="76625"/>
            </a:xfrm>
            <a:custGeom>
              <a:avLst/>
              <a:gdLst/>
              <a:ahLst/>
              <a:cxnLst/>
              <a:rect l="l" t="t" r="r" b="b"/>
              <a:pathLst>
                <a:path w="3137" h="3065" extrusionOk="0">
                  <a:moveTo>
                    <a:pt x="2709" y="0"/>
                  </a:moveTo>
                  <a:cubicBezTo>
                    <a:pt x="2614" y="0"/>
                    <a:pt x="2519" y="40"/>
                    <a:pt x="2439" y="119"/>
                  </a:cubicBezTo>
                  <a:lnTo>
                    <a:pt x="159" y="2399"/>
                  </a:lnTo>
                  <a:cubicBezTo>
                    <a:pt x="1" y="2557"/>
                    <a:pt x="1" y="2779"/>
                    <a:pt x="159" y="2938"/>
                  </a:cubicBezTo>
                  <a:cubicBezTo>
                    <a:pt x="223" y="3033"/>
                    <a:pt x="318" y="3064"/>
                    <a:pt x="413" y="3064"/>
                  </a:cubicBezTo>
                  <a:cubicBezTo>
                    <a:pt x="508" y="3064"/>
                    <a:pt x="603" y="3001"/>
                    <a:pt x="698" y="2938"/>
                  </a:cubicBezTo>
                  <a:lnTo>
                    <a:pt x="2978" y="657"/>
                  </a:lnTo>
                  <a:cubicBezTo>
                    <a:pt x="3136" y="499"/>
                    <a:pt x="3136" y="277"/>
                    <a:pt x="2978" y="119"/>
                  </a:cubicBezTo>
                  <a:cubicBezTo>
                    <a:pt x="2899" y="40"/>
                    <a:pt x="2804" y="0"/>
                    <a:pt x="27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8"/>
            <p:cNvSpPr/>
            <p:nvPr/>
          </p:nvSpPr>
          <p:spPr>
            <a:xfrm>
              <a:off x="2064625" y="3229600"/>
              <a:ext cx="275550" cy="114425"/>
            </a:xfrm>
            <a:custGeom>
              <a:avLst/>
              <a:gdLst/>
              <a:ahLst/>
              <a:cxnLst/>
              <a:rect l="l" t="t" r="r" b="b"/>
              <a:pathLst>
                <a:path w="11022" h="4577" extrusionOk="0">
                  <a:moveTo>
                    <a:pt x="414" y="1"/>
                  </a:moveTo>
                  <a:cubicBezTo>
                    <a:pt x="307" y="1"/>
                    <a:pt x="201" y="50"/>
                    <a:pt x="127" y="142"/>
                  </a:cubicBezTo>
                  <a:cubicBezTo>
                    <a:pt x="1" y="301"/>
                    <a:pt x="32" y="554"/>
                    <a:pt x="191" y="681"/>
                  </a:cubicBezTo>
                  <a:lnTo>
                    <a:pt x="5258" y="4481"/>
                  </a:lnTo>
                  <a:cubicBezTo>
                    <a:pt x="5321" y="4544"/>
                    <a:pt x="5384" y="4576"/>
                    <a:pt x="5479" y="4576"/>
                  </a:cubicBezTo>
                  <a:cubicBezTo>
                    <a:pt x="5543" y="4576"/>
                    <a:pt x="5638" y="4544"/>
                    <a:pt x="5701" y="4481"/>
                  </a:cubicBezTo>
                  <a:lnTo>
                    <a:pt x="10800" y="681"/>
                  </a:lnTo>
                  <a:cubicBezTo>
                    <a:pt x="10990" y="554"/>
                    <a:pt x="11021" y="301"/>
                    <a:pt x="10895" y="142"/>
                  </a:cubicBezTo>
                  <a:cubicBezTo>
                    <a:pt x="10821" y="50"/>
                    <a:pt x="10704" y="1"/>
                    <a:pt x="10588" y="1"/>
                  </a:cubicBezTo>
                  <a:cubicBezTo>
                    <a:pt x="10505" y="1"/>
                    <a:pt x="10422" y="26"/>
                    <a:pt x="10356" y="79"/>
                  </a:cubicBezTo>
                  <a:lnTo>
                    <a:pt x="5479" y="3721"/>
                  </a:lnTo>
                  <a:lnTo>
                    <a:pt x="634" y="79"/>
                  </a:lnTo>
                  <a:cubicBezTo>
                    <a:pt x="568" y="26"/>
                    <a:pt x="491" y="1"/>
                    <a:pt x="4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8"/>
            <p:cNvSpPr/>
            <p:nvPr/>
          </p:nvSpPr>
          <p:spPr>
            <a:xfrm>
              <a:off x="2092325" y="3046300"/>
              <a:ext cx="219350" cy="220125"/>
            </a:xfrm>
            <a:custGeom>
              <a:avLst/>
              <a:gdLst/>
              <a:ahLst/>
              <a:cxnLst/>
              <a:rect l="l" t="t" r="r" b="b"/>
              <a:pathLst>
                <a:path w="8774" h="8805" extrusionOk="0">
                  <a:moveTo>
                    <a:pt x="413" y="1"/>
                  </a:moveTo>
                  <a:cubicBezTo>
                    <a:pt x="191" y="1"/>
                    <a:pt x="1" y="159"/>
                    <a:pt x="1" y="381"/>
                  </a:cubicBezTo>
                  <a:lnTo>
                    <a:pt x="1" y="8424"/>
                  </a:lnTo>
                  <a:cubicBezTo>
                    <a:pt x="1" y="8646"/>
                    <a:pt x="191" y="8804"/>
                    <a:pt x="413" y="8804"/>
                  </a:cubicBezTo>
                  <a:cubicBezTo>
                    <a:pt x="634" y="8804"/>
                    <a:pt x="793" y="8646"/>
                    <a:pt x="793" y="8424"/>
                  </a:cubicBezTo>
                  <a:lnTo>
                    <a:pt x="793" y="761"/>
                  </a:lnTo>
                  <a:lnTo>
                    <a:pt x="7982" y="761"/>
                  </a:lnTo>
                  <a:lnTo>
                    <a:pt x="7982" y="8393"/>
                  </a:lnTo>
                  <a:cubicBezTo>
                    <a:pt x="7982" y="8614"/>
                    <a:pt x="8172" y="8804"/>
                    <a:pt x="8393" y="8804"/>
                  </a:cubicBezTo>
                  <a:cubicBezTo>
                    <a:pt x="8583" y="8804"/>
                    <a:pt x="8773" y="8614"/>
                    <a:pt x="8773" y="8393"/>
                  </a:cubicBezTo>
                  <a:lnTo>
                    <a:pt x="8773" y="381"/>
                  </a:lnTo>
                  <a:cubicBezTo>
                    <a:pt x="8773" y="159"/>
                    <a:pt x="8583" y="1"/>
                    <a:pt x="83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8"/>
            <p:cNvSpPr/>
            <p:nvPr/>
          </p:nvSpPr>
          <p:spPr>
            <a:xfrm>
              <a:off x="2062250" y="3165850"/>
              <a:ext cx="279500" cy="244675"/>
            </a:xfrm>
            <a:custGeom>
              <a:avLst/>
              <a:gdLst/>
              <a:ahLst/>
              <a:cxnLst/>
              <a:rect l="l" t="t" r="r" b="b"/>
              <a:pathLst>
                <a:path w="11180" h="9787" extrusionOk="0">
                  <a:moveTo>
                    <a:pt x="2027" y="1"/>
                  </a:moveTo>
                  <a:lnTo>
                    <a:pt x="286" y="1299"/>
                  </a:lnTo>
                  <a:cubicBezTo>
                    <a:pt x="254" y="1331"/>
                    <a:pt x="222" y="1362"/>
                    <a:pt x="191" y="1426"/>
                  </a:cubicBezTo>
                  <a:cubicBezTo>
                    <a:pt x="64" y="1552"/>
                    <a:pt x="1" y="1711"/>
                    <a:pt x="1" y="1901"/>
                  </a:cubicBezTo>
                  <a:lnTo>
                    <a:pt x="1" y="8995"/>
                  </a:lnTo>
                  <a:cubicBezTo>
                    <a:pt x="1" y="9438"/>
                    <a:pt x="349" y="9786"/>
                    <a:pt x="761" y="9786"/>
                  </a:cubicBezTo>
                  <a:lnTo>
                    <a:pt x="10420" y="9786"/>
                  </a:lnTo>
                  <a:cubicBezTo>
                    <a:pt x="10831" y="9786"/>
                    <a:pt x="11180" y="9438"/>
                    <a:pt x="11180" y="8995"/>
                  </a:cubicBezTo>
                  <a:lnTo>
                    <a:pt x="11180" y="1901"/>
                  </a:lnTo>
                  <a:cubicBezTo>
                    <a:pt x="11180" y="1711"/>
                    <a:pt x="11116" y="1552"/>
                    <a:pt x="11021" y="1426"/>
                  </a:cubicBezTo>
                  <a:cubicBezTo>
                    <a:pt x="10990" y="1362"/>
                    <a:pt x="10958" y="1331"/>
                    <a:pt x="10895" y="1299"/>
                  </a:cubicBezTo>
                  <a:lnTo>
                    <a:pt x="9185" y="1"/>
                  </a:lnTo>
                  <a:lnTo>
                    <a:pt x="9185" y="951"/>
                  </a:lnTo>
                  <a:lnTo>
                    <a:pt x="9406" y="1141"/>
                  </a:lnTo>
                  <a:lnTo>
                    <a:pt x="10420" y="1901"/>
                  </a:lnTo>
                  <a:lnTo>
                    <a:pt x="10420" y="8995"/>
                  </a:lnTo>
                  <a:lnTo>
                    <a:pt x="761" y="8995"/>
                  </a:lnTo>
                  <a:lnTo>
                    <a:pt x="761" y="1901"/>
                  </a:lnTo>
                  <a:lnTo>
                    <a:pt x="1774" y="1141"/>
                  </a:lnTo>
                  <a:lnTo>
                    <a:pt x="2027" y="951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8"/>
            <p:cNvSpPr/>
            <p:nvPr/>
          </p:nvSpPr>
          <p:spPr>
            <a:xfrm>
              <a:off x="2134300" y="30890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59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59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8"/>
            <p:cNvSpPr/>
            <p:nvPr/>
          </p:nvSpPr>
          <p:spPr>
            <a:xfrm>
              <a:off x="2134300" y="313180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8"/>
            <p:cNvSpPr/>
            <p:nvPr/>
          </p:nvSpPr>
          <p:spPr>
            <a:xfrm>
              <a:off x="2134300" y="31745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3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3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8"/>
            <p:cNvSpPr/>
            <p:nvPr/>
          </p:nvSpPr>
          <p:spPr>
            <a:xfrm>
              <a:off x="2134300" y="3217325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0"/>
                  </a:moveTo>
                  <a:cubicBezTo>
                    <a:pt x="190" y="0"/>
                    <a:pt x="0" y="190"/>
                    <a:pt x="0" y="380"/>
                  </a:cubicBezTo>
                  <a:cubicBezTo>
                    <a:pt x="0" y="602"/>
                    <a:pt x="190" y="760"/>
                    <a:pt x="380" y="760"/>
                  </a:cubicBezTo>
                  <a:lnTo>
                    <a:pt x="5257" y="760"/>
                  </a:lnTo>
                  <a:cubicBezTo>
                    <a:pt x="5448" y="760"/>
                    <a:pt x="5638" y="602"/>
                    <a:pt x="5638" y="380"/>
                  </a:cubicBezTo>
                  <a:cubicBezTo>
                    <a:pt x="5638" y="190"/>
                    <a:pt x="5448" y="0"/>
                    <a:pt x="5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7" name="Google Shape;2417;p28"/>
          <p:cNvSpPr txBox="1"/>
          <p:nvPr/>
        </p:nvSpPr>
        <p:spPr>
          <a:xfrm>
            <a:off x="2591100" y="411475"/>
            <a:ext cx="3961800" cy="9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SOPORTE POR HORAS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18" name="Google Shape;2418;p28"/>
          <p:cNvSpPr txBox="1"/>
          <p:nvPr/>
        </p:nvSpPr>
        <p:spPr>
          <a:xfrm>
            <a:off x="467376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solidFill>
                  <a:schemeClr val="accent6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SMARTPRICING</a:t>
            </a:r>
            <a:endParaRPr dirty="0">
              <a:solidFill>
                <a:schemeClr val="accent6">
                  <a:lumMod val="50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19" name="Google Shape;2419;p28"/>
          <p:cNvSpPr txBox="1"/>
          <p:nvPr/>
        </p:nvSpPr>
        <p:spPr>
          <a:xfrm>
            <a:off x="467376" y="1807824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Vitapro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0" name="Google Shape;2420;p28"/>
          <p:cNvSpPr txBox="1"/>
          <p:nvPr/>
        </p:nvSpPr>
        <p:spPr>
          <a:xfrm>
            <a:off x="467375" y="2611921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MIVISUALIZATION</a:t>
            </a:r>
            <a:endParaRPr dirty="0">
              <a:solidFill>
                <a:schemeClr val="accent6">
                  <a:lumMod val="50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1" name="Google Shape;2421;p28"/>
          <p:cNvSpPr txBox="1"/>
          <p:nvPr/>
        </p:nvSpPr>
        <p:spPr>
          <a:xfrm>
            <a:off x="467375" y="287261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Capeco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2" name="Google Shape;2422;p28"/>
          <p:cNvSpPr txBox="1"/>
          <p:nvPr/>
        </p:nvSpPr>
        <p:spPr>
          <a:xfrm>
            <a:off x="467375" y="3676701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MIVISUALIZATION</a:t>
            </a:r>
            <a:endParaRPr dirty="0">
              <a:solidFill>
                <a:schemeClr val="accent6">
                  <a:lumMod val="50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3" name="Google Shape;2423;p28"/>
          <p:cNvSpPr txBox="1"/>
          <p:nvPr/>
        </p:nvSpPr>
        <p:spPr>
          <a:xfrm>
            <a:off x="467375" y="3937400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Vitapro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4" name="Google Shape;2424;p28"/>
          <p:cNvSpPr txBox="1"/>
          <p:nvPr/>
        </p:nvSpPr>
        <p:spPr>
          <a:xfrm>
            <a:off x="6911424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dirty="0">
                <a:solidFill>
                  <a:srgbClr val="FF0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SIN FRONTERAS</a:t>
            </a:r>
            <a:endParaRPr dirty="0">
              <a:solidFill>
                <a:srgbClr val="FF000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5" name="Google Shape;2425;p28"/>
          <p:cNvSpPr txBox="1"/>
          <p:nvPr/>
        </p:nvSpPr>
        <p:spPr>
          <a:xfrm>
            <a:off x="6911424" y="1807823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WORDLVISION</a:t>
            </a:r>
          </a:p>
        </p:txBody>
      </p:sp>
      <p:sp>
        <p:nvSpPr>
          <p:cNvPr id="2426" name="Google Shape;2426;p28"/>
          <p:cNvSpPr txBox="1"/>
          <p:nvPr/>
        </p:nvSpPr>
        <p:spPr>
          <a:xfrm>
            <a:off x="6911424" y="261190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MINED</a:t>
            </a:r>
            <a:endParaRPr dirty="0">
              <a:solidFill>
                <a:schemeClr val="accent6">
                  <a:lumMod val="50000"/>
                </a:schemeClr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7" name="Google Shape;2427;p28"/>
          <p:cNvSpPr txBox="1"/>
          <p:nvPr/>
        </p:nvSpPr>
        <p:spPr>
          <a:xfrm>
            <a:off x="6911424" y="2872600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PRODUCTOS MINED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8" name="Google Shape;2428;p28"/>
          <p:cNvSpPr txBox="1"/>
          <p:nvPr/>
        </p:nvSpPr>
        <p:spPr>
          <a:xfrm>
            <a:off x="6911424" y="367670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-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9" name="Google Shape;2429;p28"/>
          <p:cNvSpPr txBox="1"/>
          <p:nvPr/>
        </p:nvSpPr>
        <p:spPr>
          <a:xfrm>
            <a:off x="6911424" y="3937402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-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7637023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44BD6F1-0486-DDAA-719E-59C0746FB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063" y="1347341"/>
            <a:ext cx="7381874" cy="496829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2A93B73-0068-800A-3F0D-02E937B2F3CD}"/>
              </a:ext>
            </a:extLst>
          </p:cNvPr>
          <p:cNvSpPr txBox="1">
            <a:spLocks/>
          </p:cNvSpPr>
          <p:nvPr/>
        </p:nvSpPr>
        <p:spPr>
          <a:xfrm>
            <a:off x="0" y="153761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WIREFRAMES MOBILE</a:t>
            </a:r>
            <a:endParaRPr 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9071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8283B9D-35C6-9731-F87E-7AEA13BBB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1" y="-142876"/>
            <a:ext cx="8109292" cy="559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4356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1533525" y="1330460"/>
            <a:ext cx="6276975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FRONDEND DEVELOPMENT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VISUAL DESIGN</a:t>
            </a:r>
            <a:endParaRPr 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6730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5A6001B-85D5-70D2-242F-12B275062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556" y="914577"/>
            <a:ext cx="7081837" cy="456176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997C81E-5A20-3E09-03BA-875029029D2C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3362324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VISUAL DESIGN – ROL 1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3035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997C81E-5A20-3E09-03BA-875029029D2C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3362324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VISUAL DESIGN – ROL 2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E6D36B1-C678-16FC-950B-01217F5C2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" y="914577"/>
            <a:ext cx="7791450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5817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997C81E-5A20-3E09-03BA-875029029D2C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3362324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VISUAL DESIGN – MOBIL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55233-C6A0-EB4E-A47C-B700DDBC2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729" y="714375"/>
            <a:ext cx="701454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8626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alpha val="20000"/>
              </a:schemeClr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45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TESTING</a:t>
            </a: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087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18"/>
          <p:cNvGrpSpPr/>
          <p:nvPr/>
        </p:nvGrpSpPr>
        <p:grpSpPr>
          <a:xfrm>
            <a:off x="2493112" y="1257953"/>
            <a:ext cx="2021531" cy="3005600"/>
            <a:chOff x="2493112" y="1257953"/>
            <a:chExt cx="2021531" cy="3005600"/>
          </a:xfrm>
        </p:grpSpPr>
        <p:sp>
          <p:nvSpPr>
            <p:cNvPr id="493" name="Google Shape;493;p18"/>
            <p:cNvSpPr/>
            <p:nvPr/>
          </p:nvSpPr>
          <p:spPr>
            <a:xfrm>
              <a:off x="2493112" y="1257953"/>
              <a:ext cx="1501875" cy="3005600"/>
            </a:xfrm>
            <a:custGeom>
              <a:avLst/>
              <a:gdLst/>
              <a:ahLst/>
              <a:cxnLst/>
              <a:rect l="l" t="t" r="r" b="b"/>
              <a:pathLst>
                <a:path w="60075" h="120224" extrusionOk="0">
                  <a:moveTo>
                    <a:pt x="0" y="20512"/>
                  </a:moveTo>
                  <a:lnTo>
                    <a:pt x="31461" y="0"/>
                  </a:lnTo>
                  <a:lnTo>
                    <a:pt x="60075" y="0"/>
                  </a:lnTo>
                  <a:lnTo>
                    <a:pt x="60075" y="120224"/>
                  </a:lnTo>
                </a:path>
              </a:pathLst>
            </a:cu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494" name="Google Shape;494;p18"/>
            <p:cNvCxnSpPr/>
            <p:nvPr/>
          </p:nvCxnSpPr>
          <p:spPr>
            <a:xfrm rot="10800000">
              <a:off x="4001343" y="1442212"/>
              <a:ext cx="5133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18"/>
            <p:cNvCxnSpPr/>
            <p:nvPr/>
          </p:nvCxnSpPr>
          <p:spPr>
            <a:xfrm rot="10800000">
              <a:off x="4001343" y="2356864"/>
              <a:ext cx="5133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18"/>
            <p:cNvCxnSpPr/>
            <p:nvPr/>
          </p:nvCxnSpPr>
          <p:spPr>
            <a:xfrm rot="10800000">
              <a:off x="4001343" y="3320327"/>
              <a:ext cx="5133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18"/>
            <p:cNvCxnSpPr/>
            <p:nvPr/>
          </p:nvCxnSpPr>
          <p:spPr>
            <a:xfrm rot="10800000">
              <a:off x="3957843" y="4254027"/>
              <a:ext cx="5568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8" name="Google Shape;498;p18"/>
            <p:cNvSpPr/>
            <p:nvPr/>
          </p:nvSpPr>
          <p:spPr>
            <a:xfrm>
              <a:off x="2493112" y="1257953"/>
              <a:ext cx="1501875" cy="3005600"/>
            </a:xfrm>
            <a:custGeom>
              <a:avLst/>
              <a:gdLst/>
              <a:ahLst/>
              <a:cxnLst/>
              <a:rect l="l" t="t" r="r" b="b"/>
              <a:pathLst>
                <a:path w="60075" h="120224" extrusionOk="0">
                  <a:moveTo>
                    <a:pt x="0" y="20512"/>
                  </a:moveTo>
                  <a:lnTo>
                    <a:pt x="31461" y="0"/>
                  </a:lnTo>
                  <a:lnTo>
                    <a:pt x="60075" y="0"/>
                  </a:lnTo>
                  <a:lnTo>
                    <a:pt x="60075" y="120224"/>
                  </a:lnTo>
                </a:path>
              </a:pathLst>
            </a:cu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499" name="Google Shape;499;p18"/>
            <p:cNvCxnSpPr/>
            <p:nvPr/>
          </p:nvCxnSpPr>
          <p:spPr>
            <a:xfrm rot="10800000">
              <a:off x="4001343" y="1442212"/>
              <a:ext cx="513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" name="Google Shape;500;p18"/>
            <p:cNvCxnSpPr/>
            <p:nvPr/>
          </p:nvCxnSpPr>
          <p:spPr>
            <a:xfrm rot="10800000">
              <a:off x="4001343" y="2356864"/>
              <a:ext cx="513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1" name="Google Shape;501;p18"/>
            <p:cNvCxnSpPr/>
            <p:nvPr/>
          </p:nvCxnSpPr>
          <p:spPr>
            <a:xfrm rot="10800000">
              <a:off x="4001343" y="3320327"/>
              <a:ext cx="513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" name="Google Shape;502;p18"/>
            <p:cNvCxnSpPr/>
            <p:nvPr/>
          </p:nvCxnSpPr>
          <p:spPr>
            <a:xfrm rot="10800000">
              <a:off x="3981843" y="4254027"/>
              <a:ext cx="5328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03" name="Google Shape;503;p18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TEST MODULOS</a:t>
            </a:r>
            <a:endParaRPr dirty="0"/>
          </a:p>
        </p:txBody>
      </p:sp>
      <p:grpSp>
        <p:nvGrpSpPr>
          <p:cNvPr id="504" name="Google Shape;504;p18"/>
          <p:cNvGrpSpPr/>
          <p:nvPr/>
        </p:nvGrpSpPr>
        <p:grpSpPr>
          <a:xfrm>
            <a:off x="872982" y="1250203"/>
            <a:ext cx="2430606" cy="3122348"/>
            <a:chOff x="2616388" y="1504175"/>
            <a:chExt cx="2082425" cy="2675075"/>
          </a:xfrm>
        </p:grpSpPr>
        <p:sp>
          <p:nvSpPr>
            <p:cNvPr id="505" name="Google Shape;505;p18"/>
            <p:cNvSpPr/>
            <p:nvPr/>
          </p:nvSpPr>
          <p:spPr>
            <a:xfrm>
              <a:off x="2616688" y="3345475"/>
              <a:ext cx="1897575" cy="833775"/>
            </a:xfrm>
            <a:custGeom>
              <a:avLst/>
              <a:gdLst/>
              <a:ahLst/>
              <a:cxnLst/>
              <a:rect l="l" t="t" r="r" b="b"/>
              <a:pathLst>
                <a:path w="75903" h="33351" extrusionOk="0">
                  <a:moveTo>
                    <a:pt x="0" y="1"/>
                  </a:moveTo>
                  <a:lnTo>
                    <a:pt x="0" y="989"/>
                  </a:lnTo>
                  <a:cubicBezTo>
                    <a:pt x="0" y="1108"/>
                    <a:pt x="72" y="1215"/>
                    <a:pt x="191" y="1275"/>
                  </a:cubicBezTo>
                  <a:lnTo>
                    <a:pt x="55472" y="33195"/>
                  </a:lnTo>
                  <a:cubicBezTo>
                    <a:pt x="55829" y="33350"/>
                    <a:pt x="56246" y="33338"/>
                    <a:pt x="56591" y="33148"/>
                  </a:cubicBezTo>
                  <a:lnTo>
                    <a:pt x="75629" y="22158"/>
                  </a:lnTo>
                  <a:cubicBezTo>
                    <a:pt x="75784" y="22087"/>
                    <a:pt x="75879" y="21944"/>
                    <a:pt x="75903" y="21789"/>
                  </a:cubicBezTo>
                  <a:lnTo>
                    <a:pt x="75903" y="2080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8"/>
            <p:cNvSpPr/>
            <p:nvPr/>
          </p:nvSpPr>
          <p:spPr>
            <a:xfrm>
              <a:off x="2616388" y="3057550"/>
              <a:ext cx="1897875" cy="1095775"/>
            </a:xfrm>
            <a:custGeom>
              <a:avLst/>
              <a:gdLst/>
              <a:ahLst/>
              <a:cxnLst/>
              <a:rect l="l" t="t" r="r" b="b"/>
              <a:pathLst>
                <a:path w="75915" h="43831" extrusionOk="0">
                  <a:moveTo>
                    <a:pt x="19950" y="0"/>
                  </a:moveTo>
                  <a:cubicBezTo>
                    <a:pt x="19729" y="0"/>
                    <a:pt x="19496" y="55"/>
                    <a:pt x="19312" y="159"/>
                  </a:cubicBezTo>
                  <a:lnTo>
                    <a:pt x="274" y="11149"/>
                  </a:lnTo>
                  <a:cubicBezTo>
                    <a:pt x="120" y="11220"/>
                    <a:pt x="24" y="11351"/>
                    <a:pt x="0" y="11518"/>
                  </a:cubicBezTo>
                  <a:cubicBezTo>
                    <a:pt x="12" y="11637"/>
                    <a:pt x="84" y="11744"/>
                    <a:pt x="191" y="11804"/>
                  </a:cubicBezTo>
                  <a:lnTo>
                    <a:pt x="55484" y="43724"/>
                  </a:lnTo>
                  <a:cubicBezTo>
                    <a:pt x="55647" y="43795"/>
                    <a:pt x="55822" y="43831"/>
                    <a:pt x="55998" y="43831"/>
                  </a:cubicBezTo>
                  <a:cubicBezTo>
                    <a:pt x="56207" y="43831"/>
                    <a:pt x="56415" y="43780"/>
                    <a:pt x="56603" y="43677"/>
                  </a:cubicBezTo>
                  <a:lnTo>
                    <a:pt x="75641" y="32687"/>
                  </a:lnTo>
                  <a:cubicBezTo>
                    <a:pt x="75796" y="32616"/>
                    <a:pt x="75891" y="32485"/>
                    <a:pt x="75915" y="32318"/>
                  </a:cubicBezTo>
                  <a:cubicBezTo>
                    <a:pt x="75903" y="32199"/>
                    <a:pt x="75831" y="32080"/>
                    <a:pt x="75724" y="32032"/>
                  </a:cubicBezTo>
                  <a:lnTo>
                    <a:pt x="20432" y="112"/>
                  </a:lnTo>
                  <a:cubicBezTo>
                    <a:pt x="20303" y="37"/>
                    <a:pt x="20131" y="0"/>
                    <a:pt x="1995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8"/>
            <p:cNvSpPr/>
            <p:nvPr/>
          </p:nvSpPr>
          <p:spPr>
            <a:xfrm>
              <a:off x="2643763" y="3070150"/>
              <a:ext cx="1853825" cy="1070400"/>
            </a:xfrm>
            <a:custGeom>
              <a:avLst/>
              <a:gdLst/>
              <a:ahLst/>
              <a:cxnLst/>
              <a:rect l="l" t="t" r="r" b="b"/>
              <a:pathLst>
                <a:path w="74153" h="42816" extrusionOk="0">
                  <a:moveTo>
                    <a:pt x="54841" y="42732"/>
                  </a:moveTo>
                  <a:lnTo>
                    <a:pt x="156" y="11157"/>
                  </a:lnTo>
                  <a:cubicBezTo>
                    <a:pt x="1" y="11073"/>
                    <a:pt x="25" y="10931"/>
                    <a:pt x="191" y="10823"/>
                  </a:cubicBezTo>
                  <a:lnTo>
                    <a:pt x="18741" y="108"/>
                  </a:lnTo>
                  <a:cubicBezTo>
                    <a:pt x="18920" y="13"/>
                    <a:pt x="19134" y="1"/>
                    <a:pt x="19313" y="84"/>
                  </a:cubicBezTo>
                  <a:lnTo>
                    <a:pt x="74010" y="31671"/>
                  </a:lnTo>
                  <a:cubicBezTo>
                    <a:pt x="74153" y="31755"/>
                    <a:pt x="74129" y="31897"/>
                    <a:pt x="73962" y="31993"/>
                  </a:cubicBezTo>
                  <a:lnTo>
                    <a:pt x="55413" y="42708"/>
                  </a:lnTo>
                  <a:cubicBezTo>
                    <a:pt x="55234" y="42815"/>
                    <a:pt x="55020" y="42815"/>
                    <a:pt x="54841" y="427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8" name="Google Shape;508;p18"/>
            <p:cNvGrpSpPr/>
            <p:nvPr/>
          </p:nvGrpSpPr>
          <p:grpSpPr>
            <a:xfrm>
              <a:off x="2723238" y="3123575"/>
              <a:ext cx="1675550" cy="965475"/>
              <a:chOff x="2723238" y="3123575"/>
              <a:chExt cx="1675550" cy="965475"/>
            </a:xfrm>
          </p:grpSpPr>
          <p:sp>
            <p:nvSpPr>
              <p:cNvPr id="509" name="Google Shape;509;p18"/>
              <p:cNvSpPr/>
              <p:nvPr/>
            </p:nvSpPr>
            <p:spPr>
              <a:xfrm>
                <a:off x="3065263" y="3123575"/>
                <a:ext cx="14110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9" extrusionOk="0">
                    <a:moveTo>
                      <a:pt x="2190" y="0"/>
                    </a:moveTo>
                    <a:cubicBezTo>
                      <a:pt x="2018" y="0"/>
                      <a:pt x="1846" y="42"/>
                      <a:pt x="1691" y="126"/>
                    </a:cubicBezTo>
                    <a:lnTo>
                      <a:pt x="310" y="924"/>
                    </a:lnTo>
                    <a:cubicBezTo>
                      <a:pt x="36" y="1090"/>
                      <a:pt x="0" y="1328"/>
                      <a:pt x="238" y="1459"/>
                    </a:cubicBezTo>
                    <a:lnTo>
                      <a:pt x="3036" y="3079"/>
                    </a:lnTo>
                    <a:cubicBezTo>
                      <a:pt x="3173" y="3139"/>
                      <a:pt x="3317" y="3169"/>
                      <a:pt x="3460" y="3169"/>
                    </a:cubicBezTo>
                    <a:cubicBezTo>
                      <a:pt x="3629" y="3169"/>
                      <a:pt x="3798" y="3127"/>
                      <a:pt x="3953" y="3043"/>
                    </a:cubicBezTo>
                    <a:lnTo>
                      <a:pt x="5346" y="2233"/>
                    </a:lnTo>
                    <a:cubicBezTo>
                      <a:pt x="5620" y="2067"/>
                      <a:pt x="5644" y="1828"/>
                      <a:pt x="5406" y="1697"/>
                    </a:cubicBezTo>
                    <a:lnTo>
                      <a:pt x="2619" y="90"/>
                    </a:lnTo>
                    <a:cubicBezTo>
                      <a:pt x="2483" y="30"/>
                      <a:pt x="2337" y="0"/>
                      <a:pt x="21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8"/>
              <p:cNvSpPr/>
              <p:nvPr/>
            </p:nvSpPr>
            <p:spPr>
              <a:xfrm>
                <a:off x="3197713" y="3200100"/>
                <a:ext cx="1411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8" extrusionOk="0">
                    <a:moveTo>
                      <a:pt x="2199" y="0"/>
                    </a:moveTo>
                    <a:cubicBezTo>
                      <a:pt x="2023" y="0"/>
                      <a:pt x="1848" y="45"/>
                      <a:pt x="1691" y="137"/>
                    </a:cubicBezTo>
                    <a:lnTo>
                      <a:pt x="310" y="934"/>
                    </a:lnTo>
                    <a:cubicBezTo>
                      <a:pt x="36" y="1089"/>
                      <a:pt x="0" y="1327"/>
                      <a:pt x="239" y="1470"/>
                    </a:cubicBezTo>
                    <a:lnTo>
                      <a:pt x="3036" y="3077"/>
                    </a:lnTo>
                    <a:cubicBezTo>
                      <a:pt x="3173" y="3137"/>
                      <a:pt x="3317" y="3167"/>
                      <a:pt x="3460" y="3167"/>
                    </a:cubicBezTo>
                    <a:cubicBezTo>
                      <a:pt x="3630" y="3167"/>
                      <a:pt x="3798" y="3126"/>
                      <a:pt x="3953" y="3042"/>
                    </a:cubicBezTo>
                    <a:lnTo>
                      <a:pt x="5346" y="2244"/>
                    </a:lnTo>
                    <a:cubicBezTo>
                      <a:pt x="5620" y="2077"/>
                      <a:pt x="5644" y="1839"/>
                      <a:pt x="5406" y="1708"/>
                    </a:cubicBezTo>
                    <a:lnTo>
                      <a:pt x="2620" y="89"/>
                    </a:lnTo>
                    <a:cubicBezTo>
                      <a:pt x="2486" y="30"/>
                      <a:pt x="2342" y="0"/>
                      <a:pt x="2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8"/>
              <p:cNvSpPr/>
              <p:nvPr/>
            </p:nvSpPr>
            <p:spPr>
              <a:xfrm>
                <a:off x="3330463" y="3276550"/>
                <a:ext cx="1408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3163" extrusionOk="0">
                    <a:moveTo>
                      <a:pt x="2179" y="1"/>
                    </a:moveTo>
                    <a:cubicBezTo>
                      <a:pt x="2006" y="1"/>
                      <a:pt x="1834" y="43"/>
                      <a:pt x="1679" y="127"/>
                    </a:cubicBezTo>
                    <a:lnTo>
                      <a:pt x="298" y="924"/>
                    </a:lnTo>
                    <a:cubicBezTo>
                      <a:pt x="24" y="1091"/>
                      <a:pt x="1" y="1329"/>
                      <a:pt x="227" y="1460"/>
                    </a:cubicBezTo>
                    <a:lnTo>
                      <a:pt x="3025" y="3067"/>
                    </a:lnTo>
                    <a:cubicBezTo>
                      <a:pt x="3159" y="3132"/>
                      <a:pt x="3300" y="3162"/>
                      <a:pt x="3441" y="3162"/>
                    </a:cubicBezTo>
                    <a:cubicBezTo>
                      <a:pt x="3613" y="3162"/>
                      <a:pt x="3784" y="3117"/>
                      <a:pt x="3942" y="3032"/>
                    </a:cubicBezTo>
                    <a:lnTo>
                      <a:pt x="5335" y="2234"/>
                    </a:lnTo>
                    <a:cubicBezTo>
                      <a:pt x="5608" y="2079"/>
                      <a:pt x="5632" y="1841"/>
                      <a:pt x="5394" y="1698"/>
                    </a:cubicBezTo>
                    <a:lnTo>
                      <a:pt x="2608" y="91"/>
                    </a:lnTo>
                    <a:cubicBezTo>
                      <a:pt x="2472" y="31"/>
                      <a:pt x="2325" y="1"/>
                      <a:pt x="2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8"/>
              <p:cNvSpPr/>
              <p:nvPr/>
            </p:nvSpPr>
            <p:spPr>
              <a:xfrm>
                <a:off x="3462613" y="3353050"/>
                <a:ext cx="1411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3" extrusionOk="0">
                    <a:moveTo>
                      <a:pt x="2191" y="1"/>
                    </a:moveTo>
                    <a:cubicBezTo>
                      <a:pt x="2019" y="1"/>
                      <a:pt x="1846" y="43"/>
                      <a:pt x="1692" y="127"/>
                    </a:cubicBezTo>
                    <a:lnTo>
                      <a:pt x="311" y="924"/>
                    </a:lnTo>
                    <a:cubicBezTo>
                      <a:pt x="37" y="1091"/>
                      <a:pt x="1" y="1329"/>
                      <a:pt x="239" y="1460"/>
                    </a:cubicBezTo>
                    <a:lnTo>
                      <a:pt x="3037" y="3067"/>
                    </a:lnTo>
                    <a:cubicBezTo>
                      <a:pt x="3171" y="3132"/>
                      <a:pt x="3315" y="3162"/>
                      <a:pt x="3458" y="3162"/>
                    </a:cubicBezTo>
                    <a:cubicBezTo>
                      <a:pt x="3634" y="3162"/>
                      <a:pt x="3809" y="3117"/>
                      <a:pt x="3966" y="3032"/>
                    </a:cubicBezTo>
                    <a:lnTo>
                      <a:pt x="5347" y="2234"/>
                    </a:lnTo>
                    <a:cubicBezTo>
                      <a:pt x="5609" y="2079"/>
                      <a:pt x="5645" y="1841"/>
                      <a:pt x="5406" y="1698"/>
                    </a:cubicBezTo>
                    <a:lnTo>
                      <a:pt x="2620" y="91"/>
                    </a:lnTo>
                    <a:cubicBezTo>
                      <a:pt x="2484" y="31"/>
                      <a:pt x="2337" y="1"/>
                      <a:pt x="21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8"/>
              <p:cNvSpPr/>
              <p:nvPr/>
            </p:nvSpPr>
            <p:spPr>
              <a:xfrm>
                <a:off x="3595388" y="3429425"/>
                <a:ext cx="1408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3168" extrusionOk="0">
                    <a:moveTo>
                      <a:pt x="2187" y="1"/>
                    </a:moveTo>
                    <a:cubicBezTo>
                      <a:pt x="2013" y="1"/>
                      <a:pt x="1841" y="46"/>
                      <a:pt x="1691" y="131"/>
                    </a:cubicBezTo>
                    <a:lnTo>
                      <a:pt x="298" y="929"/>
                    </a:lnTo>
                    <a:cubicBezTo>
                      <a:pt x="24" y="1096"/>
                      <a:pt x="0" y="1334"/>
                      <a:pt x="238" y="1465"/>
                    </a:cubicBezTo>
                    <a:lnTo>
                      <a:pt x="3024" y="3072"/>
                    </a:lnTo>
                    <a:cubicBezTo>
                      <a:pt x="3158" y="3137"/>
                      <a:pt x="3302" y="3167"/>
                      <a:pt x="3446" y="3167"/>
                    </a:cubicBezTo>
                    <a:cubicBezTo>
                      <a:pt x="3621" y="3167"/>
                      <a:pt x="3796" y="3122"/>
                      <a:pt x="3953" y="3037"/>
                    </a:cubicBezTo>
                    <a:lnTo>
                      <a:pt x="5334" y="2239"/>
                    </a:lnTo>
                    <a:cubicBezTo>
                      <a:pt x="5608" y="2084"/>
                      <a:pt x="5632" y="1846"/>
                      <a:pt x="5406" y="1703"/>
                    </a:cubicBezTo>
                    <a:lnTo>
                      <a:pt x="2608" y="96"/>
                    </a:lnTo>
                    <a:cubicBezTo>
                      <a:pt x="2474" y="31"/>
                      <a:pt x="2330" y="1"/>
                      <a:pt x="2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8"/>
              <p:cNvSpPr/>
              <p:nvPr/>
            </p:nvSpPr>
            <p:spPr>
              <a:xfrm>
                <a:off x="3727838" y="3505775"/>
                <a:ext cx="141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73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7"/>
                    </a:cubicBezTo>
                    <a:lnTo>
                      <a:pt x="298" y="935"/>
                    </a:lnTo>
                    <a:cubicBezTo>
                      <a:pt x="24" y="1090"/>
                      <a:pt x="0" y="1328"/>
                      <a:pt x="239" y="1471"/>
                    </a:cubicBezTo>
                    <a:lnTo>
                      <a:pt x="3025" y="3078"/>
                    </a:lnTo>
                    <a:cubicBezTo>
                      <a:pt x="3159" y="3142"/>
                      <a:pt x="3302" y="3173"/>
                      <a:pt x="3446" y="3173"/>
                    </a:cubicBezTo>
                    <a:cubicBezTo>
                      <a:pt x="3621" y="3173"/>
                      <a:pt x="3796" y="3128"/>
                      <a:pt x="3953" y="3042"/>
                    </a:cubicBezTo>
                    <a:lnTo>
                      <a:pt x="5334" y="2245"/>
                    </a:lnTo>
                    <a:cubicBezTo>
                      <a:pt x="5608" y="2090"/>
                      <a:pt x="5644" y="1852"/>
                      <a:pt x="5406" y="1709"/>
                    </a:cubicBezTo>
                    <a:lnTo>
                      <a:pt x="2608" y="90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18"/>
              <p:cNvSpPr/>
              <p:nvPr/>
            </p:nvSpPr>
            <p:spPr>
              <a:xfrm>
                <a:off x="3860288" y="35824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1"/>
                    </a:cubicBezTo>
                    <a:lnTo>
                      <a:pt x="298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1" y="3167"/>
                      <a:pt x="3796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4" y="1846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18"/>
              <p:cNvSpPr/>
              <p:nvPr/>
            </p:nvSpPr>
            <p:spPr>
              <a:xfrm>
                <a:off x="3992738" y="36589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92" y="1"/>
                    </a:moveTo>
                    <a:cubicBezTo>
                      <a:pt x="2020" y="1"/>
                      <a:pt x="1849" y="46"/>
                      <a:pt x="1692" y="131"/>
                    </a:cubicBezTo>
                    <a:lnTo>
                      <a:pt x="299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2" y="3167"/>
                      <a:pt x="3797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5" y="1834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1"/>
                      <a:pt x="21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8"/>
              <p:cNvSpPr/>
              <p:nvPr/>
            </p:nvSpPr>
            <p:spPr>
              <a:xfrm>
                <a:off x="4125213" y="3735425"/>
                <a:ext cx="141100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2" extrusionOk="0">
                    <a:moveTo>
                      <a:pt x="2192" y="0"/>
                    </a:moveTo>
                    <a:cubicBezTo>
                      <a:pt x="2019" y="0"/>
                      <a:pt x="1848" y="46"/>
                      <a:pt x="1691" y="131"/>
                    </a:cubicBezTo>
                    <a:lnTo>
                      <a:pt x="298" y="929"/>
                    </a:lnTo>
                    <a:cubicBezTo>
                      <a:pt x="36" y="1084"/>
                      <a:pt x="0" y="1322"/>
                      <a:pt x="238" y="1464"/>
                    </a:cubicBezTo>
                    <a:lnTo>
                      <a:pt x="3024" y="3072"/>
                    </a:lnTo>
                    <a:cubicBezTo>
                      <a:pt x="3161" y="3132"/>
                      <a:pt x="3307" y="3162"/>
                      <a:pt x="3453" y="3162"/>
                    </a:cubicBezTo>
                    <a:cubicBezTo>
                      <a:pt x="3626" y="3162"/>
                      <a:pt x="3798" y="3120"/>
                      <a:pt x="3953" y="3036"/>
                    </a:cubicBezTo>
                    <a:lnTo>
                      <a:pt x="5334" y="2238"/>
                    </a:lnTo>
                    <a:cubicBezTo>
                      <a:pt x="5608" y="2084"/>
                      <a:pt x="5644" y="1845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2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18"/>
              <p:cNvSpPr/>
              <p:nvPr/>
            </p:nvSpPr>
            <p:spPr>
              <a:xfrm>
                <a:off x="4257663" y="3811925"/>
                <a:ext cx="1411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2" extrusionOk="0">
                    <a:moveTo>
                      <a:pt x="2192" y="0"/>
                    </a:moveTo>
                    <a:cubicBezTo>
                      <a:pt x="2020" y="0"/>
                      <a:pt x="1848" y="46"/>
                      <a:pt x="1691" y="131"/>
                    </a:cubicBezTo>
                    <a:lnTo>
                      <a:pt x="310" y="929"/>
                    </a:lnTo>
                    <a:cubicBezTo>
                      <a:pt x="36" y="1083"/>
                      <a:pt x="1" y="1322"/>
                      <a:pt x="239" y="1464"/>
                    </a:cubicBezTo>
                    <a:lnTo>
                      <a:pt x="3037" y="3072"/>
                    </a:lnTo>
                    <a:cubicBezTo>
                      <a:pt x="3168" y="3132"/>
                      <a:pt x="3311" y="3162"/>
                      <a:pt x="3456" y="3162"/>
                    </a:cubicBezTo>
                    <a:cubicBezTo>
                      <a:pt x="3626" y="3162"/>
                      <a:pt x="3799" y="3120"/>
                      <a:pt x="3953" y="3036"/>
                    </a:cubicBezTo>
                    <a:lnTo>
                      <a:pt x="5335" y="2226"/>
                    </a:lnTo>
                    <a:cubicBezTo>
                      <a:pt x="5608" y="2072"/>
                      <a:pt x="5644" y="1833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18"/>
              <p:cNvSpPr/>
              <p:nvPr/>
            </p:nvSpPr>
            <p:spPr>
              <a:xfrm>
                <a:off x="2968213" y="3176425"/>
                <a:ext cx="145575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7" extrusionOk="0">
                    <a:moveTo>
                      <a:pt x="2286" y="1"/>
                    </a:moveTo>
                    <a:cubicBezTo>
                      <a:pt x="2193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3" y="1226"/>
                      <a:pt x="1" y="1346"/>
                      <a:pt x="120" y="1417"/>
                    </a:cubicBezTo>
                    <a:lnTo>
                      <a:pt x="3323" y="3274"/>
                    </a:lnTo>
                    <a:cubicBezTo>
                      <a:pt x="3393" y="3302"/>
                      <a:pt x="3469" y="3316"/>
                      <a:pt x="3546" y="3316"/>
                    </a:cubicBezTo>
                    <a:cubicBezTo>
                      <a:pt x="3636" y="3316"/>
                      <a:pt x="3727" y="3296"/>
                      <a:pt x="3811" y="3251"/>
                    </a:cubicBezTo>
                    <a:lnTo>
                      <a:pt x="5668" y="2179"/>
                    </a:lnTo>
                    <a:cubicBezTo>
                      <a:pt x="5811" y="2096"/>
                      <a:pt x="5823" y="1965"/>
                      <a:pt x="5704" y="1893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8"/>
              <p:cNvSpPr/>
              <p:nvPr/>
            </p:nvSpPr>
            <p:spPr>
              <a:xfrm>
                <a:off x="2886963" y="3223950"/>
                <a:ext cx="20122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4585" extrusionOk="0">
                    <a:moveTo>
                      <a:pt x="2260" y="1"/>
                    </a:moveTo>
                    <a:cubicBezTo>
                      <a:pt x="2155" y="1"/>
                      <a:pt x="2049" y="25"/>
                      <a:pt x="1953" y="76"/>
                    </a:cubicBezTo>
                    <a:lnTo>
                      <a:pt x="191" y="1100"/>
                    </a:lnTo>
                    <a:cubicBezTo>
                      <a:pt x="24" y="1195"/>
                      <a:pt x="0" y="1338"/>
                      <a:pt x="155" y="1433"/>
                    </a:cubicBezTo>
                    <a:lnTo>
                      <a:pt x="5525" y="4529"/>
                    </a:lnTo>
                    <a:cubicBezTo>
                      <a:pt x="5605" y="4566"/>
                      <a:pt x="5693" y="4584"/>
                      <a:pt x="5780" y="4584"/>
                    </a:cubicBezTo>
                    <a:cubicBezTo>
                      <a:pt x="5887" y="4584"/>
                      <a:pt x="5993" y="4557"/>
                      <a:pt x="6084" y="4505"/>
                    </a:cubicBezTo>
                    <a:lnTo>
                      <a:pt x="7858" y="3481"/>
                    </a:lnTo>
                    <a:cubicBezTo>
                      <a:pt x="8025" y="3386"/>
                      <a:pt x="8049" y="3243"/>
                      <a:pt x="7894" y="3159"/>
                    </a:cubicBezTo>
                    <a:lnTo>
                      <a:pt x="2524" y="52"/>
                    </a:lnTo>
                    <a:cubicBezTo>
                      <a:pt x="2441" y="19"/>
                      <a:pt x="2351" y="1"/>
                      <a:pt x="2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18"/>
              <p:cNvSpPr/>
              <p:nvPr/>
            </p:nvSpPr>
            <p:spPr>
              <a:xfrm>
                <a:off x="2805688" y="3271075"/>
                <a:ext cx="217325" cy="124050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4962" extrusionOk="0">
                    <a:moveTo>
                      <a:pt x="2248" y="0"/>
                    </a:moveTo>
                    <a:cubicBezTo>
                      <a:pt x="2141" y="0"/>
                      <a:pt x="2036" y="27"/>
                      <a:pt x="1942" y="84"/>
                    </a:cubicBezTo>
                    <a:lnTo>
                      <a:pt x="191" y="1096"/>
                    </a:lnTo>
                    <a:cubicBezTo>
                      <a:pt x="13" y="1191"/>
                      <a:pt x="1" y="1346"/>
                      <a:pt x="144" y="1429"/>
                    </a:cubicBezTo>
                    <a:lnTo>
                      <a:pt x="6168" y="4906"/>
                    </a:lnTo>
                    <a:cubicBezTo>
                      <a:pt x="6254" y="4943"/>
                      <a:pt x="6345" y="4961"/>
                      <a:pt x="6435" y="4961"/>
                    </a:cubicBezTo>
                    <a:cubicBezTo>
                      <a:pt x="6544" y="4961"/>
                      <a:pt x="6653" y="4934"/>
                      <a:pt x="6752" y="4882"/>
                    </a:cubicBezTo>
                    <a:lnTo>
                      <a:pt x="8502" y="3882"/>
                    </a:lnTo>
                    <a:cubicBezTo>
                      <a:pt x="8669" y="3775"/>
                      <a:pt x="8692" y="3620"/>
                      <a:pt x="8538" y="3536"/>
                    </a:cubicBezTo>
                    <a:lnTo>
                      <a:pt x="2525" y="60"/>
                    </a:lnTo>
                    <a:cubicBezTo>
                      <a:pt x="2436" y="21"/>
                      <a:pt x="2341" y="0"/>
                      <a:pt x="22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8"/>
              <p:cNvSpPr/>
              <p:nvPr/>
            </p:nvSpPr>
            <p:spPr>
              <a:xfrm>
                <a:off x="4160638" y="3864775"/>
                <a:ext cx="145575" cy="82900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6" extrusionOk="0">
                    <a:moveTo>
                      <a:pt x="2255" y="1"/>
                    </a:moveTo>
                    <a:cubicBezTo>
                      <a:pt x="2170" y="1"/>
                      <a:pt x="2086" y="21"/>
                      <a:pt x="2012" y="65"/>
                    </a:cubicBezTo>
                    <a:lnTo>
                      <a:pt x="155" y="1148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3322" y="3268"/>
                    </a:lnTo>
                    <a:cubicBezTo>
                      <a:pt x="3393" y="3300"/>
                      <a:pt x="3469" y="3316"/>
                      <a:pt x="3544" y="3316"/>
                    </a:cubicBezTo>
                    <a:cubicBezTo>
                      <a:pt x="3633" y="3316"/>
                      <a:pt x="3721" y="3294"/>
                      <a:pt x="3798" y="3256"/>
                    </a:cubicBezTo>
                    <a:lnTo>
                      <a:pt x="5667" y="2172"/>
                    </a:lnTo>
                    <a:cubicBezTo>
                      <a:pt x="5810" y="2089"/>
                      <a:pt x="5822" y="1970"/>
                      <a:pt x="5691" y="1898"/>
                    </a:cubicBezTo>
                    <a:lnTo>
                      <a:pt x="2489" y="53"/>
                    </a:lnTo>
                    <a:cubicBezTo>
                      <a:pt x="2414" y="19"/>
                      <a:pt x="2334" y="1"/>
                      <a:pt x="22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8"/>
              <p:cNvSpPr/>
              <p:nvPr/>
            </p:nvSpPr>
            <p:spPr>
              <a:xfrm>
                <a:off x="4023113" y="3879875"/>
                <a:ext cx="200950" cy="1145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4581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5513" y="4521"/>
                    </a:lnTo>
                    <a:cubicBezTo>
                      <a:pt x="5597" y="4560"/>
                      <a:pt x="5688" y="4581"/>
                      <a:pt x="5780" y="4581"/>
                    </a:cubicBezTo>
                    <a:cubicBezTo>
                      <a:pt x="5885" y="4581"/>
                      <a:pt x="5990" y="4554"/>
                      <a:pt x="6085" y="4497"/>
                    </a:cubicBezTo>
                    <a:lnTo>
                      <a:pt x="7847" y="3485"/>
                    </a:lnTo>
                    <a:cubicBezTo>
                      <a:pt x="8013" y="3390"/>
                      <a:pt x="8037" y="3235"/>
                      <a:pt x="7882" y="3152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18"/>
              <p:cNvSpPr/>
              <p:nvPr/>
            </p:nvSpPr>
            <p:spPr>
              <a:xfrm>
                <a:off x="3925188" y="3917450"/>
                <a:ext cx="217300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4959" extrusionOk="0">
                    <a:moveTo>
                      <a:pt x="2253" y="1"/>
                    </a:moveTo>
                    <a:cubicBezTo>
                      <a:pt x="2143" y="1"/>
                      <a:pt x="2033" y="31"/>
                      <a:pt x="1929" y="89"/>
                    </a:cubicBezTo>
                    <a:lnTo>
                      <a:pt x="191" y="1089"/>
                    </a:lnTo>
                    <a:cubicBezTo>
                      <a:pt x="12" y="1184"/>
                      <a:pt x="0" y="1351"/>
                      <a:pt x="143" y="1422"/>
                    </a:cubicBezTo>
                    <a:lnTo>
                      <a:pt x="6168" y="4899"/>
                    </a:lnTo>
                    <a:cubicBezTo>
                      <a:pt x="6257" y="4938"/>
                      <a:pt x="6351" y="4959"/>
                      <a:pt x="6445" y="4959"/>
                    </a:cubicBezTo>
                    <a:cubicBezTo>
                      <a:pt x="6551" y="4959"/>
                      <a:pt x="6656" y="4932"/>
                      <a:pt x="6751" y="4875"/>
                    </a:cubicBezTo>
                    <a:lnTo>
                      <a:pt x="8501" y="3875"/>
                    </a:lnTo>
                    <a:cubicBezTo>
                      <a:pt x="8668" y="3780"/>
                      <a:pt x="8692" y="3625"/>
                      <a:pt x="8537" y="3542"/>
                    </a:cubicBezTo>
                    <a:lnTo>
                      <a:pt x="2524" y="65"/>
                    </a:lnTo>
                    <a:cubicBezTo>
                      <a:pt x="2438" y="22"/>
                      <a:pt x="2346" y="1"/>
                      <a:pt x="22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18"/>
              <p:cNvSpPr/>
              <p:nvPr/>
            </p:nvSpPr>
            <p:spPr>
              <a:xfrm>
                <a:off x="2723238" y="3317650"/>
                <a:ext cx="145875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9" extrusionOk="0">
                    <a:moveTo>
                      <a:pt x="2284" y="0"/>
                    </a:moveTo>
                    <a:cubicBezTo>
                      <a:pt x="2201" y="0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6" y="3281"/>
                    </a:lnTo>
                    <a:cubicBezTo>
                      <a:pt x="3408" y="3307"/>
                      <a:pt x="3474" y="3319"/>
                      <a:pt x="3541" y="3319"/>
                    </a:cubicBezTo>
                    <a:cubicBezTo>
                      <a:pt x="3629" y="3319"/>
                      <a:pt x="3718" y="3298"/>
                      <a:pt x="3799" y="3257"/>
                    </a:cubicBezTo>
                    <a:lnTo>
                      <a:pt x="5680" y="2174"/>
                    </a:lnTo>
                    <a:cubicBezTo>
                      <a:pt x="5823" y="2090"/>
                      <a:pt x="5835" y="1971"/>
                      <a:pt x="5716" y="1912"/>
                    </a:cubicBezTo>
                    <a:lnTo>
                      <a:pt x="2489" y="42"/>
                    </a:lnTo>
                    <a:cubicBezTo>
                      <a:pt x="2424" y="15"/>
                      <a:pt x="2353" y="0"/>
                      <a:pt x="22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18"/>
              <p:cNvSpPr/>
              <p:nvPr/>
            </p:nvSpPr>
            <p:spPr>
              <a:xfrm>
                <a:off x="2829513" y="33789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9" y="1"/>
                    </a:moveTo>
                    <a:cubicBezTo>
                      <a:pt x="2207" y="1"/>
                      <a:pt x="2126" y="22"/>
                      <a:pt x="2048" y="67"/>
                    </a:cubicBezTo>
                    <a:lnTo>
                      <a:pt x="155" y="1150"/>
                    </a:lnTo>
                    <a:cubicBezTo>
                      <a:pt x="24" y="1234"/>
                      <a:pt x="0" y="1353"/>
                      <a:pt x="119" y="1412"/>
                    </a:cubicBezTo>
                    <a:lnTo>
                      <a:pt x="3346" y="3281"/>
                    </a:lnTo>
                    <a:cubicBezTo>
                      <a:pt x="3411" y="3309"/>
                      <a:pt x="3484" y="3324"/>
                      <a:pt x="3557" y="3324"/>
                    </a:cubicBezTo>
                    <a:cubicBezTo>
                      <a:pt x="3642" y="3324"/>
                      <a:pt x="3727" y="3303"/>
                      <a:pt x="3798" y="3258"/>
                    </a:cubicBezTo>
                    <a:lnTo>
                      <a:pt x="5692" y="2174"/>
                    </a:lnTo>
                    <a:cubicBezTo>
                      <a:pt x="5823" y="2091"/>
                      <a:pt x="5834" y="1972"/>
                      <a:pt x="5727" y="1912"/>
                    </a:cubicBezTo>
                    <a:lnTo>
                      <a:pt x="2501" y="43"/>
                    </a:lnTo>
                    <a:cubicBezTo>
                      <a:pt x="2430" y="16"/>
                      <a:pt x="2359" y="1"/>
                      <a:pt x="2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8"/>
              <p:cNvSpPr/>
              <p:nvPr/>
            </p:nvSpPr>
            <p:spPr>
              <a:xfrm>
                <a:off x="2935763" y="3440275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4" y="1"/>
                    </a:moveTo>
                    <a:cubicBezTo>
                      <a:pt x="2201" y="1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7" y="3281"/>
                    </a:lnTo>
                    <a:cubicBezTo>
                      <a:pt x="3412" y="3308"/>
                      <a:pt x="3482" y="3323"/>
                      <a:pt x="3553" y="3323"/>
                    </a:cubicBezTo>
                    <a:cubicBezTo>
                      <a:pt x="3637" y="3323"/>
                      <a:pt x="3722" y="3303"/>
                      <a:pt x="3799" y="3257"/>
                    </a:cubicBezTo>
                    <a:lnTo>
                      <a:pt x="5692" y="2174"/>
                    </a:lnTo>
                    <a:cubicBezTo>
                      <a:pt x="5823" y="2091"/>
                      <a:pt x="5835" y="1971"/>
                      <a:pt x="5716" y="1912"/>
                    </a:cubicBezTo>
                    <a:lnTo>
                      <a:pt x="2489" y="43"/>
                    </a:lnTo>
                    <a:cubicBezTo>
                      <a:pt x="2424" y="15"/>
                      <a:pt x="2353" y="1"/>
                      <a:pt x="22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8"/>
              <p:cNvSpPr/>
              <p:nvPr/>
            </p:nvSpPr>
            <p:spPr>
              <a:xfrm>
                <a:off x="2990838" y="3378025"/>
                <a:ext cx="121175" cy="68575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3" extrusionOk="0">
                    <a:moveTo>
                      <a:pt x="2257" y="0"/>
                    </a:moveTo>
                    <a:cubicBezTo>
                      <a:pt x="2146" y="0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99"/>
                      <a:pt x="1" y="1342"/>
                      <a:pt x="143" y="1437"/>
                    </a:cubicBezTo>
                    <a:lnTo>
                      <a:pt x="2310" y="2687"/>
                    </a:lnTo>
                    <a:cubicBezTo>
                      <a:pt x="2394" y="2724"/>
                      <a:pt x="2484" y="2742"/>
                      <a:pt x="2574" y="2742"/>
                    </a:cubicBezTo>
                    <a:cubicBezTo>
                      <a:pt x="2690" y="2742"/>
                      <a:pt x="2805" y="2712"/>
                      <a:pt x="2906" y="2652"/>
                    </a:cubicBezTo>
                    <a:lnTo>
                      <a:pt x="4656" y="1652"/>
                    </a:lnTo>
                    <a:cubicBezTo>
                      <a:pt x="4823" y="1544"/>
                      <a:pt x="4846" y="1402"/>
                      <a:pt x="4692" y="1306"/>
                    </a:cubicBezTo>
                    <a:lnTo>
                      <a:pt x="2525" y="56"/>
                    </a:lnTo>
                    <a:cubicBezTo>
                      <a:pt x="2439" y="19"/>
                      <a:pt x="2348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8"/>
              <p:cNvSpPr/>
              <p:nvPr/>
            </p:nvSpPr>
            <p:spPr>
              <a:xfrm>
                <a:off x="3075663" y="3426925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5" y="0"/>
                    </a:moveTo>
                    <a:cubicBezTo>
                      <a:pt x="2146" y="0"/>
                      <a:pt x="2039" y="30"/>
                      <a:pt x="1942" y="89"/>
                    </a:cubicBezTo>
                    <a:lnTo>
                      <a:pt x="191" y="1089"/>
                    </a:lnTo>
                    <a:cubicBezTo>
                      <a:pt x="13" y="1196"/>
                      <a:pt x="1" y="1339"/>
                      <a:pt x="156" y="1434"/>
                    </a:cubicBezTo>
                    <a:lnTo>
                      <a:pt x="2311" y="2684"/>
                    </a:lnTo>
                    <a:cubicBezTo>
                      <a:pt x="2396" y="2722"/>
                      <a:pt x="2487" y="2740"/>
                      <a:pt x="2578" y="2740"/>
                    </a:cubicBezTo>
                    <a:cubicBezTo>
                      <a:pt x="2689" y="2740"/>
                      <a:pt x="2801" y="2713"/>
                      <a:pt x="2906" y="2660"/>
                    </a:cubicBezTo>
                    <a:lnTo>
                      <a:pt x="4644" y="1648"/>
                    </a:lnTo>
                    <a:cubicBezTo>
                      <a:pt x="4823" y="1553"/>
                      <a:pt x="4835" y="1398"/>
                      <a:pt x="4692" y="1315"/>
                    </a:cubicBezTo>
                    <a:lnTo>
                      <a:pt x="2525" y="65"/>
                    </a:lnTo>
                    <a:cubicBezTo>
                      <a:pt x="2438" y="21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18"/>
              <p:cNvSpPr/>
              <p:nvPr/>
            </p:nvSpPr>
            <p:spPr>
              <a:xfrm>
                <a:off x="3160513" y="3475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8" y="1"/>
                    </a:moveTo>
                    <a:cubicBezTo>
                      <a:pt x="2148" y="1"/>
                      <a:pt x="2039" y="28"/>
                      <a:pt x="1941" y="80"/>
                    </a:cubicBezTo>
                    <a:lnTo>
                      <a:pt x="191" y="1092"/>
                    </a:lnTo>
                    <a:cubicBezTo>
                      <a:pt x="24" y="1187"/>
                      <a:pt x="0" y="1342"/>
                      <a:pt x="155" y="1426"/>
                    </a:cubicBezTo>
                    <a:lnTo>
                      <a:pt x="2322" y="2676"/>
                    </a:lnTo>
                    <a:cubicBezTo>
                      <a:pt x="2403" y="2719"/>
                      <a:pt x="2495" y="2740"/>
                      <a:pt x="2587" y="2740"/>
                    </a:cubicBezTo>
                    <a:cubicBezTo>
                      <a:pt x="2697" y="2740"/>
                      <a:pt x="2808" y="2710"/>
                      <a:pt x="2905" y="2652"/>
                    </a:cubicBezTo>
                    <a:lnTo>
                      <a:pt x="4644" y="1652"/>
                    </a:lnTo>
                    <a:cubicBezTo>
                      <a:pt x="4822" y="1545"/>
                      <a:pt x="4834" y="1402"/>
                      <a:pt x="4691" y="1306"/>
                    </a:cubicBezTo>
                    <a:lnTo>
                      <a:pt x="2524" y="56"/>
                    </a:lnTo>
                    <a:cubicBezTo>
                      <a:pt x="2438" y="19"/>
                      <a:pt x="2348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8"/>
              <p:cNvSpPr/>
              <p:nvPr/>
            </p:nvSpPr>
            <p:spPr>
              <a:xfrm>
                <a:off x="3245338" y="3524850"/>
                <a:ext cx="1211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0" extrusionOk="0">
                    <a:moveTo>
                      <a:pt x="2257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101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8" y="2722"/>
                      <a:pt x="2498" y="2740"/>
                      <a:pt x="2588" y="2740"/>
                    </a:cubicBezTo>
                    <a:cubicBezTo>
                      <a:pt x="2698" y="2740"/>
                      <a:pt x="2807" y="2713"/>
                      <a:pt x="2906" y="2660"/>
                    </a:cubicBezTo>
                    <a:lnTo>
                      <a:pt x="4656" y="1648"/>
                    </a:lnTo>
                    <a:cubicBezTo>
                      <a:pt x="4822" y="1553"/>
                      <a:pt x="4846" y="1398"/>
                      <a:pt x="4691" y="1315"/>
                    </a:cubicBezTo>
                    <a:lnTo>
                      <a:pt x="2536" y="65"/>
                    </a:lnTo>
                    <a:cubicBezTo>
                      <a:pt x="2444" y="21"/>
                      <a:pt x="2349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8"/>
              <p:cNvSpPr/>
              <p:nvPr/>
            </p:nvSpPr>
            <p:spPr>
              <a:xfrm>
                <a:off x="3330463" y="3573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0" y="1"/>
                    </a:moveTo>
                    <a:cubicBezTo>
                      <a:pt x="2138" y="1"/>
                      <a:pt x="2027" y="31"/>
                      <a:pt x="1929" y="89"/>
                    </a:cubicBezTo>
                    <a:lnTo>
                      <a:pt x="191" y="1089"/>
                    </a:lnTo>
                    <a:cubicBezTo>
                      <a:pt x="12" y="1196"/>
                      <a:pt x="1" y="1339"/>
                      <a:pt x="143" y="1435"/>
                    </a:cubicBezTo>
                    <a:lnTo>
                      <a:pt x="2310" y="2685"/>
                    </a:lnTo>
                    <a:cubicBezTo>
                      <a:pt x="2396" y="2722"/>
                      <a:pt x="2487" y="2740"/>
                      <a:pt x="2577" y="2740"/>
                    </a:cubicBezTo>
                    <a:cubicBezTo>
                      <a:pt x="2687" y="2740"/>
                      <a:pt x="2796" y="2713"/>
                      <a:pt x="2894" y="2661"/>
                    </a:cubicBezTo>
                    <a:lnTo>
                      <a:pt x="4644" y="1649"/>
                    </a:lnTo>
                    <a:cubicBezTo>
                      <a:pt x="4811" y="1554"/>
                      <a:pt x="4835" y="1399"/>
                      <a:pt x="4680" y="1316"/>
                    </a:cubicBezTo>
                    <a:lnTo>
                      <a:pt x="2525" y="65"/>
                    </a:lnTo>
                    <a:cubicBezTo>
                      <a:pt x="2438" y="22"/>
                      <a:pt x="2344" y="1"/>
                      <a:pt x="22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8"/>
              <p:cNvSpPr/>
              <p:nvPr/>
            </p:nvSpPr>
            <p:spPr>
              <a:xfrm>
                <a:off x="3415288" y="362300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9" y="0"/>
                    </a:moveTo>
                    <a:cubicBezTo>
                      <a:pt x="2149" y="0"/>
                      <a:pt x="2040" y="27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5"/>
                    </a:lnTo>
                    <a:cubicBezTo>
                      <a:pt x="2398" y="2719"/>
                      <a:pt x="2489" y="2740"/>
                      <a:pt x="2582" y="2740"/>
                    </a:cubicBezTo>
                    <a:cubicBezTo>
                      <a:pt x="2692" y="2740"/>
                      <a:pt x="2802" y="2710"/>
                      <a:pt x="2906" y="2652"/>
                    </a:cubicBezTo>
                    <a:lnTo>
                      <a:pt x="4644" y="1651"/>
                    </a:lnTo>
                    <a:cubicBezTo>
                      <a:pt x="4823" y="1544"/>
                      <a:pt x="4835" y="1401"/>
                      <a:pt x="4692" y="1306"/>
                    </a:cubicBezTo>
                    <a:lnTo>
                      <a:pt x="2525" y="56"/>
                    </a:lnTo>
                    <a:cubicBezTo>
                      <a:pt x="2439" y="18"/>
                      <a:pt x="2349" y="0"/>
                      <a:pt x="2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8"/>
              <p:cNvSpPr/>
              <p:nvPr/>
            </p:nvSpPr>
            <p:spPr>
              <a:xfrm>
                <a:off x="3500138" y="3672100"/>
                <a:ext cx="1208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6" extrusionOk="0">
                    <a:moveTo>
                      <a:pt x="2257" y="1"/>
                    </a:moveTo>
                    <a:cubicBezTo>
                      <a:pt x="2146" y="1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88"/>
                      <a:pt x="0" y="1342"/>
                      <a:pt x="143" y="1426"/>
                    </a:cubicBezTo>
                    <a:lnTo>
                      <a:pt x="2310" y="2676"/>
                    </a:lnTo>
                    <a:cubicBezTo>
                      <a:pt x="2399" y="2715"/>
                      <a:pt x="2496" y="2736"/>
                      <a:pt x="2593" y="2736"/>
                    </a:cubicBezTo>
                    <a:cubicBezTo>
                      <a:pt x="2702" y="2736"/>
                      <a:pt x="2810" y="2709"/>
                      <a:pt x="2905" y="2652"/>
                    </a:cubicBezTo>
                    <a:lnTo>
                      <a:pt x="4644" y="1640"/>
                    </a:lnTo>
                    <a:cubicBezTo>
                      <a:pt x="4822" y="1545"/>
                      <a:pt x="4834" y="1390"/>
                      <a:pt x="4691" y="1307"/>
                    </a:cubicBezTo>
                    <a:lnTo>
                      <a:pt x="2524" y="57"/>
                    </a:lnTo>
                    <a:cubicBezTo>
                      <a:pt x="2438" y="19"/>
                      <a:pt x="2348" y="1"/>
                      <a:pt x="22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8"/>
              <p:cNvSpPr/>
              <p:nvPr/>
            </p:nvSpPr>
            <p:spPr>
              <a:xfrm>
                <a:off x="3584963" y="372100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5" y="0"/>
                    </a:moveTo>
                    <a:cubicBezTo>
                      <a:pt x="2146" y="0"/>
                      <a:pt x="2038" y="31"/>
                      <a:pt x="1941" y="89"/>
                    </a:cubicBezTo>
                    <a:lnTo>
                      <a:pt x="191" y="1089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3" y="2722"/>
                      <a:pt x="2493" y="2740"/>
                      <a:pt x="2584" y="2740"/>
                    </a:cubicBezTo>
                    <a:cubicBezTo>
                      <a:pt x="2695" y="2740"/>
                      <a:pt x="2807" y="2713"/>
                      <a:pt x="2906" y="2661"/>
                    </a:cubicBezTo>
                    <a:lnTo>
                      <a:pt x="4656" y="1661"/>
                    </a:lnTo>
                    <a:cubicBezTo>
                      <a:pt x="4822" y="1553"/>
                      <a:pt x="4834" y="1399"/>
                      <a:pt x="4691" y="1315"/>
                    </a:cubicBezTo>
                    <a:lnTo>
                      <a:pt x="2525" y="65"/>
                    </a:lnTo>
                    <a:cubicBezTo>
                      <a:pt x="2438" y="22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8"/>
              <p:cNvSpPr/>
              <p:nvPr/>
            </p:nvSpPr>
            <p:spPr>
              <a:xfrm>
                <a:off x="3670088" y="3770225"/>
                <a:ext cx="1208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4" extrusionOk="0">
                    <a:moveTo>
                      <a:pt x="2246" y="1"/>
                    </a:moveTo>
                    <a:cubicBezTo>
                      <a:pt x="2139" y="1"/>
                      <a:pt x="2031" y="27"/>
                      <a:pt x="1929" y="84"/>
                    </a:cubicBezTo>
                    <a:lnTo>
                      <a:pt x="191" y="1096"/>
                    </a:lnTo>
                    <a:cubicBezTo>
                      <a:pt x="13" y="1192"/>
                      <a:pt x="1" y="1346"/>
                      <a:pt x="143" y="1430"/>
                    </a:cubicBezTo>
                    <a:lnTo>
                      <a:pt x="2310" y="2668"/>
                    </a:lnTo>
                    <a:cubicBezTo>
                      <a:pt x="2400" y="2713"/>
                      <a:pt x="2494" y="2734"/>
                      <a:pt x="2589" y="2734"/>
                    </a:cubicBezTo>
                    <a:cubicBezTo>
                      <a:pt x="2697" y="2734"/>
                      <a:pt x="2805" y="2707"/>
                      <a:pt x="2906" y="2656"/>
                    </a:cubicBezTo>
                    <a:lnTo>
                      <a:pt x="4644" y="1644"/>
                    </a:lnTo>
                    <a:cubicBezTo>
                      <a:pt x="4823" y="1549"/>
                      <a:pt x="4835" y="1394"/>
                      <a:pt x="4692" y="1311"/>
                    </a:cubicBezTo>
                    <a:lnTo>
                      <a:pt x="2525" y="61"/>
                    </a:lnTo>
                    <a:cubicBezTo>
                      <a:pt x="2435" y="22"/>
                      <a:pt x="2341" y="1"/>
                      <a:pt x="22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8"/>
              <p:cNvSpPr/>
              <p:nvPr/>
            </p:nvSpPr>
            <p:spPr>
              <a:xfrm>
                <a:off x="3754913" y="3819150"/>
                <a:ext cx="1211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36" extrusionOk="0">
                    <a:moveTo>
                      <a:pt x="2264" y="0"/>
                    </a:moveTo>
                    <a:cubicBezTo>
                      <a:pt x="2152" y="0"/>
                      <a:pt x="2040" y="28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6"/>
                    </a:lnTo>
                    <a:cubicBezTo>
                      <a:pt x="2400" y="2715"/>
                      <a:pt x="2497" y="2735"/>
                      <a:pt x="2593" y="2735"/>
                    </a:cubicBezTo>
                    <a:cubicBezTo>
                      <a:pt x="2703" y="2735"/>
                      <a:pt x="2811" y="2709"/>
                      <a:pt x="2906" y="2652"/>
                    </a:cubicBezTo>
                    <a:lnTo>
                      <a:pt x="4656" y="1640"/>
                    </a:lnTo>
                    <a:cubicBezTo>
                      <a:pt x="4823" y="1544"/>
                      <a:pt x="4847" y="1390"/>
                      <a:pt x="4692" y="1306"/>
                    </a:cubicBezTo>
                    <a:lnTo>
                      <a:pt x="2525" y="56"/>
                    </a:lnTo>
                    <a:cubicBezTo>
                      <a:pt x="2445" y="19"/>
                      <a:pt x="2355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8"/>
              <p:cNvSpPr/>
              <p:nvPr/>
            </p:nvSpPr>
            <p:spPr>
              <a:xfrm>
                <a:off x="3839763" y="386805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4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089"/>
                    </a:lnTo>
                    <a:cubicBezTo>
                      <a:pt x="12" y="1196"/>
                      <a:pt x="0" y="1351"/>
                      <a:pt x="155" y="1434"/>
                    </a:cubicBezTo>
                    <a:lnTo>
                      <a:pt x="2310" y="2684"/>
                    </a:lnTo>
                    <a:cubicBezTo>
                      <a:pt x="2396" y="2722"/>
                      <a:pt x="2486" y="2740"/>
                      <a:pt x="2577" y="2740"/>
                    </a:cubicBezTo>
                    <a:cubicBezTo>
                      <a:pt x="2689" y="2740"/>
                      <a:pt x="2801" y="2713"/>
                      <a:pt x="2905" y="2660"/>
                    </a:cubicBezTo>
                    <a:lnTo>
                      <a:pt x="4644" y="1648"/>
                    </a:lnTo>
                    <a:cubicBezTo>
                      <a:pt x="4822" y="1553"/>
                      <a:pt x="4834" y="1398"/>
                      <a:pt x="4691" y="1315"/>
                    </a:cubicBezTo>
                    <a:lnTo>
                      <a:pt x="2524" y="65"/>
                    </a:lnTo>
                    <a:cubicBezTo>
                      <a:pt x="2437" y="21"/>
                      <a:pt x="2346" y="0"/>
                      <a:pt x="2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18"/>
              <p:cNvSpPr/>
              <p:nvPr/>
            </p:nvSpPr>
            <p:spPr>
              <a:xfrm>
                <a:off x="3057813" y="3322350"/>
                <a:ext cx="123550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6" extrusionOk="0">
                    <a:moveTo>
                      <a:pt x="2263" y="1"/>
                    </a:moveTo>
                    <a:cubicBezTo>
                      <a:pt x="2157" y="1"/>
                      <a:pt x="2051" y="28"/>
                      <a:pt x="1953" y="81"/>
                    </a:cubicBezTo>
                    <a:lnTo>
                      <a:pt x="191" y="1104"/>
                    </a:lnTo>
                    <a:cubicBezTo>
                      <a:pt x="24" y="1200"/>
                      <a:pt x="0" y="1355"/>
                      <a:pt x="143" y="1438"/>
                    </a:cubicBezTo>
                    <a:lnTo>
                      <a:pt x="2417" y="2736"/>
                    </a:lnTo>
                    <a:cubicBezTo>
                      <a:pt x="2501" y="2775"/>
                      <a:pt x="2593" y="2795"/>
                      <a:pt x="2683" y="2795"/>
                    </a:cubicBezTo>
                    <a:cubicBezTo>
                      <a:pt x="2786" y="2795"/>
                      <a:pt x="2888" y="2769"/>
                      <a:pt x="2977" y="2712"/>
                    </a:cubicBezTo>
                    <a:lnTo>
                      <a:pt x="4751" y="1700"/>
                    </a:lnTo>
                    <a:cubicBezTo>
                      <a:pt x="4918" y="1605"/>
                      <a:pt x="4942" y="1450"/>
                      <a:pt x="4787" y="1366"/>
                    </a:cubicBezTo>
                    <a:lnTo>
                      <a:pt x="2525" y="57"/>
                    </a:lnTo>
                    <a:cubicBezTo>
                      <a:pt x="2439" y="19"/>
                      <a:pt x="2351" y="1"/>
                      <a:pt x="2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8"/>
              <p:cNvSpPr/>
              <p:nvPr/>
            </p:nvSpPr>
            <p:spPr>
              <a:xfrm>
                <a:off x="3145313" y="33729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1" y="0"/>
                      <a:pt x="2052" y="27"/>
                      <a:pt x="1954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5"/>
                    </a:cubicBezTo>
                    <a:lnTo>
                      <a:pt x="2525" y="56"/>
                    </a:lnTo>
                    <a:cubicBezTo>
                      <a:pt x="2445" y="18"/>
                      <a:pt x="2357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8"/>
              <p:cNvSpPr/>
              <p:nvPr/>
            </p:nvSpPr>
            <p:spPr>
              <a:xfrm>
                <a:off x="3232838" y="34235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0" y="0"/>
                      <a:pt x="2051" y="27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498" y="2772"/>
                      <a:pt x="2585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1" y="1449"/>
                      <a:pt x="4787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18"/>
              <p:cNvSpPr/>
              <p:nvPr/>
            </p:nvSpPr>
            <p:spPr>
              <a:xfrm>
                <a:off x="3320338" y="34741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1" y="0"/>
                      <a:pt x="2052" y="27"/>
                      <a:pt x="1953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5"/>
                    </a:cubicBezTo>
                    <a:lnTo>
                      <a:pt x="2418" y="2735"/>
                    </a:lnTo>
                    <a:cubicBezTo>
                      <a:pt x="2503" y="2772"/>
                      <a:pt x="2592" y="2791"/>
                      <a:pt x="2679" y="2791"/>
                    </a:cubicBezTo>
                    <a:cubicBezTo>
                      <a:pt x="2786" y="2791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99" y="1366"/>
                    </a:cubicBezTo>
                    <a:lnTo>
                      <a:pt x="2525" y="56"/>
                    </a:lnTo>
                    <a:cubicBezTo>
                      <a:pt x="2444" y="18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18"/>
              <p:cNvSpPr/>
              <p:nvPr/>
            </p:nvSpPr>
            <p:spPr>
              <a:xfrm>
                <a:off x="3407863" y="35247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2" y="0"/>
                      <a:pt x="2056" y="27"/>
                      <a:pt x="1965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503" y="2772"/>
                      <a:pt x="2591" y="2791"/>
                      <a:pt x="2678" y="2791"/>
                    </a:cubicBezTo>
                    <a:cubicBezTo>
                      <a:pt x="2785" y="2791"/>
                      <a:pt x="2890" y="2763"/>
                      <a:pt x="2989" y="2711"/>
                    </a:cubicBezTo>
                    <a:lnTo>
                      <a:pt x="4751" y="1687"/>
                    </a:lnTo>
                    <a:cubicBezTo>
                      <a:pt x="4929" y="1592"/>
                      <a:pt x="4941" y="1449"/>
                      <a:pt x="4798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18"/>
              <p:cNvSpPr/>
              <p:nvPr/>
            </p:nvSpPr>
            <p:spPr>
              <a:xfrm>
                <a:off x="3495663" y="3575275"/>
                <a:ext cx="1232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5" extrusionOk="0">
                    <a:moveTo>
                      <a:pt x="2253" y="0"/>
                    </a:moveTo>
                    <a:cubicBezTo>
                      <a:pt x="2150" y="0"/>
                      <a:pt x="2048" y="27"/>
                      <a:pt x="1953" y="84"/>
                    </a:cubicBezTo>
                    <a:lnTo>
                      <a:pt x="191" y="1096"/>
                    </a:lnTo>
                    <a:cubicBezTo>
                      <a:pt x="12" y="1191"/>
                      <a:pt x="1" y="1346"/>
                      <a:pt x="143" y="1429"/>
                    </a:cubicBezTo>
                    <a:lnTo>
                      <a:pt x="2406" y="2739"/>
                    </a:lnTo>
                    <a:cubicBezTo>
                      <a:pt x="2491" y="2776"/>
                      <a:pt x="2582" y="2795"/>
                      <a:pt x="2671" y="2795"/>
                    </a:cubicBezTo>
                    <a:cubicBezTo>
                      <a:pt x="2779" y="2795"/>
                      <a:pt x="2885" y="2767"/>
                      <a:pt x="2977" y="2715"/>
                    </a:cubicBezTo>
                    <a:lnTo>
                      <a:pt x="4751" y="1691"/>
                    </a:lnTo>
                    <a:cubicBezTo>
                      <a:pt x="4918" y="1596"/>
                      <a:pt x="4930" y="1441"/>
                      <a:pt x="4787" y="1370"/>
                    </a:cubicBezTo>
                    <a:lnTo>
                      <a:pt x="2525" y="60"/>
                    </a:lnTo>
                    <a:cubicBezTo>
                      <a:pt x="2435" y="21"/>
                      <a:pt x="2343" y="0"/>
                      <a:pt x="22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18"/>
              <p:cNvSpPr/>
              <p:nvPr/>
            </p:nvSpPr>
            <p:spPr>
              <a:xfrm>
                <a:off x="3583163" y="3625975"/>
                <a:ext cx="123575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2791" extrusionOk="0">
                    <a:moveTo>
                      <a:pt x="2264" y="0"/>
                    </a:moveTo>
                    <a:cubicBezTo>
                      <a:pt x="2157" y="0"/>
                      <a:pt x="2052" y="28"/>
                      <a:pt x="1954" y="80"/>
                    </a:cubicBezTo>
                    <a:lnTo>
                      <a:pt x="191" y="1104"/>
                    </a:lnTo>
                    <a:cubicBezTo>
                      <a:pt x="13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2" y="1687"/>
                    </a:lnTo>
                    <a:cubicBezTo>
                      <a:pt x="4918" y="1592"/>
                      <a:pt x="4942" y="1437"/>
                      <a:pt x="4799" y="1354"/>
                    </a:cubicBezTo>
                    <a:lnTo>
                      <a:pt x="2525" y="56"/>
                    </a:lnTo>
                    <a:cubicBezTo>
                      <a:pt x="2439" y="19"/>
                      <a:pt x="2351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8"/>
              <p:cNvSpPr/>
              <p:nvPr/>
            </p:nvSpPr>
            <p:spPr>
              <a:xfrm>
                <a:off x="3670688" y="3676275"/>
                <a:ext cx="1235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5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2417" y="2735"/>
                    </a:lnTo>
                    <a:cubicBezTo>
                      <a:pt x="2501" y="2774"/>
                      <a:pt x="2593" y="2795"/>
                      <a:pt x="2685" y="2795"/>
                    </a:cubicBezTo>
                    <a:cubicBezTo>
                      <a:pt x="2789" y="2795"/>
                      <a:pt x="2894" y="2768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8"/>
              <p:cNvSpPr/>
              <p:nvPr/>
            </p:nvSpPr>
            <p:spPr>
              <a:xfrm>
                <a:off x="3758188" y="3726875"/>
                <a:ext cx="123550" cy="6992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7" extrusionOk="0">
                    <a:moveTo>
                      <a:pt x="2270" y="1"/>
                    </a:moveTo>
                    <a:cubicBezTo>
                      <a:pt x="2163" y="1"/>
                      <a:pt x="2057" y="28"/>
                      <a:pt x="1965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6"/>
                    </a:cubicBezTo>
                    <a:lnTo>
                      <a:pt x="2418" y="2735"/>
                    </a:lnTo>
                    <a:cubicBezTo>
                      <a:pt x="2504" y="2775"/>
                      <a:pt x="2599" y="2796"/>
                      <a:pt x="2694" y="2796"/>
                    </a:cubicBezTo>
                    <a:cubicBezTo>
                      <a:pt x="2795" y="2796"/>
                      <a:pt x="2897" y="2772"/>
                      <a:pt x="2989" y="2723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5" y="19"/>
                      <a:pt x="2357" y="1"/>
                      <a:pt x="2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8"/>
              <p:cNvSpPr/>
              <p:nvPr/>
            </p:nvSpPr>
            <p:spPr>
              <a:xfrm>
                <a:off x="3845713" y="37774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1"/>
                    </a:moveTo>
                    <a:cubicBezTo>
                      <a:pt x="2160" y="1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6"/>
                    </a:cubicBezTo>
                    <a:lnTo>
                      <a:pt x="2417" y="2735"/>
                    </a:lnTo>
                    <a:cubicBezTo>
                      <a:pt x="2498" y="2773"/>
                      <a:pt x="2585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1" y="1687"/>
                    </a:lnTo>
                    <a:cubicBezTo>
                      <a:pt x="4918" y="1592"/>
                      <a:pt x="4941" y="1449"/>
                      <a:pt x="4799" y="1366"/>
                    </a:cubicBezTo>
                    <a:lnTo>
                      <a:pt x="2524" y="56"/>
                    </a:lnTo>
                    <a:cubicBezTo>
                      <a:pt x="2444" y="19"/>
                      <a:pt x="235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8"/>
              <p:cNvSpPr/>
              <p:nvPr/>
            </p:nvSpPr>
            <p:spPr>
              <a:xfrm>
                <a:off x="3933513" y="3828075"/>
                <a:ext cx="123250" cy="6980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2" extrusionOk="0">
                    <a:moveTo>
                      <a:pt x="2258" y="1"/>
                    </a:moveTo>
                    <a:cubicBezTo>
                      <a:pt x="2151" y="1"/>
                      <a:pt x="2045" y="28"/>
                      <a:pt x="1953" y="80"/>
                    </a:cubicBezTo>
                    <a:lnTo>
                      <a:pt x="179" y="1092"/>
                    </a:lnTo>
                    <a:cubicBezTo>
                      <a:pt x="13" y="1199"/>
                      <a:pt x="1" y="1342"/>
                      <a:pt x="144" y="1426"/>
                    </a:cubicBezTo>
                    <a:lnTo>
                      <a:pt x="2406" y="2735"/>
                    </a:lnTo>
                    <a:cubicBezTo>
                      <a:pt x="2491" y="2773"/>
                      <a:pt x="2582" y="2791"/>
                      <a:pt x="2672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39" y="1688"/>
                    </a:lnTo>
                    <a:cubicBezTo>
                      <a:pt x="4918" y="1592"/>
                      <a:pt x="4930" y="1449"/>
                      <a:pt x="4787" y="1366"/>
                    </a:cubicBezTo>
                    <a:lnTo>
                      <a:pt x="2513" y="56"/>
                    </a:lnTo>
                    <a:cubicBezTo>
                      <a:pt x="2432" y="19"/>
                      <a:pt x="2345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8"/>
              <p:cNvSpPr/>
              <p:nvPr/>
            </p:nvSpPr>
            <p:spPr>
              <a:xfrm>
                <a:off x="3080738" y="324132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2" y="0"/>
                      <a:pt x="2099" y="25"/>
                      <a:pt x="2012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8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8"/>
                      <a:pt x="5310" y="1678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8"/>
              <p:cNvSpPr/>
              <p:nvPr/>
            </p:nvSpPr>
            <p:spPr>
              <a:xfrm>
                <a:off x="3178963" y="32981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31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6" y="3023"/>
                    </a:cubicBezTo>
                    <a:cubicBezTo>
                      <a:pt x="3128" y="3023"/>
                      <a:pt x="3219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22" y="1679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18"/>
              <p:cNvSpPr/>
              <p:nvPr/>
            </p:nvSpPr>
            <p:spPr>
              <a:xfrm>
                <a:off x="3277488" y="33549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56" y="0"/>
                    </a:moveTo>
                    <a:cubicBezTo>
                      <a:pt x="2170" y="0"/>
                      <a:pt x="2087" y="21"/>
                      <a:pt x="2012" y="64"/>
                    </a:cubicBezTo>
                    <a:lnTo>
                      <a:pt x="155" y="1148"/>
                    </a:lnTo>
                    <a:cubicBezTo>
                      <a:pt x="12" y="1231"/>
                      <a:pt x="0" y="1350"/>
                      <a:pt x="119" y="1422"/>
                    </a:cubicBezTo>
                    <a:lnTo>
                      <a:pt x="2810" y="2981"/>
                    </a:lnTo>
                    <a:cubicBezTo>
                      <a:pt x="2881" y="3009"/>
                      <a:pt x="2957" y="3023"/>
                      <a:pt x="3032" y="3023"/>
                    </a:cubicBezTo>
                    <a:cubicBezTo>
                      <a:pt x="3121" y="3023"/>
                      <a:pt x="3209" y="3003"/>
                      <a:pt x="3286" y="2958"/>
                    </a:cubicBezTo>
                    <a:lnTo>
                      <a:pt x="5156" y="1886"/>
                    </a:lnTo>
                    <a:cubicBezTo>
                      <a:pt x="5299" y="1803"/>
                      <a:pt x="5310" y="1672"/>
                      <a:pt x="5191" y="1600"/>
                    </a:cubicBezTo>
                    <a:lnTo>
                      <a:pt x="2489" y="53"/>
                    </a:lnTo>
                    <a:cubicBezTo>
                      <a:pt x="2414" y="18"/>
                      <a:pt x="2334" y="0"/>
                      <a:pt x="22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18"/>
              <p:cNvSpPr/>
              <p:nvPr/>
            </p:nvSpPr>
            <p:spPr>
              <a:xfrm>
                <a:off x="3375713" y="34115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67" y="1143"/>
                    </a:lnTo>
                    <a:cubicBezTo>
                      <a:pt x="24" y="1226"/>
                      <a:pt x="0" y="1345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8"/>
              <p:cNvSpPr/>
              <p:nvPr/>
            </p:nvSpPr>
            <p:spPr>
              <a:xfrm>
                <a:off x="3473938" y="346842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2"/>
                    </a:cubicBezTo>
                    <a:lnTo>
                      <a:pt x="167" y="1143"/>
                    </a:lnTo>
                    <a:cubicBezTo>
                      <a:pt x="24" y="1226"/>
                      <a:pt x="0" y="1346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8"/>
              <p:cNvSpPr/>
              <p:nvPr/>
            </p:nvSpPr>
            <p:spPr>
              <a:xfrm>
                <a:off x="3572463" y="352527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1"/>
                    </a:moveTo>
                    <a:cubicBezTo>
                      <a:pt x="2192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2810" y="2977"/>
                    </a:lnTo>
                    <a:cubicBezTo>
                      <a:pt x="2879" y="3008"/>
                      <a:pt x="2952" y="3024"/>
                      <a:pt x="3026" y="3024"/>
                    </a:cubicBezTo>
                    <a:cubicBezTo>
                      <a:pt x="3118" y="3024"/>
                      <a:pt x="3212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11" y="1679"/>
                      <a:pt x="5191" y="1608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8"/>
              <p:cNvSpPr/>
              <p:nvPr/>
            </p:nvSpPr>
            <p:spPr>
              <a:xfrm>
                <a:off x="3670688" y="358200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68" y="1"/>
                    </a:moveTo>
                    <a:cubicBezTo>
                      <a:pt x="2182" y="1"/>
                      <a:pt x="2099" y="22"/>
                      <a:pt x="2024" y="65"/>
                    </a:cubicBezTo>
                    <a:lnTo>
                      <a:pt x="167" y="1148"/>
                    </a:lnTo>
                    <a:cubicBezTo>
                      <a:pt x="12" y="1232"/>
                      <a:pt x="0" y="1351"/>
                      <a:pt x="131" y="1422"/>
                    </a:cubicBezTo>
                    <a:lnTo>
                      <a:pt x="2822" y="2982"/>
                    </a:lnTo>
                    <a:cubicBezTo>
                      <a:pt x="2893" y="3009"/>
                      <a:pt x="2969" y="3024"/>
                      <a:pt x="3044" y="3024"/>
                    </a:cubicBezTo>
                    <a:cubicBezTo>
                      <a:pt x="3133" y="3024"/>
                      <a:pt x="3221" y="3003"/>
                      <a:pt x="3298" y="2958"/>
                    </a:cubicBezTo>
                    <a:lnTo>
                      <a:pt x="5156" y="1887"/>
                    </a:lnTo>
                    <a:cubicBezTo>
                      <a:pt x="5299" y="1803"/>
                      <a:pt x="5323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8"/>
              <p:cNvSpPr/>
              <p:nvPr/>
            </p:nvSpPr>
            <p:spPr>
              <a:xfrm>
                <a:off x="3769213" y="3638850"/>
                <a:ext cx="132775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3" extrusionOk="0">
                    <a:moveTo>
                      <a:pt x="2266" y="1"/>
                    </a:moveTo>
                    <a:cubicBezTo>
                      <a:pt x="2180" y="1"/>
                      <a:pt x="2093" y="22"/>
                      <a:pt x="2013" y="65"/>
                    </a:cubicBezTo>
                    <a:lnTo>
                      <a:pt x="155" y="1137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2810" y="2970"/>
                    </a:lnTo>
                    <a:cubicBezTo>
                      <a:pt x="2885" y="3004"/>
                      <a:pt x="2965" y="3022"/>
                      <a:pt x="3045" y="3022"/>
                    </a:cubicBezTo>
                    <a:cubicBezTo>
                      <a:pt x="3131" y="3022"/>
                      <a:pt x="3218" y="3001"/>
                      <a:pt x="3298" y="2958"/>
                    </a:cubicBezTo>
                    <a:lnTo>
                      <a:pt x="5156" y="1875"/>
                    </a:lnTo>
                    <a:cubicBezTo>
                      <a:pt x="5299" y="1803"/>
                      <a:pt x="5311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8"/>
              <p:cNvSpPr/>
              <p:nvPr/>
            </p:nvSpPr>
            <p:spPr>
              <a:xfrm>
                <a:off x="3867438" y="369555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3" y="0"/>
                      <a:pt x="2099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57"/>
                      <a:pt x="120" y="1428"/>
                    </a:cubicBezTo>
                    <a:lnTo>
                      <a:pt x="2822" y="2976"/>
                    </a:lnTo>
                    <a:cubicBezTo>
                      <a:pt x="2891" y="3008"/>
                      <a:pt x="2962" y="3023"/>
                      <a:pt x="3033" y="3023"/>
                    </a:cubicBezTo>
                    <a:cubicBezTo>
                      <a:pt x="3122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7"/>
                      <a:pt x="5311" y="1678"/>
                      <a:pt x="5192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18"/>
              <p:cNvSpPr/>
              <p:nvPr/>
            </p:nvSpPr>
            <p:spPr>
              <a:xfrm>
                <a:off x="3965963" y="37524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74" y="0"/>
                    </a:moveTo>
                    <a:cubicBezTo>
                      <a:pt x="2183" y="0"/>
                      <a:pt x="2092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6" y="3023"/>
                      <a:pt x="3207" y="2999"/>
                      <a:pt x="3287" y="2952"/>
                    </a:cubicBezTo>
                    <a:lnTo>
                      <a:pt x="5156" y="1881"/>
                    </a:lnTo>
                    <a:cubicBezTo>
                      <a:pt x="5299" y="1798"/>
                      <a:pt x="5311" y="1678"/>
                      <a:pt x="5192" y="1607"/>
                    </a:cubicBezTo>
                    <a:lnTo>
                      <a:pt x="2489" y="47"/>
                    </a:lnTo>
                    <a:cubicBezTo>
                      <a:pt x="2420" y="16"/>
                      <a:pt x="2347" y="0"/>
                      <a:pt x="2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8"/>
              <p:cNvSpPr/>
              <p:nvPr/>
            </p:nvSpPr>
            <p:spPr>
              <a:xfrm>
                <a:off x="4064188" y="380925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0"/>
                    </a:moveTo>
                    <a:cubicBezTo>
                      <a:pt x="2195" y="0"/>
                      <a:pt x="2104" y="25"/>
                      <a:pt x="2025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20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7" y="3023"/>
                    </a:cubicBezTo>
                    <a:cubicBezTo>
                      <a:pt x="3128" y="3023"/>
                      <a:pt x="3219" y="2999"/>
                      <a:pt x="3299" y="2953"/>
                    </a:cubicBezTo>
                    <a:lnTo>
                      <a:pt x="5168" y="1881"/>
                    </a:lnTo>
                    <a:cubicBezTo>
                      <a:pt x="5311" y="1798"/>
                      <a:pt x="5323" y="1667"/>
                      <a:pt x="5204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8"/>
              <p:cNvSpPr/>
              <p:nvPr/>
            </p:nvSpPr>
            <p:spPr>
              <a:xfrm>
                <a:off x="3915663" y="4005975"/>
                <a:ext cx="1458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3" extrusionOk="0">
                    <a:moveTo>
                      <a:pt x="2283" y="0"/>
                    </a:moveTo>
                    <a:cubicBezTo>
                      <a:pt x="2200" y="0"/>
                      <a:pt x="2119" y="22"/>
                      <a:pt x="2048" y="60"/>
                    </a:cubicBezTo>
                    <a:lnTo>
                      <a:pt x="155" y="1156"/>
                    </a:lnTo>
                    <a:cubicBezTo>
                      <a:pt x="12" y="1227"/>
                      <a:pt x="0" y="1346"/>
                      <a:pt x="119" y="1418"/>
                    </a:cubicBezTo>
                    <a:lnTo>
                      <a:pt x="3346" y="3275"/>
                    </a:lnTo>
                    <a:cubicBezTo>
                      <a:pt x="3411" y="3308"/>
                      <a:pt x="3482" y="3323"/>
                      <a:pt x="3553" y="3323"/>
                    </a:cubicBezTo>
                    <a:cubicBezTo>
                      <a:pt x="3637" y="3323"/>
                      <a:pt x="3721" y="3302"/>
                      <a:pt x="3798" y="3263"/>
                    </a:cubicBezTo>
                    <a:lnTo>
                      <a:pt x="5680" y="2168"/>
                    </a:lnTo>
                    <a:cubicBezTo>
                      <a:pt x="5811" y="2096"/>
                      <a:pt x="5834" y="1977"/>
                      <a:pt x="5715" y="1906"/>
                    </a:cubicBezTo>
                    <a:lnTo>
                      <a:pt x="2489" y="48"/>
                    </a:lnTo>
                    <a:cubicBezTo>
                      <a:pt x="2423" y="16"/>
                      <a:pt x="2353" y="0"/>
                      <a:pt x="22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8"/>
              <p:cNvSpPr/>
              <p:nvPr/>
            </p:nvSpPr>
            <p:spPr>
              <a:xfrm>
                <a:off x="3809388" y="39446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2" y="1"/>
                    </a:moveTo>
                    <a:cubicBezTo>
                      <a:pt x="2198" y="1"/>
                      <a:pt x="2114" y="22"/>
                      <a:pt x="2037" y="61"/>
                    </a:cubicBezTo>
                    <a:lnTo>
                      <a:pt x="156" y="1156"/>
                    </a:lnTo>
                    <a:cubicBezTo>
                      <a:pt x="13" y="1227"/>
                      <a:pt x="1" y="1347"/>
                      <a:pt x="120" y="1418"/>
                    </a:cubicBezTo>
                    <a:lnTo>
                      <a:pt x="3346" y="3275"/>
                    </a:lnTo>
                    <a:cubicBezTo>
                      <a:pt x="3412" y="3308"/>
                      <a:pt x="3482" y="3323"/>
                      <a:pt x="3552" y="3323"/>
                    </a:cubicBezTo>
                    <a:cubicBezTo>
                      <a:pt x="3635" y="3323"/>
                      <a:pt x="3716" y="3302"/>
                      <a:pt x="3787" y="3263"/>
                    </a:cubicBezTo>
                    <a:lnTo>
                      <a:pt x="5680" y="2168"/>
                    </a:lnTo>
                    <a:cubicBezTo>
                      <a:pt x="5811" y="2097"/>
                      <a:pt x="5835" y="1978"/>
                      <a:pt x="5716" y="1906"/>
                    </a:cubicBezTo>
                    <a:lnTo>
                      <a:pt x="2489" y="49"/>
                    </a:lnTo>
                    <a:cubicBezTo>
                      <a:pt x="2424" y="16"/>
                      <a:pt x="2353" y="1"/>
                      <a:pt x="2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8"/>
              <p:cNvSpPr/>
              <p:nvPr/>
            </p:nvSpPr>
            <p:spPr>
              <a:xfrm>
                <a:off x="3703138" y="3883350"/>
                <a:ext cx="1458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8" extrusionOk="0">
                    <a:moveTo>
                      <a:pt x="2282" y="0"/>
                    </a:moveTo>
                    <a:cubicBezTo>
                      <a:pt x="2198" y="0"/>
                      <a:pt x="2114" y="21"/>
                      <a:pt x="2036" y="60"/>
                    </a:cubicBezTo>
                    <a:lnTo>
                      <a:pt x="143" y="1155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3346" y="3275"/>
                    </a:lnTo>
                    <a:cubicBezTo>
                      <a:pt x="3414" y="3303"/>
                      <a:pt x="3488" y="3318"/>
                      <a:pt x="3560" y="3318"/>
                    </a:cubicBezTo>
                    <a:cubicBezTo>
                      <a:pt x="3640" y="3318"/>
                      <a:pt x="3718" y="3300"/>
                      <a:pt x="3786" y="3263"/>
                    </a:cubicBezTo>
                    <a:lnTo>
                      <a:pt x="5679" y="2167"/>
                    </a:lnTo>
                    <a:cubicBezTo>
                      <a:pt x="5810" y="2084"/>
                      <a:pt x="5834" y="1977"/>
                      <a:pt x="5715" y="1905"/>
                    </a:cubicBezTo>
                    <a:lnTo>
                      <a:pt x="2489" y="48"/>
                    </a:lnTo>
                    <a:cubicBezTo>
                      <a:pt x="2423" y="15"/>
                      <a:pt x="2353" y="0"/>
                      <a:pt x="22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8"/>
              <p:cNvSpPr/>
              <p:nvPr/>
            </p:nvSpPr>
            <p:spPr>
              <a:xfrm>
                <a:off x="3042338" y="3501700"/>
                <a:ext cx="700400" cy="403300"/>
              </a:xfrm>
              <a:custGeom>
                <a:avLst/>
                <a:gdLst/>
                <a:ahLst/>
                <a:cxnLst/>
                <a:rect l="l" t="t" r="r" b="b"/>
                <a:pathLst>
                  <a:path w="28016" h="16132" extrusionOk="0">
                    <a:moveTo>
                      <a:pt x="2294" y="0"/>
                    </a:moveTo>
                    <a:cubicBezTo>
                      <a:pt x="2206" y="0"/>
                      <a:pt x="2117" y="22"/>
                      <a:pt x="2036" y="62"/>
                    </a:cubicBezTo>
                    <a:lnTo>
                      <a:pt x="155" y="1158"/>
                    </a:lnTo>
                    <a:cubicBezTo>
                      <a:pt x="12" y="1229"/>
                      <a:pt x="0" y="1348"/>
                      <a:pt x="119" y="1419"/>
                    </a:cubicBezTo>
                    <a:lnTo>
                      <a:pt x="25539" y="16088"/>
                    </a:lnTo>
                    <a:cubicBezTo>
                      <a:pt x="25607" y="16116"/>
                      <a:pt x="25678" y="16131"/>
                      <a:pt x="25749" y="16131"/>
                    </a:cubicBezTo>
                    <a:cubicBezTo>
                      <a:pt x="25827" y="16131"/>
                      <a:pt x="25905" y="16113"/>
                      <a:pt x="25980" y="16076"/>
                    </a:cubicBezTo>
                    <a:lnTo>
                      <a:pt x="27873" y="14981"/>
                    </a:lnTo>
                    <a:cubicBezTo>
                      <a:pt x="28004" y="14897"/>
                      <a:pt x="28016" y="14790"/>
                      <a:pt x="27909" y="14719"/>
                    </a:cubicBezTo>
                    <a:lnTo>
                      <a:pt x="2489" y="38"/>
                    </a:lnTo>
                    <a:cubicBezTo>
                      <a:pt x="2427" y="13"/>
                      <a:pt x="2361" y="0"/>
                      <a:pt x="2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5" name="Google Shape;565;p18"/>
            <p:cNvSpPr/>
            <p:nvPr/>
          </p:nvSpPr>
          <p:spPr>
            <a:xfrm>
              <a:off x="3548638" y="2988300"/>
              <a:ext cx="838525" cy="489075"/>
            </a:xfrm>
            <a:custGeom>
              <a:avLst/>
              <a:gdLst/>
              <a:ahLst/>
              <a:cxnLst/>
              <a:rect l="l" t="t" r="r" b="b"/>
              <a:pathLst>
                <a:path w="33541" h="19563" extrusionOk="0">
                  <a:moveTo>
                    <a:pt x="32481" y="13526"/>
                  </a:moveTo>
                  <a:lnTo>
                    <a:pt x="9585" y="298"/>
                  </a:lnTo>
                  <a:cubicBezTo>
                    <a:pt x="9073" y="0"/>
                    <a:pt x="8180" y="48"/>
                    <a:pt x="7585" y="381"/>
                  </a:cubicBezTo>
                  <a:lnTo>
                    <a:pt x="680" y="4370"/>
                  </a:lnTo>
                  <a:lnTo>
                    <a:pt x="1" y="4215"/>
                  </a:lnTo>
                  <a:lnTo>
                    <a:pt x="1" y="5132"/>
                  </a:lnTo>
                  <a:cubicBezTo>
                    <a:pt x="25" y="5346"/>
                    <a:pt x="156" y="5537"/>
                    <a:pt x="346" y="5632"/>
                  </a:cubicBezTo>
                  <a:lnTo>
                    <a:pt x="23968" y="19265"/>
                  </a:lnTo>
                  <a:cubicBezTo>
                    <a:pt x="24480" y="19562"/>
                    <a:pt x="25373" y="19527"/>
                    <a:pt x="25968" y="19181"/>
                  </a:cubicBezTo>
                  <a:lnTo>
                    <a:pt x="33053" y="15098"/>
                  </a:lnTo>
                  <a:cubicBezTo>
                    <a:pt x="33374" y="14907"/>
                    <a:pt x="33541" y="14669"/>
                    <a:pt x="33541" y="14443"/>
                  </a:cubicBezTo>
                  <a:lnTo>
                    <a:pt x="33541" y="135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8"/>
            <p:cNvSpPr/>
            <p:nvPr/>
          </p:nvSpPr>
          <p:spPr>
            <a:xfrm>
              <a:off x="3548638" y="2968000"/>
              <a:ext cx="838525" cy="484075"/>
            </a:xfrm>
            <a:custGeom>
              <a:avLst/>
              <a:gdLst/>
              <a:ahLst/>
              <a:cxnLst/>
              <a:rect l="l" t="t" r="r" b="b"/>
              <a:pathLst>
                <a:path w="33541" h="19363" extrusionOk="0">
                  <a:moveTo>
                    <a:pt x="8720" y="1"/>
                  </a:moveTo>
                  <a:cubicBezTo>
                    <a:pt x="8327" y="1"/>
                    <a:pt x="7911" y="94"/>
                    <a:pt x="7585" y="277"/>
                  </a:cubicBezTo>
                  <a:lnTo>
                    <a:pt x="489" y="4372"/>
                  </a:lnTo>
                  <a:cubicBezTo>
                    <a:pt x="168" y="4563"/>
                    <a:pt x="1" y="4801"/>
                    <a:pt x="1" y="5027"/>
                  </a:cubicBezTo>
                  <a:cubicBezTo>
                    <a:pt x="25" y="5242"/>
                    <a:pt x="156" y="5432"/>
                    <a:pt x="346" y="5527"/>
                  </a:cubicBezTo>
                  <a:lnTo>
                    <a:pt x="23968" y="19160"/>
                  </a:lnTo>
                  <a:cubicBezTo>
                    <a:pt x="24202" y="19296"/>
                    <a:pt x="24517" y="19363"/>
                    <a:pt x="24845" y="19363"/>
                  </a:cubicBezTo>
                  <a:cubicBezTo>
                    <a:pt x="25235" y="19363"/>
                    <a:pt x="25646" y="19269"/>
                    <a:pt x="25968" y="19088"/>
                  </a:cubicBezTo>
                  <a:lnTo>
                    <a:pt x="33053" y="14993"/>
                  </a:lnTo>
                  <a:cubicBezTo>
                    <a:pt x="33374" y="14802"/>
                    <a:pt x="33541" y="14564"/>
                    <a:pt x="33541" y="14338"/>
                  </a:cubicBezTo>
                  <a:cubicBezTo>
                    <a:pt x="33529" y="14112"/>
                    <a:pt x="33398" y="13921"/>
                    <a:pt x="33195" y="13838"/>
                  </a:cubicBezTo>
                  <a:lnTo>
                    <a:pt x="9585" y="193"/>
                  </a:lnTo>
                  <a:cubicBezTo>
                    <a:pt x="9354" y="64"/>
                    <a:pt x="9045" y="1"/>
                    <a:pt x="87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8"/>
            <p:cNvSpPr/>
            <p:nvPr/>
          </p:nvSpPr>
          <p:spPr>
            <a:xfrm>
              <a:off x="3760888" y="2885900"/>
              <a:ext cx="414350" cy="444425"/>
            </a:xfrm>
            <a:custGeom>
              <a:avLst/>
              <a:gdLst/>
              <a:ahLst/>
              <a:cxnLst/>
              <a:rect l="l" t="t" r="r" b="b"/>
              <a:pathLst>
                <a:path w="16574" h="17777" extrusionOk="0">
                  <a:moveTo>
                    <a:pt x="14323" y="8073"/>
                  </a:moveTo>
                  <a:lnTo>
                    <a:pt x="0" y="1"/>
                  </a:lnTo>
                  <a:lnTo>
                    <a:pt x="0" y="8680"/>
                  </a:lnTo>
                  <a:cubicBezTo>
                    <a:pt x="0" y="8728"/>
                    <a:pt x="24" y="8764"/>
                    <a:pt x="71" y="8787"/>
                  </a:cubicBezTo>
                  <a:lnTo>
                    <a:pt x="15526" y="17705"/>
                  </a:lnTo>
                  <a:cubicBezTo>
                    <a:pt x="15669" y="17777"/>
                    <a:pt x="15835" y="17765"/>
                    <a:pt x="15966" y="17693"/>
                  </a:cubicBezTo>
                  <a:lnTo>
                    <a:pt x="16466" y="17408"/>
                  </a:lnTo>
                  <a:cubicBezTo>
                    <a:pt x="16526" y="17372"/>
                    <a:pt x="16574" y="17324"/>
                    <a:pt x="16574" y="17253"/>
                  </a:cubicBezTo>
                  <a:lnTo>
                    <a:pt x="16574" y="857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8"/>
            <p:cNvSpPr/>
            <p:nvPr/>
          </p:nvSpPr>
          <p:spPr>
            <a:xfrm>
              <a:off x="3759688" y="2873400"/>
              <a:ext cx="415550" cy="239350"/>
            </a:xfrm>
            <a:custGeom>
              <a:avLst/>
              <a:gdLst/>
              <a:ahLst/>
              <a:cxnLst/>
              <a:rect l="l" t="t" r="r" b="b"/>
              <a:pathLst>
                <a:path w="16622" h="9574" extrusionOk="0">
                  <a:moveTo>
                    <a:pt x="878" y="0"/>
                  </a:moveTo>
                  <a:cubicBezTo>
                    <a:pt x="796" y="0"/>
                    <a:pt x="714" y="21"/>
                    <a:pt x="643" y="60"/>
                  </a:cubicBezTo>
                  <a:lnTo>
                    <a:pt x="143" y="346"/>
                  </a:lnTo>
                  <a:cubicBezTo>
                    <a:pt x="12" y="429"/>
                    <a:pt x="0" y="536"/>
                    <a:pt x="119" y="608"/>
                  </a:cubicBezTo>
                  <a:lnTo>
                    <a:pt x="15574" y="9526"/>
                  </a:lnTo>
                  <a:cubicBezTo>
                    <a:pt x="15639" y="9558"/>
                    <a:pt x="15707" y="9574"/>
                    <a:pt x="15776" y="9574"/>
                  </a:cubicBezTo>
                  <a:cubicBezTo>
                    <a:pt x="15856" y="9574"/>
                    <a:pt x="15937" y="9552"/>
                    <a:pt x="16014" y="9514"/>
                  </a:cubicBezTo>
                  <a:lnTo>
                    <a:pt x="16502" y="9228"/>
                  </a:lnTo>
                  <a:cubicBezTo>
                    <a:pt x="16562" y="9204"/>
                    <a:pt x="16610" y="9145"/>
                    <a:pt x="16622" y="9073"/>
                  </a:cubicBezTo>
                  <a:cubicBezTo>
                    <a:pt x="16610" y="9026"/>
                    <a:pt x="16586" y="8990"/>
                    <a:pt x="16538" y="8966"/>
                  </a:cubicBezTo>
                  <a:lnTo>
                    <a:pt x="1084" y="48"/>
                  </a:lnTo>
                  <a:cubicBezTo>
                    <a:pt x="1018" y="15"/>
                    <a:pt x="948" y="0"/>
                    <a:pt x="87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8"/>
            <p:cNvSpPr/>
            <p:nvPr/>
          </p:nvSpPr>
          <p:spPr>
            <a:xfrm>
              <a:off x="3248613" y="1504175"/>
              <a:ext cx="1450200" cy="1892225"/>
            </a:xfrm>
            <a:custGeom>
              <a:avLst/>
              <a:gdLst/>
              <a:ahLst/>
              <a:cxnLst/>
              <a:rect l="l" t="t" r="r" b="b"/>
              <a:pathLst>
                <a:path w="58008" h="75689" extrusionOk="0">
                  <a:moveTo>
                    <a:pt x="56710" y="31219"/>
                  </a:moveTo>
                  <a:lnTo>
                    <a:pt x="2977" y="203"/>
                  </a:lnTo>
                  <a:cubicBezTo>
                    <a:pt x="2655" y="13"/>
                    <a:pt x="2358" y="1"/>
                    <a:pt x="2132" y="132"/>
                  </a:cubicBezTo>
                  <a:lnTo>
                    <a:pt x="0" y="1358"/>
                  </a:lnTo>
                  <a:lnTo>
                    <a:pt x="1679" y="2549"/>
                  </a:lnTo>
                  <a:lnTo>
                    <a:pt x="1679" y="40875"/>
                  </a:lnTo>
                  <a:cubicBezTo>
                    <a:pt x="1679" y="41828"/>
                    <a:pt x="2263" y="42947"/>
                    <a:pt x="2977" y="43363"/>
                  </a:cubicBezTo>
                  <a:lnTo>
                    <a:pt x="55353" y="73605"/>
                  </a:lnTo>
                  <a:lnTo>
                    <a:pt x="55424" y="75689"/>
                  </a:lnTo>
                  <a:lnTo>
                    <a:pt x="57555" y="74451"/>
                  </a:lnTo>
                  <a:cubicBezTo>
                    <a:pt x="57829" y="74296"/>
                    <a:pt x="58008" y="73927"/>
                    <a:pt x="58008" y="73403"/>
                  </a:cubicBezTo>
                  <a:lnTo>
                    <a:pt x="58008" y="33707"/>
                  </a:lnTo>
                  <a:cubicBezTo>
                    <a:pt x="58008" y="32743"/>
                    <a:pt x="57424" y="31636"/>
                    <a:pt x="56710" y="3121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8"/>
            <p:cNvSpPr/>
            <p:nvPr/>
          </p:nvSpPr>
          <p:spPr>
            <a:xfrm>
              <a:off x="3237288" y="1535150"/>
              <a:ext cx="1408250" cy="1864225"/>
            </a:xfrm>
            <a:custGeom>
              <a:avLst/>
              <a:gdLst/>
              <a:ahLst/>
              <a:cxnLst/>
              <a:rect l="l" t="t" r="r" b="b"/>
              <a:pathLst>
                <a:path w="56330" h="74569" extrusionOk="0">
                  <a:moveTo>
                    <a:pt x="55032" y="31206"/>
                  </a:moveTo>
                  <a:lnTo>
                    <a:pt x="1299" y="203"/>
                  </a:lnTo>
                  <a:cubicBezTo>
                    <a:pt x="977" y="12"/>
                    <a:pt x="680" y="0"/>
                    <a:pt x="453" y="131"/>
                  </a:cubicBezTo>
                  <a:cubicBezTo>
                    <a:pt x="180" y="286"/>
                    <a:pt x="1" y="655"/>
                    <a:pt x="1" y="1179"/>
                  </a:cubicBezTo>
                  <a:lnTo>
                    <a:pt x="1" y="40862"/>
                  </a:lnTo>
                  <a:cubicBezTo>
                    <a:pt x="1" y="41827"/>
                    <a:pt x="584" y="42934"/>
                    <a:pt x="1299" y="43351"/>
                  </a:cubicBezTo>
                  <a:lnTo>
                    <a:pt x="55032" y="74367"/>
                  </a:lnTo>
                  <a:cubicBezTo>
                    <a:pt x="55353" y="74557"/>
                    <a:pt x="55651" y="74569"/>
                    <a:pt x="55877" y="74438"/>
                  </a:cubicBezTo>
                  <a:cubicBezTo>
                    <a:pt x="56151" y="74283"/>
                    <a:pt x="56329" y="73914"/>
                    <a:pt x="56329" y="73390"/>
                  </a:cubicBezTo>
                  <a:lnTo>
                    <a:pt x="56329" y="33695"/>
                  </a:lnTo>
                  <a:cubicBezTo>
                    <a:pt x="56329" y="32742"/>
                    <a:pt x="55746" y="31623"/>
                    <a:pt x="55032" y="3120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8"/>
            <p:cNvSpPr/>
            <p:nvPr/>
          </p:nvSpPr>
          <p:spPr>
            <a:xfrm>
              <a:off x="3266763" y="1573550"/>
              <a:ext cx="1349000" cy="1787150"/>
            </a:xfrm>
            <a:custGeom>
              <a:avLst/>
              <a:gdLst/>
              <a:ahLst/>
              <a:cxnLst/>
              <a:rect l="l" t="t" r="r" b="b"/>
              <a:pathLst>
                <a:path w="53960" h="71486" extrusionOk="0">
                  <a:moveTo>
                    <a:pt x="53174" y="30492"/>
                  </a:moveTo>
                  <a:lnTo>
                    <a:pt x="798" y="250"/>
                  </a:lnTo>
                  <a:cubicBezTo>
                    <a:pt x="358" y="0"/>
                    <a:pt x="1" y="274"/>
                    <a:pt x="1" y="845"/>
                  </a:cubicBezTo>
                  <a:lnTo>
                    <a:pt x="1" y="39481"/>
                  </a:lnTo>
                  <a:cubicBezTo>
                    <a:pt x="1" y="40065"/>
                    <a:pt x="358" y="40743"/>
                    <a:pt x="798" y="40993"/>
                  </a:cubicBezTo>
                  <a:lnTo>
                    <a:pt x="53174" y="71235"/>
                  </a:lnTo>
                  <a:cubicBezTo>
                    <a:pt x="53603" y="71485"/>
                    <a:pt x="53960" y="71223"/>
                    <a:pt x="53960" y="70640"/>
                  </a:cubicBezTo>
                  <a:lnTo>
                    <a:pt x="53960" y="32004"/>
                  </a:lnTo>
                  <a:cubicBezTo>
                    <a:pt x="53960" y="31421"/>
                    <a:pt x="53614" y="30742"/>
                    <a:pt x="53174" y="3049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8"/>
          <p:cNvGrpSpPr/>
          <p:nvPr/>
        </p:nvGrpSpPr>
        <p:grpSpPr>
          <a:xfrm>
            <a:off x="4514643" y="2001759"/>
            <a:ext cx="3756117" cy="770424"/>
            <a:chOff x="4514643" y="2001759"/>
            <a:chExt cx="3756117" cy="770424"/>
          </a:xfrm>
        </p:grpSpPr>
        <p:sp>
          <p:nvSpPr>
            <p:cNvPr id="573" name="Google Shape;573;p18"/>
            <p:cNvSpPr/>
            <p:nvPr/>
          </p:nvSpPr>
          <p:spPr>
            <a:xfrm>
              <a:off x="4514643" y="2096271"/>
              <a:ext cx="581400" cy="5814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4" name="Google Shape;574;p18"/>
            <p:cNvGrpSpPr/>
            <p:nvPr/>
          </p:nvGrpSpPr>
          <p:grpSpPr>
            <a:xfrm>
              <a:off x="5277960" y="2001759"/>
              <a:ext cx="2992800" cy="770424"/>
              <a:chOff x="5277960" y="2001759"/>
              <a:chExt cx="2992800" cy="770424"/>
            </a:xfrm>
          </p:grpSpPr>
          <p:sp>
            <p:nvSpPr>
              <p:cNvPr id="575" name="Google Shape;575;p18"/>
              <p:cNvSpPr txBox="1"/>
              <p:nvPr/>
            </p:nvSpPr>
            <p:spPr>
              <a:xfrm flipH="1">
                <a:off x="5277960" y="2001759"/>
                <a:ext cx="2992800" cy="25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accent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Saturn</a:t>
                </a:r>
                <a:endParaRPr sz="180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576" name="Google Shape;576;p18"/>
              <p:cNvSpPr txBox="1"/>
              <p:nvPr/>
            </p:nvSpPr>
            <p:spPr>
              <a:xfrm flipH="1">
                <a:off x="5277960" y="2245083"/>
                <a:ext cx="2992800" cy="52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/>
                    <a:ea typeface="Roboto"/>
                    <a:cs typeface="Roboto"/>
                    <a:sym typeface="Roboto"/>
                  </a:rPr>
                  <a:t>Saturn is the ringed planet. It’s a gas giant, composed mostly of hydrogen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77" name="Google Shape;577;p18"/>
          <p:cNvGrpSpPr/>
          <p:nvPr/>
        </p:nvGrpSpPr>
        <p:grpSpPr>
          <a:xfrm>
            <a:off x="4514643" y="2946517"/>
            <a:ext cx="3756117" cy="770424"/>
            <a:chOff x="4514643" y="2946517"/>
            <a:chExt cx="3756117" cy="770424"/>
          </a:xfrm>
        </p:grpSpPr>
        <p:sp>
          <p:nvSpPr>
            <p:cNvPr id="578" name="Google Shape;578;p18"/>
            <p:cNvSpPr/>
            <p:nvPr/>
          </p:nvSpPr>
          <p:spPr>
            <a:xfrm>
              <a:off x="4514643" y="3041029"/>
              <a:ext cx="581400" cy="5814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579;p18"/>
            <p:cNvGrpSpPr/>
            <p:nvPr/>
          </p:nvGrpSpPr>
          <p:grpSpPr>
            <a:xfrm>
              <a:off x="5277960" y="2946517"/>
              <a:ext cx="2992800" cy="770424"/>
              <a:chOff x="5277960" y="2946517"/>
              <a:chExt cx="2992800" cy="770424"/>
            </a:xfrm>
          </p:grpSpPr>
          <p:sp>
            <p:nvSpPr>
              <p:cNvPr id="580" name="Google Shape;580;p18"/>
              <p:cNvSpPr txBox="1"/>
              <p:nvPr/>
            </p:nvSpPr>
            <p:spPr>
              <a:xfrm flipH="1">
                <a:off x="5277960" y="2946517"/>
                <a:ext cx="2992800" cy="25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accent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Neptune</a:t>
                </a:r>
                <a:endParaRPr sz="180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581" name="Google Shape;581;p18"/>
              <p:cNvSpPr txBox="1"/>
              <p:nvPr/>
            </p:nvSpPr>
            <p:spPr>
              <a:xfrm flipH="1">
                <a:off x="5277960" y="3189841"/>
                <a:ext cx="2992800" cy="52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Sun. It’s really cold there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82" name="Google Shape;582;p18"/>
          <p:cNvGrpSpPr/>
          <p:nvPr/>
        </p:nvGrpSpPr>
        <p:grpSpPr>
          <a:xfrm>
            <a:off x="4514643" y="3891276"/>
            <a:ext cx="3756375" cy="770424"/>
            <a:chOff x="4514643" y="3891276"/>
            <a:chExt cx="3756375" cy="770424"/>
          </a:xfrm>
        </p:grpSpPr>
        <p:sp>
          <p:nvSpPr>
            <p:cNvPr id="583" name="Google Shape;583;p18"/>
            <p:cNvSpPr/>
            <p:nvPr/>
          </p:nvSpPr>
          <p:spPr>
            <a:xfrm>
              <a:off x="4514643" y="3985788"/>
              <a:ext cx="581400" cy="5814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4" name="Google Shape;584;p18"/>
            <p:cNvGrpSpPr/>
            <p:nvPr/>
          </p:nvGrpSpPr>
          <p:grpSpPr>
            <a:xfrm>
              <a:off x="5277918" y="3891276"/>
              <a:ext cx="2993100" cy="770424"/>
              <a:chOff x="5277918" y="3891276"/>
              <a:chExt cx="2993100" cy="770424"/>
            </a:xfrm>
          </p:grpSpPr>
          <p:sp>
            <p:nvSpPr>
              <p:cNvPr id="585" name="Google Shape;585;p18"/>
              <p:cNvSpPr txBox="1"/>
              <p:nvPr/>
            </p:nvSpPr>
            <p:spPr>
              <a:xfrm>
                <a:off x="5277918" y="3891276"/>
                <a:ext cx="2993100" cy="25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accent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180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586" name="Google Shape;586;p18"/>
              <p:cNvSpPr txBox="1"/>
              <p:nvPr/>
            </p:nvSpPr>
            <p:spPr>
              <a:xfrm>
                <a:off x="5277918" y="4134600"/>
                <a:ext cx="2993100" cy="52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 and the smallest one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87" name="Google Shape;587;p18"/>
          <p:cNvGrpSpPr/>
          <p:nvPr/>
        </p:nvGrpSpPr>
        <p:grpSpPr>
          <a:xfrm>
            <a:off x="4514643" y="1057000"/>
            <a:ext cx="3756117" cy="770424"/>
            <a:chOff x="4514643" y="1057000"/>
            <a:chExt cx="3756117" cy="770424"/>
          </a:xfrm>
        </p:grpSpPr>
        <p:sp>
          <p:nvSpPr>
            <p:cNvPr id="588" name="Google Shape;588;p18"/>
            <p:cNvSpPr/>
            <p:nvPr/>
          </p:nvSpPr>
          <p:spPr>
            <a:xfrm>
              <a:off x="4514643" y="1151512"/>
              <a:ext cx="581400" cy="5814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9" name="Google Shape;589;p18"/>
            <p:cNvGrpSpPr/>
            <p:nvPr/>
          </p:nvGrpSpPr>
          <p:grpSpPr>
            <a:xfrm>
              <a:off x="5277960" y="1057000"/>
              <a:ext cx="2992800" cy="770424"/>
              <a:chOff x="5277960" y="1057000"/>
              <a:chExt cx="2992800" cy="770424"/>
            </a:xfrm>
          </p:grpSpPr>
          <p:sp>
            <p:nvSpPr>
              <p:cNvPr id="590" name="Google Shape;590;p18"/>
              <p:cNvSpPr txBox="1"/>
              <p:nvPr/>
            </p:nvSpPr>
            <p:spPr>
              <a:xfrm flipH="1">
                <a:off x="5277960" y="1057000"/>
                <a:ext cx="2992800" cy="25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accent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Mars</a:t>
                </a:r>
                <a:endParaRPr sz="180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591" name="Google Shape;591;p18"/>
              <p:cNvSpPr txBox="1"/>
              <p:nvPr/>
            </p:nvSpPr>
            <p:spPr>
              <a:xfrm flipH="1">
                <a:off x="5277960" y="1300324"/>
                <a:ext cx="2992800" cy="52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/>
                    <a:ea typeface="Roboto"/>
                    <a:cs typeface="Roboto"/>
                    <a:sym typeface="Roboto"/>
                  </a:rPr>
                  <a:t>Despite being red, Mars is a cold place. The planet is full of iron oxide dust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92" name="Google Shape;592;p18"/>
          <p:cNvGrpSpPr/>
          <p:nvPr/>
        </p:nvGrpSpPr>
        <p:grpSpPr>
          <a:xfrm>
            <a:off x="4652650" y="2217670"/>
            <a:ext cx="305386" cy="338602"/>
            <a:chOff x="5096732" y="2187564"/>
            <a:chExt cx="305386" cy="338602"/>
          </a:xfrm>
        </p:grpSpPr>
        <p:sp>
          <p:nvSpPr>
            <p:cNvPr id="593" name="Google Shape;593;p18"/>
            <p:cNvSpPr/>
            <p:nvPr/>
          </p:nvSpPr>
          <p:spPr>
            <a:xfrm>
              <a:off x="5315391" y="2247184"/>
              <a:ext cx="39764" cy="19891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4" name="Google Shape;594;p18"/>
            <p:cNvSpPr/>
            <p:nvPr/>
          </p:nvSpPr>
          <p:spPr>
            <a:xfrm>
              <a:off x="5214564" y="2187564"/>
              <a:ext cx="32670" cy="39764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5" name="Google Shape;595;p18"/>
            <p:cNvSpPr/>
            <p:nvPr/>
          </p:nvSpPr>
          <p:spPr>
            <a:xfrm>
              <a:off x="5284164" y="2187564"/>
              <a:ext cx="32670" cy="39764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6" name="Google Shape;596;p18"/>
            <p:cNvSpPr/>
            <p:nvPr/>
          </p:nvSpPr>
          <p:spPr>
            <a:xfrm>
              <a:off x="5176243" y="2247184"/>
              <a:ext cx="39782" cy="19891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7" name="Google Shape;597;p18"/>
            <p:cNvSpPr/>
            <p:nvPr/>
          </p:nvSpPr>
          <p:spPr>
            <a:xfrm>
              <a:off x="5096732" y="2347254"/>
              <a:ext cx="59655" cy="178912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5176243" y="2247870"/>
              <a:ext cx="225875" cy="278296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99" name="Google Shape;599;p18"/>
          <p:cNvGrpSpPr/>
          <p:nvPr/>
        </p:nvGrpSpPr>
        <p:grpSpPr>
          <a:xfrm>
            <a:off x="4635056" y="3162094"/>
            <a:ext cx="340573" cy="339271"/>
            <a:chOff x="5073109" y="3150705"/>
            <a:chExt cx="340573" cy="339271"/>
          </a:xfrm>
        </p:grpSpPr>
        <p:sp>
          <p:nvSpPr>
            <p:cNvPr id="600" name="Google Shape;600;p18"/>
            <p:cNvSpPr/>
            <p:nvPr/>
          </p:nvSpPr>
          <p:spPr>
            <a:xfrm>
              <a:off x="5073161" y="3210325"/>
              <a:ext cx="340520" cy="279651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5073109" y="3368712"/>
              <a:ext cx="101144" cy="61662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2" name="Google Shape;602;p18"/>
            <p:cNvSpPr/>
            <p:nvPr/>
          </p:nvSpPr>
          <p:spPr>
            <a:xfrm>
              <a:off x="5206412" y="3150705"/>
              <a:ext cx="207269" cy="139165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3" name="Google Shape;603;p18"/>
          <p:cNvGrpSpPr/>
          <p:nvPr/>
        </p:nvGrpSpPr>
        <p:grpSpPr>
          <a:xfrm>
            <a:off x="4635716" y="4106861"/>
            <a:ext cx="339253" cy="339253"/>
            <a:chOff x="5061713" y="4084392"/>
            <a:chExt cx="339253" cy="339253"/>
          </a:xfrm>
        </p:grpSpPr>
        <p:sp>
          <p:nvSpPr>
            <p:cNvPr id="604" name="Google Shape;604;p18"/>
            <p:cNvSpPr/>
            <p:nvPr/>
          </p:nvSpPr>
          <p:spPr>
            <a:xfrm>
              <a:off x="5061713" y="4219175"/>
              <a:ext cx="339253" cy="204471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5" name="Google Shape;605;p18"/>
            <p:cNvSpPr/>
            <p:nvPr/>
          </p:nvSpPr>
          <p:spPr>
            <a:xfrm>
              <a:off x="5340678" y="4164537"/>
              <a:ext cx="50378" cy="74529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5071676" y="4164537"/>
              <a:ext cx="50378" cy="74529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5141910" y="4084392"/>
              <a:ext cx="178912" cy="236683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08" name="Google Shape;608;p18"/>
          <p:cNvGrpSpPr/>
          <p:nvPr/>
        </p:nvGrpSpPr>
        <p:grpSpPr>
          <a:xfrm>
            <a:off x="4666195" y="1272586"/>
            <a:ext cx="278296" cy="339253"/>
            <a:chOff x="5110273" y="1253332"/>
            <a:chExt cx="278296" cy="339253"/>
          </a:xfrm>
        </p:grpSpPr>
        <p:sp>
          <p:nvSpPr>
            <p:cNvPr id="609" name="Google Shape;609;p18"/>
            <p:cNvSpPr/>
            <p:nvPr/>
          </p:nvSpPr>
          <p:spPr>
            <a:xfrm>
              <a:off x="5110273" y="1532297"/>
              <a:ext cx="52491" cy="39764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0" name="Google Shape;610;p18"/>
            <p:cNvSpPr/>
            <p:nvPr/>
          </p:nvSpPr>
          <p:spPr>
            <a:xfrm>
              <a:off x="5110273" y="1312952"/>
              <a:ext cx="198785" cy="199489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1" name="Google Shape;611;p18"/>
            <p:cNvSpPr/>
            <p:nvPr/>
          </p:nvSpPr>
          <p:spPr>
            <a:xfrm>
              <a:off x="5110273" y="1253332"/>
              <a:ext cx="198785" cy="39764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" name="Google Shape;612;p18"/>
            <p:cNvSpPr/>
            <p:nvPr/>
          </p:nvSpPr>
          <p:spPr>
            <a:xfrm>
              <a:off x="5169910" y="1353402"/>
              <a:ext cx="218658" cy="239183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67209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26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TEST MODULOS</a:t>
            </a:r>
            <a:endParaRPr dirty="0"/>
          </a:p>
        </p:txBody>
      </p:sp>
      <p:grpSp>
        <p:nvGrpSpPr>
          <p:cNvPr id="1603" name="Google Shape;1603;p26"/>
          <p:cNvGrpSpPr/>
          <p:nvPr/>
        </p:nvGrpSpPr>
        <p:grpSpPr>
          <a:xfrm>
            <a:off x="1047817" y="1158425"/>
            <a:ext cx="2532953" cy="3574389"/>
            <a:chOff x="1047817" y="1158425"/>
            <a:chExt cx="2532953" cy="3574389"/>
          </a:xfrm>
        </p:grpSpPr>
        <p:sp>
          <p:nvSpPr>
            <p:cNvPr id="1604" name="Google Shape;1604;p26"/>
            <p:cNvSpPr/>
            <p:nvPr/>
          </p:nvSpPr>
          <p:spPr>
            <a:xfrm>
              <a:off x="2444996" y="1158425"/>
              <a:ext cx="801628" cy="1427472"/>
            </a:xfrm>
            <a:custGeom>
              <a:avLst/>
              <a:gdLst/>
              <a:ahLst/>
              <a:cxnLst/>
              <a:rect l="l" t="t" r="r" b="b"/>
              <a:pathLst>
                <a:path w="24539" h="43697" extrusionOk="0">
                  <a:moveTo>
                    <a:pt x="11787" y="43696"/>
                  </a:moveTo>
                  <a:cubicBezTo>
                    <a:pt x="10751" y="43661"/>
                    <a:pt x="10406" y="42839"/>
                    <a:pt x="10406" y="41458"/>
                  </a:cubicBezTo>
                  <a:cubicBezTo>
                    <a:pt x="10430" y="30897"/>
                    <a:pt x="10430" y="20336"/>
                    <a:pt x="10418" y="9788"/>
                  </a:cubicBezTo>
                  <a:lnTo>
                    <a:pt x="10418" y="8585"/>
                  </a:lnTo>
                  <a:cubicBezTo>
                    <a:pt x="10108" y="9097"/>
                    <a:pt x="9906" y="9418"/>
                    <a:pt x="9716" y="9740"/>
                  </a:cubicBezTo>
                  <a:cubicBezTo>
                    <a:pt x="7489" y="13586"/>
                    <a:pt x="5263" y="17431"/>
                    <a:pt x="3048" y="21265"/>
                  </a:cubicBezTo>
                  <a:cubicBezTo>
                    <a:pt x="2488" y="22218"/>
                    <a:pt x="1869" y="22801"/>
                    <a:pt x="1107" y="22825"/>
                  </a:cubicBezTo>
                  <a:cubicBezTo>
                    <a:pt x="452" y="22837"/>
                    <a:pt x="0" y="22408"/>
                    <a:pt x="12" y="21551"/>
                  </a:cubicBezTo>
                  <a:cubicBezTo>
                    <a:pt x="36" y="20896"/>
                    <a:pt x="191" y="20003"/>
                    <a:pt x="524" y="19408"/>
                  </a:cubicBezTo>
                  <a:cubicBezTo>
                    <a:pt x="3953" y="13395"/>
                    <a:pt x="7406" y="7418"/>
                    <a:pt x="10894" y="1453"/>
                  </a:cubicBezTo>
                  <a:cubicBezTo>
                    <a:pt x="11144" y="1048"/>
                    <a:pt x="11490" y="715"/>
                    <a:pt x="11787" y="346"/>
                  </a:cubicBezTo>
                  <a:lnTo>
                    <a:pt x="12549" y="1"/>
                  </a:lnTo>
                  <a:cubicBezTo>
                    <a:pt x="13002" y="203"/>
                    <a:pt x="13478" y="334"/>
                    <a:pt x="13871" y="644"/>
                  </a:cubicBezTo>
                  <a:cubicBezTo>
                    <a:pt x="17169" y="3251"/>
                    <a:pt x="20443" y="5894"/>
                    <a:pt x="23729" y="8526"/>
                  </a:cubicBezTo>
                  <a:cubicBezTo>
                    <a:pt x="24277" y="8966"/>
                    <a:pt x="24539" y="9633"/>
                    <a:pt x="24289" y="10704"/>
                  </a:cubicBezTo>
                  <a:cubicBezTo>
                    <a:pt x="24063" y="11681"/>
                    <a:pt x="23563" y="12419"/>
                    <a:pt x="22848" y="12883"/>
                  </a:cubicBezTo>
                  <a:cubicBezTo>
                    <a:pt x="22134" y="13336"/>
                    <a:pt x="21646" y="13133"/>
                    <a:pt x="21169" y="12752"/>
                  </a:cubicBezTo>
                  <a:cubicBezTo>
                    <a:pt x="19014" y="10990"/>
                    <a:pt x="16847" y="9252"/>
                    <a:pt x="14680" y="7502"/>
                  </a:cubicBezTo>
                  <a:cubicBezTo>
                    <a:pt x="14490" y="7323"/>
                    <a:pt x="14311" y="7132"/>
                    <a:pt x="14145" y="6942"/>
                  </a:cubicBezTo>
                  <a:lnTo>
                    <a:pt x="13930" y="7121"/>
                  </a:lnTo>
                  <a:lnTo>
                    <a:pt x="13930" y="8085"/>
                  </a:lnTo>
                  <a:cubicBezTo>
                    <a:pt x="13930" y="18682"/>
                    <a:pt x="13907" y="29278"/>
                    <a:pt x="13942" y="39851"/>
                  </a:cubicBezTo>
                  <a:cubicBezTo>
                    <a:pt x="13942" y="41244"/>
                    <a:pt x="13573" y="42351"/>
                    <a:pt x="12549" y="4335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6"/>
            <p:cNvSpPr/>
            <p:nvPr/>
          </p:nvSpPr>
          <p:spPr>
            <a:xfrm>
              <a:off x="1047817" y="2283181"/>
              <a:ext cx="1538345" cy="1835750"/>
            </a:xfrm>
            <a:custGeom>
              <a:avLst/>
              <a:gdLst/>
              <a:ahLst/>
              <a:cxnLst/>
              <a:rect l="l" t="t" r="r" b="b"/>
              <a:pathLst>
                <a:path w="47091" h="56195" extrusionOk="0">
                  <a:moveTo>
                    <a:pt x="46352" y="1"/>
                  </a:moveTo>
                  <a:cubicBezTo>
                    <a:pt x="46138" y="1"/>
                    <a:pt x="45890" y="72"/>
                    <a:pt x="45626" y="224"/>
                  </a:cubicBezTo>
                  <a:lnTo>
                    <a:pt x="24659" y="12333"/>
                  </a:lnTo>
                  <a:lnTo>
                    <a:pt x="1465" y="25727"/>
                  </a:lnTo>
                  <a:cubicBezTo>
                    <a:pt x="656" y="26179"/>
                    <a:pt x="1" y="27227"/>
                    <a:pt x="1" y="28025"/>
                  </a:cubicBezTo>
                  <a:lnTo>
                    <a:pt x="1" y="55350"/>
                  </a:lnTo>
                  <a:cubicBezTo>
                    <a:pt x="1" y="55893"/>
                    <a:pt x="295" y="56195"/>
                    <a:pt x="734" y="56195"/>
                  </a:cubicBezTo>
                  <a:cubicBezTo>
                    <a:pt x="949" y="56195"/>
                    <a:pt x="1199" y="56122"/>
                    <a:pt x="1465" y="55969"/>
                  </a:cubicBezTo>
                  <a:lnTo>
                    <a:pt x="16491" y="47301"/>
                  </a:lnTo>
                  <a:lnTo>
                    <a:pt x="45626" y="30478"/>
                  </a:lnTo>
                  <a:cubicBezTo>
                    <a:pt x="46435" y="30013"/>
                    <a:pt x="47090" y="28977"/>
                    <a:pt x="47090" y="28168"/>
                  </a:cubicBezTo>
                  <a:lnTo>
                    <a:pt x="47090" y="843"/>
                  </a:lnTo>
                  <a:cubicBezTo>
                    <a:pt x="47090" y="306"/>
                    <a:pt x="46793" y="1"/>
                    <a:pt x="4635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6"/>
            <p:cNvSpPr/>
            <p:nvPr/>
          </p:nvSpPr>
          <p:spPr>
            <a:xfrm>
              <a:off x="1055233" y="2281548"/>
              <a:ext cx="1538313" cy="1851398"/>
            </a:xfrm>
            <a:custGeom>
              <a:avLst/>
              <a:gdLst/>
              <a:ahLst/>
              <a:cxnLst/>
              <a:rect l="l" t="t" r="r" b="b"/>
              <a:pathLst>
                <a:path w="47090" h="56674" extrusionOk="0">
                  <a:moveTo>
                    <a:pt x="0" y="28265"/>
                  </a:moveTo>
                  <a:lnTo>
                    <a:pt x="0" y="55590"/>
                  </a:lnTo>
                  <a:cubicBezTo>
                    <a:pt x="0" y="56388"/>
                    <a:pt x="655" y="56674"/>
                    <a:pt x="1465" y="56209"/>
                  </a:cubicBezTo>
                  <a:lnTo>
                    <a:pt x="16490" y="47530"/>
                  </a:lnTo>
                  <a:lnTo>
                    <a:pt x="45625" y="30718"/>
                  </a:lnTo>
                  <a:cubicBezTo>
                    <a:pt x="46435" y="30254"/>
                    <a:pt x="47089" y="29206"/>
                    <a:pt x="47089" y="28408"/>
                  </a:cubicBezTo>
                  <a:lnTo>
                    <a:pt x="47089" y="1084"/>
                  </a:lnTo>
                  <a:cubicBezTo>
                    <a:pt x="47089" y="274"/>
                    <a:pt x="46435" y="0"/>
                    <a:pt x="45625" y="464"/>
                  </a:cubicBezTo>
                  <a:lnTo>
                    <a:pt x="24658" y="12573"/>
                  </a:lnTo>
                  <a:lnTo>
                    <a:pt x="1465" y="25968"/>
                  </a:lnTo>
                  <a:cubicBezTo>
                    <a:pt x="655" y="26420"/>
                    <a:pt x="0" y="27456"/>
                    <a:pt x="0" y="2826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6"/>
            <p:cNvSpPr/>
            <p:nvPr/>
          </p:nvSpPr>
          <p:spPr>
            <a:xfrm>
              <a:off x="1062616" y="2287754"/>
              <a:ext cx="1538313" cy="1851431"/>
            </a:xfrm>
            <a:custGeom>
              <a:avLst/>
              <a:gdLst/>
              <a:ahLst/>
              <a:cxnLst/>
              <a:rect l="l" t="t" r="r" b="b"/>
              <a:pathLst>
                <a:path w="47090" h="56675" extrusionOk="0">
                  <a:moveTo>
                    <a:pt x="0" y="28266"/>
                  </a:moveTo>
                  <a:lnTo>
                    <a:pt x="0" y="55591"/>
                  </a:lnTo>
                  <a:cubicBezTo>
                    <a:pt x="0" y="56388"/>
                    <a:pt x="655" y="56674"/>
                    <a:pt x="1465" y="56210"/>
                  </a:cubicBezTo>
                  <a:lnTo>
                    <a:pt x="16502" y="47530"/>
                  </a:lnTo>
                  <a:lnTo>
                    <a:pt x="45625" y="30707"/>
                  </a:lnTo>
                  <a:cubicBezTo>
                    <a:pt x="46435" y="30242"/>
                    <a:pt x="47090" y="29207"/>
                    <a:pt x="47090" y="28409"/>
                  </a:cubicBezTo>
                  <a:lnTo>
                    <a:pt x="47090" y="1084"/>
                  </a:lnTo>
                  <a:cubicBezTo>
                    <a:pt x="47090" y="274"/>
                    <a:pt x="46435" y="1"/>
                    <a:pt x="45625" y="465"/>
                  </a:cubicBezTo>
                  <a:lnTo>
                    <a:pt x="24658" y="12562"/>
                  </a:lnTo>
                  <a:lnTo>
                    <a:pt x="1465" y="25956"/>
                  </a:lnTo>
                  <a:cubicBezTo>
                    <a:pt x="655" y="26420"/>
                    <a:pt x="0" y="27456"/>
                    <a:pt x="0" y="2826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6"/>
            <p:cNvSpPr/>
            <p:nvPr/>
          </p:nvSpPr>
          <p:spPr>
            <a:xfrm>
              <a:off x="1101176" y="2362981"/>
              <a:ext cx="1460139" cy="1704394"/>
            </a:xfrm>
            <a:custGeom>
              <a:avLst/>
              <a:gdLst/>
              <a:ahLst/>
              <a:cxnLst/>
              <a:rect l="l" t="t" r="r" b="b"/>
              <a:pathLst>
                <a:path w="44697" h="52174" extrusionOk="0">
                  <a:moveTo>
                    <a:pt x="44697" y="0"/>
                  </a:moveTo>
                  <a:lnTo>
                    <a:pt x="1" y="25837"/>
                  </a:lnTo>
                  <a:lnTo>
                    <a:pt x="1" y="52173"/>
                  </a:lnTo>
                  <a:lnTo>
                    <a:pt x="44673" y="26194"/>
                  </a:lnTo>
                  <a:lnTo>
                    <a:pt x="44697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6"/>
            <p:cNvSpPr/>
            <p:nvPr/>
          </p:nvSpPr>
          <p:spPr>
            <a:xfrm>
              <a:off x="1105769" y="2375661"/>
              <a:ext cx="1460531" cy="1692732"/>
            </a:xfrm>
            <a:custGeom>
              <a:avLst/>
              <a:gdLst/>
              <a:ahLst/>
              <a:cxnLst/>
              <a:rect l="l" t="t" r="r" b="b"/>
              <a:pathLst>
                <a:path w="44709" h="51817" extrusionOk="0">
                  <a:moveTo>
                    <a:pt x="1" y="25801"/>
                  </a:moveTo>
                  <a:lnTo>
                    <a:pt x="1" y="51661"/>
                  </a:lnTo>
                  <a:cubicBezTo>
                    <a:pt x="1" y="51757"/>
                    <a:pt x="108" y="51816"/>
                    <a:pt x="203" y="51769"/>
                  </a:cubicBezTo>
                  <a:lnTo>
                    <a:pt x="44637" y="26075"/>
                  </a:lnTo>
                  <a:cubicBezTo>
                    <a:pt x="44685" y="26063"/>
                    <a:pt x="44709" y="26015"/>
                    <a:pt x="44709" y="25968"/>
                  </a:cubicBezTo>
                  <a:lnTo>
                    <a:pt x="44673" y="167"/>
                  </a:lnTo>
                  <a:cubicBezTo>
                    <a:pt x="44673" y="60"/>
                    <a:pt x="44566" y="0"/>
                    <a:pt x="44471" y="48"/>
                  </a:cubicBezTo>
                  <a:lnTo>
                    <a:pt x="72" y="25682"/>
                  </a:lnTo>
                  <a:cubicBezTo>
                    <a:pt x="25" y="25706"/>
                    <a:pt x="1" y="25754"/>
                    <a:pt x="1" y="2580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6"/>
            <p:cNvSpPr/>
            <p:nvPr/>
          </p:nvSpPr>
          <p:spPr>
            <a:xfrm>
              <a:off x="1817940" y="2742052"/>
              <a:ext cx="27245" cy="35804"/>
            </a:xfrm>
            <a:custGeom>
              <a:avLst/>
              <a:gdLst/>
              <a:ahLst/>
              <a:cxnLst/>
              <a:rect l="l" t="t" r="r" b="b"/>
              <a:pathLst>
                <a:path w="834" h="1096" extrusionOk="0">
                  <a:moveTo>
                    <a:pt x="0" y="786"/>
                  </a:moveTo>
                  <a:cubicBezTo>
                    <a:pt x="36" y="512"/>
                    <a:pt x="191" y="274"/>
                    <a:pt x="417" y="131"/>
                  </a:cubicBezTo>
                  <a:cubicBezTo>
                    <a:pt x="655" y="0"/>
                    <a:pt x="834" y="71"/>
                    <a:pt x="834" y="310"/>
                  </a:cubicBezTo>
                  <a:cubicBezTo>
                    <a:pt x="810" y="583"/>
                    <a:pt x="655" y="822"/>
                    <a:pt x="417" y="964"/>
                  </a:cubicBezTo>
                  <a:cubicBezTo>
                    <a:pt x="191" y="1095"/>
                    <a:pt x="0" y="1012"/>
                    <a:pt x="0" y="786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6"/>
            <p:cNvSpPr/>
            <p:nvPr/>
          </p:nvSpPr>
          <p:spPr>
            <a:xfrm>
              <a:off x="1814883" y="2741883"/>
              <a:ext cx="15615" cy="17640"/>
            </a:xfrm>
            <a:custGeom>
              <a:avLst/>
              <a:gdLst/>
              <a:ahLst/>
              <a:cxnLst/>
              <a:rect l="l" t="t" r="r" b="b"/>
              <a:pathLst>
                <a:path w="478" h="540" extrusionOk="0">
                  <a:moveTo>
                    <a:pt x="353" y="0"/>
                  </a:moveTo>
                  <a:cubicBezTo>
                    <a:pt x="319" y="0"/>
                    <a:pt x="280" y="11"/>
                    <a:pt x="239" y="34"/>
                  </a:cubicBezTo>
                  <a:cubicBezTo>
                    <a:pt x="108" y="117"/>
                    <a:pt x="25" y="248"/>
                    <a:pt x="1" y="403"/>
                  </a:cubicBezTo>
                  <a:cubicBezTo>
                    <a:pt x="1" y="489"/>
                    <a:pt x="48" y="539"/>
                    <a:pt x="117" y="539"/>
                  </a:cubicBezTo>
                  <a:cubicBezTo>
                    <a:pt x="153" y="539"/>
                    <a:pt x="195" y="526"/>
                    <a:pt x="239" y="498"/>
                  </a:cubicBezTo>
                  <a:cubicBezTo>
                    <a:pt x="370" y="427"/>
                    <a:pt x="453" y="284"/>
                    <a:pt x="477" y="141"/>
                  </a:cubicBezTo>
                  <a:cubicBezTo>
                    <a:pt x="477" y="51"/>
                    <a:pt x="427" y="0"/>
                    <a:pt x="35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6"/>
            <p:cNvSpPr/>
            <p:nvPr/>
          </p:nvSpPr>
          <p:spPr>
            <a:xfrm>
              <a:off x="1096145" y="3257529"/>
              <a:ext cx="2484625" cy="1443413"/>
            </a:xfrm>
            <a:custGeom>
              <a:avLst/>
              <a:gdLst/>
              <a:ahLst/>
              <a:cxnLst/>
              <a:rect l="l" t="t" r="r" b="b"/>
              <a:pathLst>
                <a:path w="76058" h="44185" extrusionOk="0">
                  <a:moveTo>
                    <a:pt x="0" y="26885"/>
                  </a:moveTo>
                  <a:lnTo>
                    <a:pt x="0" y="26968"/>
                  </a:lnTo>
                  <a:cubicBezTo>
                    <a:pt x="12" y="27313"/>
                    <a:pt x="238" y="27659"/>
                    <a:pt x="691" y="27921"/>
                  </a:cubicBezTo>
                  <a:lnTo>
                    <a:pt x="27932" y="43649"/>
                  </a:lnTo>
                  <a:cubicBezTo>
                    <a:pt x="28873" y="44185"/>
                    <a:pt x="30397" y="44185"/>
                    <a:pt x="31337" y="43649"/>
                  </a:cubicBezTo>
                  <a:lnTo>
                    <a:pt x="75355" y="18229"/>
                  </a:lnTo>
                  <a:cubicBezTo>
                    <a:pt x="75819" y="17967"/>
                    <a:pt x="76045" y="17634"/>
                    <a:pt x="76057" y="17288"/>
                  </a:cubicBezTo>
                  <a:lnTo>
                    <a:pt x="76057" y="17205"/>
                  </a:lnTo>
                  <a:cubicBezTo>
                    <a:pt x="76045" y="16872"/>
                    <a:pt x="75807" y="16526"/>
                    <a:pt x="75355" y="16264"/>
                  </a:cubicBezTo>
                  <a:lnTo>
                    <a:pt x="48125" y="548"/>
                  </a:lnTo>
                  <a:cubicBezTo>
                    <a:pt x="47185" y="1"/>
                    <a:pt x="45661" y="1"/>
                    <a:pt x="44720" y="548"/>
                  </a:cubicBezTo>
                  <a:lnTo>
                    <a:pt x="691" y="25956"/>
                  </a:lnTo>
                  <a:cubicBezTo>
                    <a:pt x="250" y="26218"/>
                    <a:pt x="12" y="26551"/>
                    <a:pt x="0" y="268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6"/>
            <p:cNvSpPr/>
            <p:nvPr/>
          </p:nvSpPr>
          <p:spPr>
            <a:xfrm>
              <a:off x="1287116" y="3359808"/>
              <a:ext cx="1874363" cy="1085606"/>
            </a:xfrm>
            <a:custGeom>
              <a:avLst/>
              <a:gdLst/>
              <a:ahLst/>
              <a:cxnLst/>
              <a:rect l="l" t="t" r="r" b="b"/>
              <a:pathLst>
                <a:path w="57377" h="33232" extrusionOk="0">
                  <a:moveTo>
                    <a:pt x="60" y="23468"/>
                  </a:moveTo>
                  <a:cubicBezTo>
                    <a:pt x="119" y="23670"/>
                    <a:pt x="262" y="23837"/>
                    <a:pt x="464" y="23932"/>
                  </a:cubicBezTo>
                  <a:lnTo>
                    <a:pt x="16014" y="32910"/>
                  </a:lnTo>
                  <a:cubicBezTo>
                    <a:pt x="16633" y="33231"/>
                    <a:pt x="17383" y="33231"/>
                    <a:pt x="18002" y="32910"/>
                  </a:cubicBezTo>
                  <a:lnTo>
                    <a:pt x="56924" y="10443"/>
                  </a:lnTo>
                  <a:cubicBezTo>
                    <a:pt x="57114" y="10347"/>
                    <a:pt x="57257" y="10181"/>
                    <a:pt x="57317" y="9966"/>
                  </a:cubicBezTo>
                  <a:cubicBezTo>
                    <a:pt x="57376" y="9728"/>
                    <a:pt x="57245" y="9478"/>
                    <a:pt x="56924" y="9288"/>
                  </a:cubicBezTo>
                  <a:lnTo>
                    <a:pt x="41374" y="310"/>
                  </a:lnTo>
                  <a:cubicBezTo>
                    <a:pt x="40743" y="1"/>
                    <a:pt x="40005" y="1"/>
                    <a:pt x="39386" y="310"/>
                  </a:cubicBezTo>
                  <a:lnTo>
                    <a:pt x="464" y="22789"/>
                  </a:lnTo>
                  <a:cubicBezTo>
                    <a:pt x="143" y="22968"/>
                    <a:pt x="0" y="23218"/>
                    <a:pt x="60" y="2346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6"/>
            <p:cNvSpPr/>
            <p:nvPr/>
          </p:nvSpPr>
          <p:spPr>
            <a:xfrm>
              <a:off x="2306129" y="3952548"/>
              <a:ext cx="717640" cy="415433"/>
            </a:xfrm>
            <a:custGeom>
              <a:avLst/>
              <a:gdLst/>
              <a:ahLst/>
              <a:cxnLst/>
              <a:rect l="l" t="t" r="r" b="b"/>
              <a:pathLst>
                <a:path w="21968" h="12717" extrusionOk="0">
                  <a:moveTo>
                    <a:pt x="36" y="7835"/>
                  </a:moveTo>
                  <a:cubicBezTo>
                    <a:pt x="60" y="7931"/>
                    <a:pt x="131" y="8002"/>
                    <a:pt x="215" y="8038"/>
                  </a:cubicBezTo>
                  <a:lnTo>
                    <a:pt x="8073" y="12574"/>
                  </a:lnTo>
                  <a:cubicBezTo>
                    <a:pt x="8359" y="12717"/>
                    <a:pt x="8692" y="12717"/>
                    <a:pt x="8978" y="12574"/>
                  </a:cubicBezTo>
                  <a:lnTo>
                    <a:pt x="21753" y="5204"/>
                  </a:lnTo>
                  <a:cubicBezTo>
                    <a:pt x="21837" y="5156"/>
                    <a:pt x="21896" y="5085"/>
                    <a:pt x="21932" y="5002"/>
                  </a:cubicBezTo>
                  <a:cubicBezTo>
                    <a:pt x="21968" y="4883"/>
                    <a:pt x="21908" y="4763"/>
                    <a:pt x="21753" y="4680"/>
                  </a:cubicBezTo>
                  <a:lnTo>
                    <a:pt x="13895" y="144"/>
                  </a:lnTo>
                  <a:cubicBezTo>
                    <a:pt x="13609" y="1"/>
                    <a:pt x="13276" y="1"/>
                    <a:pt x="12990" y="144"/>
                  </a:cubicBezTo>
                  <a:lnTo>
                    <a:pt x="215" y="7514"/>
                  </a:lnTo>
                  <a:cubicBezTo>
                    <a:pt x="60" y="7609"/>
                    <a:pt x="1" y="7728"/>
                    <a:pt x="36" y="7835"/>
                  </a:cubicBezTo>
                  <a:close/>
                </a:path>
              </a:pathLst>
            </a:custGeom>
            <a:solidFill>
              <a:srgbClr val="2D18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6"/>
            <p:cNvSpPr/>
            <p:nvPr/>
          </p:nvSpPr>
          <p:spPr>
            <a:xfrm>
              <a:off x="2307305" y="3956468"/>
              <a:ext cx="716856" cy="411512"/>
            </a:xfrm>
            <a:custGeom>
              <a:avLst/>
              <a:gdLst/>
              <a:ahLst/>
              <a:cxnLst/>
              <a:rect l="l" t="t" r="r" b="b"/>
              <a:pathLst>
                <a:path w="21944" h="12597" extrusionOk="0">
                  <a:moveTo>
                    <a:pt x="0" y="7715"/>
                  </a:moveTo>
                  <a:cubicBezTo>
                    <a:pt x="24" y="7811"/>
                    <a:pt x="95" y="7882"/>
                    <a:pt x="179" y="7918"/>
                  </a:cubicBezTo>
                  <a:lnTo>
                    <a:pt x="8037" y="12454"/>
                  </a:lnTo>
                  <a:cubicBezTo>
                    <a:pt x="8323" y="12597"/>
                    <a:pt x="8656" y="12597"/>
                    <a:pt x="8942" y="12454"/>
                  </a:cubicBezTo>
                  <a:lnTo>
                    <a:pt x="21717" y="5084"/>
                  </a:lnTo>
                  <a:cubicBezTo>
                    <a:pt x="21943" y="5048"/>
                    <a:pt x="21943" y="4715"/>
                    <a:pt x="21717" y="4679"/>
                  </a:cubicBezTo>
                  <a:lnTo>
                    <a:pt x="13859" y="143"/>
                  </a:lnTo>
                  <a:cubicBezTo>
                    <a:pt x="13573" y="0"/>
                    <a:pt x="13240" y="0"/>
                    <a:pt x="12954" y="143"/>
                  </a:cubicBezTo>
                  <a:lnTo>
                    <a:pt x="179" y="7513"/>
                  </a:lnTo>
                  <a:cubicBezTo>
                    <a:pt x="95" y="7560"/>
                    <a:pt x="24" y="7632"/>
                    <a:pt x="0" y="771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6"/>
            <p:cNvSpPr/>
            <p:nvPr/>
          </p:nvSpPr>
          <p:spPr>
            <a:xfrm>
              <a:off x="1320567" y="3382773"/>
              <a:ext cx="1824970" cy="1029582"/>
            </a:xfrm>
            <a:custGeom>
              <a:avLst/>
              <a:gdLst/>
              <a:ahLst/>
              <a:cxnLst/>
              <a:rect l="l" t="t" r="r" b="b"/>
              <a:pathLst>
                <a:path w="55865" h="31517" extrusionOk="0">
                  <a:moveTo>
                    <a:pt x="4584" y="25456"/>
                  </a:moveTo>
                  <a:cubicBezTo>
                    <a:pt x="4441" y="25527"/>
                    <a:pt x="4274" y="25527"/>
                    <a:pt x="4132" y="25456"/>
                  </a:cubicBezTo>
                  <a:lnTo>
                    <a:pt x="2238" y="24360"/>
                  </a:lnTo>
                  <a:cubicBezTo>
                    <a:pt x="2119" y="24313"/>
                    <a:pt x="2119" y="24146"/>
                    <a:pt x="2238" y="24110"/>
                  </a:cubicBezTo>
                  <a:lnTo>
                    <a:pt x="4560" y="22765"/>
                  </a:lnTo>
                  <a:cubicBezTo>
                    <a:pt x="4703" y="22694"/>
                    <a:pt x="4870" y="22694"/>
                    <a:pt x="5013" y="22765"/>
                  </a:cubicBezTo>
                  <a:lnTo>
                    <a:pt x="6906" y="23860"/>
                  </a:lnTo>
                  <a:cubicBezTo>
                    <a:pt x="7025" y="23908"/>
                    <a:pt x="7025" y="24075"/>
                    <a:pt x="6906" y="24122"/>
                  </a:cubicBezTo>
                  <a:close/>
                  <a:moveTo>
                    <a:pt x="44089" y="2655"/>
                  </a:moveTo>
                  <a:cubicBezTo>
                    <a:pt x="44208" y="2608"/>
                    <a:pt x="44208" y="2441"/>
                    <a:pt x="44089" y="2394"/>
                  </a:cubicBezTo>
                  <a:lnTo>
                    <a:pt x="42196" y="1298"/>
                  </a:lnTo>
                  <a:cubicBezTo>
                    <a:pt x="42053" y="1227"/>
                    <a:pt x="41886" y="1227"/>
                    <a:pt x="41743" y="1298"/>
                  </a:cubicBezTo>
                  <a:lnTo>
                    <a:pt x="36778" y="4168"/>
                  </a:lnTo>
                  <a:cubicBezTo>
                    <a:pt x="36659" y="4203"/>
                    <a:pt x="36659" y="4382"/>
                    <a:pt x="36778" y="4418"/>
                  </a:cubicBezTo>
                  <a:lnTo>
                    <a:pt x="38672" y="5513"/>
                  </a:lnTo>
                  <a:cubicBezTo>
                    <a:pt x="38814" y="5584"/>
                    <a:pt x="38981" y="5584"/>
                    <a:pt x="39124" y="5513"/>
                  </a:cubicBezTo>
                  <a:close/>
                  <a:moveTo>
                    <a:pt x="46684" y="4144"/>
                  </a:moveTo>
                  <a:cubicBezTo>
                    <a:pt x="46804" y="4108"/>
                    <a:pt x="46804" y="3929"/>
                    <a:pt x="46684" y="3894"/>
                  </a:cubicBezTo>
                  <a:lnTo>
                    <a:pt x="44791" y="2798"/>
                  </a:lnTo>
                  <a:cubicBezTo>
                    <a:pt x="44649" y="2727"/>
                    <a:pt x="44482" y="2727"/>
                    <a:pt x="44339" y="2798"/>
                  </a:cubicBezTo>
                  <a:lnTo>
                    <a:pt x="40684" y="4918"/>
                  </a:lnTo>
                  <a:cubicBezTo>
                    <a:pt x="40553" y="4953"/>
                    <a:pt x="40553" y="5132"/>
                    <a:pt x="40684" y="5180"/>
                  </a:cubicBezTo>
                  <a:lnTo>
                    <a:pt x="42577" y="6263"/>
                  </a:lnTo>
                  <a:cubicBezTo>
                    <a:pt x="42720" y="6334"/>
                    <a:pt x="42874" y="6334"/>
                    <a:pt x="43017" y="6263"/>
                  </a:cubicBezTo>
                  <a:close/>
                  <a:moveTo>
                    <a:pt x="49375" y="5703"/>
                  </a:moveTo>
                  <a:cubicBezTo>
                    <a:pt x="49494" y="5656"/>
                    <a:pt x="49494" y="5489"/>
                    <a:pt x="49375" y="5441"/>
                  </a:cubicBezTo>
                  <a:lnTo>
                    <a:pt x="47470" y="4346"/>
                  </a:lnTo>
                  <a:cubicBezTo>
                    <a:pt x="47327" y="4275"/>
                    <a:pt x="47173" y="4275"/>
                    <a:pt x="47030" y="4346"/>
                  </a:cubicBezTo>
                  <a:lnTo>
                    <a:pt x="41398" y="7597"/>
                  </a:lnTo>
                  <a:cubicBezTo>
                    <a:pt x="41267" y="7644"/>
                    <a:pt x="41267" y="7811"/>
                    <a:pt x="41398" y="7858"/>
                  </a:cubicBezTo>
                  <a:lnTo>
                    <a:pt x="43291" y="8954"/>
                  </a:lnTo>
                  <a:cubicBezTo>
                    <a:pt x="43434" y="9025"/>
                    <a:pt x="43589" y="9025"/>
                    <a:pt x="43732" y="8954"/>
                  </a:cubicBezTo>
                  <a:close/>
                  <a:moveTo>
                    <a:pt x="52054" y="7251"/>
                  </a:moveTo>
                  <a:cubicBezTo>
                    <a:pt x="52173" y="7216"/>
                    <a:pt x="52173" y="7037"/>
                    <a:pt x="52054" y="6989"/>
                  </a:cubicBezTo>
                  <a:lnTo>
                    <a:pt x="50149" y="5894"/>
                  </a:lnTo>
                  <a:cubicBezTo>
                    <a:pt x="50006" y="5822"/>
                    <a:pt x="49852" y="5822"/>
                    <a:pt x="49709" y="5894"/>
                  </a:cubicBezTo>
                  <a:lnTo>
                    <a:pt x="42744" y="9918"/>
                  </a:lnTo>
                  <a:cubicBezTo>
                    <a:pt x="42624" y="9954"/>
                    <a:pt x="42624" y="10133"/>
                    <a:pt x="42744" y="10168"/>
                  </a:cubicBezTo>
                  <a:lnTo>
                    <a:pt x="44637" y="11264"/>
                  </a:lnTo>
                  <a:cubicBezTo>
                    <a:pt x="44779" y="11335"/>
                    <a:pt x="44946" y="11335"/>
                    <a:pt x="45089" y="11264"/>
                  </a:cubicBezTo>
                  <a:close/>
                  <a:moveTo>
                    <a:pt x="10823" y="24849"/>
                  </a:moveTo>
                  <a:cubicBezTo>
                    <a:pt x="10942" y="24801"/>
                    <a:pt x="10942" y="24634"/>
                    <a:pt x="10823" y="24587"/>
                  </a:cubicBezTo>
                  <a:lnTo>
                    <a:pt x="8930" y="23491"/>
                  </a:lnTo>
                  <a:cubicBezTo>
                    <a:pt x="8787" y="23420"/>
                    <a:pt x="8620" y="23420"/>
                    <a:pt x="8477" y="23491"/>
                  </a:cubicBezTo>
                  <a:lnTo>
                    <a:pt x="4834" y="25611"/>
                  </a:lnTo>
                  <a:cubicBezTo>
                    <a:pt x="4715" y="25646"/>
                    <a:pt x="4715" y="25813"/>
                    <a:pt x="4834" y="25861"/>
                  </a:cubicBezTo>
                  <a:lnTo>
                    <a:pt x="6727" y="26956"/>
                  </a:lnTo>
                  <a:cubicBezTo>
                    <a:pt x="6870" y="27027"/>
                    <a:pt x="7037" y="27027"/>
                    <a:pt x="7180" y="26956"/>
                  </a:cubicBezTo>
                  <a:close/>
                  <a:moveTo>
                    <a:pt x="14085" y="25968"/>
                  </a:moveTo>
                  <a:cubicBezTo>
                    <a:pt x="14204" y="25920"/>
                    <a:pt x="14204" y="25754"/>
                    <a:pt x="14085" y="25706"/>
                  </a:cubicBezTo>
                  <a:lnTo>
                    <a:pt x="12180" y="24611"/>
                  </a:lnTo>
                  <a:cubicBezTo>
                    <a:pt x="12037" y="24539"/>
                    <a:pt x="11883" y="24539"/>
                    <a:pt x="11740" y="24611"/>
                  </a:cubicBezTo>
                  <a:lnTo>
                    <a:pt x="7418" y="27099"/>
                  </a:lnTo>
                  <a:cubicBezTo>
                    <a:pt x="7299" y="27147"/>
                    <a:pt x="7299" y="27313"/>
                    <a:pt x="7418" y="27361"/>
                  </a:cubicBezTo>
                  <a:lnTo>
                    <a:pt x="9323" y="28456"/>
                  </a:lnTo>
                  <a:cubicBezTo>
                    <a:pt x="9454" y="28528"/>
                    <a:pt x="9620" y="28528"/>
                    <a:pt x="9763" y="28456"/>
                  </a:cubicBezTo>
                  <a:close/>
                  <a:moveTo>
                    <a:pt x="17967" y="26706"/>
                  </a:moveTo>
                  <a:cubicBezTo>
                    <a:pt x="18086" y="26658"/>
                    <a:pt x="18086" y="26492"/>
                    <a:pt x="17967" y="26444"/>
                  </a:cubicBezTo>
                  <a:lnTo>
                    <a:pt x="16074" y="25349"/>
                  </a:lnTo>
                  <a:cubicBezTo>
                    <a:pt x="15931" y="25289"/>
                    <a:pt x="15764" y="25289"/>
                    <a:pt x="15633" y="25349"/>
                  </a:cubicBezTo>
                  <a:lnTo>
                    <a:pt x="10013" y="28599"/>
                  </a:lnTo>
                  <a:cubicBezTo>
                    <a:pt x="9894" y="28635"/>
                    <a:pt x="9894" y="28813"/>
                    <a:pt x="10013" y="28849"/>
                  </a:cubicBezTo>
                  <a:lnTo>
                    <a:pt x="11930" y="29956"/>
                  </a:lnTo>
                  <a:cubicBezTo>
                    <a:pt x="12061" y="30028"/>
                    <a:pt x="12228" y="30028"/>
                    <a:pt x="12371" y="29956"/>
                  </a:cubicBezTo>
                  <a:close/>
                  <a:moveTo>
                    <a:pt x="17919" y="29730"/>
                  </a:moveTo>
                  <a:cubicBezTo>
                    <a:pt x="18038" y="29683"/>
                    <a:pt x="18038" y="29516"/>
                    <a:pt x="17919" y="29468"/>
                  </a:cubicBezTo>
                  <a:lnTo>
                    <a:pt x="16026" y="28373"/>
                  </a:lnTo>
                  <a:cubicBezTo>
                    <a:pt x="15883" y="28313"/>
                    <a:pt x="15716" y="28313"/>
                    <a:pt x="15573" y="28373"/>
                  </a:cubicBezTo>
                  <a:lnTo>
                    <a:pt x="12597" y="30087"/>
                  </a:lnTo>
                  <a:cubicBezTo>
                    <a:pt x="12478" y="30135"/>
                    <a:pt x="12478" y="30302"/>
                    <a:pt x="12597" y="30349"/>
                  </a:cubicBezTo>
                  <a:lnTo>
                    <a:pt x="14502" y="31445"/>
                  </a:lnTo>
                  <a:cubicBezTo>
                    <a:pt x="14633" y="31516"/>
                    <a:pt x="14800" y="31516"/>
                    <a:pt x="14942" y="31445"/>
                  </a:cubicBezTo>
                  <a:close/>
                  <a:moveTo>
                    <a:pt x="38850" y="17657"/>
                  </a:moveTo>
                  <a:cubicBezTo>
                    <a:pt x="38969" y="17610"/>
                    <a:pt x="38969" y="17443"/>
                    <a:pt x="38850" y="17395"/>
                  </a:cubicBezTo>
                  <a:lnTo>
                    <a:pt x="36957" y="16300"/>
                  </a:lnTo>
                  <a:cubicBezTo>
                    <a:pt x="36814" y="16229"/>
                    <a:pt x="36648" y="16229"/>
                    <a:pt x="36505" y="16300"/>
                  </a:cubicBezTo>
                  <a:lnTo>
                    <a:pt x="24098" y="23468"/>
                  </a:lnTo>
                  <a:cubicBezTo>
                    <a:pt x="23979" y="23515"/>
                    <a:pt x="23979" y="23682"/>
                    <a:pt x="24098" y="23729"/>
                  </a:cubicBezTo>
                  <a:lnTo>
                    <a:pt x="26003" y="24825"/>
                  </a:lnTo>
                  <a:cubicBezTo>
                    <a:pt x="26134" y="24884"/>
                    <a:pt x="26301" y="24884"/>
                    <a:pt x="26444" y="24825"/>
                  </a:cubicBezTo>
                  <a:close/>
                  <a:moveTo>
                    <a:pt x="3751" y="22944"/>
                  </a:moveTo>
                  <a:cubicBezTo>
                    <a:pt x="3870" y="22896"/>
                    <a:pt x="3870" y="22729"/>
                    <a:pt x="3751" y="22682"/>
                  </a:cubicBezTo>
                  <a:lnTo>
                    <a:pt x="2322" y="21860"/>
                  </a:lnTo>
                  <a:cubicBezTo>
                    <a:pt x="2179" y="21789"/>
                    <a:pt x="2024" y="21789"/>
                    <a:pt x="1881" y="21860"/>
                  </a:cubicBezTo>
                  <a:lnTo>
                    <a:pt x="119" y="22884"/>
                  </a:lnTo>
                  <a:cubicBezTo>
                    <a:pt x="0" y="22920"/>
                    <a:pt x="0" y="23098"/>
                    <a:pt x="119" y="23134"/>
                  </a:cubicBezTo>
                  <a:lnTo>
                    <a:pt x="1536" y="23968"/>
                  </a:lnTo>
                  <a:cubicBezTo>
                    <a:pt x="1679" y="24027"/>
                    <a:pt x="1846" y="24027"/>
                    <a:pt x="1988" y="23968"/>
                  </a:cubicBezTo>
                  <a:close/>
                  <a:moveTo>
                    <a:pt x="6215" y="21527"/>
                  </a:moveTo>
                  <a:cubicBezTo>
                    <a:pt x="6334" y="21479"/>
                    <a:pt x="6334" y="21301"/>
                    <a:pt x="6215" y="21265"/>
                  </a:cubicBezTo>
                  <a:lnTo>
                    <a:pt x="4786" y="20443"/>
                  </a:lnTo>
                  <a:cubicBezTo>
                    <a:pt x="4644" y="20372"/>
                    <a:pt x="4477" y="20372"/>
                    <a:pt x="4334" y="20443"/>
                  </a:cubicBezTo>
                  <a:lnTo>
                    <a:pt x="2572" y="21467"/>
                  </a:lnTo>
                  <a:cubicBezTo>
                    <a:pt x="2453" y="21503"/>
                    <a:pt x="2453" y="21670"/>
                    <a:pt x="2572" y="21717"/>
                  </a:cubicBezTo>
                  <a:lnTo>
                    <a:pt x="4001" y="22539"/>
                  </a:lnTo>
                  <a:cubicBezTo>
                    <a:pt x="4132" y="22610"/>
                    <a:pt x="4298" y="22610"/>
                    <a:pt x="4441" y="22539"/>
                  </a:cubicBezTo>
                  <a:close/>
                  <a:moveTo>
                    <a:pt x="8549" y="20169"/>
                  </a:moveTo>
                  <a:cubicBezTo>
                    <a:pt x="8668" y="20134"/>
                    <a:pt x="8668" y="19955"/>
                    <a:pt x="8549" y="19919"/>
                  </a:cubicBezTo>
                  <a:lnTo>
                    <a:pt x="7120" y="19098"/>
                  </a:lnTo>
                  <a:cubicBezTo>
                    <a:pt x="6977" y="19015"/>
                    <a:pt x="6822" y="19015"/>
                    <a:pt x="6679" y="19098"/>
                  </a:cubicBezTo>
                  <a:lnTo>
                    <a:pt x="4917" y="20110"/>
                  </a:lnTo>
                  <a:cubicBezTo>
                    <a:pt x="4786" y="20146"/>
                    <a:pt x="4786" y="20324"/>
                    <a:pt x="4917" y="20372"/>
                  </a:cubicBezTo>
                  <a:lnTo>
                    <a:pt x="6334" y="21193"/>
                  </a:lnTo>
                  <a:cubicBezTo>
                    <a:pt x="6477" y="21265"/>
                    <a:pt x="6644" y="21265"/>
                    <a:pt x="6787" y="21193"/>
                  </a:cubicBezTo>
                  <a:close/>
                  <a:moveTo>
                    <a:pt x="10882" y="18824"/>
                  </a:moveTo>
                  <a:cubicBezTo>
                    <a:pt x="11001" y="18776"/>
                    <a:pt x="11001" y="18610"/>
                    <a:pt x="10882" y="18562"/>
                  </a:cubicBezTo>
                  <a:lnTo>
                    <a:pt x="9454" y="17741"/>
                  </a:lnTo>
                  <a:cubicBezTo>
                    <a:pt x="9311" y="17669"/>
                    <a:pt x="9156" y="17669"/>
                    <a:pt x="9013" y="17741"/>
                  </a:cubicBezTo>
                  <a:lnTo>
                    <a:pt x="7251" y="18765"/>
                  </a:lnTo>
                  <a:cubicBezTo>
                    <a:pt x="7132" y="18800"/>
                    <a:pt x="7132" y="18967"/>
                    <a:pt x="7251" y="19015"/>
                  </a:cubicBezTo>
                  <a:lnTo>
                    <a:pt x="8680" y="19836"/>
                  </a:lnTo>
                  <a:cubicBezTo>
                    <a:pt x="8823" y="19908"/>
                    <a:pt x="8989" y="19908"/>
                    <a:pt x="9120" y="19836"/>
                  </a:cubicBezTo>
                  <a:close/>
                  <a:moveTo>
                    <a:pt x="13216" y="17467"/>
                  </a:moveTo>
                  <a:cubicBezTo>
                    <a:pt x="13347" y="17431"/>
                    <a:pt x="13347" y="17252"/>
                    <a:pt x="13216" y="17217"/>
                  </a:cubicBezTo>
                  <a:lnTo>
                    <a:pt x="11799" y="16395"/>
                  </a:lnTo>
                  <a:cubicBezTo>
                    <a:pt x="11656" y="16324"/>
                    <a:pt x="11490" y="16324"/>
                    <a:pt x="11347" y="16395"/>
                  </a:cubicBezTo>
                  <a:lnTo>
                    <a:pt x="9585" y="17407"/>
                  </a:lnTo>
                  <a:cubicBezTo>
                    <a:pt x="9466" y="17455"/>
                    <a:pt x="9466" y="17622"/>
                    <a:pt x="9585" y="17669"/>
                  </a:cubicBezTo>
                  <a:lnTo>
                    <a:pt x="11013" y="18491"/>
                  </a:lnTo>
                  <a:cubicBezTo>
                    <a:pt x="11156" y="18562"/>
                    <a:pt x="11323" y="18562"/>
                    <a:pt x="11454" y="18491"/>
                  </a:cubicBezTo>
                  <a:close/>
                  <a:moveTo>
                    <a:pt x="15562" y="16121"/>
                  </a:moveTo>
                  <a:cubicBezTo>
                    <a:pt x="15681" y="16074"/>
                    <a:pt x="15681" y="15907"/>
                    <a:pt x="15562" y="15859"/>
                  </a:cubicBezTo>
                  <a:lnTo>
                    <a:pt x="14145" y="15038"/>
                  </a:lnTo>
                  <a:cubicBezTo>
                    <a:pt x="14002" y="14966"/>
                    <a:pt x="13835" y="14966"/>
                    <a:pt x="13692" y="15038"/>
                  </a:cubicBezTo>
                  <a:lnTo>
                    <a:pt x="11930" y="16062"/>
                  </a:lnTo>
                  <a:cubicBezTo>
                    <a:pt x="11811" y="16098"/>
                    <a:pt x="11811" y="16276"/>
                    <a:pt x="11930" y="16312"/>
                  </a:cubicBezTo>
                  <a:lnTo>
                    <a:pt x="13359" y="17133"/>
                  </a:lnTo>
                  <a:cubicBezTo>
                    <a:pt x="13502" y="17205"/>
                    <a:pt x="13657" y="17205"/>
                    <a:pt x="13799" y="17133"/>
                  </a:cubicBezTo>
                  <a:close/>
                  <a:moveTo>
                    <a:pt x="17895" y="14764"/>
                  </a:moveTo>
                  <a:cubicBezTo>
                    <a:pt x="18014" y="14728"/>
                    <a:pt x="18014" y="14562"/>
                    <a:pt x="17895" y="14514"/>
                  </a:cubicBezTo>
                  <a:lnTo>
                    <a:pt x="16478" y="13693"/>
                  </a:lnTo>
                  <a:cubicBezTo>
                    <a:pt x="16335" y="13621"/>
                    <a:pt x="16169" y="13621"/>
                    <a:pt x="16026" y="13693"/>
                  </a:cubicBezTo>
                  <a:lnTo>
                    <a:pt x="14264" y="14705"/>
                  </a:lnTo>
                  <a:cubicBezTo>
                    <a:pt x="14145" y="14752"/>
                    <a:pt x="14145" y="14919"/>
                    <a:pt x="14264" y="14966"/>
                  </a:cubicBezTo>
                  <a:lnTo>
                    <a:pt x="15693" y="15788"/>
                  </a:lnTo>
                  <a:cubicBezTo>
                    <a:pt x="15823" y="15859"/>
                    <a:pt x="15990" y="15859"/>
                    <a:pt x="16133" y="15788"/>
                  </a:cubicBezTo>
                  <a:close/>
                  <a:moveTo>
                    <a:pt x="20241" y="13419"/>
                  </a:moveTo>
                  <a:cubicBezTo>
                    <a:pt x="20360" y="13371"/>
                    <a:pt x="20360" y="13204"/>
                    <a:pt x="20241" y="13157"/>
                  </a:cubicBezTo>
                  <a:lnTo>
                    <a:pt x="18812" y="12335"/>
                  </a:lnTo>
                  <a:cubicBezTo>
                    <a:pt x="18669" y="12264"/>
                    <a:pt x="18502" y="12264"/>
                    <a:pt x="18371" y="12335"/>
                  </a:cubicBezTo>
                  <a:lnTo>
                    <a:pt x="16597" y="13359"/>
                  </a:lnTo>
                  <a:cubicBezTo>
                    <a:pt x="16478" y="13407"/>
                    <a:pt x="16478" y="13573"/>
                    <a:pt x="16597" y="13609"/>
                  </a:cubicBezTo>
                  <a:lnTo>
                    <a:pt x="18026" y="14443"/>
                  </a:lnTo>
                  <a:cubicBezTo>
                    <a:pt x="18169" y="14514"/>
                    <a:pt x="18336" y="14514"/>
                    <a:pt x="18479" y="14443"/>
                  </a:cubicBezTo>
                  <a:close/>
                  <a:moveTo>
                    <a:pt x="22574" y="12073"/>
                  </a:moveTo>
                  <a:cubicBezTo>
                    <a:pt x="22693" y="12026"/>
                    <a:pt x="22693" y="11859"/>
                    <a:pt x="22574" y="11811"/>
                  </a:cubicBezTo>
                  <a:lnTo>
                    <a:pt x="21157" y="10990"/>
                  </a:lnTo>
                  <a:cubicBezTo>
                    <a:pt x="21015" y="10918"/>
                    <a:pt x="20848" y="10918"/>
                    <a:pt x="20705" y="10990"/>
                  </a:cubicBezTo>
                  <a:lnTo>
                    <a:pt x="18943" y="12002"/>
                  </a:lnTo>
                  <a:cubicBezTo>
                    <a:pt x="18824" y="12049"/>
                    <a:pt x="18824" y="12216"/>
                    <a:pt x="18943" y="12264"/>
                  </a:cubicBezTo>
                  <a:lnTo>
                    <a:pt x="20372" y="13085"/>
                  </a:lnTo>
                  <a:cubicBezTo>
                    <a:pt x="20515" y="13157"/>
                    <a:pt x="20669" y="13157"/>
                    <a:pt x="20812" y="13085"/>
                  </a:cubicBezTo>
                  <a:close/>
                  <a:moveTo>
                    <a:pt x="24920" y="10728"/>
                  </a:moveTo>
                  <a:cubicBezTo>
                    <a:pt x="25039" y="10680"/>
                    <a:pt x="25039" y="10514"/>
                    <a:pt x="24920" y="10466"/>
                  </a:cubicBezTo>
                  <a:lnTo>
                    <a:pt x="23503" y="9644"/>
                  </a:lnTo>
                  <a:cubicBezTo>
                    <a:pt x="23360" y="9573"/>
                    <a:pt x="23193" y="9573"/>
                    <a:pt x="23051" y="9644"/>
                  </a:cubicBezTo>
                  <a:lnTo>
                    <a:pt x="21288" y="10656"/>
                  </a:lnTo>
                  <a:cubicBezTo>
                    <a:pt x="21169" y="10704"/>
                    <a:pt x="21169" y="10871"/>
                    <a:pt x="21288" y="10918"/>
                  </a:cubicBezTo>
                  <a:lnTo>
                    <a:pt x="22717" y="11740"/>
                  </a:lnTo>
                  <a:cubicBezTo>
                    <a:pt x="22860" y="11811"/>
                    <a:pt x="23015" y="11811"/>
                    <a:pt x="23158" y="11740"/>
                  </a:cubicBezTo>
                  <a:close/>
                  <a:moveTo>
                    <a:pt x="27265" y="9371"/>
                  </a:moveTo>
                  <a:cubicBezTo>
                    <a:pt x="27384" y="9323"/>
                    <a:pt x="27384" y="9156"/>
                    <a:pt x="27265" y="9109"/>
                  </a:cubicBezTo>
                  <a:lnTo>
                    <a:pt x="25837" y="8287"/>
                  </a:lnTo>
                  <a:cubicBezTo>
                    <a:pt x="25694" y="8216"/>
                    <a:pt x="25527" y="8216"/>
                    <a:pt x="25396" y="8287"/>
                  </a:cubicBezTo>
                  <a:lnTo>
                    <a:pt x="23622" y="9311"/>
                  </a:lnTo>
                  <a:cubicBezTo>
                    <a:pt x="23503" y="9359"/>
                    <a:pt x="23503" y="9525"/>
                    <a:pt x="23622" y="9573"/>
                  </a:cubicBezTo>
                  <a:lnTo>
                    <a:pt x="25051" y="10394"/>
                  </a:lnTo>
                  <a:cubicBezTo>
                    <a:pt x="25194" y="10466"/>
                    <a:pt x="25360" y="10466"/>
                    <a:pt x="25503" y="10394"/>
                  </a:cubicBezTo>
                  <a:close/>
                  <a:moveTo>
                    <a:pt x="29599" y="8025"/>
                  </a:moveTo>
                  <a:cubicBezTo>
                    <a:pt x="29718" y="7978"/>
                    <a:pt x="29718" y="7811"/>
                    <a:pt x="29599" y="7763"/>
                  </a:cubicBezTo>
                  <a:lnTo>
                    <a:pt x="28182" y="6942"/>
                  </a:lnTo>
                  <a:cubicBezTo>
                    <a:pt x="28039" y="6870"/>
                    <a:pt x="27873" y="6870"/>
                    <a:pt x="27730" y="6942"/>
                  </a:cubicBezTo>
                  <a:lnTo>
                    <a:pt x="25968" y="7954"/>
                  </a:lnTo>
                  <a:cubicBezTo>
                    <a:pt x="25849" y="8001"/>
                    <a:pt x="25849" y="8168"/>
                    <a:pt x="25968" y="8216"/>
                  </a:cubicBezTo>
                  <a:lnTo>
                    <a:pt x="27396" y="9037"/>
                  </a:lnTo>
                  <a:cubicBezTo>
                    <a:pt x="27527" y="9109"/>
                    <a:pt x="27694" y="9109"/>
                    <a:pt x="27837" y="9037"/>
                  </a:cubicBezTo>
                  <a:close/>
                  <a:moveTo>
                    <a:pt x="31945" y="6668"/>
                  </a:moveTo>
                  <a:cubicBezTo>
                    <a:pt x="32064" y="6632"/>
                    <a:pt x="32064" y="6454"/>
                    <a:pt x="31945" y="6418"/>
                  </a:cubicBezTo>
                  <a:lnTo>
                    <a:pt x="30516" y="5584"/>
                  </a:lnTo>
                  <a:cubicBezTo>
                    <a:pt x="30373" y="5525"/>
                    <a:pt x="30206" y="5525"/>
                    <a:pt x="30075" y="5584"/>
                  </a:cubicBezTo>
                  <a:lnTo>
                    <a:pt x="28301" y="6608"/>
                  </a:lnTo>
                  <a:cubicBezTo>
                    <a:pt x="28182" y="6656"/>
                    <a:pt x="28182" y="6823"/>
                    <a:pt x="28301" y="6870"/>
                  </a:cubicBezTo>
                  <a:lnTo>
                    <a:pt x="29730" y="7692"/>
                  </a:lnTo>
                  <a:cubicBezTo>
                    <a:pt x="29873" y="7763"/>
                    <a:pt x="30040" y="7763"/>
                    <a:pt x="30182" y="7692"/>
                  </a:cubicBezTo>
                  <a:close/>
                  <a:moveTo>
                    <a:pt x="34469" y="5203"/>
                  </a:moveTo>
                  <a:cubicBezTo>
                    <a:pt x="34600" y="5168"/>
                    <a:pt x="34600" y="4989"/>
                    <a:pt x="34469" y="4953"/>
                  </a:cubicBezTo>
                  <a:lnTo>
                    <a:pt x="33064" y="4120"/>
                  </a:lnTo>
                  <a:cubicBezTo>
                    <a:pt x="32921" y="4048"/>
                    <a:pt x="32754" y="4048"/>
                    <a:pt x="32611" y="4120"/>
                  </a:cubicBezTo>
                  <a:lnTo>
                    <a:pt x="30849" y="5144"/>
                  </a:lnTo>
                  <a:cubicBezTo>
                    <a:pt x="30730" y="5180"/>
                    <a:pt x="30730" y="5358"/>
                    <a:pt x="30849" y="5394"/>
                  </a:cubicBezTo>
                  <a:lnTo>
                    <a:pt x="32278" y="6227"/>
                  </a:lnTo>
                  <a:cubicBezTo>
                    <a:pt x="32409" y="6299"/>
                    <a:pt x="32576" y="6299"/>
                    <a:pt x="32718" y="6227"/>
                  </a:cubicBezTo>
                  <a:close/>
                  <a:moveTo>
                    <a:pt x="36814" y="3858"/>
                  </a:moveTo>
                  <a:cubicBezTo>
                    <a:pt x="36933" y="3810"/>
                    <a:pt x="36933" y="3644"/>
                    <a:pt x="36814" y="3596"/>
                  </a:cubicBezTo>
                  <a:lnTo>
                    <a:pt x="35385" y="2775"/>
                  </a:lnTo>
                  <a:cubicBezTo>
                    <a:pt x="35243" y="2703"/>
                    <a:pt x="35076" y="2703"/>
                    <a:pt x="34945" y="2775"/>
                  </a:cubicBezTo>
                  <a:lnTo>
                    <a:pt x="33171" y="3798"/>
                  </a:lnTo>
                  <a:cubicBezTo>
                    <a:pt x="33052" y="3834"/>
                    <a:pt x="33052" y="4013"/>
                    <a:pt x="33171" y="4048"/>
                  </a:cubicBezTo>
                  <a:lnTo>
                    <a:pt x="34600" y="4870"/>
                  </a:lnTo>
                  <a:cubicBezTo>
                    <a:pt x="34743" y="4941"/>
                    <a:pt x="34909" y="4941"/>
                    <a:pt x="35052" y="4870"/>
                  </a:cubicBezTo>
                  <a:close/>
                  <a:moveTo>
                    <a:pt x="39160" y="2501"/>
                  </a:moveTo>
                  <a:cubicBezTo>
                    <a:pt x="39279" y="2453"/>
                    <a:pt x="39279" y="2286"/>
                    <a:pt x="39160" y="2251"/>
                  </a:cubicBezTo>
                  <a:lnTo>
                    <a:pt x="37731" y="1417"/>
                  </a:lnTo>
                  <a:cubicBezTo>
                    <a:pt x="37588" y="1346"/>
                    <a:pt x="37433" y="1346"/>
                    <a:pt x="37290" y="1417"/>
                  </a:cubicBezTo>
                  <a:lnTo>
                    <a:pt x="35528" y="2441"/>
                  </a:lnTo>
                  <a:cubicBezTo>
                    <a:pt x="35397" y="2489"/>
                    <a:pt x="35397" y="2655"/>
                    <a:pt x="35528" y="2703"/>
                  </a:cubicBezTo>
                  <a:lnTo>
                    <a:pt x="36945" y="3525"/>
                  </a:lnTo>
                  <a:cubicBezTo>
                    <a:pt x="37088" y="3596"/>
                    <a:pt x="37255" y="3596"/>
                    <a:pt x="37398" y="3525"/>
                  </a:cubicBezTo>
                  <a:close/>
                  <a:moveTo>
                    <a:pt x="41505" y="1155"/>
                  </a:moveTo>
                  <a:cubicBezTo>
                    <a:pt x="41624" y="1108"/>
                    <a:pt x="41624" y="941"/>
                    <a:pt x="41505" y="893"/>
                  </a:cubicBezTo>
                  <a:lnTo>
                    <a:pt x="40077" y="72"/>
                  </a:lnTo>
                  <a:cubicBezTo>
                    <a:pt x="39934" y="0"/>
                    <a:pt x="39767" y="0"/>
                    <a:pt x="39624" y="72"/>
                  </a:cubicBezTo>
                  <a:lnTo>
                    <a:pt x="37862" y="1096"/>
                  </a:lnTo>
                  <a:cubicBezTo>
                    <a:pt x="37743" y="1131"/>
                    <a:pt x="37743" y="1298"/>
                    <a:pt x="37862" y="1346"/>
                  </a:cubicBezTo>
                  <a:lnTo>
                    <a:pt x="39291" y="2167"/>
                  </a:lnTo>
                  <a:cubicBezTo>
                    <a:pt x="39434" y="2239"/>
                    <a:pt x="39600" y="2239"/>
                    <a:pt x="39731" y="2167"/>
                  </a:cubicBezTo>
                  <a:close/>
                  <a:moveTo>
                    <a:pt x="9513" y="22610"/>
                  </a:moveTo>
                  <a:cubicBezTo>
                    <a:pt x="9632" y="22575"/>
                    <a:pt x="9632" y="22396"/>
                    <a:pt x="9513" y="22360"/>
                  </a:cubicBezTo>
                  <a:lnTo>
                    <a:pt x="7620" y="21265"/>
                  </a:lnTo>
                  <a:cubicBezTo>
                    <a:pt x="7477" y="21193"/>
                    <a:pt x="7311" y="21193"/>
                    <a:pt x="7168" y="21265"/>
                  </a:cubicBezTo>
                  <a:lnTo>
                    <a:pt x="5275" y="22360"/>
                  </a:lnTo>
                  <a:cubicBezTo>
                    <a:pt x="5155" y="22396"/>
                    <a:pt x="5155" y="22563"/>
                    <a:pt x="5275" y="22610"/>
                  </a:cubicBezTo>
                  <a:lnTo>
                    <a:pt x="7168" y="23706"/>
                  </a:lnTo>
                  <a:cubicBezTo>
                    <a:pt x="7311" y="23777"/>
                    <a:pt x="7477" y="23777"/>
                    <a:pt x="7620" y="23706"/>
                  </a:cubicBezTo>
                  <a:close/>
                  <a:moveTo>
                    <a:pt x="14776" y="19574"/>
                  </a:moveTo>
                  <a:cubicBezTo>
                    <a:pt x="14895" y="19527"/>
                    <a:pt x="14895" y="19360"/>
                    <a:pt x="14776" y="19312"/>
                  </a:cubicBezTo>
                  <a:lnTo>
                    <a:pt x="12883" y="18217"/>
                  </a:lnTo>
                  <a:cubicBezTo>
                    <a:pt x="12740" y="18145"/>
                    <a:pt x="12573" y="18145"/>
                    <a:pt x="12430" y="18217"/>
                  </a:cubicBezTo>
                  <a:lnTo>
                    <a:pt x="10537" y="19312"/>
                  </a:lnTo>
                  <a:cubicBezTo>
                    <a:pt x="10406" y="19360"/>
                    <a:pt x="10406" y="19527"/>
                    <a:pt x="10537" y="19574"/>
                  </a:cubicBezTo>
                  <a:lnTo>
                    <a:pt x="12430" y="20670"/>
                  </a:lnTo>
                  <a:cubicBezTo>
                    <a:pt x="12573" y="20741"/>
                    <a:pt x="12740" y="20741"/>
                    <a:pt x="12883" y="20670"/>
                  </a:cubicBezTo>
                  <a:close/>
                  <a:moveTo>
                    <a:pt x="12144" y="21098"/>
                  </a:moveTo>
                  <a:cubicBezTo>
                    <a:pt x="12264" y="21051"/>
                    <a:pt x="12264" y="20872"/>
                    <a:pt x="12144" y="20836"/>
                  </a:cubicBezTo>
                  <a:lnTo>
                    <a:pt x="10251" y="19741"/>
                  </a:lnTo>
                  <a:cubicBezTo>
                    <a:pt x="10108" y="19669"/>
                    <a:pt x="9942" y="19669"/>
                    <a:pt x="9799" y="19741"/>
                  </a:cubicBezTo>
                  <a:lnTo>
                    <a:pt x="7906" y="20848"/>
                  </a:lnTo>
                  <a:cubicBezTo>
                    <a:pt x="7787" y="20884"/>
                    <a:pt x="7787" y="21062"/>
                    <a:pt x="7906" y="21098"/>
                  </a:cubicBezTo>
                  <a:lnTo>
                    <a:pt x="9799" y="22182"/>
                  </a:lnTo>
                  <a:cubicBezTo>
                    <a:pt x="9942" y="22253"/>
                    <a:pt x="10108" y="22253"/>
                    <a:pt x="10251" y="22182"/>
                  </a:cubicBezTo>
                  <a:close/>
                  <a:moveTo>
                    <a:pt x="17407" y="18050"/>
                  </a:moveTo>
                  <a:cubicBezTo>
                    <a:pt x="17526" y="18014"/>
                    <a:pt x="17526" y="17836"/>
                    <a:pt x="17407" y="17800"/>
                  </a:cubicBezTo>
                  <a:lnTo>
                    <a:pt x="15514" y="16705"/>
                  </a:lnTo>
                  <a:cubicBezTo>
                    <a:pt x="15371" y="16633"/>
                    <a:pt x="15204" y="16633"/>
                    <a:pt x="15061" y="16705"/>
                  </a:cubicBezTo>
                  <a:lnTo>
                    <a:pt x="13168" y="17800"/>
                  </a:lnTo>
                  <a:cubicBezTo>
                    <a:pt x="13049" y="17836"/>
                    <a:pt x="13049" y="18014"/>
                    <a:pt x="13168" y="18050"/>
                  </a:cubicBezTo>
                  <a:lnTo>
                    <a:pt x="15061" y="19146"/>
                  </a:lnTo>
                  <a:cubicBezTo>
                    <a:pt x="15204" y="19217"/>
                    <a:pt x="15371" y="19217"/>
                    <a:pt x="15514" y="19146"/>
                  </a:cubicBezTo>
                  <a:close/>
                  <a:moveTo>
                    <a:pt x="20038" y="16538"/>
                  </a:moveTo>
                  <a:cubicBezTo>
                    <a:pt x="20157" y="16490"/>
                    <a:pt x="20157" y="16324"/>
                    <a:pt x="20038" y="16276"/>
                  </a:cubicBezTo>
                  <a:lnTo>
                    <a:pt x="18145" y="15193"/>
                  </a:lnTo>
                  <a:cubicBezTo>
                    <a:pt x="18002" y="15109"/>
                    <a:pt x="17836" y="15109"/>
                    <a:pt x="17693" y="15193"/>
                  </a:cubicBezTo>
                  <a:lnTo>
                    <a:pt x="15800" y="16276"/>
                  </a:lnTo>
                  <a:cubicBezTo>
                    <a:pt x="15669" y="16324"/>
                    <a:pt x="15669" y="16490"/>
                    <a:pt x="15800" y="16538"/>
                  </a:cubicBezTo>
                  <a:lnTo>
                    <a:pt x="17693" y="17633"/>
                  </a:lnTo>
                  <a:cubicBezTo>
                    <a:pt x="17836" y="17705"/>
                    <a:pt x="17990" y="17705"/>
                    <a:pt x="18133" y="17633"/>
                  </a:cubicBezTo>
                  <a:close/>
                  <a:moveTo>
                    <a:pt x="22670" y="15014"/>
                  </a:moveTo>
                  <a:cubicBezTo>
                    <a:pt x="22789" y="14966"/>
                    <a:pt x="22789" y="14800"/>
                    <a:pt x="22670" y="14764"/>
                  </a:cubicBezTo>
                  <a:lnTo>
                    <a:pt x="20776" y="13669"/>
                  </a:lnTo>
                  <a:cubicBezTo>
                    <a:pt x="20634" y="13585"/>
                    <a:pt x="20467" y="13585"/>
                    <a:pt x="20324" y="13669"/>
                  </a:cubicBezTo>
                  <a:lnTo>
                    <a:pt x="18431" y="14764"/>
                  </a:lnTo>
                  <a:cubicBezTo>
                    <a:pt x="18312" y="14800"/>
                    <a:pt x="18312" y="14966"/>
                    <a:pt x="18431" y="15014"/>
                  </a:cubicBezTo>
                  <a:lnTo>
                    <a:pt x="20324" y="16109"/>
                  </a:lnTo>
                  <a:cubicBezTo>
                    <a:pt x="20467" y="16181"/>
                    <a:pt x="20634" y="16181"/>
                    <a:pt x="20776" y="16109"/>
                  </a:cubicBezTo>
                  <a:close/>
                  <a:moveTo>
                    <a:pt x="25301" y="13502"/>
                  </a:moveTo>
                  <a:cubicBezTo>
                    <a:pt x="25420" y="13454"/>
                    <a:pt x="25420" y="13288"/>
                    <a:pt x="25301" y="13240"/>
                  </a:cubicBezTo>
                  <a:lnTo>
                    <a:pt x="23408" y="12145"/>
                  </a:lnTo>
                  <a:cubicBezTo>
                    <a:pt x="23265" y="12073"/>
                    <a:pt x="23098" y="12073"/>
                    <a:pt x="22955" y="12145"/>
                  </a:cubicBezTo>
                  <a:lnTo>
                    <a:pt x="21062" y="13240"/>
                  </a:lnTo>
                  <a:cubicBezTo>
                    <a:pt x="20943" y="13276"/>
                    <a:pt x="20943" y="13454"/>
                    <a:pt x="21062" y="13502"/>
                  </a:cubicBezTo>
                  <a:lnTo>
                    <a:pt x="22955" y="14597"/>
                  </a:lnTo>
                  <a:cubicBezTo>
                    <a:pt x="23098" y="14669"/>
                    <a:pt x="23265" y="14669"/>
                    <a:pt x="23408" y="14597"/>
                  </a:cubicBezTo>
                  <a:close/>
                  <a:moveTo>
                    <a:pt x="27932" y="11978"/>
                  </a:moveTo>
                  <a:cubicBezTo>
                    <a:pt x="28051" y="11930"/>
                    <a:pt x="28051" y="11764"/>
                    <a:pt x="27932" y="11716"/>
                  </a:cubicBezTo>
                  <a:lnTo>
                    <a:pt x="26039" y="10621"/>
                  </a:lnTo>
                  <a:cubicBezTo>
                    <a:pt x="25896" y="10549"/>
                    <a:pt x="25729" y="10549"/>
                    <a:pt x="25587" y="10621"/>
                  </a:cubicBezTo>
                  <a:lnTo>
                    <a:pt x="23694" y="11716"/>
                  </a:lnTo>
                  <a:cubicBezTo>
                    <a:pt x="23574" y="11764"/>
                    <a:pt x="23574" y="11930"/>
                    <a:pt x="23694" y="11978"/>
                  </a:cubicBezTo>
                  <a:lnTo>
                    <a:pt x="25587" y="13073"/>
                  </a:lnTo>
                  <a:cubicBezTo>
                    <a:pt x="25729" y="13145"/>
                    <a:pt x="25896" y="13145"/>
                    <a:pt x="26039" y="13073"/>
                  </a:cubicBezTo>
                  <a:close/>
                  <a:moveTo>
                    <a:pt x="30563" y="10454"/>
                  </a:moveTo>
                  <a:cubicBezTo>
                    <a:pt x="30682" y="10418"/>
                    <a:pt x="30682" y="10240"/>
                    <a:pt x="30563" y="10204"/>
                  </a:cubicBezTo>
                  <a:lnTo>
                    <a:pt x="28670" y="9109"/>
                  </a:lnTo>
                  <a:cubicBezTo>
                    <a:pt x="28527" y="9037"/>
                    <a:pt x="28361" y="9037"/>
                    <a:pt x="28218" y="9109"/>
                  </a:cubicBezTo>
                  <a:lnTo>
                    <a:pt x="26325" y="10204"/>
                  </a:lnTo>
                  <a:cubicBezTo>
                    <a:pt x="26206" y="10240"/>
                    <a:pt x="26206" y="10418"/>
                    <a:pt x="26325" y="10454"/>
                  </a:cubicBezTo>
                  <a:lnTo>
                    <a:pt x="28218" y="11549"/>
                  </a:lnTo>
                  <a:cubicBezTo>
                    <a:pt x="28361" y="11621"/>
                    <a:pt x="28527" y="11621"/>
                    <a:pt x="28670" y="11549"/>
                  </a:cubicBezTo>
                  <a:close/>
                  <a:moveTo>
                    <a:pt x="33195" y="8942"/>
                  </a:moveTo>
                  <a:cubicBezTo>
                    <a:pt x="33326" y="8894"/>
                    <a:pt x="33326" y="8716"/>
                    <a:pt x="33195" y="8680"/>
                  </a:cubicBezTo>
                  <a:lnTo>
                    <a:pt x="31302" y="7585"/>
                  </a:lnTo>
                  <a:cubicBezTo>
                    <a:pt x="31159" y="7513"/>
                    <a:pt x="30992" y="7513"/>
                    <a:pt x="30849" y="7585"/>
                  </a:cubicBezTo>
                  <a:lnTo>
                    <a:pt x="28956" y="8680"/>
                  </a:lnTo>
                  <a:cubicBezTo>
                    <a:pt x="28837" y="8728"/>
                    <a:pt x="28837" y="8894"/>
                    <a:pt x="28956" y="8942"/>
                  </a:cubicBezTo>
                  <a:lnTo>
                    <a:pt x="30849" y="10037"/>
                  </a:lnTo>
                  <a:cubicBezTo>
                    <a:pt x="30992" y="10097"/>
                    <a:pt x="31159" y="10097"/>
                    <a:pt x="31302" y="10037"/>
                  </a:cubicBezTo>
                  <a:close/>
                  <a:moveTo>
                    <a:pt x="35826" y="7418"/>
                  </a:moveTo>
                  <a:cubicBezTo>
                    <a:pt x="35945" y="7370"/>
                    <a:pt x="35945" y="7204"/>
                    <a:pt x="35826" y="7156"/>
                  </a:cubicBezTo>
                  <a:lnTo>
                    <a:pt x="33933" y="6061"/>
                  </a:lnTo>
                  <a:cubicBezTo>
                    <a:pt x="33790" y="5989"/>
                    <a:pt x="33623" y="5989"/>
                    <a:pt x="33480" y="6061"/>
                  </a:cubicBezTo>
                  <a:lnTo>
                    <a:pt x="31587" y="7156"/>
                  </a:lnTo>
                  <a:cubicBezTo>
                    <a:pt x="31468" y="7204"/>
                    <a:pt x="31468" y="7370"/>
                    <a:pt x="31587" y="7418"/>
                  </a:cubicBezTo>
                  <a:lnTo>
                    <a:pt x="33480" y="8513"/>
                  </a:lnTo>
                  <a:cubicBezTo>
                    <a:pt x="33623" y="8585"/>
                    <a:pt x="33790" y="8585"/>
                    <a:pt x="33933" y="8513"/>
                  </a:cubicBezTo>
                  <a:close/>
                  <a:moveTo>
                    <a:pt x="38457" y="5894"/>
                  </a:moveTo>
                  <a:cubicBezTo>
                    <a:pt x="38576" y="5858"/>
                    <a:pt x="38576" y="5680"/>
                    <a:pt x="38457" y="5644"/>
                  </a:cubicBezTo>
                  <a:lnTo>
                    <a:pt x="36564" y="4549"/>
                  </a:lnTo>
                  <a:cubicBezTo>
                    <a:pt x="36421" y="4477"/>
                    <a:pt x="36255" y="4477"/>
                    <a:pt x="36112" y="4549"/>
                  </a:cubicBezTo>
                  <a:lnTo>
                    <a:pt x="34219" y="5644"/>
                  </a:lnTo>
                  <a:cubicBezTo>
                    <a:pt x="34100" y="5680"/>
                    <a:pt x="34100" y="5858"/>
                    <a:pt x="34219" y="5894"/>
                  </a:cubicBezTo>
                  <a:lnTo>
                    <a:pt x="36124" y="7001"/>
                  </a:lnTo>
                  <a:cubicBezTo>
                    <a:pt x="36255" y="7073"/>
                    <a:pt x="36421" y="7073"/>
                    <a:pt x="36564" y="7001"/>
                  </a:cubicBezTo>
                  <a:close/>
                  <a:moveTo>
                    <a:pt x="13418" y="23360"/>
                  </a:moveTo>
                  <a:cubicBezTo>
                    <a:pt x="13537" y="23313"/>
                    <a:pt x="13537" y="23146"/>
                    <a:pt x="13418" y="23098"/>
                  </a:cubicBezTo>
                  <a:lnTo>
                    <a:pt x="11513" y="22003"/>
                  </a:lnTo>
                  <a:cubicBezTo>
                    <a:pt x="11371" y="21932"/>
                    <a:pt x="11204" y="21932"/>
                    <a:pt x="11073" y="22003"/>
                  </a:cubicBezTo>
                  <a:lnTo>
                    <a:pt x="9168" y="23098"/>
                  </a:lnTo>
                  <a:cubicBezTo>
                    <a:pt x="9049" y="23146"/>
                    <a:pt x="9049" y="23313"/>
                    <a:pt x="9168" y="23360"/>
                  </a:cubicBezTo>
                  <a:lnTo>
                    <a:pt x="11073" y="24456"/>
                  </a:lnTo>
                  <a:cubicBezTo>
                    <a:pt x="11204" y="24527"/>
                    <a:pt x="11371" y="24527"/>
                    <a:pt x="11513" y="24456"/>
                  </a:cubicBezTo>
                  <a:close/>
                  <a:moveTo>
                    <a:pt x="16050" y="21836"/>
                  </a:moveTo>
                  <a:cubicBezTo>
                    <a:pt x="16169" y="21801"/>
                    <a:pt x="16169" y="21622"/>
                    <a:pt x="16050" y="21586"/>
                  </a:cubicBezTo>
                  <a:lnTo>
                    <a:pt x="14145" y="20491"/>
                  </a:lnTo>
                  <a:cubicBezTo>
                    <a:pt x="14002" y="20420"/>
                    <a:pt x="13847" y="20420"/>
                    <a:pt x="13704" y="20491"/>
                  </a:cubicBezTo>
                  <a:lnTo>
                    <a:pt x="11799" y="21586"/>
                  </a:lnTo>
                  <a:cubicBezTo>
                    <a:pt x="11680" y="21634"/>
                    <a:pt x="11680" y="21801"/>
                    <a:pt x="11799" y="21848"/>
                  </a:cubicBezTo>
                  <a:lnTo>
                    <a:pt x="13692" y="22944"/>
                  </a:lnTo>
                  <a:cubicBezTo>
                    <a:pt x="13835" y="23015"/>
                    <a:pt x="14002" y="23015"/>
                    <a:pt x="14145" y="22944"/>
                  </a:cubicBezTo>
                  <a:close/>
                  <a:moveTo>
                    <a:pt x="18681" y="20324"/>
                  </a:moveTo>
                  <a:cubicBezTo>
                    <a:pt x="18800" y="20277"/>
                    <a:pt x="18800" y="20110"/>
                    <a:pt x="18681" y="20062"/>
                  </a:cubicBezTo>
                  <a:lnTo>
                    <a:pt x="16776" y="18967"/>
                  </a:lnTo>
                  <a:cubicBezTo>
                    <a:pt x="16633" y="18896"/>
                    <a:pt x="16478" y="18896"/>
                    <a:pt x="16335" y="18967"/>
                  </a:cubicBezTo>
                  <a:lnTo>
                    <a:pt x="14430" y="20062"/>
                  </a:lnTo>
                  <a:cubicBezTo>
                    <a:pt x="14311" y="20110"/>
                    <a:pt x="14311" y="20277"/>
                    <a:pt x="14430" y="20324"/>
                  </a:cubicBezTo>
                  <a:lnTo>
                    <a:pt x="16335" y="21420"/>
                  </a:lnTo>
                  <a:cubicBezTo>
                    <a:pt x="16478" y="21491"/>
                    <a:pt x="16633" y="21491"/>
                    <a:pt x="16776" y="21420"/>
                  </a:cubicBezTo>
                  <a:close/>
                  <a:moveTo>
                    <a:pt x="21300" y="18800"/>
                  </a:moveTo>
                  <a:cubicBezTo>
                    <a:pt x="21419" y="18765"/>
                    <a:pt x="21419" y="18586"/>
                    <a:pt x="21300" y="18550"/>
                  </a:cubicBezTo>
                  <a:lnTo>
                    <a:pt x="19407" y="17455"/>
                  </a:lnTo>
                  <a:cubicBezTo>
                    <a:pt x="19264" y="17372"/>
                    <a:pt x="19098" y="17372"/>
                    <a:pt x="18955" y="17455"/>
                  </a:cubicBezTo>
                  <a:lnTo>
                    <a:pt x="17062" y="18550"/>
                  </a:lnTo>
                  <a:cubicBezTo>
                    <a:pt x="16943" y="18586"/>
                    <a:pt x="16943" y="18753"/>
                    <a:pt x="17062" y="18800"/>
                  </a:cubicBezTo>
                  <a:lnTo>
                    <a:pt x="18955" y="19896"/>
                  </a:lnTo>
                  <a:cubicBezTo>
                    <a:pt x="19098" y="19967"/>
                    <a:pt x="19264" y="19967"/>
                    <a:pt x="19407" y="19896"/>
                  </a:cubicBezTo>
                  <a:close/>
                  <a:moveTo>
                    <a:pt x="23932" y="17288"/>
                  </a:moveTo>
                  <a:cubicBezTo>
                    <a:pt x="24051" y="17241"/>
                    <a:pt x="24051" y="17074"/>
                    <a:pt x="23932" y="17026"/>
                  </a:cubicBezTo>
                  <a:lnTo>
                    <a:pt x="22039" y="15931"/>
                  </a:lnTo>
                  <a:cubicBezTo>
                    <a:pt x="21896" y="15859"/>
                    <a:pt x="21729" y="15859"/>
                    <a:pt x="21586" y="15931"/>
                  </a:cubicBezTo>
                  <a:lnTo>
                    <a:pt x="19693" y="17026"/>
                  </a:lnTo>
                  <a:cubicBezTo>
                    <a:pt x="19574" y="17062"/>
                    <a:pt x="19574" y="17241"/>
                    <a:pt x="19693" y="17288"/>
                  </a:cubicBezTo>
                  <a:lnTo>
                    <a:pt x="21598" y="18372"/>
                  </a:lnTo>
                  <a:cubicBezTo>
                    <a:pt x="21741" y="18443"/>
                    <a:pt x="21908" y="18443"/>
                    <a:pt x="22050" y="18372"/>
                  </a:cubicBezTo>
                  <a:close/>
                  <a:moveTo>
                    <a:pt x="26563" y="15764"/>
                  </a:moveTo>
                  <a:cubicBezTo>
                    <a:pt x="26682" y="15717"/>
                    <a:pt x="26682" y="15550"/>
                    <a:pt x="26563" y="15502"/>
                  </a:cubicBezTo>
                  <a:lnTo>
                    <a:pt x="24670" y="14407"/>
                  </a:lnTo>
                  <a:cubicBezTo>
                    <a:pt x="24527" y="14335"/>
                    <a:pt x="24360" y="14335"/>
                    <a:pt x="24217" y="14407"/>
                  </a:cubicBezTo>
                  <a:lnTo>
                    <a:pt x="22324" y="15502"/>
                  </a:lnTo>
                  <a:cubicBezTo>
                    <a:pt x="22205" y="15550"/>
                    <a:pt x="22205" y="15717"/>
                    <a:pt x="22324" y="15764"/>
                  </a:cubicBezTo>
                  <a:lnTo>
                    <a:pt x="24217" y="16860"/>
                  </a:lnTo>
                  <a:cubicBezTo>
                    <a:pt x="24360" y="16931"/>
                    <a:pt x="24527" y="16931"/>
                    <a:pt x="24670" y="16860"/>
                  </a:cubicBezTo>
                  <a:close/>
                  <a:moveTo>
                    <a:pt x="29194" y="14240"/>
                  </a:moveTo>
                  <a:cubicBezTo>
                    <a:pt x="29313" y="14204"/>
                    <a:pt x="29313" y="14026"/>
                    <a:pt x="29194" y="13990"/>
                  </a:cubicBezTo>
                  <a:lnTo>
                    <a:pt x="27301" y="12895"/>
                  </a:lnTo>
                  <a:cubicBezTo>
                    <a:pt x="27158" y="12823"/>
                    <a:pt x="26992" y="12823"/>
                    <a:pt x="26849" y="12895"/>
                  </a:cubicBezTo>
                  <a:lnTo>
                    <a:pt x="24956" y="13990"/>
                  </a:lnTo>
                  <a:cubicBezTo>
                    <a:pt x="24837" y="14026"/>
                    <a:pt x="24837" y="14204"/>
                    <a:pt x="24956" y="14240"/>
                  </a:cubicBezTo>
                  <a:lnTo>
                    <a:pt x="26849" y="15336"/>
                  </a:lnTo>
                  <a:cubicBezTo>
                    <a:pt x="26992" y="15407"/>
                    <a:pt x="27158" y="15407"/>
                    <a:pt x="27301" y="15336"/>
                  </a:cubicBezTo>
                  <a:close/>
                  <a:moveTo>
                    <a:pt x="31825" y="12728"/>
                  </a:moveTo>
                  <a:cubicBezTo>
                    <a:pt x="31956" y="12680"/>
                    <a:pt x="31956" y="12502"/>
                    <a:pt x="31825" y="12466"/>
                  </a:cubicBezTo>
                  <a:lnTo>
                    <a:pt x="29932" y="11371"/>
                  </a:lnTo>
                  <a:cubicBezTo>
                    <a:pt x="29790" y="11299"/>
                    <a:pt x="29623" y="11299"/>
                    <a:pt x="29492" y="11371"/>
                  </a:cubicBezTo>
                  <a:lnTo>
                    <a:pt x="27587" y="12466"/>
                  </a:lnTo>
                  <a:cubicBezTo>
                    <a:pt x="27468" y="12514"/>
                    <a:pt x="27468" y="12680"/>
                    <a:pt x="27587" y="12728"/>
                  </a:cubicBezTo>
                  <a:lnTo>
                    <a:pt x="29492" y="13823"/>
                  </a:lnTo>
                  <a:cubicBezTo>
                    <a:pt x="29623" y="13895"/>
                    <a:pt x="29790" y="13895"/>
                    <a:pt x="29932" y="13823"/>
                  </a:cubicBezTo>
                  <a:close/>
                  <a:moveTo>
                    <a:pt x="34457" y="11204"/>
                  </a:moveTo>
                  <a:cubicBezTo>
                    <a:pt x="34576" y="11156"/>
                    <a:pt x="34576" y="10990"/>
                    <a:pt x="34457" y="10942"/>
                  </a:cubicBezTo>
                  <a:lnTo>
                    <a:pt x="32564" y="9847"/>
                  </a:lnTo>
                  <a:cubicBezTo>
                    <a:pt x="32421" y="9775"/>
                    <a:pt x="32254" y="9775"/>
                    <a:pt x="32111" y="9847"/>
                  </a:cubicBezTo>
                  <a:lnTo>
                    <a:pt x="30218" y="10942"/>
                  </a:lnTo>
                  <a:cubicBezTo>
                    <a:pt x="30099" y="10990"/>
                    <a:pt x="30099" y="11168"/>
                    <a:pt x="30218" y="11204"/>
                  </a:cubicBezTo>
                  <a:lnTo>
                    <a:pt x="32111" y="12299"/>
                  </a:lnTo>
                  <a:cubicBezTo>
                    <a:pt x="32254" y="12371"/>
                    <a:pt x="32421" y="12371"/>
                    <a:pt x="32564" y="12299"/>
                  </a:cubicBezTo>
                  <a:close/>
                  <a:moveTo>
                    <a:pt x="37088" y="9680"/>
                  </a:moveTo>
                  <a:cubicBezTo>
                    <a:pt x="37207" y="9632"/>
                    <a:pt x="37207" y="9466"/>
                    <a:pt x="37088" y="9418"/>
                  </a:cubicBezTo>
                  <a:lnTo>
                    <a:pt x="35195" y="8347"/>
                  </a:lnTo>
                  <a:cubicBezTo>
                    <a:pt x="35052" y="8263"/>
                    <a:pt x="34885" y="8263"/>
                    <a:pt x="34743" y="8347"/>
                  </a:cubicBezTo>
                  <a:lnTo>
                    <a:pt x="32849" y="9430"/>
                  </a:lnTo>
                  <a:cubicBezTo>
                    <a:pt x="32730" y="9478"/>
                    <a:pt x="32730" y="9644"/>
                    <a:pt x="32849" y="9692"/>
                  </a:cubicBezTo>
                  <a:lnTo>
                    <a:pt x="34743" y="10787"/>
                  </a:lnTo>
                  <a:cubicBezTo>
                    <a:pt x="34885" y="10859"/>
                    <a:pt x="35052" y="10859"/>
                    <a:pt x="35195" y="10787"/>
                  </a:cubicBezTo>
                  <a:close/>
                  <a:moveTo>
                    <a:pt x="39719" y="8156"/>
                  </a:moveTo>
                  <a:cubicBezTo>
                    <a:pt x="39838" y="8120"/>
                    <a:pt x="39838" y="7942"/>
                    <a:pt x="39719" y="7906"/>
                  </a:cubicBezTo>
                  <a:lnTo>
                    <a:pt x="37826" y="6811"/>
                  </a:lnTo>
                  <a:cubicBezTo>
                    <a:pt x="37683" y="6739"/>
                    <a:pt x="37517" y="6739"/>
                    <a:pt x="37374" y="6811"/>
                  </a:cubicBezTo>
                  <a:lnTo>
                    <a:pt x="35481" y="7906"/>
                  </a:lnTo>
                  <a:cubicBezTo>
                    <a:pt x="35362" y="7954"/>
                    <a:pt x="35362" y="8120"/>
                    <a:pt x="35481" y="8168"/>
                  </a:cubicBezTo>
                  <a:lnTo>
                    <a:pt x="37374" y="9263"/>
                  </a:lnTo>
                  <a:cubicBezTo>
                    <a:pt x="37517" y="9335"/>
                    <a:pt x="37683" y="9335"/>
                    <a:pt x="37826" y="9263"/>
                  </a:cubicBezTo>
                  <a:close/>
                  <a:moveTo>
                    <a:pt x="42351" y="6644"/>
                  </a:moveTo>
                  <a:cubicBezTo>
                    <a:pt x="42482" y="6596"/>
                    <a:pt x="42482" y="6430"/>
                    <a:pt x="42351" y="6382"/>
                  </a:cubicBezTo>
                  <a:lnTo>
                    <a:pt x="40458" y="5287"/>
                  </a:lnTo>
                  <a:cubicBezTo>
                    <a:pt x="40315" y="5215"/>
                    <a:pt x="40148" y="5215"/>
                    <a:pt x="40017" y="5287"/>
                  </a:cubicBezTo>
                  <a:lnTo>
                    <a:pt x="38124" y="6394"/>
                  </a:lnTo>
                  <a:cubicBezTo>
                    <a:pt x="37993" y="6430"/>
                    <a:pt x="37993" y="6608"/>
                    <a:pt x="38124" y="6644"/>
                  </a:cubicBezTo>
                  <a:lnTo>
                    <a:pt x="40017" y="7751"/>
                  </a:lnTo>
                  <a:cubicBezTo>
                    <a:pt x="40148" y="7823"/>
                    <a:pt x="40315" y="7823"/>
                    <a:pt x="40458" y="7751"/>
                  </a:cubicBezTo>
                  <a:close/>
                  <a:moveTo>
                    <a:pt x="16657" y="24587"/>
                  </a:moveTo>
                  <a:cubicBezTo>
                    <a:pt x="16776" y="24551"/>
                    <a:pt x="16776" y="24372"/>
                    <a:pt x="16657" y="24337"/>
                  </a:cubicBezTo>
                  <a:lnTo>
                    <a:pt x="14752" y="23241"/>
                  </a:lnTo>
                  <a:cubicBezTo>
                    <a:pt x="14609" y="23170"/>
                    <a:pt x="14442" y="23170"/>
                    <a:pt x="14311" y="23241"/>
                  </a:cubicBezTo>
                  <a:lnTo>
                    <a:pt x="12406" y="24337"/>
                  </a:lnTo>
                  <a:cubicBezTo>
                    <a:pt x="12287" y="24372"/>
                    <a:pt x="12287" y="24551"/>
                    <a:pt x="12406" y="24587"/>
                  </a:cubicBezTo>
                  <a:lnTo>
                    <a:pt x="14311" y="25682"/>
                  </a:lnTo>
                  <a:cubicBezTo>
                    <a:pt x="14442" y="25754"/>
                    <a:pt x="14609" y="25754"/>
                    <a:pt x="14752" y="25682"/>
                  </a:cubicBezTo>
                  <a:close/>
                  <a:moveTo>
                    <a:pt x="19288" y="23075"/>
                  </a:moveTo>
                  <a:cubicBezTo>
                    <a:pt x="19407" y="23027"/>
                    <a:pt x="19407" y="22860"/>
                    <a:pt x="19288" y="22813"/>
                  </a:cubicBezTo>
                  <a:lnTo>
                    <a:pt x="17383" y="21717"/>
                  </a:lnTo>
                  <a:cubicBezTo>
                    <a:pt x="17240" y="21658"/>
                    <a:pt x="17086" y="21658"/>
                    <a:pt x="16943" y="21717"/>
                  </a:cubicBezTo>
                  <a:lnTo>
                    <a:pt x="15050" y="22813"/>
                  </a:lnTo>
                  <a:cubicBezTo>
                    <a:pt x="14931" y="22860"/>
                    <a:pt x="14931" y="23027"/>
                    <a:pt x="15050" y="23075"/>
                  </a:cubicBezTo>
                  <a:lnTo>
                    <a:pt x="16943" y="24170"/>
                  </a:lnTo>
                  <a:cubicBezTo>
                    <a:pt x="17086" y="24230"/>
                    <a:pt x="17252" y="24230"/>
                    <a:pt x="17395" y="24170"/>
                  </a:cubicBezTo>
                  <a:close/>
                  <a:moveTo>
                    <a:pt x="21919" y="21551"/>
                  </a:moveTo>
                  <a:cubicBezTo>
                    <a:pt x="22039" y="21515"/>
                    <a:pt x="22039" y="21336"/>
                    <a:pt x="21919" y="21301"/>
                  </a:cubicBezTo>
                  <a:lnTo>
                    <a:pt x="20014" y="20205"/>
                  </a:lnTo>
                  <a:cubicBezTo>
                    <a:pt x="19872" y="20134"/>
                    <a:pt x="19717" y="20134"/>
                    <a:pt x="19574" y="20205"/>
                  </a:cubicBezTo>
                  <a:lnTo>
                    <a:pt x="17681" y="21289"/>
                  </a:lnTo>
                  <a:cubicBezTo>
                    <a:pt x="17550" y="21336"/>
                    <a:pt x="17550" y="21503"/>
                    <a:pt x="17681" y="21551"/>
                  </a:cubicBezTo>
                  <a:lnTo>
                    <a:pt x="19574" y="22646"/>
                  </a:lnTo>
                  <a:cubicBezTo>
                    <a:pt x="19717" y="22706"/>
                    <a:pt x="19872" y="22706"/>
                    <a:pt x="20014" y="22646"/>
                  </a:cubicBezTo>
                  <a:close/>
                  <a:moveTo>
                    <a:pt x="24551" y="20039"/>
                  </a:moveTo>
                  <a:cubicBezTo>
                    <a:pt x="24670" y="19991"/>
                    <a:pt x="24670" y="19824"/>
                    <a:pt x="24551" y="19777"/>
                  </a:cubicBezTo>
                  <a:lnTo>
                    <a:pt x="22646" y="18681"/>
                  </a:lnTo>
                  <a:cubicBezTo>
                    <a:pt x="22503" y="18610"/>
                    <a:pt x="22348" y="18610"/>
                    <a:pt x="22205" y="18681"/>
                  </a:cubicBezTo>
                  <a:lnTo>
                    <a:pt x="20300" y="19777"/>
                  </a:lnTo>
                  <a:cubicBezTo>
                    <a:pt x="20181" y="19824"/>
                    <a:pt x="20181" y="19991"/>
                    <a:pt x="20300" y="20039"/>
                  </a:cubicBezTo>
                  <a:lnTo>
                    <a:pt x="22205" y="21134"/>
                  </a:lnTo>
                  <a:cubicBezTo>
                    <a:pt x="22348" y="21205"/>
                    <a:pt x="22503" y="21205"/>
                    <a:pt x="22646" y="21134"/>
                  </a:cubicBezTo>
                  <a:close/>
                  <a:moveTo>
                    <a:pt x="27182" y="18515"/>
                  </a:moveTo>
                  <a:cubicBezTo>
                    <a:pt x="27301" y="18467"/>
                    <a:pt x="27301" y="18300"/>
                    <a:pt x="27182" y="18253"/>
                  </a:cubicBezTo>
                  <a:lnTo>
                    <a:pt x="25277" y="17169"/>
                  </a:lnTo>
                  <a:cubicBezTo>
                    <a:pt x="25134" y="17098"/>
                    <a:pt x="24979" y="17098"/>
                    <a:pt x="24837" y="17169"/>
                  </a:cubicBezTo>
                  <a:lnTo>
                    <a:pt x="22943" y="18253"/>
                  </a:lnTo>
                  <a:cubicBezTo>
                    <a:pt x="22812" y="18300"/>
                    <a:pt x="22812" y="18467"/>
                    <a:pt x="22943" y="18515"/>
                  </a:cubicBezTo>
                  <a:lnTo>
                    <a:pt x="24837" y="19610"/>
                  </a:lnTo>
                  <a:cubicBezTo>
                    <a:pt x="24979" y="19681"/>
                    <a:pt x="25134" y="19681"/>
                    <a:pt x="25277" y="19610"/>
                  </a:cubicBezTo>
                  <a:close/>
                  <a:moveTo>
                    <a:pt x="29813" y="16991"/>
                  </a:moveTo>
                  <a:cubicBezTo>
                    <a:pt x="29932" y="16955"/>
                    <a:pt x="29932" y="16788"/>
                    <a:pt x="29813" y="16741"/>
                  </a:cubicBezTo>
                  <a:lnTo>
                    <a:pt x="27908" y="15645"/>
                  </a:lnTo>
                  <a:cubicBezTo>
                    <a:pt x="27765" y="15574"/>
                    <a:pt x="27611" y="15574"/>
                    <a:pt x="27468" y="15645"/>
                  </a:cubicBezTo>
                  <a:lnTo>
                    <a:pt x="25575" y="16741"/>
                  </a:lnTo>
                  <a:cubicBezTo>
                    <a:pt x="25444" y="16788"/>
                    <a:pt x="25444" y="16955"/>
                    <a:pt x="25575" y="16991"/>
                  </a:cubicBezTo>
                  <a:lnTo>
                    <a:pt x="27468" y="18086"/>
                  </a:lnTo>
                  <a:cubicBezTo>
                    <a:pt x="27611" y="18157"/>
                    <a:pt x="27765" y="18157"/>
                    <a:pt x="27908" y="18086"/>
                  </a:cubicBezTo>
                  <a:close/>
                  <a:moveTo>
                    <a:pt x="32445" y="15478"/>
                  </a:moveTo>
                  <a:cubicBezTo>
                    <a:pt x="32564" y="15431"/>
                    <a:pt x="32564" y="15264"/>
                    <a:pt x="32445" y="15217"/>
                  </a:cubicBezTo>
                  <a:lnTo>
                    <a:pt x="30540" y="14121"/>
                  </a:lnTo>
                  <a:cubicBezTo>
                    <a:pt x="30409" y="14050"/>
                    <a:pt x="30242" y="14050"/>
                    <a:pt x="30099" y="14121"/>
                  </a:cubicBezTo>
                  <a:lnTo>
                    <a:pt x="28206" y="15217"/>
                  </a:lnTo>
                  <a:cubicBezTo>
                    <a:pt x="28075" y="15264"/>
                    <a:pt x="28075" y="15431"/>
                    <a:pt x="28206" y="15478"/>
                  </a:cubicBezTo>
                  <a:lnTo>
                    <a:pt x="30099" y="16574"/>
                  </a:lnTo>
                  <a:cubicBezTo>
                    <a:pt x="30242" y="16645"/>
                    <a:pt x="30409" y="16645"/>
                    <a:pt x="30540" y="16574"/>
                  </a:cubicBezTo>
                  <a:close/>
                  <a:moveTo>
                    <a:pt x="35076" y="13954"/>
                  </a:moveTo>
                  <a:cubicBezTo>
                    <a:pt x="35195" y="13919"/>
                    <a:pt x="35195" y="13740"/>
                    <a:pt x="35076" y="13704"/>
                  </a:cubicBezTo>
                  <a:lnTo>
                    <a:pt x="33171" y="12609"/>
                  </a:lnTo>
                  <a:cubicBezTo>
                    <a:pt x="33040" y="12538"/>
                    <a:pt x="32873" y="12538"/>
                    <a:pt x="32730" y="12609"/>
                  </a:cubicBezTo>
                  <a:lnTo>
                    <a:pt x="30837" y="13704"/>
                  </a:lnTo>
                  <a:cubicBezTo>
                    <a:pt x="30706" y="13740"/>
                    <a:pt x="30706" y="13907"/>
                    <a:pt x="30837" y="13954"/>
                  </a:cubicBezTo>
                  <a:lnTo>
                    <a:pt x="32730" y="15050"/>
                  </a:lnTo>
                  <a:cubicBezTo>
                    <a:pt x="32873" y="15121"/>
                    <a:pt x="33040" y="15121"/>
                    <a:pt x="33183" y="15050"/>
                  </a:cubicBezTo>
                  <a:close/>
                  <a:moveTo>
                    <a:pt x="37707" y="12442"/>
                  </a:moveTo>
                  <a:cubicBezTo>
                    <a:pt x="37826" y="12395"/>
                    <a:pt x="37826" y="12228"/>
                    <a:pt x="37707" y="12180"/>
                  </a:cubicBezTo>
                  <a:lnTo>
                    <a:pt x="35802" y="11085"/>
                  </a:lnTo>
                  <a:cubicBezTo>
                    <a:pt x="35671" y="11014"/>
                    <a:pt x="35505" y="11014"/>
                    <a:pt x="35362" y="11085"/>
                  </a:cubicBezTo>
                  <a:lnTo>
                    <a:pt x="33469" y="12180"/>
                  </a:lnTo>
                  <a:cubicBezTo>
                    <a:pt x="33338" y="12228"/>
                    <a:pt x="33338" y="12395"/>
                    <a:pt x="33469" y="12442"/>
                  </a:cubicBezTo>
                  <a:lnTo>
                    <a:pt x="35362" y="13538"/>
                  </a:lnTo>
                  <a:cubicBezTo>
                    <a:pt x="35505" y="13609"/>
                    <a:pt x="35671" y="13609"/>
                    <a:pt x="35802" y="13538"/>
                  </a:cubicBezTo>
                  <a:close/>
                  <a:moveTo>
                    <a:pt x="40338" y="10918"/>
                  </a:moveTo>
                  <a:cubicBezTo>
                    <a:pt x="40458" y="10871"/>
                    <a:pt x="40458" y="10704"/>
                    <a:pt x="40338" y="10656"/>
                  </a:cubicBezTo>
                  <a:lnTo>
                    <a:pt x="38433" y="9561"/>
                  </a:lnTo>
                  <a:cubicBezTo>
                    <a:pt x="38302" y="9490"/>
                    <a:pt x="38136" y="9490"/>
                    <a:pt x="37993" y="9561"/>
                  </a:cubicBezTo>
                  <a:lnTo>
                    <a:pt x="36100" y="10656"/>
                  </a:lnTo>
                  <a:cubicBezTo>
                    <a:pt x="35969" y="10704"/>
                    <a:pt x="35969" y="10871"/>
                    <a:pt x="36100" y="10918"/>
                  </a:cubicBezTo>
                  <a:lnTo>
                    <a:pt x="37993" y="12014"/>
                  </a:lnTo>
                  <a:cubicBezTo>
                    <a:pt x="38136" y="12085"/>
                    <a:pt x="38302" y="12085"/>
                    <a:pt x="38433" y="12014"/>
                  </a:cubicBezTo>
                  <a:close/>
                  <a:moveTo>
                    <a:pt x="42970" y="9394"/>
                  </a:moveTo>
                  <a:cubicBezTo>
                    <a:pt x="43089" y="9347"/>
                    <a:pt x="43089" y="9180"/>
                    <a:pt x="42970" y="9132"/>
                  </a:cubicBezTo>
                  <a:lnTo>
                    <a:pt x="41077" y="8049"/>
                  </a:lnTo>
                  <a:cubicBezTo>
                    <a:pt x="40934" y="7978"/>
                    <a:pt x="40767" y="7978"/>
                    <a:pt x="40624" y="8049"/>
                  </a:cubicBezTo>
                  <a:lnTo>
                    <a:pt x="38731" y="9144"/>
                  </a:lnTo>
                  <a:cubicBezTo>
                    <a:pt x="38612" y="9180"/>
                    <a:pt x="38612" y="9347"/>
                    <a:pt x="38731" y="9394"/>
                  </a:cubicBezTo>
                  <a:lnTo>
                    <a:pt x="40624" y="10490"/>
                  </a:lnTo>
                  <a:cubicBezTo>
                    <a:pt x="40767" y="10561"/>
                    <a:pt x="40934" y="10561"/>
                    <a:pt x="41077" y="10490"/>
                  </a:cubicBezTo>
                  <a:close/>
                  <a:moveTo>
                    <a:pt x="23217" y="23682"/>
                  </a:moveTo>
                  <a:cubicBezTo>
                    <a:pt x="23336" y="23646"/>
                    <a:pt x="23336" y="23468"/>
                    <a:pt x="23217" y="23420"/>
                  </a:cubicBezTo>
                  <a:lnTo>
                    <a:pt x="21312" y="22336"/>
                  </a:lnTo>
                  <a:cubicBezTo>
                    <a:pt x="21181" y="22265"/>
                    <a:pt x="21015" y="22265"/>
                    <a:pt x="20872" y="22336"/>
                  </a:cubicBezTo>
                  <a:lnTo>
                    <a:pt x="18979" y="23432"/>
                  </a:lnTo>
                  <a:cubicBezTo>
                    <a:pt x="18848" y="23468"/>
                    <a:pt x="18848" y="23634"/>
                    <a:pt x="18979" y="23682"/>
                  </a:cubicBezTo>
                  <a:lnTo>
                    <a:pt x="20872" y="24777"/>
                  </a:lnTo>
                  <a:cubicBezTo>
                    <a:pt x="21015" y="24849"/>
                    <a:pt x="21181" y="24849"/>
                    <a:pt x="21312" y="24777"/>
                  </a:cubicBezTo>
                  <a:close/>
                  <a:moveTo>
                    <a:pt x="25849" y="22158"/>
                  </a:moveTo>
                  <a:cubicBezTo>
                    <a:pt x="25968" y="22122"/>
                    <a:pt x="25968" y="21944"/>
                    <a:pt x="25849" y="21908"/>
                  </a:cubicBezTo>
                  <a:lnTo>
                    <a:pt x="23944" y="20812"/>
                  </a:lnTo>
                  <a:cubicBezTo>
                    <a:pt x="23813" y="20741"/>
                    <a:pt x="23646" y="20741"/>
                    <a:pt x="23503" y="20812"/>
                  </a:cubicBezTo>
                  <a:lnTo>
                    <a:pt x="21610" y="21908"/>
                  </a:lnTo>
                  <a:cubicBezTo>
                    <a:pt x="21479" y="21944"/>
                    <a:pt x="21479" y="22122"/>
                    <a:pt x="21610" y="22158"/>
                  </a:cubicBezTo>
                  <a:lnTo>
                    <a:pt x="23503" y="23253"/>
                  </a:lnTo>
                  <a:cubicBezTo>
                    <a:pt x="23646" y="23325"/>
                    <a:pt x="23813" y="23325"/>
                    <a:pt x="23944" y="23253"/>
                  </a:cubicBezTo>
                  <a:close/>
                  <a:moveTo>
                    <a:pt x="20443" y="28290"/>
                  </a:moveTo>
                  <a:cubicBezTo>
                    <a:pt x="20562" y="28242"/>
                    <a:pt x="20562" y="28075"/>
                    <a:pt x="20443" y="28028"/>
                  </a:cubicBezTo>
                  <a:lnTo>
                    <a:pt x="18550" y="26932"/>
                  </a:lnTo>
                  <a:cubicBezTo>
                    <a:pt x="18407" y="26861"/>
                    <a:pt x="18240" y="26861"/>
                    <a:pt x="18109" y="26932"/>
                  </a:cubicBezTo>
                  <a:lnTo>
                    <a:pt x="16204" y="28028"/>
                  </a:lnTo>
                  <a:cubicBezTo>
                    <a:pt x="16085" y="28063"/>
                    <a:pt x="16085" y="28242"/>
                    <a:pt x="16204" y="28290"/>
                  </a:cubicBezTo>
                  <a:lnTo>
                    <a:pt x="18109" y="29373"/>
                  </a:lnTo>
                  <a:cubicBezTo>
                    <a:pt x="18240" y="29444"/>
                    <a:pt x="18407" y="29444"/>
                    <a:pt x="18550" y="29373"/>
                  </a:cubicBezTo>
                  <a:close/>
                  <a:moveTo>
                    <a:pt x="23086" y="26766"/>
                  </a:moveTo>
                  <a:cubicBezTo>
                    <a:pt x="23205" y="26718"/>
                    <a:pt x="23205" y="26551"/>
                    <a:pt x="23086" y="26504"/>
                  </a:cubicBezTo>
                  <a:lnTo>
                    <a:pt x="21193" y="25408"/>
                  </a:lnTo>
                  <a:cubicBezTo>
                    <a:pt x="21050" y="25337"/>
                    <a:pt x="20884" y="25337"/>
                    <a:pt x="20741" y="25408"/>
                  </a:cubicBezTo>
                  <a:lnTo>
                    <a:pt x="18848" y="26504"/>
                  </a:lnTo>
                  <a:cubicBezTo>
                    <a:pt x="18729" y="26551"/>
                    <a:pt x="18729" y="26718"/>
                    <a:pt x="18848" y="26766"/>
                  </a:cubicBezTo>
                  <a:lnTo>
                    <a:pt x="20741" y="27861"/>
                  </a:lnTo>
                  <a:cubicBezTo>
                    <a:pt x="20884" y="27932"/>
                    <a:pt x="21050" y="27932"/>
                    <a:pt x="21193" y="27861"/>
                  </a:cubicBezTo>
                  <a:close/>
                  <a:moveTo>
                    <a:pt x="25718" y="25242"/>
                  </a:moveTo>
                  <a:cubicBezTo>
                    <a:pt x="25837" y="25194"/>
                    <a:pt x="25837" y="25027"/>
                    <a:pt x="25718" y="24980"/>
                  </a:cubicBezTo>
                  <a:lnTo>
                    <a:pt x="23824" y="23884"/>
                  </a:lnTo>
                  <a:cubicBezTo>
                    <a:pt x="23682" y="23825"/>
                    <a:pt x="23515" y="23825"/>
                    <a:pt x="23372" y="23884"/>
                  </a:cubicBezTo>
                  <a:lnTo>
                    <a:pt x="21479" y="24980"/>
                  </a:lnTo>
                  <a:cubicBezTo>
                    <a:pt x="21360" y="25027"/>
                    <a:pt x="21360" y="25194"/>
                    <a:pt x="21479" y="25242"/>
                  </a:cubicBezTo>
                  <a:lnTo>
                    <a:pt x="23372" y="26337"/>
                  </a:lnTo>
                  <a:cubicBezTo>
                    <a:pt x="23515" y="26408"/>
                    <a:pt x="23682" y="26408"/>
                    <a:pt x="23824" y="26337"/>
                  </a:cubicBezTo>
                  <a:close/>
                  <a:moveTo>
                    <a:pt x="41601" y="16074"/>
                  </a:moveTo>
                  <a:cubicBezTo>
                    <a:pt x="41720" y="16026"/>
                    <a:pt x="41720" y="15859"/>
                    <a:pt x="41601" y="15812"/>
                  </a:cubicBezTo>
                  <a:lnTo>
                    <a:pt x="39707" y="14716"/>
                  </a:lnTo>
                  <a:cubicBezTo>
                    <a:pt x="39565" y="14645"/>
                    <a:pt x="39398" y="14645"/>
                    <a:pt x="39267" y="14716"/>
                  </a:cubicBezTo>
                  <a:lnTo>
                    <a:pt x="37362" y="15812"/>
                  </a:lnTo>
                  <a:cubicBezTo>
                    <a:pt x="37243" y="15859"/>
                    <a:pt x="37243" y="16026"/>
                    <a:pt x="37362" y="16074"/>
                  </a:cubicBezTo>
                  <a:lnTo>
                    <a:pt x="39267" y="17169"/>
                  </a:lnTo>
                  <a:cubicBezTo>
                    <a:pt x="39398" y="17241"/>
                    <a:pt x="39565" y="17241"/>
                    <a:pt x="39707" y="17169"/>
                  </a:cubicBezTo>
                  <a:close/>
                  <a:moveTo>
                    <a:pt x="44232" y="14550"/>
                  </a:moveTo>
                  <a:cubicBezTo>
                    <a:pt x="44351" y="14502"/>
                    <a:pt x="44351" y="14335"/>
                    <a:pt x="44232" y="14288"/>
                  </a:cubicBezTo>
                  <a:lnTo>
                    <a:pt x="42339" y="13192"/>
                  </a:lnTo>
                  <a:cubicBezTo>
                    <a:pt x="42196" y="13133"/>
                    <a:pt x="42029" y="13133"/>
                    <a:pt x="41898" y="13192"/>
                  </a:cubicBezTo>
                  <a:lnTo>
                    <a:pt x="39993" y="14300"/>
                  </a:lnTo>
                  <a:cubicBezTo>
                    <a:pt x="39874" y="14335"/>
                    <a:pt x="39874" y="14502"/>
                    <a:pt x="39993" y="14550"/>
                  </a:cubicBezTo>
                  <a:lnTo>
                    <a:pt x="41886" y="15645"/>
                  </a:lnTo>
                  <a:cubicBezTo>
                    <a:pt x="42029" y="15717"/>
                    <a:pt x="42196" y="15717"/>
                    <a:pt x="42339" y="15645"/>
                  </a:cubicBezTo>
                  <a:close/>
                  <a:moveTo>
                    <a:pt x="46863" y="13026"/>
                  </a:moveTo>
                  <a:cubicBezTo>
                    <a:pt x="46994" y="12990"/>
                    <a:pt x="46994" y="12811"/>
                    <a:pt x="46863" y="12776"/>
                  </a:cubicBezTo>
                  <a:lnTo>
                    <a:pt x="44970" y="11680"/>
                  </a:lnTo>
                  <a:cubicBezTo>
                    <a:pt x="44827" y="11609"/>
                    <a:pt x="44660" y="11609"/>
                    <a:pt x="44518" y="11680"/>
                  </a:cubicBezTo>
                  <a:lnTo>
                    <a:pt x="42624" y="12776"/>
                  </a:lnTo>
                  <a:cubicBezTo>
                    <a:pt x="42505" y="12823"/>
                    <a:pt x="42505" y="12990"/>
                    <a:pt x="42624" y="13038"/>
                  </a:cubicBezTo>
                  <a:lnTo>
                    <a:pt x="44518" y="14133"/>
                  </a:lnTo>
                  <a:cubicBezTo>
                    <a:pt x="44660" y="14193"/>
                    <a:pt x="44827" y="14193"/>
                    <a:pt x="44970" y="14133"/>
                  </a:cubicBezTo>
                  <a:close/>
                  <a:moveTo>
                    <a:pt x="51483" y="9835"/>
                  </a:moveTo>
                  <a:cubicBezTo>
                    <a:pt x="51602" y="9799"/>
                    <a:pt x="51602" y="9621"/>
                    <a:pt x="51483" y="9585"/>
                  </a:cubicBezTo>
                  <a:lnTo>
                    <a:pt x="50042" y="8751"/>
                  </a:lnTo>
                  <a:cubicBezTo>
                    <a:pt x="49899" y="8680"/>
                    <a:pt x="49732" y="8680"/>
                    <a:pt x="49590" y="8751"/>
                  </a:cubicBezTo>
                  <a:lnTo>
                    <a:pt x="47697" y="9847"/>
                  </a:lnTo>
                  <a:cubicBezTo>
                    <a:pt x="47577" y="9894"/>
                    <a:pt x="47577" y="10061"/>
                    <a:pt x="47697" y="10109"/>
                  </a:cubicBezTo>
                  <a:lnTo>
                    <a:pt x="49137" y="10930"/>
                  </a:lnTo>
                  <a:cubicBezTo>
                    <a:pt x="49280" y="11002"/>
                    <a:pt x="49447" y="11002"/>
                    <a:pt x="49590" y="10930"/>
                  </a:cubicBezTo>
                  <a:close/>
                  <a:moveTo>
                    <a:pt x="53209" y="10835"/>
                  </a:moveTo>
                  <a:cubicBezTo>
                    <a:pt x="53328" y="10799"/>
                    <a:pt x="53328" y="10621"/>
                    <a:pt x="53209" y="10585"/>
                  </a:cubicBezTo>
                  <a:lnTo>
                    <a:pt x="51768" y="9752"/>
                  </a:lnTo>
                  <a:cubicBezTo>
                    <a:pt x="51626" y="9680"/>
                    <a:pt x="51471" y="9680"/>
                    <a:pt x="51328" y="9752"/>
                  </a:cubicBezTo>
                  <a:lnTo>
                    <a:pt x="49435" y="10847"/>
                  </a:lnTo>
                  <a:cubicBezTo>
                    <a:pt x="49304" y="10895"/>
                    <a:pt x="49304" y="11061"/>
                    <a:pt x="49435" y="11109"/>
                  </a:cubicBezTo>
                  <a:lnTo>
                    <a:pt x="50875" y="11930"/>
                  </a:lnTo>
                  <a:cubicBezTo>
                    <a:pt x="51006" y="12002"/>
                    <a:pt x="51173" y="12002"/>
                    <a:pt x="51316" y="11930"/>
                  </a:cubicBezTo>
                  <a:close/>
                  <a:moveTo>
                    <a:pt x="50685" y="12299"/>
                  </a:moveTo>
                  <a:cubicBezTo>
                    <a:pt x="50804" y="12264"/>
                    <a:pt x="50804" y="12085"/>
                    <a:pt x="50685" y="12049"/>
                  </a:cubicBezTo>
                  <a:lnTo>
                    <a:pt x="49244" y="11216"/>
                  </a:lnTo>
                  <a:cubicBezTo>
                    <a:pt x="49101" y="11145"/>
                    <a:pt x="48935" y="11145"/>
                    <a:pt x="48792" y="11216"/>
                  </a:cubicBezTo>
                  <a:lnTo>
                    <a:pt x="46899" y="12311"/>
                  </a:lnTo>
                  <a:cubicBezTo>
                    <a:pt x="46780" y="12359"/>
                    <a:pt x="46780" y="12526"/>
                    <a:pt x="46899" y="12561"/>
                  </a:cubicBezTo>
                  <a:lnTo>
                    <a:pt x="48339" y="13395"/>
                  </a:lnTo>
                  <a:cubicBezTo>
                    <a:pt x="48482" y="13466"/>
                    <a:pt x="48649" y="13466"/>
                    <a:pt x="48792" y="13395"/>
                  </a:cubicBezTo>
                  <a:close/>
                  <a:moveTo>
                    <a:pt x="55745" y="9382"/>
                  </a:moveTo>
                  <a:cubicBezTo>
                    <a:pt x="55864" y="9335"/>
                    <a:pt x="55864" y="9168"/>
                    <a:pt x="55745" y="9132"/>
                  </a:cubicBezTo>
                  <a:lnTo>
                    <a:pt x="54304" y="8287"/>
                  </a:lnTo>
                  <a:cubicBezTo>
                    <a:pt x="54162" y="8228"/>
                    <a:pt x="53995" y="8228"/>
                    <a:pt x="53852" y="8287"/>
                  </a:cubicBezTo>
                  <a:lnTo>
                    <a:pt x="51959" y="9382"/>
                  </a:lnTo>
                  <a:cubicBezTo>
                    <a:pt x="51840" y="9430"/>
                    <a:pt x="51840" y="9597"/>
                    <a:pt x="51959" y="9644"/>
                  </a:cubicBezTo>
                  <a:lnTo>
                    <a:pt x="53400" y="10478"/>
                  </a:lnTo>
                  <a:cubicBezTo>
                    <a:pt x="53542" y="10537"/>
                    <a:pt x="53709" y="10537"/>
                    <a:pt x="53852" y="10478"/>
                  </a:cubicBezTo>
                  <a:close/>
                  <a:moveTo>
                    <a:pt x="28480" y="20658"/>
                  </a:moveTo>
                  <a:cubicBezTo>
                    <a:pt x="28599" y="20610"/>
                    <a:pt x="28599" y="20443"/>
                    <a:pt x="28480" y="20396"/>
                  </a:cubicBezTo>
                  <a:lnTo>
                    <a:pt x="26575" y="19300"/>
                  </a:lnTo>
                  <a:cubicBezTo>
                    <a:pt x="26444" y="19229"/>
                    <a:pt x="26277" y="19229"/>
                    <a:pt x="26134" y="19300"/>
                  </a:cubicBezTo>
                  <a:lnTo>
                    <a:pt x="24241" y="20396"/>
                  </a:lnTo>
                  <a:cubicBezTo>
                    <a:pt x="24110" y="20431"/>
                    <a:pt x="24110" y="20610"/>
                    <a:pt x="24241" y="20658"/>
                  </a:cubicBezTo>
                  <a:lnTo>
                    <a:pt x="26134" y="21753"/>
                  </a:lnTo>
                  <a:cubicBezTo>
                    <a:pt x="26277" y="21824"/>
                    <a:pt x="26444" y="21824"/>
                    <a:pt x="26587" y="21753"/>
                  </a:cubicBezTo>
                  <a:close/>
                  <a:moveTo>
                    <a:pt x="31111" y="19134"/>
                  </a:moveTo>
                  <a:cubicBezTo>
                    <a:pt x="31230" y="19086"/>
                    <a:pt x="31230" y="18919"/>
                    <a:pt x="31111" y="18872"/>
                  </a:cubicBezTo>
                  <a:lnTo>
                    <a:pt x="29218" y="17776"/>
                  </a:lnTo>
                  <a:cubicBezTo>
                    <a:pt x="29075" y="17705"/>
                    <a:pt x="28908" y="17705"/>
                    <a:pt x="28766" y="17776"/>
                  </a:cubicBezTo>
                  <a:lnTo>
                    <a:pt x="26872" y="18872"/>
                  </a:lnTo>
                  <a:cubicBezTo>
                    <a:pt x="26753" y="18919"/>
                    <a:pt x="26753" y="19086"/>
                    <a:pt x="26872" y="19134"/>
                  </a:cubicBezTo>
                  <a:lnTo>
                    <a:pt x="28766" y="20229"/>
                  </a:lnTo>
                  <a:cubicBezTo>
                    <a:pt x="28908" y="20300"/>
                    <a:pt x="29075" y="20300"/>
                    <a:pt x="29218" y="20229"/>
                  </a:cubicBezTo>
                  <a:close/>
                  <a:moveTo>
                    <a:pt x="33742" y="17610"/>
                  </a:moveTo>
                  <a:cubicBezTo>
                    <a:pt x="33861" y="17562"/>
                    <a:pt x="33861" y="17395"/>
                    <a:pt x="33742" y="17360"/>
                  </a:cubicBezTo>
                  <a:lnTo>
                    <a:pt x="31849" y="16264"/>
                  </a:lnTo>
                  <a:cubicBezTo>
                    <a:pt x="31706" y="16193"/>
                    <a:pt x="31540" y="16193"/>
                    <a:pt x="31397" y="16264"/>
                  </a:cubicBezTo>
                  <a:lnTo>
                    <a:pt x="29504" y="17360"/>
                  </a:lnTo>
                  <a:cubicBezTo>
                    <a:pt x="29385" y="17395"/>
                    <a:pt x="29385" y="17562"/>
                    <a:pt x="29504" y="17610"/>
                  </a:cubicBezTo>
                  <a:lnTo>
                    <a:pt x="31397" y="18705"/>
                  </a:lnTo>
                  <a:cubicBezTo>
                    <a:pt x="31540" y="18776"/>
                    <a:pt x="31706" y="18776"/>
                    <a:pt x="31849" y="18705"/>
                  </a:cubicBezTo>
                  <a:close/>
                  <a:moveTo>
                    <a:pt x="36374" y="16098"/>
                  </a:moveTo>
                  <a:cubicBezTo>
                    <a:pt x="36493" y="16050"/>
                    <a:pt x="36493" y="15871"/>
                    <a:pt x="36374" y="15836"/>
                  </a:cubicBezTo>
                  <a:lnTo>
                    <a:pt x="34481" y="14740"/>
                  </a:lnTo>
                  <a:cubicBezTo>
                    <a:pt x="34338" y="14669"/>
                    <a:pt x="34171" y="14669"/>
                    <a:pt x="34028" y="14740"/>
                  </a:cubicBezTo>
                  <a:lnTo>
                    <a:pt x="32135" y="15836"/>
                  </a:lnTo>
                  <a:cubicBezTo>
                    <a:pt x="32016" y="15883"/>
                    <a:pt x="32016" y="16050"/>
                    <a:pt x="32135" y="16098"/>
                  </a:cubicBezTo>
                  <a:lnTo>
                    <a:pt x="34028" y="17193"/>
                  </a:lnTo>
                  <a:cubicBezTo>
                    <a:pt x="34171" y="17264"/>
                    <a:pt x="34338" y="17264"/>
                    <a:pt x="34481" y="17193"/>
                  </a:cubicBezTo>
                  <a:close/>
                  <a:moveTo>
                    <a:pt x="39017" y="14574"/>
                  </a:moveTo>
                  <a:cubicBezTo>
                    <a:pt x="39136" y="14526"/>
                    <a:pt x="39136" y="14359"/>
                    <a:pt x="39017" y="14312"/>
                  </a:cubicBezTo>
                  <a:lnTo>
                    <a:pt x="37112" y="13216"/>
                  </a:lnTo>
                  <a:cubicBezTo>
                    <a:pt x="36969" y="13145"/>
                    <a:pt x="36802" y="13145"/>
                    <a:pt x="36671" y="13216"/>
                  </a:cubicBezTo>
                  <a:lnTo>
                    <a:pt x="34766" y="14312"/>
                  </a:lnTo>
                  <a:cubicBezTo>
                    <a:pt x="34647" y="14359"/>
                    <a:pt x="34647" y="14526"/>
                    <a:pt x="34766" y="14574"/>
                  </a:cubicBezTo>
                  <a:lnTo>
                    <a:pt x="36671" y="15669"/>
                  </a:lnTo>
                  <a:cubicBezTo>
                    <a:pt x="36802" y="15740"/>
                    <a:pt x="36969" y="15740"/>
                    <a:pt x="37112" y="15669"/>
                  </a:cubicBezTo>
                  <a:close/>
                  <a:moveTo>
                    <a:pt x="41648" y="13050"/>
                  </a:moveTo>
                  <a:cubicBezTo>
                    <a:pt x="41767" y="13014"/>
                    <a:pt x="41767" y="12835"/>
                    <a:pt x="41648" y="12800"/>
                  </a:cubicBezTo>
                  <a:lnTo>
                    <a:pt x="39743" y="11704"/>
                  </a:lnTo>
                  <a:cubicBezTo>
                    <a:pt x="39600" y="11633"/>
                    <a:pt x="39445" y="11633"/>
                    <a:pt x="39303" y="11704"/>
                  </a:cubicBezTo>
                  <a:lnTo>
                    <a:pt x="37410" y="12800"/>
                  </a:lnTo>
                  <a:cubicBezTo>
                    <a:pt x="37279" y="12835"/>
                    <a:pt x="37279" y="13014"/>
                    <a:pt x="37410" y="13050"/>
                  </a:cubicBezTo>
                  <a:lnTo>
                    <a:pt x="39291" y="14145"/>
                  </a:lnTo>
                  <a:cubicBezTo>
                    <a:pt x="39434" y="14216"/>
                    <a:pt x="39600" y="14216"/>
                    <a:pt x="39743" y="14145"/>
                  </a:cubicBezTo>
                  <a:close/>
                  <a:moveTo>
                    <a:pt x="44279" y="11537"/>
                  </a:moveTo>
                  <a:cubicBezTo>
                    <a:pt x="44398" y="11490"/>
                    <a:pt x="44398" y="11323"/>
                    <a:pt x="44279" y="11276"/>
                  </a:cubicBezTo>
                  <a:lnTo>
                    <a:pt x="42374" y="10180"/>
                  </a:lnTo>
                  <a:cubicBezTo>
                    <a:pt x="42232" y="10109"/>
                    <a:pt x="42077" y="10109"/>
                    <a:pt x="41934" y="10180"/>
                  </a:cubicBezTo>
                  <a:lnTo>
                    <a:pt x="40041" y="11276"/>
                  </a:lnTo>
                  <a:cubicBezTo>
                    <a:pt x="39910" y="11323"/>
                    <a:pt x="39910" y="11490"/>
                    <a:pt x="40041" y="11537"/>
                  </a:cubicBezTo>
                  <a:lnTo>
                    <a:pt x="41934" y="12633"/>
                  </a:lnTo>
                  <a:cubicBezTo>
                    <a:pt x="42077" y="12704"/>
                    <a:pt x="42232" y="12704"/>
                    <a:pt x="42374" y="12633"/>
                  </a:cubicBezTo>
                  <a:close/>
                  <a:moveTo>
                    <a:pt x="20586" y="25206"/>
                  </a:moveTo>
                  <a:cubicBezTo>
                    <a:pt x="20705" y="25170"/>
                    <a:pt x="20705" y="24992"/>
                    <a:pt x="20586" y="24956"/>
                  </a:cubicBezTo>
                  <a:lnTo>
                    <a:pt x="18681" y="23860"/>
                  </a:lnTo>
                  <a:cubicBezTo>
                    <a:pt x="18550" y="23789"/>
                    <a:pt x="18383" y="23789"/>
                    <a:pt x="18240" y="23860"/>
                  </a:cubicBezTo>
                  <a:lnTo>
                    <a:pt x="16347" y="24956"/>
                  </a:lnTo>
                  <a:cubicBezTo>
                    <a:pt x="16228" y="24992"/>
                    <a:pt x="16228" y="25170"/>
                    <a:pt x="16347" y="25206"/>
                  </a:cubicBezTo>
                  <a:lnTo>
                    <a:pt x="18240" y="26301"/>
                  </a:lnTo>
                  <a:cubicBezTo>
                    <a:pt x="18383" y="26373"/>
                    <a:pt x="18550" y="26373"/>
                    <a:pt x="18681" y="26301"/>
                  </a:cubicBezTo>
                  <a:close/>
                  <a:moveTo>
                    <a:pt x="5013" y="22765"/>
                  </a:moveTo>
                  <a:cubicBezTo>
                    <a:pt x="4870" y="22694"/>
                    <a:pt x="4703" y="22694"/>
                    <a:pt x="4560" y="22765"/>
                  </a:cubicBezTo>
                  <a:lnTo>
                    <a:pt x="2405" y="24027"/>
                  </a:lnTo>
                  <a:cubicBezTo>
                    <a:pt x="2274" y="24063"/>
                    <a:pt x="2274" y="24241"/>
                    <a:pt x="2405" y="24277"/>
                  </a:cubicBezTo>
                  <a:lnTo>
                    <a:pt x="4143" y="25289"/>
                  </a:lnTo>
                  <a:cubicBezTo>
                    <a:pt x="4274" y="25361"/>
                    <a:pt x="4441" y="25361"/>
                    <a:pt x="4584" y="25289"/>
                  </a:cubicBezTo>
                  <a:lnTo>
                    <a:pt x="6763" y="24027"/>
                  </a:lnTo>
                  <a:cubicBezTo>
                    <a:pt x="6882" y="23991"/>
                    <a:pt x="6882" y="23813"/>
                    <a:pt x="6763" y="23777"/>
                  </a:cubicBezTo>
                  <a:close/>
                  <a:moveTo>
                    <a:pt x="42196" y="1298"/>
                  </a:moveTo>
                  <a:cubicBezTo>
                    <a:pt x="42053" y="1239"/>
                    <a:pt x="41886" y="1239"/>
                    <a:pt x="41743" y="1298"/>
                  </a:cubicBezTo>
                  <a:lnTo>
                    <a:pt x="36933" y="4084"/>
                  </a:lnTo>
                  <a:cubicBezTo>
                    <a:pt x="36814" y="4120"/>
                    <a:pt x="36814" y="4298"/>
                    <a:pt x="36933" y="4334"/>
                  </a:cubicBezTo>
                  <a:lnTo>
                    <a:pt x="38672" y="5346"/>
                  </a:lnTo>
                  <a:cubicBezTo>
                    <a:pt x="38814" y="5418"/>
                    <a:pt x="38981" y="5418"/>
                    <a:pt x="39124" y="5346"/>
                  </a:cubicBezTo>
                  <a:lnTo>
                    <a:pt x="43934" y="2560"/>
                  </a:lnTo>
                  <a:cubicBezTo>
                    <a:pt x="44053" y="2524"/>
                    <a:pt x="44053" y="2346"/>
                    <a:pt x="43934" y="2310"/>
                  </a:cubicBezTo>
                  <a:close/>
                  <a:moveTo>
                    <a:pt x="44791" y="2798"/>
                  </a:moveTo>
                  <a:cubicBezTo>
                    <a:pt x="44649" y="2727"/>
                    <a:pt x="44482" y="2727"/>
                    <a:pt x="44339" y="2798"/>
                  </a:cubicBezTo>
                  <a:lnTo>
                    <a:pt x="40839" y="4822"/>
                  </a:lnTo>
                  <a:cubicBezTo>
                    <a:pt x="40708" y="4870"/>
                    <a:pt x="40708" y="5037"/>
                    <a:pt x="40839" y="5084"/>
                  </a:cubicBezTo>
                  <a:lnTo>
                    <a:pt x="42577" y="6084"/>
                  </a:lnTo>
                  <a:cubicBezTo>
                    <a:pt x="42720" y="6156"/>
                    <a:pt x="42874" y="6156"/>
                    <a:pt x="43017" y="6084"/>
                  </a:cubicBezTo>
                  <a:lnTo>
                    <a:pt x="46530" y="4060"/>
                  </a:lnTo>
                  <a:cubicBezTo>
                    <a:pt x="46649" y="4025"/>
                    <a:pt x="46649" y="3846"/>
                    <a:pt x="46530" y="3810"/>
                  </a:cubicBezTo>
                  <a:close/>
                  <a:moveTo>
                    <a:pt x="47470" y="4358"/>
                  </a:moveTo>
                  <a:cubicBezTo>
                    <a:pt x="47327" y="4287"/>
                    <a:pt x="47173" y="4287"/>
                    <a:pt x="47030" y="4358"/>
                  </a:cubicBezTo>
                  <a:lnTo>
                    <a:pt x="41541" y="7525"/>
                  </a:lnTo>
                  <a:cubicBezTo>
                    <a:pt x="41422" y="7561"/>
                    <a:pt x="41422" y="7727"/>
                    <a:pt x="41541" y="7775"/>
                  </a:cubicBezTo>
                  <a:lnTo>
                    <a:pt x="43279" y="8787"/>
                  </a:lnTo>
                  <a:cubicBezTo>
                    <a:pt x="43422" y="8859"/>
                    <a:pt x="43589" y="8859"/>
                    <a:pt x="43732" y="8787"/>
                  </a:cubicBezTo>
                  <a:lnTo>
                    <a:pt x="49221" y="5620"/>
                  </a:lnTo>
                  <a:cubicBezTo>
                    <a:pt x="49340" y="5572"/>
                    <a:pt x="49340" y="5406"/>
                    <a:pt x="49221" y="5370"/>
                  </a:cubicBezTo>
                  <a:close/>
                  <a:moveTo>
                    <a:pt x="50161" y="5906"/>
                  </a:moveTo>
                  <a:cubicBezTo>
                    <a:pt x="50018" y="5834"/>
                    <a:pt x="49852" y="5834"/>
                    <a:pt x="49709" y="5906"/>
                  </a:cubicBezTo>
                  <a:lnTo>
                    <a:pt x="42910" y="9835"/>
                  </a:lnTo>
                  <a:cubicBezTo>
                    <a:pt x="42791" y="9871"/>
                    <a:pt x="42791" y="10037"/>
                    <a:pt x="42910" y="10085"/>
                  </a:cubicBezTo>
                  <a:lnTo>
                    <a:pt x="44649" y="11097"/>
                  </a:lnTo>
                  <a:cubicBezTo>
                    <a:pt x="44791" y="11156"/>
                    <a:pt x="44958" y="11156"/>
                    <a:pt x="45101" y="11097"/>
                  </a:cubicBezTo>
                  <a:lnTo>
                    <a:pt x="51899" y="7168"/>
                  </a:lnTo>
                  <a:cubicBezTo>
                    <a:pt x="52018" y="7120"/>
                    <a:pt x="52018" y="6954"/>
                    <a:pt x="51899" y="6906"/>
                  </a:cubicBezTo>
                  <a:close/>
                  <a:moveTo>
                    <a:pt x="8930" y="23503"/>
                  </a:moveTo>
                  <a:cubicBezTo>
                    <a:pt x="8799" y="23432"/>
                    <a:pt x="8632" y="23432"/>
                    <a:pt x="8489" y="23503"/>
                  </a:cubicBezTo>
                  <a:lnTo>
                    <a:pt x="4989" y="25515"/>
                  </a:lnTo>
                  <a:cubicBezTo>
                    <a:pt x="4870" y="25563"/>
                    <a:pt x="4870" y="25742"/>
                    <a:pt x="4989" y="25777"/>
                  </a:cubicBezTo>
                  <a:lnTo>
                    <a:pt x="6727" y="26777"/>
                  </a:lnTo>
                  <a:cubicBezTo>
                    <a:pt x="6870" y="26849"/>
                    <a:pt x="7037" y="26849"/>
                    <a:pt x="7180" y="26777"/>
                  </a:cubicBezTo>
                  <a:lnTo>
                    <a:pt x="10680" y="24765"/>
                  </a:lnTo>
                  <a:cubicBezTo>
                    <a:pt x="10799" y="24718"/>
                    <a:pt x="10799" y="24551"/>
                    <a:pt x="10680" y="24503"/>
                  </a:cubicBezTo>
                  <a:close/>
                  <a:moveTo>
                    <a:pt x="12192" y="24611"/>
                  </a:moveTo>
                  <a:cubicBezTo>
                    <a:pt x="12049" y="24539"/>
                    <a:pt x="11883" y="24539"/>
                    <a:pt x="11752" y="24611"/>
                  </a:cubicBezTo>
                  <a:lnTo>
                    <a:pt x="7584" y="27016"/>
                  </a:lnTo>
                  <a:cubicBezTo>
                    <a:pt x="7453" y="27063"/>
                    <a:pt x="7453" y="27230"/>
                    <a:pt x="7584" y="27278"/>
                  </a:cubicBezTo>
                  <a:lnTo>
                    <a:pt x="9323" y="28278"/>
                  </a:lnTo>
                  <a:cubicBezTo>
                    <a:pt x="9466" y="28349"/>
                    <a:pt x="9620" y="28349"/>
                    <a:pt x="9763" y="28278"/>
                  </a:cubicBezTo>
                  <a:lnTo>
                    <a:pt x="13930" y="25873"/>
                  </a:lnTo>
                  <a:cubicBezTo>
                    <a:pt x="14049" y="25837"/>
                    <a:pt x="14049" y="25658"/>
                    <a:pt x="13930" y="25623"/>
                  </a:cubicBezTo>
                  <a:close/>
                  <a:moveTo>
                    <a:pt x="16085" y="25361"/>
                  </a:moveTo>
                  <a:cubicBezTo>
                    <a:pt x="15943" y="25289"/>
                    <a:pt x="15776" y="25289"/>
                    <a:pt x="15633" y="25361"/>
                  </a:cubicBezTo>
                  <a:lnTo>
                    <a:pt x="10180" y="28516"/>
                  </a:lnTo>
                  <a:cubicBezTo>
                    <a:pt x="10061" y="28551"/>
                    <a:pt x="10061" y="28718"/>
                    <a:pt x="10180" y="28766"/>
                  </a:cubicBezTo>
                  <a:lnTo>
                    <a:pt x="11930" y="29778"/>
                  </a:lnTo>
                  <a:cubicBezTo>
                    <a:pt x="12061" y="29849"/>
                    <a:pt x="12228" y="29849"/>
                    <a:pt x="12371" y="29778"/>
                  </a:cubicBezTo>
                  <a:lnTo>
                    <a:pt x="17824" y="26623"/>
                  </a:lnTo>
                  <a:cubicBezTo>
                    <a:pt x="17943" y="26575"/>
                    <a:pt x="17943" y="26408"/>
                    <a:pt x="17824" y="26361"/>
                  </a:cubicBezTo>
                  <a:close/>
                  <a:moveTo>
                    <a:pt x="16038" y="28385"/>
                  </a:moveTo>
                  <a:cubicBezTo>
                    <a:pt x="15895" y="28313"/>
                    <a:pt x="15728" y="28313"/>
                    <a:pt x="15585" y="28385"/>
                  </a:cubicBezTo>
                  <a:lnTo>
                    <a:pt x="12775" y="30004"/>
                  </a:lnTo>
                  <a:cubicBezTo>
                    <a:pt x="12645" y="30052"/>
                    <a:pt x="12645" y="30230"/>
                    <a:pt x="12775" y="30266"/>
                  </a:cubicBezTo>
                  <a:lnTo>
                    <a:pt x="14514" y="31266"/>
                  </a:lnTo>
                  <a:cubicBezTo>
                    <a:pt x="14657" y="31338"/>
                    <a:pt x="14823" y="31338"/>
                    <a:pt x="14966" y="31266"/>
                  </a:cubicBezTo>
                  <a:lnTo>
                    <a:pt x="17776" y="29647"/>
                  </a:lnTo>
                  <a:cubicBezTo>
                    <a:pt x="17895" y="29599"/>
                    <a:pt x="17895" y="29433"/>
                    <a:pt x="17776" y="29385"/>
                  </a:cubicBezTo>
                  <a:close/>
                  <a:moveTo>
                    <a:pt x="36957" y="16300"/>
                  </a:moveTo>
                  <a:cubicBezTo>
                    <a:pt x="36814" y="16229"/>
                    <a:pt x="36648" y="16229"/>
                    <a:pt x="36505" y="16300"/>
                  </a:cubicBezTo>
                  <a:lnTo>
                    <a:pt x="24265" y="23372"/>
                  </a:lnTo>
                  <a:cubicBezTo>
                    <a:pt x="24134" y="23420"/>
                    <a:pt x="24134" y="23598"/>
                    <a:pt x="24265" y="23634"/>
                  </a:cubicBezTo>
                  <a:lnTo>
                    <a:pt x="26003" y="24634"/>
                  </a:lnTo>
                  <a:cubicBezTo>
                    <a:pt x="26134" y="24706"/>
                    <a:pt x="26301" y="24706"/>
                    <a:pt x="26444" y="24634"/>
                  </a:cubicBezTo>
                  <a:lnTo>
                    <a:pt x="38695" y="17574"/>
                  </a:lnTo>
                  <a:cubicBezTo>
                    <a:pt x="38814" y="17526"/>
                    <a:pt x="38814" y="17360"/>
                    <a:pt x="38695" y="17312"/>
                  </a:cubicBezTo>
                  <a:close/>
                  <a:moveTo>
                    <a:pt x="2322" y="21872"/>
                  </a:moveTo>
                  <a:cubicBezTo>
                    <a:pt x="2179" y="21801"/>
                    <a:pt x="2024" y="21801"/>
                    <a:pt x="1881" y="21872"/>
                  </a:cubicBezTo>
                  <a:lnTo>
                    <a:pt x="274" y="22801"/>
                  </a:lnTo>
                  <a:cubicBezTo>
                    <a:pt x="155" y="22836"/>
                    <a:pt x="155" y="23015"/>
                    <a:pt x="274" y="23051"/>
                  </a:cubicBezTo>
                  <a:lnTo>
                    <a:pt x="1536" y="23789"/>
                  </a:lnTo>
                  <a:cubicBezTo>
                    <a:pt x="1679" y="23860"/>
                    <a:pt x="1846" y="23860"/>
                    <a:pt x="1988" y="23789"/>
                  </a:cubicBezTo>
                  <a:lnTo>
                    <a:pt x="3596" y="22860"/>
                  </a:lnTo>
                  <a:cubicBezTo>
                    <a:pt x="3715" y="22813"/>
                    <a:pt x="3715" y="22646"/>
                    <a:pt x="3596" y="22598"/>
                  </a:cubicBezTo>
                  <a:close/>
                  <a:moveTo>
                    <a:pt x="4786" y="20443"/>
                  </a:moveTo>
                  <a:cubicBezTo>
                    <a:pt x="4644" y="20372"/>
                    <a:pt x="4477" y="20372"/>
                    <a:pt x="4334" y="20443"/>
                  </a:cubicBezTo>
                  <a:lnTo>
                    <a:pt x="2727" y="21372"/>
                  </a:lnTo>
                  <a:cubicBezTo>
                    <a:pt x="2608" y="21420"/>
                    <a:pt x="2608" y="21598"/>
                    <a:pt x="2727" y="21634"/>
                  </a:cubicBezTo>
                  <a:lnTo>
                    <a:pt x="4001" y="22372"/>
                  </a:lnTo>
                  <a:cubicBezTo>
                    <a:pt x="4132" y="22444"/>
                    <a:pt x="4298" y="22444"/>
                    <a:pt x="4441" y="22372"/>
                  </a:cubicBezTo>
                  <a:lnTo>
                    <a:pt x="6048" y="21443"/>
                  </a:lnTo>
                  <a:cubicBezTo>
                    <a:pt x="6179" y="21396"/>
                    <a:pt x="6179" y="21217"/>
                    <a:pt x="6048" y="21182"/>
                  </a:cubicBezTo>
                  <a:close/>
                  <a:moveTo>
                    <a:pt x="7120" y="19098"/>
                  </a:moveTo>
                  <a:cubicBezTo>
                    <a:pt x="6977" y="19027"/>
                    <a:pt x="6810" y="19027"/>
                    <a:pt x="6679" y="19098"/>
                  </a:cubicBezTo>
                  <a:lnTo>
                    <a:pt x="5060" y="20027"/>
                  </a:lnTo>
                  <a:cubicBezTo>
                    <a:pt x="4941" y="20074"/>
                    <a:pt x="4941" y="20241"/>
                    <a:pt x="5060" y="20289"/>
                  </a:cubicBezTo>
                  <a:lnTo>
                    <a:pt x="6334" y="21015"/>
                  </a:lnTo>
                  <a:cubicBezTo>
                    <a:pt x="6477" y="21086"/>
                    <a:pt x="6644" y="21086"/>
                    <a:pt x="6787" y="21015"/>
                  </a:cubicBezTo>
                  <a:lnTo>
                    <a:pt x="8394" y="20086"/>
                  </a:lnTo>
                  <a:cubicBezTo>
                    <a:pt x="8513" y="20039"/>
                    <a:pt x="8513" y="19872"/>
                    <a:pt x="8394" y="19836"/>
                  </a:cubicBezTo>
                  <a:close/>
                  <a:moveTo>
                    <a:pt x="9466" y="17753"/>
                  </a:moveTo>
                  <a:cubicBezTo>
                    <a:pt x="9323" y="17681"/>
                    <a:pt x="9156" y="17681"/>
                    <a:pt x="9013" y="17753"/>
                  </a:cubicBezTo>
                  <a:lnTo>
                    <a:pt x="7406" y="18681"/>
                  </a:lnTo>
                  <a:cubicBezTo>
                    <a:pt x="7287" y="18717"/>
                    <a:pt x="7287" y="18884"/>
                    <a:pt x="7406" y="18931"/>
                  </a:cubicBezTo>
                  <a:lnTo>
                    <a:pt x="8680" y="19669"/>
                  </a:lnTo>
                  <a:cubicBezTo>
                    <a:pt x="8811" y="19741"/>
                    <a:pt x="8977" y="19741"/>
                    <a:pt x="9120" y="19669"/>
                  </a:cubicBezTo>
                  <a:lnTo>
                    <a:pt x="10740" y="18741"/>
                  </a:lnTo>
                  <a:cubicBezTo>
                    <a:pt x="10859" y="18693"/>
                    <a:pt x="10859" y="18526"/>
                    <a:pt x="10740" y="18479"/>
                  </a:cubicBezTo>
                  <a:close/>
                  <a:moveTo>
                    <a:pt x="11799" y="16395"/>
                  </a:moveTo>
                  <a:cubicBezTo>
                    <a:pt x="11656" y="16324"/>
                    <a:pt x="11490" y="16324"/>
                    <a:pt x="11359" y="16395"/>
                  </a:cubicBezTo>
                  <a:lnTo>
                    <a:pt x="9751" y="17324"/>
                  </a:lnTo>
                  <a:cubicBezTo>
                    <a:pt x="9620" y="17372"/>
                    <a:pt x="9620" y="17538"/>
                    <a:pt x="9751" y="17586"/>
                  </a:cubicBezTo>
                  <a:lnTo>
                    <a:pt x="11013" y="18312"/>
                  </a:lnTo>
                  <a:cubicBezTo>
                    <a:pt x="11156" y="18384"/>
                    <a:pt x="11323" y="18384"/>
                    <a:pt x="11466" y="18312"/>
                  </a:cubicBezTo>
                  <a:lnTo>
                    <a:pt x="13073" y="17383"/>
                  </a:lnTo>
                  <a:cubicBezTo>
                    <a:pt x="13192" y="17348"/>
                    <a:pt x="13192" y="17169"/>
                    <a:pt x="13073" y="17133"/>
                  </a:cubicBezTo>
                  <a:close/>
                  <a:moveTo>
                    <a:pt x="14145" y="15050"/>
                  </a:moveTo>
                  <a:cubicBezTo>
                    <a:pt x="14002" y="14978"/>
                    <a:pt x="13835" y="14978"/>
                    <a:pt x="13692" y="15050"/>
                  </a:cubicBezTo>
                  <a:lnTo>
                    <a:pt x="12085" y="15979"/>
                  </a:lnTo>
                  <a:cubicBezTo>
                    <a:pt x="11966" y="16014"/>
                    <a:pt x="11966" y="16193"/>
                    <a:pt x="12085" y="16229"/>
                  </a:cubicBezTo>
                  <a:lnTo>
                    <a:pt x="13359" y="16967"/>
                  </a:lnTo>
                  <a:cubicBezTo>
                    <a:pt x="13490" y="17038"/>
                    <a:pt x="13657" y="17038"/>
                    <a:pt x="13799" y="16967"/>
                  </a:cubicBezTo>
                  <a:lnTo>
                    <a:pt x="15407" y="16038"/>
                  </a:lnTo>
                  <a:cubicBezTo>
                    <a:pt x="15538" y="15990"/>
                    <a:pt x="15538" y="15824"/>
                    <a:pt x="15407" y="15776"/>
                  </a:cubicBezTo>
                  <a:close/>
                  <a:moveTo>
                    <a:pt x="16478" y="13704"/>
                  </a:moveTo>
                  <a:cubicBezTo>
                    <a:pt x="16335" y="13621"/>
                    <a:pt x="16169" y="13621"/>
                    <a:pt x="16038" y="13704"/>
                  </a:cubicBezTo>
                  <a:lnTo>
                    <a:pt x="14430" y="14633"/>
                  </a:lnTo>
                  <a:cubicBezTo>
                    <a:pt x="14299" y="14669"/>
                    <a:pt x="14299" y="14836"/>
                    <a:pt x="14430" y="14883"/>
                  </a:cubicBezTo>
                  <a:lnTo>
                    <a:pt x="15693" y="15621"/>
                  </a:lnTo>
                  <a:cubicBezTo>
                    <a:pt x="15835" y="15681"/>
                    <a:pt x="16002" y="15681"/>
                    <a:pt x="16145" y="15621"/>
                  </a:cubicBezTo>
                  <a:lnTo>
                    <a:pt x="17752" y="14693"/>
                  </a:lnTo>
                  <a:cubicBezTo>
                    <a:pt x="17871" y="14645"/>
                    <a:pt x="17871" y="14478"/>
                    <a:pt x="17752" y="14431"/>
                  </a:cubicBezTo>
                  <a:close/>
                  <a:moveTo>
                    <a:pt x="18824" y="12347"/>
                  </a:moveTo>
                  <a:cubicBezTo>
                    <a:pt x="18681" y="12276"/>
                    <a:pt x="18514" y="12276"/>
                    <a:pt x="18371" y="12347"/>
                  </a:cubicBezTo>
                  <a:lnTo>
                    <a:pt x="16764" y="13276"/>
                  </a:lnTo>
                  <a:cubicBezTo>
                    <a:pt x="16645" y="13323"/>
                    <a:pt x="16645" y="13490"/>
                    <a:pt x="16764" y="13538"/>
                  </a:cubicBezTo>
                  <a:lnTo>
                    <a:pt x="18038" y="14264"/>
                  </a:lnTo>
                  <a:cubicBezTo>
                    <a:pt x="18169" y="14335"/>
                    <a:pt x="18336" y="14335"/>
                    <a:pt x="18479" y="14264"/>
                  </a:cubicBezTo>
                  <a:lnTo>
                    <a:pt x="20086" y="13335"/>
                  </a:lnTo>
                  <a:cubicBezTo>
                    <a:pt x="20205" y="13300"/>
                    <a:pt x="20205" y="13121"/>
                    <a:pt x="20086" y="13085"/>
                  </a:cubicBezTo>
                  <a:close/>
                  <a:moveTo>
                    <a:pt x="21157" y="11002"/>
                  </a:moveTo>
                  <a:cubicBezTo>
                    <a:pt x="21015" y="10930"/>
                    <a:pt x="20848" y="10930"/>
                    <a:pt x="20717" y="11002"/>
                  </a:cubicBezTo>
                  <a:lnTo>
                    <a:pt x="19110" y="11930"/>
                  </a:lnTo>
                  <a:cubicBezTo>
                    <a:pt x="18991" y="11966"/>
                    <a:pt x="18991" y="12145"/>
                    <a:pt x="19110" y="12180"/>
                  </a:cubicBezTo>
                  <a:lnTo>
                    <a:pt x="20372" y="12919"/>
                  </a:lnTo>
                  <a:cubicBezTo>
                    <a:pt x="20515" y="12990"/>
                    <a:pt x="20681" y="12990"/>
                    <a:pt x="20824" y="12919"/>
                  </a:cubicBezTo>
                  <a:lnTo>
                    <a:pt x="22431" y="11990"/>
                  </a:lnTo>
                  <a:cubicBezTo>
                    <a:pt x="22551" y="11942"/>
                    <a:pt x="22551" y="11776"/>
                    <a:pt x="22431" y="11728"/>
                  </a:cubicBezTo>
                  <a:close/>
                  <a:moveTo>
                    <a:pt x="23503" y="9644"/>
                  </a:moveTo>
                  <a:cubicBezTo>
                    <a:pt x="23360" y="9573"/>
                    <a:pt x="23193" y="9573"/>
                    <a:pt x="23051" y="9644"/>
                  </a:cubicBezTo>
                  <a:lnTo>
                    <a:pt x="21455" y="10573"/>
                  </a:lnTo>
                  <a:cubicBezTo>
                    <a:pt x="21324" y="10609"/>
                    <a:pt x="21324" y="10787"/>
                    <a:pt x="21455" y="10835"/>
                  </a:cubicBezTo>
                  <a:lnTo>
                    <a:pt x="22717" y="11561"/>
                  </a:lnTo>
                  <a:cubicBezTo>
                    <a:pt x="22860" y="11633"/>
                    <a:pt x="23027" y="11633"/>
                    <a:pt x="23170" y="11561"/>
                  </a:cubicBezTo>
                  <a:lnTo>
                    <a:pt x="24777" y="10633"/>
                  </a:lnTo>
                  <a:cubicBezTo>
                    <a:pt x="24896" y="10597"/>
                    <a:pt x="24896" y="10418"/>
                    <a:pt x="24777" y="10383"/>
                  </a:cubicBezTo>
                  <a:close/>
                  <a:moveTo>
                    <a:pt x="25837" y="8299"/>
                  </a:moveTo>
                  <a:cubicBezTo>
                    <a:pt x="25694" y="8228"/>
                    <a:pt x="25527" y="8228"/>
                    <a:pt x="25396" y="8299"/>
                  </a:cubicBezTo>
                  <a:lnTo>
                    <a:pt x="23789" y="9228"/>
                  </a:lnTo>
                  <a:cubicBezTo>
                    <a:pt x="23658" y="9263"/>
                    <a:pt x="23658" y="9442"/>
                    <a:pt x="23789" y="9478"/>
                  </a:cubicBezTo>
                  <a:lnTo>
                    <a:pt x="25051" y="10216"/>
                  </a:lnTo>
                  <a:cubicBezTo>
                    <a:pt x="25194" y="10287"/>
                    <a:pt x="25360" y="10287"/>
                    <a:pt x="25503" y="10216"/>
                  </a:cubicBezTo>
                  <a:lnTo>
                    <a:pt x="27111" y="9287"/>
                  </a:lnTo>
                  <a:cubicBezTo>
                    <a:pt x="27230" y="9240"/>
                    <a:pt x="27230" y="9073"/>
                    <a:pt x="27111" y="9025"/>
                  </a:cubicBezTo>
                  <a:close/>
                  <a:moveTo>
                    <a:pt x="28182" y="6942"/>
                  </a:moveTo>
                  <a:cubicBezTo>
                    <a:pt x="28039" y="6870"/>
                    <a:pt x="27873" y="6870"/>
                    <a:pt x="27730" y="6942"/>
                  </a:cubicBezTo>
                  <a:lnTo>
                    <a:pt x="26122" y="7870"/>
                  </a:lnTo>
                  <a:cubicBezTo>
                    <a:pt x="26003" y="7918"/>
                    <a:pt x="26003" y="8085"/>
                    <a:pt x="26122" y="8132"/>
                  </a:cubicBezTo>
                  <a:lnTo>
                    <a:pt x="27396" y="8859"/>
                  </a:lnTo>
                  <a:cubicBezTo>
                    <a:pt x="27527" y="8930"/>
                    <a:pt x="27694" y="8930"/>
                    <a:pt x="27837" y="8859"/>
                  </a:cubicBezTo>
                  <a:lnTo>
                    <a:pt x="29444" y="7930"/>
                  </a:lnTo>
                  <a:cubicBezTo>
                    <a:pt x="29563" y="7894"/>
                    <a:pt x="29563" y="7727"/>
                    <a:pt x="29444" y="7680"/>
                  </a:cubicBezTo>
                  <a:close/>
                  <a:moveTo>
                    <a:pt x="30516" y="5596"/>
                  </a:moveTo>
                  <a:cubicBezTo>
                    <a:pt x="30373" y="5525"/>
                    <a:pt x="30206" y="5525"/>
                    <a:pt x="30075" y="5596"/>
                  </a:cubicBezTo>
                  <a:lnTo>
                    <a:pt x="28468" y="6525"/>
                  </a:lnTo>
                  <a:cubicBezTo>
                    <a:pt x="28337" y="6573"/>
                    <a:pt x="28337" y="6739"/>
                    <a:pt x="28468" y="6775"/>
                  </a:cubicBezTo>
                  <a:lnTo>
                    <a:pt x="29730" y="7513"/>
                  </a:lnTo>
                  <a:cubicBezTo>
                    <a:pt x="29873" y="7585"/>
                    <a:pt x="30040" y="7585"/>
                    <a:pt x="30182" y="7513"/>
                  </a:cubicBezTo>
                  <a:lnTo>
                    <a:pt x="31790" y="6584"/>
                  </a:lnTo>
                  <a:cubicBezTo>
                    <a:pt x="31909" y="6537"/>
                    <a:pt x="31909" y="6370"/>
                    <a:pt x="31790" y="6323"/>
                  </a:cubicBezTo>
                  <a:close/>
                  <a:moveTo>
                    <a:pt x="33052" y="4132"/>
                  </a:moveTo>
                  <a:cubicBezTo>
                    <a:pt x="32909" y="4060"/>
                    <a:pt x="32742" y="4060"/>
                    <a:pt x="32599" y="4132"/>
                  </a:cubicBezTo>
                  <a:lnTo>
                    <a:pt x="30992" y="5060"/>
                  </a:lnTo>
                  <a:cubicBezTo>
                    <a:pt x="30873" y="5096"/>
                    <a:pt x="30873" y="5275"/>
                    <a:pt x="30992" y="5322"/>
                  </a:cubicBezTo>
                  <a:lnTo>
                    <a:pt x="32266" y="6049"/>
                  </a:lnTo>
                  <a:cubicBezTo>
                    <a:pt x="32397" y="6120"/>
                    <a:pt x="32564" y="6120"/>
                    <a:pt x="32707" y="6049"/>
                  </a:cubicBezTo>
                  <a:lnTo>
                    <a:pt x="34314" y="5120"/>
                  </a:lnTo>
                  <a:cubicBezTo>
                    <a:pt x="34433" y="5084"/>
                    <a:pt x="34433" y="4906"/>
                    <a:pt x="34314" y="4870"/>
                  </a:cubicBezTo>
                  <a:close/>
                  <a:moveTo>
                    <a:pt x="35385" y="2786"/>
                  </a:moveTo>
                  <a:cubicBezTo>
                    <a:pt x="35243" y="2715"/>
                    <a:pt x="35076" y="2715"/>
                    <a:pt x="34933" y="2786"/>
                  </a:cubicBezTo>
                  <a:lnTo>
                    <a:pt x="33326" y="3703"/>
                  </a:lnTo>
                  <a:cubicBezTo>
                    <a:pt x="33207" y="3751"/>
                    <a:pt x="33207" y="3929"/>
                    <a:pt x="33326" y="3965"/>
                  </a:cubicBezTo>
                  <a:lnTo>
                    <a:pt x="34600" y="4703"/>
                  </a:lnTo>
                  <a:cubicBezTo>
                    <a:pt x="34743" y="4775"/>
                    <a:pt x="34909" y="4775"/>
                    <a:pt x="35040" y="4703"/>
                  </a:cubicBezTo>
                  <a:lnTo>
                    <a:pt x="36648" y="3775"/>
                  </a:lnTo>
                  <a:cubicBezTo>
                    <a:pt x="36778" y="3727"/>
                    <a:pt x="36778" y="3560"/>
                    <a:pt x="36648" y="3513"/>
                  </a:cubicBezTo>
                  <a:close/>
                  <a:moveTo>
                    <a:pt x="37719" y="1429"/>
                  </a:moveTo>
                  <a:cubicBezTo>
                    <a:pt x="37588" y="1358"/>
                    <a:pt x="37421" y="1358"/>
                    <a:pt x="37279" y="1429"/>
                  </a:cubicBezTo>
                  <a:lnTo>
                    <a:pt x="35671" y="2358"/>
                  </a:lnTo>
                  <a:cubicBezTo>
                    <a:pt x="35552" y="2405"/>
                    <a:pt x="35552" y="2572"/>
                    <a:pt x="35671" y="2620"/>
                  </a:cubicBezTo>
                  <a:lnTo>
                    <a:pt x="36933" y="3346"/>
                  </a:lnTo>
                  <a:cubicBezTo>
                    <a:pt x="37076" y="3417"/>
                    <a:pt x="37243" y="3417"/>
                    <a:pt x="37386" y="3346"/>
                  </a:cubicBezTo>
                  <a:lnTo>
                    <a:pt x="38993" y="2417"/>
                  </a:lnTo>
                  <a:cubicBezTo>
                    <a:pt x="39112" y="2382"/>
                    <a:pt x="39112" y="2203"/>
                    <a:pt x="38993" y="2167"/>
                  </a:cubicBezTo>
                  <a:close/>
                  <a:moveTo>
                    <a:pt x="40065" y="84"/>
                  </a:moveTo>
                  <a:cubicBezTo>
                    <a:pt x="39922" y="12"/>
                    <a:pt x="39755" y="12"/>
                    <a:pt x="39612" y="84"/>
                  </a:cubicBezTo>
                  <a:lnTo>
                    <a:pt x="38005" y="1012"/>
                  </a:lnTo>
                  <a:cubicBezTo>
                    <a:pt x="37886" y="1048"/>
                    <a:pt x="37886" y="1227"/>
                    <a:pt x="38005" y="1262"/>
                  </a:cubicBezTo>
                  <a:lnTo>
                    <a:pt x="39279" y="2001"/>
                  </a:lnTo>
                  <a:cubicBezTo>
                    <a:pt x="39422" y="2072"/>
                    <a:pt x="39588" y="2072"/>
                    <a:pt x="39731" y="2001"/>
                  </a:cubicBezTo>
                  <a:lnTo>
                    <a:pt x="41339" y="1072"/>
                  </a:lnTo>
                  <a:cubicBezTo>
                    <a:pt x="41458" y="1024"/>
                    <a:pt x="41458" y="858"/>
                    <a:pt x="41339" y="810"/>
                  </a:cubicBezTo>
                  <a:close/>
                  <a:moveTo>
                    <a:pt x="7620" y="21265"/>
                  </a:moveTo>
                  <a:cubicBezTo>
                    <a:pt x="7477" y="21193"/>
                    <a:pt x="7311" y="21193"/>
                    <a:pt x="7168" y="21265"/>
                  </a:cubicBezTo>
                  <a:lnTo>
                    <a:pt x="5429" y="22277"/>
                  </a:lnTo>
                  <a:cubicBezTo>
                    <a:pt x="5310" y="22313"/>
                    <a:pt x="5310" y="22491"/>
                    <a:pt x="5429" y="22527"/>
                  </a:cubicBezTo>
                  <a:lnTo>
                    <a:pt x="7168" y="23539"/>
                  </a:lnTo>
                  <a:cubicBezTo>
                    <a:pt x="7311" y="23610"/>
                    <a:pt x="7477" y="23610"/>
                    <a:pt x="7620" y="23539"/>
                  </a:cubicBezTo>
                  <a:lnTo>
                    <a:pt x="9358" y="22527"/>
                  </a:lnTo>
                  <a:cubicBezTo>
                    <a:pt x="9477" y="22491"/>
                    <a:pt x="9477" y="22313"/>
                    <a:pt x="9358" y="22277"/>
                  </a:cubicBezTo>
                  <a:close/>
                  <a:moveTo>
                    <a:pt x="12883" y="18229"/>
                  </a:moveTo>
                  <a:cubicBezTo>
                    <a:pt x="12740" y="18157"/>
                    <a:pt x="12573" y="18157"/>
                    <a:pt x="12430" y="18229"/>
                  </a:cubicBezTo>
                  <a:lnTo>
                    <a:pt x="10692" y="19229"/>
                  </a:lnTo>
                  <a:cubicBezTo>
                    <a:pt x="10573" y="19277"/>
                    <a:pt x="10573" y="19443"/>
                    <a:pt x="10692" y="19491"/>
                  </a:cubicBezTo>
                  <a:lnTo>
                    <a:pt x="12430" y="20491"/>
                  </a:lnTo>
                  <a:cubicBezTo>
                    <a:pt x="12573" y="20562"/>
                    <a:pt x="12740" y="20562"/>
                    <a:pt x="12883" y="20491"/>
                  </a:cubicBezTo>
                  <a:lnTo>
                    <a:pt x="14621" y="19491"/>
                  </a:lnTo>
                  <a:cubicBezTo>
                    <a:pt x="14740" y="19443"/>
                    <a:pt x="14740" y="19277"/>
                    <a:pt x="14621" y="19229"/>
                  </a:cubicBezTo>
                  <a:close/>
                  <a:moveTo>
                    <a:pt x="10251" y="19753"/>
                  </a:moveTo>
                  <a:cubicBezTo>
                    <a:pt x="10108" y="19681"/>
                    <a:pt x="9942" y="19681"/>
                    <a:pt x="9799" y="19753"/>
                  </a:cubicBezTo>
                  <a:lnTo>
                    <a:pt x="8061" y="20753"/>
                  </a:lnTo>
                  <a:cubicBezTo>
                    <a:pt x="7930" y="20789"/>
                    <a:pt x="7930" y="20967"/>
                    <a:pt x="8061" y="21003"/>
                  </a:cubicBezTo>
                  <a:lnTo>
                    <a:pt x="9799" y="22015"/>
                  </a:lnTo>
                  <a:cubicBezTo>
                    <a:pt x="9942" y="22086"/>
                    <a:pt x="10097" y="22086"/>
                    <a:pt x="10239" y="22015"/>
                  </a:cubicBezTo>
                  <a:lnTo>
                    <a:pt x="11978" y="21003"/>
                  </a:lnTo>
                  <a:cubicBezTo>
                    <a:pt x="12109" y="20967"/>
                    <a:pt x="12109" y="20789"/>
                    <a:pt x="11978" y="20753"/>
                  </a:cubicBezTo>
                  <a:close/>
                  <a:moveTo>
                    <a:pt x="15514" y="16705"/>
                  </a:moveTo>
                  <a:cubicBezTo>
                    <a:pt x="15371" y="16645"/>
                    <a:pt x="15204" y="16645"/>
                    <a:pt x="15073" y="16705"/>
                  </a:cubicBezTo>
                  <a:lnTo>
                    <a:pt x="13323" y="17717"/>
                  </a:lnTo>
                  <a:cubicBezTo>
                    <a:pt x="13204" y="17753"/>
                    <a:pt x="13204" y="17931"/>
                    <a:pt x="13323" y="17979"/>
                  </a:cubicBezTo>
                  <a:lnTo>
                    <a:pt x="15061" y="18979"/>
                  </a:lnTo>
                  <a:cubicBezTo>
                    <a:pt x="15204" y="19050"/>
                    <a:pt x="15371" y="19050"/>
                    <a:pt x="15514" y="18979"/>
                  </a:cubicBezTo>
                  <a:lnTo>
                    <a:pt x="17252" y="17979"/>
                  </a:lnTo>
                  <a:cubicBezTo>
                    <a:pt x="17371" y="17931"/>
                    <a:pt x="17371" y="17764"/>
                    <a:pt x="17252" y="17717"/>
                  </a:cubicBezTo>
                  <a:close/>
                  <a:moveTo>
                    <a:pt x="18145" y="15193"/>
                  </a:moveTo>
                  <a:cubicBezTo>
                    <a:pt x="18002" y="15109"/>
                    <a:pt x="17836" y="15109"/>
                    <a:pt x="17693" y="15193"/>
                  </a:cubicBezTo>
                  <a:lnTo>
                    <a:pt x="15954" y="16193"/>
                  </a:lnTo>
                  <a:cubicBezTo>
                    <a:pt x="15835" y="16240"/>
                    <a:pt x="15835" y="16407"/>
                    <a:pt x="15954" y="16455"/>
                  </a:cubicBezTo>
                  <a:lnTo>
                    <a:pt x="17693" y="17455"/>
                  </a:lnTo>
                  <a:cubicBezTo>
                    <a:pt x="17836" y="17526"/>
                    <a:pt x="18002" y="17526"/>
                    <a:pt x="18145" y="17455"/>
                  </a:cubicBezTo>
                  <a:lnTo>
                    <a:pt x="19884" y="16455"/>
                  </a:lnTo>
                  <a:cubicBezTo>
                    <a:pt x="20003" y="16407"/>
                    <a:pt x="20003" y="16229"/>
                    <a:pt x="19884" y="16193"/>
                  </a:cubicBezTo>
                  <a:close/>
                  <a:moveTo>
                    <a:pt x="20776" y="13669"/>
                  </a:moveTo>
                  <a:cubicBezTo>
                    <a:pt x="20634" y="13597"/>
                    <a:pt x="20467" y="13597"/>
                    <a:pt x="20324" y="13669"/>
                  </a:cubicBezTo>
                  <a:lnTo>
                    <a:pt x="18586" y="14669"/>
                  </a:lnTo>
                  <a:cubicBezTo>
                    <a:pt x="18467" y="14716"/>
                    <a:pt x="18467" y="14883"/>
                    <a:pt x="18586" y="14931"/>
                  </a:cubicBezTo>
                  <a:lnTo>
                    <a:pt x="20324" y="15931"/>
                  </a:lnTo>
                  <a:cubicBezTo>
                    <a:pt x="20467" y="16002"/>
                    <a:pt x="20634" y="16002"/>
                    <a:pt x="20776" y="15931"/>
                  </a:cubicBezTo>
                  <a:lnTo>
                    <a:pt x="22515" y="14931"/>
                  </a:lnTo>
                  <a:cubicBezTo>
                    <a:pt x="22634" y="14883"/>
                    <a:pt x="22634" y="14716"/>
                    <a:pt x="22515" y="14669"/>
                  </a:cubicBezTo>
                  <a:close/>
                  <a:moveTo>
                    <a:pt x="23408" y="12145"/>
                  </a:moveTo>
                  <a:cubicBezTo>
                    <a:pt x="23265" y="12073"/>
                    <a:pt x="23098" y="12073"/>
                    <a:pt x="22955" y="12145"/>
                  </a:cubicBezTo>
                  <a:lnTo>
                    <a:pt x="21217" y="13157"/>
                  </a:lnTo>
                  <a:cubicBezTo>
                    <a:pt x="21098" y="13192"/>
                    <a:pt x="21098" y="13371"/>
                    <a:pt x="21217" y="13407"/>
                  </a:cubicBezTo>
                  <a:lnTo>
                    <a:pt x="22955" y="14419"/>
                  </a:lnTo>
                  <a:cubicBezTo>
                    <a:pt x="23098" y="14490"/>
                    <a:pt x="23265" y="14490"/>
                    <a:pt x="23408" y="14419"/>
                  </a:cubicBezTo>
                  <a:lnTo>
                    <a:pt x="25146" y="13407"/>
                  </a:lnTo>
                  <a:cubicBezTo>
                    <a:pt x="25265" y="13371"/>
                    <a:pt x="25265" y="13192"/>
                    <a:pt x="25146" y="13157"/>
                  </a:cubicBezTo>
                  <a:close/>
                  <a:moveTo>
                    <a:pt x="26039" y="10633"/>
                  </a:moveTo>
                  <a:cubicBezTo>
                    <a:pt x="25896" y="10561"/>
                    <a:pt x="25729" y="10561"/>
                    <a:pt x="25587" y="10633"/>
                  </a:cubicBezTo>
                  <a:lnTo>
                    <a:pt x="23848" y="11633"/>
                  </a:lnTo>
                  <a:cubicBezTo>
                    <a:pt x="23729" y="11668"/>
                    <a:pt x="23729" y="11847"/>
                    <a:pt x="23848" y="11895"/>
                  </a:cubicBezTo>
                  <a:lnTo>
                    <a:pt x="25587" y="12895"/>
                  </a:lnTo>
                  <a:cubicBezTo>
                    <a:pt x="25729" y="12966"/>
                    <a:pt x="25896" y="12966"/>
                    <a:pt x="26039" y="12895"/>
                  </a:cubicBezTo>
                  <a:lnTo>
                    <a:pt x="27777" y="11895"/>
                  </a:lnTo>
                  <a:cubicBezTo>
                    <a:pt x="27896" y="11847"/>
                    <a:pt x="27896" y="11680"/>
                    <a:pt x="27777" y="11633"/>
                  </a:cubicBezTo>
                  <a:close/>
                  <a:moveTo>
                    <a:pt x="28670" y="9109"/>
                  </a:moveTo>
                  <a:cubicBezTo>
                    <a:pt x="28527" y="9037"/>
                    <a:pt x="28361" y="9037"/>
                    <a:pt x="28218" y="9109"/>
                  </a:cubicBezTo>
                  <a:lnTo>
                    <a:pt x="26480" y="10109"/>
                  </a:lnTo>
                  <a:cubicBezTo>
                    <a:pt x="26361" y="10156"/>
                    <a:pt x="26361" y="10323"/>
                    <a:pt x="26480" y="10371"/>
                  </a:cubicBezTo>
                  <a:lnTo>
                    <a:pt x="28218" y="11371"/>
                  </a:lnTo>
                  <a:cubicBezTo>
                    <a:pt x="28361" y="11442"/>
                    <a:pt x="28527" y="11442"/>
                    <a:pt x="28670" y="11371"/>
                  </a:cubicBezTo>
                  <a:lnTo>
                    <a:pt x="30409" y="10371"/>
                  </a:lnTo>
                  <a:cubicBezTo>
                    <a:pt x="30528" y="10335"/>
                    <a:pt x="30528" y="10156"/>
                    <a:pt x="30409" y="10109"/>
                  </a:cubicBezTo>
                  <a:close/>
                  <a:moveTo>
                    <a:pt x="31302" y="7597"/>
                  </a:moveTo>
                  <a:cubicBezTo>
                    <a:pt x="31159" y="7525"/>
                    <a:pt x="30992" y="7525"/>
                    <a:pt x="30849" y="7597"/>
                  </a:cubicBezTo>
                  <a:lnTo>
                    <a:pt x="29111" y="8597"/>
                  </a:lnTo>
                  <a:cubicBezTo>
                    <a:pt x="28992" y="8644"/>
                    <a:pt x="28992" y="8811"/>
                    <a:pt x="29111" y="8859"/>
                  </a:cubicBezTo>
                  <a:lnTo>
                    <a:pt x="30849" y="9859"/>
                  </a:lnTo>
                  <a:cubicBezTo>
                    <a:pt x="30992" y="9930"/>
                    <a:pt x="31159" y="9930"/>
                    <a:pt x="31302" y="9859"/>
                  </a:cubicBezTo>
                  <a:lnTo>
                    <a:pt x="33040" y="8859"/>
                  </a:lnTo>
                  <a:cubicBezTo>
                    <a:pt x="33159" y="8823"/>
                    <a:pt x="33159" y="8644"/>
                    <a:pt x="33040" y="8597"/>
                  </a:cubicBezTo>
                  <a:close/>
                  <a:moveTo>
                    <a:pt x="33933" y="6073"/>
                  </a:moveTo>
                  <a:cubicBezTo>
                    <a:pt x="33790" y="6001"/>
                    <a:pt x="33623" y="6001"/>
                    <a:pt x="33480" y="6073"/>
                  </a:cubicBezTo>
                  <a:lnTo>
                    <a:pt x="31742" y="7085"/>
                  </a:lnTo>
                  <a:cubicBezTo>
                    <a:pt x="31623" y="7120"/>
                    <a:pt x="31623" y="7299"/>
                    <a:pt x="31742" y="7335"/>
                  </a:cubicBezTo>
                  <a:lnTo>
                    <a:pt x="33480" y="8347"/>
                  </a:lnTo>
                  <a:cubicBezTo>
                    <a:pt x="33623" y="8418"/>
                    <a:pt x="33790" y="8418"/>
                    <a:pt x="33933" y="8347"/>
                  </a:cubicBezTo>
                  <a:lnTo>
                    <a:pt x="35671" y="7335"/>
                  </a:lnTo>
                  <a:cubicBezTo>
                    <a:pt x="35790" y="7299"/>
                    <a:pt x="35790" y="7120"/>
                    <a:pt x="35671" y="7085"/>
                  </a:cubicBezTo>
                  <a:close/>
                  <a:moveTo>
                    <a:pt x="36564" y="4560"/>
                  </a:moveTo>
                  <a:cubicBezTo>
                    <a:pt x="36421" y="4489"/>
                    <a:pt x="36255" y="4489"/>
                    <a:pt x="36112" y="4560"/>
                  </a:cubicBezTo>
                  <a:lnTo>
                    <a:pt x="34373" y="5561"/>
                  </a:lnTo>
                  <a:cubicBezTo>
                    <a:pt x="34254" y="5608"/>
                    <a:pt x="34254" y="5775"/>
                    <a:pt x="34373" y="5822"/>
                  </a:cubicBezTo>
                  <a:lnTo>
                    <a:pt x="36112" y="6823"/>
                  </a:lnTo>
                  <a:cubicBezTo>
                    <a:pt x="36255" y="6894"/>
                    <a:pt x="36421" y="6894"/>
                    <a:pt x="36564" y="6823"/>
                  </a:cubicBezTo>
                  <a:lnTo>
                    <a:pt x="38302" y="5822"/>
                  </a:lnTo>
                  <a:cubicBezTo>
                    <a:pt x="38422" y="5775"/>
                    <a:pt x="38422" y="5608"/>
                    <a:pt x="38302" y="5561"/>
                  </a:cubicBezTo>
                  <a:close/>
                  <a:moveTo>
                    <a:pt x="11513" y="22015"/>
                  </a:moveTo>
                  <a:cubicBezTo>
                    <a:pt x="11371" y="21944"/>
                    <a:pt x="11204" y="21944"/>
                    <a:pt x="11061" y="22015"/>
                  </a:cubicBezTo>
                  <a:lnTo>
                    <a:pt x="9323" y="23015"/>
                  </a:lnTo>
                  <a:cubicBezTo>
                    <a:pt x="9204" y="23063"/>
                    <a:pt x="9204" y="23229"/>
                    <a:pt x="9323" y="23277"/>
                  </a:cubicBezTo>
                  <a:lnTo>
                    <a:pt x="11061" y="24277"/>
                  </a:lnTo>
                  <a:cubicBezTo>
                    <a:pt x="11204" y="24349"/>
                    <a:pt x="11371" y="24349"/>
                    <a:pt x="11513" y="24277"/>
                  </a:cubicBezTo>
                  <a:lnTo>
                    <a:pt x="13252" y="23277"/>
                  </a:lnTo>
                  <a:cubicBezTo>
                    <a:pt x="13371" y="23229"/>
                    <a:pt x="13371" y="23063"/>
                    <a:pt x="13252" y="23015"/>
                  </a:cubicBezTo>
                  <a:close/>
                  <a:moveTo>
                    <a:pt x="14145" y="20491"/>
                  </a:moveTo>
                  <a:cubicBezTo>
                    <a:pt x="14002" y="20420"/>
                    <a:pt x="13835" y="20420"/>
                    <a:pt x="13692" y="20491"/>
                  </a:cubicBezTo>
                  <a:lnTo>
                    <a:pt x="11954" y="21503"/>
                  </a:lnTo>
                  <a:cubicBezTo>
                    <a:pt x="11835" y="21539"/>
                    <a:pt x="11835" y="21717"/>
                    <a:pt x="11954" y="21753"/>
                  </a:cubicBezTo>
                  <a:lnTo>
                    <a:pt x="13692" y="22765"/>
                  </a:lnTo>
                  <a:cubicBezTo>
                    <a:pt x="13835" y="22825"/>
                    <a:pt x="14002" y="22825"/>
                    <a:pt x="14145" y="22765"/>
                  </a:cubicBezTo>
                  <a:lnTo>
                    <a:pt x="15883" y="21753"/>
                  </a:lnTo>
                  <a:cubicBezTo>
                    <a:pt x="16002" y="21717"/>
                    <a:pt x="16002" y="21539"/>
                    <a:pt x="15883" y="21503"/>
                  </a:cubicBezTo>
                  <a:close/>
                  <a:moveTo>
                    <a:pt x="16776" y="18979"/>
                  </a:moveTo>
                  <a:cubicBezTo>
                    <a:pt x="16633" y="18907"/>
                    <a:pt x="16466" y="18907"/>
                    <a:pt x="16324" y="18979"/>
                  </a:cubicBezTo>
                  <a:lnTo>
                    <a:pt x="14585" y="19979"/>
                  </a:lnTo>
                  <a:cubicBezTo>
                    <a:pt x="14466" y="20027"/>
                    <a:pt x="14466" y="20193"/>
                    <a:pt x="14585" y="20241"/>
                  </a:cubicBezTo>
                  <a:lnTo>
                    <a:pt x="16324" y="21241"/>
                  </a:lnTo>
                  <a:cubicBezTo>
                    <a:pt x="16466" y="21312"/>
                    <a:pt x="16633" y="21312"/>
                    <a:pt x="16776" y="21241"/>
                  </a:cubicBezTo>
                  <a:lnTo>
                    <a:pt x="18514" y="20241"/>
                  </a:lnTo>
                  <a:cubicBezTo>
                    <a:pt x="18633" y="20193"/>
                    <a:pt x="18633" y="20015"/>
                    <a:pt x="18514" y="19979"/>
                  </a:cubicBezTo>
                  <a:close/>
                  <a:moveTo>
                    <a:pt x="19407" y="17455"/>
                  </a:moveTo>
                  <a:cubicBezTo>
                    <a:pt x="19264" y="17383"/>
                    <a:pt x="19098" y="17383"/>
                    <a:pt x="18955" y="17455"/>
                  </a:cubicBezTo>
                  <a:lnTo>
                    <a:pt x="17217" y="18467"/>
                  </a:lnTo>
                  <a:cubicBezTo>
                    <a:pt x="17097" y="18503"/>
                    <a:pt x="17097" y="18669"/>
                    <a:pt x="17217" y="18717"/>
                  </a:cubicBezTo>
                  <a:lnTo>
                    <a:pt x="18955" y="19729"/>
                  </a:lnTo>
                  <a:cubicBezTo>
                    <a:pt x="19098" y="19800"/>
                    <a:pt x="19264" y="19800"/>
                    <a:pt x="19407" y="19729"/>
                  </a:cubicBezTo>
                  <a:lnTo>
                    <a:pt x="21146" y="18717"/>
                  </a:lnTo>
                  <a:cubicBezTo>
                    <a:pt x="21265" y="18669"/>
                    <a:pt x="21265" y="18503"/>
                    <a:pt x="21146" y="18467"/>
                  </a:cubicBezTo>
                  <a:close/>
                  <a:moveTo>
                    <a:pt x="22039" y="15931"/>
                  </a:moveTo>
                  <a:cubicBezTo>
                    <a:pt x="21896" y="15859"/>
                    <a:pt x="21729" y="15859"/>
                    <a:pt x="21586" y="15931"/>
                  </a:cubicBezTo>
                  <a:lnTo>
                    <a:pt x="19848" y="16931"/>
                  </a:lnTo>
                  <a:cubicBezTo>
                    <a:pt x="19729" y="16979"/>
                    <a:pt x="19729" y="17145"/>
                    <a:pt x="19848" y="17193"/>
                  </a:cubicBezTo>
                  <a:lnTo>
                    <a:pt x="21586" y="18193"/>
                  </a:lnTo>
                  <a:cubicBezTo>
                    <a:pt x="21729" y="18265"/>
                    <a:pt x="21896" y="18265"/>
                    <a:pt x="22039" y="18193"/>
                  </a:cubicBezTo>
                  <a:lnTo>
                    <a:pt x="23777" y="17193"/>
                  </a:lnTo>
                  <a:cubicBezTo>
                    <a:pt x="23896" y="17145"/>
                    <a:pt x="23896" y="16979"/>
                    <a:pt x="23777" y="16931"/>
                  </a:cubicBezTo>
                  <a:close/>
                  <a:moveTo>
                    <a:pt x="24670" y="14407"/>
                  </a:moveTo>
                  <a:cubicBezTo>
                    <a:pt x="24527" y="14347"/>
                    <a:pt x="24360" y="14347"/>
                    <a:pt x="24217" y="14407"/>
                  </a:cubicBezTo>
                  <a:lnTo>
                    <a:pt x="22479" y="15419"/>
                  </a:lnTo>
                  <a:cubicBezTo>
                    <a:pt x="22360" y="15455"/>
                    <a:pt x="22360" y="15633"/>
                    <a:pt x="22479" y="15669"/>
                  </a:cubicBezTo>
                  <a:lnTo>
                    <a:pt x="24217" y="16681"/>
                  </a:lnTo>
                  <a:cubicBezTo>
                    <a:pt x="24360" y="16752"/>
                    <a:pt x="24527" y="16752"/>
                    <a:pt x="24670" y="16681"/>
                  </a:cubicBezTo>
                  <a:lnTo>
                    <a:pt x="26408" y="15669"/>
                  </a:lnTo>
                  <a:cubicBezTo>
                    <a:pt x="26527" y="15633"/>
                    <a:pt x="26527" y="15455"/>
                    <a:pt x="26408" y="15419"/>
                  </a:cubicBezTo>
                  <a:close/>
                  <a:moveTo>
                    <a:pt x="27301" y="12895"/>
                  </a:moveTo>
                  <a:cubicBezTo>
                    <a:pt x="27158" y="12823"/>
                    <a:pt x="26992" y="12823"/>
                    <a:pt x="26849" y="12895"/>
                  </a:cubicBezTo>
                  <a:lnTo>
                    <a:pt x="25110" y="13895"/>
                  </a:lnTo>
                  <a:cubicBezTo>
                    <a:pt x="24991" y="13943"/>
                    <a:pt x="24991" y="14109"/>
                    <a:pt x="25110" y="14157"/>
                  </a:cubicBezTo>
                  <a:lnTo>
                    <a:pt x="26849" y="15157"/>
                  </a:lnTo>
                  <a:cubicBezTo>
                    <a:pt x="26992" y="15228"/>
                    <a:pt x="27158" y="15228"/>
                    <a:pt x="27301" y="15157"/>
                  </a:cubicBezTo>
                  <a:lnTo>
                    <a:pt x="29039" y="14157"/>
                  </a:lnTo>
                  <a:cubicBezTo>
                    <a:pt x="29158" y="14121"/>
                    <a:pt x="29158" y="13943"/>
                    <a:pt x="29039" y="13907"/>
                  </a:cubicBezTo>
                  <a:close/>
                  <a:moveTo>
                    <a:pt x="29932" y="11383"/>
                  </a:moveTo>
                  <a:cubicBezTo>
                    <a:pt x="29790" y="11311"/>
                    <a:pt x="29623" y="11311"/>
                    <a:pt x="29492" y="11383"/>
                  </a:cubicBezTo>
                  <a:lnTo>
                    <a:pt x="27742" y="12383"/>
                  </a:lnTo>
                  <a:cubicBezTo>
                    <a:pt x="27623" y="12430"/>
                    <a:pt x="27623" y="12597"/>
                    <a:pt x="27742" y="12645"/>
                  </a:cubicBezTo>
                  <a:lnTo>
                    <a:pt x="29492" y="13645"/>
                  </a:lnTo>
                  <a:cubicBezTo>
                    <a:pt x="29623" y="13716"/>
                    <a:pt x="29790" y="13716"/>
                    <a:pt x="29932" y="13645"/>
                  </a:cubicBezTo>
                  <a:lnTo>
                    <a:pt x="31671" y="12645"/>
                  </a:lnTo>
                  <a:cubicBezTo>
                    <a:pt x="31802" y="12597"/>
                    <a:pt x="31802" y="12419"/>
                    <a:pt x="31671" y="12383"/>
                  </a:cubicBezTo>
                  <a:close/>
                  <a:moveTo>
                    <a:pt x="32564" y="9859"/>
                  </a:moveTo>
                  <a:cubicBezTo>
                    <a:pt x="32421" y="9787"/>
                    <a:pt x="32254" y="9787"/>
                    <a:pt x="32123" y="9859"/>
                  </a:cubicBezTo>
                  <a:lnTo>
                    <a:pt x="30385" y="10871"/>
                  </a:lnTo>
                  <a:cubicBezTo>
                    <a:pt x="30254" y="10918"/>
                    <a:pt x="30254" y="11085"/>
                    <a:pt x="30385" y="11133"/>
                  </a:cubicBezTo>
                  <a:lnTo>
                    <a:pt x="32123" y="12133"/>
                  </a:lnTo>
                  <a:cubicBezTo>
                    <a:pt x="32266" y="12204"/>
                    <a:pt x="32421" y="12204"/>
                    <a:pt x="32564" y="12133"/>
                  </a:cubicBezTo>
                  <a:lnTo>
                    <a:pt x="34314" y="11133"/>
                  </a:lnTo>
                  <a:cubicBezTo>
                    <a:pt x="34433" y="11085"/>
                    <a:pt x="34433" y="10918"/>
                    <a:pt x="34314" y="10871"/>
                  </a:cubicBezTo>
                  <a:close/>
                  <a:moveTo>
                    <a:pt x="35195" y="8347"/>
                  </a:moveTo>
                  <a:cubicBezTo>
                    <a:pt x="35052" y="8263"/>
                    <a:pt x="34885" y="8263"/>
                    <a:pt x="34743" y="8347"/>
                  </a:cubicBezTo>
                  <a:lnTo>
                    <a:pt x="33004" y="9347"/>
                  </a:lnTo>
                  <a:cubicBezTo>
                    <a:pt x="32885" y="9382"/>
                    <a:pt x="32885" y="9561"/>
                    <a:pt x="33004" y="9609"/>
                  </a:cubicBezTo>
                  <a:lnTo>
                    <a:pt x="34743" y="10609"/>
                  </a:lnTo>
                  <a:cubicBezTo>
                    <a:pt x="34885" y="10680"/>
                    <a:pt x="35052" y="10680"/>
                    <a:pt x="35195" y="10609"/>
                  </a:cubicBezTo>
                  <a:lnTo>
                    <a:pt x="36933" y="9609"/>
                  </a:lnTo>
                  <a:cubicBezTo>
                    <a:pt x="37052" y="9561"/>
                    <a:pt x="37052" y="9394"/>
                    <a:pt x="36933" y="9347"/>
                  </a:cubicBezTo>
                  <a:close/>
                  <a:moveTo>
                    <a:pt x="37826" y="6823"/>
                  </a:moveTo>
                  <a:cubicBezTo>
                    <a:pt x="37683" y="6751"/>
                    <a:pt x="37517" y="6751"/>
                    <a:pt x="37374" y="6823"/>
                  </a:cubicBezTo>
                  <a:lnTo>
                    <a:pt x="35635" y="7823"/>
                  </a:lnTo>
                  <a:cubicBezTo>
                    <a:pt x="35516" y="7870"/>
                    <a:pt x="35516" y="8037"/>
                    <a:pt x="35635" y="8085"/>
                  </a:cubicBezTo>
                  <a:lnTo>
                    <a:pt x="37374" y="9085"/>
                  </a:lnTo>
                  <a:cubicBezTo>
                    <a:pt x="37517" y="9156"/>
                    <a:pt x="37683" y="9156"/>
                    <a:pt x="37826" y="9085"/>
                  </a:cubicBezTo>
                  <a:lnTo>
                    <a:pt x="39565" y="8085"/>
                  </a:lnTo>
                  <a:cubicBezTo>
                    <a:pt x="39684" y="8037"/>
                    <a:pt x="39684" y="7870"/>
                    <a:pt x="39565" y="7823"/>
                  </a:cubicBezTo>
                  <a:close/>
                  <a:moveTo>
                    <a:pt x="40458" y="5299"/>
                  </a:moveTo>
                  <a:cubicBezTo>
                    <a:pt x="40315" y="5227"/>
                    <a:pt x="40148" y="5227"/>
                    <a:pt x="40005" y="5299"/>
                  </a:cubicBezTo>
                  <a:lnTo>
                    <a:pt x="38267" y="6311"/>
                  </a:lnTo>
                  <a:cubicBezTo>
                    <a:pt x="38148" y="6346"/>
                    <a:pt x="38148" y="6513"/>
                    <a:pt x="38267" y="6561"/>
                  </a:cubicBezTo>
                  <a:lnTo>
                    <a:pt x="40005" y="7573"/>
                  </a:lnTo>
                  <a:cubicBezTo>
                    <a:pt x="40148" y="7644"/>
                    <a:pt x="40315" y="7644"/>
                    <a:pt x="40458" y="7573"/>
                  </a:cubicBezTo>
                  <a:lnTo>
                    <a:pt x="42196" y="6561"/>
                  </a:lnTo>
                  <a:cubicBezTo>
                    <a:pt x="42315" y="6525"/>
                    <a:pt x="42315" y="6346"/>
                    <a:pt x="42196" y="6311"/>
                  </a:cubicBezTo>
                  <a:close/>
                  <a:moveTo>
                    <a:pt x="14752" y="23241"/>
                  </a:moveTo>
                  <a:cubicBezTo>
                    <a:pt x="14609" y="23170"/>
                    <a:pt x="14442" y="23170"/>
                    <a:pt x="14311" y="23241"/>
                  </a:cubicBezTo>
                  <a:lnTo>
                    <a:pt x="12561" y="24253"/>
                  </a:lnTo>
                  <a:cubicBezTo>
                    <a:pt x="12442" y="24289"/>
                    <a:pt x="12442" y="24456"/>
                    <a:pt x="12561" y="24503"/>
                  </a:cubicBezTo>
                  <a:lnTo>
                    <a:pt x="14311" y="25515"/>
                  </a:lnTo>
                  <a:cubicBezTo>
                    <a:pt x="14442" y="25587"/>
                    <a:pt x="14609" y="25587"/>
                    <a:pt x="14752" y="25515"/>
                  </a:cubicBezTo>
                  <a:lnTo>
                    <a:pt x="16490" y="24503"/>
                  </a:lnTo>
                  <a:cubicBezTo>
                    <a:pt x="16609" y="24456"/>
                    <a:pt x="16609" y="24289"/>
                    <a:pt x="16490" y="24253"/>
                  </a:cubicBezTo>
                  <a:close/>
                  <a:moveTo>
                    <a:pt x="17383" y="21729"/>
                  </a:moveTo>
                  <a:cubicBezTo>
                    <a:pt x="17240" y="21646"/>
                    <a:pt x="17074" y="21646"/>
                    <a:pt x="16943" y="21729"/>
                  </a:cubicBezTo>
                  <a:lnTo>
                    <a:pt x="15204" y="22729"/>
                  </a:lnTo>
                  <a:cubicBezTo>
                    <a:pt x="15073" y="22765"/>
                    <a:pt x="15073" y="22944"/>
                    <a:pt x="15204" y="22991"/>
                  </a:cubicBezTo>
                  <a:lnTo>
                    <a:pt x="16943" y="23991"/>
                  </a:lnTo>
                  <a:cubicBezTo>
                    <a:pt x="17074" y="24063"/>
                    <a:pt x="17240" y="24063"/>
                    <a:pt x="17383" y="23991"/>
                  </a:cubicBezTo>
                  <a:lnTo>
                    <a:pt x="19122" y="22991"/>
                  </a:lnTo>
                  <a:cubicBezTo>
                    <a:pt x="19241" y="22944"/>
                    <a:pt x="19241" y="22777"/>
                    <a:pt x="19122" y="22729"/>
                  </a:cubicBezTo>
                  <a:close/>
                  <a:moveTo>
                    <a:pt x="20014" y="20205"/>
                  </a:moveTo>
                  <a:cubicBezTo>
                    <a:pt x="19872" y="20134"/>
                    <a:pt x="19705" y="20134"/>
                    <a:pt x="19574" y="20205"/>
                  </a:cubicBezTo>
                  <a:lnTo>
                    <a:pt x="17836" y="21205"/>
                  </a:lnTo>
                  <a:cubicBezTo>
                    <a:pt x="17705" y="21253"/>
                    <a:pt x="17705" y="21420"/>
                    <a:pt x="17836" y="21467"/>
                  </a:cubicBezTo>
                  <a:lnTo>
                    <a:pt x="19574" y="22467"/>
                  </a:lnTo>
                  <a:cubicBezTo>
                    <a:pt x="19705" y="22539"/>
                    <a:pt x="19872" y="22539"/>
                    <a:pt x="20014" y="22467"/>
                  </a:cubicBezTo>
                  <a:lnTo>
                    <a:pt x="21753" y="21467"/>
                  </a:lnTo>
                  <a:cubicBezTo>
                    <a:pt x="21884" y="21420"/>
                    <a:pt x="21884" y="21253"/>
                    <a:pt x="21753" y="21205"/>
                  </a:cubicBezTo>
                  <a:close/>
                  <a:moveTo>
                    <a:pt x="22646" y="18681"/>
                  </a:moveTo>
                  <a:cubicBezTo>
                    <a:pt x="22503" y="18610"/>
                    <a:pt x="22336" y="18610"/>
                    <a:pt x="22205" y="18681"/>
                  </a:cubicBezTo>
                  <a:lnTo>
                    <a:pt x="20455" y="19693"/>
                  </a:lnTo>
                  <a:cubicBezTo>
                    <a:pt x="20336" y="19729"/>
                    <a:pt x="20336" y="19908"/>
                    <a:pt x="20455" y="19943"/>
                  </a:cubicBezTo>
                  <a:lnTo>
                    <a:pt x="22205" y="20955"/>
                  </a:lnTo>
                  <a:cubicBezTo>
                    <a:pt x="22336" y="21027"/>
                    <a:pt x="22503" y="21027"/>
                    <a:pt x="22646" y="20955"/>
                  </a:cubicBezTo>
                  <a:lnTo>
                    <a:pt x="24384" y="19955"/>
                  </a:lnTo>
                  <a:cubicBezTo>
                    <a:pt x="24515" y="19908"/>
                    <a:pt x="24515" y="19729"/>
                    <a:pt x="24384" y="19693"/>
                  </a:cubicBezTo>
                  <a:close/>
                  <a:moveTo>
                    <a:pt x="25277" y="17169"/>
                  </a:moveTo>
                  <a:cubicBezTo>
                    <a:pt x="25134" y="17098"/>
                    <a:pt x="24967" y="17098"/>
                    <a:pt x="24837" y="17169"/>
                  </a:cubicBezTo>
                  <a:lnTo>
                    <a:pt x="23086" y="18169"/>
                  </a:lnTo>
                  <a:cubicBezTo>
                    <a:pt x="22967" y="18217"/>
                    <a:pt x="22967" y="18384"/>
                    <a:pt x="23086" y="18431"/>
                  </a:cubicBezTo>
                  <a:lnTo>
                    <a:pt x="24837" y="19431"/>
                  </a:lnTo>
                  <a:cubicBezTo>
                    <a:pt x="24967" y="19503"/>
                    <a:pt x="25134" y="19503"/>
                    <a:pt x="25277" y="19431"/>
                  </a:cubicBezTo>
                  <a:lnTo>
                    <a:pt x="27015" y="18431"/>
                  </a:lnTo>
                  <a:cubicBezTo>
                    <a:pt x="27146" y="18384"/>
                    <a:pt x="27146" y="18217"/>
                    <a:pt x="27015" y="18169"/>
                  </a:cubicBezTo>
                  <a:close/>
                  <a:moveTo>
                    <a:pt x="27908" y="15645"/>
                  </a:moveTo>
                  <a:cubicBezTo>
                    <a:pt x="27765" y="15574"/>
                    <a:pt x="27599" y="15574"/>
                    <a:pt x="27468" y="15645"/>
                  </a:cubicBezTo>
                  <a:lnTo>
                    <a:pt x="25729" y="16645"/>
                  </a:lnTo>
                  <a:cubicBezTo>
                    <a:pt x="25599" y="16693"/>
                    <a:pt x="25599" y="16860"/>
                    <a:pt x="25729" y="16907"/>
                  </a:cubicBezTo>
                  <a:lnTo>
                    <a:pt x="27468" y="17907"/>
                  </a:lnTo>
                  <a:cubicBezTo>
                    <a:pt x="27599" y="17979"/>
                    <a:pt x="27765" y="17979"/>
                    <a:pt x="27908" y="17907"/>
                  </a:cubicBezTo>
                  <a:lnTo>
                    <a:pt x="29647" y="16907"/>
                  </a:lnTo>
                  <a:cubicBezTo>
                    <a:pt x="29778" y="16860"/>
                    <a:pt x="29778" y="16693"/>
                    <a:pt x="29647" y="16645"/>
                  </a:cubicBezTo>
                  <a:close/>
                  <a:moveTo>
                    <a:pt x="30540" y="14121"/>
                  </a:moveTo>
                  <a:cubicBezTo>
                    <a:pt x="30397" y="14062"/>
                    <a:pt x="30242" y="14062"/>
                    <a:pt x="30099" y="14121"/>
                  </a:cubicBezTo>
                  <a:lnTo>
                    <a:pt x="28361" y="15133"/>
                  </a:lnTo>
                  <a:cubicBezTo>
                    <a:pt x="28230" y="15169"/>
                    <a:pt x="28230" y="15347"/>
                    <a:pt x="28361" y="15383"/>
                  </a:cubicBezTo>
                  <a:lnTo>
                    <a:pt x="30099" y="16395"/>
                  </a:lnTo>
                  <a:cubicBezTo>
                    <a:pt x="30242" y="16467"/>
                    <a:pt x="30397" y="16467"/>
                    <a:pt x="30540" y="16395"/>
                  </a:cubicBezTo>
                  <a:lnTo>
                    <a:pt x="32278" y="15383"/>
                  </a:lnTo>
                  <a:cubicBezTo>
                    <a:pt x="32397" y="15347"/>
                    <a:pt x="32397" y="15181"/>
                    <a:pt x="32278" y="15133"/>
                  </a:cubicBezTo>
                  <a:close/>
                  <a:moveTo>
                    <a:pt x="33171" y="12609"/>
                  </a:moveTo>
                  <a:cubicBezTo>
                    <a:pt x="33028" y="12538"/>
                    <a:pt x="32873" y="12538"/>
                    <a:pt x="32730" y="12609"/>
                  </a:cubicBezTo>
                  <a:lnTo>
                    <a:pt x="30992" y="13609"/>
                  </a:lnTo>
                  <a:cubicBezTo>
                    <a:pt x="30861" y="13657"/>
                    <a:pt x="30861" y="13823"/>
                    <a:pt x="30992" y="13871"/>
                  </a:cubicBezTo>
                  <a:lnTo>
                    <a:pt x="32730" y="14871"/>
                  </a:lnTo>
                  <a:cubicBezTo>
                    <a:pt x="32873" y="14943"/>
                    <a:pt x="33028" y="14943"/>
                    <a:pt x="33171" y="14871"/>
                  </a:cubicBezTo>
                  <a:lnTo>
                    <a:pt x="34909" y="13871"/>
                  </a:lnTo>
                  <a:cubicBezTo>
                    <a:pt x="35040" y="13823"/>
                    <a:pt x="35040" y="13657"/>
                    <a:pt x="34909" y="13609"/>
                  </a:cubicBezTo>
                  <a:close/>
                  <a:moveTo>
                    <a:pt x="35802" y="11085"/>
                  </a:moveTo>
                  <a:cubicBezTo>
                    <a:pt x="35659" y="11014"/>
                    <a:pt x="35505" y="11014"/>
                    <a:pt x="35362" y="11085"/>
                  </a:cubicBezTo>
                  <a:lnTo>
                    <a:pt x="33623" y="12097"/>
                  </a:lnTo>
                  <a:cubicBezTo>
                    <a:pt x="33492" y="12133"/>
                    <a:pt x="33492" y="12311"/>
                    <a:pt x="33623" y="12347"/>
                  </a:cubicBezTo>
                  <a:lnTo>
                    <a:pt x="35362" y="13359"/>
                  </a:lnTo>
                  <a:cubicBezTo>
                    <a:pt x="35505" y="13431"/>
                    <a:pt x="35659" y="13431"/>
                    <a:pt x="35802" y="13359"/>
                  </a:cubicBezTo>
                  <a:lnTo>
                    <a:pt x="37552" y="12347"/>
                  </a:lnTo>
                  <a:cubicBezTo>
                    <a:pt x="37671" y="12311"/>
                    <a:pt x="37671" y="12133"/>
                    <a:pt x="37552" y="12097"/>
                  </a:cubicBezTo>
                  <a:close/>
                  <a:moveTo>
                    <a:pt x="38433" y="9573"/>
                  </a:moveTo>
                  <a:cubicBezTo>
                    <a:pt x="38291" y="9502"/>
                    <a:pt x="38136" y="9502"/>
                    <a:pt x="37993" y="9573"/>
                  </a:cubicBezTo>
                  <a:lnTo>
                    <a:pt x="36255" y="10573"/>
                  </a:lnTo>
                  <a:cubicBezTo>
                    <a:pt x="36124" y="10609"/>
                    <a:pt x="36124" y="10787"/>
                    <a:pt x="36255" y="10835"/>
                  </a:cubicBezTo>
                  <a:lnTo>
                    <a:pt x="37993" y="11835"/>
                  </a:lnTo>
                  <a:cubicBezTo>
                    <a:pt x="38136" y="11907"/>
                    <a:pt x="38302" y="11907"/>
                    <a:pt x="38445" y="11835"/>
                  </a:cubicBezTo>
                  <a:lnTo>
                    <a:pt x="40184" y="10835"/>
                  </a:lnTo>
                  <a:cubicBezTo>
                    <a:pt x="40303" y="10787"/>
                    <a:pt x="40303" y="10621"/>
                    <a:pt x="40184" y="10573"/>
                  </a:cubicBezTo>
                  <a:close/>
                  <a:moveTo>
                    <a:pt x="41077" y="8049"/>
                  </a:moveTo>
                  <a:cubicBezTo>
                    <a:pt x="40934" y="7978"/>
                    <a:pt x="40767" y="7978"/>
                    <a:pt x="40624" y="8049"/>
                  </a:cubicBezTo>
                  <a:lnTo>
                    <a:pt x="38886" y="9049"/>
                  </a:lnTo>
                  <a:cubicBezTo>
                    <a:pt x="38755" y="9085"/>
                    <a:pt x="38755" y="9263"/>
                    <a:pt x="38886" y="9311"/>
                  </a:cubicBezTo>
                  <a:lnTo>
                    <a:pt x="40624" y="10311"/>
                  </a:lnTo>
                  <a:cubicBezTo>
                    <a:pt x="40767" y="10383"/>
                    <a:pt x="40934" y="10383"/>
                    <a:pt x="41077" y="10311"/>
                  </a:cubicBezTo>
                  <a:lnTo>
                    <a:pt x="42815" y="9311"/>
                  </a:lnTo>
                  <a:cubicBezTo>
                    <a:pt x="42934" y="9263"/>
                    <a:pt x="42934" y="9097"/>
                    <a:pt x="42815" y="9049"/>
                  </a:cubicBezTo>
                  <a:close/>
                  <a:moveTo>
                    <a:pt x="21312" y="22336"/>
                  </a:moveTo>
                  <a:cubicBezTo>
                    <a:pt x="21181" y="22253"/>
                    <a:pt x="21015" y="22253"/>
                    <a:pt x="20872" y="22336"/>
                  </a:cubicBezTo>
                  <a:lnTo>
                    <a:pt x="19133" y="23337"/>
                  </a:lnTo>
                  <a:cubicBezTo>
                    <a:pt x="19014" y="23384"/>
                    <a:pt x="19014" y="23551"/>
                    <a:pt x="19133" y="23598"/>
                  </a:cubicBezTo>
                  <a:lnTo>
                    <a:pt x="20872" y="24599"/>
                  </a:lnTo>
                  <a:cubicBezTo>
                    <a:pt x="21015" y="24670"/>
                    <a:pt x="21181" y="24670"/>
                    <a:pt x="21312" y="24599"/>
                  </a:cubicBezTo>
                  <a:lnTo>
                    <a:pt x="23062" y="23598"/>
                  </a:lnTo>
                  <a:cubicBezTo>
                    <a:pt x="23182" y="23551"/>
                    <a:pt x="23182" y="23372"/>
                    <a:pt x="23062" y="23337"/>
                  </a:cubicBezTo>
                  <a:close/>
                  <a:moveTo>
                    <a:pt x="23944" y="20812"/>
                  </a:moveTo>
                  <a:cubicBezTo>
                    <a:pt x="23813" y="20741"/>
                    <a:pt x="23646" y="20741"/>
                    <a:pt x="23503" y="20812"/>
                  </a:cubicBezTo>
                  <a:lnTo>
                    <a:pt x="21765" y="21813"/>
                  </a:lnTo>
                  <a:cubicBezTo>
                    <a:pt x="21646" y="21860"/>
                    <a:pt x="21646" y="22027"/>
                    <a:pt x="21765" y="22074"/>
                  </a:cubicBezTo>
                  <a:lnTo>
                    <a:pt x="23503" y="23075"/>
                  </a:lnTo>
                  <a:cubicBezTo>
                    <a:pt x="23646" y="23146"/>
                    <a:pt x="23813" y="23146"/>
                    <a:pt x="23944" y="23075"/>
                  </a:cubicBezTo>
                  <a:lnTo>
                    <a:pt x="25694" y="22074"/>
                  </a:lnTo>
                  <a:cubicBezTo>
                    <a:pt x="25813" y="22027"/>
                    <a:pt x="25813" y="21860"/>
                    <a:pt x="25694" y="21813"/>
                  </a:cubicBezTo>
                  <a:close/>
                  <a:moveTo>
                    <a:pt x="18550" y="26920"/>
                  </a:moveTo>
                  <a:cubicBezTo>
                    <a:pt x="18407" y="26849"/>
                    <a:pt x="18240" y="26849"/>
                    <a:pt x="18109" y="26920"/>
                  </a:cubicBezTo>
                  <a:lnTo>
                    <a:pt x="16359" y="27932"/>
                  </a:lnTo>
                  <a:cubicBezTo>
                    <a:pt x="16240" y="27968"/>
                    <a:pt x="16240" y="28147"/>
                    <a:pt x="16359" y="28182"/>
                  </a:cubicBezTo>
                  <a:lnTo>
                    <a:pt x="18109" y="29194"/>
                  </a:lnTo>
                  <a:cubicBezTo>
                    <a:pt x="18240" y="29266"/>
                    <a:pt x="18407" y="29266"/>
                    <a:pt x="18550" y="29194"/>
                  </a:cubicBezTo>
                  <a:lnTo>
                    <a:pt x="20288" y="28182"/>
                  </a:lnTo>
                  <a:cubicBezTo>
                    <a:pt x="20407" y="28147"/>
                    <a:pt x="20407" y="27968"/>
                    <a:pt x="20288" y="27932"/>
                  </a:cubicBezTo>
                  <a:close/>
                  <a:moveTo>
                    <a:pt x="21181" y="25408"/>
                  </a:moveTo>
                  <a:cubicBezTo>
                    <a:pt x="21038" y="25337"/>
                    <a:pt x="20872" y="25337"/>
                    <a:pt x="20741" y="25408"/>
                  </a:cubicBezTo>
                  <a:lnTo>
                    <a:pt x="19002" y="26408"/>
                  </a:lnTo>
                  <a:cubicBezTo>
                    <a:pt x="18871" y="26444"/>
                    <a:pt x="18871" y="26623"/>
                    <a:pt x="19002" y="26670"/>
                  </a:cubicBezTo>
                  <a:lnTo>
                    <a:pt x="20741" y="27694"/>
                  </a:lnTo>
                  <a:cubicBezTo>
                    <a:pt x="20872" y="27766"/>
                    <a:pt x="21038" y="27766"/>
                    <a:pt x="21181" y="27694"/>
                  </a:cubicBezTo>
                  <a:lnTo>
                    <a:pt x="22920" y="26682"/>
                  </a:lnTo>
                  <a:cubicBezTo>
                    <a:pt x="23039" y="26635"/>
                    <a:pt x="23039" y="26468"/>
                    <a:pt x="22920" y="26432"/>
                  </a:cubicBezTo>
                  <a:close/>
                  <a:moveTo>
                    <a:pt x="23813" y="23884"/>
                  </a:moveTo>
                  <a:cubicBezTo>
                    <a:pt x="23670" y="23813"/>
                    <a:pt x="23503" y="23813"/>
                    <a:pt x="23372" y="23884"/>
                  </a:cubicBezTo>
                  <a:lnTo>
                    <a:pt x="21634" y="24884"/>
                  </a:lnTo>
                  <a:cubicBezTo>
                    <a:pt x="21503" y="24932"/>
                    <a:pt x="21503" y="25099"/>
                    <a:pt x="21634" y="25146"/>
                  </a:cubicBezTo>
                  <a:lnTo>
                    <a:pt x="23372" y="26146"/>
                  </a:lnTo>
                  <a:cubicBezTo>
                    <a:pt x="23503" y="26218"/>
                    <a:pt x="23670" y="26218"/>
                    <a:pt x="23813" y="26146"/>
                  </a:cubicBezTo>
                  <a:lnTo>
                    <a:pt x="25551" y="25158"/>
                  </a:lnTo>
                  <a:cubicBezTo>
                    <a:pt x="25682" y="25122"/>
                    <a:pt x="25682" y="24944"/>
                    <a:pt x="25551" y="24896"/>
                  </a:cubicBezTo>
                  <a:close/>
                  <a:moveTo>
                    <a:pt x="39707" y="14716"/>
                  </a:moveTo>
                  <a:cubicBezTo>
                    <a:pt x="39565" y="14645"/>
                    <a:pt x="39398" y="14645"/>
                    <a:pt x="39255" y="14716"/>
                  </a:cubicBezTo>
                  <a:lnTo>
                    <a:pt x="37529" y="15728"/>
                  </a:lnTo>
                  <a:cubicBezTo>
                    <a:pt x="37398" y="15764"/>
                    <a:pt x="37398" y="15943"/>
                    <a:pt x="37529" y="15990"/>
                  </a:cubicBezTo>
                  <a:lnTo>
                    <a:pt x="39267" y="16991"/>
                  </a:lnTo>
                  <a:cubicBezTo>
                    <a:pt x="39398" y="17062"/>
                    <a:pt x="39565" y="17062"/>
                    <a:pt x="39707" y="16991"/>
                  </a:cubicBezTo>
                  <a:lnTo>
                    <a:pt x="41446" y="15990"/>
                  </a:lnTo>
                  <a:cubicBezTo>
                    <a:pt x="41565" y="15943"/>
                    <a:pt x="41565" y="15776"/>
                    <a:pt x="41446" y="15728"/>
                  </a:cubicBezTo>
                  <a:close/>
                  <a:moveTo>
                    <a:pt x="42339" y="13192"/>
                  </a:moveTo>
                  <a:cubicBezTo>
                    <a:pt x="42196" y="13121"/>
                    <a:pt x="42029" y="13121"/>
                    <a:pt x="41886" y="13192"/>
                  </a:cubicBezTo>
                  <a:lnTo>
                    <a:pt x="40148" y="14193"/>
                  </a:lnTo>
                  <a:cubicBezTo>
                    <a:pt x="40029" y="14240"/>
                    <a:pt x="40029" y="14407"/>
                    <a:pt x="40148" y="14455"/>
                  </a:cubicBezTo>
                  <a:lnTo>
                    <a:pt x="41886" y="15455"/>
                  </a:lnTo>
                  <a:cubicBezTo>
                    <a:pt x="42029" y="15526"/>
                    <a:pt x="42196" y="15526"/>
                    <a:pt x="42339" y="15455"/>
                  </a:cubicBezTo>
                  <a:lnTo>
                    <a:pt x="44077" y="14466"/>
                  </a:lnTo>
                  <a:cubicBezTo>
                    <a:pt x="44196" y="14431"/>
                    <a:pt x="44196" y="14252"/>
                    <a:pt x="44077" y="14204"/>
                  </a:cubicBezTo>
                  <a:close/>
                  <a:moveTo>
                    <a:pt x="44970" y="11680"/>
                  </a:moveTo>
                  <a:cubicBezTo>
                    <a:pt x="44827" y="11609"/>
                    <a:pt x="44660" y="11609"/>
                    <a:pt x="44518" y="11680"/>
                  </a:cubicBezTo>
                  <a:lnTo>
                    <a:pt x="42779" y="12692"/>
                  </a:lnTo>
                  <a:cubicBezTo>
                    <a:pt x="42660" y="12728"/>
                    <a:pt x="42660" y="12907"/>
                    <a:pt x="42779" y="12942"/>
                  </a:cubicBezTo>
                  <a:lnTo>
                    <a:pt x="44518" y="13954"/>
                  </a:lnTo>
                  <a:cubicBezTo>
                    <a:pt x="44660" y="14026"/>
                    <a:pt x="44827" y="14026"/>
                    <a:pt x="44970" y="13954"/>
                  </a:cubicBezTo>
                  <a:lnTo>
                    <a:pt x="46708" y="12954"/>
                  </a:lnTo>
                  <a:cubicBezTo>
                    <a:pt x="46827" y="12907"/>
                    <a:pt x="46827" y="12740"/>
                    <a:pt x="46708" y="12704"/>
                  </a:cubicBezTo>
                  <a:close/>
                  <a:moveTo>
                    <a:pt x="47851" y="9763"/>
                  </a:moveTo>
                  <a:cubicBezTo>
                    <a:pt x="47732" y="9799"/>
                    <a:pt x="47732" y="9978"/>
                    <a:pt x="47851" y="10025"/>
                  </a:cubicBezTo>
                  <a:lnTo>
                    <a:pt x="49137" y="10764"/>
                  </a:lnTo>
                  <a:cubicBezTo>
                    <a:pt x="49280" y="10835"/>
                    <a:pt x="49447" y="10835"/>
                    <a:pt x="49578" y="10764"/>
                  </a:cubicBezTo>
                  <a:lnTo>
                    <a:pt x="51328" y="9763"/>
                  </a:lnTo>
                  <a:cubicBezTo>
                    <a:pt x="51447" y="9716"/>
                    <a:pt x="51447" y="9549"/>
                    <a:pt x="51328" y="9502"/>
                  </a:cubicBezTo>
                  <a:lnTo>
                    <a:pt x="50042" y="8751"/>
                  </a:lnTo>
                  <a:cubicBezTo>
                    <a:pt x="49899" y="8680"/>
                    <a:pt x="49732" y="8680"/>
                    <a:pt x="49590" y="8751"/>
                  </a:cubicBezTo>
                  <a:close/>
                  <a:moveTo>
                    <a:pt x="49578" y="10764"/>
                  </a:moveTo>
                  <a:cubicBezTo>
                    <a:pt x="49459" y="10799"/>
                    <a:pt x="49459" y="10978"/>
                    <a:pt x="49578" y="11014"/>
                  </a:cubicBezTo>
                  <a:lnTo>
                    <a:pt x="50864" y="11764"/>
                  </a:lnTo>
                  <a:cubicBezTo>
                    <a:pt x="51006" y="11835"/>
                    <a:pt x="51173" y="11835"/>
                    <a:pt x="51316" y="11764"/>
                  </a:cubicBezTo>
                  <a:lnTo>
                    <a:pt x="53054" y="10764"/>
                  </a:lnTo>
                  <a:cubicBezTo>
                    <a:pt x="53173" y="10716"/>
                    <a:pt x="53173" y="10549"/>
                    <a:pt x="53054" y="10502"/>
                  </a:cubicBezTo>
                  <a:lnTo>
                    <a:pt x="51768" y="9752"/>
                  </a:lnTo>
                  <a:cubicBezTo>
                    <a:pt x="51626" y="9680"/>
                    <a:pt x="51459" y="9680"/>
                    <a:pt x="51316" y="9752"/>
                  </a:cubicBezTo>
                  <a:close/>
                  <a:moveTo>
                    <a:pt x="49232" y="11216"/>
                  </a:moveTo>
                  <a:cubicBezTo>
                    <a:pt x="49090" y="11156"/>
                    <a:pt x="48923" y="11156"/>
                    <a:pt x="48780" y="11216"/>
                  </a:cubicBezTo>
                  <a:lnTo>
                    <a:pt x="47054" y="12228"/>
                  </a:lnTo>
                  <a:cubicBezTo>
                    <a:pt x="46923" y="12264"/>
                    <a:pt x="46923" y="12442"/>
                    <a:pt x="47054" y="12478"/>
                  </a:cubicBezTo>
                  <a:lnTo>
                    <a:pt x="48339" y="13228"/>
                  </a:lnTo>
                  <a:cubicBezTo>
                    <a:pt x="48470" y="13300"/>
                    <a:pt x="48637" y="13300"/>
                    <a:pt x="48780" y="13228"/>
                  </a:cubicBezTo>
                  <a:lnTo>
                    <a:pt x="50518" y="12228"/>
                  </a:lnTo>
                  <a:cubicBezTo>
                    <a:pt x="50637" y="12180"/>
                    <a:pt x="50637" y="12014"/>
                    <a:pt x="50518" y="11966"/>
                  </a:cubicBezTo>
                  <a:close/>
                  <a:moveTo>
                    <a:pt x="54293" y="8299"/>
                  </a:moveTo>
                  <a:cubicBezTo>
                    <a:pt x="54150" y="8228"/>
                    <a:pt x="53995" y="8228"/>
                    <a:pt x="53852" y="8299"/>
                  </a:cubicBezTo>
                  <a:lnTo>
                    <a:pt x="52114" y="9299"/>
                  </a:lnTo>
                  <a:cubicBezTo>
                    <a:pt x="51983" y="9347"/>
                    <a:pt x="51983" y="9513"/>
                    <a:pt x="52114" y="9561"/>
                  </a:cubicBezTo>
                  <a:lnTo>
                    <a:pt x="53400" y="10299"/>
                  </a:lnTo>
                  <a:cubicBezTo>
                    <a:pt x="53531" y="10371"/>
                    <a:pt x="53697" y="10371"/>
                    <a:pt x="53840" y="10299"/>
                  </a:cubicBezTo>
                  <a:lnTo>
                    <a:pt x="55578" y="9299"/>
                  </a:lnTo>
                  <a:cubicBezTo>
                    <a:pt x="55698" y="9251"/>
                    <a:pt x="55698" y="9085"/>
                    <a:pt x="55578" y="9037"/>
                  </a:cubicBezTo>
                  <a:close/>
                  <a:moveTo>
                    <a:pt x="26575" y="19312"/>
                  </a:moveTo>
                  <a:cubicBezTo>
                    <a:pt x="26432" y="19241"/>
                    <a:pt x="26265" y="19241"/>
                    <a:pt x="26122" y="19312"/>
                  </a:cubicBezTo>
                  <a:lnTo>
                    <a:pt x="24384" y="20312"/>
                  </a:lnTo>
                  <a:cubicBezTo>
                    <a:pt x="24265" y="20348"/>
                    <a:pt x="24265" y="20527"/>
                    <a:pt x="24384" y="20574"/>
                  </a:cubicBezTo>
                  <a:lnTo>
                    <a:pt x="26122" y="21574"/>
                  </a:lnTo>
                  <a:cubicBezTo>
                    <a:pt x="26265" y="21646"/>
                    <a:pt x="26432" y="21646"/>
                    <a:pt x="26575" y="21574"/>
                  </a:cubicBezTo>
                  <a:lnTo>
                    <a:pt x="28313" y="20574"/>
                  </a:lnTo>
                  <a:cubicBezTo>
                    <a:pt x="28432" y="20527"/>
                    <a:pt x="28432" y="20360"/>
                    <a:pt x="28313" y="20312"/>
                  </a:cubicBezTo>
                  <a:close/>
                  <a:moveTo>
                    <a:pt x="29206" y="17788"/>
                  </a:moveTo>
                  <a:cubicBezTo>
                    <a:pt x="29063" y="17717"/>
                    <a:pt x="28897" y="17717"/>
                    <a:pt x="28766" y="17788"/>
                  </a:cubicBezTo>
                  <a:lnTo>
                    <a:pt x="27015" y="18788"/>
                  </a:lnTo>
                  <a:cubicBezTo>
                    <a:pt x="26896" y="18836"/>
                    <a:pt x="26896" y="19015"/>
                    <a:pt x="27015" y="19050"/>
                  </a:cubicBezTo>
                  <a:lnTo>
                    <a:pt x="28766" y="20050"/>
                  </a:lnTo>
                  <a:cubicBezTo>
                    <a:pt x="28897" y="20122"/>
                    <a:pt x="29063" y="20122"/>
                    <a:pt x="29206" y="20050"/>
                  </a:cubicBezTo>
                  <a:lnTo>
                    <a:pt x="30944" y="19050"/>
                  </a:lnTo>
                  <a:cubicBezTo>
                    <a:pt x="31063" y="19003"/>
                    <a:pt x="31063" y="18836"/>
                    <a:pt x="30944" y="18788"/>
                  </a:cubicBezTo>
                  <a:close/>
                  <a:moveTo>
                    <a:pt x="31837" y="16264"/>
                  </a:moveTo>
                  <a:cubicBezTo>
                    <a:pt x="31695" y="16205"/>
                    <a:pt x="31528" y="16205"/>
                    <a:pt x="31397" y="16264"/>
                  </a:cubicBezTo>
                  <a:lnTo>
                    <a:pt x="29659" y="17276"/>
                  </a:lnTo>
                  <a:cubicBezTo>
                    <a:pt x="29539" y="17312"/>
                    <a:pt x="29539" y="17479"/>
                    <a:pt x="29659" y="17526"/>
                  </a:cubicBezTo>
                  <a:lnTo>
                    <a:pt x="31397" y="18538"/>
                  </a:lnTo>
                  <a:cubicBezTo>
                    <a:pt x="31540" y="18598"/>
                    <a:pt x="31706" y="18598"/>
                    <a:pt x="31849" y="18538"/>
                  </a:cubicBezTo>
                  <a:lnTo>
                    <a:pt x="33588" y="17526"/>
                  </a:lnTo>
                  <a:cubicBezTo>
                    <a:pt x="33707" y="17479"/>
                    <a:pt x="33707" y="17312"/>
                    <a:pt x="33588" y="17276"/>
                  </a:cubicBezTo>
                  <a:close/>
                  <a:moveTo>
                    <a:pt x="34481" y="14740"/>
                  </a:moveTo>
                  <a:cubicBezTo>
                    <a:pt x="34338" y="14669"/>
                    <a:pt x="34171" y="14669"/>
                    <a:pt x="34028" y="14740"/>
                  </a:cubicBezTo>
                  <a:lnTo>
                    <a:pt x="32290" y="15740"/>
                  </a:lnTo>
                  <a:cubicBezTo>
                    <a:pt x="32171" y="15788"/>
                    <a:pt x="32171" y="15955"/>
                    <a:pt x="32290" y="16002"/>
                  </a:cubicBezTo>
                  <a:lnTo>
                    <a:pt x="34028" y="17002"/>
                  </a:lnTo>
                  <a:cubicBezTo>
                    <a:pt x="34171" y="17074"/>
                    <a:pt x="34338" y="17074"/>
                    <a:pt x="34481" y="17002"/>
                  </a:cubicBezTo>
                  <a:lnTo>
                    <a:pt x="36219" y="16002"/>
                  </a:lnTo>
                  <a:cubicBezTo>
                    <a:pt x="36338" y="15955"/>
                    <a:pt x="36338" y="15788"/>
                    <a:pt x="36219" y="15740"/>
                  </a:cubicBezTo>
                  <a:close/>
                  <a:moveTo>
                    <a:pt x="37112" y="13216"/>
                  </a:moveTo>
                  <a:cubicBezTo>
                    <a:pt x="36969" y="13145"/>
                    <a:pt x="36802" y="13145"/>
                    <a:pt x="36659" y="13216"/>
                  </a:cubicBezTo>
                  <a:lnTo>
                    <a:pt x="34921" y="14228"/>
                  </a:lnTo>
                  <a:cubicBezTo>
                    <a:pt x="34802" y="14264"/>
                    <a:pt x="34802" y="14443"/>
                    <a:pt x="34921" y="14478"/>
                  </a:cubicBezTo>
                  <a:lnTo>
                    <a:pt x="36659" y="15490"/>
                  </a:lnTo>
                  <a:cubicBezTo>
                    <a:pt x="36802" y="15562"/>
                    <a:pt x="36969" y="15562"/>
                    <a:pt x="37112" y="15490"/>
                  </a:cubicBezTo>
                  <a:lnTo>
                    <a:pt x="38850" y="14478"/>
                  </a:lnTo>
                  <a:cubicBezTo>
                    <a:pt x="38969" y="14443"/>
                    <a:pt x="38969" y="14264"/>
                    <a:pt x="38850" y="14228"/>
                  </a:cubicBezTo>
                  <a:close/>
                  <a:moveTo>
                    <a:pt x="39743" y="11704"/>
                  </a:moveTo>
                  <a:cubicBezTo>
                    <a:pt x="39600" y="11633"/>
                    <a:pt x="39434" y="11633"/>
                    <a:pt x="39291" y="11704"/>
                  </a:cubicBezTo>
                  <a:lnTo>
                    <a:pt x="37552" y="12704"/>
                  </a:lnTo>
                  <a:cubicBezTo>
                    <a:pt x="37433" y="12752"/>
                    <a:pt x="37433" y="12919"/>
                    <a:pt x="37552" y="12966"/>
                  </a:cubicBezTo>
                  <a:lnTo>
                    <a:pt x="39291" y="13966"/>
                  </a:lnTo>
                  <a:cubicBezTo>
                    <a:pt x="39434" y="14038"/>
                    <a:pt x="39600" y="14038"/>
                    <a:pt x="39743" y="13966"/>
                  </a:cubicBezTo>
                  <a:lnTo>
                    <a:pt x="41481" y="12966"/>
                  </a:lnTo>
                  <a:cubicBezTo>
                    <a:pt x="41601" y="12919"/>
                    <a:pt x="41601" y="12752"/>
                    <a:pt x="41481" y="12704"/>
                  </a:cubicBezTo>
                  <a:close/>
                  <a:moveTo>
                    <a:pt x="42374" y="10180"/>
                  </a:moveTo>
                  <a:cubicBezTo>
                    <a:pt x="42232" y="10109"/>
                    <a:pt x="42065" y="10109"/>
                    <a:pt x="41922" y="10180"/>
                  </a:cubicBezTo>
                  <a:lnTo>
                    <a:pt x="40184" y="11180"/>
                  </a:lnTo>
                  <a:cubicBezTo>
                    <a:pt x="40065" y="11228"/>
                    <a:pt x="40065" y="11395"/>
                    <a:pt x="40184" y="11442"/>
                  </a:cubicBezTo>
                  <a:lnTo>
                    <a:pt x="41922" y="12442"/>
                  </a:lnTo>
                  <a:cubicBezTo>
                    <a:pt x="42065" y="12514"/>
                    <a:pt x="42232" y="12514"/>
                    <a:pt x="42374" y="12442"/>
                  </a:cubicBezTo>
                  <a:lnTo>
                    <a:pt x="44113" y="11442"/>
                  </a:lnTo>
                  <a:cubicBezTo>
                    <a:pt x="44232" y="11407"/>
                    <a:pt x="44232" y="11228"/>
                    <a:pt x="44113" y="11180"/>
                  </a:cubicBezTo>
                  <a:close/>
                  <a:moveTo>
                    <a:pt x="18681" y="23860"/>
                  </a:moveTo>
                  <a:cubicBezTo>
                    <a:pt x="18550" y="23789"/>
                    <a:pt x="18383" y="23789"/>
                    <a:pt x="18240" y="23860"/>
                  </a:cubicBezTo>
                  <a:lnTo>
                    <a:pt x="16502" y="24861"/>
                  </a:lnTo>
                  <a:cubicBezTo>
                    <a:pt x="16383" y="24908"/>
                    <a:pt x="16383" y="25075"/>
                    <a:pt x="16502" y="25122"/>
                  </a:cubicBezTo>
                  <a:lnTo>
                    <a:pt x="18240" y="26123"/>
                  </a:lnTo>
                  <a:cubicBezTo>
                    <a:pt x="18383" y="26194"/>
                    <a:pt x="18550" y="26194"/>
                    <a:pt x="18681" y="26123"/>
                  </a:cubicBezTo>
                  <a:lnTo>
                    <a:pt x="20431" y="25122"/>
                  </a:lnTo>
                  <a:cubicBezTo>
                    <a:pt x="20550" y="25075"/>
                    <a:pt x="20550" y="24896"/>
                    <a:pt x="20431" y="248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6"/>
            <p:cNvSpPr/>
            <p:nvPr/>
          </p:nvSpPr>
          <p:spPr>
            <a:xfrm>
              <a:off x="2536757" y="3304993"/>
              <a:ext cx="65400" cy="37372"/>
            </a:xfrm>
            <a:custGeom>
              <a:avLst/>
              <a:gdLst/>
              <a:ahLst/>
              <a:cxnLst/>
              <a:rect l="l" t="t" r="r" b="b"/>
              <a:pathLst>
                <a:path w="2002" h="1144" extrusionOk="0">
                  <a:moveTo>
                    <a:pt x="1001" y="0"/>
                  </a:moveTo>
                  <a:cubicBezTo>
                    <a:pt x="441" y="0"/>
                    <a:pt x="1" y="250"/>
                    <a:pt x="1" y="572"/>
                  </a:cubicBezTo>
                  <a:cubicBezTo>
                    <a:pt x="1" y="881"/>
                    <a:pt x="441" y="1143"/>
                    <a:pt x="1001" y="1143"/>
                  </a:cubicBezTo>
                  <a:cubicBezTo>
                    <a:pt x="1549" y="1143"/>
                    <a:pt x="2001" y="881"/>
                    <a:pt x="2001" y="572"/>
                  </a:cubicBezTo>
                  <a:cubicBezTo>
                    <a:pt x="2001" y="250"/>
                    <a:pt x="1549" y="0"/>
                    <a:pt x="1001" y="0"/>
                  </a:cubicBezTo>
                  <a:close/>
                </a:path>
              </a:pathLst>
            </a:custGeom>
            <a:solidFill>
              <a:srgbClr val="1311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6"/>
            <p:cNvSpPr/>
            <p:nvPr/>
          </p:nvSpPr>
          <p:spPr>
            <a:xfrm>
              <a:off x="2541429" y="3307705"/>
              <a:ext cx="56057" cy="31916"/>
            </a:xfrm>
            <a:custGeom>
              <a:avLst/>
              <a:gdLst/>
              <a:ahLst/>
              <a:cxnLst/>
              <a:rect l="l" t="t" r="r" b="b"/>
              <a:pathLst>
                <a:path w="1716" h="977" extrusionOk="0">
                  <a:moveTo>
                    <a:pt x="858" y="0"/>
                  </a:moveTo>
                  <a:cubicBezTo>
                    <a:pt x="382" y="0"/>
                    <a:pt x="1" y="215"/>
                    <a:pt x="1" y="489"/>
                  </a:cubicBezTo>
                  <a:cubicBezTo>
                    <a:pt x="1" y="751"/>
                    <a:pt x="382" y="977"/>
                    <a:pt x="858" y="977"/>
                  </a:cubicBezTo>
                  <a:cubicBezTo>
                    <a:pt x="1322" y="977"/>
                    <a:pt x="1715" y="751"/>
                    <a:pt x="1715" y="489"/>
                  </a:cubicBezTo>
                  <a:cubicBezTo>
                    <a:pt x="1715" y="227"/>
                    <a:pt x="1334" y="0"/>
                    <a:pt x="85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6"/>
            <p:cNvSpPr/>
            <p:nvPr/>
          </p:nvSpPr>
          <p:spPr>
            <a:xfrm>
              <a:off x="1095361" y="3820704"/>
              <a:ext cx="2485409" cy="912109"/>
            </a:xfrm>
            <a:custGeom>
              <a:avLst/>
              <a:gdLst/>
              <a:ahLst/>
              <a:cxnLst/>
              <a:rect l="l" t="t" r="r" b="b"/>
              <a:pathLst>
                <a:path w="76082" h="27921" extrusionOk="0">
                  <a:moveTo>
                    <a:pt x="24" y="9681"/>
                  </a:moveTo>
                  <a:lnTo>
                    <a:pt x="24" y="10633"/>
                  </a:lnTo>
                  <a:cubicBezTo>
                    <a:pt x="0" y="11002"/>
                    <a:pt x="227" y="11371"/>
                    <a:pt x="715" y="11657"/>
                  </a:cubicBezTo>
                  <a:lnTo>
                    <a:pt x="27956" y="27385"/>
                  </a:lnTo>
                  <a:cubicBezTo>
                    <a:pt x="28897" y="27921"/>
                    <a:pt x="30421" y="27921"/>
                    <a:pt x="31361" y="27385"/>
                  </a:cubicBezTo>
                  <a:lnTo>
                    <a:pt x="75379" y="1965"/>
                  </a:lnTo>
                  <a:cubicBezTo>
                    <a:pt x="75617" y="1846"/>
                    <a:pt x="75819" y="1656"/>
                    <a:pt x="75962" y="1418"/>
                  </a:cubicBezTo>
                  <a:cubicBezTo>
                    <a:pt x="76022" y="1251"/>
                    <a:pt x="76057" y="1144"/>
                    <a:pt x="76081" y="1096"/>
                  </a:cubicBezTo>
                  <a:lnTo>
                    <a:pt x="76081" y="1096"/>
                  </a:lnTo>
                  <a:cubicBezTo>
                    <a:pt x="76081" y="1096"/>
                    <a:pt x="76081" y="1084"/>
                    <a:pt x="76081" y="1084"/>
                  </a:cubicBezTo>
                  <a:lnTo>
                    <a:pt x="76081" y="1"/>
                  </a:lnTo>
                  <a:cubicBezTo>
                    <a:pt x="76069" y="346"/>
                    <a:pt x="75831" y="679"/>
                    <a:pt x="75379" y="941"/>
                  </a:cubicBezTo>
                  <a:lnTo>
                    <a:pt x="31361" y="26361"/>
                  </a:lnTo>
                  <a:cubicBezTo>
                    <a:pt x="30421" y="26897"/>
                    <a:pt x="28897" y="26897"/>
                    <a:pt x="27956" y="26361"/>
                  </a:cubicBezTo>
                  <a:lnTo>
                    <a:pt x="727" y="10633"/>
                  </a:lnTo>
                  <a:cubicBezTo>
                    <a:pt x="262" y="10371"/>
                    <a:pt x="36" y="10026"/>
                    <a:pt x="24" y="96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0" name="Google Shape;1620;p26"/>
            <p:cNvGrpSpPr/>
            <p:nvPr/>
          </p:nvGrpSpPr>
          <p:grpSpPr>
            <a:xfrm>
              <a:off x="1592871" y="2098194"/>
              <a:ext cx="1653825" cy="1903274"/>
              <a:chOff x="2544350" y="1545750"/>
              <a:chExt cx="1265650" cy="1456550"/>
            </a:xfrm>
          </p:grpSpPr>
          <p:sp>
            <p:nvSpPr>
              <p:cNvPr id="1621" name="Google Shape;1621;p26"/>
              <p:cNvSpPr/>
              <p:nvPr/>
            </p:nvSpPr>
            <p:spPr>
              <a:xfrm>
                <a:off x="2544350" y="1545750"/>
                <a:ext cx="1260300" cy="1453575"/>
              </a:xfrm>
              <a:custGeom>
                <a:avLst/>
                <a:gdLst/>
                <a:ahLst/>
                <a:cxnLst/>
                <a:rect l="l" t="t" r="r" b="b"/>
                <a:pathLst>
                  <a:path w="50412" h="58143" extrusionOk="0">
                    <a:moveTo>
                      <a:pt x="49800" y="0"/>
                    </a:moveTo>
                    <a:cubicBezTo>
                      <a:pt x="49754" y="0"/>
                      <a:pt x="49711" y="9"/>
                      <a:pt x="49674" y="29"/>
                    </a:cubicBezTo>
                    <a:lnTo>
                      <a:pt x="72" y="28651"/>
                    </a:lnTo>
                    <a:cubicBezTo>
                      <a:pt x="36" y="28675"/>
                      <a:pt x="1" y="28723"/>
                      <a:pt x="1" y="28770"/>
                    </a:cubicBezTo>
                    <a:lnTo>
                      <a:pt x="1" y="57619"/>
                    </a:lnTo>
                    <a:cubicBezTo>
                      <a:pt x="1" y="57833"/>
                      <a:pt x="560" y="58143"/>
                      <a:pt x="560" y="58143"/>
                    </a:cubicBezTo>
                    <a:lnTo>
                      <a:pt x="560" y="29115"/>
                    </a:lnTo>
                    <a:cubicBezTo>
                      <a:pt x="560" y="29068"/>
                      <a:pt x="584" y="29020"/>
                      <a:pt x="632" y="28984"/>
                    </a:cubicBezTo>
                    <a:lnTo>
                      <a:pt x="50412" y="267"/>
                    </a:lnTo>
                    <a:cubicBezTo>
                      <a:pt x="50412" y="267"/>
                      <a:pt x="50060" y="0"/>
                      <a:pt x="498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26"/>
              <p:cNvSpPr/>
              <p:nvPr/>
            </p:nvSpPr>
            <p:spPr>
              <a:xfrm>
                <a:off x="2558050" y="1551500"/>
                <a:ext cx="1251950" cy="1450800"/>
              </a:xfrm>
              <a:custGeom>
                <a:avLst/>
                <a:gdLst/>
                <a:ahLst/>
                <a:cxnLst/>
                <a:rect l="l" t="t" r="r" b="b"/>
                <a:pathLst>
                  <a:path w="50078" h="58032" extrusionOk="0">
                    <a:moveTo>
                      <a:pt x="0" y="28885"/>
                    </a:moveTo>
                    <a:lnTo>
                      <a:pt x="0" y="57865"/>
                    </a:lnTo>
                    <a:cubicBezTo>
                      <a:pt x="12" y="57972"/>
                      <a:pt x="131" y="58032"/>
                      <a:pt x="227" y="57984"/>
                    </a:cubicBezTo>
                    <a:lnTo>
                      <a:pt x="50007" y="29207"/>
                    </a:lnTo>
                    <a:cubicBezTo>
                      <a:pt x="50054" y="29183"/>
                      <a:pt x="50078" y="29135"/>
                      <a:pt x="50078" y="29088"/>
                    </a:cubicBezTo>
                    <a:lnTo>
                      <a:pt x="50042" y="180"/>
                    </a:lnTo>
                    <a:cubicBezTo>
                      <a:pt x="50030" y="72"/>
                      <a:pt x="49923" y="1"/>
                      <a:pt x="49828" y="60"/>
                    </a:cubicBezTo>
                    <a:lnTo>
                      <a:pt x="84" y="28766"/>
                    </a:lnTo>
                    <a:cubicBezTo>
                      <a:pt x="36" y="28790"/>
                      <a:pt x="12" y="28838"/>
                      <a:pt x="0" y="28885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</a:srgbClr>
                  </a:gs>
                  <a:gs pos="100000">
                    <a:srgbClr val="FFFFFF">
                      <a:alpha val="37254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26"/>
              <p:cNvSpPr/>
              <p:nvPr/>
            </p:nvSpPr>
            <p:spPr>
              <a:xfrm>
                <a:off x="2603000" y="1935475"/>
                <a:ext cx="1179025" cy="965025"/>
              </a:xfrm>
              <a:custGeom>
                <a:avLst/>
                <a:gdLst/>
                <a:ahLst/>
                <a:cxnLst/>
                <a:rect l="l" t="t" r="r" b="b"/>
                <a:pathLst>
                  <a:path w="47161" h="38601" extrusionOk="0">
                    <a:moveTo>
                      <a:pt x="44303" y="1"/>
                    </a:moveTo>
                    <a:lnTo>
                      <a:pt x="43410" y="501"/>
                    </a:lnTo>
                    <a:lnTo>
                      <a:pt x="43387" y="1501"/>
                    </a:lnTo>
                    <a:lnTo>
                      <a:pt x="43387" y="1501"/>
                    </a:lnTo>
                    <a:lnTo>
                      <a:pt x="43708" y="1323"/>
                    </a:lnTo>
                    <a:cubicBezTo>
                      <a:pt x="43720" y="1215"/>
                      <a:pt x="43779" y="1120"/>
                      <a:pt x="43875" y="1073"/>
                    </a:cubicBezTo>
                    <a:cubicBezTo>
                      <a:pt x="43904" y="1055"/>
                      <a:pt x="43931" y="1046"/>
                      <a:pt x="43954" y="1046"/>
                    </a:cubicBezTo>
                    <a:cubicBezTo>
                      <a:pt x="43976" y="1046"/>
                      <a:pt x="43994" y="1055"/>
                      <a:pt x="44006" y="1073"/>
                    </a:cubicBezTo>
                    <a:cubicBezTo>
                      <a:pt x="44029" y="1144"/>
                      <a:pt x="44041" y="1215"/>
                      <a:pt x="44041" y="1287"/>
                    </a:cubicBezTo>
                    <a:cubicBezTo>
                      <a:pt x="44041" y="1358"/>
                      <a:pt x="44029" y="1430"/>
                      <a:pt x="44029" y="1501"/>
                    </a:cubicBezTo>
                    <a:cubicBezTo>
                      <a:pt x="44018" y="1549"/>
                      <a:pt x="44006" y="1596"/>
                      <a:pt x="43982" y="1644"/>
                    </a:cubicBezTo>
                    <a:cubicBezTo>
                      <a:pt x="43958" y="1692"/>
                      <a:pt x="43922" y="1727"/>
                      <a:pt x="43875" y="1751"/>
                    </a:cubicBezTo>
                    <a:cubicBezTo>
                      <a:pt x="43845" y="1763"/>
                      <a:pt x="43821" y="1769"/>
                      <a:pt x="43802" y="1769"/>
                    </a:cubicBezTo>
                    <a:cubicBezTo>
                      <a:pt x="43782" y="1769"/>
                      <a:pt x="43768" y="1763"/>
                      <a:pt x="43756" y="1751"/>
                    </a:cubicBezTo>
                    <a:cubicBezTo>
                      <a:pt x="43732" y="1680"/>
                      <a:pt x="43720" y="1620"/>
                      <a:pt x="43720" y="1549"/>
                    </a:cubicBezTo>
                    <a:lnTo>
                      <a:pt x="43363" y="1751"/>
                    </a:lnTo>
                    <a:cubicBezTo>
                      <a:pt x="43363" y="1835"/>
                      <a:pt x="43375" y="1930"/>
                      <a:pt x="43398" y="2013"/>
                    </a:cubicBezTo>
                    <a:cubicBezTo>
                      <a:pt x="43422" y="2073"/>
                      <a:pt x="43482" y="2108"/>
                      <a:pt x="43553" y="2108"/>
                    </a:cubicBezTo>
                    <a:cubicBezTo>
                      <a:pt x="43660" y="2096"/>
                      <a:pt x="43756" y="2061"/>
                      <a:pt x="43851" y="2001"/>
                    </a:cubicBezTo>
                    <a:cubicBezTo>
                      <a:pt x="43982" y="1942"/>
                      <a:pt x="44089" y="1846"/>
                      <a:pt x="44184" y="1739"/>
                    </a:cubicBezTo>
                    <a:cubicBezTo>
                      <a:pt x="44256" y="1656"/>
                      <a:pt x="44303" y="1549"/>
                      <a:pt x="44339" y="1442"/>
                    </a:cubicBezTo>
                    <a:cubicBezTo>
                      <a:pt x="44363" y="1323"/>
                      <a:pt x="44375" y="1204"/>
                      <a:pt x="44375" y="1084"/>
                    </a:cubicBezTo>
                    <a:cubicBezTo>
                      <a:pt x="44399" y="953"/>
                      <a:pt x="44351" y="834"/>
                      <a:pt x="44280" y="739"/>
                    </a:cubicBezTo>
                    <a:cubicBezTo>
                      <a:pt x="44249" y="713"/>
                      <a:pt x="44211" y="701"/>
                      <a:pt x="44169" y="701"/>
                    </a:cubicBezTo>
                    <a:cubicBezTo>
                      <a:pt x="44113" y="701"/>
                      <a:pt x="44049" y="722"/>
                      <a:pt x="43982" y="763"/>
                    </a:cubicBezTo>
                    <a:cubicBezTo>
                      <a:pt x="43910" y="799"/>
                      <a:pt x="43851" y="834"/>
                      <a:pt x="43803" y="882"/>
                    </a:cubicBezTo>
                    <a:cubicBezTo>
                      <a:pt x="43756" y="918"/>
                      <a:pt x="43720" y="965"/>
                      <a:pt x="43684" y="1013"/>
                    </a:cubicBezTo>
                    <a:lnTo>
                      <a:pt x="43708" y="620"/>
                    </a:lnTo>
                    <a:lnTo>
                      <a:pt x="44303" y="287"/>
                    </a:lnTo>
                    <a:lnTo>
                      <a:pt x="44303" y="1"/>
                    </a:lnTo>
                    <a:close/>
                    <a:moveTo>
                      <a:pt x="42962" y="796"/>
                    </a:moveTo>
                    <a:cubicBezTo>
                      <a:pt x="42842" y="796"/>
                      <a:pt x="42727" y="824"/>
                      <a:pt x="42636" y="894"/>
                    </a:cubicBezTo>
                    <a:cubicBezTo>
                      <a:pt x="42482" y="977"/>
                      <a:pt x="42351" y="1096"/>
                      <a:pt x="42255" y="1239"/>
                    </a:cubicBezTo>
                    <a:cubicBezTo>
                      <a:pt x="42160" y="1358"/>
                      <a:pt x="42113" y="1513"/>
                      <a:pt x="42113" y="1656"/>
                    </a:cubicBezTo>
                    <a:lnTo>
                      <a:pt x="42113" y="1751"/>
                    </a:lnTo>
                    <a:lnTo>
                      <a:pt x="42482" y="1549"/>
                    </a:lnTo>
                    <a:lnTo>
                      <a:pt x="42482" y="1465"/>
                    </a:lnTo>
                    <a:cubicBezTo>
                      <a:pt x="42470" y="1406"/>
                      <a:pt x="42482" y="1334"/>
                      <a:pt x="42505" y="1275"/>
                    </a:cubicBezTo>
                    <a:cubicBezTo>
                      <a:pt x="42529" y="1227"/>
                      <a:pt x="42577" y="1180"/>
                      <a:pt x="42625" y="1156"/>
                    </a:cubicBezTo>
                    <a:cubicBezTo>
                      <a:pt x="42657" y="1136"/>
                      <a:pt x="42686" y="1127"/>
                      <a:pt x="42710" y="1127"/>
                    </a:cubicBezTo>
                    <a:cubicBezTo>
                      <a:pt x="42729" y="1127"/>
                      <a:pt x="42745" y="1133"/>
                      <a:pt x="42756" y="1144"/>
                    </a:cubicBezTo>
                    <a:cubicBezTo>
                      <a:pt x="42779" y="1180"/>
                      <a:pt x="42791" y="1239"/>
                      <a:pt x="42791" y="1287"/>
                    </a:cubicBezTo>
                    <a:cubicBezTo>
                      <a:pt x="42791" y="1370"/>
                      <a:pt x="42779" y="1442"/>
                      <a:pt x="42744" y="1513"/>
                    </a:cubicBezTo>
                    <a:cubicBezTo>
                      <a:pt x="42696" y="1573"/>
                      <a:pt x="42636" y="1632"/>
                      <a:pt x="42565" y="1668"/>
                    </a:cubicBezTo>
                    <a:lnTo>
                      <a:pt x="42505" y="1704"/>
                    </a:lnTo>
                    <a:lnTo>
                      <a:pt x="42505" y="1942"/>
                    </a:lnTo>
                    <a:lnTo>
                      <a:pt x="42577" y="1906"/>
                    </a:lnTo>
                    <a:cubicBezTo>
                      <a:pt x="42619" y="1878"/>
                      <a:pt x="42657" y="1867"/>
                      <a:pt x="42688" y="1867"/>
                    </a:cubicBezTo>
                    <a:cubicBezTo>
                      <a:pt x="42710" y="1867"/>
                      <a:pt x="42729" y="1872"/>
                      <a:pt x="42744" y="1882"/>
                    </a:cubicBezTo>
                    <a:cubicBezTo>
                      <a:pt x="42779" y="1930"/>
                      <a:pt x="42791" y="2001"/>
                      <a:pt x="42791" y="2061"/>
                    </a:cubicBezTo>
                    <a:cubicBezTo>
                      <a:pt x="42791" y="2132"/>
                      <a:pt x="42779" y="2204"/>
                      <a:pt x="42756" y="2263"/>
                    </a:cubicBezTo>
                    <a:cubicBezTo>
                      <a:pt x="42732" y="2323"/>
                      <a:pt x="42684" y="2370"/>
                      <a:pt x="42636" y="2394"/>
                    </a:cubicBezTo>
                    <a:cubicBezTo>
                      <a:pt x="42604" y="2414"/>
                      <a:pt x="42578" y="2423"/>
                      <a:pt x="42558" y="2423"/>
                    </a:cubicBezTo>
                    <a:cubicBezTo>
                      <a:pt x="42541" y="2423"/>
                      <a:pt x="42528" y="2417"/>
                      <a:pt x="42517" y="2406"/>
                    </a:cubicBezTo>
                    <a:cubicBezTo>
                      <a:pt x="42482" y="2358"/>
                      <a:pt x="42470" y="2299"/>
                      <a:pt x="42470" y="2239"/>
                    </a:cubicBezTo>
                    <a:lnTo>
                      <a:pt x="42470" y="2180"/>
                    </a:lnTo>
                    <a:lnTo>
                      <a:pt x="42101" y="2382"/>
                    </a:lnTo>
                    <a:lnTo>
                      <a:pt x="42101" y="2442"/>
                    </a:lnTo>
                    <a:cubicBezTo>
                      <a:pt x="42101" y="2608"/>
                      <a:pt x="42148" y="2716"/>
                      <a:pt x="42232" y="2763"/>
                    </a:cubicBezTo>
                    <a:cubicBezTo>
                      <a:pt x="42257" y="2777"/>
                      <a:pt x="42286" y="2784"/>
                      <a:pt x="42319" y="2784"/>
                    </a:cubicBezTo>
                    <a:cubicBezTo>
                      <a:pt x="42398" y="2784"/>
                      <a:pt x="42503" y="2747"/>
                      <a:pt x="42636" y="2680"/>
                    </a:cubicBezTo>
                    <a:cubicBezTo>
                      <a:pt x="42803" y="2597"/>
                      <a:pt x="42934" y="2466"/>
                      <a:pt x="43041" y="2311"/>
                    </a:cubicBezTo>
                    <a:cubicBezTo>
                      <a:pt x="43125" y="2180"/>
                      <a:pt x="43160" y="2013"/>
                      <a:pt x="43160" y="1858"/>
                    </a:cubicBezTo>
                    <a:cubicBezTo>
                      <a:pt x="43160" y="1666"/>
                      <a:pt x="43100" y="1577"/>
                      <a:pt x="42986" y="1577"/>
                    </a:cubicBezTo>
                    <a:cubicBezTo>
                      <a:pt x="42966" y="1577"/>
                      <a:pt x="42945" y="1579"/>
                      <a:pt x="42922" y="1585"/>
                    </a:cubicBezTo>
                    <a:cubicBezTo>
                      <a:pt x="43065" y="1454"/>
                      <a:pt x="43160" y="1263"/>
                      <a:pt x="43160" y="1073"/>
                    </a:cubicBezTo>
                    <a:cubicBezTo>
                      <a:pt x="43160" y="918"/>
                      <a:pt x="43113" y="834"/>
                      <a:pt x="43029" y="799"/>
                    </a:cubicBezTo>
                    <a:cubicBezTo>
                      <a:pt x="43007" y="797"/>
                      <a:pt x="42984" y="796"/>
                      <a:pt x="42962" y="796"/>
                    </a:cubicBezTo>
                    <a:close/>
                    <a:moveTo>
                      <a:pt x="41434" y="1930"/>
                    </a:moveTo>
                    <a:lnTo>
                      <a:pt x="41434" y="2668"/>
                    </a:lnTo>
                    <a:lnTo>
                      <a:pt x="41136" y="2823"/>
                    </a:lnTo>
                    <a:lnTo>
                      <a:pt x="41434" y="1930"/>
                    </a:lnTo>
                    <a:close/>
                    <a:moveTo>
                      <a:pt x="41779" y="1394"/>
                    </a:moveTo>
                    <a:lnTo>
                      <a:pt x="41351" y="1632"/>
                    </a:lnTo>
                    <a:lnTo>
                      <a:pt x="40839" y="2978"/>
                    </a:lnTo>
                    <a:lnTo>
                      <a:pt x="40839" y="3239"/>
                    </a:lnTo>
                    <a:lnTo>
                      <a:pt x="41434" y="2906"/>
                    </a:lnTo>
                    <a:lnTo>
                      <a:pt x="41434" y="3311"/>
                    </a:lnTo>
                    <a:lnTo>
                      <a:pt x="41779" y="3120"/>
                    </a:lnTo>
                    <a:lnTo>
                      <a:pt x="41779" y="2716"/>
                    </a:lnTo>
                    <a:lnTo>
                      <a:pt x="41970" y="2608"/>
                    </a:lnTo>
                    <a:lnTo>
                      <a:pt x="41970" y="2358"/>
                    </a:lnTo>
                    <a:lnTo>
                      <a:pt x="41779" y="2466"/>
                    </a:lnTo>
                    <a:lnTo>
                      <a:pt x="41779" y="1394"/>
                    </a:lnTo>
                    <a:close/>
                    <a:moveTo>
                      <a:pt x="42927" y="4401"/>
                    </a:moveTo>
                    <a:cubicBezTo>
                      <a:pt x="42897" y="4401"/>
                      <a:pt x="42863" y="4410"/>
                      <a:pt x="42827" y="4430"/>
                    </a:cubicBezTo>
                    <a:cubicBezTo>
                      <a:pt x="42720" y="4490"/>
                      <a:pt x="42648" y="4597"/>
                      <a:pt x="42625" y="4716"/>
                    </a:cubicBezTo>
                    <a:cubicBezTo>
                      <a:pt x="42625" y="4785"/>
                      <a:pt x="42664" y="4819"/>
                      <a:pt x="42720" y="4819"/>
                    </a:cubicBezTo>
                    <a:cubicBezTo>
                      <a:pt x="42752" y="4819"/>
                      <a:pt x="42789" y="4809"/>
                      <a:pt x="42827" y="4787"/>
                    </a:cubicBezTo>
                    <a:cubicBezTo>
                      <a:pt x="42934" y="4728"/>
                      <a:pt x="43006" y="4621"/>
                      <a:pt x="43029" y="4502"/>
                    </a:cubicBezTo>
                    <a:cubicBezTo>
                      <a:pt x="43029" y="4438"/>
                      <a:pt x="42987" y="4401"/>
                      <a:pt x="42927" y="4401"/>
                    </a:cubicBezTo>
                    <a:close/>
                    <a:moveTo>
                      <a:pt x="32216" y="8044"/>
                    </a:moveTo>
                    <a:cubicBezTo>
                      <a:pt x="32230" y="8044"/>
                      <a:pt x="32242" y="8050"/>
                      <a:pt x="32254" y="8061"/>
                    </a:cubicBezTo>
                    <a:cubicBezTo>
                      <a:pt x="32290" y="8097"/>
                      <a:pt x="32302" y="8145"/>
                      <a:pt x="32290" y="8192"/>
                    </a:cubicBezTo>
                    <a:cubicBezTo>
                      <a:pt x="32302" y="8371"/>
                      <a:pt x="32254" y="8478"/>
                      <a:pt x="32159" y="8538"/>
                    </a:cubicBezTo>
                    <a:cubicBezTo>
                      <a:pt x="32138" y="8548"/>
                      <a:pt x="32119" y="8553"/>
                      <a:pt x="32103" y="8553"/>
                    </a:cubicBezTo>
                    <a:cubicBezTo>
                      <a:pt x="32045" y="8553"/>
                      <a:pt x="32016" y="8487"/>
                      <a:pt x="32016" y="8347"/>
                    </a:cubicBezTo>
                    <a:cubicBezTo>
                      <a:pt x="32016" y="8288"/>
                      <a:pt x="32028" y="8228"/>
                      <a:pt x="32052" y="8181"/>
                    </a:cubicBezTo>
                    <a:cubicBezTo>
                      <a:pt x="32076" y="8133"/>
                      <a:pt x="32111" y="8085"/>
                      <a:pt x="32159" y="8061"/>
                    </a:cubicBezTo>
                    <a:cubicBezTo>
                      <a:pt x="32183" y="8050"/>
                      <a:pt x="32201" y="8044"/>
                      <a:pt x="32216" y="8044"/>
                    </a:cubicBezTo>
                    <a:close/>
                    <a:moveTo>
                      <a:pt x="32238" y="8782"/>
                    </a:moveTo>
                    <a:cubicBezTo>
                      <a:pt x="32260" y="8782"/>
                      <a:pt x="32278" y="8788"/>
                      <a:pt x="32290" y="8800"/>
                    </a:cubicBezTo>
                    <a:cubicBezTo>
                      <a:pt x="32314" y="8859"/>
                      <a:pt x="32326" y="8919"/>
                      <a:pt x="32326" y="8978"/>
                    </a:cubicBezTo>
                    <a:cubicBezTo>
                      <a:pt x="32326" y="9050"/>
                      <a:pt x="32314" y="9121"/>
                      <a:pt x="32290" y="9193"/>
                    </a:cubicBezTo>
                    <a:cubicBezTo>
                      <a:pt x="32266" y="9264"/>
                      <a:pt x="32218" y="9312"/>
                      <a:pt x="32159" y="9347"/>
                    </a:cubicBezTo>
                    <a:cubicBezTo>
                      <a:pt x="32129" y="9365"/>
                      <a:pt x="32102" y="9374"/>
                      <a:pt x="32082" y="9374"/>
                    </a:cubicBezTo>
                    <a:cubicBezTo>
                      <a:pt x="32061" y="9374"/>
                      <a:pt x="32046" y="9365"/>
                      <a:pt x="32040" y="9347"/>
                    </a:cubicBezTo>
                    <a:cubicBezTo>
                      <a:pt x="32016" y="9288"/>
                      <a:pt x="32004" y="9228"/>
                      <a:pt x="32004" y="9169"/>
                    </a:cubicBezTo>
                    <a:cubicBezTo>
                      <a:pt x="32004" y="9097"/>
                      <a:pt x="32016" y="9026"/>
                      <a:pt x="32040" y="8954"/>
                    </a:cubicBezTo>
                    <a:cubicBezTo>
                      <a:pt x="32052" y="8883"/>
                      <a:pt x="32099" y="8835"/>
                      <a:pt x="32159" y="8800"/>
                    </a:cubicBezTo>
                    <a:cubicBezTo>
                      <a:pt x="32189" y="8788"/>
                      <a:pt x="32216" y="8782"/>
                      <a:pt x="32238" y="8782"/>
                    </a:cubicBezTo>
                    <a:close/>
                    <a:moveTo>
                      <a:pt x="32452" y="7721"/>
                    </a:moveTo>
                    <a:cubicBezTo>
                      <a:pt x="32355" y="7721"/>
                      <a:pt x="32256" y="7755"/>
                      <a:pt x="32171" y="7811"/>
                    </a:cubicBezTo>
                    <a:cubicBezTo>
                      <a:pt x="32016" y="7895"/>
                      <a:pt x="31897" y="8002"/>
                      <a:pt x="31802" y="8145"/>
                    </a:cubicBezTo>
                    <a:cubicBezTo>
                      <a:pt x="31718" y="8252"/>
                      <a:pt x="31671" y="8395"/>
                      <a:pt x="31671" y="8538"/>
                    </a:cubicBezTo>
                    <a:cubicBezTo>
                      <a:pt x="31671" y="8609"/>
                      <a:pt x="31683" y="8681"/>
                      <a:pt x="31730" y="8740"/>
                    </a:cubicBezTo>
                    <a:cubicBezTo>
                      <a:pt x="31766" y="8788"/>
                      <a:pt x="31814" y="8812"/>
                      <a:pt x="31873" y="8823"/>
                    </a:cubicBezTo>
                    <a:cubicBezTo>
                      <a:pt x="31802" y="8895"/>
                      <a:pt x="31742" y="8978"/>
                      <a:pt x="31707" y="9074"/>
                    </a:cubicBezTo>
                    <a:cubicBezTo>
                      <a:pt x="31671" y="9157"/>
                      <a:pt x="31647" y="9264"/>
                      <a:pt x="31647" y="9359"/>
                    </a:cubicBezTo>
                    <a:cubicBezTo>
                      <a:pt x="31647" y="9580"/>
                      <a:pt x="31715" y="9689"/>
                      <a:pt x="31854" y="9689"/>
                    </a:cubicBezTo>
                    <a:cubicBezTo>
                      <a:pt x="31933" y="9689"/>
                      <a:pt x="32034" y="9654"/>
                      <a:pt x="32159" y="9585"/>
                    </a:cubicBezTo>
                    <a:lnTo>
                      <a:pt x="32159" y="9597"/>
                    </a:lnTo>
                    <a:cubicBezTo>
                      <a:pt x="32326" y="9514"/>
                      <a:pt x="32457" y="9383"/>
                      <a:pt x="32564" y="9240"/>
                    </a:cubicBezTo>
                    <a:cubicBezTo>
                      <a:pt x="32647" y="9097"/>
                      <a:pt x="32683" y="8943"/>
                      <a:pt x="32683" y="8788"/>
                    </a:cubicBezTo>
                    <a:cubicBezTo>
                      <a:pt x="32695" y="8704"/>
                      <a:pt x="32671" y="8633"/>
                      <a:pt x="32623" y="8562"/>
                    </a:cubicBezTo>
                    <a:cubicBezTo>
                      <a:pt x="32594" y="8512"/>
                      <a:pt x="32547" y="8487"/>
                      <a:pt x="32491" y="8487"/>
                    </a:cubicBezTo>
                    <a:cubicBezTo>
                      <a:pt x="32480" y="8487"/>
                      <a:pt x="32469" y="8488"/>
                      <a:pt x="32457" y="8490"/>
                    </a:cubicBezTo>
                    <a:cubicBezTo>
                      <a:pt x="32516" y="8419"/>
                      <a:pt x="32564" y="8347"/>
                      <a:pt x="32611" y="8264"/>
                    </a:cubicBezTo>
                    <a:cubicBezTo>
                      <a:pt x="32647" y="8169"/>
                      <a:pt x="32659" y="8085"/>
                      <a:pt x="32659" y="7990"/>
                    </a:cubicBezTo>
                    <a:cubicBezTo>
                      <a:pt x="32659" y="7847"/>
                      <a:pt x="32623" y="7764"/>
                      <a:pt x="32528" y="7728"/>
                    </a:cubicBezTo>
                    <a:cubicBezTo>
                      <a:pt x="32503" y="7723"/>
                      <a:pt x="32478" y="7721"/>
                      <a:pt x="32452" y="7721"/>
                    </a:cubicBezTo>
                    <a:close/>
                    <a:moveTo>
                      <a:pt x="31251" y="8388"/>
                    </a:moveTo>
                    <a:cubicBezTo>
                      <a:pt x="31142" y="8388"/>
                      <a:pt x="31039" y="8424"/>
                      <a:pt x="30945" y="8490"/>
                    </a:cubicBezTo>
                    <a:cubicBezTo>
                      <a:pt x="30790" y="8573"/>
                      <a:pt x="30647" y="8704"/>
                      <a:pt x="30540" y="8859"/>
                    </a:cubicBezTo>
                    <a:cubicBezTo>
                      <a:pt x="30456" y="8990"/>
                      <a:pt x="30409" y="9157"/>
                      <a:pt x="30409" y="9312"/>
                    </a:cubicBezTo>
                    <a:lnTo>
                      <a:pt x="30409" y="9395"/>
                    </a:lnTo>
                    <a:lnTo>
                      <a:pt x="30778" y="9193"/>
                    </a:lnTo>
                    <a:lnTo>
                      <a:pt x="30778" y="9121"/>
                    </a:lnTo>
                    <a:cubicBezTo>
                      <a:pt x="30778" y="9050"/>
                      <a:pt x="30790" y="8978"/>
                      <a:pt x="30814" y="8907"/>
                    </a:cubicBezTo>
                    <a:cubicBezTo>
                      <a:pt x="30849" y="8847"/>
                      <a:pt x="30897" y="8788"/>
                      <a:pt x="30956" y="8764"/>
                    </a:cubicBezTo>
                    <a:cubicBezTo>
                      <a:pt x="30991" y="8747"/>
                      <a:pt x="31020" y="8735"/>
                      <a:pt x="31042" y="8735"/>
                    </a:cubicBezTo>
                    <a:cubicBezTo>
                      <a:pt x="31050" y="8735"/>
                      <a:pt x="31057" y="8737"/>
                      <a:pt x="31064" y="8740"/>
                    </a:cubicBezTo>
                    <a:cubicBezTo>
                      <a:pt x="31087" y="8764"/>
                      <a:pt x="31099" y="8800"/>
                      <a:pt x="31099" y="8847"/>
                    </a:cubicBezTo>
                    <a:cubicBezTo>
                      <a:pt x="31099" y="8919"/>
                      <a:pt x="31087" y="8990"/>
                      <a:pt x="31052" y="9050"/>
                    </a:cubicBezTo>
                    <a:cubicBezTo>
                      <a:pt x="31028" y="9121"/>
                      <a:pt x="30980" y="9204"/>
                      <a:pt x="30921" y="9324"/>
                    </a:cubicBezTo>
                    <a:lnTo>
                      <a:pt x="30885" y="9383"/>
                    </a:lnTo>
                    <a:lnTo>
                      <a:pt x="30409" y="10300"/>
                    </a:lnTo>
                    <a:lnTo>
                      <a:pt x="30409" y="10538"/>
                    </a:lnTo>
                    <a:lnTo>
                      <a:pt x="31421" y="9978"/>
                    </a:lnTo>
                    <a:lnTo>
                      <a:pt x="31421" y="9716"/>
                    </a:lnTo>
                    <a:lnTo>
                      <a:pt x="30837" y="10038"/>
                    </a:lnTo>
                    <a:lnTo>
                      <a:pt x="30837" y="10038"/>
                    </a:lnTo>
                    <a:lnTo>
                      <a:pt x="31218" y="9335"/>
                    </a:lnTo>
                    <a:lnTo>
                      <a:pt x="31242" y="9288"/>
                    </a:lnTo>
                    <a:cubicBezTo>
                      <a:pt x="31314" y="9133"/>
                      <a:pt x="31373" y="9014"/>
                      <a:pt x="31409" y="8931"/>
                    </a:cubicBezTo>
                    <a:cubicBezTo>
                      <a:pt x="31445" y="8835"/>
                      <a:pt x="31468" y="8752"/>
                      <a:pt x="31468" y="8657"/>
                    </a:cubicBezTo>
                    <a:cubicBezTo>
                      <a:pt x="31468" y="8514"/>
                      <a:pt x="31421" y="8431"/>
                      <a:pt x="31337" y="8395"/>
                    </a:cubicBezTo>
                    <a:cubicBezTo>
                      <a:pt x="31308" y="8390"/>
                      <a:pt x="31280" y="8388"/>
                      <a:pt x="31251" y="8388"/>
                    </a:cubicBezTo>
                    <a:close/>
                    <a:moveTo>
                      <a:pt x="30013" y="9078"/>
                    </a:moveTo>
                    <a:cubicBezTo>
                      <a:pt x="29903" y="9078"/>
                      <a:pt x="29801" y="9114"/>
                      <a:pt x="29706" y="9181"/>
                    </a:cubicBezTo>
                    <a:cubicBezTo>
                      <a:pt x="29551" y="9252"/>
                      <a:pt x="29421" y="9371"/>
                      <a:pt x="29325" y="9514"/>
                    </a:cubicBezTo>
                    <a:cubicBezTo>
                      <a:pt x="29230" y="9645"/>
                      <a:pt x="29182" y="9788"/>
                      <a:pt x="29182" y="9943"/>
                    </a:cubicBezTo>
                    <a:lnTo>
                      <a:pt x="29182" y="10038"/>
                    </a:lnTo>
                    <a:lnTo>
                      <a:pt x="29551" y="9824"/>
                    </a:lnTo>
                    <a:lnTo>
                      <a:pt x="29551" y="9752"/>
                    </a:lnTo>
                    <a:cubicBezTo>
                      <a:pt x="29551" y="9693"/>
                      <a:pt x="29563" y="9621"/>
                      <a:pt x="29587" y="9562"/>
                    </a:cubicBezTo>
                    <a:cubicBezTo>
                      <a:pt x="29611" y="9514"/>
                      <a:pt x="29659" y="9466"/>
                      <a:pt x="29706" y="9443"/>
                    </a:cubicBezTo>
                    <a:cubicBezTo>
                      <a:pt x="29744" y="9420"/>
                      <a:pt x="29777" y="9412"/>
                      <a:pt x="29802" y="9412"/>
                    </a:cubicBezTo>
                    <a:cubicBezTo>
                      <a:pt x="29817" y="9412"/>
                      <a:pt x="29829" y="9414"/>
                      <a:pt x="29837" y="9419"/>
                    </a:cubicBezTo>
                    <a:cubicBezTo>
                      <a:pt x="29861" y="9466"/>
                      <a:pt x="29873" y="9514"/>
                      <a:pt x="29873" y="9574"/>
                    </a:cubicBezTo>
                    <a:cubicBezTo>
                      <a:pt x="29873" y="9645"/>
                      <a:pt x="29849" y="9728"/>
                      <a:pt x="29825" y="9800"/>
                    </a:cubicBezTo>
                    <a:cubicBezTo>
                      <a:pt x="29778" y="9859"/>
                      <a:pt x="29718" y="9919"/>
                      <a:pt x="29647" y="9955"/>
                    </a:cubicBezTo>
                    <a:lnTo>
                      <a:pt x="29587" y="9990"/>
                    </a:lnTo>
                    <a:lnTo>
                      <a:pt x="29587" y="10228"/>
                    </a:lnTo>
                    <a:cubicBezTo>
                      <a:pt x="29611" y="10217"/>
                      <a:pt x="29623" y="10205"/>
                      <a:pt x="29647" y="10193"/>
                    </a:cubicBezTo>
                    <a:cubicBezTo>
                      <a:pt x="29696" y="10165"/>
                      <a:pt x="29736" y="10153"/>
                      <a:pt x="29769" y="10153"/>
                    </a:cubicBezTo>
                    <a:cubicBezTo>
                      <a:pt x="29792" y="10153"/>
                      <a:pt x="29811" y="10159"/>
                      <a:pt x="29825" y="10169"/>
                    </a:cubicBezTo>
                    <a:cubicBezTo>
                      <a:pt x="29861" y="10217"/>
                      <a:pt x="29873" y="10288"/>
                      <a:pt x="29873" y="10347"/>
                    </a:cubicBezTo>
                    <a:cubicBezTo>
                      <a:pt x="29873" y="10419"/>
                      <a:pt x="29861" y="10490"/>
                      <a:pt x="29837" y="10550"/>
                    </a:cubicBezTo>
                    <a:cubicBezTo>
                      <a:pt x="29813" y="10609"/>
                      <a:pt x="29766" y="10657"/>
                      <a:pt x="29718" y="10681"/>
                    </a:cubicBezTo>
                    <a:cubicBezTo>
                      <a:pt x="29685" y="10701"/>
                      <a:pt x="29656" y="10709"/>
                      <a:pt x="29635" y="10709"/>
                    </a:cubicBezTo>
                    <a:cubicBezTo>
                      <a:pt x="29617" y="10709"/>
                      <a:pt x="29604" y="10703"/>
                      <a:pt x="29599" y="10693"/>
                    </a:cubicBezTo>
                    <a:cubicBezTo>
                      <a:pt x="29563" y="10645"/>
                      <a:pt x="29551" y="10586"/>
                      <a:pt x="29551" y="10526"/>
                    </a:cubicBezTo>
                    <a:lnTo>
                      <a:pt x="29551" y="10467"/>
                    </a:lnTo>
                    <a:lnTo>
                      <a:pt x="29182" y="10669"/>
                    </a:lnTo>
                    <a:lnTo>
                      <a:pt x="29182" y="10728"/>
                    </a:lnTo>
                    <a:cubicBezTo>
                      <a:pt x="29182" y="10895"/>
                      <a:pt x="29230" y="11002"/>
                      <a:pt x="29313" y="11050"/>
                    </a:cubicBezTo>
                    <a:cubicBezTo>
                      <a:pt x="29334" y="11064"/>
                      <a:pt x="29361" y="11071"/>
                      <a:pt x="29393" y="11071"/>
                    </a:cubicBezTo>
                    <a:cubicBezTo>
                      <a:pt x="29471" y="11071"/>
                      <a:pt x="29580" y="11031"/>
                      <a:pt x="29706" y="10955"/>
                    </a:cubicBezTo>
                    <a:cubicBezTo>
                      <a:pt x="29873" y="10871"/>
                      <a:pt x="30016" y="10752"/>
                      <a:pt x="30111" y="10598"/>
                    </a:cubicBezTo>
                    <a:cubicBezTo>
                      <a:pt x="30194" y="10455"/>
                      <a:pt x="30242" y="10300"/>
                      <a:pt x="30230" y="10133"/>
                    </a:cubicBezTo>
                    <a:cubicBezTo>
                      <a:pt x="30230" y="9948"/>
                      <a:pt x="30177" y="9852"/>
                      <a:pt x="30055" y="9852"/>
                    </a:cubicBezTo>
                    <a:cubicBezTo>
                      <a:pt x="30036" y="9852"/>
                      <a:pt x="30015" y="9854"/>
                      <a:pt x="29992" y="9859"/>
                    </a:cubicBezTo>
                    <a:cubicBezTo>
                      <a:pt x="30063" y="9800"/>
                      <a:pt x="30123" y="9728"/>
                      <a:pt x="30171" y="9633"/>
                    </a:cubicBezTo>
                    <a:cubicBezTo>
                      <a:pt x="30206" y="9550"/>
                      <a:pt x="30230" y="9443"/>
                      <a:pt x="30242" y="9347"/>
                    </a:cubicBezTo>
                    <a:cubicBezTo>
                      <a:pt x="30242" y="9204"/>
                      <a:pt x="30194" y="9109"/>
                      <a:pt x="30099" y="9085"/>
                    </a:cubicBezTo>
                    <a:cubicBezTo>
                      <a:pt x="30070" y="9081"/>
                      <a:pt x="30041" y="9078"/>
                      <a:pt x="30013" y="9078"/>
                    </a:cubicBezTo>
                    <a:close/>
                    <a:moveTo>
                      <a:pt x="20093" y="10155"/>
                    </a:moveTo>
                    <a:cubicBezTo>
                      <a:pt x="19970" y="10155"/>
                      <a:pt x="19857" y="10191"/>
                      <a:pt x="19753" y="10264"/>
                    </a:cubicBezTo>
                    <a:cubicBezTo>
                      <a:pt x="19598" y="10336"/>
                      <a:pt x="19467" y="10455"/>
                      <a:pt x="19372" y="10598"/>
                    </a:cubicBezTo>
                    <a:cubicBezTo>
                      <a:pt x="19276" y="10717"/>
                      <a:pt x="19229" y="10871"/>
                      <a:pt x="19229" y="11026"/>
                    </a:cubicBezTo>
                    <a:lnTo>
                      <a:pt x="19229" y="11121"/>
                    </a:lnTo>
                    <a:lnTo>
                      <a:pt x="19598" y="10907"/>
                    </a:lnTo>
                    <a:lnTo>
                      <a:pt x="19598" y="10836"/>
                    </a:lnTo>
                    <a:cubicBezTo>
                      <a:pt x="19598" y="10764"/>
                      <a:pt x="19610" y="10705"/>
                      <a:pt x="19634" y="10645"/>
                    </a:cubicBezTo>
                    <a:cubicBezTo>
                      <a:pt x="19657" y="10586"/>
                      <a:pt x="19705" y="10550"/>
                      <a:pt x="19753" y="10526"/>
                    </a:cubicBezTo>
                    <a:cubicBezTo>
                      <a:pt x="19791" y="10503"/>
                      <a:pt x="19825" y="10490"/>
                      <a:pt x="19850" y="10490"/>
                    </a:cubicBezTo>
                    <a:cubicBezTo>
                      <a:pt x="19864" y="10490"/>
                      <a:pt x="19875" y="10494"/>
                      <a:pt x="19884" y="10502"/>
                    </a:cubicBezTo>
                    <a:cubicBezTo>
                      <a:pt x="19907" y="10550"/>
                      <a:pt x="19919" y="10598"/>
                      <a:pt x="19919" y="10657"/>
                    </a:cubicBezTo>
                    <a:cubicBezTo>
                      <a:pt x="19919" y="10728"/>
                      <a:pt x="19896" y="10812"/>
                      <a:pt x="19872" y="10883"/>
                    </a:cubicBezTo>
                    <a:cubicBezTo>
                      <a:pt x="19824" y="10943"/>
                      <a:pt x="19765" y="11002"/>
                      <a:pt x="19693" y="11038"/>
                    </a:cubicBezTo>
                    <a:lnTo>
                      <a:pt x="19634" y="11062"/>
                    </a:lnTo>
                    <a:lnTo>
                      <a:pt x="19634" y="11312"/>
                    </a:lnTo>
                    <a:cubicBezTo>
                      <a:pt x="19669" y="11288"/>
                      <a:pt x="19693" y="11276"/>
                      <a:pt x="19693" y="11276"/>
                    </a:cubicBezTo>
                    <a:cubicBezTo>
                      <a:pt x="19744" y="11247"/>
                      <a:pt x="19785" y="11232"/>
                      <a:pt x="19818" y="11232"/>
                    </a:cubicBezTo>
                    <a:cubicBezTo>
                      <a:pt x="19840" y="11232"/>
                      <a:pt x="19858" y="11238"/>
                      <a:pt x="19872" y="11252"/>
                    </a:cubicBezTo>
                    <a:cubicBezTo>
                      <a:pt x="19907" y="11300"/>
                      <a:pt x="19919" y="11360"/>
                      <a:pt x="19919" y="11431"/>
                    </a:cubicBezTo>
                    <a:cubicBezTo>
                      <a:pt x="19919" y="11502"/>
                      <a:pt x="19907" y="11574"/>
                      <a:pt x="19884" y="11633"/>
                    </a:cubicBezTo>
                    <a:cubicBezTo>
                      <a:pt x="19860" y="11693"/>
                      <a:pt x="19812" y="11741"/>
                      <a:pt x="19765" y="11764"/>
                    </a:cubicBezTo>
                    <a:cubicBezTo>
                      <a:pt x="19732" y="11784"/>
                      <a:pt x="19703" y="11793"/>
                      <a:pt x="19679" y="11793"/>
                    </a:cubicBezTo>
                    <a:cubicBezTo>
                      <a:pt x="19660" y="11793"/>
                      <a:pt x="19644" y="11787"/>
                      <a:pt x="19634" y="11776"/>
                    </a:cubicBezTo>
                    <a:cubicBezTo>
                      <a:pt x="19610" y="11717"/>
                      <a:pt x="19598" y="11657"/>
                      <a:pt x="19598" y="11598"/>
                    </a:cubicBezTo>
                    <a:lnTo>
                      <a:pt x="19598" y="11550"/>
                    </a:lnTo>
                    <a:lnTo>
                      <a:pt x="19229" y="11752"/>
                    </a:lnTo>
                    <a:lnTo>
                      <a:pt x="19229" y="11812"/>
                    </a:lnTo>
                    <a:cubicBezTo>
                      <a:pt x="19229" y="11979"/>
                      <a:pt x="19276" y="12086"/>
                      <a:pt x="19360" y="12133"/>
                    </a:cubicBezTo>
                    <a:cubicBezTo>
                      <a:pt x="19383" y="12144"/>
                      <a:pt x="19411" y="12149"/>
                      <a:pt x="19442" y="12149"/>
                    </a:cubicBezTo>
                    <a:cubicBezTo>
                      <a:pt x="19521" y="12149"/>
                      <a:pt x="19625" y="12115"/>
                      <a:pt x="19753" y="12038"/>
                    </a:cubicBezTo>
                    <a:cubicBezTo>
                      <a:pt x="19919" y="11955"/>
                      <a:pt x="20062" y="11824"/>
                      <a:pt x="20157" y="11669"/>
                    </a:cubicBezTo>
                    <a:cubicBezTo>
                      <a:pt x="20241" y="11538"/>
                      <a:pt x="20277" y="11371"/>
                      <a:pt x="20277" y="11217"/>
                    </a:cubicBezTo>
                    <a:cubicBezTo>
                      <a:pt x="20277" y="11024"/>
                      <a:pt x="20225" y="10935"/>
                      <a:pt x="20106" y="10935"/>
                    </a:cubicBezTo>
                    <a:cubicBezTo>
                      <a:pt x="20086" y="10935"/>
                      <a:pt x="20063" y="10938"/>
                      <a:pt x="20038" y="10943"/>
                    </a:cubicBezTo>
                    <a:cubicBezTo>
                      <a:pt x="20110" y="10883"/>
                      <a:pt x="20169" y="10800"/>
                      <a:pt x="20217" y="10717"/>
                    </a:cubicBezTo>
                    <a:cubicBezTo>
                      <a:pt x="20253" y="10621"/>
                      <a:pt x="20277" y="10526"/>
                      <a:pt x="20277" y="10431"/>
                    </a:cubicBezTo>
                    <a:cubicBezTo>
                      <a:pt x="20277" y="10276"/>
                      <a:pt x="20241" y="10193"/>
                      <a:pt x="20146" y="10157"/>
                    </a:cubicBezTo>
                    <a:cubicBezTo>
                      <a:pt x="20128" y="10155"/>
                      <a:pt x="20110" y="10155"/>
                      <a:pt x="20093" y="10155"/>
                    </a:cubicBezTo>
                    <a:close/>
                    <a:moveTo>
                      <a:pt x="18550" y="11288"/>
                    </a:moveTo>
                    <a:lnTo>
                      <a:pt x="18550" y="12014"/>
                    </a:lnTo>
                    <a:lnTo>
                      <a:pt x="18252" y="12181"/>
                    </a:lnTo>
                    <a:lnTo>
                      <a:pt x="18550" y="11288"/>
                    </a:lnTo>
                    <a:close/>
                    <a:moveTo>
                      <a:pt x="31252" y="12128"/>
                    </a:moveTo>
                    <a:cubicBezTo>
                      <a:pt x="31222" y="12128"/>
                      <a:pt x="31187" y="12137"/>
                      <a:pt x="31147" y="12157"/>
                    </a:cubicBezTo>
                    <a:cubicBezTo>
                      <a:pt x="31040" y="12217"/>
                      <a:pt x="30968" y="12324"/>
                      <a:pt x="30956" y="12443"/>
                    </a:cubicBezTo>
                    <a:cubicBezTo>
                      <a:pt x="30956" y="12512"/>
                      <a:pt x="30991" y="12546"/>
                      <a:pt x="31044" y="12546"/>
                    </a:cubicBezTo>
                    <a:cubicBezTo>
                      <a:pt x="31073" y="12546"/>
                      <a:pt x="31109" y="12536"/>
                      <a:pt x="31147" y="12514"/>
                    </a:cubicBezTo>
                    <a:cubicBezTo>
                      <a:pt x="31254" y="12455"/>
                      <a:pt x="31337" y="12348"/>
                      <a:pt x="31349" y="12229"/>
                    </a:cubicBezTo>
                    <a:cubicBezTo>
                      <a:pt x="31349" y="12165"/>
                      <a:pt x="31312" y="12128"/>
                      <a:pt x="31252" y="12128"/>
                    </a:cubicBezTo>
                    <a:close/>
                    <a:moveTo>
                      <a:pt x="18895" y="10752"/>
                    </a:moveTo>
                    <a:lnTo>
                      <a:pt x="18467" y="10990"/>
                    </a:lnTo>
                    <a:lnTo>
                      <a:pt x="17955" y="12348"/>
                    </a:lnTo>
                    <a:lnTo>
                      <a:pt x="17955" y="12598"/>
                    </a:lnTo>
                    <a:lnTo>
                      <a:pt x="18550" y="12264"/>
                    </a:lnTo>
                    <a:lnTo>
                      <a:pt x="18550" y="12669"/>
                    </a:lnTo>
                    <a:lnTo>
                      <a:pt x="18895" y="12479"/>
                    </a:lnTo>
                    <a:lnTo>
                      <a:pt x="18895" y="12074"/>
                    </a:lnTo>
                    <a:lnTo>
                      <a:pt x="19086" y="11967"/>
                    </a:lnTo>
                    <a:lnTo>
                      <a:pt x="19086" y="11717"/>
                    </a:lnTo>
                    <a:lnTo>
                      <a:pt x="18895" y="11824"/>
                    </a:lnTo>
                    <a:lnTo>
                      <a:pt x="18895" y="10752"/>
                    </a:lnTo>
                    <a:close/>
                    <a:moveTo>
                      <a:pt x="46671" y="6792"/>
                    </a:moveTo>
                    <a:cubicBezTo>
                      <a:pt x="46662" y="6792"/>
                      <a:pt x="46651" y="6794"/>
                      <a:pt x="46637" y="6799"/>
                    </a:cubicBezTo>
                    <a:lnTo>
                      <a:pt x="46637" y="12467"/>
                    </a:lnTo>
                    <a:lnTo>
                      <a:pt x="46637" y="12633"/>
                    </a:lnTo>
                    <a:cubicBezTo>
                      <a:pt x="46637" y="12657"/>
                      <a:pt x="46637" y="12693"/>
                      <a:pt x="46685" y="12717"/>
                    </a:cubicBezTo>
                    <a:cubicBezTo>
                      <a:pt x="46696" y="12705"/>
                      <a:pt x="46720" y="12705"/>
                      <a:pt x="46732" y="12693"/>
                    </a:cubicBezTo>
                    <a:lnTo>
                      <a:pt x="47161" y="12455"/>
                    </a:lnTo>
                    <a:lnTo>
                      <a:pt x="47161" y="8133"/>
                    </a:lnTo>
                    <a:cubicBezTo>
                      <a:pt x="47149" y="8073"/>
                      <a:pt x="47137" y="8026"/>
                      <a:pt x="47125" y="7966"/>
                    </a:cubicBezTo>
                    <a:cubicBezTo>
                      <a:pt x="47077" y="7561"/>
                      <a:pt x="46947" y="7180"/>
                      <a:pt x="46732" y="6835"/>
                    </a:cubicBezTo>
                    <a:cubicBezTo>
                      <a:pt x="46714" y="6817"/>
                      <a:pt x="46703" y="6792"/>
                      <a:pt x="46671" y="6792"/>
                    </a:cubicBezTo>
                    <a:close/>
                    <a:moveTo>
                      <a:pt x="45637" y="5906"/>
                    </a:moveTo>
                    <a:cubicBezTo>
                      <a:pt x="45637" y="5930"/>
                      <a:pt x="45637" y="5942"/>
                      <a:pt x="45637" y="5954"/>
                    </a:cubicBezTo>
                    <a:lnTo>
                      <a:pt x="45637" y="13241"/>
                    </a:lnTo>
                    <a:cubicBezTo>
                      <a:pt x="45625" y="13253"/>
                      <a:pt x="45625" y="13253"/>
                      <a:pt x="45637" y="13265"/>
                    </a:cubicBezTo>
                    <a:cubicBezTo>
                      <a:pt x="45637" y="13265"/>
                      <a:pt x="45637" y="13276"/>
                      <a:pt x="45649" y="13276"/>
                    </a:cubicBezTo>
                    <a:cubicBezTo>
                      <a:pt x="45827" y="13205"/>
                      <a:pt x="46006" y="13110"/>
                      <a:pt x="46149" y="12991"/>
                    </a:cubicBezTo>
                    <a:cubicBezTo>
                      <a:pt x="46173" y="12681"/>
                      <a:pt x="46161" y="6359"/>
                      <a:pt x="46149" y="6180"/>
                    </a:cubicBezTo>
                    <a:cubicBezTo>
                      <a:pt x="45994" y="6061"/>
                      <a:pt x="45827" y="5966"/>
                      <a:pt x="45637" y="5906"/>
                    </a:cubicBezTo>
                    <a:close/>
                    <a:moveTo>
                      <a:pt x="17729" y="11407"/>
                    </a:moveTo>
                    <a:lnTo>
                      <a:pt x="16836" y="11907"/>
                    </a:lnTo>
                    <a:lnTo>
                      <a:pt x="16812" y="12895"/>
                    </a:lnTo>
                    <a:lnTo>
                      <a:pt x="17133" y="12717"/>
                    </a:lnTo>
                    <a:cubicBezTo>
                      <a:pt x="17145" y="12622"/>
                      <a:pt x="17205" y="12526"/>
                      <a:pt x="17300" y="12479"/>
                    </a:cubicBezTo>
                    <a:cubicBezTo>
                      <a:pt x="17328" y="12457"/>
                      <a:pt x="17353" y="12447"/>
                      <a:pt x="17374" y="12447"/>
                    </a:cubicBezTo>
                    <a:cubicBezTo>
                      <a:pt x="17399" y="12447"/>
                      <a:pt x="17418" y="12460"/>
                      <a:pt x="17431" y="12479"/>
                    </a:cubicBezTo>
                    <a:cubicBezTo>
                      <a:pt x="17455" y="12538"/>
                      <a:pt x="17467" y="12622"/>
                      <a:pt x="17467" y="12693"/>
                    </a:cubicBezTo>
                    <a:cubicBezTo>
                      <a:pt x="17467" y="12764"/>
                      <a:pt x="17455" y="12836"/>
                      <a:pt x="17455" y="12907"/>
                    </a:cubicBezTo>
                    <a:cubicBezTo>
                      <a:pt x="17443" y="12955"/>
                      <a:pt x="17431" y="13003"/>
                      <a:pt x="17407" y="13050"/>
                    </a:cubicBezTo>
                    <a:cubicBezTo>
                      <a:pt x="17383" y="13086"/>
                      <a:pt x="17348" y="13122"/>
                      <a:pt x="17300" y="13145"/>
                    </a:cubicBezTo>
                    <a:cubicBezTo>
                      <a:pt x="17270" y="13163"/>
                      <a:pt x="17246" y="13172"/>
                      <a:pt x="17227" y="13172"/>
                    </a:cubicBezTo>
                    <a:cubicBezTo>
                      <a:pt x="17208" y="13172"/>
                      <a:pt x="17193" y="13163"/>
                      <a:pt x="17181" y="13145"/>
                    </a:cubicBezTo>
                    <a:cubicBezTo>
                      <a:pt x="17157" y="13086"/>
                      <a:pt x="17145" y="13014"/>
                      <a:pt x="17145" y="12955"/>
                    </a:cubicBezTo>
                    <a:lnTo>
                      <a:pt x="16788" y="13157"/>
                    </a:lnTo>
                    <a:cubicBezTo>
                      <a:pt x="16788" y="13241"/>
                      <a:pt x="16800" y="13336"/>
                      <a:pt x="16824" y="13419"/>
                    </a:cubicBezTo>
                    <a:cubicBezTo>
                      <a:pt x="16848" y="13479"/>
                      <a:pt x="16907" y="13515"/>
                      <a:pt x="16978" y="13515"/>
                    </a:cubicBezTo>
                    <a:cubicBezTo>
                      <a:pt x="17086" y="13503"/>
                      <a:pt x="17193" y="13467"/>
                      <a:pt x="17288" y="13407"/>
                    </a:cubicBezTo>
                    <a:cubicBezTo>
                      <a:pt x="17407" y="13336"/>
                      <a:pt x="17526" y="13253"/>
                      <a:pt x="17610" y="13145"/>
                    </a:cubicBezTo>
                    <a:cubicBezTo>
                      <a:pt x="17681" y="13062"/>
                      <a:pt x="17729" y="12955"/>
                      <a:pt x="17764" y="12848"/>
                    </a:cubicBezTo>
                    <a:cubicBezTo>
                      <a:pt x="17788" y="12729"/>
                      <a:pt x="17800" y="12610"/>
                      <a:pt x="17800" y="12479"/>
                    </a:cubicBezTo>
                    <a:cubicBezTo>
                      <a:pt x="17824" y="12360"/>
                      <a:pt x="17776" y="12229"/>
                      <a:pt x="17705" y="12145"/>
                    </a:cubicBezTo>
                    <a:cubicBezTo>
                      <a:pt x="17672" y="12118"/>
                      <a:pt x="17632" y="12103"/>
                      <a:pt x="17586" y="12103"/>
                    </a:cubicBezTo>
                    <a:cubicBezTo>
                      <a:pt x="17533" y="12103"/>
                      <a:pt x="17472" y="12124"/>
                      <a:pt x="17407" y="12169"/>
                    </a:cubicBezTo>
                    <a:cubicBezTo>
                      <a:pt x="17336" y="12205"/>
                      <a:pt x="17288" y="12241"/>
                      <a:pt x="17229" y="12288"/>
                    </a:cubicBezTo>
                    <a:cubicBezTo>
                      <a:pt x="17181" y="12324"/>
                      <a:pt x="17145" y="12360"/>
                      <a:pt x="17109" y="12407"/>
                    </a:cubicBezTo>
                    <a:lnTo>
                      <a:pt x="17133" y="12014"/>
                    </a:lnTo>
                    <a:lnTo>
                      <a:pt x="17729" y="11693"/>
                    </a:lnTo>
                    <a:lnTo>
                      <a:pt x="17729" y="11407"/>
                    </a:lnTo>
                    <a:close/>
                    <a:moveTo>
                      <a:pt x="44800" y="5701"/>
                    </a:moveTo>
                    <a:cubicBezTo>
                      <a:pt x="44746" y="5701"/>
                      <a:pt x="44692" y="5708"/>
                      <a:pt x="44637" y="5728"/>
                    </a:cubicBezTo>
                    <a:cubicBezTo>
                      <a:pt x="44625" y="5764"/>
                      <a:pt x="44613" y="5799"/>
                      <a:pt x="44613" y="5835"/>
                    </a:cubicBezTo>
                    <a:lnTo>
                      <a:pt x="44613" y="13800"/>
                    </a:lnTo>
                    <a:cubicBezTo>
                      <a:pt x="44613" y="13812"/>
                      <a:pt x="44625" y="13824"/>
                      <a:pt x="44649" y="13848"/>
                    </a:cubicBezTo>
                    <a:cubicBezTo>
                      <a:pt x="44815" y="13765"/>
                      <a:pt x="44982" y="13681"/>
                      <a:pt x="45149" y="13574"/>
                    </a:cubicBezTo>
                    <a:cubicBezTo>
                      <a:pt x="45161" y="13491"/>
                      <a:pt x="45161" y="13395"/>
                      <a:pt x="45161" y="13312"/>
                    </a:cubicBezTo>
                    <a:lnTo>
                      <a:pt x="45161" y="6014"/>
                    </a:lnTo>
                    <a:lnTo>
                      <a:pt x="45161" y="5859"/>
                    </a:lnTo>
                    <a:cubicBezTo>
                      <a:pt x="45149" y="5811"/>
                      <a:pt x="45137" y="5775"/>
                      <a:pt x="45125" y="5728"/>
                    </a:cubicBezTo>
                    <a:cubicBezTo>
                      <a:pt x="45014" y="5728"/>
                      <a:pt x="44908" y="5701"/>
                      <a:pt x="44800" y="5701"/>
                    </a:cubicBezTo>
                    <a:close/>
                    <a:moveTo>
                      <a:pt x="44137" y="5764"/>
                    </a:moveTo>
                    <a:cubicBezTo>
                      <a:pt x="43958" y="5775"/>
                      <a:pt x="43791" y="5823"/>
                      <a:pt x="43625" y="5895"/>
                    </a:cubicBezTo>
                    <a:cubicBezTo>
                      <a:pt x="43625" y="5906"/>
                      <a:pt x="43613" y="5930"/>
                      <a:pt x="43613" y="5954"/>
                    </a:cubicBezTo>
                    <a:lnTo>
                      <a:pt x="43613" y="14360"/>
                    </a:lnTo>
                    <a:cubicBezTo>
                      <a:pt x="43613" y="14372"/>
                      <a:pt x="43613" y="14372"/>
                      <a:pt x="43613" y="14384"/>
                    </a:cubicBezTo>
                    <a:cubicBezTo>
                      <a:pt x="43613" y="14384"/>
                      <a:pt x="43625" y="14396"/>
                      <a:pt x="43637" y="14396"/>
                    </a:cubicBezTo>
                    <a:cubicBezTo>
                      <a:pt x="43815" y="14324"/>
                      <a:pt x="43982" y="14229"/>
                      <a:pt x="44149" y="14122"/>
                    </a:cubicBezTo>
                    <a:lnTo>
                      <a:pt x="44149" y="13872"/>
                    </a:lnTo>
                    <a:lnTo>
                      <a:pt x="44149" y="6037"/>
                    </a:lnTo>
                    <a:lnTo>
                      <a:pt x="44149" y="5871"/>
                    </a:lnTo>
                    <a:cubicBezTo>
                      <a:pt x="44149" y="5835"/>
                      <a:pt x="44137" y="5799"/>
                      <a:pt x="44137" y="5764"/>
                    </a:cubicBezTo>
                    <a:close/>
                    <a:moveTo>
                      <a:pt x="43113" y="6121"/>
                    </a:moveTo>
                    <a:cubicBezTo>
                      <a:pt x="43017" y="6145"/>
                      <a:pt x="42922" y="6180"/>
                      <a:pt x="42827" y="6252"/>
                    </a:cubicBezTo>
                    <a:cubicBezTo>
                      <a:pt x="42553" y="6407"/>
                      <a:pt x="42589" y="6335"/>
                      <a:pt x="42589" y="6657"/>
                    </a:cubicBezTo>
                    <a:lnTo>
                      <a:pt x="42589" y="14705"/>
                    </a:lnTo>
                    <a:lnTo>
                      <a:pt x="42589" y="14884"/>
                    </a:lnTo>
                    <a:cubicBezTo>
                      <a:pt x="42589" y="14919"/>
                      <a:pt x="42601" y="14943"/>
                      <a:pt x="42613" y="14967"/>
                    </a:cubicBezTo>
                    <a:cubicBezTo>
                      <a:pt x="42779" y="14884"/>
                      <a:pt x="42958" y="14800"/>
                      <a:pt x="43113" y="14693"/>
                    </a:cubicBezTo>
                    <a:lnTo>
                      <a:pt x="43113" y="6121"/>
                    </a:lnTo>
                    <a:close/>
                    <a:moveTo>
                      <a:pt x="18641" y="14745"/>
                    </a:moveTo>
                    <a:cubicBezTo>
                      <a:pt x="18612" y="14745"/>
                      <a:pt x="18576" y="14755"/>
                      <a:pt x="18538" y="14777"/>
                    </a:cubicBezTo>
                    <a:cubicBezTo>
                      <a:pt x="18419" y="14836"/>
                      <a:pt x="18348" y="14943"/>
                      <a:pt x="18336" y="15062"/>
                    </a:cubicBezTo>
                    <a:cubicBezTo>
                      <a:pt x="18336" y="15126"/>
                      <a:pt x="18373" y="15163"/>
                      <a:pt x="18433" y="15163"/>
                    </a:cubicBezTo>
                    <a:cubicBezTo>
                      <a:pt x="18463" y="15163"/>
                      <a:pt x="18499" y="15154"/>
                      <a:pt x="18538" y="15134"/>
                    </a:cubicBezTo>
                    <a:cubicBezTo>
                      <a:pt x="18645" y="15074"/>
                      <a:pt x="18717" y="14967"/>
                      <a:pt x="18729" y="14848"/>
                    </a:cubicBezTo>
                    <a:cubicBezTo>
                      <a:pt x="18729" y="14779"/>
                      <a:pt x="18694" y="14745"/>
                      <a:pt x="18641" y="14745"/>
                    </a:cubicBezTo>
                    <a:close/>
                    <a:moveTo>
                      <a:pt x="42101" y="6716"/>
                    </a:moveTo>
                    <a:cubicBezTo>
                      <a:pt x="41922" y="6823"/>
                      <a:pt x="41743" y="6954"/>
                      <a:pt x="41577" y="7097"/>
                    </a:cubicBezTo>
                    <a:lnTo>
                      <a:pt x="41589" y="7323"/>
                    </a:lnTo>
                    <a:lnTo>
                      <a:pt x="41589" y="15277"/>
                    </a:lnTo>
                    <a:lnTo>
                      <a:pt x="41589" y="15431"/>
                    </a:lnTo>
                    <a:cubicBezTo>
                      <a:pt x="41589" y="15491"/>
                      <a:pt x="41577" y="15503"/>
                      <a:pt x="41624" y="15527"/>
                    </a:cubicBezTo>
                    <a:cubicBezTo>
                      <a:pt x="41791" y="15443"/>
                      <a:pt x="41958" y="15348"/>
                      <a:pt x="42124" y="15241"/>
                    </a:cubicBezTo>
                    <a:lnTo>
                      <a:pt x="42124" y="6990"/>
                    </a:lnTo>
                    <a:lnTo>
                      <a:pt x="42124" y="6811"/>
                    </a:lnTo>
                    <a:cubicBezTo>
                      <a:pt x="42113" y="6776"/>
                      <a:pt x="42113" y="6740"/>
                      <a:pt x="42101" y="6716"/>
                    </a:cubicBezTo>
                    <a:close/>
                    <a:moveTo>
                      <a:pt x="41089" y="7514"/>
                    </a:moveTo>
                    <a:cubicBezTo>
                      <a:pt x="40970" y="7609"/>
                      <a:pt x="40839" y="7716"/>
                      <a:pt x="40731" y="7835"/>
                    </a:cubicBezTo>
                    <a:cubicBezTo>
                      <a:pt x="40529" y="8050"/>
                      <a:pt x="40565" y="7978"/>
                      <a:pt x="40565" y="8252"/>
                    </a:cubicBezTo>
                    <a:lnTo>
                      <a:pt x="40565" y="15836"/>
                    </a:lnTo>
                    <a:lnTo>
                      <a:pt x="40565" y="15991"/>
                    </a:lnTo>
                    <a:cubicBezTo>
                      <a:pt x="40565" y="16027"/>
                      <a:pt x="40577" y="16062"/>
                      <a:pt x="40589" y="16098"/>
                    </a:cubicBezTo>
                    <a:cubicBezTo>
                      <a:pt x="40767" y="16015"/>
                      <a:pt x="40934" y="15920"/>
                      <a:pt x="41089" y="15812"/>
                    </a:cubicBezTo>
                    <a:lnTo>
                      <a:pt x="41089" y="7514"/>
                    </a:lnTo>
                    <a:close/>
                    <a:moveTo>
                      <a:pt x="40100" y="8562"/>
                    </a:moveTo>
                    <a:cubicBezTo>
                      <a:pt x="40065" y="8585"/>
                      <a:pt x="40029" y="8609"/>
                      <a:pt x="40005" y="8645"/>
                    </a:cubicBezTo>
                    <a:cubicBezTo>
                      <a:pt x="39898" y="8764"/>
                      <a:pt x="39803" y="8883"/>
                      <a:pt x="39708" y="9014"/>
                    </a:cubicBezTo>
                    <a:cubicBezTo>
                      <a:pt x="39529" y="9240"/>
                      <a:pt x="39553" y="9157"/>
                      <a:pt x="39553" y="9443"/>
                    </a:cubicBezTo>
                    <a:lnTo>
                      <a:pt x="39553" y="15908"/>
                    </a:lnTo>
                    <a:lnTo>
                      <a:pt x="39553" y="16503"/>
                    </a:lnTo>
                    <a:cubicBezTo>
                      <a:pt x="39553" y="16551"/>
                      <a:pt x="39553" y="16598"/>
                      <a:pt x="39565" y="16658"/>
                    </a:cubicBezTo>
                    <a:cubicBezTo>
                      <a:pt x="39600" y="16646"/>
                      <a:pt x="39636" y="16634"/>
                      <a:pt x="39672" y="16622"/>
                    </a:cubicBezTo>
                    <a:cubicBezTo>
                      <a:pt x="39755" y="16574"/>
                      <a:pt x="39827" y="16527"/>
                      <a:pt x="39910" y="16479"/>
                    </a:cubicBezTo>
                    <a:cubicBezTo>
                      <a:pt x="40124" y="16360"/>
                      <a:pt x="40100" y="16396"/>
                      <a:pt x="40100" y="16158"/>
                    </a:cubicBezTo>
                    <a:lnTo>
                      <a:pt x="40100" y="8776"/>
                    </a:lnTo>
                    <a:lnTo>
                      <a:pt x="40100" y="8562"/>
                    </a:lnTo>
                    <a:close/>
                    <a:moveTo>
                      <a:pt x="39076" y="9907"/>
                    </a:moveTo>
                    <a:cubicBezTo>
                      <a:pt x="39041" y="9931"/>
                      <a:pt x="39029" y="9931"/>
                      <a:pt x="39017" y="9931"/>
                    </a:cubicBezTo>
                    <a:cubicBezTo>
                      <a:pt x="38874" y="10133"/>
                      <a:pt x="38731" y="10324"/>
                      <a:pt x="38588" y="10526"/>
                    </a:cubicBezTo>
                    <a:cubicBezTo>
                      <a:pt x="38553" y="10574"/>
                      <a:pt x="38529" y="10621"/>
                      <a:pt x="38541" y="10681"/>
                    </a:cubicBezTo>
                    <a:lnTo>
                      <a:pt x="38541" y="10836"/>
                    </a:lnTo>
                    <a:lnTo>
                      <a:pt x="38541" y="16967"/>
                    </a:lnTo>
                    <a:lnTo>
                      <a:pt x="38541" y="17134"/>
                    </a:lnTo>
                    <a:cubicBezTo>
                      <a:pt x="38541" y="17182"/>
                      <a:pt x="38529" y="17194"/>
                      <a:pt x="38588" y="17217"/>
                    </a:cubicBezTo>
                    <a:cubicBezTo>
                      <a:pt x="38743" y="17134"/>
                      <a:pt x="38910" y="17051"/>
                      <a:pt x="39076" y="16944"/>
                    </a:cubicBezTo>
                    <a:lnTo>
                      <a:pt x="39076" y="9907"/>
                    </a:lnTo>
                    <a:close/>
                    <a:moveTo>
                      <a:pt x="38017" y="11252"/>
                    </a:moveTo>
                    <a:lnTo>
                      <a:pt x="37529" y="11764"/>
                    </a:lnTo>
                    <a:lnTo>
                      <a:pt x="37529" y="12455"/>
                    </a:lnTo>
                    <a:lnTo>
                      <a:pt x="37529" y="16443"/>
                    </a:lnTo>
                    <a:lnTo>
                      <a:pt x="37529" y="17098"/>
                    </a:lnTo>
                    <a:cubicBezTo>
                      <a:pt x="37529" y="17325"/>
                      <a:pt x="37529" y="17539"/>
                      <a:pt x="37552" y="17765"/>
                    </a:cubicBezTo>
                    <a:cubicBezTo>
                      <a:pt x="37731" y="17694"/>
                      <a:pt x="37898" y="17610"/>
                      <a:pt x="38053" y="17491"/>
                    </a:cubicBezTo>
                    <a:cubicBezTo>
                      <a:pt x="38064" y="17384"/>
                      <a:pt x="38076" y="11443"/>
                      <a:pt x="38064" y="11300"/>
                    </a:cubicBezTo>
                    <a:cubicBezTo>
                      <a:pt x="38064" y="11276"/>
                      <a:pt x="38053" y="11264"/>
                      <a:pt x="38041" y="11252"/>
                    </a:cubicBezTo>
                    <a:close/>
                    <a:moveTo>
                      <a:pt x="37005" y="12241"/>
                    </a:moveTo>
                    <a:lnTo>
                      <a:pt x="36505" y="12586"/>
                    </a:lnTo>
                    <a:lnTo>
                      <a:pt x="36505" y="12824"/>
                    </a:lnTo>
                    <a:lnTo>
                      <a:pt x="36505" y="18087"/>
                    </a:lnTo>
                    <a:lnTo>
                      <a:pt x="36505" y="18241"/>
                    </a:lnTo>
                    <a:cubicBezTo>
                      <a:pt x="36505" y="18301"/>
                      <a:pt x="36505" y="18313"/>
                      <a:pt x="36552" y="18325"/>
                    </a:cubicBezTo>
                    <a:cubicBezTo>
                      <a:pt x="36719" y="18253"/>
                      <a:pt x="36886" y="18158"/>
                      <a:pt x="37052" y="18051"/>
                    </a:cubicBezTo>
                    <a:lnTo>
                      <a:pt x="37052" y="12491"/>
                    </a:lnTo>
                    <a:lnTo>
                      <a:pt x="37052" y="12324"/>
                    </a:lnTo>
                    <a:cubicBezTo>
                      <a:pt x="37052" y="12276"/>
                      <a:pt x="37064" y="12264"/>
                      <a:pt x="37005" y="12241"/>
                    </a:cubicBezTo>
                    <a:close/>
                    <a:moveTo>
                      <a:pt x="36017" y="12860"/>
                    </a:moveTo>
                    <a:cubicBezTo>
                      <a:pt x="35838" y="12919"/>
                      <a:pt x="35671" y="12991"/>
                      <a:pt x="35505" y="13074"/>
                    </a:cubicBezTo>
                    <a:lnTo>
                      <a:pt x="35505" y="13336"/>
                    </a:lnTo>
                    <a:lnTo>
                      <a:pt x="35505" y="18622"/>
                    </a:lnTo>
                    <a:lnTo>
                      <a:pt x="35505" y="18801"/>
                    </a:lnTo>
                    <a:cubicBezTo>
                      <a:pt x="35505" y="18837"/>
                      <a:pt x="35517" y="18872"/>
                      <a:pt x="35528" y="18896"/>
                    </a:cubicBezTo>
                    <a:cubicBezTo>
                      <a:pt x="35707" y="18825"/>
                      <a:pt x="35874" y="18729"/>
                      <a:pt x="36028" y="18622"/>
                    </a:cubicBezTo>
                    <a:cubicBezTo>
                      <a:pt x="36028" y="18539"/>
                      <a:pt x="36040" y="18456"/>
                      <a:pt x="36040" y="18372"/>
                    </a:cubicBezTo>
                    <a:lnTo>
                      <a:pt x="36028" y="18360"/>
                    </a:lnTo>
                    <a:lnTo>
                      <a:pt x="36028" y="13122"/>
                    </a:lnTo>
                    <a:lnTo>
                      <a:pt x="36028" y="12967"/>
                    </a:lnTo>
                    <a:cubicBezTo>
                      <a:pt x="36028" y="12931"/>
                      <a:pt x="36017" y="12895"/>
                      <a:pt x="36017" y="12860"/>
                    </a:cubicBezTo>
                    <a:close/>
                    <a:moveTo>
                      <a:pt x="35016" y="13181"/>
                    </a:moveTo>
                    <a:cubicBezTo>
                      <a:pt x="34850" y="13181"/>
                      <a:pt x="34671" y="13193"/>
                      <a:pt x="34504" y="13217"/>
                    </a:cubicBezTo>
                    <a:lnTo>
                      <a:pt x="34504" y="13467"/>
                    </a:lnTo>
                    <a:lnTo>
                      <a:pt x="34504" y="19253"/>
                    </a:lnTo>
                    <a:lnTo>
                      <a:pt x="34504" y="19372"/>
                    </a:lnTo>
                    <a:cubicBezTo>
                      <a:pt x="34504" y="19408"/>
                      <a:pt x="34493" y="19444"/>
                      <a:pt x="34540" y="19468"/>
                    </a:cubicBezTo>
                    <a:cubicBezTo>
                      <a:pt x="34707" y="19384"/>
                      <a:pt x="34874" y="19289"/>
                      <a:pt x="35040" y="19182"/>
                    </a:cubicBezTo>
                    <a:lnTo>
                      <a:pt x="35040" y="13241"/>
                    </a:lnTo>
                    <a:cubicBezTo>
                      <a:pt x="35028" y="13217"/>
                      <a:pt x="35028" y="13205"/>
                      <a:pt x="35016" y="13181"/>
                    </a:cubicBezTo>
                    <a:close/>
                    <a:moveTo>
                      <a:pt x="33811" y="13241"/>
                    </a:moveTo>
                    <a:cubicBezTo>
                      <a:pt x="33696" y="13241"/>
                      <a:pt x="33580" y="13257"/>
                      <a:pt x="33469" y="13288"/>
                    </a:cubicBezTo>
                    <a:cubicBezTo>
                      <a:pt x="33481" y="13395"/>
                      <a:pt x="33469" y="13479"/>
                      <a:pt x="33469" y="13562"/>
                    </a:cubicBezTo>
                    <a:lnTo>
                      <a:pt x="33469" y="19741"/>
                    </a:lnTo>
                    <a:lnTo>
                      <a:pt x="33469" y="19920"/>
                    </a:lnTo>
                    <a:cubicBezTo>
                      <a:pt x="33481" y="19956"/>
                      <a:pt x="33492" y="19992"/>
                      <a:pt x="33504" y="20027"/>
                    </a:cubicBezTo>
                    <a:cubicBezTo>
                      <a:pt x="33671" y="19944"/>
                      <a:pt x="33850" y="19849"/>
                      <a:pt x="34004" y="19741"/>
                    </a:cubicBezTo>
                    <a:lnTo>
                      <a:pt x="34004" y="19480"/>
                    </a:lnTo>
                    <a:lnTo>
                      <a:pt x="34004" y="13550"/>
                    </a:lnTo>
                    <a:lnTo>
                      <a:pt x="34004" y="13372"/>
                    </a:lnTo>
                    <a:cubicBezTo>
                      <a:pt x="34004" y="13324"/>
                      <a:pt x="33993" y="13288"/>
                      <a:pt x="33981" y="13253"/>
                    </a:cubicBezTo>
                    <a:cubicBezTo>
                      <a:pt x="33925" y="13245"/>
                      <a:pt x="33868" y="13241"/>
                      <a:pt x="33811" y="13241"/>
                    </a:cubicBezTo>
                    <a:close/>
                    <a:moveTo>
                      <a:pt x="32980" y="13372"/>
                    </a:moveTo>
                    <a:cubicBezTo>
                      <a:pt x="32802" y="13395"/>
                      <a:pt x="32635" y="13431"/>
                      <a:pt x="32469" y="13503"/>
                    </a:cubicBezTo>
                    <a:lnTo>
                      <a:pt x="32469" y="13776"/>
                    </a:lnTo>
                    <a:lnTo>
                      <a:pt x="32469" y="20325"/>
                    </a:lnTo>
                    <a:lnTo>
                      <a:pt x="32469" y="20492"/>
                    </a:lnTo>
                    <a:cubicBezTo>
                      <a:pt x="32469" y="20515"/>
                      <a:pt x="32457" y="20551"/>
                      <a:pt x="32504" y="20575"/>
                    </a:cubicBezTo>
                    <a:cubicBezTo>
                      <a:pt x="32683" y="20492"/>
                      <a:pt x="32850" y="20396"/>
                      <a:pt x="33004" y="20301"/>
                    </a:cubicBezTo>
                    <a:lnTo>
                      <a:pt x="33004" y="13455"/>
                    </a:lnTo>
                    <a:cubicBezTo>
                      <a:pt x="33004" y="13419"/>
                      <a:pt x="32992" y="13395"/>
                      <a:pt x="32980" y="13372"/>
                    </a:cubicBezTo>
                    <a:close/>
                    <a:moveTo>
                      <a:pt x="31957" y="13729"/>
                    </a:moveTo>
                    <a:cubicBezTo>
                      <a:pt x="31766" y="13776"/>
                      <a:pt x="31599" y="13872"/>
                      <a:pt x="31445" y="13991"/>
                    </a:cubicBezTo>
                    <a:lnTo>
                      <a:pt x="31445" y="20896"/>
                    </a:lnTo>
                    <a:lnTo>
                      <a:pt x="31445" y="21051"/>
                    </a:lnTo>
                    <a:cubicBezTo>
                      <a:pt x="31456" y="21075"/>
                      <a:pt x="31456" y="21111"/>
                      <a:pt x="31468" y="21146"/>
                    </a:cubicBezTo>
                    <a:cubicBezTo>
                      <a:pt x="31647" y="21063"/>
                      <a:pt x="31826" y="20968"/>
                      <a:pt x="31992" y="20861"/>
                    </a:cubicBezTo>
                    <a:lnTo>
                      <a:pt x="31992" y="20623"/>
                    </a:lnTo>
                    <a:lnTo>
                      <a:pt x="31992" y="13979"/>
                    </a:lnTo>
                    <a:lnTo>
                      <a:pt x="31992" y="13812"/>
                    </a:lnTo>
                    <a:cubicBezTo>
                      <a:pt x="31992" y="13765"/>
                      <a:pt x="31992" y="13753"/>
                      <a:pt x="31957" y="13729"/>
                    </a:cubicBezTo>
                    <a:close/>
                    <a:moveTo>
                      <a:pt x="30945" y="14253"/>
                    </a:moveTo>
                    <a:cubicBezTo>
                      <a:pt x="30766" y="14348"/>
                      <a:pt x="30599" y="14455"/>
                      <a:pt x="30444" y="14574"/>
                    </a:cubicBezTo>
                    <a:lnTo>
                      <a:pt x="30444" y="14824"/>
                    </a:lnTo>
                    <a:lnTo>
                      <a:pt x="30444" y="21432"/>
                    </a:lnTo>
                    <a:lnTo>
                      <a:pt x="30444" y="21611"/>
                    </a:lnTo>
                    <a:cubicBezTo>
                      <a:pt x="30444" y="21646"/>
                      <a:pt x="30444" y="21682"/>
                      <a:pt x="30480" y="21694"/>
                    </a:cubicBezTo>
                    <a:cubicBezTo>
                      <a:pt x="30647" y="21611"/>
                      <a:pt x="30814" y="21527"/>
                      <a:pt x="30980" y="21420"/>
                    </a:cubicBezTo>
                    <a:lnTo>
                      <a:pt x="30980" y="14300"/>
                    </a:lnTo>
                    <a:cubicBezTo>
                      <a:pt x="30980" y="14288"/>
                      <a:pt x="30968" y="14277"/>
                      <a:pt x="30945" y="14253"/>
                    </a:cubicBezTo>
                    <a:close/>
                    <a:moveTo>
                      <a:pt x="4694" y="21319"/>
                    </a:moveTo>
                    <a:cubicBezTo>
                      <a:pt x="4712" y="21319"/>
                      <a:pt x="4727" y="21325"/>
                      <a:pt x="4739" y="21337"/>
                    </a:cubicBezTo>
                    <a:cubicBezTo>
                      <a:pt x="4763" y="21373"/>
                      <a:pt x="4786" y="21420"/>
                      <a:pt x="4775" y="21468"/>
                    </a:cubicBezTo>
                    <a:cubicBezTo>
                      <a:pt x="4775" y="21635"/>
                      <a:pt x="4739" y="21754"/>
                      <a:pt x="4644" y="21801"/>
                    </a:cubicBezTo>
                    <a:lnTo>
                      <a:pt x="4632" y="21801"/>
                    </a:lnTo>
                    <a:cubicBezTo>
                      <a:pt x="4612" y="21815"/>
                      <a:pt x="4595" y="21822"/>
                      <a:pt x="4579" y="21822"/>
                    </a:cubicBezTo>
                    <a:cubicBezTo>
                      <a:pt x="4529" y="21822"/>
                      <a:pt x="4501" y="21750"/>
                      <a:pt x="4501" y="21623"/>
                    </a:cubicBezTo>
                    <a:cubicBezTo>
                      <a:pt x="4501" y="21563"/>
                      <a:pt x="4513" y="21504"/>
                      <a:pt x="4536" y="21444"/>
                    </a:cubicBezTo>
                    <a:cubicBezTo>
                      <a:pt x="4560" y="21396"/>
                      <a:pt x="4596" y="21361"/>
                      <a:pt x="4632" y="21337"/>
                    </a:cubicBezTo>
                    <a:cubicBezTo>
                      <a:pt x="4656" y="21325"/>
                      <a:pt x="4676" y="21319"/>
                      <a:pt x="4694" y="21319"/>
                    </a:cubicBezTo>
                    <a:close/>
                    <a:moveTo>
                      <a:pt x="29909" y="14955"/>
                    </a:moveTo>
                    <a:lnTo>
                      <a:pt x="29421" y="15360"/>
                    </a:lnTo>
                    <a:lnTo>
                      <a:pt x="29421" y="15574"/>
                    </a:lnTo>
                    <a:lnTo>
                      <a:pt x="29421" y="22027"/>
                    </a:lnTo>
                    <a:lnTo>
                      <a:pt x="29421" y="22170"/>
                    </a:lnTo>
                    <a:cubicBezTo>
                      <a:pt x="29421" y="22206"/>
                      <a:pt x="29432" y="22242"/>
                      <a:pt x="29444" y="22278"/>
                    </a:cubicBezTo>
                    <a:cubicBezTo>
                      <a:pt x="29623" y="22194"/>
                      <a:pt x="29790" y="22099"/>
                      <a:pt x="29956" y="21980"/>
                    </a:cubicBezTo>
                    <a:lnTo>
                      <a:pt x="29956" y="15217"/>
                    </a:lnTo>
                    <a:lnTo>
                      <a:pt x="29956" y="15039"/>
                    </a:lnTo>
                    <a:cubicBezTo>
                      <a:pt x="29956" y="15015"/>
                      <a:pt x="29956" y="14979"/>
                      <a:pt x="29909" y="14955"/>
                    </a:cubicBezTo>
                    <a:close/>
                    <a:moveTo>
                      <a:pt x="6180" y="20253"/>
                    </a:moveTo>
                    <a:lnTo>
                      <a:pt x="5287" y="20754"/>
                    </a:lnTo>
                    <a:lnTo>
                      <a:pt x="5287" y="21004"/>
                    </a:lnTo>
                    <a:lnTo>
                      <a:pt x="5822" y="20706"/>
                    </a:lnTo>
                    <a:lnTo>
                      <a:pt x="5406" y="22408"/>
                    </a:lnTo>
                    <a:lnTo>
                      <a:pt x="5763" y="22206"/>
                    </a:lnTo>
                    <a:lnTo>
                      <a:pt x="6180" y="20468"/>
                    </a:lnTo>
                    <a:lnTo>
                      <a:pt x="6180" y="20253"/>
                    </a:lnTo>
                    <a:close/>
                    <a:moveTo>
                      <a:pt x="4715" y="22048"/>
                    </a:moveTo>
                    <a:cubicBezTo>
                      <a:pt x="4736" y="22048"/>
                      <a:pt x="4751" y="22057"/>
                      <a:pt x="4763" y="22075"/>
                    </a:cubicBezTo>
                    <a:cubicBezTo>
                      <a:pt x="4786" y="22123"/>
                      <a:pt x="4798" y="22182"/>
                      <a:pt x="4798" y="22242"/>
                    </a:cubicBezTo>
                    <a:cubicBezTo>
                      <a:pt x="4798" y="22325"/>
                      <a:pt x="4786" y="22397"/>
                      <a:pt x="4763" y="22468"/>
                    </a:cubicBezTo>
                    <a:cubicBezTo>
                      <a:pt x="4751" y="22528"/>
                      <a:pt x="4703" y="22587"/>
                      <a:pt x="4644" y="22611"/>
                    </a:cubicBezTo>
                    <a:lnTo>
                      <a:pt x="4632" y="22623"/>
                    </a:lnTo>
                    <a:cubicBezTo>
                      <a:pt x="4602" y="22635"/>
                      <a:pt x="4578" y="22641"/>
                      <a:pt x="4559" y="22641"/>
                    </a:cubicBezTo>
                    <a:cubicBezTo>
                      <a:pt x="4539" y="22641"/>
                      <a:pt x="4525" y="22635"/>
                      <a:pt x="4513" y="22623"/>
                    </a:cubicBezTo>
                    <a:cubicBezTo>
                      <a:pt x="4489" y="22563"/>
                      <a:pt x="4477" y="22504"/>
                      <a:pt x="4477" y="22444"/>
                    </a:cubicBezTo>
                    <a:cubicBezTo>
                      <a:pt x="4477" y="22373"/>
                      <a:pt x="4489" y="22289"/>
                      <a:pt x="4513" y="22230"/>
                    </a:cubicBezTo>
                    <a:cubicBezTo>
                      <a:pt x="4536" y="22158"/>
                      <a:pt x="4584" y="22111"/>
                      <a:pt x="4632" y="22075"/>
                    </a:cubicBezTo>
                    <a:cubicBezTo>
                      <a:pt x="4667" y="22057"/>
                      <a:pt x="4694" y="22048"/>
                      <a:pt x="4715" y="22048"/>
                    </a:cubicBezTo>
                    <a:close/>
                    <a:moveTo>
                      <a:pt x="28932" y="15836"/>
                    </a:moveTo>
                    <a:cubicBezTo>
                      <a:pt x="28885" y="15872"/>
                      <a:pt x="28849" y="15896"/>
                      <a:pt x="28813" y="15932"/>
                    </a:cubicBezTo>
                    <a:cubicBezTo>
                      <a:pt x="28730" y="16027"/>
                      <a:pt x="28647" y="16122"/>
                      <a:pt x="28551" y="16205"/>
                    </a:cubicBezTo>
                    <a:cubicBezTo>
                      <a:pt x="28444" y="16277"/>
                      <a:pt x="28397" y="16420"/>
                      <a:pt x="28420" y="16551"/>
                    </a:cubicBezTo>
                    <a:lnTo>
                      <a:pt x="28420" y="22837"/>
                    </a:lnTo>
                    <a:cubicBezTo>
                      <a:pt x="28528" y="22789"/>
                      <a:pt x="28635" y="22742"/>
                      <a:pt x="28742" y="22682"/>
                    </a:cubicBezTo>
                    <a:cubicBezTo>
                      <a:pt x="28992" y="22539"/>
                      <a:pt x="28956" y="22587"/>
                      <a:pt x="28956" y="22313"/>
                    </a:cubicBezTo>
                    <a:lnTo>
                      <a:pt x="28956" y="16074"/>
                    </a:lnTo>
                    <a:lnTo>
                      <a:pt x="28956" y="15920"/>
                    </a:lnTo>
                    <a:cubicBezTo>
                      <a:pt x="28956" y="15884"/>
                      <a:pt x="28944" y="15860"/>
                      <a:pt x="28932" y="15836"/>
                    </a:cubicBezTo>
                    <a:close/>
                    <a:moveTo>
                      <a:pt x="4918" y="20995"/>
                    </a:moveTo>
                    <a:cubicBezTo>
                      <a:pt x="4820" y="20995"/>
                      <a:pt x="4725" y="21024"/>
                      <a:pt x="4644" y="21087"/>
                    </a:cubicBezTo>
                    <a:cubicBezTo>
                      <a:pt x="4501" y="21158"/>
                      <a:pt x="4370" y="21277"/>
                      <a:pt x="4275" y="21408"/>
                    </a:cubicBezTo>
                    <a:cubicBezTo>
                      <a:pt x="4191" y="21527"/>
                      <a:pt x="4155" y="21670"/>
                      <a:pt x="4155" y="21813"/>
                    </a:cubicBezTo>
                    <a:cubicBezTo>
                      <a:pt x="4144" y="21885"/>
                      <a:pt x="4167" y="21956"/>
                      <a:pt x="4203" y="22016"/>
                    </a:cubicBezTo>
                    <a:cubicBezTo>
                      <a:pt x="4239" y="22063"/>
                      <a:pt x="4298" y="22087"/>
                      <a:pt x="4358" y="22087"/>
                    </a:cubicBezTo>
                    <a:cubicBezTo>
                      <a:pt x="4286" y="22158"/>
                      <a:pt x="4227" y="22254"/>
                      <a:pt x="4179" y="22349"/>
                    </a:cubicBezTo>
                    <a:cubicBezTo>
                      <a:pt x="4144" y="22432"/>
                      <a:pt x="4132" y="22528"/>
                      <a:pt x="4120" y="22623"/>
                    </a:cubicBezTo>
                    <a:cubicBezTo>
                      <a:pt x="4120" y="22852"/>
                      <a:pt x="4188" y="22964"/>
                      <a:pt x="4332" y="22964"/>
                    </a:cubicBezTo>
                    <a:cubicBezTo>
                      <a:pt x="4412" y="22964"/>
                      <a:pt x="4516" y="22929"/>
                      <a:pt x="4644" y="22861"/>
                    </a:cubicBezTo>
                    <a:lnTo>
                      <a:pt x="4632" y="22861"/>
                    </a:lnTo>
                    <a:cubicBezTo>
                      <a:pt x="4798" y="22778"/>
                      <a:pt x="4941" y="22659"/>
                      <a:pt x="5037" y="22504"/>
                    </a:cubicBezTo>
                    <a:cubicBezTo>
                      <a:pt x="5120" y="22373"/>
                      <a:pt x="5167" y="22218"/>
                      <a:pt x="5167" y="22063"/>
                    </a:cubicBezTo>
                    <a:cubicBezTo>
                      <a:pt x="5167" y="21980"/>
                      <a:pt x="5144" y="21897"/>
                      <a:pt x="5108" y="21825"/>
                    </a:cubicBezTo>
                    <a:cubicBezTo>
                      <a:pt x="5068" y="21786"/>
                      <a:pt x="5021" y="21763"/>
                      <a:pt x="4965" y="21763"/>
                    </a:cubicBezTo>
                    <a:cubicBezTo>
                      <a:pt x="4954" y="21763"/>
                      <a:pt x="4942" y="21764"/>
                      <a:pt x="4929" y="21766"/>
                    </a:cubicBezTo>
                    <a:cubicBezTo>
                      <a:pt x="5001" y="21694"/>
                      <a:pt x="5048" y="21611"/>
                      <a:pt x="5084" y="21527"/>
                    </a:cubicBezTo>
                    <a:cubicBezTo>
                      <a:pt x="5120" y="21444"/>
                      <a:pt x="5132" y="21349"/>
                      <a:pt x="5132" y="21254"/>
                    </a:cubicBezTo>
                    <a:cubicBezTo>
                      <a:pt x="5132" y="21123"/>
                      <a:pt x="5096" y="21027"/>
                      <a:pt x="5013" y="21004"/>
                    </a:cubicBezTo>
                    <a:cubicBezTo>
                      <a:pt x="4981" y="20998"/>
                      <a:pt x="4949" y="20995"/>
                      <a:pt x="4918" y="20995"/>
                    </a:cubicBezTo>
                    <a:close/>
                    <a:moveTo>
                      <a:pt x="3429" y="22123"/>
                    </a:moveTo>
                    <a:lnTo>
                      <a:pt x="3429" y="22849"/>
                    </a:lnTo>
                    <a:lnTo>
                      <a:pt x="3132" y="23016"/>
                    </a:lnTo>
                    <a:lnTo>
                      <a:pt x="3429" y="22123"/>
                    </a:lnTo>
                    <a:close/>
                    <a:moveTo>
                      <a:pt x="27920" y="16872"/>
                    </a:moveTo>
                    <a:cubicBezTo>
                      <a:pt x="27885" y="16896"/>
                      <a:pt x="27861" y="16920"/>
                      <a:pt x="27837" y="16932"/>
                    </a:cubicBezTo>
                    <a:cubicBezTo>
                      <a:pt x="27742" y="17015"/>
                      <a:pt x="27658" y="17098"/>
                      <a:pt x="27575" y="17170"/>
                    </a:cubicBezTo>
                    <a:cubicBezTo>
                      <a:pt x="27373" y="17348"/>
                      <a:pt x="27396" y="17277"/>
                      <a:pt x="27396" y="17539"/>
                    </a:cubicBezTo>
                    <a:lnTo>
                      <a:pt x="27396" y="23159"/>
                    </a:lnTo>
                    <a:lnTo>
                      <a:pt x="27396" y="23301"/>
                    </a:lnTo>
                    <a:cubicBezTo>
                      <a:pt x="27396" y="23349"/>
                      <a:pt x="27396" y="23373"/>
                      <a:pt x="27456" y="23385"/>
                    </a:cubicBezTo>
                    <a:lnTo>
                      <a:pt x="27932" y="23123"/>
                    </a:lnTo>
                    <a:lnTo>
                      <a:pt x="27932" y="16944"/>
                    </a:lnTo>
                    <a:cubicBezTo>
                      <a:pt x="27932" y="16920"/>
                      <a:pt x="27932" y="16896"/>
                      <a:pt x="27920" y="16872"/>
                    </a:cubicBezTo>
                    <a:close/>
                    <a:moveTo>
                      <a:pt x="3774" y="21575"/>
                    </a:moveTo>
                    <a:lnTo>
                      <a:pt x="3346" y="21813"/>
                    </a:lnTo>
                    <a:lnTo>
                      <a:pt x="2834" y="23170"/>
                    </a:lnTo>
                    <a:lnTo>
                      <a:pt x="2834" y="23421"/>
                    </a:lnTo>
                    <a:lnTo>
                      <a:pt x="3429" y="23099"/>
                    </a:lnTo>
                    <a:lnTo>
                      <a:pt x="3429" y="23504"/>
                    </a:lnTo>
                    <a:lnTo>
                      <a:pt x="3774" y="23301"/>
                    </a:lnTo>
                    <a:lnTo>
                      <a:pt x="3774" y="22897"/>
                    </a:lnTo>
                    <a:lnTo>
                      <a:pt x="3965" y="22789"/>
                    </a:lnTo>
                    <a:lnTo>
                      <a:pt x="3965" y="22539"/>
                    </a:lnTo>
                    <a:lnTo>
                      <a:pt x="3774" y="22647"/>
                    </a:lnTo>
                    <a:lnTo>
                      <a:pt x="3774" y="21575"/>
                    </a:lnTo>
                    <a:close/>
                    <a:moveTo>
                      <a:pt x="26896" y="17682"/>
                    </a:moveTo>
                    <a:lnTo>
                      <a:pt x="26396" y="17979"/>
                    </a:lnTo>
                    <a:cubicBezTo>
                      <a:pt x="26396" y="18063"/>
                      <a:pt x="26384" y="18146"/>
                      <a:pt x="26384" y="18229"/>
                    </a:cubicBezTo>
                    <a:lnTo>
                      <a:pt x="26384" y="23694"/>
                    </a:lnTo>
                    <a:lnTo>
                      <a:pt x="26384" y="23849"/>
                    </a:lnTo>
                    <a:cubicBezTo>
                      <a:pt x="26384" y="23909"/>
                      <a:pt x="26384" y="23921"/>
                      <a:pt x="26444" y="23944"/>
                    </a:cubicBezTo>
                    <a:cubicBezTo>
                      <a:pt x="26527" y="23897"/>
                      <a:pt x="26611" y="23849"/>
                      <a:pt x="26706" y="23790"/>
                    </a:cubicBezTo>
                    <a:cubicBezTo>
                      <a:pt x="26956" y="23647"/>
                      <a:pt x="26932" y="23718"/>
                      <a:pt x="26932" y="23409"/>
                    </a:cubicBezTo>
                    <a:lnTo>
                      <a:pt x="26932" y="17944"/>
                    </a:lnTo>
                    <a:lnTo>
                      <a:pt x="26932" y="17765"/>
                    </a:lnTo>
                    <a:cubicBezTo>
                      <a:pt x="26920" y="17729"/>
                      <a:pt x="26920" y="17706"/>
                      <a:pt x="26896" y="17682"/>
                    </a:cubicBezTo>
                    <a:close/>
                    <a:moveTo>
                      <a:pt x="25872" y="18217"/>
                    </a:moveTo>
                    <a:lnTo>
                      <a:pt x="25372" y="18384"/>
                    </a:lnTo>
                    <a:lnTo>
                      <a:pt x="25372" y="24433"/>
                    </a:lnTo>
                    <a:cubicBezTo>
                      <a:pt x="25372" y="24456"/>
                      <a:pt x="25384" y="24480"/>
                      <a:pt x="25384" y="24504"/>
                    </a:cubicBezTo>
                    <a:cubicBezTo>
                      <a:pt x="25575" y="24444"/>
                      <a:pt x="25753" y="24337"/>
                      <a:pt x="25908" y="24218"/>
                    </a:cubicBezTo>
                    <a:lnTo>
                      <a:pt x="25908" y="18468"/>
                    </a:lnTo>
                    <a:lnTo>
                      <a:pt x="25908" y="18325"/>
                    </a:lnTo>
                    <a:cubicBezTo>
                      <a:pt x="25908" y="18277"/>
                      <a:pt x="25920" y="18253"/>
                      <a:pt x="25872" y="18217"/>
                    </a:cubicBezTo>
                    <a:close/>
                    <a:moveTo>
                      <a:pt x="24872" y="18479"/>
                    </a:moveTo>
                    <a:cubicBezTo>
                      <a:pt x="24706" y="18479"/>
                      <a:pt x="24539" y="18479"/>
                      <a:pt x="24384" y="18491"/>
                    </a:cubicBezTo>
                    <a:cubicBezTo>
                      <a:pt x="24348" y="18575"/>
                      <a:pt x="24348" y="18658"/>
                      <a:pt x="24360" y="18741"/>
                    </a:cubicBezTo>
                    <a:lnTo>
                      <a:pt x="24360" y="24837"/>
                    </a:lnTo>
                    <a:lnTo>
                      <a:pt x="24360" y="24992"/>
                    </a:lnTo>
                    <a:cubicBezTo>
                      <a:pt x="24360" y="25016"/>
                      <a:pt x="24372" y="25052"/>
                      <a:pt x="24384" y="25075"/>
                    </a:cubicBezTo>
                    <a:cubicBezTo>
                      <a:pt x="24551" y="24992"/>
                      <a:pt x="24729" y="24909"/>
                      <a:pt x="24896" y="24802"/>
                    </a:cubicBezTo>
                    <a:lnTo>
                      <a:pt x="24896" y="24564"/>
                    </a:lnTo>
                    <a:lnTo>
                      <a:pt x="24896" y="18753"/>
                    </a:lnTo>
                    <a:lnTo>
                      <a:pt x="24896" y="18598"/>
                    </a:lnTo>
                    <a:cubicBezTo>
                      <a:pt x="24896" y="18551"/>
                      <a:pt x="24884" y="18527"/>
                      <a:pt x="24872" y="18479"/>
                    </a:cubicBezTo>
                    <a:close/>
                    <a:moveTo>
                      <a:pt x="4598" y="25067"/>
                    </a:moveTo>
                    <a:cubicBezTo>
                      <a:pt x="4566" y="25067"/>
                      <a:pt x="4528" y="25077"/>
                      <a:pt x="4489" y="25099"/>
                    </a:cubicBezTo>
                    <a:cubicBezTo>
                      <a:pt x="4382" y="25159"/>
                      <a:pt x="4310" y="25266"/>
                      <a:pt x="4286" y="25385"/>
                    </a:cubicBezTo>
                    <a:cubicBezTo>
                      <a:pt x="4286" y="25446"/>
                      <a:pt x="4325" y="25482"/>
                      <a:pt x="4381" y="25482"/>
                    </a:cubicBezTo>
                    <a:cubicBezTo>
                      <a:pt x="4413" y="25482"/>
                      <a:pt x="4450" y="25470"/>
                      <a:pt x="4489" y="25445"/>
                    </a:cubicBezTo>
                    <a:cubicBezTo>
                      <a:pt x="4596" y="25397"/>
                      <a:pt x="4667" y="25290"/>
                      <a:pt x="4691" y="25159"/>
                    </a:cubicBezTo>
                    <a:cubicBezTo>
                      <a:pt x="4691" y="25099"/>
                      <a:pt x="4653" y="25067"/>
                      <a:pt x="4598" y="25067"/>
                    </a:cubicBezTo>
                    <a:close/>
                    <a:moveTo>
                      <a:pt x="23348" y="18217"/>
                    </a:moveTo>
                    <a:lnTo>
                      <a:pt x="23348" y="18515"/>
                    </a:lnTo>
                    <a:lnTo>
                      <a:pt x="23348" y="25361"/>
                    </a:lnTo>
                    <a:lnTo>
                      <a:pt x="23348" y="25528"/>
                    </a:lnTo>
                    <a:cubicBezTo>
                      <a:pt x="23348" y="25564"/>
                      <a:pt x="23348" y="25599"/>
                      <a:pt x="23396" y="25623"/>
                    </a:cubicBezTo>
                    <a:cubicBezTo>
                      <a:pt x="23563" y="25552"/>
                      <a:pt x="23717" y="25456"/>
                      <a:pt x="23872" y="25361"/>
                    </a:cubicBezTo>
                    <a:cubicBezTo>
                      <a:pt x="23896" y="25135"/>
                      <a:pt x="23896" y="18575"/>
                      <a:pt x="23872" y="18408"/>
                    </a:cubicBezTo>
                    <a:lnTo>
                      <a:pt x="23348" y="18217"/>
                    </a:lnTo>
                    <a:close/>
                    <a:moveTo>
                      <a:pt x="22336" y="17575"/>
                    </a:moveTo>
                    <a:cubicBezTo>
                      <a:pt x="22336" y="17598"/>
                      <a:pt x="22336" y="17622"/>
                      <a:pt x="22336" y="17658"/>
                    </a:cubicBezTo>
                    <a:lnTo>
                      <a:pt x="22336" y="26159"/>
                    </a:lnTo>
                    <a:cubicBezTo>
                      <a:pt x="22324" y="26171"/>
                      <a:pt x="22324" y="26171"/>
                      <a:pt x="22336" y="26183"/>
                    </a:cubicBezTo>
                    <a:lnTo>
                      <a:pt x="22360" y="26207"/>
                    </a:lnTo>
                    <a:cubicBezTo>
                      <a:pt x="22527" y="26123"/>
                      <a:pt x="22693" y="26040"/>
                      <a:pt x="22848" y="25945"/>
                    </a:cubicBezTo>
                    <a:cubicBezTo>
                      <a:pt x="22872" y="25778"/>
                      <a:pt x="22884" y="18170"/>
                      <a:pt x="22860" y="17920"/>
                    </a:cubicBezTo>
                    <a:lnTo>
                      <a:pt x="22860" y="17920"/>
                    </a:lnTo>
                    <a:lnTo>
                      <a:pt x="22860" y="17932"/>
                    </a:lnTo>
                    <a:cubicBezTo>
                      <a:pt x="22705" y="17813"/>
                      <a:pt x="22539" y="17694"/>
                      <a:pt x="22384" y="17575"/>
                    </a:cubicBezTo>
                    <a:close/>
                    <a:moveTo>
                      <a:pt x="21348" y="16729"/>
                    </a:moveTo>
                    <a:cubicBezTo>
                      <a:pt x="21348" y="16765"/>
                      <a:pt x="21324" y="16789"/>
                      <a:pt x="21324" y="16813"/>
                    </a:cubicBezTo>
                    <a:cubicBezTo>
                      <a:pt x="21312" y="17384"/>
                      <a:pt x="21324" y="26588"/>
                      <a:pt x="21348" y="26754"/>
                    </a:cubicBezTo>
                    <a:cubicBezTo>
                      <a:pt x="21372" y="26754"/>
                      <a:pt x="21396" y="26754"/>
                      <a:pt x="21420" y="26742"/>
                    </a:cubicBezTo>
                    <a:cubicBezTo>
                      <a:pt x="21574" y="26659"/>
                      <a:pt x="21717" y="26576"/>
                      <a:pt x="21860" y="26480"/>
                    </a:cubicBezTo>
                    <a:lnTo>
                      <a:pt x="21860" y="17384"/>
                    </a:lnTo>
                    <a:lnTo>
                      <a:pt x="21860" y="17241"/>
                    </a:lnTo>
                    <a:cubicBezTo>
                      <a:pt x="21872" y="17158"/>
                      <a:pt x="21836" y="17074"/>
                      <a:pt x="21753" y="17027"/>
                    </a:cubicBezTo>
                    <a:cubicBezTo>
                      <a:pt x="21646" y="16955"/>
                      <a:pt x="21550" y="16860"/>
                      <a:pt x="21443" y="16789"/>
                    </a:cubicBezTo>
                    <a:cubicBezTo>
                      <a:pt x="21408" y="16765"/>
                      <a:pt x="21372" y="16741"/>
                      <a:pt x="21348" y="16729"/>
                    </a:cubicBezTo>
                    <a:close/>
                    <a:moveTo>
                      <a:pt x="20407" y="16265"/>
                    </a:moveTo>
                    <a:cubicBezTo>
                      <a:pt x="20384" y="16265"/>
                      <a:pt x="20360" y="16277"/>
                      <a:pt x="20336" y="16277"/>
                    </a:cubicBezTo>
                    <a:cubicBezTo>
                      <a:pt x="20312" y="16372"/>
                      <a:pt x="20312" y="16455"/>
                      <a:pt x="20324" y="16539"/>
                    </a:cubicBezTo>
                    <a:lnTo>
                      <a:pt x="20324" y="27076"/>
                    </a:lnTo>
                    <a:lnTo>
                      <a:pt x="20324" y="27231"/>
                    </a:lnTo>
                    <a:cubicBezTo>
                      <a:pt x="20324" y="27266"/>
                      <a:pt x="20324" y="27302"/>
                      <a:pt x="20336" y="27338"/>
                    </a:cubicBezTo>
                    <a:cubicBezTo>
                      <a:pt x="20515" y="27254"/>
                      <a:pt x="20681" y="27159"/>
                      <a:pt x="20848" y="27052"/>
                    </a:cubicBezTo>
                    <a:cubicBezTo>
                      <a:pt x="20848" y="27008"/>
                      <a:pt x="20848" y="26975"/>
                      <a:pt x="20848" y="26933"/>
                    </a:cubicBezTo>
                    <a:lnTo>
                      <a:pt x="20848" y="16455"/>
                    </a:lnTo>
                    <a:cubicBezTo>
                      <a:pt x="20848" y="16443"/>
                      <a:pt x="20848" y="16443"/>
                      <a:pt x="20848" y="16432"/>
                    </a:cubicBezTo>
                    <a:cubicBezTo>
                      <a:pt x="20848" y="16432"/>
                      <a:pt x="20836" y="16432"/>
                      <a:pt x="20824" y="16408"/>
                    </a:cubicBezTo>
                    <a:cubicBezTo>
                      <a:pt x="20693" y="16336"/>
                      <a:pt x="20550" y="16289"/>
                      <a:pt x="20407" y="16265"/>
                    </a:cubicBezTo>
                    <a:close/>
                    <a:moveTo>
                      <a:pt x="19766" y="16263"/>
                    </a:moveTo>
                    <a:cubicBezTo>
                      <a:pt x="19600" y="16263"/>
                      <a:pt x="19450" y="16309"/>
                      <a:pt x="19300" y="16384"/>
                    </a:cubicBezTo>
                    <a:lnTo>
                      <a:pt x="19300" y="16658"/>
                    </a:lnTo>
                    <a:lnTo>
                      <a:pt x="19300" y="27612"/>
                    </a:lnTo>
                    <a:lnTo>
                      <a:pt x="19300" y="27790"/>
                    </a:lnTo>
                    <a:cubicBezTo>
                      <a:pt x="19300" y="27814"/>
                      <a:pt x="19300" y="27862"/>
                      <a:pt x="19348" y="27885"/>
                    </a:cubicBezTo>
                    <a:cubicBezTo>
                      <a:pt x="19515" y="27802"/>
                      <a:pt x="19681" y="27707"/>
                      <a:pt x="19848" y="27600"/>
                    </a:cubicBezTo>
                    <a:lnTo>
                      <a:pt x="19848" y="27350"/>
                    </a:lnTo>
                    <a:lnTo>
                      <a:pt x="19848" y="16551"/>
                    </a:lnTo>
                    <a:lnTo>
                      <a:pt x="19848" y="16372"/>
                    </a:lnTo>
                    <a:cubicBezTo>
                      <a:pt x="19836" y="16336"/>
                      <a:pt x="19824" y="16301"/>
                      <a:pt x="19824" y="16265"/>
                    </a:cubicBezTo>
                    <a:cubicBezTo>
                      <a:pt x="19805" y="16264"/>
                      <a:pt x="19785" y="16263"/>
                      <a:pt x="19766" y="16263"/>
                    </a:cubicBezTo>
                    <a:close/>
                    <a:moveTo>
                      <a:pt x="18812" y="16610"/>
                    </a:moveTo>
                    <a:cubicBezTo>
                      <a:pt x="18705" y="16658"/>
                      <a:pt x="18586" y="16729"/>
                      <a:pt x="18491" y="16801"/>
                    </a:cubicBezTo>
                    <a:cubicBezTo>
                      <a:pt x="18288" y="16955"/>
                      <a:pt x="18288" y="16955"/>
                      <a:pt x="18288" y="17205"/>
                    </a:cubicBezTo>
                    <a:lnTo>
                      <a:pt x="18288" y="28195"/>
                    </a:lnTo>
                    <a:lnTo>
                      <a:pt x="18288" y="28350"/>
                    </a:lnTo>
                    <a:cubicBezTo>
                      <a:pt x="18288" y="28385"/>
                      <a:pt x="18300" y="28421"/>
                      <a:pt x="18300" y="28457"/>
                    </a:cubicBezTo>
                    <a:cubicBezTo>
                      <a:pt x="18479" y="28374"/>
                      <a:pt x="18645" y="28278"/>
                      <a:pt x="18812" y="28171"/>
                    </a:cubicBezTo>
                    <a:lnTo>
                      <a:pt x="18812" y="16610"/>
                    </a:lnTo>
                    <a:close/>
                    <a:moveTo>
                      <a:pt x="17788" y="17432"/>
                    </a:moveTo>
                    <a:cubicBezTo>
                      <a:pt x="17669" y="17563"/>
                      <a:pt x="17550" y="17706"/>
                      <a:pt x="17431" y="17848"/>
                    </a:cubicBezTo>
                    <a:cubicBezTo>
                      <a:pt x="17252" y="18098"/>
                      <a:pt x="17276" y="18027"/>
                      <a:pt x="17276" y="18313"/>
                    </a:cubicBezTo>
                    <a:lnTo>
                      <a:pt x="17276" y="28731"/>
                    </a:lnTo>
                    <a:lnTo>
                      <a:pt x="17276" y="28909"/>
                    </a:lnTo>
                    <a:cubicBezTo>
                      <a:pt x="17276" y="28945"/>
                      <a:pt x="17276" y="28981"/>
                      <a:pt x="17324" y="28993"/>
                    </a:cubicBezTo>
                    <a:cubicBezTo>
                      <a:pt x="17407" y="28957"/>
                      <a:pt x="17490" y="28921"/>
                      <a:pt x="17574" y="28862"/>
                    </a:cubicBezTo>
                    <a:cubicBezTo>
                      <a:pt x="17848" y="28719"/>
                      <a:pt x="17812" y="28790"/>
                      <a:pt x="17812" y="28457"/>
                    </a:cubicBezTo>
                    <a:lnTo>
                      <a:pt x="17812" y="17717"/>
                    </a:lnTo>
                    <a:lnTo>
                      <a:pt x="17812" y="17551"/>
                    </a:lnTo>
                    <a:cubicBezTo>
                      <a:pt x="17812" y="17503"/>
                      <a:pt x="17800" y="17467"/>
                      <a:pt x="17788" y="17432"/>
                    </a:cubicBezTo>
                    <a:close/>
                    <a:moveTo>
                      <a:pt x="16764" y="18872"/>
                    </a:moveTo>
                    <a:cubicBezTo>
                      <a:pt x="16740" y="18908"/>
                      <a:pt x="16717" y="18932"/>
                      <a:pt x="16705" y="18968"/>
                    </a:cubicBezTo>
                    <a:cubicBezTo>
                      <a:pt x="16586" y="19182"/>
                      <a:pt x="16467" y="19396"/>
                      <a:pt x="16347" y="19611"/>
                    </a:cubicBezTo>
                    <a:cubicBezTo>
                      <a:pt x="16288" y="19718"/>
                      <a:pt x="16252" y="19837"/>
                      <a:pt x="16252" y="19968"/>
                    </a:cubicBezTo>
                    <a:lnTo>
                      <a:pt x="16252" y="29362"/>
                    </a:lnTo>
                    <a:lnTo>
                      <a:pt x="16252" y="29564"/>
                    </a:lnTo>
                    <a:cubicBezTo>
                      <a:pt x="16455" y="29505"/>
                      <a:pt x="16633" y="29409"/>
                      <a:pt x="16788" y="29290"/>
                    </a:cubicBezTo>
                    <a:lnTo>
                      <a:pt x="16788" y="18884"/>
                    </a:lnTo>
                    <a:lnTo>
                      <a:pt x="16764" y="18872"/>
                    </a:lnTo>
                    <a:close/>
                    <a:moveTo>
                      <a:pt x="15764" y="20813"/>
                    </a:moveTo>
                    <a:cubicBezTo>
                      <a:pt x="15740" y="20825"/>
                      <a:pt x="15728" y="20837"/>
                      <a:pt x="15716" y="20849"/>
                    </a:cubicBezTo>
                    <a:cubicBezTo>
                      <a:pt x="15574" y="21135"/>
                      <a:pt x="15431" y="21420"/>
                      <a:pt x="15300" y="21706"/>
                    </a:cubicBezTo>
                    <a:cubicBezTo>
                      <a:pt x="15276" y="21754"/>
                      <a:pt x="15252" y="21813"/>
                      <a:pt x="15252" y="21873"/>
                    </a:cubicBezTo>
                    <a:cubicBezTo>
                      <a:pt x="15252" y="21932"/>
                      <a:pt x="15252" y="21992"/>
                      <a:pt x="15252" y="22051"/>
                    </a:cubicBezTo>
                    <a:lnTo>
                      <a:pt x="15252" y="29850"/>
                    </a:lnTo>
                    <a:lnTo>
                      <a:pt x="15252" y="30028"/>
                    </a:lnTo>
                    <a:cubicBezTo>
                      <a:pt x="15252" y="30064"/>
                      <a:pt x="15264" y="30100"/>
                      <a:pt x="15276" y="30136"/>
                    </a:cubicBezTo>
                    <a:cubicBezTo>
                      <a:pt x="15443" y="30052"/>
                      <a:pt x="15609" y="29969"/>
                      <a:pt x="15764" y="29862"/>
                    </a:cubicBezTo>
                    <a:cubicBezTo>
                      <a:pt x="15788" y="29695"/>
                      <a:pt x="15812" y="21444"/>
                      <a:pt x="15788" y="20896"/>
                    </a:cubicBezTo>
                    <a:cubicBezTo>
                      <a:pt x="15776" y="20861"/>
                      <a:pt x="15776" y="20837"/>
                      <a:pt x="15764" y="20813"/>
                    </a:cubicBezTo>
                    <a:close/>
                    <a:moveTo>
                      <a:pt x="14740" y="22778"/>
                    </a:moveTo>
                    <a:cubicBezTo>
                      <a:pt x="14716" y="22813"/>
                      <a:pt x="14692" y="22861"/>
                      <a:pt x="14669" y="22897"/>
                    </a:cubicBezTo>
                    <a:cubicBezTo>
                      <a:pt x="14562" y="23075"/>
                      <a:pt x="14466" y="23254"/>
                      <a:pt x="14359" y="23421"/>
                    </a:cubicBezTo>
                    <a:cubicBezTo>
                      <a:pt x="14276" y="23551"/>
                      <a:pt x="14228" y="23694"/>
                      <a:pt x="14228" y="23849"/>
                    </a:cubicBezTo>
                    <a:lnTo>
                      <a:pt x="14228" y="30457"/>
                    </a:lnTo>
                    <a:lnTo>
                      <a:pt x="14228" y="30612"/>
                    </a:lnTo>
                    <a:cubicBezTo>
                      <a:pt x="14228" y="30660"/>
                      <a:pt x="14228" y="30683"/>
                      <a:pt x="14276" y="30695"/>
                    </a:cubicBezTo>
                    <a:lnTo>
                      <a:pt x="14764" y="30433"/>
                    </a:lnTo>
                    <a:lnTo>
                      <a:pt x="14776" y="22789"/>
                    </a:lnTo>
                    <a:cubicBezTo>
                      <a:pt x="14776" y="22789"/>
                      <a:pt x="14764" y="22778"/>
                      <a:pt x="14764" y="22778"/>
                    </a:cubicBezTo>
                    <a:close/>
                    <a:moveTo>
                      <a:pt x="13716" y="24361"/>
                    </a:moveTo>
                    <a:cubicBezTo>
                      <a:pt x="13692" y="24385"/>
                      <a:pt x="13680" y="24409"/>
                      <a:pt x="13657" y="24433"/>
                    </a:cubicBezTo>
                    <a:cubicBezTo>
                      <a:pt x="13538" y="24564"/>
                      <a:pt x="13430" y="24706"/>
                      <a:pt x="13311" y="24837"/>
                    </a:cubicBezTo>
                    <a:cubicBezTo>
                      <a:pt x="13240" y="24897"/>
                      <a:pt x="13216" y="24980"/>
                      <a:pt x="13216" y="25064"/>
                    </a:cubicBezTo>
                    <a:lnTo>
                      <a:pt x="13216" y="25183"/>
                    </a:lnTo>
                    <a:lnTo>
                      <a:pt x="13216" y="31017"/>
                    </a:lnTo>
                    <a:lnTo>
                      <a:pt x="13216" y="31171"/>
                    </a:lnTo>
                    <a:cubicBezTo>
                      <a:pt x="13228" y="31207"/>
                      <a:pt x="13240" y="31243"/>
                      <a:pt x="13252" y="31279"/>
                    </a:cubicBezTo>
                    <a:lnTo>
                      <a:pt x="13752" y="30993"/>
                    </a:lnTo>
                    <a:cubicBezTo>
                      <a:pt x="13752" y="28778"/>
                      <a:pt x="13752" y="26588"/>
                      <a:pt x="13752" y="24397"/>
                    </a:cubicBezTo>
                    <a:cubicBezTo>
                      <a:pt x="13752" y="24385"/>
                      <a:pt x="13740" y="24385"/>
                      <a:pt x="13716" y="24361"/>
                    </a:cubicBezTo>
                    <a:close/>
                    <a:moveTo>
                      <a:pt x="12728" y="25421"/>
                    </a:moveTo>
                    <a:cubicBezTo>
                      <a:pt x="12549" y="25528"/>
                      <a:pt x="12395" y="25671"/>
                      <a:pt x="12216" y="25790"/>
                    </a:cubicBezTo>
                    <a:lnTo>
                      <a:pt x="12216" y="31755"/>
                    </a:lnTo>
                    <a:cubicBezTo>
                      <a:pt x="12216" y="31767"/>
                      <a:pt x="12216" y="31791"/>
                      <a:pt x="12228" y="31802"/>
                    </a:cubicBezTo>
                    <a:cubicBezTo>
                      <a:pt x="12418" y="31743"/>
                      <a:pt x="12585" y="31648"/>
                      <a:pt x="12752" y="31529"/>
                    </a:cubicBezTo>
                    <a:lnTo>
                      <a:pt x="12752" y="25468"/>
                    </a:lnTo>
                    <a:cubicBezTo>
                      <a:pt x="12752" y="25456"/>
                      <a:pt x="12740" y="25445"/>
                      <a:pt x="12728" y="25421"/>
                    </a:cubicBezTo>
                    <a:close/>
                    <a:moveTo>
                      <a:pt x="11692" y="26088"/>
                    </a:moveTo>
                    <a:lnTo>
                      <a:pt x="11192" y="26302"/>
                    </a:lnTo>
                    <a:lnTo>
                      <a:pt x="11192" y="26504"/>
                    </a:lnTo>
                    <a:lnTo>
                      <a:pt x="11192" y="32279"/>
                    </a:lnTo>
                    <a:cubicBezTo>
                      <a:pt x="11192" y="32314"/>
                      <a:pt x="11192" y="32350"/>
                      <a:pt x="11252" y="32374"/>
                    </a:cubicBezTo>
                    <a:cubicBezTo>
                      <a:pt x="11394" y="32279"/>
                      <a:pt x="11573" y="32207"/>
                      <a:pt x="11740" y="32088"/>
                    </a:cubicBezTo>
                    <a:lnTo>
                      <a:pt x="11740" y="26314"/>
                    </a:lnTo>
                    <a:lnTo>
                      <a:pt x="11740" y="26183"/>
                    </a:lnTo>
                    <a:cubicBezTo>
                      <a:pt x="11740" y="26135"/>
                      <a:pt x="11740" y="26111"/>
                      <a:pt x="11692" y="26088"/>
                    </a:cubicBezTo>
                    <a:close/>
                    <a:moveTo>
                      <a:pt x="10716" y="26409"/>
                    </a:moveTo>
                    <a:cubicBezTo>
                      <a:pt x="10537" y="26409"/>
                      <a:pt x="10382" y="26421"/>
                      <a:pt x="10216" y="26445"/>
                    </a:cubicBezTo>
                    <a:cubicBezTo>
                      <a:pt x="10180" y="26635"/>
                      <a:pt x="10180" y="32755"/>
                      <a:pt x="10204" y="32922"/>
                    </a:cubicBezTo>
                    <a:cubicBezTo>
                      <a:pt x="10394" y="32862"/>
                      <a:pt x="10573" y="32767"/>
                      <a:pt x="10728" y="32636"/>
                    </a:cubicBezTo>
                    <a:lnTo>
                      <a:pt x="10728" y="26492"/>
                    </a:lnTo>
                    <a:cubicBezTo>
                      <a:pt x="10728" y="26469"/>
                      <a:pt x="10716" y="26433"/>
                      <a:pt x="10716" y="26409"/>
                    </a:cubicBezTo>
                    <a:close/>
                    <a:moveTo>
                      <a:pt x="9192" y="26290"/>
                    </a:moveTo>
                    <a:cubicBezTo>
                      <a:pt x="9168" y="26373"/>
                      <a:pt x="9156" y="26457"/>
                      <a:pt x="9168" y="26528"/>
                    </a:cubicBezTo>
                    <a:lnTo>
                      <a:pt x="9168" y="33267"/>
                    </a:lnTo>
                    <a:lnTo>
                      <a:pt x="9168" y="33398"/>
                    </a:lnTo>
                    <a:cubicBezTo>
                      <a:pt x="9168" y="33446"/>
                      <a:pt x="9156" y="33469"/>
                      <a:pt x="9204" y="33493"/>
                    </a:cubicBezTo>
                    <a:cubicBezTo>
                      <a:pt x="9382" y="33422"/>
                      <a:pt x="9549" y="33326"/>
                      <a:pt x="9716" y="33231"/>
                    </a:cubicBezTo>
                    <a:lnTo>
                      <a:pt x="9716" y="32969"/>
                    </a:lnTo>
                    <a:lnTo>
                      <a:pt x="9716" y="26647"/>
                    </a:lnTo>
                    <a:lnTo>
                      <a:pt x="9716" y="26516"/>
                    </a:lnTo>
                    <a:cubicBezTo>
                      <a:pt x="9716" y="26469"/>
                      <a:pt x="9704" y="26421"/>
                      <a:pt x="9692" y="26373"/>
                    </a:cubicBezTo>
                    <a:cubicBezTo>
                      <a:pt x="9525" y="26326"/>
                      <a:pt x="9358" y="26302"/>
                      <a:pt x="9192" y="26290"/>
                    </a:cubicBezTo>
                    <a:close/>
                    <a:moveTo>
                      <a:pt x="8180" y="26099"/>
                    </a:moveTo>
                    <a:cubicBezTo>
                      <a:pt x="8168" y="26183"/>
                      <a:pt x="8156" y="26278"/>
                      <a:pt x="8168" y="26361"/>
                    </a:cubicBezTo>
                    <a:lnTo>
                      <a:pt x="8168" y="33803"/>
                    </a:lnTo>
                    <a:lnTo>
                      <a:pt x="8168" y="33958"/>
                    </a:lnTo>
                    <a:cubicBezTo>
                      <a:pt x="8168" y="34017"/>
                      <a:pt x="8156" y="34029"/>
                      <a:pt x="8204" y="34053"/>
                    </a:cubicBezTo>
                    <a:cubicBezTo>
                      <a:pt x="8382" y="33969"/>
                      <a:pt x="8537" y="33874"/>
                      <a:pt x="8704" y="33779"/>
                    </a:cubicBezTo>
                    <a:lnTo>
                      <a:pt x="8704" y="33517"/>
                    </a:lnTo>
                    <a:lnTo>
                      <a:pt x="8704" y="26469"/>
                    </a:lnTo>
                    <a:lnTo>
                      <a:pt x="8704" y="26314"/>
                    </a:lnTo>
                    <a:cubicBezTo>
                      <a:pt x="8692" y="26266"/>
                      <a:pt x="8692" y="26230"/>
                      <a:pt x="8680" y="26183"/>
                    </a:cubicBezTo>
                    <a:cubicBezTo>
                      <a:pt x="8525" y="26135"/>
                      <a:pt x="8358" y="26111"/>
                      <a:pt x="8180" y="26099"/>
                    </a:cubicBezTo>
                    <a:close/>
                    <a:moveTo>
                      <a:pt x="7656" y="26076"/>
                    </a:moveTo>
                    <a:cubicBezTo>
                      <a:pt x="7501" y="26076"/>
                      <a:pt x="7358" y="26088"/>
                      <a:pt x="7215" y="26099"/>
                    </a:cubicBezTo>
                    <a:cubicBezTo>
                      <a:pt x="7192" y="26099"/>
                      <a:pt x="7180" y="26123"/>
                      <a:pt x="7156" y="26135"/>
                    </a:cubicBezTo>
                    <a:lnTo>
                      <a:pt x="7156" y="26278"/>
                    </a:lnTo>
                    <a:lnTo>
                      <a:pt x="7156" y="34589"/>
                    </a:lnTo>
                    <a:cubicBezTo>
                      <a:pt x="7144" y="34600"/>
                      <a:pt x="7144" y="34600"/>
                      <a:pt x="7156" y="34612"/>
                    </a:cubicBezTo>
                    <a:lnTo>
                      <a:pt x="7168" y="34612"/>
                    </a:lnTo>
                    <a:cubicBezTo>
                      <a:pt x="7358" y="34553"/>
                      <a:pt x="7525" y="34458"/>
                      <a:pt x="7680" y="34327"/>
                    </a:cubicBezTo>
                    <a:lnTo>
                      <a:pt x="7680" y="26159"/>
                    </a:lnTo>
                    <a:cubicBezTo>
                      <a:pt x="7680" y="26135"/>
                      <a:pt x="7668" y="26099"/>
                      <a:pt x="7656" y="26076"/>
                    </a:cubicBezTo>
                    <a:close/>
                    <a:moveTo>
                      <a:pt x="6656" y="26195"/>
                    </a:moveTo>
                    <a:lnTo>
                      <a:pt x="6144" y="26338"/>
                    </a:lnTo>
                    <a:cubicBezTo>
                      <a:pt x="6132" y="26445"/>
                      <a:pt x="6132" y="26528"/>
                      <a:pt x="6132" y="26611"/>
                    </a:cubicBezTo>
                    <a:lnTo>
                      <a:pt x="6132" y="34898"/>
                    </a:lnTo>
                    <a:lnTo>
                      <a:pt x="6132" y="35077"/>
                    </a:lnTo>
                    <a:cubicBezTo>
                      <a:pt x="6132" y="35112"/>
                      <a:pt x="6132" y="35148"/>
                      <a:pt x="6180" y="35172"/>
                    </a:cubicBezTo>
                    <a:cubicBezTo>
                      <a:pt x="6275" y="35136"/>
                      <a:pt x="6370" y="35089"/>
                      <a:pt x="6465" y="35029"/>
                    </a:cubicBezTo>
                    <a:cubicBezTo>
                      <a:pt x="6715" y="34886"/>
                      <a:pt x="6691" y="34946"/>
                      <a:pt x="6691" y="34648"/>
                    </a:cubicBezTo>
                    <a:lnTo>
                      <a:pt x="6691" y="26469"/>
                    </a:lnTo>
                    <a:cubicBezTo>
                      <a:pt x="6691" y="26409"/>
                      <a:pt x="6691" y="26361"/>
                      <a:pt x="6691" y="26314"/>
                    </a:cubicBezTo>
                    <a:cubicBezTo>
                      <a:pt x="6680" y="26266"/>
                      <a:pt x="6668" y="26230"/>
                      <a:pt x="6656" y="26195"/>
                    </a:cubicBezTo>
                    <a:close/>
                    <a:moveTo>
                      <a:pt x="5656" y="26564"/>
                    </a:moveTo>
                    <a:cubicBezTo>
                      <a:pt x="5465" y="26611"/>
                      <a:pt x="5287" y="26683"/>
                      <a:pt x="5132" y="26802"/>
                    </a:cubicBezTo>
                    <a:lnTo>
                      <a:pt x="5132" y="35767"/>
                    </a:lnTo>
                    <a:cubicBezTo>
                      <a:pt x="5310" y="35684"/>
                      <a:pt x="5477" y="35589"/>
                      <a:pt x="5656" y="35493"/>
                    </a:cubicBezTo>
                    <a:lnTo>
                      <a:pt x="5656" y="26564"/>
                    </a:lnTo>
                    <a:close/>
                    <a:moveTo>
                      <a:pt x="4632" y="27052"/>
                    </a:moveTo>
                    <a:cubicBezTo>
                      <a:pt x="4525" y="27100"/>
                      <a:pt x="4429" y="27147"/>
                      <a:pt x="4334" y="27219"/>
                    </a:cubicBezTo>
                    <a:lnTo>
                      <a:pt x="4334" y="27231"/>
                    </a:lnTo>
                    <a:cubicBezTo>
                      <a:pt x="4072" y="27409"/>
                      <a:pt x="4108" y="27350"/>
                      <a:pt x="4108" y="27647"/>
                    </a:cubicBezTo>
                    <a:lnTo>
                      <a:pt x="4108" y="36065"/>
                    </a:lnTo>
                    <a:lnTo>
                      <a:pt x="4108" y="36232"/>
                    </a:lnTo>
                    <a:cubicBezTo>
                      <a:pt x="4108" y="36267"/>
                      <a:pt x="4120" y="36291"/>
                      <a:pt x="4132" y="36327"/>
                    </a:cubicBezTo>
                    <a:cubicBezTo>
                      <a:pt x="4310" y="36232"/>
                      <a:pt x="4477" y="36148"/>
                      <a:pt x="4644" y="36029"/>
                    </a:cubicBezTo>
                    <a:lnTo>
                      <a:pt x="4644" y="27195"/>
                    </a:lnTo>
                    <a:cubicBezTo>
                      <a:pt x="4644" y="27159"/>
                      <a:pt x="4644" y="27111"/>
                      <a:pt x="4632" y="27052"/>
                    </a:cubicBezTo>
                    <a:close/>
                    <a:moveTo>
                      <a:pt x="3620" y="27766"/>
                    </a:moveTo>
                    <a:cubicBezTo>
                      <a:pt x="3429" y="27885"/>
                      <a:pt x="3251" y="28040"/>
                      <a:pt x="3108" y="28207"/>
                    </a:cubicBezTo>
                    <a:lnTo>
                      <a:pt x="3108" y="36839"/>
                    </a:lnTo>
                    <a:cubicBezTo>
                      <a:pt x="3108" y="36839"/>
                      <a:pt x="3108" y="36851"/>
                      <a:pt x="3108" y="36851"/>
                    </a:cubicBezTo>
                    <a:cubicBezTo>
                      <a:pt x="3108" y="36851"/>
                      <a:pt x="3120" y="36851"/>
                      <a:pt x="3132" y="36863"/>
                    </a:cubicBezTo>
                    <a:cubicBezTo>
                      <a:pt x="3310" y="36791"/>
                      <a:pt x="3477" y="36696"/>
                      <a:pt x="3632" y="36589"/>
                    </a:cubicBezTo>
                    <a:lnTo>
                      <a:pt x="3632" y="36434"/>
                    </a:lnTo>
                    <a:lnTo>
                      <a:pt x="3632" y="27802"/>
                    </a:lnTo>
                    <a:cubicBezTo>
                      <a:pt x="3632" y="27790"/>
                      <a:pt x="3632" y="27790"/>
                      <a:pt x="3632" y="27778"/>
                    </a:cubicBezTo>
                    <a:cubicBezTo>
                      <a:pt x="3632" y="27778"/>
                      <a:pt x="3620" y="27778"/>
                      <a:pt x="3620" y="27766"/>
                    </a:cubicBezTo>
                    <a:close/>
                    <a:moveTo>
                      <a:pt x="2596" y="28707"/>
                    </a:moveTo>
                    <a:cubicBezTo>
                      <a:pt x="2560" y="28743"/>
                      <a:pt x="2524" y="28766"/>
                      <a:pt x="2500" y="28802"/>
                    </a:cubicBezTo>
                    <a:cubicBezTo>
                      <a:pt x="2393" y="28921"/>
                      <a:pt x="2286" y="29052"/>
                      <a:pt x="2167" y="29171"/>
                    </a:cubicBezTo>
                    <a:cubicBezTo>
                      <a:pt x="2096" y="29243"/>
                      <a:pt x="2060" y="29350"/>
                      <a:pt x="2072" y="29445"/>
                    </a:cubicBezTo>
                    <a:cubicBezTo>
                      <a:pt x="2084" y="29481"/>
                      <a:pt x="2084" y="29505"/>
                      <a:pt x="2072" y="29540"/>
                    </a:cubicBezTo>
                    <a:lnTo>
                      <a:pt x="2072" y="37184"/>
                    </a:lnTo>
                    <a:lnTo>
                      <a:pt x="2072" y="37339"/>
                    </a:lnTo>
                    <a:cubicBezTo>
                      <a:pt x="2084" y="37375"/>
                      <a:pt x="2096" y="37410"/>
                      <a:pt x="2108" y="37446"/>
                    </a:cubicBezTo>
                    <a:lnTo>
                      <a:pt x="2620" y="37160"/>
                    </a:lnTo>
                    <a:lnTo>
                      <a:pt x="2620" y="36875"/>
                    </a:lnTo>
                    <a:lnTo>
                      <a:pt x="2620" y="28993"/>
                    </a:lnTo>
                    <a:lnTo>
                      <a:pt x="2620" y="28790"/>
                    </a:lnTo>
                    <a:cubicBezTo>
                      <a:pt x="2608" y="28766"/>
                      <a:pt x="2608" y="28731"/>
                      <a:pt x="2596" y="28707"/>
                    </a:cubicBezTo>
                    <a:close/>
                    <a:moveTo>
                      <a:pt x="1572" y="30005"/>
                    </a:moveTo>
                    <a:cubicBezTo>
                      <a:pt x="1548" y="30028"/>
                      <a:pt x="1524" y="30064"/>
                      <a:pt x="1500" y="30088"/>
                    </a:cubicBezTo>
                    <a:cubicBezTo>
                      <a:pt x="1393" y="30267"/>
                      <a:pt x="1298" y="30445"/>
                      <a:pt x="1179" y="30612"/>
                    </a:cubicBezTo>
                    <a:cubicBezTo>
                      <a:pt x="1107" y="30743"/>
                      <a:pt x="1060" y="30898"/>
                      <a:pt x="1072" y="31041"/>
                    </a:cubicBezTo>
                    <a:lnTo>
                      <a:pt x="1072" y="37756"/>
                    </a:lnTo>
                    <a:lnTo>
                      <a:pt x="1072" y="37887"/>
                    </a:lnTo>
                    <a:cubicBezTo>
                      <a:pt x="1072" y="37934"/>
                      <a:pt x="1084" y="37946"/>
                      <a:pt x="1084" y="38006"/>
                    </a:cubicBezTo>
                    <a:cubicBezTo>
                      <a:pt x="1262" y="37910"/>
                      <a:pt x="1441" y="37815"/>
                      <a:pt x="1608" y="37708"/>
                    </a:cubicBezTo>
                    <a:lnTo>
                      <a:pt x="1619" y="37482"/>
                    </a:lnTo>
                    <a:lnTo>
                      <a:pt x="1619" y="30064"/>
                    </a:lnTo>
                    <a:cubicBezTo>
                      <a:pt x="1619" y="30040"/>
                      <a:pt x="1619" y="30005"/>
                      <a:pt x="1572" y="30005"/>
                    </a:cubicBezTo>
                    <a:close/>
                    <a:moveTo>
                      <a:pt x="572" y="31945"/>
                    </a:moveTo>
                    <a:cubicBezTo>
                      <a:pt x="548" y="31957"/>
                      <a:pt x="524" y="31993"/>
                      <a:pt x="524" y="32029"/>
                    </a:cubicBezTo>
                    <a:cubicBezTo>
                      <a:pt x="429" y="32326"/>
                      <a:pt x="322" y="32624"/>
                      <a:pt x="250" y="32922"/>
                    </a:cubicBezTo>
                    <a:cubicBezTo>
                      <a:pt x="179" y="33184"/>
                      <a:pt x="143" y="33457"/>
                      <a:pt x="84" y="33731"/>
                    </a:cubicBezTo>
                    <a:cubicBezTo>
                      <a:pt x="72" y="33803"/>
                      <a:pt x="72" y="33862"/>
                      <a:pt x="0" y="33886"/>
                    </a:cubicBezTo>
                    <a:lnTo>
                      <a:pt x="0" y="38601"/>
                    </a:lnTo>
                    <a:cubicBezTo>
                      <a:pt x="203" y="38506"/>
                      <a:pt x="393" y="38399"/>
                      <a:pt x="572" y="38279"/>
                    </a:cubicBezTo>
                    <a:cubicBezTo>
                      <a:pt x="607" y="38029"/>
                      <a:pt x="595" y="32100"/>
                      <a:pt x="572" y="319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4" name="Google Shape;1624;p26"/>
          <p:cNvGrpSpPr/>
          <p:nvPr/>
        </p:nvGrpSpPr>
        <p:grpSpPr>
          <a:xfrm>
            <a:off x="4067318" y="1152428"/>
            <a:ext cx="2044507" cy="1633697"/>
            <a:chOff x="4067318" y="1152428"/>
            <a:chExt cx="2044507" cy="1633697"/>
          </a:xfrm>
        </p:grpSpPr>
        <p:sp>
          <p:nvSpPr>
            <p:cNvPr id="1625" name="Google Shape;1625;p26"/>
            <p:cNvSpPr/>
            <p:nvPr/>
          </p:nvSpPr>
          <p:spPr>
            <a:xfrm>
              <a:off x="4732725" y="1152428"/>
              <a:ext cx="717600" cy="7176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30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35%</a:t>
              </a:r>
              <a:endParaRPr sz="23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grpSp>
          <p:nvGrpSpPr>
            <p:cNvPr id="1626" name="Google Shape;1626;p26"/>
            <p:cNvGrpSpPr/>
            <p:nvPr/>
          </p:nvGrpSpPr>
          <p:grpSpPr>
            <a:xfrm>
              <a:off x="4067318" y="1919726"/>
              <a:ext cx="2044507" cy="866399"/>
              <a:chOff x="4067318" y="1919726"/>
              <a:chExt cx="2044507" cy="866399"/>
            </a:xfrm>
          </p:grpSpPr>
          <p:sp>
            <p:nvSpPr>
              <p:cNvPr id="1627" name="Google Shape;1627;p26"/>
              <p:cNvSpPr txBox="1"/>
              <p:nvPr/>
            </p:nvSpPr>
            <p:spPr>
              <a:xfrm>
                <a:off x="4067325" y="2233525"/>
                <a:ext cx="2044500" cy="5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</a:t>
                </a:r>
                <a:r>
                  <a:rPr lang="en-GB" sz="1200">
                    <a:latin typeface="Roboto"/>
                    <a:ea typeface="Roboto"/>
                    <a:cs typeface="Roboto"/>
                    <a:sym typeface="Roboto"/>
                  </a:rPr>
                  <a:t> from the Sun. It’s really cold there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28" name="Google Shape;1628;p26"/>
              <p:cNvSpPr txBox="1"/>
              <p:nvPr/>
            </p:nvSpPr>
            <p:spPr>
              <a:xfrm>
                <a:off x="4067318" y="1919726"/>
                <a:ext cx="20445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lt2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Neptune</a:t>
                </a:r>
                <a:endParaRPr sz="18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grpSp>
        <p:nvGrpSpPr>
          <p:cNvPr id="1629" name="Google Shape;1629;p26"/>
          <p:cNvGrpSpPr/>
          <p:nvPr/>
        </p:nvGrpSpPr>
        <p:grpSpPr>
          <a:xfrm>
            <a:off x="6519405" y="1152428"/>
            <a:ext cx="2044500" cy="1633697"/>
            <a:chOff x="6519405" y="1152428"/>
            <a:chExt cx="2044500" cy="1633697"/>
          </a:xfrm>
        </p:grpSpPr>
        <p:sp>
          <p:nvSpPr>
            <p:cNvPr id="1630" name="Google Shape;1630;p26"/>
            <p:cNvSpPr/>
            <p:nvPr/>
          </p:nvSpPr>
          <p:spPr>
            <a:xfrm>
              <a:off x="7182850" y="1152428"/>
              <a:ext cx="717600" cy="7176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30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30%</a:t>
              </a:r>
              <a:endParaRPr sz="23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grpSp>
          <p:nvGrpSpPr>
            <p:cNvPr id="1631" name="Google Shape;1631;p26"/>
            <p:cNvGrpSpPr/>
            <p:nvPr/>
          </p:nvGrpSpPr>
          <p:grpSpPr>
            <a:xfrm>
              <a:off x="6519405" y="1919726"/>
              <a:ext cx="2044500" cy="866399"/>
              <a:chOff x="6519405" y="1919726"/>
              <a:chExt cx="2044500" cy="866399"/>
            </a:xfrm>
          </p:grpSpPr>
          <p:sp>
            <p:nvSpPr>
              <p:cNvPr id="1632" name="Google Shape;1632;p26"/>
              <p:cNvSpPr txBox="1"/>
              <p:nvPr/>
            </p:nvSpPr>
            <p:spPr>
              <a:xfrm>
                <a:off x="6519405" y="2233525"/>
                <a:ext cx="2044500" cy="5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Saturn is the ringed</a:t>
                </a:r>
                <a:r>
                  <a:rPr lang="en-GB" sz="1200">
                    <a:latin typeface="Roboto"/>
                    <a:ea typeface="Roboto"/>
                    <a:cs typeface="Roboto"/>
                    <a:sym typeface="Roboto"/>
                  </a:rPr>
                  <a:t> planet</a:t>
                </a:r>
                <a:r>
                  <a:rPr lang="en-GB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. It’s a gas giant, composed of hydrogen and helium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33" name="Google Shape;1633;p26"/>
              <p:cNvSpPr txBox="1"/>
              <p:nvPr/>
            </p:nvSpPr>
            <p:spPr>
              <a:xfrm>
                <a:off x="6519405" y="1919726"/>
                <a:ext cx="20445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lt2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Saturn</a:t>
                </a:r>
                <a:endParaRPr sz="18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grpSp>
        <p:nvGrpSpPr>
          <p:cNvPr id="1634" name="Google Shape;1634;p26"/>
          <p:cNvGrpSpPr/>
          <p:nvPr/>
        </p:nvGrpSpPr>
        <p:grpSpPr>
          <a:xfrm>
            <a:off x="4067318" y="3086203"/>
            <a:ext cx="2044507" cy="1633597"/>
            <a:chOff x="4067318" y="3086203"/>
            <a:chExt cx="2044507" cy="1633597"/>
          </a:xfrm>
        </p:grpSpPr>
        <p:sp>
          <p:nvSpPr>
            <p:cNvPr id="1635" name="Google Shape;1635;p26"/>
            <p:cNvSpPr/>
            <p:nvPr/>
          </p:nvSpPr>
          <p:spPr>
            <a:xfrm>
              <a:off x="4732725" y="3086203"/>
              <a:ext cx="717600" cy="7176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30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23%</a:t>
              </a:r>
              <a:endParaRPr sz="23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grpSp>
          <p:nvGrpSpPr>
            <p:cNvPr id="1636" name="Google Shape;1636;p26"/>
            <p:cNvGrpSpPr/>
            <p:nvPr/>
          </p:nvGrpSpPr>
          <p:grpSpPr>
            <a:xfrm>
              <a:off x="4067318" y="3853342"/>
              <a:ext cx="2044507" cy="866458"/>
              <a:chOff x="4067318" y="3853342"/>
              <a:chExt cx="2044507" cy="866458"/>
            </a:xfrm>
          </p:grpSpPr>
          <p:sp>
            <p:nvSpPr>
              <p:cNvPr id="1637" name="Google Shape;1637;p26"/>
              <p:cNvSpPr txBox="1"/>
              <p:nvPr/>
            </p:nvSpPr>
            <p:spPr>
              <a:xfrm>
                <a:off x="4067325" y="4167200"/>
                <a:ext cx="2044500" cy="5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planet in the entire Solar System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38" name="Google Shape;1638;p26"/>
              <p:cNvSpPr txBox="1"/>
              <p:nvPr/>
            </p:nvSpPr>
            <p:spPr>
              <a:xfrm>
                <a:off x="4067318" y="3853342"/>
                <a:ext cx="20445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lt2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Jupiter</a:t>
                </a:r>
                <a:endParaRPr sz="18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grpSp>
        <p:nvGrpSpPr>
          <p:cNvPr id="1639" name="Google Shape;1639;p26"/>
          <p:cNvGrpSpPr/>
          <p:nvPr/>
        </p:nvGrpSpPr>
        <p:grpSpPr>
          <a:xfrm>
            <a:off x="6519405" y="3086203"/>
            <a:ext cx="2044500" cy="1633597"/>
            <a:chOff x="6519405" y="3086203"/>
            <a:chExt cx="2044500" cy="1633597"/>
          </a:xfrm>
        </p:grpSpPr>
        <p:sp>
          <p:nvSpPr>
            <p:cNvPr id="1640" name="Google Shape;1640;p26"/>
            <p:cNvSpPr/>
            <p:nvPr/>
          </p:nvSpPr>
          <p:spPr>
            <a:xfrm>
              <a:off x="7182850" y="3086203"/>
              <a:ext cx="717600" cy="7176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300">
                  <a:solidFill>
                    <a:schemeClr val="l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12%</a:t>
              </a:r>
              <a:endParaRPr sz="23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grpSp>
          <p:nvGrpSpPr>
            <p:cNvPr id="1641" name="Google Shape;1641;p26"/>
            <p:cNvGrpSpPr/>
            <p:nvPr/>
          </p:nvGrpSpPr>
          <p:grpSpPr>
            <a:xfrm>
              <a:off x="6519405" y="3853342"/>
              <a:ext cx="2044500" cy="866458"/>
              <a:chOff x="6519405" y="3853342"/>
              <a:chExt cx="2044500" cy="866458"/>
            </a:xfrm>
          </p:grpSpPr>
          <p:sp>
            <p:nvSpPr>
              <p:cNvPr id="1642" name="Google Shape;1642;p26"/>
              <p:cNvSpPr txBox="1"/>
              <p:nvPr/>
            </p:nvSpPr>
            <p:spPr>
              <a:xfrm>
                <a:off x="6519405" y="4167200"/>
                <a:ext cx="2044500" cy="5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has a beautiful name and is the second planet</a:t>
                </a:r>
                <a:r>
                  <a:rPr lang="en-GB" sz="1200">
                    <a:latin typeface="Roboto"/>
                    <a:ea typeface="Roboto"/>
                    <a:cs typeface="Roboto"/>
                    <a:sym typeface="Roboto"/>
                  </a:rPr>
                  <a:t> from the Sun</a:t>
                </a:r>
                <a:endParaRPr sz="1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43" name="Google Shape;1643;p26"/>
              <p:cNvSpPr txBox="1"/>
              <p:nvPr/>
            </p:nvSpPr>
            <p:spPr>
              <a:xfrm>
                <a:off x="6519405" y="3853342"/>
                <a:ext cx="2044500" cy="31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lt2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Venus</a:t>
                </a:r>
                <a:endParaRPr sz="18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677700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4" name="Google Shape;3154;p36"/>
          <p:cNvGrpSpPr/>
          <p:nvPr/>
        </p:nvGrpSpPr>
        <p:grpSpPr>
          <a:xfrm>
            <a:off x="3520063" y="1164309"/>
            <a:ext cx="2103875" cy="1278963"/>
            <a:chOff x="961647" y="2401547"/>
            <a:chExt cx="1302628" cy="791878"/>
          </a:xfrm>
        </p:grpSpPr>
        <p:sp>
          <p:nvSpPr>
            <p:cNvPr id="3155" name="Google Shape;3155;p36"/>
            <p:cNvSpPr/>
            <p:nvPr/>
          </p:nvSpPr>
          <p:spPr>
            <a:xfrm>
              <a:off x="961647" y="2476847"/>
              <a:ext cx="595925" cy="698925"/>
            </a:xfrm>
            <a:custGeom>
              <a:avLst/>
              <a:gdLst/>
              <a:ahLst/>
              <a:cxnLst/>
              <a:rect l="l" t="t" r="r" b="b"/>
              <a:pathLst>
                <a:path w="23837" h="27957" extrusionOk="0">
                  <a:moveTo>
                    <a:pt x="18848" y="1"/>
                  </a:moveTo>
                  <a:cubicBezTo>
                    <a:pt x="18598" y="1"/>
                    <a:pt x="18336" y="13"/>
                    <a:pt x="18074" y="25"/>
                  </a:cubicBezTo>
                  <a:lnTo>
                    <a:pt x="17908" y="25"/>
                  </a:lnTo>
                  <a:cubicBezTo>
                    <a:pt x="17872" y="25"/>
                    <a:pt x="17836" y="48"/>
                    <a:pt x="17800" y="48"/>
                  </a:cubicBezTo>
                  <a:cubicBezTo>
                    <a:pt x="17396" y="96"/>
                    <a:pt x="16979" y="168"/>
                    <a:pt x="16586" y="275"/>
                  </a:cubicBezTo>
                  <a:cubicBezTo>
                    <a:pt x="16550" y="275"/>
                    <a:pt x="16526" y="275"/>
                    <a:pt x="16503" y="287"/>
                  </a:cubicBezTo>
                  <a:cubicBezTo>
                    <a:pt x="16360" y="322"/>
                    <a:pt x="16229" y="370"/>
                    <a:pt x="16086" y="418"/>
                  </a:cubicBezTo>
                  <a:cubicBezTo>
                    <a:pt x="15991" y="441"/>
                    <a:pt x="15907" y="465"/>
                    <a:pt x="15824" y="501"/>
                  </a:cubicBezTo>
                  <a:cubicBezTo>
                    <a:pt x="15550" y="596"/>
                    <a:pt x="15276" y="703"/>
                    <a:pt x="15002" y="822"/>
                  </a:cubicBezTo>
                  <a:cubicBezTo>
                    <a:pt x="14538" y="1025"/>
                    <a:pt x="14086" y="1263"/>
                    <a:pt x="13645" y="1537"/>
                  </a:cubicBezTo>
                  <a:lnTo>
                    <a:pt x="13502" y="1620"/>
                  </a:lnTo>
                  <a:lnTo>
                    <a:pt x="13395" y="1680"/>
                  </a:lnTo>
                  <a:cubicBezTo>
                    <a:pt x="13300" y="1751"/>
                    <a:pt x="13193" y="1811"/>
                    <a:pt x="13086" y="1882"/>
                  </a:cubicBezTo>
                  <a:cubicBezTo>
                    <a:pt x="12943" y="1977"/>
                    <a:pt x="12824" y="2096"/>
                    <a:pt x="12693" y="2192"/>
                  </a:cubicBezTo>
                  <a:cubicBezTo>
                    <a:pt x="12407" y="2394"/>
                    <a:pt x="12133" y="2608"/>
                    <a:pt x="11859" y="2835"/>
                  </a:cubicBezTo>
                  <a:cubicBezTo>
                    <a:pt x="11669" y="3001"/>
                    <a:pt x="11466" y="3168"/>
                    <a:pt x="11276" y="3347"/>
                  </a:cubicBezTo>
                  <a:cubicBezTo>
                    <a:pt x="11014" y="3597"/>
                    <a:pt x="10764" y="3835"/>
                    <a:pt x="10514" y="4097"/>
                  </a:cubicBezTo>
                  <a:cubicBezTo>
                    <a:pt x="10419" y="4192"/>
                    <a:pt x="10323" y="4287"/>
                    <a:pt x="10216" y="4394"/>
                  </a:cubicBezTo>
                  <a:cubicBezTo>
                    <a:pt x="10121" y="4501"/>
                    <a:pt x="10049" y="4609"/>
                    <a:pt x="9954" y="4716"/>
                  </a:cubicBezTo>
                  <a:cubicBezTo>
                    <a:pt x="9752" y="4954"/>
                    <a:pt x="9549" y="5204"/>
                    <a:pt x="9359" y="5454"/>
                  </a:cubicBezTo>
                  <a:cubicBezTo>
                    <a:pt x="9252" y="5585"/>
                    <a:pt x="9145" y="5704"/>
                    <a:pt x="9049" y="5835"/>
                  </a:cubicBezTo>
                  <a:cubicBezTo>
                    <a:pt x="8954" y="5966"/>
                    <a:pt x="8871" y="6097"/>
                    <a:pt x="8787" y="6216"/>
                  </a:cubicBezTo>
                  <a:cubicBezTo>
                    <a:pt x="8656" y="6395"/>
                    <a:pt x="8537" y="6573"/>
                    <a:pt x="8418" y="6764"/>
                  </a:cubicBezTo>
                  <a:cubicBezTo>
                    <a:pt x="8335" y="6883"/>
                    <a:pt x="8252" y="6990"/>
                    <a:pt x="8180" y="7121"/>
                  </a:cubicBezTo>
                  <a:cubicBezTo>
                    <a:pt x="8037" y="7335"/>
                    <a:pt x="7918" y="7561"/>
                    <a:pt x="7787" y="7788"/>
                  </a:cubicBezTo>
                  <a:cubicBezTo>
                    <a:pt x="7704" y="7919"/>
                    <a:pt x="7632" y="8049"/>
                    <a:pt x="7561" y="8180"/>
                  </a:cubicBezTo>
                  <a:cubicBezTo>
                    <a:pt x="7525" y="8240"/>
                    <a:pt x="7490" y="8288"/>
                    <a:pt x="7466" y="8335"/>
                  </a:cubicBezTo>
                  <a:cubicBezTo>
                    <a:pt x="7251" y="8740"/>
                    <a:pt x="7049" y="9145"/>
                    <a:pt x="6859" y="9550"/>
                  </a:cubicBezTo>
                  <a:cubicBezTo>
                    <a:pt x="6847" y="9585"/>
                    <a:pt x="6835" y="9621"/>
                    <a:pt x="6811" y="9657"/>
                  </a:cubicBezTo>
                  <a:cubicBezTo>
                    <a:pt x="6775" y="9752"/>
                    <a:pt x="6740" y="9859"/>
                    <a:pt x="6692" y="9954"/>
                  </a:cubicBezTo>
                  <a:cubicBezTo>
                    <a:pt x="6573" y="10228"/>
                    <a:pt x="6454" y="10502"/>
                    <a:pt x="6347" y="10788"/>
                  </a:cubicBezTo>
                  <a:cubicBezTo>
                    <a:pt x="6251" y="11014"/>
                    <a:pt x="6168" y="11252"/>
                    <a:pt x="6085" y="11478"/>
                  </a:cubicBezTo>
                  <a:lnTo>
                    <a:pt x="5823" y="11598"/>
                  </a:lnTo>
                  <a:cubicBezTo>
                    <a:pt x="5537" y="11728"/>
                    <a:pt x="5251" y="11883"/>
                    <a:pt x="4977" y="12050"/>
                  </a:cubicBezTo>
                  <a:cubicBezTo>
                    <a:pt x="4954" y="12074"/>
                    <a:pt x="4918" y="12086"/>
                    <a:pt x="4882" y="12109"/>
                  </a:cubicBezTo>
                  <a:lnTo>
                    <a:pt x="4751" y="12181"/>
                  </a:lnTo>
                  <a:cubicBezTo>
                    <a:pt x="4739" y="12205"/>
                    <a:pt x="4715" y="12217"/>
                    <a:pt x="4692" y="12229"/>
                  </a:cubicBezTo>
                  <a:cubicBezTo>
                    <a:pt x="4430" y="12419"/>
                    <a:pt x="4168" y="12621"/>
                    <a:pt x="3918" y="12824"/>
                  </a:cubicBezTo>
                  <a:lnTo>
                    <a:pt x="3763" y="12967"/>
                  </a:lnTo>
                  <a:cubicBezTo>
                    <a:pt x="3549" y="13157"/>
                    <a:pt x="3346" y="13372"/>
                    <a:pt x="3144" y="13586"/>
                  </a:cubicBezTo>
                  <a:cubicBezTo>
                    <a:pt x="3108" y="13622"/>
                    <a:pt x="3072" y="13645"/>
                    <a:pt x="3037" y="13681"/>
                  </a:cubicBezTo>
                  <a:cubicBezTo>
                    <a:pt x="3013" y="13717"/>
                    <a:pt x="3013" y="13717"/>
                    <a:pt x="2989" y="13741"/>
                  </a:cubicBezTo>
                  <a:cubicBezTo>
                    <a:pt x="2787" y="13979"/>
                    <a:pt x="2584" y="14217"/>
                    <a:pt x="2394" y="14479"/>
                  </a:cubicBezTo>
                  <a:cubicBezTo>
                    <a:pt x="2382" y="14491"/>
                    <a:pt x="2370" y="14503"/>
                    <a:pt x="2358" y="14515"/>
                  </a:cubicBezTo>
                  <a:cubicBezTo>
                    <a:pt x="2310" y="14574"/>
                    <a:pt x="2275" y="14646"/>
                    <a:pt x="2227" y="14705"/>
                  </a:cubicBezTo>
                  <a:cubicBezTo>
                    <a:pt x="2120" y="14860"/>
                    <a:pt x="2013" y="15015"/>
                    <a:pt x="1906" y="15181"/>
                  </a:cubicBezTo>
                  <a:cubicBezTo>
                    <a:pt x="1894" y="15217"/>
                    <a:pt x="1870" y="15241"/>
                    <a:pt x="1846" y="15265"/>
                  </a:cubicBezTo>
                  <a:cubicBezTo>
                    <a:pt x="1798" y="15348"/>
                    <a:pt x="1751" y="15431"/>
                    <a:pt x="1715" y="15503"/>
                  </a:cubicBezTo>
                  <a:cubicBezTo>
                    <a:pt x="1632" y="15634"/>
                    <a:pt x="1560" y="15753"/>
                    <a:pt x="1501" y="15872"/>
                  </a:cubicBezTo>
                  <a:cubicBezTo>
                    <a:pt x="1477" y="15908"/>
                    <a:pt x="1453" y="15943"/>
                    <a:pt x="1441" y="15979"/>
                  </a:cubicBezTo>
                  <a:cubicBezTo>
                    <a:pt x="1394" y="16062"/>
                    <a:pt x="1346" y="16158"/>
                    <a:pt x="1310" y="16241"/>
                  </a:cubicBezTo>
                  <a:cubicBezTo>
                    <a:pt x="1251" y="16348"/>
                    <a:pt x="1191" y="16467"/>
                    <a:pt x="1144" y="16574"/>
                  </a:cubicBezTo>
                  <a:cubicBezTo>
                    <a:pt x="1120" y="16610"/>
                    <a:pt x="1108" y="16646"/>
                    <a:pt x="1084" y="16681"/>
                  </a:cubicBezTo>
                  <a:cubicBezTo>
                    <a:pt x="1036" y="16777"/>
                    <a:pt x="1001" y="16884"/>
                    <a:pt x="965" y="16979"/>
                  </a:cubicBezTo>
                  <a:cubicBezTo>
                    <a:pt x="917" y="17074"/>
                    <a:pt x="870" y="17193"/>
                    <a:pt x="822" y="17301"/>
                  </a:cubicBezTo>
                  <a:lnTo>
                    <a:pt x="786" y="17396"/>
                  </a:lnTo>
                  <a:cubicBezTo>
                    <a:pt x="751" y="17503"/>
                    <a:pt x="715" y="17610"/>
                    <a:pt x="667" y="17717"/>
                  </a:cubicBezTo>
                  <a:cubicBezTo>
                    <a:pt x="632" y="17824"/>
                    <a:pt x="596" y="17944"/>
                    <a:pt x="560" y="18051"/>
                  </a:cubicBezTo>
                  <a:cubicBezTo>
                    <a:pt x="548" y="18075"/>
                    <a:pt x="536" y="18098"/>
                    <a:pt x="524" y="18122"/>
                  </a:cubicBezTo>
                  <a:cubicBezTo>
                    <a:pt x="501" y="18229"/>
                    <a:pt x="477" y="18336"/>
                    <a:pt x="441" y="18444"/>
                  </a:cubicBezTo>
                  <a:cubicBezTo>
                    <a:pt x="405" y="18575"/>
                    <a:pt x="370" y="18706"/>
                    <a:pt x="334" y="18837"/>
                  </a:cubicBezTo>
                  <a:cubicBezTo>
                    <a:pt x="334" y="18860"/>
                    <a:pt x="322" y="18884"/>
                    <a:pt x="310" y="18908"/>
                  </a:cubicBezTo>
                  <a:cubicBezTo>
                    <a:pt x="286" y="18991"/>
                    <a:pt x="274" y="19075"/>
                    <a:pt x="263" y="19158"/>
                  </a:cubicBezTo>
                  <a:cubicBezTo>
                    <a:pt x="227" y="19325"/>
                    <a:pt x="191" y="19503"/>
                    <a:pt x="155" y="19670"/>
                  </a:cubicBezTo>
                  <a:cubicBezTo>
                    <a:pt x="155" y="19718"/>
                    <a:pt x="143" y="19753"/>
                    <a:pt x="132" y="19789"/>
                  </a:cubicBezTo>
                  <a:cubicBezTo>
                    <a:pt x="132" y="19825"/>
                    <a:pt x="120" y="19908"/>
                    <a:pt x="120" y="19956"/>
                  </a:cubicBezTo>
                  <a:cubicBezTo>
                    <a:pt x="84" y="20206"/>
                    <a:pt x="60" y="20444"/>
                    <a:pt x="36" y="20682"/>
                  </a:cubicBezTo>
                  <a:cubicBezTo>
                    <a:pt x="36" y="20742"/>
                    <a:pt x="24" y="20801"/>
                    <a:pt x="12" y="20861"/>
                  </a:cubicBezTo>
                  <a:cubicBezTo>
                    <a:pt x="12" y="20920"/>
                    <a:pt x="12" y="20932"/>
                    <a:pt x="12" y="20968"/>
                  </a:cubicBezTo>
                  <a:cubicBezTo>
                    <a:pt x="1" y="21289"/>
                    <a:pt x="1" y="21611"/>
                    <a:pt x="12" y="21920"/>
                  </a:cubicBezTo>
                  <a:cubicBezTo>
                    <a:pt x="143" y="24432"/>
                    <a:pt x="1263" y="26218"/>
                    <a:pt x="2870" y="26921"/>
                  </a:cubicBezTo>
                  <a:lnTo>
                    <a:pt x="5287" y="27957"/>
                  </a:lnTo>
                  <a:cubicBezTo>
                    <a:pt x="3680" y="27254"/>
                    <a:pt x="2560" y="25480"/>
                    <a:pt x="2429" y="22968"/>
                  </a:cubicBezTo>
                  <a:cubicBezTo>
                    <a:pt x="2418" y="22647"/>
                    <a:pt x="2418" y="22325"/>
                    <a:pt x="2429" y="22004"/>
                  </a:cubicBezTo>
                  <a:cubicBezTo>
                    <a:pt x="2429" y="21908"/>
                    <a:pt x="2441" y="21825"/>
                    <a:pt x="2453" y="21730"/>
                  </a:cubicBezTo>
                  <a:cubicBezTo>
                    <a:pt x="2465" y="21480"/>
                    <a:pt x="2501" y="21242"/>
                    <a:pt x="2525" y="21003"/>
                  </a:cubicBezTo>
                  <a:cubicBezTo>
                    <a:pt x="2549" y="20908"/>
                    <a:pt x="2560" y="20813"/>
                    <a:pt x="2572" y="20718"/>
                  </a:cubicBezTo>
                  <a:cubicBezTo>
                    <a:pt x="2596" y="20539"/>
                    <a:pt x="2644" y="20372"/>
                    <a:pt x="2679" y="20206"/>
                  </a:cubicBezTo>
                  <a:cubicBezTo>
                    <a:pt x="2703" y="20099"/>
                    <a:pt x="2715" y="19991"/>
                    <a:pt x="2751" y="19884"/>
                  </a:cubicBezTo>
                  <a:cubicBezTo>
                    <a:pt x="2775" y="19741"/>
                    <a:pt x="2822" y="19610"/>
                    <a:pt x="2858" y="19479"/>
                  </a:cubicBezTo>
                  <a:cubicBezTo>
                    <a:pt x="2894" y="19348"/>
                    <a:pt x="2930" y="19218"/>
                    <a:pt x="2965" y="19098"/>
                  </a:cubicBezTo>
                  <a:cubicBezTo>
                    <a:pt x="3013" y="18967"/>
                    <a:pt x="3049" y="18872"/>
                    <a:pt x="3084" y="18765"/>
                  </a:cubicBezTo>
                  <a:cubicBezTo>
                    <a:pt x="3132" y="18622"/>
                    <a:pt x="3180" y="18479"/>
                    <a:pt x="3239" y="18348"/>
                  </a:cubicBezTo>
                  <a:cubicBezTo>
                    <a:pt x="3275" y="18241"/>
                    <a:pt x="3322" y="18134"/>
                    <a:pt x="3370" y="18015"/>
                  </a:cubicBezTo>
                  <a:cubicBezTo>
                    <a:pt x="3430" y="17884"/>
                    <a:pt x="3489" y="17753"/>
                    <a:pt x="3549" y="17622"/>
                  </a:cubicBezTo>
                  <a:cubicBezTo>
                    <a:pt x="3608" y="17491"/>
                    <a:pt x="3656" y="17396"/>
                    <a:pt x="3715" y="17289"/>
                  </a:cubicBezTo>
                  <a:cubicBezTo>
                    <a:pt x="3775" y="17170"/>
                    <a:pt x="3846" y="17039"/>
                    <a:pt x="3906" y="16920"/>
                  </a:cubicBezTo>
                  <a:cubicBezTo>
                    <a:pt x="3977" y="16801"/>
                    <a:pt x="4049" y="16670"/>
                    <a:pt x="4120" y="16551"/>
                  </a:cubicBezTo>
                  <a:cubicBezTo>
                    <a:pt x="4192" y="16431"/>
                    <a:pt x="4251" y="16336"/>
                    <a:pt x="4323" y="16229"/>
                  </a:cubicBezTo>
                  <a:cubicBezTo>
                    <a:pt x="4418" y="16062"/>
                    <a:pt x="4537" y="15908"/>
                    <a:pt x="4644" y="15753"/>
                  </a:cubicBezTo>
                  <a:cubicBezTo>
                    <a:pt x="4692" y="15681"/>
                    <a:pt x="4751" y="15598"/>
                    <a:pt x="4787" y="15527"/>
                  </a:cubicBezTo>
                  <a:cubicBezTo>
                    <a:pt x="4989" y="15265"/>
                    <a:pt x="5192" y="15027"/>
                    <a:pt x="5394" y="14788"/>
                  </a:cubicBezTo>
                  <a:cubicBezTo>
                    <a:pt x="5442" y="14729"/>
                    <a:pt x="5489" y="14681"/>
                    <a:pt x="5549" y="14634"/>
                  </a:cubicBezTo>
                  <a:cubicBezTo>
                    <a:pt x="5751" y="14419"/>
                    <a:pt x="5954" y="14205"/>
                    <a:pt x="6168" y="14014"/>
                  </a:cubicBezTo>
                  <a:cubicBezTo>
                    <a:pt x="6228" y="13967"/>
                    <a:pt x="6275" y="13919"/>
                    <a:pt x="6323" y="13884"/>
                  </a:cubicBezTo>
                  <a:cubicBezTo>
                    <a:pt x="6573" y="13669"/>
                    <a:pt x="6835" y="13467"/>
                    <a:pt x="7097" y="13288"/>
                  </a:cubicBezTo>
                  <a:cubicBezTo>
                    <a:pt x="7192" y="13217"/>
                    <a:pt x="7287" y="13157"/>
                    <a:pt x="7394" y="13098"/>
                  </a:cubicBezTo>
                  <a:cubicBezTo>
                    <a:pt x="7656" y="12931"/>
                    <a:pt x="7942" y="12776"/>
                    <a:pt x="8240" y="12645"/>
                  </a:cubicBezTo>
                  <a:lnTo>
                    <a:pt x="8502" y="12526"/>
                  </a:lnTo>
                  <a:cubicBezTo>
                    <a:pt x="8680" y="12014"/>
                    <a:pt x="8883" y="11502"/>
                    <a:pt x="9097" y="11002"/>
                  </a:cubicBezTo>
                  <a:cubicBezTo>
                    <a:pt x="9133" y="10907"/>
                    <a:pt x="9168" y="10812"/>
                    <a:pt x="9216" y="10705"/>
                  </a:cubicBezTo>
                  <a:cubicBezTo>
                    <a:pt x="9442" y="10204"/>
                    <a:pt x="9692" y="9716"/>
                    <a:pt x="9954" y="9228"/>
                  </a:cubicBezTo>
                  <a:cubicBezTo>
                    <a:pt x="10038" y="9097"/>
                    <a:pt x="10109" y="8966"/>
                    <a:pt x="10192" y="8835"/>
                  </a:cubicBezTo>
                  <a:cubicBezTo>
                    <a:pt x="10383" y="8490"/>
                    <a:pt x="10597" y="8145"/>
                    <a:pt x="10823" y="7811"/>
                  </a:cubicBezTo>
                  <a:cubicBezTo>
                    <a:pt x="10942" y="7633"/>
                    <a:pt x="11061" y="7454"/>
                    <a:pt x="11192" y="7276"/>
                  </a:cubicBezTo>
                  <a:cubicBezTo>
                    <a:pt x="11371" y="7014"/>
                    <a:pt x="11562" y="6764"/>
                    <a:pt x="11764" y="6514"/>
                  </a:cubicBezTo>
                  <a:cubicBezTo>
                    <a:pt x="11954" y="6264"/>
                    <a:pt x="12157" y="6014"/>
                    <a:pt x="12359" y="5763"/>
                  </a:cubicBezTo>
                  <a:cubicBezTo>
                    <a:pt x="12550" y="5549"/>
                    <a:pt x="12728" y="5347"/>
                    <a:pt x="12919" y="5144"/>
                  </a:cubicBezTo>
                  <a:cubicBezTo>
                    <a:pt x="13169" y="4894"/>
                    <a:pt x="13419" y="4644"/>
                    <a:pt x="13681" y="4406"/>
                  </a:cubicBezTo>
                  <a:cubicBezTo>
                    <a:pt x="13871" y="4228"/>
                    <a:pt x="14062" y="4049"/>
                    <a:pt x="14264" y="3882"/>
                  </a:cubicBezTo>
                  <a:cubicBezTo>
                    <a:pt x="14538" y="3656"/>
                    <a:pt x="14812" y="3454"/>
                    <a:pt x="15086" y="3251"/>
                  </a:cubicBezTo>
                  <a:cubicBezTo>
                    <a:pt x="15372" y="3049"/>
                    <a:pt x="15622" y="2846"/>
                    <a:pt x="15907" y="2680"/>
                  </a:cubicBezTo>
                  <a:cubicBezTo>
                    <a:pt x="15955" y="2644"/>
                    <a:pt x="16003" y="2620"/>
                    <a:pt x="16050" y="2585"/>
                  </a:cubicBezTo>
                  <a:cubicBezTo>
                    <a:pt x="16491" y="2323"/>
                    <a:pt x="16943" y="2084"/>
                    <a:pt x="17408" y="1870"/>
                  </a:cubicBezTo>
                  <a:cubicBezTo>
                    <a:pt x="17681" y="1751"/>
                    <a:pt x="17955" y="1644"/>
                    <a:pt x="18229" y="1549"/>
                  </a:cubicBezTo>
                  <a:cubicBezTo>
                    <a:pt x="18312" y="1525"/>
                    <a:pt x="18408" y="1501"/>
                    <a:pt x="18491" y="1465"/>
                  </a:cubicBezTo>
                  <a:cubicBezTo>
                    <a:pt x="18670" y="1418"/>
                    <a:pt x="18824" y="1370"/>
                    <a:pt x="18991" y="1322"/>
                  </a:cubicBezTo>
                  <a:cubicBezTo>
                    <a:pt x="19396" y="1215"/>
                    <a:pt x="19801" y="1144"/>
                    <a:pt x="20217" y="1096"/>
                  </a:cubicBezTo>
                  <a:cubicBezTo>
                    <a:pt x="20313" y="1096"/>
                    <a:pt x="20396" y="1084"/>
                    <a:pt x="20491" y="1072"/>
                  </a:cubicBezTo>
                  <a:cubicBezTo>
                    <a:pt x="20676" y="1064"/>
                    <a:pt x="20856" y="1056"/>
                    <a:pt x="21037" y="1056"/>
                  </a:cubicBezTo>
                  <a:cubicBezTo>
                    <a:pt x="21113" y="1056"/>
                    <a:pt x="21188" y="1057"/>
                    <a:pt x="21265" y="1061"/>
                  </a:cubicBezTo>
                  <a:lnTo>
                    <a:pt x="21515" y="1061"/>
                  </a:lnTo>
                  <a:cubicBezTo>
                    <a:pt x="21813" y="1072"/>
                    <a:pt x="22099" y="1108"/>
                    <a:pt x="22396" y="1156"/>
                  </a:cubicBezTo>
                  <a:cubicBezTo>
                    <a:pt x="22420" y="1156"/>
                    <a:pt x="22444" y="1168"/>
                    <a:pt x="22468" y="1180"/>
                  </a:cubicBezTo>
                  <a:cubicBezTo>
                    <a:pt x="22932" y="1275"/>
                    <a:pt x="23396" y="1418"/>
                    <a:pt x="23837" y="1596"/>
                  </a:cubicBezTo>
                  <a:lnTo>
                    <a:pt x="21420" y="560"/>
                  </a:lnTo>
                  <a:cubicBezTo>
                    <a:pt x="21241" y="477"/>
                    <a:pt x="21063" y="406"/>
                    <a:pt x="20872" y="346"/>
                  </a:cubicBezTo>
                  <a:cubicBezTo>
                    <a:pt x="20848" y="334"/>
                    <a:pt x="20825" y="334"/>
                    <a:pt x="20801" y="334"/>
                  </a:cubicBezTo>
                  <a:cubicBezTo>
                    <a:pt x="20551" y="251"/>
                    <a:pt x="20313" y="179"/>
                    <a:pt x="20051" y="132"/>
                  </a:cubicBezTo>
                  <a:lnTo>
                    <a:pt x="19991" y="120"/>
                  </a:lnTo>
                  <a:lnTo>
                    <a:pt x="19979" y="120"/>
                  </a:lnTo>
                  <a:cubicBezTo>
                    <a:pt x="19694" y="60"/>
                    <a:pt x="19396" y="37"/>
                    <a:pt x="19098" y="13"/>
                  </a:cubicBezTo>
                  <a:lnTo>
                    <a:pt x="19027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36"/>
            <p:cNvSpPr/>
            <p:nvPr/>
          </p:nvSpPr>
          <p:spPr>
            <a:xfrm>
              <a:off x="1566497" y="2401547"/>
              <a:ext cx="288750" cy="169400"/>
            </a:xfrm>
            <a:custGeom>
              <a:avLst/>
              <a:gdLst/>
              <a:ahLst/>
              <a:cxnLst/>
              <a:rect l="l" t="t" r="r" b="b"/>
              <a:pathLst>
                <a:path w="11550" h="6776" extrusionOk="0">
                  <a:moveTo>
                    <a:pt x="11507" y="1387"/>
                  </a:moveTo>
                  <a:lnTo>
                    <a:pt x="11549" y="1406"/>
                  </a:lnTo>
                  <a:cubicBezTo>
                    <a:pt x="11535" y="1399"/>
                    <a:pt x="11521" y="1393"/>
                    <a:pt x="11507" y="1387"/>
                  </a:cubicBezTo>
                  <a:close/>
                  <a:moveTo>
                    <a:pt x="7596" y="1"/>
                  </a:moveTo>
                  <a:cubicBezTo>
                    <a:pt x="7513" y="1"/>
                    <a:pt x="7430" y="12"/>
                    <a:pt x="7334" y="12"/>
                  </a:cubicBezTo>
                  <a:lnTo>
                    <a:pt x="6894" y="12"/>
                  </a:lnTo>
                  <a:cubicBezTo>
                    <a:pt x="6727" y="24"/>
                    <a:pt x="6549" y="72"/>
                    <a:pt x="6382" y="108"/>
                  </a:cubicBezTo>
                  <a:cubicBezTo>
                    <a:pt x="6275" y="120"/>
                    <a:pt x="6179" y="132"/>
                    <a:pt x="6072" y="167"/>
                  </a:cubicBezTo>
                  <a:cubicBezTo>
                    <a:pt x="6048" y="167"/>
                    <a:pt x="6013" y="167"/>
                    <a:pt x="5989" y="179"/>
                  </a:cubicBezTo>
                  <a:cubicBezTo>
                    <a:pt x="5656" y="263"/>
                    <a:pt x="5334" y="382"/>
                    <a:pt x="5025" y="524"/>
                  </a:cubicBezTo>
                  <a:cubicBezTo>
                    <a:pt x="4715" y="655"/>
                    <a:pt x="4417" y="822"/>
                    <a:pt x="4132" y="1001"/>
                  </a:cubicBezTo>
                  <a:cubicBezTo>
                    <a:pt x="4108" y="1025"/>
                    <a:pt x="4072" y="1036"/>
                    <a:pt x="4036" y="1048"/>
                  </a:cubicBezTo>
                  <a:cubicBezTo>
                    <a:pt x="3941" y="1108"/>
                    <a:pt x="3858" y="1167"/>
                    <a:pt x="3762" y="1239"/>
                  </a:cubicBezTo>
                  <a:cubicBezTo>
                    <a:pt x="3727" y="1251"/>
                    <a:pt x="3703" y="1286"/>
                    <a:pt x="3667" y="1310"/>
                  </a:cubicBezTo>
                  <a:cubicBezTo>
                    <a:pt x="3381" y="1501"/>
                    <a:pt x="3096" y="1727"/>
                    <a:pt x="2834" y="1953"/>
                  </a:cubicBezTo>
                  <a:cubicBezTo>
                    <a:pt x="2572" y="2191"/>
                    <a:pt x="2310" y="2453"/>
                    <a:pt x="2060" y="2727"/>
                  </a:cubicBezTo>
                  <a:cubicBezTo>
                    <a:pt x="2036" y="2751"/>
                    <a:pt x="2012" y="2775"/>
                    <a:pt x="1988" y="2799"/>
                  </a:cubicBezTo>
                  <a:cubicBezTo>
                    <a:pt x="1929" y="2858"/>
                    <a:pt x="1893" y="2918"/>
                    <a:pt x="1834" y="2977"/>
                  </a:cubicBezTo>
                  <a:cubicBezTo>
                    <a:pt x="1667" y="3168"/>
                    <a:pt x="1512" y="3370"/>
                    <a:pt x="1345" y="3572"/>
                  </a:cubicBezTo>
                  <a:cubicBezTo>
                    <a:pt x="1310" y="3632"/>
                    <a:pt x="1262" y="3680"/>
                    <a:pt x="1226" y="3739"/>
                  </a:cubicBezTo>
                  <a:cubicBezTo>
                    <a:pt x="1179" y="3787"/>
                    <a:pt x="1143" y="3846"/>
                    <a:pt x="1107" y="3894"/>
                  </a:cubicBezTo>
                  <a:cubicBezTo>
                    <a:pt x="1012" y="4037"/>
                    <a:pt x="917" y="4180"/>
                    <a:pt x="810" y="4323"/>
                  </a:cubicBezTo>
                  <a:cubicBezTo>
                    <a:pt x="762" y="4406"/>
                    <a:pt x="703" y="4477"/>
                    <a:pt x="655" y="4561"/>
                  </a:cubicBezTo>
                  <a:cubicBezTo>
                    <a:pt x="619" y="4620"/>
                    <a:pt x="595" y="4668"/>
                    <a:pt x="560" y="4727"/>
                  </a:cubicBezTo>
                  <a:cubicBezTo>
                    <a:pt x="488" y="4846"/>
                    <a:pt x="405" y="4977"/>
                    <a:pt x="345" y="5096"/>
                  </a:cubicBezTo>
                  <a:cubicBezTo>
                    <a:pt x="298" y="5180"/>
                    <a:pt x="238" y="5263"/>
                    <a:pt x="191" y="5346"/>
                  </a:cubicBezTo>
                  <a:cubicBezTo>
                    <a:pt x="131" y="5477"/>
                    <a:pt x="60" y="5608"/>
                    <a:pt x="0" y="5727"/>
                  </a:cubicBezTo>
                  <a:lnTo>
                    <a:pt x="2417" y="6775"/>
                  </a:lnTo>
                  <a:cubicBezTo>
                    <a:pt x="2524" y="6561"/>
                    <a:pt x="2631" y="6359"/>
                    <a:pt x="2750" y="6144"/>
                  </a:cubicBezTo>
                  <a:cubicBezTo>
                    <a:pt x="2822" y="6025"/>
                    <a:pt x="2893" y="5894"/>
                    <a:pt x="2977" y="5775"/>
                  </a:cubicBezTo>
                  <a:cubicBezTo>
                    <a:pt x="3048" y="5656"/>
                    <a:pt x="3131" y="5513"/>
                    <a:pt x="3227" y="5382"/>
                  </a:cubicBezTo>
                  <a:cubicBezTo>
                    <a:pt x="3310" y="5239"/>
                    <a:pt x="3417" y="5096"/>
                    <a:pt x="3524" y="4954"/>
                  </a:cubicBezTo>
                  <a:cubicBezTo>
                    <a:pt x="3596" y="4846"/>
                    <a:pt x="3679" y="4739"/>
                    <a:pt x="3762" y="4632"/>
                  </a:cubicBezTo>
                  <a:cubicBezTo>
                    <a:pt x="3905" y="4430"/>
                    <a:pt x="4084" y="4227"/>
                    <a:pt x="4239" y="4037"/>
                  </a:cubicBezTo>
                  <a:cubicBezTo>
                    <a:pt x="4322" y="3953"/>
                    <a:pt x="4393" y="3858"/>
                    <a:pt x="4465" y="3775"/>
                  </a:cubicBezTo>
                  <a:cubicBezTo>
                    <a:pt x="4715" y="3513"/>
                    <a:pt x="4977" y="3251"/>
                    <a:pt x="5239" y="3013"/>
                  </a:cubicBezTo>
                  <a:cubicBezTo>
                    <a:pt x="5513" y="2775"/>
                    <a:pt x="5787" y="2560"/>
                    <a:pt x="6072" y="2358"/>
                  </a:cubicBezTo>
                  <a:cubicBezTo>
                    <a:pt x="6227" y="2251"/>
                    <a:pt x="6382" y="2156"/>
                    <a:pt x="6537" y="2060"/>
                  </a:cubicBezTo>
                  <a:cubicBezTo>
                    <a:pt x="6822" y="1882"/>
                    <a:pt x="7120" y="1715"/>
                    <a:pt x="7430" y="1572"/>
                  </a:cubicBezTo>
                  <a:cubicBezTo>
                    <a:pt x="7775" y="1429"/>
                    <a:pt x="8120" y="1310"/>
                    <a:pt x="8477" y="1215"/>
                  </a:cubicBezTo>
                  <a:cubicBezTo>
                    <a:pt x="8573" y="1191"/>
                    <a:pt x="8680" y="1179"/>
                    <a:pt x="8775" y="1167"/>
                  </a:cubicBezTo>
                  <a:cubicBezTo>
                    <a:pt x="9013" y="1108"/>
                    <a:pt x="9251" y="1084"/>
                    <a:pt x="9489" y="1060"/>
                  </a:cubicBezTo>
                  <a:lnTo>
                    <a:pt x="9739" y="1060"/>
                  </a:lnTo>
                  <a:cubicBezTo>
                    <a:pt x="10025" y="1060"/>
                    <a:pt x="10311" y="1072"/>
                    <a:pt x="10597" y="1132"/>
                  </a:cubicBezTo>
                  <a:lnTo>
                    <a:pt x="10620" y="1132"/>
                  </a:lnTo>
                  <a:cubicBezTo>
                    <a:pt x="10927" y="1177"/>
                    <a:pt x="11222" y="1266"/>
                    <a:pt x="11507" y="1387"/>
                  </a:cubicBezTo>
                  <a:lnTo>
                    <a:pt x="11507" y="1387"/>
                  </a:lnTo>
                  <a:lnTo>
                    <a:pt x="9132" y="358"/>
                  </a:lnTo>
                  <a:cubicBezTo>
                    <a:pt x="9013" y="310"/>
                    <a:pt x="8894" y="263"/>
                    <a:pt x="8775" y="227"/>
                  </a:cubicBezTo>
                  <a:cubicBezTo>
                    <a:pt x="8596" y="167"/>
                    <a:pt x="8406" y="108"/>
                    <a:pt x="8215" y="72"/>
                  </a:cubicBezTo>
                  <a:lnTo>
                    <a:pt x="8192" y="72"/>
                  </a:lnTo>
                  <a:cubicBezTo>
                    <a:pt x="8001" y="36"/>
                    <a:pt x="7799" y="12"/>
                    <a:pt x="759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36"/>
            <p:cNvSpPr/>
            <p:nvPr/>
          </p:nvSpPr>
          <p:spPr>
            <a:xfrm>
              <a:off x="1015300" y="2426475"/>
              <a:ext cx="1059075" cy="766950"/>
            </a:xfrm>
            <a:custGeom>
              <a:avLst/>
              <a:gdLst/>
              <a:ahLst/>
              <a:cxnLst/>
              <a:rect l="l" t="t" r="r" b="b"/>
              <a:pathLst>
                <a:path w="42363" h="30678" extrusionOk="0">
                  <a:moveTo>
                    <a:pt x="31771" y="1"/>
                  </a:moveTo>
                  <a:cubicBezTo>
                    <a:pt x="31030" y="1"/>
                    <a:pt x="30238" y="171"/>
                    <a:pt x="29421" y="530"/>
                  </a:cubicBezTo>
                  <a:cubicBezTo>
                    <a:pt x="27361" y="1447"/>
                    <a:pt x="25563" y="3400"/>
                    <a:pt x="24396" y="5745"/>
                  </a:cubicBezTo>
                  <a:cubicBezTo>
                    <a:pt x="23026" y="3983"/>
                    <a:pt x="21089" y="3004"/>
                    <a:pt x="18867" y="3004"/>
                  </a:cubicBezTo>
                  <a:cubicBezTo>
                    <a:pt x="17711" y="3004"/>
                    <a:pt x="16476" y="3270"/>
                    <a:pt x="15205" y="3828"/>
                  </a:cubicBezTo>
                  <a:cubicBezTo>
                    <a:pt x="11240" y="5590"/>
                    <a:pt x="7930" y="9746"/>
                    <a:pt x="6299" y="14484"/>
                  </a:cubicBezTo>
                  <a:lnTo>
                    <a:pt x="6037" y="14591"/>
                  </a:lnTo>
                  <a:cubicBezTo>
                    <a:pt x="2608" y="16103"/>
                    <a:pt x="0" y="20735"/>
                    <a:pt x="215" y="24914"/>
                  </a:cubicBezTo>
                  <a:cubicBezTo>
                    <a:pt x="383" y="28200"/>
                    <a:pt x="2241" y="30241"/>
                    <a:pt x="4683" y="30241"/>
                  </a:cubicBezTo>
                  <a:cubicBezTo>
                    <a:pt x="5356" y="30241"/>
                    <a:pt x="6073" y="30087"/>
                    <a:pt x="6811" y="29760"/>
                  </a:cubicBezTo>
                  <a:lnTo>
                    <a:pt x="8418" y="29046"/>
                  </a:lnTo>
                  <a:cubicBezTo>
                    <a:pt x="9660" y="30103"/>
                    <a:pt x="11193" y="30678"/>
                    <a:pt x="12894" y="30678"/>
                  </a:cubicBezTo>
                  <a:cubicBezTo>
                    <a:pt x="14048" y="30678"/>
                    <a:pt x="15280" y="30413"/>
                    <a:pt x="16550" y="29855"/>
                  </a:cubicBezTo>
                  <a:cubicBezTo>
                    <a:pt x="19693" y="28462"/>
                    <a:pt x="22420" y="25545"/>
                    <a:pt x="24229" y="22057"/>
                  </a:cubicBezTo>
                  <a:lnTo>
                    <a:pt x="36338" y="16711"/>
                  </a:lnTo>
                  <a:cubicBezTo>
                    <a:pt x="39755" y="15199"/>
                    <a:pt x="42363" y="10579"/>
                    <a:pt x="42148" y="6388"/>
                  </a:cubicBezTo>
                  <a:cubicBezTo>
                    <a:pt x="41980" y="3112"/>
                    <a:pt x="40122" y="1072"/>
                    <a:pt x="37681" y="1072"/>
                  </a:cubicBezTo>
                  <a:cubicBezTo>
                    <a:pt x="37008" y="1072"/>
                    <a:pt x="36291" y="1227"/>
                    <a:pt x="35552" y="1554"/>
                  </a:cubicBezTo>
                  <a:lnTo>
                    <a:pt x="35255" y="1685"/>
                  </a:lnTo>
                  <a:cubicBezTo>
                    <a:pt x="34384" y="604"/>
                    <a:pt x="33167" y="1"/>
                    <a:pt x="3177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36"/>
            <p:cNvSpPr/>
            <p:nvPr/>
          </p:nvSpPr>
          <p:spPr>
            <a:xfrm>
              <a:off x="2165072" y="2660222"/>
              <a:ext cx="68200" cy="17275"/>
            </a:xfrm>
            <a:custGeom>
              <a:avLst/>
              <a:gdLst/>
              <a:ahLst/>
              <a:cxnLst/>
              <a:rect l="l" t="t" r="r" b="b"/>
              <a:pathLst>
                <a:path w="2728" h="691" extrusionOk="0">
                  <a:moveTo>
                    <a:pt x="834" y="0"/>
                  </a:moveTo>
                  <a:cubicBezTo>
                    <a:pt x="774" y="0"/>
                    <a:pt x="715" y="24"/>
                    <a:pt x="643" y="36"/>
                  </a:cubicBezTo>
                  <a:lnTo>
                    <a:pt x="524" y="48"/>
                  </a:lnTo>
                  <a:lnTo>
                    <a:pt x="489" y="60"/>
                  </a:lnTo>
                  <a:cubicBezTo>
                    <a:pt x="370" y="95"/>
                    <a:pt x="239" y="143"/>
                    <a:pt x="120" y="191"/>
                  </a:cubicBezTo>
                  <a:lnTo>
                    <a:pt x="1" y="250"/>
                  </a:lnTo>
                  <a:lnTo>
                    <a:pt x="1024" y="691"/>
                  </a:lnTo>
                  <a:lnTo>
                    <a:pt x="1144" y="643"/>
                  </a:lnTo>
                  <a:cubicBezTo>
                    <a:pt x="1275" y="584"/>
                    <a:pt x="1405" y="536"/>
                    <a:pt x="1548" y="500"/>
                  </a:cubicBezTo>
                  <a:cubicBezTo>
                    <a:pt x="1584" y="488"/>
                    <a:pt x="1632" y="488"/>
                    <a:pt x="1667" y="476"/>
                  </a:cubicBezTo>
                  <a:cubicBezTo>
                    <a:pt x="1763" y="464"/>
                    <a:pt x="1846" y="453"/>
                    <a:pt x="1941" y="441"/>
                  </a:cubicBezTo>
                  <a:lnTo>
                    <a:pt x="2037" y="441"/>
                  </a:lnTo>
                  <a:cubicBezTo>
                    <a:pt x="2144" y="441"/>
                    <a:pt x="2263" y="453"/>
                    <a:pt x="2370" y="464"/>
                  </a:cubicBezTo>
                  <a:cubicBezTo>
                    <a:pt x="2489" y="488"/>
                    <a:pt x="2608" y="524"/>
                    <a:pt x="2727" y="572"/>
                  </a:cubicBezTo>
                  <a:lnTo>
                    <a:pt x="1703" y="131"/>
                  </a:lnTo>
                  <a:cubicBezTo>
                    <a:pt x="1656" y="107"/>
                    <a:pt x="1608" y="95"/>
                    <a:pt x="1572" y="83"/>
                  </a:cubicBezTo>
                  <a:cubicBezTo>
                    <a:pt x="1501" y="60"/>
                    <a:pt x="1417" y="36"/>
                    <a:pt x="1346" y="24"/>
                  </a:cubicBezTo>
                  <a:cubicBezTo>
                    <a:pt x="1263" y="12"/>
                    <a:pt x="1191" y="0"/>
                    <a:pt x="112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36"/>
            <p:cNvSpPr/>
            <p:nvPr/>
          </p:nvSpPr>
          <p:spPr>
            <a:xfrm>
              <a:off x="2050472" y="2648897"/>
              <a:ext cx="121775" cy="71775"/>
            </a:xfrm>
            <a:custGeom>
              <a:avLst/>
              <a:gdLst/>
              <a:ahLst/>
              <a:cxnLst/>
              <a:rect l="l" t="t" r="r" b="b"/>
              <a:pathLst>
                <a:path w="4871" h="2871" extrusionOk="0">
                  <a:moveTo>
                    <a:pt x="4780" y="556"/>
                  </a:moveTo>
                  <a:lnTo>
                    <a:pt x="4870" y="596"/>
                  </a:lnTo>
                  <a:cubicBezTo>
                    <a:pt x="4841" y="581"/>
                    <a:pt x="4811" y="568"/>
                    <a:pt x="4780" y="556"/>
                  </a:cubicBezTo>
                  <a:close/>
                  <a:moveTo>
                    <a:pt x="2906" y="1"/>
                  </a:moveTo>
                  <a:cubicBezTo>
                    <a:pt x="2846" y="1"/>
                    <a:pt x="2763" y="24"/>
                    <a:pt x="2691" y="36"/>
                  </a:cubicBezTo>
                  <a:cubicBezTo>
                    <a:pt x="2656" y="48"/>
                    <a:pt x="2608" y="48"/>
                    <a:pt x="2572" y="60"/>
                  </a:cubicBezTo>
                  <a:cubicBezTo>
                    <a:pt x="2549" y="60"/>
                    <a:pt x="2537" y="60"/>
                    <a:pt x="2537" y="72"/>
                  </a:cubicBezTo>
                  <a:cubicBezTo>
                    <a:pt x="2394" y="108"/>
                    <a:pt x="2251" y="155"/>
                    <a:pt x="2120" y="215"/>
                  </a:cubicBezTo>
                  <a:cubicBezTo>
                    <a:pt x="1989" y="275"/>
                    <a:pt x="1870" y="346"/>
                    <a:pt x="1739" y="417"/>
                  </a:cubicBezTo>
                  <a:lnTo>
                    <a:pt x="1703" y="441"/>
                  </a:lnTo>
                  <a:cubicBezTo>
                    <a:pt x="1668" y="465"/>
                    <a:pt x="1620" y="489"/>
                    <a:pt x="1584" y="513"/>
                  </a:cubicBezTo>
                  <a:lnTo>
                    <a:pt x="1548" y="548"/>
                  </a:lnTo>
                  <a:cubicBezTo>
                    <a:pt x="1429" y="632"/>
                    <a:pt x="1310" y="727"/>
                    <a:pt x="1191" y="822"/>
                  </a:cubicBezTo>
                  <a:cubicBezTo>
                    <a:pt x="1084" y="929"/>
                    <a:pt x="977" y="1037"/>
                    <a:pt x="870" y="1144"/>
                  </a:cubicBezTo>
                  <a:cubicBezTo>
                    <a:pt x="858" y="1156"/>
                    <a:pt x="846" y="1167"/>
                    <a:pt x="834" y="1179"/>
                  </a:cubicBezTo>
                  <a:cubicBezTo>
                    <a:pt x="822" y="1191"/>
                    <a:pt x="798" y="1227"/>
                    <a:pt x="775" y="1251"/>
                  </a:cubicBezTo>
                  <a:cubicBezTo>
                    <a:pt x="703" y="1334"/>
                    <a:pt x="632" y="1418"/>
                    <a:pt x="572" y="1501"/>
                  </a:cubicBezTo>
                  <a:cubicBezTo>
                    <a:pt x="548" y="1525"/>
                    <a:pt x="536" y="1548"/>
                    <a:pt x="513" y="1572"/>
                  </a:cubicBezTo>
                  <a:lnTo>
                    <a:pt x="465" y="1644"/>
                  </a:lnTo>
                  <a:cubicBezTo>
                    <a:pt x="429" y="1703"/>
                    <a:pt x="382" y="1763"/>
                    <a:pt x="346" y="1822"/>
                  </a:cubicBezTo>
                  <a:cubicBezTo>
                    <a:pt x="322" y="1858"/>
                    <a:pt x="298" y="1894"/>
                    <a:pt x="274" y="1918"/>
                  </a:cubicBezTo>
                  <a:cubicBezTo>
                    <a:pt x="251" y="1953"/>
                    <a:pt x="251" y="1965"/>
                    <a:pt x="239" y="1989"/>
                  </a:cubicBezTo>
                  <a:cubicBezTo>
                    <a:pt x="203" y="2049"/>
                    <a:pt x="179" y="2096"/>
                    <a:pt x="144" y="2156"/>
                  </a:cubicBezTo>
                  <a:cubicBezTo>
                    <a:pt x="120" y="2203"/>
                    <a:pt x="96" y="2227"/>
                    <a:pt x="84" y="2263"/>
                  </a:cubicBezTo>
                  <a:cubicBezTo>
                    <a:pt x="60" y="2299"/>
                    <a:pt x="24" y="2370"/>
                    <a:pt x="1" y="2418"/>
                  </a:cubicBezTo>
                  <a:lnTo>
                    <a:pt x="1025" y="2870"/>
                  </a:lnTo>
                  <a:cubicBezTo>
                    <a:pt x="1060" y="2775"/>
                    <a:pt x="1120" y="2680"/>
                    <a:pt x="1167" y="2596"/>
                  </a:cubicBezTo>
                  <a:cubicBezTo>
                    <a:pt x="1203" y="2549"/>
                    <a:pt x="1227" y="2489"/>
                    <a:pt x="1263" y="2441"/>
                  </a:cubicBezTo>
                  <a:cubicBezTo>
                    <a:pt x="1287" y="2382"/>
                    <a:pt x="1322" y="2322"/>
                    <a:pt x="1358" y="2275"/>
                  </a:cubicBezTo>
                  <a:cubicBezTo>
                    <a:pt x="1406" y="2203"/>
                    <a:pt x="1441" y="2144"/>
                    <a:pt x="1489" y="2084"/>
                  </a:cubicBezTo>
                  <a:cubicBezTo>
                    <a:pt x="1525" y="2025"/>
                    <a:pt x="1548" y="2001"/>
                    <a:pt x="1584" y="1953"/>
                  </a:cubicBezTo>
                  <a:cubicBezTo>
                    <a:pt x="1656" y="1870"/>
                    <a:pt x="1715" y="1787"/>
                    <a:pt x="1787" y="1703"/>
                  </a:cubicBezTo>
                  <a:cubicBezTo>
                    <a:pt x="1822" y="1668"/>
                    <a:pt x="1858" y="1620"/>
                    <a:pt x="1882" y="1596"/>
                  </a:cubicBezTo>
                  <a:cubicBezTo>
                    <a:pt x="1989" y="1477"/>
                    <a:pt x="2096" y="1370"/>
                    <a:pt x="2215" y="1263"/>
                  </a:cubicBezTo>
                  <a:cubicBezTo>
                    <a:pt x="2322" y="1167"/>
                    <a:pt x="2441" y="1072"/>
                    <a:pt x="2560" y="989"/>
                  </a:cubicBezTo>
                  <a:cubicBezTo>
                    <a:pt x="2632" y="953"/>
                    <a:pt x="2691" y="906"/>
                    <a:pt x="2763" y="858"/>
                  </a:cubicBezTo>
                  <a:cubicBezTo>
                    <a:pt x="2882" y="786"/>
                    <a:pt x="3013" y="715"/>
                    <a:pt x="3144" y="656"/>
                  </a:cubicBezTo>
                  <a:cubicBezTo>
                    <a:pt x="3287" y="596"/>
                    <a:pt x="3430" y="548"/>
                    <a:pt x="3584" y="513"/>
                  </a:cubicBezTo>
                  <a:cubicBezTo>
                    <a:pt x="3632" y="501"/>
                    <a:pt x="3668" y="501"/>
                    <a:pt x="3715" y="489"/>
                  </a:cubicBezTo>
                  <a:cubicBezTo>
                    <a:pt x="3811" y="465"/>
                    <a:pt x="3918" y="453"/>
                    <a:pt x="4013" y="441"/>
                  </a:cubicBezTo>
                  <a:lnTo>
                    <a:pt x="4120" y="441"/>
                  </a:lnTo>
                  <a:cubicBezTo>
                    <a:pt x="4239" y="441"/>
                    <a:pt x="4358" y="453"/>
                    <a:pt x="4477" y="477"/>
                  </a:cubicBezTo>
                  <a:cubicBezTo>
                    <a:pt x="4585" y="495"/>
                    <a:pt x="4686" y="520"/>
                    <a:pt x="4780" y="556"/>
                  </a:cubicBezTo>
                  <a:lnTo>
                    <a:pt x="4780" y="556"/>
                  </a:lnTo>
                  <a:lnTo>
                    <a:pt x="3846" y="144"/>
                  </a:lnTo>
                  <a:cubicBezTo>
                    <a:pt x="3799" y="132"/>
                    <a:pt x="3751" y="108"/>
                    <a:pt x="3703" y="84"/>
                  </a:cubicBezTo>
                  <a:cubicBezTo>
                    <a:pt x="3620" y="60"/>
                    <a:pt x="3549" y="48"/>
                    <a:pt x="3465" y="24"/>
                  </a:cubicBezTo>
                  <a:cubicBezTo>
                    <a:pt x="3382" y="13"/>
                    <a:pt x="3299" y="1"/>
                    <a:pt x="321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36"/>
            <p:cNvSpPr/>
            <p:nvPr/>
          </p:nvSpPr>
          <p:spPr>
            <a:xfrm>
              <a:off x="1879975" y="2954350"/>
              <a:ext cx="43500" cy="22350"/>
            </a:xfrm>
            <a:custGeom>
              <a:avLst/>
              <a:gdLst/>
              <a:ahLst/>
              <a:cxnLst/>
              <a:rect l="l" t="t" r="r" b="b"/>
              <a:pathLst>
                <a:path w="1740" h="894" extrusionOk="0">
                  <a:moveTo>
                    <a:pt x="1" y="1"/>
                  </a:moveTo>
                  <a:cubicBezTo>
                    <a:pt x="215" y="180"/>
                    <a:pt x="465" y="334"/>
                    <a:pt x="727" y="453"/>
                  </a:cubicBezTo>
                  <a:lnTo>
                    <a:pt x="1646" y="853"/>
                  </a:lnTo>
                  <a:lnTo>
                    <a:pt x="1646" y="853"/>
                  </a:lnTo>
                  <a:cubicBezTo>
                    <a:pt x="1420" y="749"/>
                    <a:pt x="1213" y="611"/>
                    <a:pt x="1025" y="453"/>
                  </a:cubicBezTo>
                  <a:lnTo>
                    <a:pt x="1" y="1"/>
                  </a:lnTo>
                  <a:close/>
                  <a:moveTo>
                    <a:pt x="1646" y="853"/>
                  </a:moveTo>
                  <a:cubicBezTo>
                    <a:pt x="1676" y="867"/>
                    <a:pt x="1708" y="881"/>
                    <a:pt x="1739" y="894"/>
                  </a:cubicBezTo>
                  <a:lnTo>
                    <a:pt x="1646" y="85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36"/>
            <p:cNvSpPr/>
            <p:nvPr/>
          </p:nvSpPr>
          <p:spPr>
            <a:xfrm>
              <a:off x="1794797" y="2680447"/>
              <a:ext cx="251825" cy="295300"/>
            </a:xfrm>
            <a:custGeom>
              <a:avLst/>
              <a:gdLst/>
              <a:ahLst/>
              <a:cxnLst/>
              <a:rect l="l" t="t" r="r" b="b"/>
              <a:pathLst>
                <a:path w="10073" h="11812" extrusionOk="0">
                  <a:moveTo>
                    <a:pt x="7965" y="1"/>
                  </a:moveTo>
                  <a:cubicBezTo>
                    <a:pt x="7858" y="1"/>
                    <a:pt x="7751" y="1"/>
                    <a:pt x="7632" y="13"/>
                  </a:cubicBezTo>
                  <a:lnTo>
                    <a:pt x="7573" y="13"/>
                  </a:lnTo>
                  <a:cubicBezTo>
                    <a:pt x="7549" y="13"/>
                    <a:pt x="7537" y="13"/>
                    <a:pt x="7525" y="25"/>
                  </a:cubicBezTo>
                  <a:cubicBezTo>
                    <a:pt x="7346" y="36"/>
                    <a:pt x="7180" y="72"/>
                    <a:pt x="7001" y="108"/>
                  </a:cubicBezTo>
                  <a:lnTo>
                    <a:pt x="6965" y="108"/>
                  </a:lnTo>
                  <a:cubicBezTo>
                    <a:pt x="6918" y="132"/>
                    <a:pt x="6858" y="156"/>
                    <a:pt x="6799" y="167"/>
                  </a:cubicBezTo>
                  <a:lnTo>
                    <a:pt x="6680" y="203"/>
                  </a:lnTo>
                  <a:cubicBezTo>
                    <a:pt x="6572" y="239"/>
                    <a:pt x="6453" y="286"/>
                    <a:pt x="6334" y="346"/>
                  </a:cubicBezTo>
                  <a:cubicBezTo>
                    <a:pt x="6144" y="429"/>
                    <a:pt x="5953" y="525"/>
                    <a:pt x="5763" y="644"/>
                  </a:cubicBezTo>
                  <a:lnTo>
                    <a:pt x="5703" y="679"/>
                  </a:lnTo>
                  <a:lnTo>
                    <a:pt x="5656" y="703"/>
                  </a:lnTo>
                  <a:lnTo>
                    <a:pt x="5525" y="787"/>
                  </a:lnTo>
                  <a:cubicBezTo>
                    <a:pt x="5465" y="822"/>
                    <a:pt x="5418" y="870"/>
                    <a:pt x="5358" y="918"/>
                  </a:cubicBezTo>
                  <a:cubicBezTo>
                    <a:pt x="5239" y="1001"/>
                    <a:pt x="5120" y="1096"/>
                    <a:pt x="5013" y="1191"/>
                  </a:cubicBezTo>
                  <a:cubicBezTo>
                    <a:pt x="4929" y="1263"/>
                    <a:pt x="4846" y="1334"/>
                    <a:pt x="4763" y="1406"/>
                  </a:cubicBezTo>
                  <a:cubicBezTo>
                    <a:pt x="4656" y="1513"/>
                    <a:pt x="4548" y="1620"/>
                    <a:pt x="4441" y="1727"/>
                  </a:cubicBezTo>
                  <a:cubicBezTo>
                    <a:pt x="4394" y="1763"/>
                    <a:pt x="4358" y="1799"/>
                    <a:pt x="4310" y="1846"/>
                  </a:cubicBezTo>
                  <a:cubicBezTo>
                    <a:pt x="4275" y="1894"/>
                    <a:pt x="4239" y="1941"/>
                    <a:pt x="4203" y="1989"/>
                  </a:cubicBezTo>
                  <a:cubicBezTo>
                    <a:pt x="4120" y="2084"/>
                    <a:pt x="4036" y="2191"/>
                    <a:pt x="3953" y="2299"/>
                  </a:cubicBezTo>
                  <a:cubicBezTo>
                    <a:pt x="3905" y="2346"/>
                    <a:pt x="3858" y="2394"/>
                    <a:pt x="3822" y="2453"/>
                  </a:cubicBezTo>
                  <a:cubicBezTo>
                    <a:pt x="3774" y="2513"/>
                    <a:pt x="3751" y="2561"/>
                    <a:pt x="3703" y="2620"/>
                  </a:cubicBezTo>
                  <a:lnTo>
                    <a:pt x="3560" y="2846"/>
                  </a:lnTo>
                  <a:cubicBezTo>
                    <a:pt x="3524" y="2894"/>
                    <a:pt x="3489" y="2942"/>
                    <a:pt x="3453" y="3001"/>
                  </a:cubicBezTo>
                  <a:cubicBezTo>
                    <a:pt x="3405" y="3084"/>
                    <a:pt x="3346" y="3180"/>
                    <a:pt x="3286" y="3275"/>
                  </a:cubicBezTo>
                  <a:cubicBezTo>
                    <a:pt x="3262" y="3334"/>
                    <a:pt x="3227" y="3394"/>
                    <a:pt x="3191" y="3442"/>
                  </a:cubicBezTo>
                  <a:cubicBezTo>
                    <a:pt x="3179" y="3465"/>
                    <a:pt x="3167" y="3489"/>
                    <a:pt x="3155" y="3513"/>
                  </a:cubicBezTo>
                  <a:cubicBezTo>
                    <a:pt x="3072" y="3680"/>
                    <a:pt x="2977" y="3846"/>
                    <a:pt x="2905" y="4025"/>
                  </a:cubicBezTo>
                  <a:cubicBezTo>
                    <a:pt x="2893" y="4037"/>
                    <a:pt x="2893" y="4061"/>
                    <a:pt x="2881" y="4073"/>
                  </a:cubicBezTo>
                  <a:cubicBezTo>
                    <a:pt x="2870" y="4108"/>
                    <a:pt x="2846" y="4156"/>
                    <a:pt x="2834" y="4192"/>
                  </a:cubicBezTo>
                  <a:cubicBezTo>
                    <a:pt x="2786" y="4311"/>
                    <a:pt x="2727" y="4430"/>
                    <a:pt x="2679" y="4549"/>
                  </a:cubicBezTo>
                  <a:cubicBezTo>
                    <a:pt x="2643" y="4644"/>
                    <a:pt x="2608" y="4739"/>
                    <a:pt x="2572" y="4847"/>
                  </a:cubicBezTo>
                  <a:lnTo>
                    <a:pt x="2465" y="4894"/>
                  </a:lnTo>
                  <a:cubicBezTo>
                    <a:pt x="2346" y="4942"/>
                    <a:pt x="2215" y="5013"/>
                    <a:pt x="2108" y="5085"/>
                  </a:cubicBezTo>
                  <a:lnTo>
                    <a:pt x="2060" y="5108"/>
                  </a:lnTo>
                  <a:lnTo>
                    <a:pt x="2012" y="5144"/>
                  </a:lnTo>
                  <a:lnTo>
                    <a:pt x="1989" y="5156"/>
                  </a:lnTo>
                  <a:cubicBezTo>
                    <a:pt x="1869" y="5239"/>
                    <a:pt x="1762" y="5323"/>
                    <a:pt x="1655" y="5406"/>
                  </a:cubicBezTo>
                  <a:lnTo>
                    <a:pt x="1596" y="5466"/>
                  </a:lnTo>
                  <a:cubicBezTo>
                    <a:pt x="1500" y="5549"/>
                    <a:pt x="1417" y="5644"/>
                    <a:pt x="1322" y="5728"/>
                  </a:cubicBezTo>
                  <a:lnTo>
                    <a:pt x="1286" y="5775"/>
                  </a:lnTo>
                  <a:cubicBezTo>
                    <a:pt x="1274" y="5775"/>
                    <a:pt x="1274" y="5787"/>
                    <a:pt x="1262" y="5799"/>
                  </a:cubicBezTo>
                  <a:cubicBezTo>
                    <a:pt x="1179" y="5894"/>
                    <a:pt x="1096" y="6001"/>
                    <a:pt x="1012" y="6109"/>
                  </a:cubicBezTo>
                  <a:lnTo>
                    <a:pt x="1000" y="6121"/>
                  </a:lnTo>
                  <a:cubicBezTo>
                    <a:pt x="976" y="6144"/>
                    <a:pt x="965" y="6180"/>
                    <a:pt x="941" y="6204"/>
                  </a:cubicBezTo>
                  <a:cubicBezTo>
                    <a:pt x="893" y="6275"/>
                    <a:pt x="846" y="6335"/>
                    <a:pt x="810" y="6406"/>
                  </a:cubicBezTo>
                  <a:lnTo>
                    <a:pt x="774" y="6442"/>
                  </a:lnTo>
                  <a:cubicBezTo>
                    <a:pt x="762" y="6478"/>
                    <a:pt x="738" y="6513"/>
                    <a:pt x="726" y="6537"/>
                  </a:cubicBezTo>
                  <a:cubicBezTo>
                    <a:pt x="703" y="6573"/>
                    <a:pt x="655" y="6644"/>
                    <a:pt x="631" y="6692"/>
                  </a:cubicBezTo>
                  <a:lnTo>
                    <a:pt x="607" y="6740"/>
                  </a:lnTo>
                  <a:cubicBezTo>
                    <a:pt x="584" y="6775"/>
                    <a:pt x="572" y="6811"/>
                    <a:pt x="548" y="6847"/>
                  </a:cubicBezTo>
                  <a:cubicBezTo>
                    <a:pt x="524" y="6883"/>
                    <a:pt x="500" y="6942"/>
                    <a:pt x="476" y="6990"/>
                  </a:cubicBezTo>
                  <a:lnTo>
                    <a:pt x="453" y="7037"/>
                  </a:lnTo>
                  <a:cubicBezTo>
                    <a:pt x="441" y="7085"/>
                    <a:pt x="417" y="7121"/>
                    <a:pt x="405" y="7168"/>
                  </a:cubicBezTo>
                  <a:cubicBezTo>
                    <a:pt x="381" y="7204"/>
                    <a:pt x="369" y="7252"/>
                    <a:pt x="345" y="7299"/>
                  </a:cubicBezTo>
                  <a:cubicBezTo>
                    <a:pt x="345" y="7311"/>
                    <a:pt x="334" y="7323"/>
                    <a:pt x="334" y="7335"/>
                  </a:cubicBezTo>
                  <a:cubicBezTo>
                    <a:pt x="310" y="7383"/>
                    <a:pt x="298" y="7430"/>
                    <a:pt x="286" y="7478"/>
                  </a:cubicBezTo>
                  <a:cubicBezTo>
                    <a:pt x="262" y="7525"/>
                    <a:pt x="250" y="7573"/>
                    <a:pt x="226" y="7621"/>
                  </a:cubicBezTo>
                  <a:cubicBezTo>
                    <a:pt x="226" y="7633"/>
                    <a:pt x="226" y="7633"/>
                    <a:pt x="226" y="7645"/>
                  </a:cubicBezTo>
                  <a:cubicBezTo>
                    <a:pt x="214" y="7692"/>
                    <a:pt x="203" y="7740"/>
                    <a:pt x="179" y="7775"/>
                  </a:cubicBezTo>
                  <a:cubicBezTo>
                    <a:pt x="167" y="7823"/>
                    <a:pt x="155" y="7895"/>
                    <a:pt x="143" y="7954"/>
                  </a:cubicBezTo>
                  <a:lnTo>
                    <a:pt x="131" y="7978"/>
                  </a:lnTo>
                  <a:cubicBezTo>
                    <a:pt x="119" y="8014"/>
                    <a:pt x="119" y="8049"/>
                    <a:pt x="107" y="8085"/>
                  </a:cubicBezTo>
                  <a:cubicBezTo>
                    <a:pt x="95" y="8156"/>
                    <a:pt x="72" y="8228"/>
                    <a:pt x="60" y="8299"/>
                  </a:cubicBezTo>
                  <a:lnTo>
                    <a:pt x="60" y="8347"/>
                  </a:lnTo>
                  <a:cubicBezTo>
                    <a:pt x="60" y="8371"/>
                    <a:pt x="60" y="8407"/>
                    <a:pt x="48" y="8430"/>
                  </a:cubicBezTo>
                  <a:cubicBezTo>
                    <a:pt x="36" y="8526"/>
                    <a:pt x="24" y="8633"/>
                    <a:pt x="12" y="8728"/>
                  </a:cubicBezTo>
                  <a:cubicBezTo>
                    <a:pt x="12" y="8752"/>
                    <a:pt x="0" y="8776"/>
                    <a:pt x="0" y="8799"/>
                  </a:cubicBezTo>
                  <a:cubicBezTo>
                    <a:pt x="0" y="8835"/>
                    <a:pt x="0" y="8835"/>
                    <a:pt x="0" y="8847"/>
                  </a:cubicBezTo>
                  <a:cubicBezTo>
                    <a:pt x="0" y="8990"/>
                    <a:pt x="0" y="9121"/>
                    <a:pt x="0" y="9252"/>
                  </a:cubicBezTo>
                  <a:cubicBezTo>
                    <a:pt x="60" y="10312"/>
                    <a:pt x="524" y="11074"/>
                    <a:pt x="1215" y="11371"/>
                  </a:cubicBezTo>
                  <a:lnTo>
                    <a:pt x="2227" y="11812"/>
                  </a:lnTo>
                  <a:cubicBezTo>
                    <a:pt x="1548" y="11514"/>
                    <a:pt x="1084" y="10776"/>
                    <a:pt x="1024" y="9704"/>
                  </a:cubicBezTo>
                  <a:cubicBezTo>
                    <a:pt x="1012" y="9573"/>
                    <a:pt x="1024" y="9430"/>
                    <a:pt x="1024" y="9299"/>
                  </a:cubicBezTo>
                  <a:lnTo>
                    <a:pt x="1036" y="9180"/>
                  </a:lnTo>
                  <a:cubicBezTo>
                    <a:pt x="1036" y="9073"/>
                    <a:pt x="1048" y="8978"/>
                    <a:pt x="1072" y="8871"/>
                  </a:cubicBezTo>
                  <a:lnTo>
                    <a:pt x="1084" y="8752"/>
                  </a:lnTo>
                  <a:cubicBezTo>
                    <a:pt x="1096" y="8680"/>
                    <a:pt x="1107" y="8609"/>
                    <a:pt x="1131" y="8537"/>
                  </a:cubicBezTo>
                  <a:cubicBezTo>
                    <a:pt x="1143" y="8490"/>
                    <a:pt x="1143" y="8442"/>
                    <a:pt x="1155" y="8395"/>
                  </a:cubicBezTo>
                  <a:cubicBezTo>
                    <a:pt x="1167" y="8347"/>
                    <a:pt x="1191" y="8287"/>
                    <a:pt x="1203" y="8228"/>
                  </a:cubicBezTo>
                  <a:lnTo>
                    <a:pt x="1250" y="8061"/>
                  </a:lnTo>
                  <a:cubicBezTo>
                    <a:pt x="1274" y="8014"/>
                    <a:pt x="1286" y="7966"/>
                    <a:pt x="1298" y="7918"/>
                  </a:cubicBezTo>
                  <a:cubicBezTo>
                    <a:pt x="1322" y="7859"/>
                    <a:pt x="1346" y="7799"/>
                    <a:pt x="1369" y="7740"/>
                  </a:cubicBezTo>
                  <a:cubicBezTo>
                    <a:pt x="1393" y="7680"/>
                    <a:pt x="1405" y="7645"/>
                    <a:pt x="1429" y="7597"/>
                  </a:cubicBezTo>
                  <a:cubicBezTo>
                    <a:pt x="1441" y="7561"/>
                    <a:pt x="1477" y="7490"/>
                    <a:pt x="1500" y="7430"/>
                  </a:cubicBezTo>
                  <a:cubicBezTo>
                    <a:pt x="1524" y="7383"/>
                    <a:pt x="1548" y="7335"/>
                    <a:pt x="1572" y="7287"/>
                  </a:cubicBezTo>
                  <a:cubicBezTo>
                    <a:pt x="1596" y="7252"/>
                    <a:pt x="1619" y="7192"/>
                    <a:pt x="1655" y="7133"/>
                  </a:cubicBezTo>
                  <a:cubicBezTo>
                    <a:pt x="1679" y="7085"/>
                    <a:pt x="1715" y="7037"/>
                    <a:pt x="1738" y="6990"/>
                  </a:cubicBezTo>
                  <a:cubicBezTo>
                    <a:pt x="1774" y="6942"/>
                    <a:pt x="1798" y="6894"/>
                    <a:pt x="1822" y="6847"/>
                  </a:cubicBezTo>
                  <a:cubicBezTo>
                    <a:pt x="1869" y="6775"/>
                    <a:pt x="1917" y="6716"/>
                    <a:pt x="1965" y="6644"/>
                  </a:cubicBezTo>
                  <a:lnTo>
                    <a:pt x="2024" y="6549"/>
                  </a:lnTo>
                  <a:cubicBezTo>
                    <a:pt x="2108" y="6442"/>
                    <a:pt x="2191" y="6347"/>
                    <a:pt x="2286" y="6240"/>
                  </a:cubicBezTo>
                  <a:cubicBezTo>
                    <a:pt x="2310" y="6216"/>
                    <a:pt x="2322" y="6204"/>
                    <a:pt x="2346" y="6180"/>
                  </a:cubicBezTo>
                  <a:cubicBezTo>
                    <a:pt x="2429" y="6085"/>
                    <a:pt x="2524" y="6001"/>
                    <a:pt x="2608" y="5918"/>
                  </a:cubicBezTo>
                  <a:lnTo>
                    <a:pt x="2679" y="5859"/>
                  </a:lnTo>
                  <a:cubicBezTo>
                    <a:pt x="2786" y="5763"/>
                    <a:pt x="2893" y="5680"/>
                    <a:pt x="3001" y="5609"/>
                  </a:cubicBezTo>
                  <a:lnTo>
                    <a:pt x="3132" y="5525"/>
                  </a:lnTo>
                  <a:cubicBezTo>
                    <a:pt x="3239" y="5454"/>
                    <a:pt x="3358" y="5394"/>
                    <a:pt x="3489" y="5335"/>
                  </a:cubicBezTo>
                  <a:lnTo>
                    <a:pt x="3596" y="5287"/>
                  </a:lnTo>
                  <a:cubicBezTo>
                    <a:pt x="3667" y="5073"/>
                    <a:pt x="3763" y="4858"/>
                    <a:pt x="3846" y="4644"/>
                  </a:cubicBezTo>
                  <a:cubicBezTo>
                    <a:pt x="3870" y="4597"/>
                    <a:pt x="3882" y="4561"/>
                    <a:pt x="3905" y="4513"/>
                  </a:cubicBezTo>
                  <a:cubicBezTo>
                    <a:pt x="4001" y="4311"/>
                    <a:pt x="4108" y="4096"/>
                    <a:pt x="4215" y="3894"/>
                  </a:cubicBezTo>
                  <a:cubicBezTo>
                    <a:pt x="4251" y="3835"/>
                    <a:pt x="4286" y="3787"/>
                    <a:pt x="4310" y="3727"/>
                  </a:cubicBezTo>
                  <a:cubicBezTo>
                    <a:pt x="4394" y="3573"/>
                    <a:pt x="4489" y="3430"/>
                    <a:pt x="4584" y="3299"/>
                  </a:cubicBezTo>
                  <a:cubicBezTo>
                    <a:pt x="4632" y="3215"/>
                    <a:pt x="4679" y="3144"/>
                    <a:pt x="4739" y="3061"/>
                  </a:cubicBezTo>
                  <a:cubicBezTo>
                    <a:pt x="4810" y="2953"/>
                    <a:pt x="4894" y="2846"/>
                    <a:pt x="4977" y="2739"/>
                  </a:cubicBezTo>
                  <a:cubicBezTo>
                    <a:pt x="5060" y="2644"/>
                    <a:pt x="5144" y="2537"/>
                    <a:pt x="5227" y="2430"/>
                  </a:cubicBezTo>
                  <a:cubicBezTo>
                    <a:pt x="5322" y="2334"/>
                    <a:pt x="5382" y="2251"/>
                    <a:pt x="5465" y="2168"/>
                  </a:cubicBezTo>
                  <a:cubicBezTo>
                    <a:pt x="5572" y="2060"/>
                    <a:pt x="5679" y="1953"/>
                    <a:pt x="5787" y="1858"/>
                  </a:cubicBezTo>
                  <a:cubicBezTo>
                    <a:pt x="5870" y="1775"/>
                    <a:pt x="5953" y="1703"/>
                    <a:pt x="6037" y="1632"/>
                  </a:cubicBezTo>
                  <a:cubicBezTo>
                    <a:pt x="6156" y="1537"/>
                    <a:pt x="6263" y="1453"/>
                    <a:pt x="6382" y="1370"/>
                  </a:cubicBezTo>
                  <a:cubicBezTo>
                    <a:pt x="6501" y="1275"/>
                    <a:pt x="6608" y="1191"/>
                    <a:pt x="6727" y="1120"/>
                  </a:cubicBezTo>
                  <a:lnTo>
                    <a:pt x="6787" y="1084"/>
                  </a:lnTo>
                  <a:cubicBezTo>
                    <a:pt x="6977" y="977"/>
                    <a:pt x="7168" y="870"/>
                    <a:pt x="7370" y="787"/>
                  </a:cubicBezTo>
                  <a:cubicBezTo>
                    <a:pt x="7477" y="739"/>
                    <a:pt x="7596" y="691"/>
                    <a:pt x="7715" y="656"/>
                  </a:cubicBezTo>
                  <a:cubicBezTo>
                    <a:pt x="7751" y="644"/>
                    <a:pt x="7787" y="632"/>
                    <a:pt x="7823" y="620"/>
                  </a:cubicBezTo>
                  <a:cubicBezTo>
                    <a:pt x="7894" y="608"/>
                    <a:pt x="7954" y="584"/>
                    <a:pt x="8025" y="560"/>
                  </a:cubicBezTo>
                  <a:cubicBezTo>
                    <a:pt x="8192" y="525"/>
                    <a:pt x="8370" y="489"/>
                    <a:pt x="8549" y="465"/>
                  </a:cubicBezTo>
                  <a:lnTo>
                    <a:pt x="8656" y="453"/>
                  </a:lnTo>
                  <a:lnTo>
                    <a:pt x="9097" y="453"/>
                  </a:lnTo>
                  <a:cubicBezTo>
                    <a:pt x="9216" y="453"/>
                    <a:pt x="9347" y="477"/>
                    <a:pt x="9466" y="489"/>
                  </a:cubicBezTo>
                  <a:lnTo>
                    <a:pt x="9489" y="501"/>
                  </a:lnTo>
                  <a:cubicBezTo>
                    <a:pt x="9597" y="525"/>
                    <a:pt x="9704" y="548"/>
                    <a:pt x="9811" y="584"/>
                  </a:cubicBezTo>
                  <a:cubicBezTo>
                    <a:pt x="9894" y="608"/>
                    <a:pt x="9990" y="644"/>
                    <a:pt x="10073" y="679"/>
                  </a:cubicBezTo>
                  <a:lnTo>
                    <a:pt x="9049" y="239"/>
                  </a:lnTo>
                  <a:cubicBezTo>
                    <a:pt x="8977" y="203"/>
                    <a:pt x="8906" y="167"/>
                    <a:pt x="8823" y="144"/>
                  </a:cubicBezTo>
                  <a:lnTo>
                    <a:pt x="8787" y="132"/>
                  </a:lnTo>
                  <a:cubicBezTo>
                    <a:pt x="8680" y="108"/>
                    <a:pt x="8585" y="72"/>
                    <a:pt x="8477" y="60"/>
                  </a:cubicBezTo>
                  <a:lnTo>
                    <a:pt x="8442" y="48"/>
                  </a:lnTo>
                  <a:cubicBezTo>
                    <a:pt x="8323" y="25"/>
                    <a:pt x="8192" y="13"/>
                    <a:pt x="807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36"/>
            <p:cNvSpPr/>
            <p:nvPr/>
          </p:nvSpPr>
          <p:spPr>
            <a:xfrm>
              <a:off x="1816575" y="2658350"/>
              <a:ext cx="447700" cy="324350"/>
            </a:xfrm>
            <a:custGeom>
              <a:avLst/>
              <a:gdLst/>
              <a:ahLst/>
              <a:cxnLst/>
              <a:rect l="l" t="t" r="r" b="b"/>
              <a:pathLst>
                <a:path w="17908" h="12974" extrusionOk="0">
                  <a:moveTo>
                    <a:pt x="13433" y="0"/>
                  </a:moveTo>
                  <a:cubicBezTo>
                    <a:pt x="13120" y="0"/>
                    <a:pt x="12787" y="71"/>
                    <a:pt x="12443" y="221"/>
                  </a:cubicBezTo>
                  <a:cubicBezTo>
                    <a:pt x="11562" y="613"/>
                    <a:pt x="10812" y="1435"/>
                    <a:pt x="10312" y="2435"/>
                  </a:cubicBezTo>
                  <a:cubicBezTo>
                    <a:pt x="9734" y="1686"/>
                    <a:pt x="8921" y="1274"/>
                    <a:pt x="7987" y="1274"/>
                  </a:cubicBezTo>
                  <a:cubicBezTo>
                    <a:pt x="7496" y="1274"/>
                    <a:pt x="6971" y="1388"/>
                    <a:pt x="6430" y="1625"/>
                  </a:cubicBezTo>
                  <a:cubicBezTo>
                    <a:pt x="4751" y="2364"/>
                    <a:pt x="3358" y="4126"/>
                    <a:pt x="2656" y="6126"/>
                  </a:cubicBezTo>
                  <a:lnTo>
                    <a:pt x="2549" y="6174"/>
                  </a:lnTo>
                  <a:cubicBezTo>
                    <a:pt x="1096" y="6817"/>
                    <a:pt x="1" y="8769"/>
                    <a:pt x="84" y="10543"/>
                  </a:cubicBezTo>
                  <a:cubicBezTo>
                    <a:pt x="159" y="11923"/>
                    <a:pt x="942" y="12785"/>
                    <a:pt x="1975" y="12785"/>
                  </a:cubicBezTo>
                  <a:cubicBezTo>
                    <a:pt x="2262" y="12785"/>
                    <a:pt x="2567" y="12719"/>
                    <a:pt x="2882" y="12579"/>
                  </a:cubicBezTo>
                  <a:lnTo>
                    <a:pt x="3561" y="12282"/>
                  </a:lnTo>
                  <a:cubicBezTo>
                    <a:pt x="4087" y="12729"/>
                    <a:pt x="4736" y="12973"/>
                    <a:pt x="5454" y="12973"/>
                  </a:cubicBezTo>
                  <a:cubicBezTo>
                    <a:pt x="5940" y="12973"/>
                    <a:pt x="6457" y="12862"/>
                    <a:pt x="6990" y="12627"/>
                  </a:cubicBezTo>
                  <a:cubicBezTo>
                    <a:pt x="8323" y="12043"/>
                    <a:pt x="9478" y="10805"/>
                    <a:pt x="10240" y="9329"/>
                  </a:cubicBezTo>
                  <a:lnTo>
                    <a:pt x="15360" y="7067"/>
                  </a:lnTo>
                  <a:cubicBezTo>
                    <a:pt x="16812" y="6424"/>
                    <a:pt x="17908" y="4471"/>
                    <a:pt x="17825" y="2709"/>
                  </a:cubicBezTo>
                  <a:cubicBezTo>
                    <a:pt x="17750" y="1319"/>
                    <a:pt x="16967" y="456"/>
                    <a:pt x="15933" y="456"/>
                  </a:cubicBezTo>
                  <a:cubicBezTo>
                    <a:pt x="15647" y="456"/>
                    <a:pt x="15341" y="522"/>
                    <a:pt x="15027" y="661"/>
                  </a:cubicBezTo>
                  <a:lnTo>
                    <a:pt x="14907" y="709"/>
                  </a:lnTo>
                  <a:cubicBezTo>
                    <a:pt x="14535" y="251"/>
                    <a:pt x="14020" y="0"/>
                    <a:pt x="1343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3" name="Google Shape;3163;p36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migration process infographics</a:t>
            </a:r>
            <a:endParaRPr/>
          </a:p>
        </p:txBody>
      </p:sp>
      <p:grpSp>
        <p:nvGrpSpPr>
          <p:cNvPr id="3164" name="Google Shape;3164;p36"/>
          <p:cNvGrpSpPr/>
          <p:nvPr/>
        </p:nvGrpSpPr>
        <p:grpSpPr>
          <a:xfrm>
            <a:off x="805840" y="1232132"/>
            <a:ext cx="1989902" cy="1523234"/>
            <a:chOff x="805906" y="1232132"/>
            <a:chExt cx="1989902" cy="1523234"/>
          </a:xfrm>
        </p:grpSpPr>
        <p:grpSp>
          <p:nvGrpSpPr>
            <p:cNvPr id="3165" name="Google Shape;3165;p36"/>
            <p:cNvGrpSpPr/>
            <p:nvPr/>
          </p:nvGrpSpPr>
          <p:grpSpPr>
            <a:xfrm>
              <a:off x="805906" y="1838525"/>
              <a:ext cx="1989902" cy="916842"/>
              <a:chOff x="805906" y="1838525"/>
              <a:chExt cx="1989902" cy="916842"/>
            </a:xfrm>
          </p:grpSpPr>
          <p:sp>
            <p:nvSpPr>
              <p:cNvPr id="3166" name="Google Shape;3166;p36"/>
              <p:cNvSpPr txBox="1"/>
              <p:nvPr/>
            </p:nvSpPr>
            <p:spPr>
              <a:xfrm>
                <a:off x="805906" y="1838525"/>
                <a:ext cx="1989900" cy="25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lt2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Mars</a:t>
                </a:r>
                <a:endParaRPr sz="18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3167" name="Google Shape;3167;p36"/>
              <p:cNvSpPr txBox="1"/>
              <p:nvPr/>
            </p:nvSpPr>
            <p:spPr>
              <a:xfrm>
                <a:off x="805908" y="2087867"/>
                <a:ext cx="1989900" cy="66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/>
                    <a:ea typeface="Roboto"/>
                    <a:cs typeface="Roboto"/>
                    <a:sym typeface="Roboto"/>
                  </a:rPr>
                  <a:t>Despite being red, Mars is a cold place. The planet is full of iron oxide dust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68" name="Google Shape;3168;p36"/>
            <p:cNvSpPr/>
            <p:nvPr/>
          </p:nvSpPr>
          <p:spPr>
            <a:xfrm>
              <a:off x="1544175" y="1232132"/>
              <a:ext cx="513000" cy="5130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9" name="Google Shape;3169;p36"/>
          <p:cNvGrpSpPr/>
          <p:nvPr/>
        </p:nvGrpSpPr>
        <p:grpSpPr>
          <a:xfrm>
            <a:off x="805775" y="3006332"/>
            <a:ext cx="1990033" cy="1538616"/>
            <a:chOff x="805775" y="3006332"/>
            <a:chExt cx="1990033" cy="1538616"/>
          </a:xfrm>
        </p:grpSpPr>
        <p:grpSp>
          <p:nvGrpSpPr>
            <p:cNvPr id="3170" name="Google Shape;3170;p36"/>
            <p:cNvGrpSpPr/>
            <p:nvPr/>
          </p:nvGrpSpPr>
          <p:grpSpPr>
            <a:xfrm>
              <a:off x="805775" y="3623960"/>
              <a:ext cx="1990033" cy="920989"/>
              <a:chOff x="805775" y="3623960"/>
              <a:chExt cx="1990033" cy="920989"/>
            </a:xfrm>
          </p:grpSpPr>
          <p:sp>
            <p:nvSpPr>
              <p:cNvPr id="3171" name="Google Shape;3171;p36"/>
              <p:cNvSpPr txBox="1"/>
              <p:nvPr/>
            </p:nvSpPr>
            <p:spPr>
              <a:xfrm>
                <a:off x="805775" y="3623960"/>
                <a:ext cx="1989900" cy="25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lt2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Saturn</a:t>
                </a:r>
                <a:endParaRPr sz="18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3172" name="Google Shape;3172;p36"/>
              <p:cNvSpPr txBox="1"/>
              <p:nvPr/>
            </p:nvSpPr>
            <p:spPr>
              <a:xfrm>
                <a:off x="805908" y="3877449"/>
                <a:ext cx="1989900" cy="66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/>
                    <a:ea typeface="Roboto"/>
                    <a:cs typeface="Roboto"/>
                    <a:sym typeface="Roboto"/>
                  </a:rPr>
                  <a:t>Saturn is a gas giant with rings. It’s composed of hydrogen and helium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73" name="Google Shape;3173;p36"/>
            <p:cNvSpPr/>
            <p:nvPr/>
          </p:nvSpPr>
          <p:spPr>
            <a:xfrm>
              <a:off x="1544175" y="3006332"/>
              <a:ext cx="513000" cy="5130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4" name="Google Shape;3174;p36"/>
          <p:cNvGrpSpPr/>
          <p:nvPr/>
        </p:nvGrpSpPr>
        <p:grpSpPr>
          <a:xfrm>
            <a:off x="6348175" y="1232145"/>
            <a:ext cx="1990218" cy="1523223"/>
            <a:chOff x="6348175" y="1232145"/>
            <a:chExt cx="1990218" cy="1523223"/>
          </a:xfrm>
        </p:grpSpPr>
        <p:grpSp>
          <p:nvGrpSpPr>
            <p:cNvPr id="3175" name="Google Shape;3175;p36"/>
            <p:cNvGrpSpPr/>
            <p:nvPr/>
          </p:nvGrpSpPr>
          <p:grpSpPr>
            <a:xfrm>
              <a:off x="6348175" y="1838525"/>
              <a:ext cx="1990218" cy="916843"/>
              <a:chOff x="6348175" y="1838525"/>
              <a:chExt cx="1990218" cy="916843"/>
            </a:xfrm>
          </p:grpSpPr>
          <p:sp>
            <p:nvSpPr>
              <p:cNvPr id="3176" name="Google Shape;3176;p36"/>
              <p:cNvSpPr txBox="1"/>
              <p:nvPr/>
            </p:nvSpPr>
            <p:spPr>
              <a:xfrm>
                <a:off x="6348175" y="1838525"/>
                <a:ext cx="1990200" cy="25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lt2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18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3177" name="Google Shape;3177;p36"/>
              <p:cNvSpPr txBox="1"/>
              <p:nvPr/>
            </p:nvSpPr>
            <p:spPr>
              <a:xfrm>
                <a:off x="6348193" y="2087868"/>
                <a:ext cx="1990200" cy="66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/>
                    <a:ea typeface="Roboto"/>
                    <a:cs typeface="Roboto"/>
                    <a:sym typeface="Roboto"/>
                  </a:rPr>
                  <a:t>It’s the closest planet to the Sun and the smallest one in the Solar System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78" name="Google Shape;3178;p36"/>
            <p:cNvSpPr/>
            <p:nvPr/>
          </p:nvSpPr>
          <p:spPr>
            <a:xfrm>
              <a:off x="7086800" y="1232145"/>
              <a:ext cx="513000" cy="5130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9" name="Google Shape;3179;p36"/>
          <p:cNvGrpSpPr/>
          <p:nvPr/>
        </p:nvGrpSpPr>
        <p:grpSpPr>
          <a:xfrm>
            <a:off x="6348175" y="3017570"/>
            <a:ext cx="1990218" cy="1527377"/>
            <a:chOff x="6348175" y="3017570"/>
            <a:chExt cx="1990218" cy="1527377"/>
          </a:xfrm>
        </p:grpSpPr>
        <p:grpSp>
          <p:nvGrpSpPr>
            <p:cNvPr id="3180" name="Google Shape;3180;p36"/>
            <p:cNvGrpSpPr/>
            <p:nvPr/>
          </p:nvGrpSpPr>
          <p:grpSpPr>
            <a:xfrm>
              <a:off x="6348175" y="3612732"/>
              <a:ext cx="1990218" cy="932216"/>
              <a:chOff x="6348175" y="3612732"/>
              <a:chExt cx="1990218" cy="932216"/>
            </a:xfrm>
          </p:grpSpPr>
          <p:sp>
            <p:nvSpPr>
              <p:cNvPr id="3181" name="Google Shape;3181;p36"/>
              <p:cNvSpPr txBox="1"/>
              <p:nvPr/>
            </p:nvSpPr>
            <p:spPr>
              <a:xfrm>
                <a:off x="6348175" y="3612732"/>
                <a:ext cx="1990200" cy="25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800">
                    <a:solidFill>
                      <a:schemeClr val="lt2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Venus</a:t>
                </a:r>
                <a:endParaRPr sz="18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3182" name="Google Shape;3182;p36"/>
              <p:cNvSpPr txBox="1"/>
              <p:nvPr/>
            </p:nvSpPr>
            <p:spPr>
              <a:xfrm>
                <a:off x="6348193" y="3877447"/>
                <a:ext cx="1990200" cy="66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200">
                    <a:latin typeface="Roboto"/>
                    <a:ea typeface="Roboto"/>
                    <a:cs typeface="Roboto"/>
                    <a:sym typeface="Roboto"/>
                  </a:rPr>
                  <a:t>Venus has a beautiful name and is the second planet from the Sun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83" name="Google Shape;3183;p36"/>
            <p:cNvSpPr/>
            <p:nvPr/>
          </p:nvSpPr>
          <p:spPr>
            <a:xfrm>
              <a:off x="7086825" y="3017570"/>
              <a:ext cx="513000" cy="51300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4" name="Google Shape;3184;p36"/>
          <p:cNvGrpSpPr/>
          <p:nvPr/>
        </p:nvGrpSpPr>
        <p:grpSpPr>
          <a:xfrm>
            <a:off x="7185053" y="1318700"/>
            <a:ext cx="357794" cy="340354"/>
            <a:chOff x="-6690625" y="3631325"/>
            <a:chExt cx="307225" cy="292225"/>
          </a:xfrm>
        </p:grpSpPr>
        <p:sp>
          <p:nvSpPr>
            <p:cNvPr id="3185" name="Google Shape;3185;p36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36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36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36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36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0" name="Google Shape;3190;p36"/>
          <p:cNvGrpSpPr/>
          <p:nvPr/>
        </p:nvGrpSpPr>
        <p:grpSpPr>
          <a:xfrm>
            <a:off x="7164378" y="3088129"/>
            <a:ext cx="357813" cy="355645"/>
            <a:chOff x="-6689825" y="3992050"/>
            <a:chExt cx="293025" cy="291250"/>
          </a:xfrm>
        </p:grpSpPr>
        <p:sp>
          <p:nvSpPr>
            <p:cNvPr id="3191" name="Google Shape;3191;p36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36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36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36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36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36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36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36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36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36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36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36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3" name="Google Shape;3203;p36"/>
          <p:cNvGrpSpPr/>
          <p:nvPr/>
        </p:nvGrpSpPr>
        <p:grpSpPr>
          <a:xfrm>
            <a:off x="1621885" y="1310947"/>
            <a:ext cx="357813" cy="355860"/>
            <a:chOff x="-6329100" y="3632100"/>
            <a:chExt cx="293025" cy="291450"/>
          </a:xfrm>
        </p:grpSpPr>
        <p:sp>
          <p:nvSpPr>
            <p:cNvPr id="3204" name="Google Shape;3204;p36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36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36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7" name="Google Shape;3207;p36"/>
          <p:cNvGrpSpPr/>
          <p:nvPr/>
        </p:nvGrpSpPr>
        <p:grpSpPr>
          <a:xfrm>
            <a:off x="1621885" y="3087045"/>
            <a:ext cx="357812" cy="357813"/>
            <a:chOff x="-6329875" y="3992050"/>
            <a:chExt cx="291425" cy="291450"/>
          </a:xfrm>
        </p:grpSpPr>
        <p:sp>
          <p:nvSpPr>
            <p:cNvPr id="3208" name="Google Shape;3208;p36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36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36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36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2" name="Google Shape;3212;p36"/>
          <p:cNvGrpSpPr/>
          <p:nvPr/>
        </p:nvGrpSpPr>
        <p:grpSpPr>
          <a:xfrm>
            <a:off x="4364617" y="3626161"/>
            <a:ext cx="929208" cy="900963"/>
            <a:chOff x="6330300" y="991275"/>
            <a:chExt cx="1926218" cy="1867668"/>
          </a:xfrm>
        </p:grpSpPr>
        <p:sp>
          <p:nvSpPr>
            <p:cNvPr id="3213" name="Google Shape;3213;p36"/>
            <p:cNvSpPr/>
            <p:nvPr/>
          </p:nvSpPr>
          <p:spPr>
            <a:xfrm>
              <a:off x="6330300" y="992515"/>
              <a:ext cx="1167739" cy="1393496"/>
            </a:xfrm>
            <a:custGeom>
              <a:avLst/>
              <a:gdLst/>
              <a:ahLst/>
              <a:cxnLst/>
              <a:rect l="l" t="t" r="r" b="b"/>
              <a:pathLst>
                <a:path w="47091" h="56195" extrusionOk="0">
                  <a:moveTo>
                    <a:pt x="46352" y="1"/>
                  </a:moveTo>
                  <a:cubicBezTo>
                    <a:pt x="46138" y="1"/>
                    <a:pt x="45890" y="72"/>
                    <a:pt x="45626" y="224"/>
                  </a:cubicBezTo>
                  <a:lnTo>
                    <a:pt x="24659" y="12333"/>
                  </a:lnTo>
                  <a:lnTo>
                    <a:pt x="1465" y="25727"/>
                  </a:lnTo>
                  <a:cubicBezTo>
                    <a:pt x="656" y="26179"/>
                    <a:pt x="1" y="27227"/>
                    <a:pt x="1" y="28025"/>
                  </a:cubicBezTo>
                  <a:lnTo>
                    <a:pt x="1" y="55350"/>
                  </a:lnTo>
                  <a:cubicBezTo>
                    <a:pt x="1" y="55893"/>
                    <a:pt x="295" y="56195"/>
                    <a:pt x="734" y="56195"/>
                  </a:cubicBezTo>
                  <a:cubicBezTo>
                    <a:pt x="949" y="56195"/>
                    <a:pt x="1199" y="56122"/>
                    <a:pt x="1465" y="55969"/>
                  </a:cubicBezTo>
                  <a:lnTo>
                    <a:pt x="16491" y="47301"/>
                  </a:lnTo>
                  <a:lnTo>
                    <a:pt x="45626" y="30478"/>
                  </a:lnTo>
                  <a:cubicBezTo>
                    <a:pt x="46435" y="30013"/>
                    <a:pt x="47090" y="28977"/>
                    <a:pt x="47090" y="28168"/>
                  </a:cubicBezTo>
                  <a:lnTo>
                    <a:pt x="47090" y="843"/>
                  </a:lnTo>
                  <a:cubicBezTo>
                    <a:pt x="47090" y="306"/>
                    <a:pt x="46793" y="1"/>
                    <a:pt x="4635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36"/>
            <p:cNvSpPr/>
            <p:nvPr/>
          </p:nvSpPr>
          <p:spPr>
            <a:xfrm>
              <a:off x="6335929" y="991275"/>
              <a:ext cx="1167714" cy="1405374"/>
            </a:xfrm>
            <a:custGeom>
              <a:avLst/>
              <a:gdLst/>
              <a:ahLst/>
              <a:cxnLst/>
              <a:rect l="l" t="t" r="r" b="b"/>
              <a:pathLst>
                <a:path w="47090" h="56674" extrusionOk="0">
                  <a:moveTo>
                    <a:pt x="0" y="28265"/>
                  </a:moveTo>
                  <a:lnTo>
                    <a:pt x="0" y="55590"/>
                  </a:lnTo>
                  <a:cubicBezTo>
                    <a:pt x="0" y="56388"/>
                    <a:pt x="655" y="56674"/>
                    <a:pt x="1465" y="56209"/>
                  </a:cubicBezTo>
                  <a:lnTo>
                    <a:pt x="16490" y="47530"/>
                  </a:lnTo>
                  <a:lnTo>
                    <a:pt x="45625" y="30718"/>
                  </a:lnTo>
                  <a:cubicBezTo>
                    <a:pt x="46435" y="30254"/>
                    <a:pt x="47089" y="29206"/>
                    <a:pt x="47089" y="28408"/>
                  </a:cubicBezTo>
                  <a:lnTo>
                    <a:pt x="47089" y="1084"/>
                  </a:lnTo>
                  <a:cubicBezTo>
                    <a:pt x="47089" y="274"/>
                    <a:pt x="46435" y="0"/>
                    <a:pt x="45625" y="464"/>
                  </a:cubicBezTo>
                  <a:lnTo>
                    <a:pt x="24658" y="12573"/>
                  </a:lnTo>
                  <a:lnTo>
                    <a:pt x="1465" y="25968"/>
                  </a:lnTo>
                  <a:cubicBezTo>
                    <a:pt x="655" y="26420"/>
                    <a:pt x="0" y="27456"/>
                    <a:pt x="0" y="2826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36"/>
            <p:cNvSpPr/>
            <p:nvPr/>
          </p:nvSpPr>
          <p:spPr>
            <a:xfrm>
              <a:off x="6341533" y="995986"/>
              <a:ext cx="1167714" cy="1405398"/>
            </a:xfrm>
            <a:custGeom>
              <a:avLst/>
              <a:gdLst/>
              <a:ahLst/>
              <a:cxnLst/>
              <a:rect l="l" t="t" r="r" b="b"/>
              <a:pathLst>
                <a:path w="47090" h="56675" extrusionOk="0">
                  <a:moveTo>
                    <a:pt x="0" y="28266"/>
                  </a:moveTo>
                  <a:lnTo>
                    <a:pt x="0" y="55591"/>
                  </a:lnTo>
                  <a:cubicBezTo>
                    <a:pt x="0" y="56388"/>
                    <a:pt x="655" y="56674"/>
                    <a:pt x="1465" y="56210"/>
                  </a:cubicBezTo>
                  <a:lnTo>
                    <a:pt x="16502" y="47530"/>
                  </a:lnTo>
                  <a:lnTo>
                    <a:pt x="45625" y="30707"/>
                  </a:lnTo>
                  <a:cubicBezTo>
                    <a:pt x="46435" y="30242"/>
                    <a:pt x="47090" y="29207"/>
                    <a:pt x="47090" y="28409"/>
                  </a:cubicBezTo>
                  <a:lnTo>
                    <a:pt x="47090" y="1084"/>
                  </a:lnTo>
                  <a:cubicBezTo>
                    <a:pt x="47090" y="274"/>
                    <a:pt x="46435" y="1"/>
                    <a:pt x="45625" y="465"/>
                  </a:cubicBezTo>
                  <a:lnTo>
                    <a:pt x="24658" y="12562"/>
                  </a:lnTo>
                  <a:lnTo>
                    <a:pt x="1465" y="25956"/>
                  </a:lnTo>
                  <a:cubicBezTo>
                    <a:pt x="655" y="26420"/>
                    <a:pt x="0" y="27456"/>
                    <a:pt x="0" y="2826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36"/>
            <p:cNvSpPr/>
            <p:nvPr/>
          </p:nvSpPr>
          <p:spPr>
            <a:xfrm>
              <a:off x="6374289" y="1060060"/>
              <a:ext cx="1108374" cy="1293785"/>
            </a:xfrm>
            <a:custGeom>
              <a:avLst/>
              <a:gdLst/>
              <a:ahLst/>
              <a:cxnLst/>
              <a:rect l="l" t="t" r="r" b="b"/>
              <a:pathLst>
                <a:path w="44697" h="52174" extrusionOk="0">
                  <a:moveTo>
                    <a:pt x="44697" y="0"/>
                  </a:moveTo>
                  <a:lnTo>
                    <a:pt x="1" y="25837"/>
                  </a:lnTo>
                  <a:lnTo>
                    <a:pt x="1" y="52173"/>
                  </a:lnTo>
                  <a:lnTo>
                    <a:pt x="44673" y="26194"/>
                  </a:lnTo>
                  <a:lnTo>
                    <a:pt x="44697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36"/>
            <p:cNvSpPr/>
            <p:nvPr/>
          </p:nvSpPr>
          <p:spPr>
            <a:xfrm>
              <a:off x="6374289" y="1062713"/>
              <a:ext cx="1108671" cy="1284932"/>
            </a:xfrm>
            <a:custGeom>
              <a:avLst/>
              <a:gdLst/>
              <a:ahLst/>
              <a:cxnLst/>
              <a:rect l="l" t="t" r="r" b="b"/>
              <a:pathLst>
                <a:path w="44709" h="51817" extrusionOk="0">
                  <a:moveTo>
                    <a:pt x="1" y="25801"/>
                  </a:moveTo>
                  <a:lnTo>
                    <a:pt x="1" y="51661"/>
                  </a:lnTo>
                  <a:cubicBezTo>
                    <a:pt x="1" y="51757"/>
                    <a:pt x="108" y="51816"/>
                    <a:pt x="203" y="51769"/>
                  </a:cubicBezTo>
                  <a:lnTo>
                    <a:pt x="44637" y="26075"/>
                  </a:lnTo>
                  <a:cubicBezTo>
                    <a:pt x="44685" y="26063"/>
                    <a:pt x="44709" y="26015"/>
                    <a:pt x="44709" y="25968"/>
                  </a:cubicBezTo>
                  <a:lnTo>
                    <a:pt x="44673" y="167"/>
                  </a:lnTo>
                  <a:cubicBezTo>
                    <a:pt x="44673" y="60"/>
                    <a:pt x="44566" y="0"/>
                    <a:pt x="44471" y="48"/>
                  </a:cubicBezTo>
                  <a:lnTo>
                    <a:pt x="72" y="25682"/>
                  </a:lnTo>
                  <a:cubicBezTo>
                    <a:pt x="25" y="25706"/>
                    <a:pt x="1" y="25754"/>
                    <a:pt x="1" y="2580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36"/>
            <p:cNvSpPr/>
            <p:nvPr/>
          </p:nvSpPr>
          <p:spPr>
            <a:xfrm>
              <a:off x="6370470" y="1739083"/>
              <a:ext cx="1886048" cy="1095678"/>
            </a:xfrm>
            <a:custGeom>
              <a:avLst/>
              <a:gdLst/>
              <a:ahLst/>
              <a:cxnLst/>
              <a:rect l="l" t="t" r="r" b="b"/>
              <a:pathLst>
                <a:path w="76058" h="44185" extrusionOk="0">
                  <a:moveTo>
                    <a:pt x="0" y="26885"/>
                  </a:moveTo>
                  <a:lnTo>
                    <a:pt x="0" y="26968"/>
                  </a:lnTo>
                  <a:cubicBezTo>
                    <a:pt x="12" y="27313"/>
                    <a:pt x="238" y="27659"/>
                    <a:pt x="691" y="27921"/>
                  </a:cubicBezTo>
                  <a:lnTo>
                    <a:pt x="27932" y="43649"/>
                  </a:lnTo>
                  <a:cubicBezTo>
                    <a:pt x="28873" y="44185"/>
                    <a:pt x="30397" y="44185"/>
                    <a:pt x="31337" y="43649"/>
                  </a:cubicBezTo>
                  <a:lnTo>
                    <a:pt x="75355" y="18229"/>
                  </a:lnTo>
                  <a:cubicBezTo>
                    <a:pt x="75819" y="17967"/>
                    <a:pt x="76045" y="17634"/>
                    <a:pt x="76057" y="17288"/>
                  </a:cubicBezTo>
                  <a:lnTo>
                    <a:pt x="76057" y="17205"/>
                  </a:lnTo>
                  <a:cubicBezTo>
                    <a:pt x="76045" y="16872"/>
                    <a:pt x="75807" y="16526"/>
                    <a:pt x="75355" y="16264"/>
                  </a:cubicBezTo>
                  <a:lnTo>
                    <a:pt x="48125" y="548"/>
                  </a:lnTo>
                  <a:cubicBezTo>
                    <a:pt x="47185" y="1"/>
                    <a:pt x="45661" y="1"/>
                    <a:pt x="44720" y="548"/>
                  </a:cubicBezTo>
                  <a:lnTo>
                    <a:pt x="691" y="25956"/>
                  </a:lnTo>
                  <a:cubicBezTo>
                    <a:pt x="250" y="26218"/>
                    <a:pt x="12" y="26551"/>
                    <a:pt x="0" y="2688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36"/>
            <p:cNvSpPr/>
            <p:nvPr/>
          </p:nvSpPr>
          <p:spPr>
            <a:xfrm>
              <a:off x="6515428" y="1816720"/>
              <a:ext cx="1422806" cy="824071"/>
            </a:xfrm>
            <a:custGeom>
              <a:avLst/>
              <a:gdLst/>
              <a:ahLst/>
              <a:cxnLst/>
              <a:rect l="l" t="t" r="r" b="b"/>
              <a:pathLst>
                <a:path w="57377" h="33232" extrusionOk="0">
                  <a:moveTo>
                    <a:pt x="60" y="23468"/>
                  </a:moveTo>
                  <a:cubicBezTo>
                    <a:pt x="119" y="23670"/>
                    <a:pt x="262" y="23837"/>
                    <a:pt x="464" y="23932"/>
                  </a:cubicBezTo>
                  <a:lnTo>
                    <a:pt x="16014" y="32910"/>
                  </a:lnTo>
                  <a:cubicBezTo>
                    <a:pt x="16633" y="33231"/>
                    <a:pt x="17383" y="33231"/>
                    <a:pt x="18002" y="32910"/>
                  </a:cubicBezTo>
                  <a:lnTo>
                    <a:pt x="56924" y="10443"/>
                  </a:lnTo>
                  <a:cubicBezTo>
                    <a:pt x="57114" y="10347"/>
                    <a:pt x="57257" y="10181"/>
                    <a:pt x="57317" y="9966"/>
                  </a:cubicBezTo>
                  <a:cubicBezTo>
                    <a:pt x="57376" y="9728"/>
                    <a:pt x="57245" y="9478"/>
                    <a:pt x="56924" y="9288"/>
                  </a:cubicBezTo>
                  <a:lnTo>
                    <a:pt x="41374" y="310"/>
                  </a:lnTo>
                  <a:cubicBezTo>
                    <a:pt x="40743" y="1"/>
                    <a:pt x="40005" y="1"/>
                    <a:pt x="39386" y="310"/>
                  </a:cubicBezTo>
                  <a:lnTo>
                    <a:pt x="464" y="22789"/>
                  </a:lnTo>
                  <a:cubicBezTo>
                    <a:pt x="143" y="22968"/>
                    <a:pt x="0" y="23218"/>
                    <a:pt x="60" y="2346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36"/>
            <p:cNvSpPr/>
            <p:nvPr/>
          </p:nvSpPr>
          <p:spPr>
            <a:xfrm>
              <a:off x="7288918" y="2266650"/>
              <a:ext cx="544751" cy="315350"/>
            </a:xfrm>
            <a:custGeom>
              <a:avLst/>
              <a:gdLst/>
              <a:ahLst/>
              <a:cxnLst/>
              <a:rect l="l" t="t" r="r" b="b"/>
              <a:pathLst>
                <a:path w="21968" h="12717" extrusionOk="0">
                  <a:moveTo>
                    <a:pt x="36" y="7835"/>
                  </a:moveTo>
                  <a:cubicBezTo>
                    <a:pt x="60" y="7931"/>
                    <a:pt x="131" y="8002"/>
                    <a:pt x="215" y="8038"/>
                  </a:cubicBezTo>
                  <a:lnTo>
                    <a:pt x="8073" y="12574"/>
                  </a:lnTo>
                  <a:cubicBezTo>
                    <a:pt x="8359" y="12717"/>
                    <a:pt x="8692" y="12717"/>
                    <a:pt x="8978" y="12574"/>
                  </a:cubicBezTo>
                  <a:lnTo>
                    <a:pt x="21753" y="5204"/>
                  </a:lnTo>
                  <a:cubicBezTo>
                    <a:pt x="21837" y="5156"/>
                    <a:pt x="21896" y="5085"/>
                    <a:pt x="21932" y="5002"/>
                  </a:cubicBezTo>
                  <a:cubicBezTo>
                    <a:pt x="21968" y="4883"/>
                    <a:pt x="21908" y="4763"/>
                    <a:pt x="21753" y="4680"/>
                  </a:cubicBezTo>
                  <a:lnTo>
                    <a:pt x="13895" y="144"/>
                  </a:lnTo>
                  <a:cubicBezTo>
                    <a:pt x="13609" y="1"/>
                    <a:pt x="13276" y="1"/>
                    <a:pt x="12990" y="144"/>
                  </a:cubicBezTo>
                  <a:lnTo>
                    <a:pt x="215" y="7514"/>
                  </a:lnTo>
                  <a:cubicBezTo>
                    <a:pt x="60" y="7609"/>
                    <a:pt x="1" y="7728"/>
                    <a:pt x="36" y="7835"/>
                  </a:cubicBezTo>
                  <a:close/>
                </a:path>
              </a:pathLst>
            </a:custGeom>
            <a:solidFill>
              <a:srgbClr val="2D18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36"/>
            <p:cNvSpPr/>
            <p:nvPr/>
          </p:nvSpPr>
          <p:spPr>
            <a:xfrm>
              <a:off x="7289811" y="2269625"/>
              <a:ext cx="544156" cy="312374"/>
            </a:xfrm>
            <a:custGeom>
              <a:avLst/>
              <a:gdLst/>
              <a:ahLst/>
              <a:cxnLst/>
              <a:rect l="l" t="t" r="r" b="b"/>
              <a:pathLst>
                <a:path w="21944" h="12597" extrusionOk="0">
                  <a:moveTo>
                    <a:pt x="0" y="7715"/>
                  </a:moveTo>
                  <a:cubicBezTo>
                    <a:pt x="24" y="7811"/>
                    <a:pt x="95" y="7882"/>
                    <a:pt x="179" y="7918"/>
                  </a:cubicBezTo>
                  <a:lnTo>
                    <a:pt x="8037" y="12454"/>
                  </a:lnTo>
                  <a:cubicBezTo>
                    <a:pt x="8323" y="12597"/>
                    <a:pt x="8656" y="12597"/>
                    <a:pt x="8942" y="12454"/>
                  </a:cubicBezTo>
                  <a:lnTo>
                    <a:pt x="21717" y="5084"/>
                  </a:lnTo>
                  <a:cubicBezTo>
                    <a:pt x="21943" y="5048"/>
                    <a:pt x="21943" y="4715"/>
                    <a:pt x="21717" y="4679"/>
                  </a:cubicBezTo>
                  <a:lnTo>
                    <a:pt x="13859" y="143"/>
                  </a:lnTo>
                  <a:cubicBezTo>
                    <a:pt x="13573" y="0"/>
                    <a:pt x="13240" y="0"/>
                    <a:pt x="12954" y="143"/>
                  </a:cubicBezTo>
                  <a:lnTo>
                    <a:pt x="179" y="7513"/>
                  </a:lnTo>
                  <a:cubicBezTo>
                    <a:pt x="95" y="7560"/>
                    <a:pt x="24" y="7632"/>
                    <a:pt x="0" y="771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36"/>
            <p:cNvSpPr/>
            <p:nvPr/>
          </p:nvSpPr>
          <p:spPr>
            <a:xfrm>
              <a:off x="6540819" y="1834152"/>
              <a:ext cx="1385312" cy="781543"/>
            </a:xfrm>
            <a:custGeom>
              <a:avLst/>
              <a:gdLst/>
              <a:ahLst/>
              <a:cxnLst/>
              <a:rect l="l" t="t" r="r" b="b"/>
              <a:pathLst>
                <a:path w="55865" h="31517" extrusionOk="0">
                  <a:moveTo>
                    <a:pt x="4584" y="25456"/>
                  </a:moveTo>
                  <a:cubicBezTo>
                    <a:pt x="4441" y="25527"/>
                    <a:pt x="4274" y="25527"/>
                    <a:pt x="4132" y="25456"/>
                  </a:cubicBezTo>
                  <a:lnTo>
                    <a:pt x="2238" y="24360"/>
                  </a:lnTo>
                  <a:cubicBezTo>
                    <a:pt x="2119" y="24313"/>
                    <a:pt x="2119" y="24146"/>
                    <a:pt x="2238" y="24110"/>
                  </a:cubicBezTo>
                  <a:lnTo>
                    <a:pt x="4560" y="22765"/>
                  </a:lnTo>
                  <a:cubicBezTo>
                    <a:pt x="4703" y="22694"/>
                    <a:pt x="4870" y="22694"/>
                    <a:pt x="5013" y="22765"/>
                  </a:cubicBezTo>
                  <a:lnTo>
                    <a:pt x="6906" y="23860"/>
                  </a:lnTo>
                  <a:cubicBezTo>
                    <a:pt x="7025" y="23908"/>
                    <a:pt x="7025" y="24075"/>
                    <a:pt x="6906" y="24122"/>
                  </a:cubicBezTo>
                  <a:close/>
                  <a:moveTo>
                    <a:pt x="44089" y="2655"/>
                  </a:moveTo>
                  <a:cubicBezTo>
                    <a:pt x="44208" y="2608"/>
                    <a:pt x="44208" y="2441"/>
                    <a:pt x="44089" y="2394"/>
                  </a:cubicBezTo>
                  <a:lnTo>
                    <a:pt x="42196" y="1298"/>
                  </a:lnTo>
                  <a:cubicBezTo>
                    <a:pt x="42053" y="1227"/>
                    <a:pt x="41886" y="1227"/>
                    <a:pt x="41743" y="1298"/>
                  </a:cubicBezTo>
                  <a:lnTo>
                    <a:pt x="36778" y="4168"/>
                  </a:lnTo>
                  <a:cubicBezTo>
                    <a:pt x="36659" y="4203"/>
                    <a:pt x="36659" y="4382"/>
                    <a:pt x="36778" y="4418"/>
                  </a:cubicBezTo>
                  <a:lnTo>
                    <a:pt x="38672" y="5513"/>
                  </a:lnTo>
                  <a:cubicBezTo>
                    <a:pt x="38814" y="5584"/>
                    <a:pt x="38981" y="5584"/>
                    <a:pt x="39124" y="5513"/>
                  </a:cubicBezTo>
                  <a:close/>
                  <a:moveTo>
                    <a:pt x="46684" y="4144"/>
                  </a:moveTo>
                  <a:cubicBezTo>
                    <a:pt x="46804" y="4108"/>
                    <a:pt x="46804" y="3929"/>
                    <a:pt x="46684" y="3894"/>
                  </a:cubicBezTo>
                  <a:lnTo>
                    <a:pt x="44791" y="2798"/>
                  </a:lnTo>
                  <a:cubicBezTo>
                    <a:pt x="44649" y="2727"/>
                    <a:pt x="44482" y="2727"/>
                    <a:pt x="44339" y="2798"/>
                  </a:cubicBezTo>
                  <a:lnTo>
                    <a:pt x="40684" y="4918"/>
                  </a:lnTo>
                  <a:cubicBezTo>
                    <a:pt x="40553" y="4953"/>
                    <a:pt x="40553" y="5132"/>
                    <a:pt x="40684" y="5180"/>
                  </a:cubicBezTo>
                  <a:lnTo>
                    <a:pt x="42577" y="6263"/>
                  </a:lnTo>
                  <a:cubicBezTo>
                    <a:pt x="42720" y="6334"/>
                    <a:pt x="42874" y="6334"/>
                    <a:pt x="43017" y="6263"/>
                  </a:cubicBezTo>
                  <a:close/>
                  <a:moveTo>
                    <a:pt x="49375" y="5703"/>
                  </a:moveTo>
                  <a:cubicBezTo>
                    <a:pt x="49494" y="5656"/>
                    <a:pt x="49494" y="5489"/>
                    <a:pt x="49375" y="5441"/>
                  </a:cubicBezTo>
                  <a:lnTo>
                    <a:pt x="47470" y="4346"/>
                  </a:lnTo>
                  <a:cubicBezTo>
                    <a:pt x="47327" y="4275"/>
                    <a:pt x="47173" y="4275"/>
                    <a:pt x="47030" y="4346"/>
                  </a:cubicBezTo>
                  <a:lnTo>
                    <a:pt x="41398" y="7597"/>
                  </a:lnTo>
                  <a:cubicBezTo>
                    <a:pt x="41267" y="7644"/>
                    <a:pt x="41267" y="7811"/>
                    <a:pt x="41398" y="7858"/>
                  </a:cubicBezTo>
                  <a:lnTo>
                    <a:pt x="43291" y="8954"/>
                  </a:lnTo>
                  <a:cubicBezTo>
                    <a:pt x="43434" y="9025"/>
                    <a:pt x="43589" y="9025"/>
                    <a:pt x="43732" y="8954"/>
                  </a:cubicBezTo>
                  <a:close/>
                  <a:moveTo>
                    <a:pt x="52054" y="7251"/>
                  </a:moveTo>
                  <a:cubicBezTo>
                    <a:pt x="52173" y="7216"/>
                    <a:pt x="52173" y="7037"/>
                    <a:pt x="52054" y="6989"/>
                  </a:cubicBezTo>
                  <a:lnTo>
                    <a:pt x="50149" y="5894"/>
                  </a:lnTo>
                  <a:cubicBezTo>
                    <a:pt x="50006" y="5822"/>
                    <a:pt x="49852" y="5822"/>
                    <a:pt x="49709" y="5894"/>
                  </a:cubicBezTo>
                  <a:lnTo>
                    <a:pt x="42744" y="9918"/>
                  </a:lnTo>
                  <a:cubicBezTo>
                    <a:pt x="42624" y="9954"/>
                    <a:pt x="42624" y="10133"/>
                    <a:pt x="42744" y="10168"/>
                  </a:cubicBezTo>
                  <a:lnTo>
                    <a:pt x="44637" y="11264"/>
                  </a:lnTo>
                  <a:cubicBezTo>
                    <a:pt x="44779" y="11335"/>
                    <a:pt x="44946" y="11335"/>
                    <a:pt x="45089" y="11264"/>
                  </a:cubicBezTo>
                  <a:close/>
                  <a:moveTo>
                    <a:pt x="10823" y="24849"/>
                  </a:moveTo>
                  <a:cubicBezTo>
                    <a:pt x="10942" y="24801"/>
                    <a:pt x="10942" y="24634"/>
                    <a:pt x="10823" y="24587"/>
                  </a:cubicBezTo>
                  <a:lnTo>
                    <a:pt x="8930" y="23491"/>
                  </a:lnTo>
                  <a:cubicBezTo>
                    <a:pt x="8787" y="23420"/>
                    <a:pt x="8620" y="23420"/>
                    <a:pt x="8477" y="23491"/>
                  </a:cubicBezTo>
                  <a:lnTo>
                    <a:pt x="4834" y="25611"/>
                  </a:lnTo>
                  <a:cubicBezTo>
                    <a:pt x="4715" y="25646"/>
                    <a:pt x="4715" y="25813"/>
                    <a:pt x="4834" y="25861"/>
                  </a:cubicBezTo>
                  <a:lnTo>
                    <a:pt x="6727" y="26956"/>
                  </a:lnTo>
                  <a:cubicBezTo>
                    <a:pt x="6870" y="27027"/>
                    <a:pt x="7037" y="27027"/>
                    <a:pt x="7180" y="26956"/>
                  </a:cubicBezTo>
                  <a:close/>
                  <a:moveTo>
                    <a:pt x="14085" y="25968"/>
                  </a:moveTo>
                  <a:cubicBezTo>
                    <a:pt x="14204" y="25920"/>
                    <a:pt x="14204" y="25754"/>
                    <a:pt x="14085" y="25706"/>
                  </a:cubicBezTo>
                  <a:lnTo>
                    <a:pt x="12180" y="24611"/>
                  </a:lnTo>
                  <a:cubicBezTo>
                    <a:pt x="12037" y="24539"/>
                    <a:pt x="11883" y="24539"/>
                    <a:pt x="11740" y="24611"/>
                  </a:cubicBezTo>
                  <a:lnTo>
                    <a:pt x="7418" y="27099"/>
                  </a:lnTo>
                  <a:cubicBezTo>
                    <a:pt x="7299" y="27147"/>
                    <a:pt x="7299" y="27313"/>
                    <a:pt x="7418" y="27361"/>
                  </a:cubicBezTo>
                  <a:lnTo>
                    <a:pt x="9323" y="28456"/>
                  </a:lnTo>
                  <a:cubicBezTo>
                    <a:pt x="9454" y="28528"/>
                    <a:pt x="9620" y="28528"/>
                    <a:pt x="9763" y="28456"/>
                  </a:cubicBezTo>
                  <a:close/>
                  <a:moveTo>
                    <a:pt x="17967" y="26706"/>
                  </a:moveTo>
                  <a:cubicBezTo>
                    <a:pt x="18086" y="26658"/>
                    <a:pt x="18086" y="26492"/>
                    <a:pt x="17967" y="26444"/>
                  </a:cubicBezTo>
                  <a:lnTo>
                    <a:pt x="16074" y="25349"/>
                  </a:lnTo>
                  <a:cubicBezTo>
                    <a:pt x="15931" y="25289"/>
                    <a:pt x="15764" y="25289"/>
                    <a:pt x="15633" y="25349"/>
                  </a:cubicBezTo>
                  <a:lnTo>
                    <a:pt x="10013" y="28599"/>
                  </a:lnTo>
                  <a:cubicBezTo>
                    <a:pt x="9894" y="28635"/>
                    <a:pt x="9894" y="28813"/>
                    <a:pt x="10013" y="28849"/>
                  </a:cubicBezTo>
                  <a:lnTo>
                    <a:pt x="11930" y="29956"/>
                  </a:lnTo>
                  <a:cubicBezTo>
                    <a:pt x="12061" y="30028"/>
                    <a:pt x="12228" y="30028"/>
                    <a:pt x="12371" y="29956"/>
                  </a:cubicBezTo>
                  <a:close/>
                  <a:moveTo>
                    <a:pt x="17919" y="29730"/>
                  </a:moveTo>
                  <a:cubicBezTo>
                    <a:pt x="18038" y="29683"/>
                    <a:pt x="18038" y="29516"/>
                    <a:pt x="17919" y="29468"/>
                  </a:cubicBezTo>
                  <a:lnTo>
                    <a:pt x="16026" y="28373"/>
                  </a:lnTo>
                  <a:cubicBezTo>
                    <a:pt x="15883" y="28313"/>
                    <a:pt x="15716" y="28313"/>
                    <a:pt x="15573" y="28373"/>
                  </a:cubicBezTo>
                  <a:lnTo>
                    <a:pt x="12597" y="30087"/>
                  </a:lnTo>
                  <a:cubicBezTo>
                    <a:pt x="12478" y="30135"/>
                    <a:pt x="12478" y="30302"/>
                    <a:pt x="12597" y="30349"/>
                  </a:cubicBezTo>
                  <a:lnTo>
                    <a:pt x="14502" y="31445"/>
                  </a:lnTo>
                  <a:cubicBezTo>
                    <a:pt x="14633" y="31516"/>
                    <a:pt x="14800" y="31516"/>
                    <a:pt x="14942" y="31445"/>
                  </a:cubicBezTo>
                  <a:close/>
                  <a:moveTo>
                    <a:pt x="38850" y="17657"/>
                  </a:moveTo>
                  <a:cubicBezTo>
                    <a:pt x="38969" y="17610"/>
                    <a:pt x="38969" y="17443"/>
                    <a:pt x="38850" y="17395"/>
                  </a:cubicBezTo>
                  <a:lnTo>
                    <a:pt x="36957" y="16300"/>
                  </a:lnTo>
                  <a:cubicBezTo>
                    <a:pt x="36814" y="16229"/>
                    <a:pt x="36648" y="16229"/>
                    <a:pt x="36505" y="16300"/>
                  </a:cubicBezTo>
                  <a:lnTo>
                    <a:pt x="24098" y="23468"/>
                  </a:lnTo>
                  <a:cubicBezTo>
                    <a:pt x="23979" y="23515"/>
                    <a:pt x="23979" y="23682"/>
                    <a:pt x="24098" y="23729"/>
                  </a:cubicBezTo>
                  <a:lnTo>
                    <a:pt x="26003" y="24825"/>
                  </a:lnTo>
                  <a:cubicBezTo>
                    <a:pt x="26134" y="24884"/>
                    <a:pt x="26301" y="24884"/>
                    <a:pt x="26444" y="24825"/>
                  </a:cubicBezTo>
                  <a:close/>
                  <a:moveTo>
                    <a:pt x="3751" y="22944"/>
                  </a:moveTo>
                  <a:cubicBezTo>
                    <a:pt x="3870" y="22896"/>
                    <a:pt x="3870" y="22729"/>
                    <a:pt x="3751" y="22682"/>
                  </a:cubicBezTo>
                  <a:lnTo>
                    <a:pt x="2322" y="21860"/>
                  </a:lnTo>
                  <a:cubicBezTo>
                    <a:pt x="2179" y="21789"/>
                    <a:pt x="2024" y="21789"/>
                    <a:pt x="1881" y="21860"/>
                  </a:cubicBezTo>
                  <a:lnTo>
                    <a:pt x="119" y="22884"/>
                  </a:lnTo>
                  <a:cubicBezTo>
                    <a:pt x="0" y="22920"/>
                    <a:pt x="0" y="23098"/>
                    <a:pt x="119" y="23134"/>
                  </a:cubicBezTo>
                  <a:lnTo>
                    <a:pt x="1536" y="23968"/>
                  </a:lnTo>
                  <a:cubicBezTo>
                    <a:pt x="1679" y="24027"/>
                    <a:pt x="1846" y="24027"/>
                    <a:pt x="1988" y="23968"/>
                  </a:cubicBezTo>
                  <a:close/>
                  <a:moveTo>
                    <a:pt x="6215" y="21527"/>
                  </a:moveTo>
                  <a:cubicBezTo>
                    <a:pt x="6334" y="21479"/>
                    <a:pt x="6334" y="21301"/>
                    <a:pt x="6215" y="21265"/>
                  </a:cubicBezTo>
                  <a:lnTo>
                    <a:pt x="4786" y="20443"/>
                  </a:lnTo>
                  <a:cubicBezTo>
                    <a:pt x="4644" y="20372"/>
                    <a:pt x="4477" y="20372"/>
                    <a:pt x="4334" y="20443"/>
                  </a:cubicBezTo>
                  <a:lnTo>
                    <a:pt x="2572" y="21467"/>
                  </a:lnTo>
                  <a:cubicBezTo>
                    <a:pt x="2453" y="21503"/>
                    <a:pt x="2453" y="21670"/>
                    <a:pt x="2572" y="21717"/>
                  </a:cubicBezTo>
                  <a:lnTo>
                    <a:pt x="4001" y="22539"/>
                  </a:lnTo>
                  <a:cubicBezTo>
                    <a:pt x="4132" y="22610"/>
                    <a:pt x="4298" y="22610"/>
                    <a:pt x="4441" y="22539"/>
                  </a:cubicBezTo>
                  <a:close/>
                  <a:moveTo>
                    <a:pt x="8549" y="20169"/>
                  </a:moveTo>
                  <a:cubicBezTo>
                    <a:pt x="8668" y="20134"/>
                    <a:pt x="8668" y="19955"/>
                    <a:pt x="8549" y="19919"/>
                  </a:cubicBezTo>
                  <a:lnTo>
                    <a:pt x="7120" y="19098"/>
                  </a:lnTo>
                  <a:cubicBezTo>
                    <a:pt x="6977" y="19015"/>
                    <a:pt x="6822" y="19015"/>
                    <a:pt x="6679" y="19098"/>
                  </a:cubicBezTo>
                  <a:lnTo>
                    <a:pt x="4917" y="20110"/>
                  </a:lnTo>
                  <a:cubicBezTo>
                    <a:pt x="4786" y="20146"/>
                    <a:pt x="4786" y="20324"/>
                    <a:pt x="4917" y="20372"/>
                  </a:cubicBezTo>
                  <a:lnTo>
                    <a:pt x="6334" y="21193"/>
                  </a:lnTo>
                  <a:cubicBezTo>
                    <a:pt x="6477" y="21265"/>
                    <a:pt x="6644" y="21265"/>
                    <a:pt x="6787" y="21193"/>
                  </a:cubicBezTo>
                  <a:close/>
                  <a:moveTo>
                    <a:pt x="10882" y="18824"/>
                  </a:moveTo>
                  <a:cubicBezTo>
                    <a:pt x="11001" y="18776"/>
                    <a:pt x="11001" y="18610"/>
                    <a:pt x="10882" y="18562"/>
                  </a:cubicBezTo>
                  <a:lnTo>
                    <a:pt x="9454" y="17741"/>
                  </a:lnTo>
                  <a:cubicBezTo>
                    <a:pt x="9311" y="17669"/>
                    <a:pt x="9156" y="17669"/>
                    <a:pt x="9013" y="17741"/>
                  </a:cubicBezTo>
                  <a:lnTo>
                    <a:pt x="7251" y="18765"/>
                  </a:lnTo>
                  <a:cubicBezTo>
                    <a:pt x="7132" y="18800"/>
                    <a:pt x="7132" y="18967"/>
                    <a:pt x="7251" y="19015"/>
                  </a:cubicBezTo>
                  <a:lnTo>
                    <a:pt x="8680" y="19836"/>
                  </a:lnTo>
                  <a:cubicBezTo>
                    <a:pt x="8823" y="19908"/>
                    <a:pt x="8989" y="19908"/>
                    <a:pt x="9120" y="19836"/>
                  </a:cubicBezTo>
                  <a:close/>
                  <a:moveTo>
                    <a:pt x="13216" y="17467"/>
                  </a:moveTo>
                  <a:cubicBezTo>
                    <a:pt x="13347" y="17431"/>
                    <a:pt x="13347" y="17252"/>
                    <a:pt x="13216" y="17217"/>
                  </a:cubicBezTo>
                  <a:lnTo>
                    <a:pt x="11799" y="16395"/>
                  </a:lnTo>
                  <a:cubicBezTo>
                    <a:pt x="11656" y="16324"/>
                    <a:pt x="11490" y="16324"/>
                    <a:pt x="11347" y="16395"/>
                  </a:cubicBezTo>
                  <a:lnTo>
                    <a:pt x="9585" y="17407"/>
                  </a:lnTo>
                  <a:cubicBezTo>
                    <a:pt x="9466" y="17455"/>
                    <a:pt x="9466" y="17622"/>
                    <a:pt x="9585" y="17669"/>
                  </a:cubicBezTo>
                  <a:lnTo>
                    <a:pt x="11013" y="18491"/>
                  </a:lnTo>
                  <a:cubicBezTo>
                    <a:pt x="11156" y="18562"/>
                    <a:pt x="11323" y="18562"/>
                    <a:pt x="11454" y="18491"/>
                  </a:cubicBezTo>
                  <a:close/>
                  <a:moveTo>
                    <a:pt x="15562" y="16121"/>
                  </a:moveTo>
                  <a:cubicBezTo>
                    <a:pt x="15681" y="16074"/>
                    <a:pt x="15681" y="15907"/>
                    <a:pt x="15562" y="15859"/>
                  </a:cubicBezTo>
                  <a:lnTo>
                    <a:pt x="14145" y="15038"/>
                  </a:lnTo>
                  <a:cubicBezTo>
                    <a:pt x="14002" y="14966"/>
                    <a:pt x="13835" y="14966"/>
                    <a:pt x="13692" y="15038"/>
                  </a:cubicBezTo>
                  <a:lnTo>
                    <a:pt x="11930" y="16062"/>
                  </a:lnTo>
                  <a:cubicBezTo>
                    <a:pt x="11811" y="16098"/>
                    <a:pt x="11811" y="16276"/>
                    <a:pt x="11930" y="16312"/>
                  </a:cubicBezTo>
                  <a:lnTo>
                    <a:pt x="13359" y="17133"/>
                  </a:lnTo>
                  <a:cubicBezTo>
                    <a:pt x="13502" y="17205"/>
                    <a:pt x="13657" y="17205"/>
                    <a:pt x="13799" y="17133"/>
                  </a:cubicBezTo>
                  <a:close/>
                  <a:moveTo>
                    <a:pt x="17895" y="14764"/>
                  </a:moveTo>
                  <a:cubicBezTo>
                    <a:pt x="18014" y="14728"/>
                    <a:pt x="18014" y="14562"/>
                    <a:pt x="17895" y="14514"/>
                  </a:cubicBezTo>
                  <a:lnTo>
                    <a:pt x="16478" y="13693"/>
                  </a:lnTo>
                  <a:cubicBezTo>
                    <a:pt x="16335" y="13621"/>
                    <a:pt x="16169" y="13621"/>
                    <a:pt x="16026" y="13693"/>
                  </a:cubicBezTo>
                  <a:lnTo>
                    <a:pt x="14264" y="14705"/>
                  </a:lnTo>
                  <a:cubicBezTo>
                    <a:pt x="14145" y="14752"/>
                    <a:pt x="14145" y="14919"/>
                    <a:pt x="14264" y="14966"/>
                  </a:cubicBezTo>
                  <a:lnTo>
                    <a:pt x="15693" y="15788"/>
                  </a:lnTo>
                  <a:cubicBezTo>
                    <a:pt x="15823" y="15859"/>
                    <a:pt x="15990" y="15859"/>
                    <a:pt x="16133" y="15788"/>
                  </a:cubicBezTo>
                  <a:close/>
                  <a:moveTo>
                    <a:pt x="20241" y="13419"/>
                  </a:moveTo>
                  <a:cubicBezTo>
                    <a:pt x="20360" y="13371"/>
                    <a:pt x="20360" y="13204"/>
                    <a:pt x="20241" y="13157"/>
                  </a:cubicBezTo>
                  <a:lnTo>
                    <a:pt x="18812" y="12335"/>
                  </a:lnTo>
                  <a:cubicBezTo>
                    <a:pt x="18669" y="12264"/>
                    <a:pt x="18502" y="12264"/>
                    <a:pt x="18371" y="12335"/>
                  </a:cubicBezTo>
                  <a:lnTo>
                    <a:pt x="16597" y="13359"/>
                  </a:lnTo>
                  <a:cubicBezTo>
                    <a:pt x="16478" y="13407"/>
                    <a:pt x="16478" y="13573"/>
                    <a:pt x="16597" y="13609"/>
                  </a:cubicBezTo>
                  <a:lnTo>
                    <a:pt x="18026" y="14443"/>
                  </a:lnTo>
                  <a:cubicBezTo>
                    <a:pt x="18169" y="14514"/>
                    <a:pt x="18336" y="14514"/>
                    <a:pt x="18479" y="14443"/>
                  </a:cubicBezTo>
                  <a:close/>
                  <a:moveTo>
                    <a:pt x="22574" y="12073"/>
                  </a:moveTo>
                  <a:cubicBezTo>
                    <a:pt x="22693" y="12026"/>
                    <a:pt x="22693" y="11859"/>
                    <a:pt x="22574" y="11811"/>
                  </a:cubicBezTo>
                  <a:lnTo>
                    <a:pt x="21157" y="10990"/>
                  </a:lnTo>
                  <a:cubicBezTo>
                    <a:pt x="21015" y="10918"/>
                    <a:pt x="20848" y="10918"/>
                    <a:pt x="20705" y="10990"/>
                  </a:cubicBezTo>
                  <a:lnTo>
                    <a:pt x="18943" y="12002"/>
                  </a:lnTo>
                  <a:cubicBezTo>
                    <a:pt x="18824" y="12049"/>
                    <a:pt x="18824" y="12216"/>
                    <a:pt x="18943" y="12264"/>
                  </a:cubicBezTo>
                  <a:lnTo>
                    <a:pt x="20372" y="13085"/>
                  </a:lnTo>
                  <a:cubicBezTo>
                    <a:pt x="20515" y="13157"/>
                    <a:pt x="20669" y="13157"/>
                    <a:pt x="20812" y="13085"/>
                  </a:cubicBezTo>
                  <a:close/>
                  <a:moveTo>
                    <a:pt x="24920" y="10728"/>
                  </a:moveTo>
                  <a:cubicBezTo>
                    <a:pt x="25039" y="10680"/>
                    <a:pt x="25039" y="10514"/>
                    <a:pt x="24920" y="10466"/>
                  </a:cubicBezTo>
                  <a:lnTo>
                    <a:pt x="23503" y="9644"/>
                  </a:lnTo>
                  <a:cubicBezTo>
                    <a:pt x="23360" y="9573"/>
                    <a:pt x="23193" y="9573"/>
                    <a:pt x="23051" y="9644"/>
                  </a:cubicBezTo>
                  <a:lnTo>
                    <a:pt x="21288" y="10656"/>
                  </a:lnTo>
                  <a:cubicBezTo>
                    <a:pt x="21169" y="10704"/>
                    <a:pt x="21169" y="10871"/>
                    <a:pt x="21288" y="10918"/>
                  </a:cubicBezTo>
                  <a:lnTo>
                    <a:pt x="22717" y="11740"/>
                  </a:lnTo>
                  <a:cubicBezTo>
                    <a:pt x="22860" y="11811"/>
                    <a:pt x="23015" y="11811"/>
                    <a:pt x="23158" y="11740"/>
                  </a:cubicBezTo>
                  <a:close/>
                  <a:moveTo>
                    <a:pt x="27265" y="9371"/>
                  </a:moveTo>
                  <a:cubicBezTo>
                    <a:pt x="27384" y="9323"/>
                    <a:pt x="27384" y="9156"/>
                    <a:pt x="27265" y="9109"/>
                  </a:cubicBezTo>
                  <a:lnTo>
                    <a:pt x="25837" y="8287"/>
                  </a:lnTo>
                  <a:cubicBezTo>
                    <a:pt x="25694" y="8216"/>
                    <a:pt x="25527" y="8216"/>
                    <a:pt x="25396" y="8287"/>
                  </a:cubicBezTo>
                  <a:lnTo>
                    <a:pt x="23622" y="9311"/>
                  </a:lnTo>
                  <a:cubicBezTo>
                    <a:pt x="23503" y="9359"/>
                    <a:pt x="23503" y="9525"/>
                    <a:pt x="23622" y="9573"/>
                  </a:cubicBezTo>
                  <a:lnTo>
                    <a:pt x="25051" y="10394"/>
                  </a:lnTo>
                  <a:cubicBezTo>
                    <a:pt x="25194" y="10466"/>
                    <a:pt x="25360" y="10466"/>
                    <a:pt x="25503" y="10394"/>
                  </a:cubicBezTo>
                  <a:close/>
                  <a:moveTo>
                    <a:pt x="29599" y="8025"/>
                  </a:moveTo>
                  <a:cubicBezTo>
                    <a:pt x="29718" y="7978"/>
                    <a:pt x="29718" y="7811"/>
                    <a:pt x="29599" y="7763"/>
                  </a:cubicBezTo>
                  <a:lnTo>
                    <a:pt x="28182" y="6942"/>
                  </a:lnTo>
                  <a:cubicBezTo>
                    <a:pt x="28039" y="6870"/>
                    <a:pt x="27873" y="6870"/>
                    <a:pt x="27730" y="6942"/>
                  </a:cubicBezTo>
                  <a:lnTo>
                    <a:pt x="25968" y="7954"/>
                  </a:lnTo>
                  <a:cubicBezTo>
                    <a:pt x="25849" y="8001"/>
                    <a:pt x="25849" y="8168"/>
                    <a:pt x="25968" y="8216"/>
                  </a:cubicBezTo>
                  <a:lnTo>
                    <a:pt x="27396" y="9037"/>
                  </a:lnTo>
                  <a:cubicBezTo>
                    <a:pt x="27527" y="9109"/>
                    <a:pt x="27694" y="9109"/>
                    <a:pt x="27837" y="9037"/>
                  </a:cubicBezTo>
                  <a:close/>
                  <a:moveTo>
                    <a:pt x="31945" y="6668"/>
                  </a:moveTo>
                  <a:cubicBezTo>
                    <a:pt x="32064" y="6632"/>
                    <a:pt x="32064" y="6454"/>
                    <a:pt x="31945" y="6418"/>
                  </a:cubicBezTo>
                  <a:lnTo>
                    <a:pt x="30516" y="5584"/>
                  </a:lnTo>
                  <a:cubicBezTo>
                    <a:pt x="30373" y="5525"/>
                    <a:pt x="30206" y="5525"/>
                    <a:pt x="30075" y="5584"/>
                  </a:cubicBezTo>
                  <a:lnTo>
                    <a:pt x="28301" y="6608"/>
                  </a:lnTo>
                  <a:cubicBezTo>
                    <a:pt x="28182" y="6656"/>
                    <a:pt x="28182" y="6823"/>
                    <a:pt x="28301" y="6870"/>
                  </a:cubicBezTo>
                  <a:lnTo>
                    <a:pt x="29730" y="7692"/>
                  </a:lnTo>
                  <a:cubicBezTo>
                    <a:pt x="29873" y="7763"/>
                    <a:pt x="30040" y="7763"/>
                    <a:pt x="30182" y="7692"/>
                  </a:cubicBezTo>
                  <a:close/>
                  <a:moveTo>
                    <a:pt x="34469" y="5203"/>
                  </a:moveTo>
                  <a:cubicBezTo>
                    <a:pt x="34600" y="5168"/>
                    <a:pt x="34600" y="4989"/>
                    <a:pt x="34469" y="4953"/>
                  </a:cubicBezTo>
                  <a:lnTo>
                    <a:pt x="33064" y="4120"/>
                  </a:lnTo>
                  <a:cubicBezTo>
                    <a:pt x="32921" y="4048"/>
                    <a:pt x="32754" y="4048"/>
                    <a:pt x="32611" y="4120"/>
                  </a:cubicBezTo>
                  <a:lnTo>
                    <a:pt x="30849" y="5144"/>
                  </a:lnTo>
                  <a:cubicBezTo>
                    <a:pt x="30730" y="5180"/>
                    <a:pt x="30730" y="5358"/>
                    <a:pt x="30849" y="5394"/>
                  </a:cubicBezTo>
                  <a:lnTo>
                    <a:pt x="32278" y="6227"/>
                  </a:lnTo>
                  <a:cubicBezTo>
                    <a:pt x="32409" y="6299"/>
                    <a:pt x="32576" y="6299"/>
                    <a:pt x="32718" y="6227"/>
                  </a:cubicBezTo>
                  <a:close/>
                  <a:moveTo>
                    <a:pt x="36814" y="3858"/>
                  </a:moveTo>
                  <a:cubicBezTo>
                    <a:pt x="36933" y="3810"/>
                    <a:pt x="36933" y="3644"/>
                    <a:pt x="36814" y="3596"/>
                  </a:cubicBezTo>
                  <a:lnTo>
                    <a:pt x="35385" y="2775"/>
                  </a:lnTo>
                  <a:cubicBezTo>
                    <a:pt x="35243" y="2703"/>
                    <a:pt x="35076" y="2703"/>
                    <a:pt x="34945" y="2775"/>
                  </a:cubicBezTo>
                  <a:lnTo>
                    <a:pt x="33171" y="3798"/>
                  </a:lnTo>
                  <a:cubicBezTo>
                    <a:pt x="33052" y="3834"/>
                    <a:pt x="33052" y="4013"/>
                    <a:pt x="33171" y="4048"/>
                  </a:cubicBezTo>
                  <a:lnTo>
                    <a:pt x="34600" y="4870"/>
                  </a:lnTo>
                  <a:cubicBezTo>
                    <a:pt x="34743" y="4941"/>
                    <a:pt x="34909" y="4941"/>
                    <a:pt x="35052" y="4870"/>
                  </a:cubicBezTo>
                  <a:close/>
                  <a:moveTo>
                    <a:pt x="39160" y="2501"/>
                  </a:moveTo>
                  <a:cubicBezTo>
                    <a:pt x="39279" y="2453"/>
                    <a:pt x="39279" y="2286"/>
                    <a:pt x="39160" y="2251"/>
                  </a:cubicBezTo>
                  <a:lnTo>
                    <a:pt x="37731" y="1417"/>
                  </a:lnTo>
                  <a:cubicBezTo>
                    <a:pt x="37588" y="1346"/>
                    <a:pt x="37433" y="1346"/>
                    <a:pt x="37290" y="1417"/>
                  </a:cubicBezTo>
                  <a:lnTo>
                    <a:pt x="35528" y="2441"/>
                  </a:lnTo>
                  <a:cubicBezTo>
                    <a:pt x="35397" y="2489"/>
                    <a:pt x="35397" y="2655"/>
                    <a:pt x="35528" y="2703"/>
                  </a:cubicBezTo>
                  <a:lnTo>
                    <a:pt x="36945" y="3525"/>
                  </a:lnTo>
                  <a:cubicBezTo>
                    <a:pt x="37088" y="3596"/>
                    <a:pt x="37255" y="3596"/>
                    <a:pt x="37398" y="3525"/>
                  </a:cubicBezTo>
                  <a:close/>
                  <a:moveTo>
                    <a:pt x="41505" y="1155"/>
                  </a:moveTo>
                  <a:cubicBezTo>
                    <a:pt x="41624" y="1108"/>
                    <a:pt x="41624" y="941"/>
                    <a:pt x="41505" y="893"/>
                  </a:cubicBezTo>
                  <a:lnTo>
                    <a:pt x="40077" y="72"/>
                  </a:lnTo>
                  <a:cubicBezTo>
                    <a:pt x="39934" y="0"/>
                    <a:pt x="39767" y="0"/>
                    <a:pt x="39624" y="72"/>
                  </a:cubicBezTo>
                  <a:lnTo>
                    <a:pt x="37862" y="1096"/>
                  </a:lnTo>
                  <a:cubicBezTo>
                    <a:pt x="37743" y="1131"/>
                    <a:pt x="37743" y="1298"/>
                    <a:pt x="37862" y="1346"/>
                  </a:cubicBezTo>
                  <a:lnTo>
                    <a:pt x="39291" y="2167"/>
                  </a:lnTo>
                  <a:cubicBezTo>
                    <a:pt x="39434" y="2239"/>
                    <a:pt x="39600" y="2239"/>
                    <a:pt x="39731" y="2167"/>
                  </a:cubicBezTo>
                  <a:close/>
                  <a:moveTo>
                    <a:pt x="9513" y="22610"/>
                  </a:moveTo>
                  <a:cubicBezTo>
                    <a:pt x="9632" y="22575"/>
                    <a:pt x="9632" y="22396"/>
                    <a:pt x="9513" y="22360"/>
                  </a:cubicBezTo>
                  <a:lnTo>
                    <a:pt x="7620" y="21265"/>
                  </a:lnTo>
                  <a:cubicBezTo>
                    <a:pt x="7477" y="21193"/>
                    <a:pt x="7311" y="21193"/>
                    <a:pt x="7168" y="21265"/>
                  </a:cubicBezTo>
                  <a:lnTo>
                    <a:pt x="5275" y="22360"/>
                  </a:lnTo>
                  <a:cubicBezTo>
                    <a:pt x="5155" y="22396"/>
                    <a:pt x="5155" y="22563"/>
                    <a:pt x="5275" y="22610"/>
                  </a:cubicBezTo>
                  <a:lnTo>
                    <a:pt x="7168" y="23706"/>
                  </a:lnTo>
                  <a:cubicBezTo>
                    <a:pt x="7311" y="23777"/>
                    <a:pt x="7477" y="23777"/>
                    <a:pt x="7620" y="23706"/>
                  </a:cubicBezTo>
                  <a:close/>
                  <a:moveTo>
                    <a:pt x="14776" y="19574"/>
                  </a:moveTo>
                  <a:cubicBezTo>
                    <a:pt x="14895" y="19527"/>
                    <a:pt x="14895" y="19360"/>
                    <a:pt x="14776" y="19312"/>
                  </a:cubicBezTo>
                  <a:lnTo>
                    <a:pt x="12883" y="18217"/>
                  </a:lnTo>
                  <a:cubicBezTo>
                    <a:pt x="12740" y="18145"/>
                    <a:pt x="12573" y="18145"/>
                    <a:pt x="12430" y="18217"/>
                  </a:cubicBezTo>
                  <a:lnTo>
                    <a:pt x="10537" y="19312"/>
                  </a:lnTo>
                  <a:cubicBezTo>
                    <a:pt x="10406" y="19360"/>
                    <a:pt x="10406" y="19527"/>
                    <a:pt x="10537" y="19574"/>
                  </a:cubicBezTo>
                  <a:lnTo>
                    <a:pt x="12430" y="20670"/>
                  </a:lnTo>
                  <a:cubicBezTo>
                    <a:pt x="12573" y="20741"/>
                    <a:pt x="12740" y="20741"/>
                    <a:pt x="12883" y="20670"/>
                  </a:cubicBezTo>
                  <a:close/>
                  <a:moveTo>
                    <a:pt x="12144" y="21098"/>
                  </a:moveTo>
                  <a:cubicBezTo>
                    <a:pt x="12264" y="21051"/>
                    <a:pt x="12264" y="20872"/>
                    <a:pt x="12144" y="20836"/>
                  </a:cubicBezTo>
                  <a:lnTo>
                    <a:pt x="10251" y="19741"/>
                  </a:lnTo>
                  <a:cubicBezTo>
                    <a:pt x="10108" y="19669"/>
                    <a:pt x="9942" y="19669"/>
                    <a:pt x="9799" y="19741"/>
                  </a:cubicBezTo>
                  <a:lnTo>
                    <a:pt x="7906" y="20848"/>
                  </a:lnTo>
                  <a:cubicBezTo>
                    <a:pt x="7787" y="20884"/>
                    <a:pt x="7787" y="21062"/>
                    <a:pt x="7906" y="21098"/>
                  </a:cubicBezTo>
                  <a:lnTo>
                    <a:pt x="9799" y="22182"/>
                  </a:lnTo>
                  <a:cubicBezTo>
                    <a:pt x="9942" y="22253"/>
                    <a:pt x="10108" y="22253"/>
                    <a:pt x="10251" y="22182"/>
                  </a:cubicBezTo>
                  <a:close/>
                  <a:moveTo>
                    <a:pt x="17407" y="18050"/>
                  </a:moveTo>
                  <a:cubicBezTo>
                    <a:pt x="17526" y="18014"/>
                    <a:pt x="17526" y="17836"/>
                    <a:pt x="17407" y="17800"/>
                  </a:cubicBezTo>
                  <a:lnTo>
                    <a:pt x="15514" y="16705"/>
                  </a:lnTo>
                  <a:cubicBezTo>
                    <a:pt x="15371" y="16633"/>
                    <a:pt x="15204" y="16633"/>
                    <a:pt x="15061" y="16705"/>
                  </a:cubicBezTo>
                  <a:lnTo>
                    <a:pt x="13168" y="17800"/>
                  </a:lnTo>
                  <a:cubicBezTo>
                    <a:pt x="13049" y="17836"/>
                    <a:pt x="13049" y="18014"/>
                    <a:pt x="13168" y="18050"/>
                  </a:cubicBezTo>
                  <a:lnTo>
                    <a:pt x="15061" y="19146"/>
                  </a:lnTo>
                  <a:cubicBezTo>
                    <a:pt x="15204" y="19217"/>
                    <a:pt x="15371" y="19217"/>
                    <a:pt x="15514" y="19146"/>
                  </a:cubicBezTo>
                  <a:close/>
                  <a:moveTo>
                    <a:pt x="20038" y="16538"/>
                  </a:moveTo>
                  <a:cubicBezTo>
                    <a:pt x="20157" y="16490"/>
                    <a:pt x="20157" y="16324"/>
                    <a:pt x="20038" y="16276"/>
                  </a:cubicBezTo>
                  <a:lnTo>
                    <a:pt x="18145" y="15193"/>
                  </a:lnTo>
                  <a:cubicBezTo>
                    <a:pt x="18002" y="15109"/>
                    <a:pt x="17836" y="15109"/>
                    <a:pt x="17693" y="15193"/>
                  </a:cubicBezTo>
                  <a:lnTo>
                    <a:pt x="15800" y="16276"/>
                  </a:lnTo>
                  <a:cubicBezTo>
                    <a:pt x="15669" y="16324"/>
                    <a:pt x="15669" y="16490"/>
                    <a:pt x="15800" y="16538"/>
                  </a:cubicBezTo>
                  <a:lnTo>
                    <a:pt x="17693" y="17633"/>
                  </a:lnTo>
                  <a:cubicBezTo>
                    <a:pt x="17836" y="17705"/>
                    <a:pt x="17990" y="17705"/>
                    <a:pt x="18133" y="17633"/>
                  </a:cubicBezTo>
                  <a:close/>
                  <a:moveTo>
                    <a:pt x="22670" y="15014"/>
                  </a:moveTo>
                  <a:cubicBezTo>
                    <a:pt x="22789" y="14966"/>
                    <a:pt x="22789" y="14800"/>
                    <a:pt x="22670" y="14764"/>
                  </a:cubicBezTo>
                  <a:lnTo>
                    <a:pt x="20776" y="13669"/>
                  </a:lnTo>
                  <a:cubicBezTo>
                    <a:pt x="20634" y="13585"/>
                    <a:pt x="20467" y="13585"/>
                    <a:pt x="20324" y="13669"/>
                  </a:cubicBezTo>
                  <a:lnTo>
                    <a:pt x="18431" y="14764"/>
                  </a:lnTo>
                  <a:cubicBezTo>
                    <a:pt x="18312" y="14800"/>
                    <a:pt x="18312" y="14966"/>
                    <a:pt x="18431" y="15014"/>
                  </a:cubicBezTo>
                  <a:lnTo>
                    <a:pt x="20324" y="16109"/>
                  </a:lnTo>
                  <a:cubicBezTo>
                    <a:pt x="20467" y="16181"/>
                    <a:pt x="20634" y="16181"/>
                    <a:pt x="20776" y="16109"/>
                  </a:cubicBezTo>
                  <a:close/>
                  <a:moveTo>
                    <a:pt x="25301" y="13502"/>
                  </a:moveTo>
                  <a:cubicBezTo>
                    <a:pt x="25420" y="13454"/>
                    <a:pt x="25420" y="13288"/>
                    <a:pt x="25301" y="13240"/>
                  </a:cubicBezTo>
                  <a:lnTo>
                    <a:pt x="23408" y="12145"/>
                  </a:lnTo>
                  <a:cubicBezTo>
                    <a:pt x="23265" y="12073"/>
                    <a:pt x="23098" y="12073"/>
                    <a:pt x="22955" y="12145"/>
                  </a:cubicBezTo>
                  <a:lnTo>
                    <a:pt x="21062" y="13240"/>
                  </a:lnTo>
                  <a:cubicBezTo>
                    <a:pt x="20943" y="13276"/>
                    <a:pt x="20943" y="13454"/>
                    <a:pt x="21062" y="13502"/>
                  </a:cubicBezTo>
                  <a:lnTo>
                    <a:pt x="22955" y="14597"/>
                  </a:lnTo>
                  <a:cubicBezTo>
                    <a:pt x="23098" y="14669"/>
                    <a:pt x="23265" y="14669"/>
                    <a:pt x="23408" y="14597"/>
                  </a:cubicBezTo>
                  <a:close/>
                  <a:moveTo>
                    <a:pt x="27932" y="11978"/>
                  </a:moveTo>
                  <a:cubicBezTo>
                    <a:pt x="28051" y="11930"/>
                    <a:pt x="28051" y="11764"/>
                    <a:pt x="27932" y="11716"/>
                  </a:cubicBezTo>
                  <a:lnTo>
                    <a:pt x="26039" y="10621"/>
                  </a:lnTo>
                  <a:cubicBezTo>
                    <a:pt x="25896" y="10549"/>
                    <a:pt x="25729" y="10549"/>
                    <a:pt x="25587" y="10621"/>
                  </a:cubicBezTo>
                  <a:lnTo>
                    <a:pt x="23694" y="11716"/>
                  </a:lnTo>
                  <a:cubicBezTo>
                    <a:pt x="23574" y="11764"/>
                    <a:pt x="23574" y="11930"/>
                    <a:pt x="23694" y="11978"/>
                  </a:cubicBezTo>
                  <a:lnTo>
                    <a:pt x="25587" y="13073"/>
                  </a:lnTo>
                  <a:cubicBezTo>
                    <a:pt x="25729" y="13145"/>
                    <a:pt x="25896" y="13145"/>
                    <a:pt x="26039" y="13073"/>
                  </a:cubicBezTo>
                  <a:close/>
                  <a:moveTo>
                    <a:pt x="30563" y="10454"/>
                  </a:moveTo>
                  <a:cubicBezTo>
                    <a:pt x="30682" y="10418"/>
                    <a:pt x="30682" y="10240"/>
                    <a:pt x="30563" y="10204"/>
                  </a:cubicBezTo>
                  <a:lnTo>
                    <a:pt x="28670" y="9109"/>
                  </a:lnTo>
                  <a:cubicBezTo>
                    <a:pt x="28527" y="9037"/>
                    <a:pt x="28361" y="9037"/>
                    <a:pt x="28218" y="9109"/>
                  </a:cubicBezTo>
                  <a:lnTo>
                    <a:pt x="26325" y="10204"/>
                  </a:lnTo>
                  <a:cubicBezTo>
                    <a:pt x="26206" y="10240"/>
                    <a:pt x="26206" y="10418"/>
                    <a:pt x="26325" y="10454"/>
                  </a:cubicBezTo>
                  <a:lnTo>
                    <a:pt x="28218" y="11549"/>
                  </a:lnTo>
                  <a:cubicBezTo>
                    <a:pt x="28361" y="11621"/>
                    <a:pt x="28527" y="11621"/>
                    <a:pt x="28670" y="11549"/>
                  </a:cubicBezTo>
                  <a:close/>
                  <a:moveTo>
                    <a:pt x="33195" y="8942"/>
                  </a:moveTo>
                  <a:cubicBezTo>
                    <a:pt x="33326" y="8894"/>
                    <a:pt x="33326" y="8716"/>
                    <a:pt x="33195" y="8680"/>
                  </a:cubicBezTo>
                  <a:lnTo>
                    <a:pt x="31302" y="7585"/>
                  </a:lnTo>
                  <a:cubicBezTo>
                    <a:pt x="31159" y="7513"/>
                    <a:pt x="30992" y="7513"/>
                    <a:pt x="30849" y="7585"/>
                  </a:cubicBezTo>
                  <a:lnTo>
                    <a:pt x="28956" y="8680"/>
                  </a:lnTo>
                  <a:cubicBezTo>
                    <a:pt x="28837" y="8728"/>
                    <a:pt x="28837" y="8894"/>
                    <a:pt x="28956" y="8942"/>
                  </a:cubicBezTo>
                  <a:lnTo>
                    <a:pt x="30849" y="10037"/>
                  </a:lnTo>
                  <a:cubicBezTo>
                    <a:pt x="30992" y="10097"/>
                    <a:pt x="31159" y="10097"/>
                    <a:pt x="31302" y="10037"/>
                  </a:cubicBezTo>
                  <a:close/>
                  <a:moveTo>
                    <a:pt x="35826" y="7418"/>
                  </a:moveTo>
                  <a:cubicBezTo>
                    <a:pt x="35945" y="7370"/>
                    <a:pt x="35945" y="7204"/>
                    <a:pt x="35826" y="7156"/>
                  </a:cubicBezTo>
                  <a:lnTo>
                    <a:pt x="33933" y="6061"/>
                  </a:lnTo>
                  <a:cubicBezTo>
                    <a:pt x="33790" y="5989"/>
                    <a:pt x="33623" y="5989"/>
                    <a:pt x="33480" y="6061"/>
                  </a:cubicBezTo>
                  <a:lnTo>
                    <a:pt x="31587" y="7156"/>
                  </a:lnTo>
                  <a:cubicBezTo>
                    <a:pt x="31468" y="7204"/>
                    <a:pt x="31468" y="7370"/>
                    <a:pt x="31587" y="7418"/>
                  </a:cubicBezTo>
                  <a:lnTo>
                    <a:pt x="33480" y="8513"/>
                  </a:lnTo>
                  <a:cubicBezTo>
                    <a:pt x="33623" y="8585"/>
                    <a:pt x="33790" y="8585"/>
                    <a:pt x="33933" y="8513"/>
                  </a:cubicBezTo>
                  <a:close/>
                  <a:moveTo>
                    <a:pt x="38457" y="5894"/>
                  </a:moveTo>
                  <a:cubicBezTo>
                    <a:pt x="38576" y="5858"/>
                    <a:pt x="38576" y="5680"/>
                    <a:pt x="38457" y="5644"/>
                  </a:cubicBezTo>
                  <a:lnTo>
                    <a:pt x="36564" y="4549"/>
                  </a:lnTo>
                  <a:cubicBezTo>
                    <a:pt x="36421" y="4477"/>
                    <a:pt x="36255" y="4477"/>
                    <a:pt x="36112" y="4549"/>
                  </a:cubicBezTo>
                  <a:lnTo>
                    <a:pt x="34219" y="5644"/>
                  </a:lnTo>
                  <a:cubicBezTo>
                    <a:pt x="34100" y="5680"/>
                    <a:pt x="34100" y="5858"/>
                    <a:pt x="34219" y="5894"/>
                  </a:cubicBezTo>
                  <a:lnTo>
                    <a:pt x="36124" y="7001"/>
                  </a:lnTo>
                  <a:cubicBezTo>
                    <a:pt x="36255" y="7073"/>
                    <a:pt x="36421" y="7073"/>
                    <a:pt x="36564" y="7001"/>
                  </a:cubicBezTo>
                  <a:close/>
                  <a:moveTo>
                    <a:pt x="13418" y="23360"/>
                  </a:moveTo>
                  <a:cubicBezTo>
                    <a:pt x="13537" y="23313"/>
                    <a:pt x="13537" y="23146"/>
                    <a:pt x="13418" y="23098"/>
                  </a:cubicBezTo>
                  <a:lnTo>
                    <a:pt x="11513" y="22003"/>
                  </a:lnTo>
                  <a:cubicBezTo>
                    <a:pt x="11371" y="21932"/>
                    <a:pt x="11204" y="21932"/>
                    <a:pt x="11073" y="22003"/>
                  </a:cubicBezTo>
                  <a:lnTo>
                    <a:pt x="9168" y="23098"/>
                  </a:lnTo>
                  <a:cubicBezTo>
                    <a:pt x="9049" y="23146"/>
                    <a:pt x="9049" y="23313"/>
                    <a:pt x="9168" y="23360"/>
                  </a:cubicBezTo>
                  <a:lnTo>
                    <a:pt x="11073" y="24456"/>
                  </a:lnTo>
                  <a:cubicBezTo>
                    <a:pt x="11204" y="24527"/>
                    <a:pt x="11371" y="24527"/>
                    <a:pt x="11513" y="24456"/>
                  </a:cubicBezTo>
                  <a:close/>
                  <a:moveTo>
                    <a:pt x="16050" y="21836"/>
                  </a:moveTo>
                  <a:cubicBezTo>
                    <a:pt x="16169" y="21801"/>
                    <a:pt x="16169" y="21622"/>
                    <a:pt x="16050" y="21586"/>
                  </a:cubicBezTo>
                  <a:lnTo>
                    <a:pt x="14145" y="20491"/>
                  </a:lnTo>
                  <a:cubicBezTo>
                    <a:pt x="14002" y="20420"/>
                    <a:pt x="13847" y="20420"/>
                    <a:pt x="13704" y="20491"/>
                  </a:cubicBezTo>
                  <a:lnTo>
                    <a:pt x="11799" y="21586"/>
                  </a:lnTo>
                  <a:cubicBezTo>
                    <a:pt x="11680" y="21634"/>
                    <a:pt x="11680" y="21801"/>
                    <a:pt x="11799" y="21848"/>
                  </a:cubicBezTo>
                  <a:lnTo>
                    <a:pt x="13692" y="22944"/>
                  </a:lnTo>
                  <a:cubicBezTo>
                    <a:pt x="13835" y="23015"/>
                    <a:pt x="14002" y="23015"/>
                    <a:pt x="14145" y="22944"/>
                  </a:cubicBezTo>
                  <a:close/>
                  <a:moveTo>
                    <a:pt x="18681" y="20324"/>
                  </a:moveTo>
                  <a:cubicBezTo>
                    <a:pt x="18800" y="20277"/>
                    <a:pt x="18800" y="20110"/>
                    <a:pt x="18681" y="20062"/>
                  </a:cubicBezTo>
                  <a:lnTo>
                    <a:pt x="16776" y="18967"/>
                  </a:lnTo>
                  <a:cubicBezTo>
                    <a:pt x="16633" y="18896"/>
                    <a:pt x="16478" y="18896"/>
                    <a:pt x="16335" y="18967"/>
                  </a:cubicBezTo>
                  <a:lnTo>
                    <a:pt x="14430" y="20062"/>
                  </a:lnTo>
                  <a:cubicBezTo>
                    <a:pt x="14311" y="20110"/>
                    <a:pt x="14311" y="20277"/>
                    <a:pt x="14430" y="20324"/>
                  </a:cubicBezTo>
                  <a:lnTo>
                    <a:pt x="16335" y="21420"/>
                  </a:lnTo>
                  <a:cubicBezTo>
                    <a:pt x="16478" y="21491"/>
                    <a:pt x="16633" y="21491"/>
                    <a:pt x="16776" y="21420"/>
                  </a:cubicBezTo>
                  <a:close/>
                  <a:moveTo>
                    <a:pt x="21300" y="18800"/>
                  </a:moveTo>
                  <a:cubicBezTo>
                    <a:pt x="21419" y="18765"/>
                    <a:pt x="21419" y="18586"/>
                    <a:pt x="21300" y="18550"/>
                  </a:cubicBezTo>
                  <a:lnTo>
                    <a:pt x="19407" y="17455"/>
                  </a:lnTo>
                  <a:cubicBezTo>
                    <a:pt x="19264" y="17372"/>
                    <a:pt x="19098" y="17372"/>
                    <a:pt x="18955" y="17455"/>
                  </a:cubicBezTo>
                  <a:lnTo>
                    <a:pt x="17062" y="18550"/>
                  </a:lnTo>
                  <a:cubicBezTo>
                    <a:pt x="16943" y="18586"/>
                    <a:pt x="16943" y="18753"/>
                    <a:pt x="17062" y="18800"/>
                  </a:cubicBezTo>
                  <a:lnTo>
                    <a:pt x="18955" y="19896"/>
                  </a:lnTo>
                  <a:cubicBezTo>
                    <a:pt x="19098" y="19967"/>
                    <a:pt x="19264" y="19967"/>
                    <a:pt x="19407" y="19896"/>
                  </a:cubicBezTo>
                  <a:close/>
                  <a:moveTo>
                    <a:pt x="23932" y="17288"/>
                  </a:moveTo>
                  <a:cubicBezTo>
                    <a:pt x="24051" y="17241"/>
                    <a:pt x="24051" y="17074"/>
                    <a:pt x="23932" y="17026"/>
                  </a:cubicBezTo>
                  <a:lnTo>
                    <a:pt x="22039" y="15931"/>
                  </a:lnTo>
                  <a:cubicBezTo>
                    <a:pt x="21896" y="15859"/>
                    <a:pt x="21729" y="15859"/>
                    <a:pt x="21586" y="15931"/>
                  </a:cubicBezTo>
                  <a:lnTo>
                    <a:pt x="19693" y="17026"/>
                  </a:lnTo>
                  <a:cubicBezTo>
                    <a:pt x="19574" y="17062"/>
                    <a:pt x="19574" y="17241"/>
                    <a:pt x="19693" y="17288"/>
                  </a:cubicBezTo>
                  <a:lnTo>
                    <a:pt x="21598" y="18372"/>
                  </a:lnTo>
                  <a:cubicBezTo>
                    <a:pt x="21741" y="18443"/>
                    <a:pt x="21908" y="18443"/>
                    <a:pt x="22050" y="18372"/>
                  </a:cubicBezTo>
                  <a:close/>
                  <a:moveTo>
                    <a:pt x="26563" y="15764"/>
                  </a:moveTo>
                  <a:cubicBezTo>
                    <a:pt x="26682" y="15717"/>
                    <a:pt x="26682" y="15550"/>
                    <a:pt x="26563" y="15502"/>
                  </a:cubicBezTo>
                  <a:lnTo>
                    <a:pt x="24670" y="14407"/>
                  </a:lnTo>
                  <a:cubicBezTo>
                    <a:pt x="24527" y="14335"/>
                    <a:pt x="24360" y="14335"/>
                    <a:pt x="24217" y="14407"/>
                  </a:cubicBezTo>
                  <a:lnTo>
                    <a:pt x="22324" y="15502"/>
                  </a:lnTo>
                  <a:cubicBezTo>
                    <a:pt x="22205" y="15550"/>
                    <a:pt x="22205" y="15717"/>
                    <a:pt x="22324" y="15764"/>
                  </a:cubicBezTo>
                  <a:lnTo>
                    <a:pt x="24217" y="16860"/>
                  </a:lnTo>
                  <a:cubicBezTo>
                    <a:pt x="24360" y="16931"/>
                    <a:pt x="24527" y="16931"/>
                    <a:pt x="24670" y="16860"/>
                  </a:cubicBezTo>
                  <a:close/>
                  <a:moveTo>
                    <a:pt x="29194" y="14240"/>
                  </a:moveTo>
                  <a:cubicBezTo>
                    <a:pt x="29313" y="14204"/>
                    <a:pt x="29313" y="14026"/>
                    <a:pt x="29194" y="13990"/>
                  </a:cubicBezTo>
                  <a:lnTo>
                    <a:pt x="27301" y="12895"/>
                  </a:lnTo>
                  <a:cubicBezTo>
                    <a:pt x="27158" y="12823"/>
                    <a:pt x="26992" y="12823"/>
                    <a:pt x="26849" y="12895"/>
                  </a:cubicBezTo>
                  <a:lnTo>
                    <a:pt x="24956" y="13990"/>
                  </a:lnTo>
                  <a:cubicBezTo>
                    <a:pt x="24837" y="14026"/>
                    <a:pt x="24837" y="14204"/>
                    <a:pt x="24956" y="14240"/>
                  </a:cubicBezTo>
                  <a:lnTo>
                    <a:pt x="26849" y="15336"/>
                  </a:lnTo>
                  <a:cubicBezTo>
                    <a:pt x="26992" y="15407"/>
                    <a:pt x="27158" y="15407"/>
                    <a:pt x="27301" y="15336"/>
                  </a:cubicBezTo>
                  <a:close/>
                  <a:moveTo>
                    <a:pt x="31825" y="12728"/>
                  </a:moveTo>
                  <a:cubicBezTo>
                    <a:pt x="31956" y="12680"/>
                    <a:pt x="31956" y="12502"/>
                    <a:pt x="31825" y="12466"/>
                  </a:cubicBezTo>
                  <a:lnTo>
                    <a:pt x="29932" y="11371"/>
                  </a:lnTo>
                  <a:cubicBezTo>
                    <a:pt x="29790" y="11299"/>
                    <a:pt x="29623" y="11299"/>
                    <a:pt x="29492" y="11371"/>
                  </a:cubicBezTo>
                  <a:lnTo>
                    <a:pt x="27587" y="12466"/>
                  </a:lnTo>
                  <a:cubicBezTo>
                    <a:pt x="27468" y="12514"/>
                    <a:pt x="27468" y="12680"/>
                    <a:pt x="27587" y="12728"/>
                  </a:cubicBezTo>
                  <a:lnTo>
                    <a:pt x="29492" y="13823"/>
                  </a:lnTo>
                  <a:cubicBezTo>
                    <a:pt x="29623" y="13895"/>
                    <a:pt x="29790" y="13895"/>
                    <a:pt x="29932" y="13823"/>
                  </a:cubicBezTo>
                  <a:close/>
                  <a:moveTo>
                    <a:pt x="34457" y="11204"/>
                  </a:moveTo>
                  <a:cubicBezTo>
                    <a:pt x="34576" y="11156"/>
                    <a:pt x="34576" y="10990"/>
                    <a:pt x="34457" y="10942"/>
                  </a:cubicBezTo>
                  <a:lnTo>
                    <a:pt x="32564" y="9847"/>
                  </a:lnTo>
                  <a:cubicBezTo>
                    <a:pt x="32421" y="9775"/>
                    <a:pt x="32254" y="9775"/>
                    <a:pt x="32111" y="9847"/>
                  </a:cubicBezTo>
                  <a:lnTo>
                    <a:pt x="30218" y="10942"/>
                  </a:lnTo>
                  <a:cubicBezTo>
                    <a:pt x="30099" y="10990"/>
                    <a:pt x="30099" y="11168"/>
                    <a:pt x="30218" y="11204"/>
                  </a:cubicBezTo>
                  <a:lnTo>
                    <a:pt x="32111" y="12299"/>
                  </a:lnTo>
                  <a:cubicBezTo>
                    <a:pt x="32254" y="12371"/>
                    <a:pt x="32421" y="12371"/>
                    <a:pt x="32564" y="12299"/>
                  </a:cubicBezTo>
                  <a:close/>
                  <a:moveTo>
                    <a:pt x="37088" y="9680"/>
                  </a:moveTo>
                  <a:cubicBezTo>
                    <a:pt x="37207" y="9632"/>
                    <a:pt x="37207" y="9466"/>
                    <a:pt x="37088" y="9418"/>
                  </a:cubicBezTo>
                  <a:lnTo>
                    <a:pt x="35195" y="8347"/>
                  </a:lnTo>
                  <a:cubicBezTo>
                    <a:pt x="35052" y="8263"/>
                    <a:pt x="34885" y="8263"/>
                    <a:pt x="34743" y="8347"/>
                  </a:cubicBezTo>
                  <a:lnTo>
                    <a:pt x="32849" y="9430"/>
                  </a:lnTo>
                  <a:cubicBezTo>
                    <a:pt x="32730" y="9478"/>
                    <a:pt x="32730" y="9644"/>
                    <a:pt x="32849" y="9692"/>
                  </a:cubicBezTo>
                  <a:lnTo>
                    <a:pt x="34743" y="10787"/>
                  </a:lnTo>
                  <a:cubicBezTo>
                    <a:pt x="34885" y="10859"/>
                    <a:pt x="35052" y="10859"/>
                    <a:pt x="35195" y="10787"/>
                  </a:cubicBezTo>
                  <a:close/>
                  <a:moveTo>
                    <a:pt x="39719" y="8156"/>
                  </a:moveTo>
                  <a:cubicBezTo>
                    <a:pt x="39838" y="8120"/>
                    <a:pt x="39838" y="7942"/>
                    <a:pt x="39719" y="7906"/>
                  </a:cubicBezTo>
                  <a:lnTo>
                    <a:pt x="37826" y="6811"/>
                  </a:lnTo>
                  <a:cubicBezTo>
                    <a:pt x="37683" y="6739"/>
                    <a:pt x="37517" y="6739"/>
                    <a:pt x="37374" y="6811"/>
                  </a:cubicBezTo>
                  <a:lnTo>
                    <a:pt x="35481" y="7906"/>
                  </a:lnTo>
                  <a:cubicBezTo>
                    <a:pt x="35362" y="7954"/>
                    <a:pt x="35362" y="8120"/>
                    <a:pt x="35481" y="8168"/>
                  </a:cubicBezTo>
                  <a:lnTo>
                    <a:pt x="37374" y="9263"/>
                  </a:lnTo>
                  <a:cubicBezTo>
                    <a:pt x="37517" y="9335"/>
                    <a:pt x="37683" y="9335"/>
                    <a:pt x="37826" y="9263"/>
                  </a:cubicBezTo>
                  <a:close/>
                  <a:moveTo>
                    <a:pt x="42351" y="6644"/>
                  </a:moveTo>
                  <a:cubicBezTo>
                    <a:pt x="42482" y="6596"/>
                    <a:pt x="42482" y="6430"/>
                    <a:pt x="42351" y="6382"/>
                  </a:cubicBezTo>
                  <a:lnTo>
                    <a:pt x="40458" y="5287"/>
                  </a:lnTo>
                  <a:cubicBezTo>
                    <a:pt x="40315" y="5215"/>
                    <a:pt x="40148" y="5215"/>
                    <a:pt x="40017" y="5287"/>
                  </a:cubicBezTo>
                  <a:lnTo>
                    <a:pt x="38124" y="6394"/>
                  </a:lnTo>
                  <a:cubicBezTo>
                    <a:pt x="37993" y="6430"/>
                    <a:pt x="37993" y="6608"/>
                    <a:pt x="38124" y="6644"/>
                  </a:cubicBezTo>
                  <a:lnTo>
                    <a:pt x="40017" y="7751"/>
                  </a:lnTo>
                  <a:cubicBezTo>
                    <a:pt x="40148" y="7823"/>
                    <a:pt x="40315" y="7823"/>
                    <a:pt x="40458" y="7751"/>
                  </a:cubicBezTo>
                  <a:close/>
                  <a:moveTo>
                    <a:pt x="16657" y="24587"/>
                  </a:moveTo>
                  <a:cubicBezTo>
                    <a:pt x="16776" y="24551"/>
                    <a:pt x="16776" y="24372"/>
                    <a:pt x="16657" y="24337"/>
                  </a:cubicBezTo>
                  <a:lnTo>
                    <a:pt x="14752" y="23241"/>
                  </a:lnTo>
                  <a:cubicBezTo>
                    <a:pt x="14609" y="23170"/>
                    <a:pt x="14442" y="23170"/>
                    <a:pt x="14311" y="23241"/>
                  </a:cubicBezTo>
                  <a:lnTo>
                    <a:pt x="12406" y="24337"/>
                  </a:lnTo>
                  <a:cubicBezTo>
                    <a:pt x="12287" y="24372"/>
                    <a:pt x="12287" y="24551"/>
                    <a:pt x="12406" y="24587"/>
                  </a:cubicBezTo>
                  <a:lnTo>
                    <a:pt x="14311" y="25682"/>
                  </a:lnTo>
                  <a:cubicBezTo>
                    <a:pt x="14442" y="25754"/>
                    <a:pt x="14609" y="25754"/>
                    <a:pt x="14752" y="25682"/>
                  </a:cubicBezTo>
                  <a:close/>
                  <a:moveTo>
                    <a:pt x="19288" y="23075"/>
                  </a:moveTo>
                  <a:cubicBezTo>
                    <a:pt x="19407" y="23027"/>
                    <a:pt x="19407" y="22860"/>
                    <a:pt x="19288" y="22813"/>
                  </a:cubicBezTo>
                  <a:lnTo>
                    <a:pt x="17383" y="21717"/>
                  </a:lnTo>
                  <a:cubicBezTo>
                    <a:pt x="17240" y="21658"/>
                    <a:pt x="17086" y="21658"/>
                    <a:pt x="16943" y="21717"/>
                  </a:cubicBezTo>
                  <a:lnTo>
                    <a:pt x="15050" y="22813"/>
                  </a:lnTo>
                  <a:cubicBezTo>
                    <a:pt x="14931" y="22860"/>
                    <a:pt x="14931" y="23027"/>
                    <a:pt x="15050" y="23075"/>
                  </a:cubicBezTo>
                  <a:lnTo>
                    <a:pt x="16943" y="24170"/>
                  </a:lnTo>
                  <a:cubicBezTo>
                    <a:pt x="17086" y="24230"/>
                    <a:pt x="17252" y="24230"/>
                    <a:pt x="17395" y="24170"/>
                  </a:cubicBezTo>
                  <a:close/>
                  <a:moveTo>
                    <a:pt x="21919" y="21551"/>
                  </a:moveTo>
                  <a:cubicBezTo>
                    <a:pt x="22039" y="21515"/>
                    <a:pt x="22039" y="21336"/>
                    <a:pt x="21919" y="21301"/>
                  </a:cubicBezTo>
                  <a:lnTo>
                    <a:pt x="20014" y="20205"/>
                  </a:lnTo>
                  <a:cubicBezTo>
                    <a:pt x="19872" y="20134"/>
                    <a:pt x="19717" y="20134"/>
                    <a:pt x="19574" y="20205"/>
                  </a:cubicBezTo>
                  <a:lnTo>
                    <a:pt x="17681" y="21289"/>
                  </a:lnTo>
                  <a:cubicBezTo>
                    <a:pt x="17550" y="21336"/>
                    <a:pt x="17550" y="21503"/>
                    <a:pt x="17681" y="21551"/>
                  </a:cubicBezTo>
                  <a:lnTo>
                    <a:pt x="19574" y="22646"/>
                  </a:lnTo>
                  <a:cubicBezTo>
                    <a:pt x="19717" y="22706"/>
                    <a:pt x="19872" y="22706"/>
                    <a:pt x="20014" y="22646"/>
                  </a:cubicBezTo>
                  <a:close/>
                  <a:moveTo>
                    <a:pt x="24551" y="20039"/>
                  </a:moveTo>
                  <a:cubicBezTo>
                    <a:pt x="24670" y="19991"/>
                    <a:pt x="24670" y="19824"/>
                    <a:pt x="24551" y="19777"/>
                  </a:cubicBezTo>
                  <a:lnTo>
                    <a:pt x="22646" y="18681"/>
                  </a:lnTo>
                  <a:cubicBezTo>
                    <a:pt x="22503" y="18610"/>
                    <a:pt x="22348" y="18610"/>
                    <a:pt x="22205" y="18681"/>
                  </a:cubicBezTo>
                  <a:lnTo>
                    <a:pt x="20300" y="19777"/>
                  </a:lnTo>
                  <a:cubicBezTo>
                    <a:pt x="20181" y="19824"/>
                    <a:pt x="20181" y="19991"/>
                    <a:pt x="20300" y="20039"/>
                  </a:cubicBezTo>
                  <a:lnTo>
                    <a:pt x="22205" y="21134"/>
                  </a:lnTo>
                  <a:cubicBezTo>
                    <a:pt x="22348" y="21205"/>
                    <a:pt x="22503" y="21205"/>
                    <a:pt x="22646" y="21134"/>
                  </a:cubicBezTo>
                  <a:close/>
                  <a:moveTo>
                    <a:pt x="27182" y="18515"/>
                  </a:moveTo>
                  <a:cubicBezTo>
                    <a:pt x="27301" y="18467"/>
                    <a:pt x="27301" y="18300"/>
                    <a:pt x="27182" y="18253"/>
                  </a:cubicBezTo>
                  <a:lnTo>
                    <a:pt x="25277" y="17169"/>
                  </a:lnTo>
                  <a:cubicBezTo>
                    <a:pt x="25134" y="17098"/>
                    <a:pt x="24979" y="17098"/>
                    <a:pt x="24837" y="17169"/>
                  </a:cubicBezTo>
                  <a:lnTo>
                    <a:pt x="22943" y="18253"/>
                  </a:lnTo>
                  <a:cubicBezTo>
                    <a:pt x="22812" y="18300"/>
                    <a:pt x="22812" y="18467"/>
                    <a:pt x="22943" y="18515"/>
                  </a:cubicBezTo>
                  <a:lnTo>
                    <a:pt x="24837" y="19610"/>
                  </a:lnTo>
                  <a:cubicBezTo>
                    <a:pt x="24979" y="19681"/>
                    <a:pt x="25134" y="19681"/>
                    <a:pt x="25277" y="19610"/>
                  </a:cubicBezTo>
                  <a:close/>
                  <a:moveTo>
                    <a:pt x="29813" y="16991"/>
                  </a:moveTo>
                  <a:cubicBezTo>
                    <a:pt x="29932" y="16955"/>
                    <a:pt x="29932" y="16788"/>
                    <a:pt x="29813" y="16741"/>
                  </a:cubicBezTo>
                  <a:lnTo>
                    <a:pt x="27908" y="15645"/>
                  </a:lnTo>
                  <a:cubicBezTo>
                    <a:pt x="27765" y="15574"/>
                    <a:pt x="27611" y="15574"/>
                    <a:pt x="27468" y="15645"/>
                  </a:cubicBezTo>
                  <a:lnTo>
                    <a:pt x="25575" y="16741"/>
                  </a:lnTo>
                  <a:cubicBezTo>
                    <a:pt x="25444" y="16788"/>
                    <a:pt x="25444" y="16955"/>
                    <a:pt x="25575" y="16991"/>
                  </a:cubicBezTo>
                  <a:lnTo>
                    <a:pt x="27468" y="18086"/>
                  </a:lnTo>
                  <a:cubicBezTo>
                    <a:pt x="27611" y="18157"/>
                    <a:pt x="27765" y="18157"/>
                    <a:pt x="27908" y="18086"/>
                  </a:cubicBezTo>
                  <a:close/>
                  <a:moveTo>
                    <a:pt x="32445" y="15478"/>
                  </a:moveTo>
                  <a:cubicBezTo>
                    <a:pt x="32564" y="15431"/>
                    <a:pt x="32564" y="15264"/>
                    <a:pt x="32445" y="15217"/>
                  </a:cubicBezTo>
                  <a:lnTo>
                    <a:pt x="30540" y="14121"/>
                  </a:lnTo>
                  <a:cubicBezTo>
                    <a:pt x="30409" y="14050"/>
                    <a:pt x="30242" y="14050"/>
                    <a:pt x="30099" y="14121"/>
                  </a:cubicBezTo>
                  <a:lnTo>
                    <a:pt x="28206" y="15217"/>
                  </a:lnTo>
                  <a:cubicBezTo>
                    <a:pt x="28075" y="15264"/>
                    <a:pt x="28075" y="15431"/>
                    <a:pt x="28206" y="15478"/>
                  </a:cubicBezTo>
                  <a:lnTo>
                    <a:pt x="30099" y="16574"/>
                  </a:lnTo>
                  <a:cubicBezTo>
                    <a:pt x="30242" y="16645"/>
                    <a:pt x="30409" y="16645"/>
                    <a:pt x="30540" y="16574"/>
                  </a:cubicBezTo>
                  <a:close/>
                  <a:moveTo>
                    <a:pt x="35076" y="13954"/>
                  </a:moveTo>
                  <a:cubicBezTo>
                    <a:pt x="35195" y="13919"/>
                    <a:pt x="35195" y="13740"/>
                    <a:pt x="35076" y="13704"/>
                  </a:cubicBezTo>
                  <a:lnTo>
                    <a:pt x="33171" y="12609"/>
                  </a:lnTo>
                  <a:cubicBezTo>
                    <a:pt x="33040" y="12538"/>
                    <a:pt x="32873" y="12538"/>
                    <a:pt x="32730" y="12609"/>
                  </a:cubicBezTo>
                  <a:lnTo>
                    <a:pt x="30837" y="13704"/>
                  </a:lnTo>
                  <a:cubicBezTo>
                    <a:pt x="30706" y="13740"/>
                    <a:pt x="30706" y="13907"/>
                    <a:pt x="30837" y="13954"/>
                  </a:cubicBezTo>
                  <a:lnTo>
                    <a:pt x="32730" y="15050"/>
                  </a:lnTo>
                  <a:cubicBezTo>
                    <a:pt x="32873" y="15121"/>
                    <a:pt x="33040" y="15121"/>
                    <a:pt x="33183" y="15050"/>
                  </a:cubicBezTo>
                  <a:close/>
                  <a:moveTo>
                    <a:pt x="37707" y="12442"/>
                  </a:moveTo>
                  <a:cubicBezTo>
                    <a:pt x="37826" y="12395"/>
                    <a:pt x="37826" y="12228"/>
                    <a:pt x="37707" y="12180"/>
                  </a:cubicBezTo>
                  <a:lnTo>
                    <a:pt x="35802" y="11085"/>
                  </a:lnTo>
                  <a:cubicBezTo>
                    <a:pt x="35671" y="11014"/>
                    <a:pt x="35505" y="11014"/>
                    <a:pt x="35362" y="11085"/>
                  </a:cubicBezTo>
                  <a:lnTo>
                    <a:pt x="33469" y="12180"/>
                  </a:lnTo>
                  <a:cubicBezTo>
                    <a:pt x="33338" y="12228"/>
                    <a:pt x="33338" y="12395"/>
                    <a:pt x="33469" y="12442"/>
                  </a:cubicBezTo>
                  <a:lnTo>
                    <a:pt x="35362" y="13538"/>
                  </a:lnTo>
                  <a:cubicBezTo>
                    <a:pt x="35505" y="13609"/>
                    <a:pt x="35671" y="13609"/>
                    <a:pt x="35802" y="13538"/>
                  </a:cubicBezTo>
                  <a:close/>
                  <a:moveTo>
                    <a:pt x="40338" y="10918"/>
                  </a:moveTo>
                  <a:cubicBezTo>
                    <a:pt x="40458" y="10871"/>
                    <a:pt x="40458" y="10704"/>
                    <a:pt x="40338" y="10656"/>
                  </a:cubicBezTo>
                  <a:lnTo>
                    <a:pt x="38433" y="9561"/>
                  </a:lnTo>
                  <a:cubicBezTo>
                    <a:pt x="38302" y="9490"/>
                    <a:pt x="38136" y="9490"/>
                    <a:pt x="37993" y="9561"/>
                  </a:cubicBezTo>
                  <a:lnTo>
                    <a:pt x="36100" y="10656"/>
                  </a:lnTo>
                  <a:cubicBezTo>
                    <a:pt x="35969" y="10704"/>
                    <a:pt x="35969" y="10871"/>
                    <a:pt x="36100" y="10918"/>
                  </a:cubicBezTo>
                  <a:lnTo>
                    <a:pt x="37993" y="12014"/>
                  </a:lnTo>
                  <a:cubicBezTo>
                    <a:pt x="38136" y="12085"/>
                    <a:pt x="38302" y="12085"/>
                    <a:pt x="38433" y="12014"/>
                  </a:cubicBezTo>
                  <a:close/>
                  <a:moveTo>
                    <a:pt x="42970" y="9394"/>
                  </a:moveTo>
                  <a:cubicBezTo>
                    <a:pt x="43089" y="9347"/>
                    <a:pt x="43089" y="9180"/>
                    <a:pt x="42970" y="9132"/>
                  </a:cubicBezTo>
                  <a:lnTo>
                    <a:pt x="41077" y="8049"/>
                  </a:lnTo>
                  <a:cubicBezTo>
                    <a:pt x="40934" y="7978"/>
                    <a:pt x="40767" y="7978"/>
                    <a:pt x="40624" y="8049"/>
                  </a:cubicBezTo>
                  <a:lnTo>
                    <a:pt x="38731" y="9144"/>
                  </a:lnTo>
                  <a:cubicBezTo>
                    <a:pt x="38612" y="9180"/>
                    <a:pt x="38612" y="9347"/>
                    <a:pt x="38731" y="9394"/>
                  </a:cubicBezTo>
                  <a:lnTo>
                    <a:pt x="40624" y="10490"/>
                  </a:lnTo>
                  <a:cubicBezTo>
                    <a:pt x="40767" y="10561"/>
                    <a:pt x="40934" y="10561"/>
                    <a:pt x="41077" y="10490"/>
                  </a:cubicBezTo>
                  <a:close/>
                  <a:moveTo>
                    <a:pt x="23217" y="23682"/>
                  </a:moveTo>
                  <a:cubicBezTo>
                    <a:pt x="23336" y="23646"/>
                    <a:pt x="23336" y="23468"/>
                    <a:pt x="23217" y="23420"/>
                  </a:cubicBezTo>
                  <a:lnTo>
                    <a:pt x="21312" y="22336"/>
                  </a:lnTo>
                  <a:cubicBezTo>
                    <a:pt x="21181" y="22265"/>
                    <a:pt x="21015" y="22265"/>
                    <a:pt x="20872" y="22336"/>
                  </a:cubicBezTo>
                  <a:lnTo>
                    <a:pt x="18979" y="23432"/>
                  </a:lnTo>
                  <a:cubicBezTo>
                    <a:pt x="18848" y="23468"/>
                    <a:pt x="18848" y="23634"/>
                    <a:pt x="18979" y="23682"/>
                  </a:cubicBezTo>
                  <a:lnTo>
                    <a:pt x="20872" y="24777"/>
                  </a:lnTo>
                  <a:cubicBezTo>
                    <a:pt x="21015" y="24849"/>
                    <a:pt x="21181" y="24849"/>
                    <a:pt x="21312" y="24777"/>
                  </a:cubicBezTo>
                  <a:close/>
                  <a:moveTo>
                    <a:pt x="25849" y="22158"/>
                  </a:moveTo>
                  <a:cubicBezTo>
                    <a:pt x="25968" y="22122"/>
                    <a:pt x="25968" y="21944"/>
                    <a:pt x="25849" y="21908"/>
                  </a:cubicBezTo>
                  <a:lnTo>
                    <a:pt x="23944" y="20812"/>
                  </a:lnTo>
                  <a:cubicBezTo>
                    <a:pt x="23813" y="20741"/>
                    <a:pt x="23646" y="20741"/>
                    <a:pt x="23503" y="20812"/>
                  </a:cubicBezTo>
                  <a:lnTo>
                    <a:pt x="21610" y="21908"/>
                  </a:lnTo>
                  <a:cubicBezTo>
                    <a:pt x="21479" y="21944"/>
                    <a:pt x="21479" y="22122"/>
                    <a:pt x="21610" y="22158"/>
                  </a:cubicBezTo>
                  <a:lnTo>
                    <a:pt x="23503" y="23253"/>
                  </a:lnTo>
                  <a:cubicBezTo>
                    <a:pt x="23646" y="23325"/>
                    <a:pt x="23813" y="23325"/>
                    <a:pt x="23944" y="23253"/>
                  </a:cubicBezTo>
                  <a:close/>
                  <a:moveTo>
                    <a:pt x="20443" y="28290"/>
                  </a:moveTo>
                  <a:cubicBezTo>
                    <a:pt x="20562" y="28242"/>
                    <a:pt x="20562" y="28075"/>
                    <a:pt x="20443" y="28028"/>
                  </a:cubicBezTo>
                  <a:lnTo>
                    <a:pt x="18550" y="26932"/>
                  </a:lnTo>
                  <a:cubicBezTo>
                    <a:pt x="18407" y="26861"/>
                    <a:pt x="18240" y="26861"/>
                    <a:pt x="18109" y="26932"/>
                  </a:cubicBezTo>
                  <a:lnTo>
                    <a:pt x="16204" y="28028"/>
                  </a:lnTo>
                  <a:cubicBezTo>
                    <a:pt x="16085" y="28063"/>
                    <a:pt x="16085" y="28242"/>
                    <a:pt x="16204" y="28290"/>
                  </a:cubicBezTo>
                  <a:lnTo>
                    <a:pt x="18109" y="29373"/>
                  </a:lnTo>
                  <a:cubicBezTo>
                    <a:pt x="18240" y="29444"/>
                    <a:pt x="18407" y="29444"/>
                    <a:pt x="18550" y="29373"/>
                  </a:cubicBezTo>
                  <a:close/>
                  <a:moveTo>
                    <a:pt x="23086" y="26766"/>
                  </a:moveTo>
                  <a:cubicBezTo>
                    <a:pt x="23205" y="26718"/>
                    <a:pt x="23205" y="26551"/>
                    <a:pt x="23086" y="26504"/>
                  </a:cubicBezTo>
                  <a:lnTo>
                    <a:pt x="21193" y="25408"/>
                  </a:lnTo>
                  <a:cubicBezTo>
                    <a:pt x="21050" y="25337"/>
                    <a:pt x="20884" y="25337"/>
                    <a:pt x="20741" y="25408"/>
                  </a:cubicBezTo>
                  <a:lnTo>
                    <a:pt x="18848" y="26504"/>
                  </a:lnTo>
                  <a:cubicBezTo>
                    <a:pt x="18729" y="26551"/>
                    <a:pt x="18729" y="26718"/>
                    <a:pt x="18848" y="26766"/>
                  </a:cubicBezTo>
                  <a:lnTo>
                    <a:pt x="20741" y="27861"/>
                  </a:lnTo>
                  <a:cubicBezTo>
                    <a:pt x="20884" y="27932"/>
                    <a:pt x="21050" y="27932"/>
                    <a:pt x="21193" y="27861"/>
                  </a:cubicBezTo>
                  <a:close/>
                  <a:moveTo>
                    <a:pt x="25718" y="25242"/>
                  </a:moveTo>
                  <a:cubicBezTo>
                    <a:pt x="25837" y="25194"/>
                    <a:pt x="25837" y="25027"/>
                    <a:pt x="25718" y="24980"/>
                  </a:cubicBezTo>
                  <a:lnTo>
                    <a:pt x="23824" y="23884"/>
                  </a:lnTo>
                  <a:cubicBezTo>
                    <a:pt x="23682" y="23825"/>
                    <a:pt x="23515" y="23825"/>
                    <a:pt x="23372" y="23884"/>
                  </a:cubicBezTo>
                  <a:lnTo>
                    <a:pt x="21479" y="24980"/>
                  </a:lnTo>
                  <a:cubicBezTo>
                    <a:pt x="21360" y="25027"/>
                    <a:pt x="21360" y="25194"/>
                    <a:pt x="21479" y="25242"/>
                  </a:cubicBezTo>
                  <a:lnTo>
                    <a:pt x="23372" y="26337"/>
                  </a:lnTo>
                  <a:cubicBezTo>
                    <a:pt x="23515" y="26408"/>
                    <a:pt x="23682" y="26408"/>
                    <a:pt x="23824" y="26337"/>
                  </a:cubicBezTo>
                  <a:close/>
                  <a:moveTo>
                    <a:pt x="41601" y="16074"/>
                  </a:moveTo>
                  <a:cubicBezTo>
                    <a:pt x="41720" y="16026"/>
                    <a:pt x="41720" y="15859"/>
                    <a:pt x="41601" y="15812"/>
                  </a:cubicBezTo>
                  <a:lnTo>
                    <a:pt x="39707" y="14716"/>
                  </a:lnTo>
                  <a:cubicBezTo>
                    <a:pt x="39565" y="14645"/>
                    <a:pt x="39398" y="14645"/>
                    <a:pt x="39267" y="14716"/>
                  </a:cubicBezTo>
                  <a:lnTo>
                    <a:pt x="37362" y="15812"/>
                  </a:lnTo>
                  <a:cubicBezTo>
                    <a:pt x="37243" y="15859"/>
                    <a:pt x="37243" y="16026"/>
                    <a:pt x="37362" y="16074"/>
                  </a:cubicBezTo>
                  <a:lnTo>
                    <a:pt x="39267" y="17169"/>
                  </a:lnTo>
                  <a:cubicBezTo>
                    <a:pt x="39398" y="17241"/>
                    <a:pt x="39565" y="17241"/>
                    <a:pt x="39707" y="17169"/>
                  </a:cubicBezTo>
                  <a:close/>
                  <a:moveTo>
                    <a:pt x="44232" y="14550"/>
                  </a:moveTo>
                  <a:cubicBezTo>
                    <a:pt x="44351" y="14502"/>
                    <a:pt x="44351" y="14335"/>
                    <a:pt x="44232" y="14288"/>
                  </a:cubicBezTo>
                  <a:lnTo>
                    <a:pt x="42339" y="13192"/>
                  </a:lnTo>
                  <a:cubicBezTo>
                    <a:pt x="42196" y="13133"/>
                    <a:pt x="42029" y="13133"/>
                    <a:pt x="41898" y="13192"/>
                  </a:cubicBezTo>
                  <a:lnTo>
                    <a:pt x="39993" y="14300"/>
                  </a:lnTo>
                  <a:cubicBezTo>
                    <a:pt x="39874" y="14335"/>
                    <a:pt x="39874" y="14502"/>
                    <a:pt x="39993" y="14550"/>
                  </a:cubicBezTo>
                  <a:lnTo>
                    <a:pt x="41886" y="15645"/>
                  </a:lnTo>
                  <a:cubicBezTo>
                    <a:pt x="42029" y="15717"/>
                    <a:pt x="42196" y="15717"/>
                    <a:pt x="42339" y="15645"/>
                  </a:cubicBezTo>
                  <a:close/>
                  <a:moveTo>
                    <a:pt x="46863" y="13026"/>
                  </a:moveTo>
                  <a:cubicBezTo>
                    <a:pt x="46994" y="12990"/>
                    <a:pt x="46994" y="12811"/>
                    <a:pt x="46863" y="12776"/>
                  </a:cubicBezTo>
                  <a:lnTo>
                    <a:pt x="44970" y="11680"/>
                  </a:lnTo>
                  <a:cubicBezTo>
                    <a:pt x="44827" y="11609"/>
                    <a:pt x="44660" y="11609"/>
                    <a:pt x="44518" y="11680"/>
                  </a:cubicBezTo>
                  <a:lnTo>
                    <a:pt x="42624" y="12776"/>
                  </a:lnTo>
                  <a:cubicBezTo>
                    <a:pt x="42505" y="12823"/>
                    <a:pt x="42505" y="12990"/>
                    <a:pt x="42624" y="13038"/>
                  </a:cubicBezTo>
                  <a:lnTo>
                    <a:pt x="44518" y="14133"/>
                  </a:lnTo>
                  <a:cubicBezTo>
                    <a:pt x="44660" y="14193"/>
                    <a:pt x="44827" y="14193"/>
                    <a:pt x="44970" y="14133"/>
                  </a:cubicBezTo>
                  <a:close/>
                  <a:moveTo>
                    <a:pt x="51483" y="9835"/>
                  </a:moveTo>
                  <a:cubicBezTo>
                    <a:pt x="51602" y="9799"/>
                    <a:pt x="51602" y="9621"/>
                    <a:pt x="51483" y="9585"/>
                  </a:cubicBezTo>
                  <a:lnTo>
                    <a:pt x="50042" y="8751"/>
                  </a:lnTo>
                  <a:cubicBezTo>
                    <a:pt x="49899" y="8680"/>
                    <a:pt x="49732" y="8680"/>
                    <a:pt x="49590" y="8751"/>
                  </a:cubicBezTo>
                  <a:lnTo>
                    <a:pt x="47697" y="9847"/>
                  </a:lnTo>
                  <a:cubicBezTo>
                    <a:pt x="47577" y="9894"/>
                    <a:pt x="47577" y="10061"/>
                    <a:pt x="47697" y="10109"/>
                  </a:cubicBezTo>
                  <a:lnTo>
                    <a:pt x="49137" y="10930"/>
                  </a:lnTo>
                  <a:cubicBezTo>
                    <a:pt x="49280" y="11002"/>
                    <a:pt x="49447" y="11002"/>
                    <a:pt x="49590" y="10930"/>
                  </a:cubicBezTo>
                  <a:close/>
                  <a:moveTo>
                    <a:pt x="53209" y="10835"/>
                  </a:moveTo>
                  <a:cubicBezTo>
                    <a:pt x="53328" y="10799"/>
                    <a:pt x="53328" y="10621"/>
                    <a:pt x="53209" y="10585"/>
                  </a:cubicBezTo>
                  <a:lnTo>
                    <a:pt x="51768" y="9752"/>
                  </a:lnTo>
                  <a:cubicBezTo>
                    <a:pt x="51626" y="9680"/>
                    <a:pt x="51471" y="9680"/>
                    <a:pt x="51328" y="9752"/>
                  </a:cubicBezTo>
                  <a:lnTo>
                    <a:pt x="49435" y="10847"/>
                  </a:lnTo>
                  <a:cubicBezTo>
                    <a:pt x="49304" y="10895"/>
                    <a:pt x="49304" y="11061"/>
                    <a:pt x="49435" y="11109"/>
                  </a:cubicBezTo>
                  <a:lnTo>
                    <a:pt x="50875" y="11930"/>
                  </a:lnTo>
                  <a:cubicBezTo>
                    <a:pt x="51006" y="12002"/>
                    <a:pt x="51173" y="12002"/>
                    <a:pt x="51316" y="11930"/>
                  </a:cubicBezTo>
                  <a:close/>
                  <a:moveTo>
                    <a:pt x="50685" y="12299"/>
                  </a:moveTo>
                  <a:cubicBezTo>
                    <a:pt x="50804" y="12264"/>
                    <a:pt x="50804" y="12085"/>
                    <a:pt x="50685" y="12049"/>
                  </a:cubicBezTo>
                  <a:lnTo>
                    <a:pt x="49244" y="11216"/>
                  </a:lnTo>
                  <a:cubicBezTo>
                    <a:pt x="49101" y="11145"/>
                    <a:pt x="48935" y="11145"/>
                    <a:pt x="48792" y="11216"/>
                  </a:cubicBezTo>
                  <a:lnTo>
                    <a:pt x="46899" y="12311"/>
                  </a:lnTo>
                  <a:cubicBezTo>
                    <a:pt x="46780" y="12359"/>
                    <a:pt x="46780" y="12526"/>
                    <a:pt x="46899" y="12561"/>
                  </a:cubicBezTo>
                  <a:lnTo>
                    <a:pt x="48339" y="13395"/>
                  </a:lnTo>
                  <a:cubicBezTo>
                    <a:pt x="48482" y="13466"/>
                    <a:pt x="48649" y="13466"/>
                    <a:pt x="48792" y="13395"/>
                  </a:cubicBezTo>
                  <a:close/>
                  <a:moveTo>
                    <a:pt x="55745" y="9382"/>
                  </a:moveTo>
                  <a:cubicBezTo>
                    <a:pt x="55864" y="9335"/>
                    <a:pt x="55864" y="9168"/>
                    <a:pt x="55745" y="9132"/>
                  </a:cubicBezTo>
                  <a:lnTo>
                    <a:pt x="54304" y="8287"/>
                  </a:lnTo>
                  <a:cubicBezTo>
                    <a:pt x="54162" y="8228"/>
                    <a:pt x="53995" y="8228"/>
                    <a:pt x="53852" y="8287"/>
                  </a:cubicBezTo>
                  <a:lnTo>
                    <a:pt x="51959" y="9382"/>
                  </a:lnTo>
                  <a:cubicBezTo>
                    <a:pt x="51840" y="9430"/>
                    <a:pt x="51840" y="9597"/>
                    <a:pt x="51959" y="9644"/>
                  </a:cubicBezTo>
                  <a:lnTo>
                    <a:pt x="53400" y="10478"/>
                  </a:lnTo>
                  <a:cubicBezTo>
                    <a:pt x="53542" y="10537"/>
                    <a:pt x="53709" y="10537"/>
                    <a:pt x="53852" y="10478"/>
                  </a:cubicBezTo>
                  <a:close/>
                  <a:moveTo>
                    <a:pt x="28480" y="20658"/>
                  </a:moveTo>
                  <a:cubicBezTo>
                    <a:pt x="28599" y="20610"/>
                    <a:pt x="28599" y="20443"/>
                    <a:pt x="28480" y="20396"/>
                  </a:cubicBezTo>
                  <a:lnTo>
                    <a:pt x="26575" y="19300"/>
                  </a:lnTo>
                  <a:cubicBezTo>
                    <a:pt x="26444" y="19229"/>
                    <a:pt x="26277" y="19229"/>
                    <a:pt x="26134" y="19300"/>
                  </a:cubicBezTo>
                  <a:lnTo>
                    <a:pt x="24241" y="20396"/>
                  </a:lnTo>
                  <a:cubicBezTo>
                    <a:pt x="24110" y="20431"/>
                    <a:pt x="24110" y="20610"/>
                    <a:pt x="24241" y="20658"/>
                  </a:cubicBezTo>
                  <a:lnTo>
                    <a:pt x="26134" y="21753"/>
                  </a:lnTo>
                  <a:cubicBezTo>
                    <a:pt x="26277" y="21824"/>
                    <a:pt x="26444" y="21824"/>
                    <a:pt x="26587" y="21753"/>
                  </a:cubicBezTo>
                  <a:close/>
                  <a:moveTo>
                    <a:pt x="31111" y="19134"/>
                  </a:moveTo>
                  <a:cubicBezTo>
                    <a:pt x="31230" y="19086"/>
                    <a:pt x="31230" y="18919"/>
                    <a:pt x="31111" y="18872"/>
                  </a:cubicBezTo>
                  <a:lnTo>
                    <a:pt x="29218" y="17776"/>
                  </a:lnTo>
                  <a:cubicBezTo>
                    <a:pt x="29075" y="17705"/>
                    <a:pt x="28908" y="17705"/>
                    <a:pt x="28766" y="17776"/>
                  </a:cubicBezTo>
                  <a:lnTo>
                    <a:pt x="26872" y="18872"/>
                  </a:lnTo>
                  <a:cubicBezTo>
                    <a:pt x="26753" y="18919"/>
                    <a:pt x="26753" y="19086"/>
                    <a:pt x="26872" y="19134"/>
                  </a:cubicBezTo>
                  <a:lnTo>
                    <a:pt x="28766" y="20229"/>
                  </a:lnTo>
                  <a:cubicBezTo>
                    <a:pt x="28908" y="20300"/>
                    <a:pt x="29075" y="20300"/>
                    <a:pt x="29218" y="20229"/>
                  </a:cubicBezTo>
                  <a:close/>
                  <a:moveTo>
                    <a:pt x="33742" y="17610"/>
                  </a:moveTo>
                  <a:cubicBezTo>
                    <a:pt x="33861" y="17562"/>
                    <a:pt x="33861" y="17395"/>
                    <a:pt x="33742" y="17360"/>
                  </a:cubicBezTo>
                  <a:lnTo>
                    <a:pt x="31849" y="16264"/>
                  </a:lnTo>
                  <a:cubicBezTo>
                    <a:pt x="31706" y="16193"/>
                    <a:pt x="31540" y="16193"/>
                    <a:pt x="31397" y="16264"/>
                  </a:cubicBezTo>
                  <a:lnTo>
                    <a:pt x="29504" y="17360"/>
                  </a:lnTo>
                  <a:cubicBezTo>
                    <a:pt x="29385" y="17395"/>
                    <a:pt x="29385" y="17562"/>
                    <a:pt x="29504" y="17610"/>
                  </a:cubicBezTo>
                  <a:lnTo>
                    <a:pt x="31397" y="18705"/>
                  </a:lnTo>
                  <a:cubicBezTo>
                    <a:pt x="31540" y="18776"/>
                    <a:pt x="31706" y="18776"/>
                    <a:pt x="31849" y="18705"/>
                  </a:cubicBezTo>
                  <a:close/>
                  <a:moveTo>
                    <a:pt x="36374" y="16098"/>
                  </a:moveTo>
                  <a:cubicBezTo>
                    <a:pt x="36493" y="16050"/>
                    <a:pt x="36493" y="15871"/>
                    <a:pt x="36374" y="15836"/>
                  </a:cubicBezTo>
                  <a:lnTo>
                    <a:pt x="34481" y="14740"/>
                  </a:lnTo>
                  <a:cubicBezTo>
                    <a:pt x="34338" y="14669"/>
                    <a:pt x="34171" y="14669"/>
                    <a:pt x="34028" y="14740"/>
                  </a:cubicBezTo>
                  <a:lnTo>
                    <a:pt x="32135" y="15836"/>
                  </a:lnTo>
                  <a:cubicBezTo>
                    <a:pt x="32016" y="15883"/>
                    <a:pt x="32016" y="16050"/>
                    <a:pt x="32135" y="16098"/>
                  </a:cubicBezTo>
                  <a:lnTo>
                    <a:pt x="34028" y="17193"/>
                  </a:lnTo>
                  <a:cubicBezTo>
                    <a:pt x="34171" y="17264"/>
                    <a:pt x="34338" y="17264"/>
                    <a:pt x="34481" y="17193"/>
                  </a:cubicBezTo>
                  <a:close/>
                  <a:moveTo>
                    <a:pt x="39017" y="14574"/>
                  </a:moveTo>
                  <a:cubicBezTo>
                    <a:pt x="39136" y="14526"/>
                    <a:pt x="39136" y="14359"/>
                    <a:pt x="39017" y="14312"/>
                  </a:cubicBezTo>
                  <a:lnTo>
                    <a:pt x="37112" y="13216"/>
                  </a:lnTo>
                  <a:cubicBezTo>
                    <a:pt x="36969" y="13145"/>
                    <a:pt x="36802" y="13145"/>
                    <a:pt x="36671" y="13216"/>
                  </a:cubicBezTo>
                  <a:lnTo>
                    <a:pt x="34766" y="14312"/>
                  </a:lnTo>
                  <a:cubicBezTo>
                    <a:pt x="34647" y="14359"/>
                    <a:pt x="34647" y="14526"/>
                    <a:pt x="34766" y="14574"/>
                  </a:cubicBezTo>
                  <a:lnTo>
                    <a:pt x="36671" y="15669"/>
                  </a:lnTo>
                  <a:cubicBezTo>
                    <a:pt x="36802" y="15740"/>
                    <a:pt x="36969" y="15740"/>
                    <a:pt x="37112" y="15669"/>
                  </a:cubicBezTo>
                  <a:close/>
                  <a:moveTo>
                    <a:pt x="41648" y="13050"/>
                  </a:moveTo>
                  <a:cubicBezTo>
                    <a:pt x="41767" y="13014"/>
                    <a:pt x="41767" y="12835"/>
                    <a:pt x="41648" y="12800"/>
                  </a:cubicBezTo>
                  <a:lnTo>
                    <a:pt x="39743" y="11704"/>
                  </a:lnTo>
                  <a:cubicBezTo>
                    <a:pt x="39600" y="11633"/>
                    <a:pt x="39445" y="11633"/>
                    <a:pt x="39303" y="11704"/>
                  </a:cubicBezTo>
                  <a:lnTo>
                    <a:pt x="37410" y="12800"/>
                  </a:lnTo>
                  <a:cubicBezTo>
                    <a:pt x="37279" y="12835"/>
                    <a:pt x="37279" y="13014"/>
                    <a:pt x="37410" y="13050"/>
                  </a:cubicBezTo>
                  <a:lnTo>
                    <a:pt x="39291" y="14145"/>
                  </a:lnTo>
                  <a:cubicBezTo>
                    <a:pt x="39434" y="14216"/>
                    <a:pt x="39600" y="14216"/>
                    <a:pt x="39743" y="14145"/>
                  </a:cubicBezTo>
                  <a:close/>
                  <a:moveTo>
                    <a:pt x="44279" y="11537"/>
                  </a:moveTo>
                  <a:cubicBezTo>
                    <a:pt x="44398" y="11490"/>
                    <a:pt x="44398" y="11323"/>
                    <a:pt x="44279" y="11276"/>
                  </a:cubicBezTo>
                  <a:lnTo>
                    <a:pt x="42374" y="10180"/>
                  </a:lnTo>
                  <a:cubicBezTo>
                    <a:pt x="42232" y="10109"/>
                    <a:pt x="42077" y="10109"/>
                    <a:pt x="41934" y="10180"/>
                  </a:cubicBezTo>
                  <a:lnTo>
                    <a:pt x="40041" y="11276"/>
                  </a:lnTo>
                  <a:cubicBezTo>
                    <a:pt x="39910" y="11323"/>
                    <a:pt x="39910" y="11490"/>
                    <a:pt x="40041" y="11537"/>
                  </a:cubicBezTo>
                  <a:lnTo>
                    <a:pt x="41934" y="12633"/>
                  </a:lnTo>
                  <a:cubicBezTo>
                    <a:pt x="42077" y="12704"/>
                    <a:pt x="42232" y="12704"/>
                    <a:pt x="42374" y="12633"/>
                  </a:cubicBezTo>
                  <a:close/>
                  <a:moveTo>
                    <a:pt x="20586" y="25206"/>
                  </a:moveTo>
                  <a:cubicBezTo>
                    <a:pt x="20705" y="25170"/>
                    <a:pt x="20705" y="24992"/>
                    <a:pt x="20586" y="24956"/>
                  </a:cubicBezTo>
                  <a:lnTo>
                    <a:pt x="18681" y="23860"/>
                  </a:lnTo>
                  <a:cubicBezTo>
                    <a:pt x="18550" y="23789"/>
                    <a:pt x="18383" y="23789"/>
                    <a:pt x="18240" y="23860"/>
                  </a:cubicBezTo>
                  <a:lnTo>
                    <a:pt x="16347" y="24956"/>
                  </a:lnTo>
                  <a:cubicBezTo>
                    <a:pt x="16228" y="24992"/>
                    <a:pt x="16228" y="25170"/>
                    <a:pt x="16347" y="25206"/>
                  </a:cubicBezTo>
                  <a:lnTo>
                    <a:pt x="18240" y="26301"/>
                  </a:lnTo>
                  <a:cubicBezTo>
                    <a:pt x="18383" y="26373"/>
                    <a:pt x="18550" y="26373"/>
                    <a:pt x="18681" y="26301"/>
                  </a:cubicBezTo>
                  <a:close/>
                  <a:moveTo>
                    <a:pt x="5013" y="22765"/>
                  </a:moveTo>
                  <a:cubicBezTo>
                    <a:pt x="4870" y="22694"/>
                    <a:pt x="4703" y="22694"/>
                    <a:pt x="4560" y="22765"/>
                  </a:cubicBezTo>
                  <a:lnTo>
                    <a:pt x="2405" y="24027"/>
                  </a:lnTo>
                  <a:cubicBezTo>
                    <a:pt x="2274" y="24063"/>
                    <a:pt x="2274" y="24241"/>
                    <a:pt x="2405" y="24277"/>
                  </a:cubicBezTo>
                  <a:lnTo>
                    <a:pt x="4143" y="25289"/>
                  </a:lnTo>
                  <a:cubicBezTo>
                    <a:pt x="4274" y="25361"/>
                    <a:pt x="4441" y="25361"/>
                    <a:pt x="4584" y="25289"/>
                  </a:cubicBezTo>
                  <a:lnTo>
                    <a:pt x="6763" y="24027"/>
                  </a:lnTo>
                  <a:cubicBezTo>
                    <a:pt x="6882" y="23991"/>
                    <a:pt x="6882" y="23813"/>
                    <a:pt x="6763" y="23777"/>
                  </a:cubicBezTo>
                  <a:close/>
                  <a:moveTo>
                    <a:pt x="42196" y="1298"/>
                  </a:moveTo>
                  <a:cubicBezTo>
                    <a:pt x="42053" y="1239"/>
                    <a:pt x="41886" y="1239"/>
                    <a:pt x="41743" y="1298"/>
                  </a:cubicBezTo>
                  <a:lnTo>
                    <a:pt x="36933" y="4084"/>
                  </a:lnTo>
                  <a:cubicBezTo>
                    <a:pt x="36814" y="4120"/>
                    <a:pt x="36814" y="4298"/>
                    <a:pt x="36933" y="4334"/>
                  </a:cubicBezTo>
                  <a:lnTo>
                    <a:pt x="38672" y="5346"/>
                  </a:lnTo>
                  <a:cubicBezTo>
                    <a:pt x="38814" y="5418"/>
                    <a:pt x="38981" y="5418"/>
                    <a:pt x="39124" y="5346"/>
                  </a:cubicBezTo>
                  <a:lnTo>
                    <a:pt x="43934" y="2560"/>
                  </a:lnTo>
                  <a:cubicBezTo>
                    <a:pt x="44053" y="2524"/>
                    <a:pt x="44053" y="2346"/>
                    <a:pt x="43934" y="2310"/>
                  </a:cubicBezTo>
                  <a:close/>
                  <a:moveTo>
                    <a:pt x="44791" y="2798"/>
                  </a:moveTo>
                  <a:cubicBezTo>
                    <a:pt x="44649" y="2727"/>
                    <a:pt x="44482" y="2727"/>
                    <a:pt x="44339" y="2798"/>
                  </a:cubicBezTo>
                  <a:lnTo>
                    <a:pt x="40839" y="4822"/>
                  </a:lnTo>
                  <a:cubicBezTo>
                    <a:pt x="40708" y="4870"/>
                    <a:pt x="40708" y="5037"/>
                    <a:pt x="40839" y="5084"/>
                  </a:cubicBezTo>
                  <a:lnTo>
                    <a:pt x="42577" y="6084"/>
                  </a:lnTo>
                  <a:cubicBezTo>
                    <a:pt x="42720" y="6156"/>
                    <a:pt x="42874" y="6156"/>
                    <a:pt x="43017" y="6084"/>
                  </a:cubicBezTo>
                  <a:lnTo>
                    <a:pt x="46530" y="4060"/>
                  </a:lnTo>
                  <a:cubicBezTo>
                    <a:pt x="46649" y="4025"/>
                    <a:pt x="46649" y="3846"/>
                    <a:pt x="46530" y="3810"/>
                  </a:cubicBezTo>
                  <a:close/>
                  <a:moveTo>
                    <a:pt x="47470" y="4358"/>
                  </a:moveTo>
                  <a:cubicBezTo>
                    <a:pt x="47327" y="4287"/>
                    <a:pt x="47173" y="4287"/>
                    <a:pt x="47030" y="4358"/>
                  </a:cubicBezTo>
                  <a:lnTo>
                    <a:pt x="41541" y="7525"/>
                  </a:lnTo>
                  <a:cubicBezTo>
                    <a:pt x="41422" y="7561"/>
                    <a:pt x="41422" y="7727"/>
                    <a:pt x="41541" y="7775"/>
                  </a:cubicBezTo>
                  <a:lnTo>
                    <a:pt x="43279" y="8787"/>
                  </a:lnTo>
                  <a:cubicBezTo>
                    <a:pt x="43422" y="8859"/>
                    <a:pt x="43589" y="8859"/>
                    <a:pt x="43732" y="8787"/>
                  </a:cubicBezTo>
                  <a:lnTo>
                    <a:pt x="49221" y="5620"/>
                  </a:lnTo>
                  <a:cubicBezTo>
                    <a:pt x="49340" y="5572"/>
                    <a:pt x="49340" y="5406"/>
                    <a:pt x="49221" y="5370"/>
                  </a:cubicBezTo>
                  <a:close/>
                  <a:moveTo>
                    <a:pt x="50161" y="5906"/>
                  </a:moveTo>
                  <a:cubicBezTo>
                    <a:pt x="50018" y="5834"/>
                    <a:pt x="49852" y="5834"/>
                    <a:pt x="49709" y="5906"/>
                  </a:cubicBezTo>
                  <a:lnTo>
                    <a:pt x="42910" y="9835"/>
                  </a:lnTo>
                  <a:cubicBezTo>
                    <a:pt x="42791" y="9871"/>
                    <a:pt x="42791" y="10037"/>
                    <a:pt x="42910" y="10085"/>
                  </a:cubicBezTo>
                  <a:lnTo>
                    <a:pt x="44649" y="11097"/>
                  </a:lnTo>
                  <a:cubicBezTo>
                    <a:pt x="44791" y="11156"/>
                    <a:pt x="44958" y="11156"/>
                    <a:pt x="45101" y="11097"/>
                  </a:cubicBezTo>
                  <a:lnTo>
                    <a:pt x="51899" y="7168"/>
                  </a:lnTo>
                  <a:cubicBezTo>
                    <a:pt x="52018" y="7120"/>
                    <a:pt x="52018" y="6954"/>
                    <a:pt x="51899" y="6906"/>
                  </a:cubicBezTo>
                  <a:close/>
                  <a:moveTo>
                    <a:pt x="8930" y="23503"/>
                  </a:moveTo>
                  <a:cubicBezTo>
                    <a:pt x="8799" y="23432"/>
                    <a:pt x="8632" y="23432"/>
                    <a:pt x="8489" y="23503"/>
                  </a:cubicBezTo>
                  <a:lnTo>
                    <a:pt x="4989" y="25515"/>
                  </a:lnTo>
                  <a:cubicBezTo>
                    <a:pt x="4870" y="25563"/>
                    <a:pt x="4870" y="25742"/>
                    <a:pt x="4989" y="25777"/>
                  </a:cubicBezTo>
                  <a:lnTo>
                    <a:pt x="6727" y="26777"/>
                  </a:lnTo>
                  <a:cubicBezTo>
                    <a:pt x="6870" y="26849"/>
                    <a:pt x="7037" y="26849"/>
                    <a:pt x="7180" y="26777"/>
                  </a:cubicBezTo>
                  <a:lnTo>
                    <a:pt x="10680" y="24765"/>
                  </a:lnTo>
                  <a:cubicBezTo>
                    <a:pt x="10799" y="24718"/>
                    <a:pt x="10799" y="24551"/>
                    <a:pt x="10680" y="24503"/>
                  </a:cubicBezTo>
                  <a:close/>
                  <a:moveTo>
                    <a:pt x="12192" y="24611"/>
                  </a:moveTo>
                  <a:cubicBezTo>
                    <a:pt x="12049" y="24539"/>
                    <a:pt x="11883" y="24539"/>
                    <a:pt x="11752" y="24611"/>
                  </a:cubicBezTo>
                  <a:lnTo>
                    <a:pt x="7584" y="27016"/>
                  </a:lnTo>
                  <a:cubicBezTo>
                    <a:pt x="7453" y="27063"/>
                    <a:pt x="7453" y="27230"/>
                    <a:pt x="7584" y="27278"/>
                  </a:cubicBezTo>
                  <a:lnTo>
                    <a:pt x="9323" y="28278"/>
                  </a:lnTo>
                  <a:cubicBezTo>
                    <a:pt x="9466" y="28349"/>
                    <a:pt x="9620" y="28349"/>
                    <a:pt x="9763" y="28278"/>
                  </a:cubicBezTo>
                  <a:lnTo>
                    <a:pt x="13930" y="25873"/>
                  </a:lnTo>
                  <a:cubicBezTo>
                    <a:pt x="14049" y="25837"/>
                    <a:pt x="14049" y="25658"/>
                    <a:pt x="13930" y="25623"/>
                  </a:cubicBezTo>
                  <a:close/>
                  <a:moveTo>
                    <a:pt x="16085" y="25361"/>
                  </a:moveTo>
                  <a:cubicBezTo>
                    <a:pt x="15943" y="25289"/>
                    <a:pt x="15776" y="25289"/>
                    <a:pt x="15633" y="25361"/>
                  </a:cubicBezTo>
                  <a:lnTo>
                    <a:pt x="10180" y="28516"/>
                  </a:lnTo>
                  <a:cubicBezTo>
                    <a:pt x="10061" y="28551"/>
                    <a:pt x="10061" y="28718"/>
                    <a:pt x="10180" y="28766"/>
                  </a:cubicBezTo>
                  <a:lnTo>
                    <a:pt x="11930" y="29778"/>
                  </a:lnTo>
                  <a:cubicBezTo>
                    <a:pt x="12061" y="29849"/>
                    <a:pt x="12228" y="29849"/>
                    <a:pt x="12371" y="29778"/>
                  </a:cubicBezTo>
                  <a:lnTo>
                    <a:pt x="17824" y="26623"/>
                  </a:lnTo>
                  <a:cubicBezTo>
                    <a:pt x="17943" y="26575"/>
                    <a:pt x="17943" y="26408"/>
                    <a:pt x="17824" y="26361"/>
                  </a:cubicBezTo>
                  <a:close/>
                  <a:moveTo>
                    <a:pt x="16038" y="28385"/>
                  </a:moveTo>
                  <a:cubicBezTo>
                    <a:pt x="15895" y="28313"/>
                    <a:pt x="15728" y="28313"/>
                    <a:pt x="15585" y="28385"/>
                  </a:cubicBezTo>
                  <a:lnTo>
                    <a:pt x="12775" y="30004"/>
                  </a:lnTo>
                  <a:cubicBezTo>
                    <a:pt x="12645" y="30052"/>
                    <a:pt x="12645" y="30230"/>
                    <a:pt x="12775" y="30266"/>
                  </a:cubicBezTo>
                  <a:lnTo>
                    <a:pt x="14514" y="31266"/>
                  </a:lnTo>
                  <a:cubicBezTo>
                    <a:pt x="14657" y="31338"/>
                    <a:pt x="14823" y="31338"/>
                    <a:pt x="14966" y="31266"/>
                  </a:cubicBezTo>
                  <a:lnTo>
                    <a:pt x="17776" y="29647"/>
                  </a:lnTo>
                  <a:cubicBezTo>
                    <a:pt x="17895" y="29599"/>
                    <a:pt x="17895" y="29433"/>
                    <a:pt x="17776" y="29385"/>
                  </a:cubicBezTo>
                  <a:close/>
                  <a:moveTo>
                    <a:pt x="36957" y="16300"/>
                  </a:moveTo>
                  <a:cubicBezTo>
                    <a:pt x="36814" y="16229"/>
                    <a:pt x="36648" y="16229"/>
                    <a:pt x="36505" y="16300"/>
                  </a:cubicBezTo>
                  <a:lnTo>
                    <a:pt x="24265" y="23372"/>
                  </a:lnTo>
                  <a:cubicBezTo>
                    <a:pt x="24134" y="23420"/>
                    <a:pt x="24134" y="23598"/>
                    <a:pt x="24265" y="23634"/>
                  </a:cubicBezTo>
                  <a:lnTo>
                    <a:pt x="26003" y="24634"/>
                  </a:lnTo>
                  <a:cubicBezTo>
                    <a:pt x="26134" y="24706"/>
                    <a:pt x="26301" y="24706"/>
                    <a:pt x="26444" y="24634"/>
                  </a:cubicBezTo>
                  <a:lnTo>
                    <a:pt x="38695" y="17574"/>
                  </a:lnTo>
                  <a:cubicBezTo>
                    <a:pt x="38814" y="17526"/>
                    <a:pt x="38814" y="17360"/>
                    <a:pt x="38695" y="17312"/>
                  </a:cubicBezTo>
                  <a:close/>
                  <a:moveTo>
                    <a:pt x="2322" y="21872"/>
                  </a:moveTo>
                  <a:cubicBezTo>
                    <a:pt x="2179" y="21801"/>
                    <a:pt x="2024" y="21801"/>
                    <a:pt x="1881" y="21872"/>
                  </a:cubicBezTo>
                  <a:lnTo>
                    <a:pt x="274" y="22801"/>
                  </a:lnTo>
                  <a:cubicBezTo>
                    <a:pt x="155" y="22836"/>
                    <a:pt x="155" y="23015"/>
                    <a:pt x="274" y="23051"/>
                  </a:cubicBezTo>
                  <a:lnTo>
                    <a:pt x="1536" y="23789"/>
                  </a:lnTo>
                  <a:cubicBezTo>
                    <a:pt x="1679" y="23860"/>
                    <a:pt x="1846" y="23860"/>
                    <a:pt x="1988" y="23789"/>
                  </a:cubicBezTo>
                  <a:lnTo>
                    <a:pt x="3596" y="22860"/>
                  </a:lnTo>
                  <a:cubicBezTo>
                    <a:pt x="3715" y="22813"/>
                    <a:pt x="3715" y="22646"/>
                    <a:pt x="3596" y="22598"/>
                  </a:cubicBezTo>
                  <a:close/>
                  <a:moveTo>
                    <a:pt x="4786" y="20443"/>
                  </a:moveTo>
                  <a:cubicBezTo>
                    <a:pt x="4644" y="20372"/>
                    <a:pt x="4477" y="20372"/>
                    <a:pt x="4334" y="20443"/>
                  </a:cubicBezTo>
                  <a:lnTo>
                    <a:pt x="2727" y="21372"/>
                  </a:lnTo>
                  <a:cubicBezTo>
                    <a:pt x="2608" y="21420"/>
                    <a:pt x="2608" y="21598"/>
                    <a:pt x="2727" y="21634"/>
                  </a:cubicBezTo>
                  <a:lnTo>
                    <a:pt x="4001" y="22372"/>
                  </a:lnTo>
                  <a:cubicBezTo>
                    <a:pt x="4132" y="22444"/>
                    <a:pt x="4298" y="22444"/>
                    <a:pt x="4441" y="22372"/>
                  </a:cubicBezTo>
                  <a:lnTo>
                    <a:pt x="6048" y="21443"/>
                  </a:lnTo>
                  <a:cubicBezTo>
                    <a:pt x="6179" y="21396"/>
                    <a:pt x="6179" y="21217"/>
                    <a:pt x="6048" y="21182"/>
                  </a:cubicBezTo>
                  <a:close/>
                  <a:moveTo>
                    <a:pt x="7120" y="19098"/>
                  </a:moveTo>
                  <a:cubicBezTo>
                    <a:pt x="6977" y="19027"/>
                    <a:pt x="6810" y="19027"/>
                    <a:pt x="6679" y="19098"/>
                  </a:cubicBezTo>
                  <a:lnTo>
                    <a:pt x="5060" y="20027"/>
                  </a:lnTo>
                  <a:cubicBezTo>
                    <a:pt x="4941" y="20074"/>
                    <a:pt x="4941" y="20241"/>
                    <a:pt x="5060" y="20289"/>
                  </a:cubicBezTo>
                  <a:lnTo>
                    <a:pt x="6334" y="21015"/>
                  </a:lnTo>
                  <a:cubicBezTo>
                    <a:pt x="6477" y="21086"/>
                    <a:pt x="6644" y="21086"/>
                    <a:pt x="6787" y="21015"/>
                  </a:cubicBezTo>
                  <a:lnTo>
                    <a:pt x="8394" y="20086"/>
                  </a:lnTo>
                  <a:cubicBezTo>
                    <a:pt x="8513" y="20039"/>
                    <a:pt x="8513" y="19872"/>
                    <a:pt x="8394" y="19836"/>
                  </a:cubicBezTo>
                  <a:close/>
                  <a:moveTo>
                    <a:pt x="9466" y="17753"/>
                  </a:moveTo>
                  <a:cubicBezTo>
                    <a:pt x="9323" y="17681"/>
                    <a:pt x="9156" y="17681"/>
                    <a:pt x="9013" y="17753"/>
                  </a:cubicBezTo>
                  <a:lnTo>
                    <a:pt x="7406" y="18681"/>
                  </a:lnTo>
                  <a:cubicBezTo>
                    <a:pt x="7287" y="18717"/>
                    <a:pt x="7287" y="18884"/>
                    <a:pt x="7406" y="18931"/>
                  </a:cubicBezTo>
                  <a:lnTo>
                    <a:pt x="8680" y="19669"/>
                  </a:lnTo>
                  <a:cubicBezTo>
                    <a:pt x="8811" y="19741"/>
                    <a:pt x="8977" y="19741"/>
                    <a:pt x="9120" y="19669"/>
                  </a:cubicBezTo>
                  <a:lnTo>
                    <a:pt x="10740" y="18741"/>
                  </a:lnTo>
                  <a:cubicBezTo>
                    <a:pt x="10859" y="18693"/>
                    <a:pt x="10859" y="18526"/>
                    <a:pt x="10740" y="18479"/>
                  </a:cubicBezTo>
                  <a:close/>
                  <a:moveTo>
                    <a:pt x="11799" y="16395"/>
                  </a:moveTo>
                  <a:cubicBezTo>
                    <a:pt x="11656" y="16324"/>
                    <a:pt x="11490" y="16324"/>
                    <a:pt x="11359" y="16395"/>
                  </a:cubicBezTo>
                  <a:lnTo>
                    <a:pt x="9751" y="17324"/>
                  </a:lnTo>
                  <a:cubicBezTo>
                    <a:pt x="9620" y="17372"/>
                    <a:pt x="9620" y="17538"/>
                    <a:pt x="9751" y="17586"/>
                  </a:cubicBezTo>
                  <a:lnTo>
                    <a:pt x="11013" y="18312"/>
                  </a:lnTo>
                  <a:cubicBezTo>
                    <a:pt x="11156" y="18384"/>
                    <a:pt x="11323" y="18384"/>
                    <a:pt x="11466" y="18312"/>
                  </a:cubicBezTo>
                  <a:lnTo>
                    <a:pt x="13073" y="17383"/>
                  </a:lnTo>
                  <a:cubicBezTo>
                    <a:pt x="13192" y="17348"/>
                    <a:pt x="13192" y="17169"/>
                    <a:pt x="13073" y="17133"/>
                  </a:cubicBezTo>
                  <a:close/>
                  <a:moveTo>
                    <a:pt x="14145" y="15050"/>
                  </a:moveTo>
                  <a:cubicBezTo>
                    <a:pt x="14002" y="14978"/>
                    <a:pt x="13835" y="14978"/>
                    <a:pt x="13692" y="15050"/>
                  </a:cubicBezTo>
                  <a:lnTo>
                    <a:pt x="12085" y="15979"/>
                  </a:lnTo>
                  <a:cubicBezTo>
                    <a:pt x="11966" y="16014"/>
                    <a:pt x="11966" y="16193"/>
                    <a:pt x="12085" y="16229"/>
                  </a:cubicBezTo>
                  <a:lnTo>
                    <a:pt x="13359" y="16967"/>
                  </a:lnTo>
                  <a:cubicBezTo>
                    <a:pt x="13490" y="17038"/>
                    <a:pt x="13657" y="17038"/>
                    <a:pt x="13799" y="16967"/>
                  </a:cubicBezTo>
                  <a:lnTo>
                    <a:pt x="15407" y="16038"/>
                  </a:lnTo>
                  <a:cubicBezTo>
                    <a:pt x="15538" y="15990"/>
                    <a:pt x="15538" y="15824"/>
                    <a:pt x="15407" y="15776"/>
                  </a:cubicBezTo>
                  <a:close/>
                  <a:moveTo>
                    <a:pt x="16478" y="13704"/>
                  </a:moveTo>
                  <a:cubicBezTo>
                    <a:pt x="16335" y="13621"/>
                    <a:pt x="16169" y="13621"/>
                    <a:pt x="16038" y="13704"/>
                  </a:cubicBezTo>
                  <a:lnTo>
                    <a:pt x="14430" y="14633"/>
                  </a:lnTo>
                  <a:cubicBezTo>
                    <a:pt x="14299" y="14669"/>
                    <a:pt x="14299" y="14836"/>
                    <a:pt x="14430" y="14883"/>
                  </a:cubicBezTo>
                  <a:lnTo>
                    <a:pt x="15693" y="15621"/>
                  </a:lnTo>
                  <a:cubicBezTo>
                    <a:pt x="15835" y="15681"/>
                    <a:pt x="16002" y="15681"/>
                    <a:pt x="16145" y="15621"/>
                  </a:cubicBezTo>
                  <a:lnTo>
                    <a:pt x="17752" y="14693"/>
                  </a:lnTo>
                  <a:cubicBezTo>
                    <a:pt x="17871" y="14645"/>
                    <a:pt x="17871" y="14478"/>
                    <a:pt x="17752" y="14431"/>
                  </a:cubicBezTo>
                  <a:close/>
                  <a:moveTo>
                    <a:pt x="18824" y="12347"/>
                  </a:moveTo>
                  <a:cubicBezTo>
                    <a:pt x="18681" y="12276"/>
                    <a:pt x="18514" y="12276"/>
                    <a:pt x="18371" y="12347"/>
                  </a:cubicBezTo>
                  <a:lnTo>
                    <a:pt x="16764" y="13276"/>
                  </a:lnTo>
                  <a:cubicBezTo>
                    <a:pt x="16645" y="13323"/>
                    <a:pt x="16645" y="13490"/>
                    <a:pt x="16764" y="13538"/>
                  </a:cubicBezTo>
                  <a:lnTo>
                    <a:pt x="18038" y="14264"/>
                  </a:lnTo>
                  <a:cubicBezTo>
                    <a:pt x="18169" y="14335"/>
                    <a:pt x="18336" y="14335"/>
                    <a:pt x="18479" y="14264"/>
                  </a:cubicBezTo>
                  <a:lnTo>
                    <a:pt x="20086" y="13335"/>
                  </a:lnTo>
                  <a:cubicBezTo>
                    <a:pt x="20205" y="13300"/>
                    <a:pt x="20205" y="13121"/>
                    <a:pt x="20086" y="13085"/>
                  </a:cubicBezTo>
                  <a:close/>
                  <a:moveTo>
                    <a:pt x="21157" y="11002"/>
                  </a:moveTo>
                  <a:cubicBezTo>
                    <a:pt x="21015" y="10930"/>
                    <a:pt x="20848" y="10930"/>
                    <a:pt x="20717" y="11002"/>
                  </a:cubicBezTo>
                  <a:lnTo>
                    <a:pt x="19110" y="11930"/>
                  </a:lnTo>
                  <a:cubicBezTo>
                    <a:pt x="18991" y="11966"/>
                    <a:pt x="18991" y="12145"/>
                    <a:pt x="19110" y="12180"/>
                  </a:cubicBezTo>
                  <a:lnTo>
                    <a:pt x="20372" y="12919"/>
                  </a:lnTo>
                  <a:cubicBezTo>
                    <a:pt x="20515" y="12990"/>
                    <a:pt x="20681" y="12990"/>
                    <a:pt x="20824" y="12919"/>
                  </a:cubicBezTo>
                  <a:lnTo>
                    <a:pt x="22431" y="11990"/>
                  </a:lnTo>
                  <a:cubicBezTo>
                    <a:pt x="22551" y="11942"/>
                    <a:pt x="22551" y="11776"/>
                    <a:pt x="22431" y="11728"/>
                  </a:cubicBezTo>
                  <a:close/>
                  <a:moveTo>
                    <a:pt x="23503" y="9644"/>
                  </a:moveTo>
                  <a:cubicBezTo>
                    <a:pt x="23360" y="9573"/>
                    <a:pt x="23193" y="9573"/>
                    <a:pt x="23051" y="9644"/>
                  </a:cubicBezTo>
                  <a:lnTo>
                    <a:pt x="21455" y="10573"/>
                  </a:lnTo>
                  <a:cubicBezTo>
                    <a:pt x="21324" y="10609"/>
                    <a:pt x="21324" y="10787"/>
                    <a:pt x="21455" y="10835"/>
                  </a:cubicBezTo>
                  <a:lnTo>
                    <a:pt x="22717" y="11561"/>
                  </a:lnTo>
                  <a:cubicBezTo>
                    <a:pt x="22860" y="11633"/>
                    <a:pt x="23027" y="11633"/>
                    <a:pt x="23170" y="11561"/>
                  </a:cubicBezTo>
                  <a:lnTo>
                    <a:pt x="24777" y="10633"/>
                  </a:lnTo>
                  <a:cubicBezTo>
                    <a:pt x="24896" y="10597"/>
                    <a:pt x="24896" y="10418"/>
                    <a:pt x="24777" y="10383"/>
                  </a:cubicBezTo>
                  <a:close/>
                  <a:moveTo>
                    <a:pt x="25837" y="8299"/>
                  </a:moveTo>
                  <a:cubicBezTo>
                    <a:pt x="25694" y="8228"/>
                    <a:pt x="25527" y="8228"/>
                    <a:pt x="25396" y="8299"/>
                  </a:cubicBezTo>
                  <a:lnTo>
                    <a:pt x="23789" y="9228"/>
                  </a:lnTo>
                  <a:cubicBezTo>
                    <a:pt x="23658" y="9263"/>
                    <a:pt x="23658" y="9442"/>
                    <a:pt x="23789" y="9478"/>
                  </a:cubicBezTo>
                  <a:lnTo>
                    <a:pt x="25051" y="10216"/>
                  </a:lnTo>
                  <a:cubicBezTo>
                    <a:pt x="25194" y="10287"/>
                    <a:pt x="25360" y="10287"/>
                    <a:pt x="25503" y="10216"/>
                  </a:cubicBezTo>
                  <a:lnTo>
                    <a:pt x="27111" y="9287"/>
                  </a:lnTo>
                  <a:cubicBezTo>
                    <a:pt x="27230" y="9240"/>
                    <a:pt x="27230" y="9073"/>
                    <a:pt x="27111" y="9025"/>
                  </a:cubicBezTo>
                  <a:close/>
                  <a:moveTo>
                    <a:pt x="28182" y="6942"/>
                  </a:moveTo>
                  <a:cubicBezTo>
                    <a:pt x="28039" y="6870"/>
                    <a:pt x="27873" y="6870"/>
                    <a:pt x="27730" y="6942"/>
                  </a:cubicBezTo>
                  <a:lnTo>
                    <a:pt x="26122" y="7870"/>
                  </a:lnTo>
                  <a:cubicBezTo>
                    <a:pt x="26003" y="7918"/>
                    <a:pt x="26003" y="8085"/>
                    <a:pt x="26122" y="8132"/>
                  </a:cubicBezTo>
                  <a:lnTo>
                    <a:pt x="27396" y="8859"/>
                  </a:lnTo>
                  <a:cubicBezTo>
                    <a:pt x="27527" y="8930"/>
                    <a:pt x="27694" y="8930"/>
                    <a:pt x="27837" y="8859"/>
                  </a:cubicBezTo>
                  <a:lnTo>
                    <a:pt x="29444" y="7930"/>
                  </a:lnTo>
                  <a:cubicBezTo>
                    <a:pt x="29563" y="7894"/>
                    <a:pt x="29563" y="7727"/>
                    <a:pt x="29444" y="7680"/>
                  </a:cubicBezTo>
                  <a:close/>
                  <a:moveTo>
                    <a:pt x="30516" y="5596"/>
                  </a:moveTo>
                  <a:cubicBezTo>
                    <a:pt x="30373" y="5525"/>
                    <a:pt x="30206" y="5525"/>
                    <a:pt x="30075" y="5596"/>
                  </a:cubicBezTo>
                  <a:lnTo>
                    <a:pt x="28468" y="6525"/>
                  </a:lnTo>
                  <a:cubicBezTo>
                    <a:pt x="28337" y="6573"/>
                    <a:pt x="28337" y="6739"/>
                    <a:pt x="28468" y="6775"/>
                  </a:cubicBezTo>
                  <a:lnTo>
                    <a:pt x="29730" y="7513"/>
                  </a:lnTo>
                  <a:cubicBezTo>
                    <a:pt x="29873" y="7585"/>
                    <a:pt x="30040" y="7585"/>
                    <a:pt x="30182" y="7513"/>
                  </a:cubicBezTo>
                  <a:lnTo>
                    <a:pt x="31790" y="6584"/>
                  </a:lnTo>
                  <a:cubicBezTo>
                    <a:pt x="31909" y="6537"/>
                    <a:pt x="31909" y="6370"/>
                    <a:pt x="31790" y="6323"/>
                  </a:cubicBezTo>
                  <a:close/>
                  <a:moveTo>
                    <a:pt x="33052" y="4132"/>
                  </a:moveTo>
                  <a:cubicBezTo>
                    <a:pt x="32909" y="4060"/>
                    <a:pt x="32742" y="4060"/>
                    <a:pt x="32599" y="4132"/>
                  </a:cubicBezTo>
                  <a:lnTo>
                    <a:pt x="30992" y="5060"/>
                  </a:lnTo>
                  <a:cubicBezTo>
                    <a:pt x="30873" y="5096"/>
                    <a:pt x="30873" y="5275"/>
                    <a:pt x="30992" y="5322"/>
                  </a:cubicBezTo>
                  <a:lnTo>
                    <a:pt x="32266" y="6049"/>
                  </a:lnTo>
                  <a:cubicBezTo>
                    <a:pt x="32397" y="6120"/>
                    <a:pt x="32564" y="6120"/>
                    <a:pt x="32707" y="6049"/>
                  </a:cubicBezTo>
                  <a:lnTo>
                    <a:pt x="34314" y="5120"/>
                  </a:lnTo>
                  <a:cubicBezTo>
                    <a:pt x="34433" y="5084"/>
                    <a:pt x="34433" y="4906"/>
                    <a:pt x="34314" y="4870"/>
                  </a:cubicBezTo>
                  <a:close/>
                  <a:moveTo>
                    <a:pt x="35385" y="2786"/>
                  </a:moveTo>
                  <a:cubicBezTo>
                    <a:pt x="35243" y="2715"/>
                    <a:pt x="35076" y="2715"/>
                    <a:pt x="34933" y="2786"/>
                  </a:cubicBezTo>
                  <a:lnTo>
                    <a:pt x="33326" y="3703"/>
                  </a:lnTo>
                  <a:cubicBezTo>
                    <a:pt x="33207" y="3751"/>
                    <a:pt x="33207" y="3929"/>
                    <a:pt x="33326" y="3965"/>
                  </a:cubicBezTo>
                  <a:lnTo>
                    <a:pt x="34600" y="4703"/>
                  </a:lnTo>
                  <a:cubicBezTo>
                    <a:pt x="34743" y="4775"/>
                    <a:pt x="34909" y="4775"/>
                    <a:pt x="35040" y="4703"/>
                  </a:cubicBezTo>
                  <a:lnTo>
                    <a:pt x="36648" y="3775"/>
                  </a:lnTo>
                  <a:cubicBezTo>
                    <a:pt x="36778" y="3727"/>
                    <a:pt x="36778" y="3560"/>
                    <a:pt x="36648" y="3513"/>
                  </a:cubicBezTo>
                  <a:close/>
                  <a:moveTo>
                    <a:pt x="37719" y="1429"/>
                  </a:moveTo>
                  <a:cubicBezTo>
                    <a:pt x="37588" y="1358"/>
                    <a:pt x="37421" y="1358"/>
                    <a:pt x="37279" y="1429"/>
                  </a:cubicBezTo>
                  <a:lnTo>
                    <a:pt x="35671" y="2358"/>
                  </a:lnTo>
                  <a:cubicBezTo>
                    <a:pt x="35552" y="2405"/>
                    <a:pt x="35552" y="2572"/>
                    <a:pt x="35671" y="2620"/>
                  </a:cubicBezTo>
                  <a:lnTo>
                    <a:pt x="36933" y="3346"/>
                  </a:lnTo>
                  <a:cubicBezTo>
                    <a:pt x="37076" y="3417"/>
                    <a:pt x="37243" y="3417"/>
                    <a:pt x="37386" y="3346"/>
                  </a:cubicBezTo>
                  <a:lnTo>
                    <a:pt x="38993" y="2417"/>
                  </a:lnTo>
                  <a:cubicBezTo>
                    <a:pt x="39112" y="2382"/>
                    <a:pt x="39112" y="2203"/>
                    <a:pt x="38993" y="2167"/>
                  </a:cubicBezTo>
                  <a:close/>
                  <a:moveTo>
                    <a:pt x="40065" y="84"/>
                  </a:moveTo>
                  <a:cubicBezTo>
                    <a:pt x="39922" y="12"/>
                    <a:pt x="39755" y="12"/>
                    <a:pt x="39612" y="84"/>
                  </a:cubicBezTo>
                  <a:lnTo>
                    <a:pt x="38005" y="1012"/>
                  </a:lnTo>
                  <a:cubicBezTo>
                    <a:pt x="37886" y="1048"/>
                    <a:pt x="37886" y="1227"/>
                    <a:pt x="38005" y="1262"/>
                  </a:cubicBezTo>
                  <a:lnTo>
                    <a:pt x="39279" y="2001"/>
                  </a:lnTo>
                  <a:cubicBezTo>
                    <a:pt x="39422" y="2072"/>
                    <a:pt x="39588" y="2072"/>
                    <a:pt x="39731" y="2001"/>
                  </a:cubicBezTo>
                  <a:lnTo>
                    <a:pt x="41339" y="1072"/>
                  </a:lnTo>
                  <a:cubicBezTo>
                    <a:pt x="41458" y="1024"/>
                    <a:pt x="41458" y="858"/>
                    <a:pt x="41339" y="810"/>
                  </a:cubicBezTo>
                  <a:close/>
                  <a:moveTo>
                    <a:pt x="7620" y="21265"/>
                  </a:moveTo>
                  <a:cubicBezTo>
                    <a:pt x="7477" y="21193"/>
                    <a:pt x="7311" y="21193"/>
                    <a:pt x="7168" y="21265"/>
                  </a:cubicBezTo>
                  <a:lnTo>
                    <a:pt x="5429" y="22277"/>
                  </a:lnTo>
                  <a:cubicBezTo>
                    <a:pt x="5310" y="22313"/>
                    <a:pt x="5310" y="22491"/>
                    <a:pt x="5429" y="22527"/>
                  </a:cubicBezTo>
                  <a:lnTo>
                    <a:pt x="7168" y="23539"/>
                  </a:lnTo>
                  <a:cubicBezTo>
                    <a:pt x="7311" y="23610"/>
                    <a:pt x="7477" y="23610"/>
                    <a:pt x="7620" y="23539"/>
                  </a:cubicBezTo>
                  <a:lnTo>
                    <a:pt x="9358" y="22527"/>
                  </a:lnTo>
                  <a:cubicBezTo>
                    <a:pt x="9477" y="22491"/>
                    <a:pt x="9477" y="22313"/>
                    <a:pt x="9358" y="22277"/>
                  </a:cubicBezTo>
                  <a:close/>
                  <a:moveTo>
                    <a:pt x="12883" y="18229"/>
                  </a:moveTo>
                  <a:cubicBezTo>
                    <a:pt x="12740" y="18157"/>
                    <a:pt x="12573" y="18157"/>
                    <a:pt x="12430" y="18229"/>
                  </a:cubicBezTo>
                  <a:lnTo>
                    <a:pt x="10692" y="19229"/>
                  </a:lnTo>
                  <a:cubicBezTo>
                    <a:pt x="10573" y="19277"/>
                    <a:pt x="10573" y="19443"/>
                    <a:pt x="10692" y="19491"/>
                  </a:cubicBezTo>
                  <a:lnTo>
                    <a:pt x="12430" y="20491"/>
                  </a:lnTo>
                  <a:cubicBezTo>
                    <a:pt x="12573" y="20562"/>
                    <a:pt x="12740" y="20562"/>
                    <a:pt x="12883" y="20491"/>
                  </a:cubicBezTo>
                  <a:lnTo>
                    <a:pt x="14621" y="19491"/>
                  </a:lnTo>
                  <a:cubicBezTo>
                    <a:pt x="14740" y="19443"/>
                    <a:pt x="14740" y="19277"/>
                    <a:pt x="14621" y="19229"/>
                  </a:cubicBezTo>
                  <a:close/>
                  <a:moveTo>
                    <a:pt x="10251" y="19753"/>
                  </a:moveTo>
                  <a:cubicBezTo>
                    <a:pt x="10108" y="19681"/>
                    <a:pt x="9942" y="19681"/>
                    <a:pt x="9799" y="19753"/>
                  </a:cubicBezTo>
                  <a:lnTo>
                    <a:pt x="8061" y="20753"/>
                  </a:lnTo>
                  <a:cubicBezTo>
                    <a:pt x="7930" y="20789"/>
                    <a:pt x="7930" y="20967"/>
                    <a:pt x="8061" y="21003"/>
                  </a:cubicBezTo>
                  <a:lnTo>
                    <a:pt x="9799" y="22015"/>
                  </a:lnTo>
                  <a:cubicBezTo>
                    <a:pt x="9942" y="22086"/>
                    <a:pt x="10097" y="22086"/>
                    <a:pt x="10239" y="22015"/>
                  </a:cubicBezTo>
                  <a:lnTo>
                    <a:pt x="11978" y="21003"/>
                  </a:lnTo>
                  <a:cubicBezTo>
                    <a:pt x="12109" y="20967"/>
                    <a:pt x="12109" y="20789"/>
                    <a:pt x="11978" y="20753"/>
                  </a:cubicBezTo>
                  <a:close/>
                  <a:moveTo>
                    <a:pt x="15514" y="16705"/>
                  </a:moveTo>
                  <a:cubicBezTo>
                    <a:pt x="15371" y="16645"/>
                    <a:pt x="15204" y="16645"/>
                    <a:pt x="15073" y="16705"/>
                  </a:cubicBezTo>
                  <a:lnTo>
                    <a:pt x="13323" y="17717"/>
                  </a:lnTo>
                  <a:cubicBezTo>
                    <a:pt x="13204" y="17753"/>
                    <a:pt x="13204" y="17931"/>
                    <a:pt x="13323" y="17979"/>
                  </a:cubicBezTo>
                  <a:lnTo>
                    <a:pt x="15061" y="18979"/>
                  </a:lnTo>
                  <a:cubicBezTo>
                    <a:pt x="15204" y="19050"/>
                    <a:pt x="15371" y="19050"/>
                    <a:pt x="15514" y="18979"/>
                  </a:cubicBezTo>
                  <a:lnTo>
                    <a:pt x="17252" y="17979"/>
                  </a:lnTo>
                  <a:cubicBezTo>
                    <a:pt x="17371" y="17931"/>
                    <a:pt x="17371" y="17764"/>
                    <a:pt x="17252" y="17717"/>
                  </a:cubicBezTo>
                  <a:close/>
                  <a:moveTo>
                    <a:pt x="18145" y="15193"/>
                  </a:moveTo>
                  <a:cubicBezTo>
                    <a:pt x="18002" y="15109"/>
                    <a:pt x="17836" y="15109"/>
                    <a:pt x="17693" y="15193"/>
                  </a:cubicBezTo>
                  <a:lnTo>
                    <a:pt x="15954" y="16193"/>
                  </a:lnTo>
                  <a:cubicBezTo>
                    <a:pt x="15835" y="16240"/>
                    <a:pt x="15835" y="16407"/>
                    <a:pt x="15954" y="16455"/>
                  </a:cubicBezTo>
                  <a:lnTo>
                    <a:pt x="17693" y="17455"/>
                  </a:lnTo>
                  <a:cubicBezTo>
                    <a:pt x="17836" y="17526"/>
                    <a:pt x="18002" y="17526"/>
                    <a:pt x="18145" y="17455"/>
                  </a:cubicBezTo>
                  <a:lnTo>
                    <a:pt x="19884" y="16455"/>
                  </a:lnTo>
                  <a:cubicBezTo>
                    <a:pt x="20003" y="16407"/>
                    <a:pt x="20003" y="16229"/>
                    <a:pt x="19884" y="16193"/>
                  </a:cubicBezTo>
                  <a:close/>
                  <a:moveTo>
                    <a:pt x="20776" y="13669"/>
                  </a:moveTo>
                  <a:cubicBezTo>
                    <a:pt x="20634" y="13597"/>
                    <a:pt x="20467" y="13597"/>
                    <a:pt x="20324" y="13669"/>
                  </a:cubicBezTo>
                  <a:lnTo>
                    <a:pt x="18586" y="14669"/>
                  </a:lnTo>
                  <a:cubicBezTo>
                    <a:pt x="18467" y="14716"/>
                    <a:pt x="18467" y="14883"/>
                    <a:pt x="18586" y="14931"/>
                  </a:cubicBezTo>
                  <a:lnTo>
                    <a:pt x="20324" y="15931"/>
                  </a:lnTo>
                  <a:cubicBezTo>
                    <a:pt x="20467" y="16002"/>
                    <a:pt x="20634" y="16002"/>
                    <a:pt x="20776" y="15931"/>
                  </a:cubicBezTo>
                  <a:lnTo>
                    <a:pt x="22515" y="14931"/>
                  </a:lnTo>
                  <a:cubicBezTo>
                    <a:pt x="22634" y="14883"/>
                    <a:pt x="22634" y="14716"/>
                    <a:pt x="22515" y="14669"/>
                  </a:cubicBezTo>
                  <a:close/>
                  <a:moveTo>
                    <a:pt x="23408" y="12145"/>
                  </a:moveTo>
                  <a:cubicBezTo>
                    <a:pt x="23265" y="12073"/>
                    <a:pt x="23098" y="12073"/>
                    <a:pt x="22955" y="12145"/>
                  </a:cubicBezTo>
                  <a:lnTo>
                    <a:pt x="21217" y="13157"/>
                  </a:lnTo>
                  <a:cubicBezTo>
                    <a:pt x="21098" y="13192"/>
                    <a:pt x="21098" y="13371"/>
                    <a:pt x="21217" y="13407"/>
                  </a:cubicBezTo>
                  <a:lnTo>
                    <a:pt x="22955" y="14419"/>
                  </a:lnTo>
                  <a:cubicBezTo>
                    <a:pt x="23098" y="14490"/>
                    <a:pt x="23265" y="14490"/>
                    <a:pt x="23408" y="14419"/>
                  </a:cubicBezTo>
                  <a:lnTo>
                    <a:pt x="25146" y="13407"/>
                  </a:lnTo>
                  <a:cubicBezTo>
                    <a:pt x="25265" y="13371"/>
                    <a:pt x="25265" y="13192"/>
                    <a:pt x="25146" y="13157"/>
                  </a:cubicBezTo>
                  <a:close/>
                  <a:moveTo>
                    <a:pt x="26039" y="10633"/>
                  </a:moveTo>
                  <a:cubicBezTo>
                    <a:pt x="25896" y="10561"/>
                    <a:pt x="25729" y="10561"/>
                    <a:pt x="25587" y="10633"/>
                  </a:cubicBezTo>
                  <a:lnTo>
                    <a:pt x="23848" y="11633"/>
                  </a:lnTo>
                  <a:cubicBezTo>
                    <a:pt x="23729" y="11668"/>
                    <a:pt x="23729" y="11847"/>
                    <a:pt x="23848" y="11895"/>
                  </a:cubicBezTo>
                  <a:lnTo>
                    <a:pt x="25587" y="12895"/>
                  </a:lnTo>
                  <a:cubicBezTo>
                    <a:pt x="25729" y="12966"/>
                    <a:pt x="25896" y="12966"/>
                    <a:pt x="26039" y="12895"/>
                  </a:cubicBezTo>
                  <a:lnTo>
                    <a:pt x="27777" y="11895"/>
                  </a:lnTo>
                  <a:cubicBezTo>
                    <a:pt x="27896" y="11847"/>
                    <a:pt x="27896" y="11680"/>
                    <a:pt x="27777" y="11633"/>
                  </a:cubicBezTo>
                  <a:close/>
                  <a:moveTo>
                    <a:pt x="28670" y="9109"/>
                  </a:moveTo>
                  <a:cubicBezTo>
                    <a:pt x="28527" y="9037"/>
                    <a:pt x="28361" y="9037"/>
                    <a:pt x="28218" y="9109"/>
                  </a:cubicBezTo>
                  <a:lnTo>
                    <a:pt x="26480" y="10109"/>
                  </a:lnTo>
                  <a:cubicBezTo>
                    <a:pt x="26361" y="10156"/>
                    <a:pt x="26361" y="10323"/>
                    <a:pt x="26480" y="10371"/>
                  </a:cubicBezTo>
                  <a:lnTo>
                    <a:pt x="28218" y="11371"/>
                  </a:lnTo>
                  <a:cubicBezTo>
                    <a:pt x="28361" y="11442"/>
                    <a:pt x="28527" y="11442"/>
                    <a:pt x="28670" y="11371"/>
                  </a:cubicBezTo>
                  <a:lnTo>
                    <a:pt x="30409" y="10371"/>
                  </a:lnTo>
                  <a:cubicBezTo>
                    <a:pt x="30528" y="10335"/>
                    <a:pt x="30528" y="10156"/>
                    <a:pt x="30409" y="10109"/>
                  </a:cubicBezTo>
                  <a:close/>
                  <a:moveTo>
                    <a:pt x="31302" y="7597"/>
                  </a:moveTo>
                  <a:cubicBezTo>
                    <a:pt x="31159" y="7525"/>
                    <a:pt x="30992" y="7525"/>
                    <a:pt x="30849" y="7597"/>
                  </a:cubicBezTo>
                  <a:lnTo>
                    <a:pt x="29111" y="8597"/>
                  </a:lnTo>
                  <a:cubicBezTo>
                    <a:pt x="28992" y="8644"/>
                    <a:pt x="28992" y="8811"/>
                    <a:pt x="29111" y="8859"/>
                  </a:cubicBezTo>
                  <a:lnTo>
                    <a:pt x="30849" y="9859"/>
                  </a:lnTo>
                  <a:cubicBezTo>
                    <a:pt x="30992" y="9930"/>
                    <a:pt x="31159" y="9930"/>
                    <a:pt x="31302" y="9859"/>
                  </a:cubicBezTo>
                  <a:lnTo>
                    <a:pt x="33040" y="8859"/>
                  </a:lnTo>
                  <a:cubicBezTo>
                    <a:pt x="33159" y="8823"/>
                    <a:pt x="33159" y="8644"/>
                    <a:pt x="33040" y="8597"/>
                  </a:cubicBezTo>
                  <a:close/>
                  <a:moveTo>
                    <a:pt x="33933" y="6073"/>
                  </a:moveTo>
                  <a:cubicBezTo>
                    <a:pt x="33790" y="6001"/>
                    <a:pt x="33623" y="6001"/>
                    <a:pt x="33480" y="6073"/>
                  </a:cubicBezTo>
                  <a:lnTo>
                    <a:pt x="31742" y="7085"/>
                  </a:lnTo>
                  <a:cubicBezTo>
                    <a:pt x="31623" y="7120"/>
                    <a:pt x="31623" y="7299"/>
                    <a:pt x="31742" y="7335"/>
                  </a:cubicBezTo>
                  <a:lnTo>
                    <a:pt x="33480" y="8347"/>
                  </a:lnTo>
                  <a:cubicBezTo>
                    <a:pt x="33623" y="8418"/>
                    <a:pt x="33790" y="8418"/>
                    <a:pt x="33933" y="8347"/>
                  </a:cubicBezTo>
                  <a:lnTo>
                    <a:pt x="35671" y="7335"/>
                  </a:lnTo>
                  <a:cubicBezTo>
                    <a:pt x="35790" y="7299"/>
                    <a:pt x="35790" y="7120"/>
                    <a:pt x="35671" y="7085"/>
                  </a:cubicBezTo>
                  <a:close/>
                  <a:moveTo>
                    <a:pt x="36564" y="4560"/>
                  </a:moveTo>
                  <a:cubicBezTo>
                    <a:pt x="36421" y="4489"/>
                    <a:pt x="36255" y="4489"/>
                    <a:pt x="36112" y="4560"/>
                  </a:cubicBezTo>
                  <a:lnTo>
                    <a:pt x="34373" y="5561"/>
                  </a:lnTo>
                  <a:cubicBezTo>
                    <a:pt x="34254" y="5608"/>
                    <a:pt x="34254" y="5775"/>
                    <a:pt x="34373" y="5822"/>
                  </a:cubicBezTo>
                  <a:lnTo>
                    <a:pt x="36112" y="6823"/>
                  </a:lnTo>
                  <a:cubicBezTo>
                    <a:pt x="36255" y="6894"/>
                    <a:pt x="36421" y="6894"/>
                    <a:pt x="36564" y="6823"/>
                  </a:cubicBezTo>
                  <a:lnTo>
                    <a:pt x="38302" y="5822"/>
                  </a:lnTo>
                  <a:cubicBezTo>
                    <a:pt x="38422" y="5775"/>
                    <a:pt x="38422" y="5608"/>
                    <a:pt x="38302" y="5561"/>
                  </a:cubicBezTo>
                  <a:close/>
                  <a:moveTo>
                    <a:pt x="11513" y="22015"/>
                  </a:moveTo>
                  <a:cubicBezTo>
                    <a:pt x="11371" y="21944"/>
                    <a:pt x="11204" y="21944"/>
                    <a:pt x="11061" y="22015"/>
                  </a:cubicBezTo>
                  <a:lnTo>
                    <a:pt x="9323" y="23015"/>
                  </a:lnTo>
                  <a:cubicBezTo>
                    <a:pt x="9204" y="23063"/>
                    <a:pt x="9204" y="23229"/>
                    <a:pt x="9323" y="23277"/>
                  </a:cubicBezTo>
                  <a:lnTo>
                    <a:pt x="11061" y="24277"/>
                  </a:lnTo>
                  <a:cubicBezTo>
                    <a:pt x="11204" y="24349"/>
                    <a:pt x="11371" y="24349"/>
                    <a:pt x="11513" y="24277"/>
                  </a:cubicBezTo>
                  <a:lnTo>
                    <a:pt x="13252" y="23277"/>
                  </a:lnTo>
                  <a:cubicBezTo>
                    <a:pt x="13371" y="23229"/>
                    <a:pt x="13371" y="23063"/>
                    <a:pt x="13252" y="23015"/>
                  </a:cubicBezTo>
                  <a:close/>
                  <a:moveTo>
                    <a:pt x="14145" y="20491"/>
                  </a:moveTo>
                  <a:cubicBezTo>
                    <a:pt x="14002" y="20420"/>
                    <a:pt x="13835" y="20420"/>
                    <a:pt x="13692" y="20491"/>
                  </a:cubicBezTo>
                  <a:lnTo>
                    <a:pt x="11954" y="21503"/>
                  </a:lnTo>
                  <a:cubicBezTo>
                    <a:pt x="11835" y="21539"/>
                    <a:pt x="11835" y="21717"/>
                    <a:pt x="11954" y="21753"/>
                  </a:cubicBezTo>
                  <a:lnTo>
                    <a:pt x="13692" y="22765"/>
                  </a:lnTo>
                  <a:cubicBezTo>
                    <a:pt x="13835" y="22825"/>
                    <a:pt x="14002" y="22825"/>
                    <a:pt x="14145" y="22765"/>
                  </a:cubicBezTo>
                  <a:lnTo>
                    <a:pt x="15883" y="21753"/>
                  </a:lnTo>
                  <a:cubicBezTo>
                    <a:pt x="16002" y="21717"/>
                    <a:pt x="16002" y="21539"/>
                    <a:pt x="15883" y="21503"/>
                  </a:cubicBezTo>
                  <a:close/>
                  <a:moveTo>
                    <a:pt x="16776" y="18979"/>
                  </a:moveTo>
                  <a:cubicBezTo>
                    <a:pt x="16633" y="18907"/>
                    <a:pt x="16466" y="18907"/>
                    <a:pt x="16324" y="18979"/>
                  </a:cubicBezTo>
                  <a:lnTo>
                    <a:pt x="14585" y="19979"/>
                  </a:lnTo>
                  <a:cubicBezTo>
                    <a:pt x="14466" y="20027"/>
                    <a:pt x="14466" y="20193"/>
                    <a:pt x="14585" y="20241"/>
                  </a:cubicBezTo>
                  <a:lnTo>
                    <a:pt x="16324" y="21241"/>
                  </a:lnTo>
                  <a:cubicBezTo>
                    <a:pt x="16466" y="21312"/>
                    <a:pt x="16633" y="21312"/>
                    <a:pt x="16776" y="21241"/>
                  </a:cubicBezTo>
                  <a:lnTo>
                    <a:pt x="18514" y="20241"/>
                  </a:lnTo>
                  <a:cubicBezTo>
                    <a:pt x="18633" y="20193"/>
                    <a:pt x="18633" y="20015"/>
                    <a:pt x="18514" y="19979"/>
                  </a:cubicBezTo>
                  <a:close/>
                  <a:moveTo>
                    <a:pt x="19407" y="17455"/>
                  </a:moveTo>
                  <a:cubicBezTo>
                    <a:pt x="19264" y="17383"/>
                    <a:pt x="19098" y="17383"/>
                    <a:pt x="18955" y="17455"/>
                  </a:cubicBezTo>
                  <a:lnTo>
                    <a:pt x="17217" y="18467"/>
                  </a:lnTo>
                  <a:cubicBezTo>
                    <a:pt x="17097" y="18503"/>
                    <a:pt x="17097" y="18669"/>
                    <a:pt x="17217" y="18717"/>
                  </a:cubicBezTo>
                  <a:lnTo>
                    <a:pt x="18955" y="19729"/>
                  </a:lnTo>
                  <a:cubicBezTo>
                    <a:pt x="19098" y="19800"/>
                    <a:pt x="19264" y="19800"/>
                    <a:pt x="19407" y="19729"/>
                  </a:cubicBezTo>
                  <a:lnTo>
                    <a:pt x="21146" y="18717"/>
                  </a:lnTo>
                  <a:cubicBezTo>
                    <a:pt x="21265" y="18669"/>
                    <a:pt x="21265" y="18503"/>
                    <a:pt x="21146" y="18467"/>
                  </a:cubicBezTo>
                  <a:close/>
                  <a:moveTo>
                    <a:pt x="22039" y="15931"/>
                  </a:moveTo>
                  <a:cubicBezTo>
                    <a:pt x="21896" y="15859"/>
                    <a:pt x="21729" y="15859"/>
                    <a:pt x="21586" y="15931"/>
                  </a:cubicBezTo>
                  <a:lnTo>
                    <a:pt x="19848" y="16931"/>
                  </a:lnTo>
                  <a:cubicBezTo>
                    <a:pt x="19729" y="16979"/>
                    <a:pt x="19729" y="17145"/>
                    <a:pt x="19848" y="17193"/>
                  </a:cubicBezTo>
                  <a:lnTo>
                    <a:pt x="21586" y="18193"/>
                  </a:lnTo>
                  <a:cubicBezTo>
                    <a:pt x="21729" y="18265"/>
                    <a:pt x="21896" y="18265"/>
                    <a:pt x="22039" y="18193"/>
                  </a:cubicBezTo>
                  <a:lnTo>
                    <a:pt x="23777" y="17193"/>
                  </a:lnTo>
                  <a:cubicBezTo>
                    <a:pt x="23896" y="17145"/>
                    <a:pt x="23896" y="16979"/>
                    <a:pt x="23777" y="16931"/>
                  </a:cubicBezTo>
                  <a:close/>
                  <a:moveTo>
                    <a:pt x="24670" y="14407"/>
                  </a:moveTo>
                  <a:cubicBezTo>
                    <a:pt x="24527" y="14347"/>
                    <a:pt x="24360" y="14347"/>
                    <a:pt x="24217" y="14407"/>
                  </a:cubicBezTo>
                  <a:lnTo>
                    <a:pt x="22479" y="15419"/>
                  </a:lnTo>
                  <a:cubicBezTo>
                    <a:pt x="22360" y="15455"/>
                    <a:pt x="22360" y="15633"/>
                    <a:pt x="22479" y="15669"/>
                  </a:cubicBezTo>
                  <a:lnTo>
                    <a:pt x="24217" y="16681"/>
                  </a:lnTo>
                  <a:cubicBezTo>
                    <a:pt x="24360" y="16752"/>
                    <a:pt x="24527" y="16752"/>
                    <a:pt x="24670" y="16681"/>
                  </a:cubicBezTo>
                  <a:lnTo>
                    <a:pt x="26408" y="15669"/>
                  </a:lnTo>
                  <a:cubicBezTo>
                    <a:pt x="26527" y="15633"/>
                    <a:pt x="26527" y="15455"/>
                    <a:pt x="26408" y="15419"/>
                  </a:cubicBezTo>
                  <a:close/>
                  <a:moveTo>
                    <a:pt x="27301" y="12895"/>
                  </a:moveTo>
                  <a:cubicBezTo>
                    <a:pt x="27158" y="12823"/>
                    <a:pt x="26992" y="12823"/>
                    <a:pt x="26849" y="12895"/>
                  </a:cubicBezTo>
                  <a:lnTo>
                    <a:pt x="25110" y="13895"/>
                  </a:lnTo>
                  <a:cubicBezTo>
                    <a:pt x="24991" y="13943"/>
                    <a:pt x="24991" y="14109"/>
                    <a:pt x="25110" y="14157"/>
                  </a:cubicBezTo>
                  <a:lnTo>
                    <a:pt x="26849" y="15157"/>
                  </a:lnTo>
                  <a:cubicBezTo>
                    <a:pt x="26992" y="15228"/>
                    <a:pt x="27158" y="15228"/>
                    <a:pt x="27301" y="15157"/>
                  </a:cubicBezTo>
                  <a:lnTo>
                    <a:pt x="29039" y="14157"/>
                  </a:lnTo>
                  <a:cubicBezTo>
                    <a:pt x="29158" y="14121"/>
                    <a:pt x="29158" y="13943"/>
                    <a:pt x="29039" y="13907"/>
                  </a:cubicBezTo>
                  <a:close/>
                  <a:moveTo>
                    <a:pt x="29932" y="11383"/>
                  </a:moveTo>
                  <a:cubicBezTo>
                    <a:pt x="29790" y="11311"/>
                    <a:pt x="29623" y="11311"/>
                    <a:pt x="29492" y="11383"/>
                  </a:cubicBezTo>
                  <a:lnTo>
                    <a:pt x="27742" y="12383"/>
                  </a:lnTo>
                  <a:cubicBezTo>
                    <a:pt x="27623" y="12430"/>
                    <a:pt x="27623" y="12597"/>
                    <a:pt x="27742" y="12645"/>
                  </a:cubicBezTo>
                  <a:lnTo>
                    <a:pt x="29492" y="13645"/>
                  </a:lnTo>
                  <a:cubicBezTo>
                    <a:pt x="29623" y="13716"/>
                    <a:pt x="29790" y="13716"/>
                    <a:pt x="29932" y="13645"/>
                  </a:cubicBezTo>
                  <a:lnTo>
                    <a:pt x="31671" y="12645"/>
                  </a:lnTo>
                  <a:cubicBezTo>
                    <a:pt x="31802" y="12597"/>
                    <a:pt x="31802" y="12419"/>
                    <a:pt x="31671" y="12383"/>
                  </a:cubicBezTo>
                  <a:close/>
                  <a:moveTo>
                    <a:pt x="32564" y="9859"/>
                  </a:moveTo>
                  <a:cubicBezTo>
                    <a:pt x="32421" y="9787"/>
                    <a:pt x="32254" y="9787"/>
                    <a:pt x="32123" y="9859"/>
                  </a:cubicBezTo>
                  <a:lnTo>
                    <a:pt x="30385" y="10871"/>
                  </a:lnTo>
                  <a:cubicBezTo>
                    <a:pt x="30254" y="10918"/>
                    <a:pt x="30254" y="11085"/>
                    <a:pt x="30385" y="11133"/>
                  </a:cubicBezTo>
                  <a:lnTo>
                    <a:pt x="32123" y="12133"/>
                  </a:lnTo>
                  <a:cubicBezTo>
                    <a:pt x="32266" y="12204"/>
                    <a:pt x="32421" y="12204"/>
                    <a:pt x="32564" y="12133"/>
                  </a:cubicBezTo>
                  <a:lnTo>
                    <a:pt x="34314" y="11133"/>
                  </a:lnTo>
                  <a:cubicBezTo>
                    <a:pt x="34433" y="11085"/>
                    <a:pt x="34433" y="10918"/>
                    <a:pt x="34314" y="10871"/>
                  </a:cubicBezTo>
                  <a:close/>
                  <a:moveTo>
                    <a:pt x="35195" y="8347"/>
                  </a:moveTo>
                  <a:cubicBezTo>
                    <a:pt x="35052" y="8263"/>
                    <a:pt x="34885" y="8263"/>
                    <a:pt x="34743" y="8347"/>
                  </a:cubicBezTo>
                  <a:lnTo>
                    <a:pt x="33004" y="9347"/>
                  </a:lnTo>
                  <a:cubicBezTo>
                    <a:pt x="32885" y="9382"/>
                    <a:pt x="32885" y="9561"/>
                    <a:pt x="33004" y="9609"/>
                  </a:cubicBezTo>
                  <a:lnTo>
                    <a:pt x="34743" y="10609"/>
                  </a:lnTo>
                  <a:cubicBezTo>
                    <a:pt x="34885" y="10680"/>
                    <a:pt x="35052" y="10680"/>
                    <a:pt x="35195" y="10609"/>
                  </a:cubicBezTo>
                  <a:lnTo>
                    <a:pt x="36933" y="9609"/>
                  </a:lnTo>
                  <a:cubicBezTo>
                    <a:pt x="37052" y="9561"/>
                    <a:pt x="37052" y="9394"/>
                    <a:pt x="36933" y="9347"/>
                  </a:cubicBezTo>
                  <a:close/>
                  <a:moveTo>
                    <a:pt x="37826" y="6823"/>
                  </a:moveTo>
                  <a:cubicBezTo>
                    <a:pt x="37683" y="6751"/>
                    <a:pt x="37517" y="6751"/>
                    <a:pt x="37374" y="6823"/>
                  </a:cubicBezTo>
                  <a:lnTo>
                    <a:pt x="35635" y="7823"/>
                  </a:lnTo>
                  <a:cubicBezTo>
                    <a:pt x="35516" y="7870"/>
                    <a:pt x="35516" y="8037"/>
                    <a:pt x="35635" y="8085"/>
                  </a:cubicBezTo>
                  <a:lnTo>
                    <a:pt x="37374" y="9085"/>
                  </a:lnTo>
                  <a:cubicBezTo>
                    <a:pt x="37517" y="9156"/>
                    <a:pt x="37683" y="9156"/>
                    <a:pt x="37826" y="9085"/>
                  </a:cubicBezTo>
                  <a:lnTo>
                    <a:pt x="39565" y="8085"/>
                  </a:lnTo>
                  <a:cubicBezTo>
                    <a:pt x="39684" y="8037"/>
                    <a:pt x="39684" y="7870"/>
                    <a:pt x="39565" y="7823"/>
                  </a:cubicBezTo>
                  <a:close/>
                  <a:moveTo>
                    <a:pt x="40458" y="5299"/>
                  </a:moveTo>
                  <a:cubicBezTo>
                    <a:pt x="40315" y="5227"/>
                    <a:pt x="40148" y="5227"/>
                    <a:pt x="40005" y="5299"/>
                  </a:cubicBezTo>
                  <a:lnTo>
                    <a:pt x="38267" y="6311"/>
                  </a:lnTo>
                  <a:cubicBezTo>
                    <a:pt x="38148" y="6346"/>
                    <a:pt x="38148" y="6513"/>
                    <a:pt x="38267" y="6561"/>
                  </a:cubicBezTo>
                  <a:lnTo>
                    <a:pt x="40005" y="7573"/>
                  </a:lnTo>
                  <a:cubicBezTo>
                    <a:pt x="40148" y="7644"/>
                    <a:pt x="40315" y="7644"/>
                    <a:pt x="40458" y="7573"/>
                  </a:cubicBezTo>
                  <a:lnTo>
                    <a:pt x="42196" y="6561"/>
                  </a:lnTo>
                  <a:cubicBezTo>
                    <a:pt x="42315" y="6525"/>
                    <a:pt x="42315" y="6346"/>
                    <a:pt x="42196" y="6311"/>
                  </a:cubicBezTo>
                  <a:close/>
                  <a:moveTo>
                    <a:pt x="14752" y="23241"/>
                  </a:moveTo>
                  <a:cubicBezTo>
                    <a:pt x="14609" y="23170"/>
                    <a:pt x="14442" y="23170"/>
                    <a:pt x="14311" y="23241"/>
                  </a:cubicBezTo>
                  <a:lnTo>
                    <a:pt x="12561" y="24253"/>
                  </a:lnTo>
                  <a:cubicBezTo>
                    <a:pt x="12442" y="24289"/>
                    <a:pt x="12442" y="24456"/>
                    <a:pt x="12561" y="24503"/>
                  </a:cubicBezTo>
                  <a:lnTo>
                    <a:pt x="14311" y="25515"/>
                  </a:lnTo>
                  <a:cubicBezTo>
                    <a:pt x="14442" y="25587"/>
                    <a:pt x="14609" y="25587"/>
                    <a:pt x="14752" y="25515"/>
                  </a:cubicBezTo>
                  <a:lnTo>
                    <a:pt x="16490" y="24503"/>
                  </a:lnTo>
                  <a:cubicBezTo>
                    <a:pt x="16609" y="24456"/>
                    <a:pt x="16609" y="24289"/>
                    <a:pt x="16490" y="24253"/>
                  </a:cubicBezTo>
                  <a:close/>
                  <a:moveTo>
                    <a:pt x="17383" y="21729"/>
                  </a:moveTo>
                  <a:cubicBezTo>
                    <a:pt x="17240" y="21646"/>
                    <a:pt x="17074" y="21646"/>
                    <a:pt x="16943" y="21729"/>
                  </a:cubicBezTo>
                  <a:lnTo>
                    <a:pt x="15204" y="22729"/>
                  </a:lnTo>
                  <a:cubicBezTo>
                    <a:pt x="15073" y="22765"/>
                    <a:pt x="15073" y="22944"/>
                    <a:pt x="15204" y="22991"/>
                  </a:cubicBezTo>
                  <a:lnTo>
                    <a:pt x="16943" y="23991"/>
                  </a:lnTo>
                  <a:cubicBezTo>
                    <a:pt x="17074" y="24063"/>
                    <a:pt x="17240" y="24063"/>
                    <a:pt x="17383" y="23991"/>
                  </a:cubicBezTo>
                  <a:lnTo>
                    <a:pt x="19122" y="22991"/>
                  </a:lnTo>
                  <a:cubicBezTo>
                    <a:pt x="19241" y="22944"/>
                    <a:pt x="19241" y="22777"/>
                    <a:pt x="19122" y="22729"/>
                  </a:cubicBezTo>
                  <a:close/>
                  <a:moveTo>
                    <a:pt x="20014" y="20205"/>
                  </a:moveTo>
                  <a:cubicBezTo>
                    <a:pt x="19872" y="20134"/>
                    <a:pt x="19705" y="20134"/>
                    <a:pt x="19574" y="20205"/>
                  </a:cubicBezTo>
                  <a:lnTo>
                    <a:pt x="17836" y="21205"/>
                  </a:lnTo>
                  <a:cubicBezTo>
                    <a:pt x="17705" y="21253"/>
                    <a:pt x="17705" y="21420"/>
                    <a:pt x="17836" y="21467"/>
                  </a:cubicBezTo>
                  <a:lnTo>
                    <a:pt x="19574" y="22467"/>
                  </a:lnTo>
                  <a:cubicBezTo>
                    <a:pt x="19705" y="22539"/>
                    <a:pt x="19872" y="22539"/>
                    <a:pt x="20014" y="22467"/>
                  </a:cubicBezTo>
                  <a:lnTo>
                    <a:pt x="21753" y="21467"/>
                  </a:lnTo>
                  <a:cubicBezTo>
                    <a:pt x="21884" y="21420"/>
                    <a:pt x="21884" y="21253"/>
                    <a:pt x="21753" y="21205"/>
                  </a:cubicBezTo>
                  <a:close/>
                  <a:moveTo>
                    <a:pt x="22646" y="18681"/>
                  </a:moveTo>
                  <a:cubicBezTo>
                    <a:pt x="22503" y="18610"/>
                    <a:pt x="22336" y="18610"/>
                    <a:pt x="22205" y="18681"/>
                  </a:cubicBezTo>
                  <a:lnTo>
                    <a:pt x="20455" y="19693"/>
                  </a:lnTo>
                  <a:cubicBezTo>
                    <a:pt x="20336" y="19729"/>
                    <a:pt x="20336" y="19908"/>
                    <a:pt x="20455" y="19943"/>
                  </a:cubicBezTo>
                  <a:lnTo>
                    <a:pt x="22205" y="20955"/>
                  </a:lnTo>
                  <a:cubicBezTo>
                    <a:pt x="22336" y="21027"/>
                    <a:pt x="22503" y="21027"/>
                    <a:pt x="22646" y="20955"/>
                  </a:cubicBezTo>
                  <a:lnTo>
                    <a:pt x="24384" y="19955"/>
                  </a:lnTo>
                  <a:cubicBezTo>
                    <a:pt x="24515" y="19908"/>
                    <a:pt x="24515" y="19729"/>
                    <a:pt x="24384" y="19693"/>
                  </a:cubicBezTo>
                  <a:close/>
                  <a:moveTo>
                    <a:pt x="25277" y="17169"/>
                  </a:moveTo>
                  <a:cubicBezTo>
                    <a:pt x="25134" y="17098"/>
                    <a:pt x="24967" y="17098"/>
                    <a:pt x="24837" y="17169"/>
                  </a:cubicBezTo>
                  <a:lnTo>
                    <a:pt x="23086" y="18169"/>
                  </a:lnTo>
                  <a:cubicBezTo>
                    <a:pt x="22967" y="18217"/>
                    <a:pt x="22967" y="18384"/>
                    <a:pt x="23086" y="18431"/>
                  </a:cubicBezTo>
                  <a:lnTo>
                    <a:pt x="24837" y="19431"/>
                  </a:lnTo>
                  <a:cubicBezTo>
                    <a:pt x="24967" y="19503"/>
                    <a:pt x="25134" y="19503"/>
                    <a:pt x="25277" y="19431"/>
                  </a:cubicBezTo>
                  <a:lnTo>
                    <a:pt x="27015" y="18431"/>
                  </a:lnTo>
                  <a:cubicBezTo>
                    <a:pt x="27146" y="18384"/>
                    <a:pt x="27146" y="18217"/>
                    <a:pt x="27015" y="18169"/>
                  </a:cubicBezTo>
                  <a:close/>
                  <a:moveTo>
                    <a:pt x="27908" y="15645"/>
                  </a:moveTo>
                  <a:cubicBezTo>
                    <a:pt x="27765" y="15574"/>
                    <a:pt x="27599" y="15574"/>
                    <a:pt x="27468" y="15645"/>
                  </a:cubicBezTo>
                  <a:lnTo>
                    <a:pt x="25729" y="16645"/>
                  </a:lnTo>
                  <a:cubicBezTo>
                    <a:pt x="25599" y="16693"/>
                    <a:pt x="25599" y="16860"/>
                    <a:pt x="25729" y="16907"/>
                  </a:cubicBezTo>
                  <a:lnTo>
                    <a:pt x="27468" y="17907"/>
                  </a:lnTo>
                  <a:cubicBezTo>
                    <a:pt x="27599" y="17979"/>
                    <a:pt x="27765" y="17979"/>
                    <a:pt x="27908" y="17907"/>
                  </a:cubicBezTo>
                  <a:lnTo>
                    <a:pt x="29647" y="16907"/>
                  </a:lnTo>
                  <a:cubicBezTo>
                    <a:pt x="29778" y="16860"/>
                    <a:pt x="29778" y="16693"/>
                    <a:pt x="29647" y="16645"/>
                  </a:cubicBezTo>
                  <a:close/>
                  <a:moveTo>
                    <a:pt x="30540" y="14121"/>
                  </a:moveTo>
                  <a:cubicBezTo>
                    <a:pt x="30397" y="14062"/>
                    <a:pt x="30242" y="14062"/>
                    <a:pt x="30099" y="14121"/>
                  </a:cubicBezTo>
                  <a:lnTo>
                    <a:pt x="28361" y="15133"/>
                  </a:lnTo>
                  <a:cubicBezTo>
                    <a:pt x="28230" y="15169"/>
                    <a:pt x="28230" y="15347"/>
                    <a:pt x="28361" y="15383"/>
                  </a:cubicBezTo>
                  <a:lnTo>
                    <a:pt x="30099" y="16395"/>
                  </a:lnTo>
                  <a:cubicBezTo>
                    <a:pt x="30242" y="16467"/>
                    <a:pt x="30397" y="16467"/>
                    <a:pt x="30540" y="16395"/>
                  </a:cubicBezTo>
                  <a:lnTo>
                    <a:pt x="32278" y="15383"/>
                  </a:lnTo>
                  <a:cubicBezTo>
                    <a:pt x="32397" y="15347"/>
                    <a:pt x="32397" y="15181"/>
                    <a:pt x="32278" y="15133"/>
                  </a:cubicBezTo>
                  <a:close/>
                  <a:moveTo>
                    <a:pt x="33171" y="12609"/>
                  </a:moveTo>
                  <a:cubicBezTo>
                    <a:pt x="33028" y="12538"/>
                    <a:pt x="32873" y="12538"/>
                    <a:pt x="32730" y="12609"/>
                  </a:cubicBezTo>
                  <a:lnTo>
                    <a:pt x="30992" y="13609"/>
                  </a:lnTo>
                  <a:cubicBezTo>
                    <a:pt x="30861" y="13657"/>
                    <a:pt x="30861" y="13823"/>
                    <a:pt x="30992" y="13871"/>
                  </a:cubicBezTo>
                  <a:lnTo>
                    <a:pt x="32730" y="14871"/>
                  </a:lnTo>
                  <a:cubicBezTo>
                    <a:pt x="32873" y="14943"/>
                    <a:pt x="33028" y="14943"/>
                    <a:pt x="33171" y="14871"/>
                  </a:cubicBezTo>
                  <a:lnTo>
                    <a:pt x="34909" y="13871"/>
                  </a:lnTo>
                  <a:cubicBezTo>
                    <a:pt x="35040" y="13823"/>
                    <a:pt x="35040" y="13657"/>
                    <a:pt x="34909" y="13609"/>
                  </a:cubicBezTo>
                  <a:close/>
                  <a:moveTo>
                    <a:pt x="35802" y="11085"/>
                  </a:moveTo>
                  <a:cubicBezTo>
                    <a:pt x="35659" y="11014"/>
                    <a:pt x="35505" y="11014"/>
                    <a:pt x="35362" y="11085"/>
                  </a:cubicBezTo>
                  <a:lnTo>
                    <a:pt x="33623" y="12097"/>
                  </a:lnTo>
                  <a:cubicBezTo>
                    <a:pt x="33492" y="12133"/>
                    <a:pt x="33492" y="12311"/>
                    <a:pt x="33623" y="12347"/>
                  </a:cubicBezTo>
                  <a:lnTo>
                    <a:pt x="35362" y="13359"/>
                  </a:lnTo>
                  <a:cubicBezTo>
                    <a:pt x="35505" y="13431"/>
                    <a:pt x="35659" y="13431"/>
                    <a:pt x="35802" y="13359"/>
                  </a:cubicBezTo>
                  <a:lnTo>
                    <a:pt x="37552" y="12347"/>
                  </a:lnTo>
                  <a:cubicBezTo>
                    <a:pt x="37671" y="12311"/>
                    <a:pt x="37671" y="12133"/>
                    <a:pt x="37552" y="12097"/>
                  </a:cubicBezTo>
                  <a:close/>
                  <a:moveTo>
                    <a:pt x="38433" y="9573"/>
                  </a:moveTo>
                  <a:cubicBezTo>
                    <a:pt x="38291" y="9502"/>
                    <a:pt x="38136" y="9502"/>
                    <a:pt x="37993" y="9573"/>
                  </a:cubicBezTo>
                  <a:lnTo>
                    <a:pt x="36255" y="10573"/>
                  </a:lnTo>
                  <a:cubicBezTo>
                    <a:pt x="36124" y="10609"/>
                    <a:pt x="36124" y="10787"/>
                    <a:pt x="36255" y="10835"/>
                  </a:cubicBezTo>
                  <a:lnTo>
                    <a:pt x="37993" y="11835"/>
                  </a:lnTo>
                  <a:cubicBezTo>
                    <a:pt x="38136" y="11907"/>
                    <a:pt x="38302" y="11907"/>
                    <a:pt x="38445" y="11835"/>
                  </a:cubicBezTo>
                  <a:lnTo>
                    <a:pt x="40184" y="10835"/>
                  </a:lnTo>
                  <a:cubicBezTo>
                    <a:pt x="40303" y="10787"/>
                    <a:pt x="40303" y="10621"/>
                    <a:pt x="40184" y="10573"/>
                  </a:cubicBezTo>
                  <a:close/>
                  <a:moveTo>
                    <a:pt x="41077" y="8049"/>
                  </a:moveTo>
                  <a:cubicBezTo>
                    <a:pt x="40934" y="7978"/>
                    <a:pt x="40767" y="7978"/>
                    <a:pt x="40624" y="8049"/>
                  </a:cubicBezTo>
                  <a:lnTo>
                    <a:pt x="38886" y="9049"/>
                  </a:lnTo>
                  <a:cubicBezTo>
                    <a:pt x="38755" y="9085"/>
                    <a:pt x="38755" y="9263"/>
                    <a:pt x="38886" y="9311"/>
                  </a:cubicBezTo>
                  <a:lnTo>
                    <a:pt x="40624" y="10311"/>
                  </a:lnTo>
                  <a:cubicBezTo>
                    <a:pt x="40767" y="10383"/>
                    <a:pt x="40934" y="10383"/>
                    <a:pt x="41077" y="10311"/>
                  </a:cubicBezTo>
                  <a:lnTo>
                    <a:pt x="42815" y="9311"/>
                  </a:lnTo>
                  <a:cubicBezTo>
                    <a:pt x="42934" y="9263"/>
                    <a:pt x="42934" y="9097"/>
                    <a:pt x="42815" y="9049"/>
                  </a:cubicBezTo>
                  <a:close/>
                  <a:moveTo>
                    <a:pt x="21312" y="22336"/>
                  </a:moveTo>
                  <a:cubicBezTo>
                    <a:pt x="21181" y="22253"/>
                    <a:pt x="21015" y="22253"/>
                    <a:pt x="20872" y="22336"/>
                  </a:cubicBezTo>
                  <a:lnTo>
                    <a:pt x="19133" y="23337"/>
                  </a:lnTo>
                  <a:cubicBezTo>
                    <a:pt x="19014" y="23384"/>
                    <a:pt x="19014" y="23551"/>
                    <a:pt x="19133" y="23598"/>
                  </a:cubicBezTo>
                  <a:lnTo>
                    <a:pt x="20872" y="24599"/>
                  </a:lnTo>
                  <a:cubicBezTo>
                    <a:pt x="21015" y="24670"/>
                    <a:pt x="21181" y="24670"/>
                    <a:pt x="21312" y="24599"/>
                  </a:cubicBezTo>
                  <a:lnTo>
                    <a:pt x="23062" y="23598"/>
                  </a:lnTo>
                  <a:cubicBezTo>
                    <a:pt x="23182" y="23551"/>
                    <a:pt x="23182" y="23372"/>
                    <a:pt x="23062" y="23337"/>
                  </a:cubicBezTo>
                  <a:close/>
                  <a:moveTo>
                    <a:pt x="23944" y="20812"/>
                  </a:moveTo>
                  <a:cubicBezTo>
                    <a:pt x="23813" y="20741"/>
                    <a:pt x="23646" y="20741"/>
                    <a:pt x="23503" y="20812"/>
                  </a:cubicBezTo>
                  <a:lnTo>
                    <a:pt x="21765" y="21813"/>
                  </a:lnTo>
                  <a:cubicBezTo>
                    <a:pt x="21646" y="21860"/>
                    <a:pt x="21646" y="22027"/>
                    <a:pt x="21765" y="22074"/>
                  </a:cubicBezTo>
                  <a:lnTo>
                    <a:pt x="23503" y="23075"/>
                  </a:lnTo>
                  <a:cubicBezTo>
                    <a:pt x="23646" y="23146"/>
                    <a:pt x="23813" y="23146"/>
                    <a:pt x="23944" y="23075"/>
                  </a:cubicBezTo>
                  <a:lnTo>
                    <a:pt x="25694" y="22074"/>
                  </a:lnTo>
                  <a:cubicBezTo>
                    <a:pt x="25813" y="22027"/>
                    <a:pt x="25813" y="21860"/>
                    <a:pt x="25694" y="21813"/>
                  </a:cubicBezTo>
                  <a:close/>
                  <a:moveTo>
                    <a:pt x="18550" y="26920"/>
                  </a:moveTo>
                  <a:cubicBezTo>
                    <a:pt x="18407" y="26849"/>
                    <a:pt x="18240" y="26849"/>
                    <a:pt x="18109" y="26920"/>
                  </a:cubicBezTo>
                  <a:lnTo>
                    <a:pt x="16359" y="27932"/>
                  </a:lnTo>
                  <a:cubicBezTo>
                    <a:pt x="16240" y="27968"/>
                    <a:pt x="16240" y="28147"/>
                    <a:pt x="16359" y="28182"/>
                  </a:cubicBezTo>
                  <a:lnTo>
                    <a:pt x="18109" y="29194"/>
                  </a:lnTo>
                  <a:cubicBezTo>
                    <a:pt x="18240" y="29266"/>
                    <a:pt x="18407" y="29266"/>
                    <a:pt x="18550" y="29194"/>
                  </a:cubicBezTo>
                  <a:lnTo>
                    <a:pt x="20288" y="28182"/>
                  </a:lnTo>
                  <a:cubicBezTo>
                    <a:pt x="20407" y="28147"/>
                    <a:pt x="20407" y="27968"/>
                    <a:pt x="20288" y="27932"/>
                  </a:cubicBezTo>
                  <a:close/>
                  <a:moveTo>
                    <a:pt x="21181" y="25408"/>
                  </a:moveTo>
                  <a:cubicBezTo>
                    <a:pt x="21038" y="25337"/>
                    <a:pt x="20872" y="25337"/>
                    <a:pt x="20741" y="25408"/>
                  </a:cubicBezTo>
                  <a:lnTo>
                    <a:pt x="19002" y="26408"/>
                  </a:lnTo>
                  <a:cubicBezTo>
                    <a:pt x="18871" y="26444"/>
                    <a:pt x="18871" y="26623"/>
                    <a:pt x="19002" y="26670"/>
                  </a:cubicBezTo>
                  <a:lnTo>
                    <a:pt x="20741" y="27694"/>
                  </a:lnTo>
                  <a:cubicBezTo>
                    <a:pt x="20872" y="27766"/>
                    <a:pt x="21038" y="27766"/>
                    <a:pt x="21181" y="27694"/>
                  </a:cubicBezTo>
                  <a:lnTo>
                    <a:pt x="22920" y="26682"/>
                  </a:lnTo>
                  <a:cubicBezTo>
                    <a:pt x="23039" y="26635"/>
                    <a:pt x="23039" y="26468"/>
                    <a:pt x="22920" y="26432"/>
                  </a:cubicBezTo>
                  <a:close/>
                  <a:moveTo>
                    <a:pt x="23813" y="23884"/>
                  </a:moveTo>
                  <a:cubicBezTo>
                    <a:pt x="23670" y="23813"/>
                    <a:pt x="23503" y="23813"/>
                    <a:pt x="23372" y="23884"/>
                  </a:cubicBezTo>
                  <a:lnTo>
                    <a:pt x="21634" y="24884"/>
                  </a:lnTo>
                  <a:cubicBezTo>
                    <a:pt x="21503" y="24932"/>
                    <a:pt x="21503" y="25099"/>
                    <a:pt x="21634" y="25146"/>
                  </a:cubicBezTo>
                  <a:lnTo>
                    <a:pt x="23372" y="26146"/>
                  </a:lnTo>
                  <a:cubicBezTo>
                    <a:pt x="23503" y="26218"/>
                    <a:pt x="23670" y="26218"/>
                    <a:pt x="23813" y="26146"/>
                  </a:cubicBezTo>
                  <a:lnTo>
                    <a:pt x="25551" y="25158"/>
                  </a:lnTo>
                  <a:cubicBezTo>
                    <a:pt x="25682" y="25122"/>
                    <a:pt x="25682" y="24944"/>
                    <a:pt x="25551" y="24896"/>
                  </a:cubicBezTo>
                  <a:close/>
                  <a:moveTo>
                    <a:pt x="39707" y="14716"/>
                  </a:moveTo>
                  <a:cubicBezTo>
                    <a:pt x="39565" y="14645"/>
                    <a:pt x="39398" y="14645"/>
                    <a:pt x="39255" y="14716"/>
                  </a:cubicBezTo>
                  <a:lnTo>
                    <a:pt x="37529" y="15728"/>
                  </a:lnTo>
                  <a:cubicBezTo>
                    <a:pt x="37398" y="15764"/>
                    <a:pt x="37398" y="15943"/>
                    <a:pt x="37529" y="15990"/>
                  </a:cubicBezTo>
                  <a:lnTo>
                    <a:pt x="39267" y="16991"/>
                  </a:lnTo>
                  <a:cubicBezTo>
                    <a:pt x="39398" y="17062"/>
                    <a:pt x="39565" y="17062"/>
                    <a:pt x="39707" y="16991"/>
                  </a:cubicBezTo>
                  <a:lnTo>
                    <a:pt x="41446" y="15990"/>
                  </a:lnTo>
                  <a:cubicBezTo>
                    <a:pt x="41565" y="15943"/>
                    <a:pt x="41565" y="15776"/>
                    <a:pt x="41446" y="15728"/>
                  </a:cubicBezTo>
                  <a:close/>
                  <a:moveTo>
                    <a:pt x="42339" y="13192"/>
                  </a:moveTo>
                  <a:cubicBezTo>
                    <a:pt x="42196" y="13121"/>
                    <a:pt x="42029" y="13121"/>
                    <a:pt x="41886" y="13192"/>
                  </a:cubicBezTo>
                  <a:lnTo>
                    <a:pt x="40148" y="14193"/>
                  </a:lnTo>
                  <a:cubicBezTo>
                    <a:pt x="40029" y="14240"/>
                    <a:pt x="40029" y="14407"/>
                    <a:pt x="40148" y="14455"/>
                  </a:cubicBezTo>
                  <a:lnTo>
                    <a:pt x="41886" y="15455"/>
                  </a:lnTo>
                  <a:cubicBezTo>
                    <a:pt x="42029" y="15526"/>
                    <a:pt x="42196" y="15526"/>
                    <a:pt x="42339" y="15455"/>
                  </a:cubicBezTo>
                  <a:lnTo>
                    <a:pt x="44077" y="14466"/>
                  </a:lnTo>
                  <a:cubicBezTo>
                    <a:pt x="44196" y="14431"/>
                    <a:pt x="44196" y="14252"/>
                    <a:pt x="44077" y="14204"/>
                  </a:cubicBezTo>
                  <a:close/>
                  <a:moveTo>
                    <a:pt x="44970" y="11680"/>
                  </a:moveTo>
                  <a:cubicBezTo>
                    <a:pt x="44827" y="11609"/>
                    <a:pt x="44660" y="11609"/>
                    <a:pt x="44518" y="11680"/>
                  </a:cubicBezTo>
                  <a:lnTo>
                    <a:pt x="42779" y="12692"/>
                  </a:lnTo>
                  <a:cubicBezTo>
                    <a:pt x="42660" y="12728"/>
                    <a:pt x="42660" y="12907"/>
                    <a:pt x="42779" y="12942"/>
                  </a:cubicBezTo>
                  <a:lnTo>
                    <a:pt x="44518" y="13954"/>
                  </a:lnTo>
                  <a:cubicBezTo>
                    <a:pt x="44660" y="14026"/>
                    <a:pt x="44827" y="14026"/>
                    <a:pt x="44970" y="13954"/>
                  </a:cubicBezTo>
                  <a:lnTo>
                    <a:pt x="46708" y="12954"/>
                  </a:lnTo>
                  <a:cubicBezTo>
                    <a:pt x="46827" y="12907"/>
                    <a:pt x="46827" y="12740"/>
                    <a:pt x="46708" y="12704"/>
                  </a:cubicBezTo>
                  <a:close/>
                  <a:moveTo>
                    <a:pt x="47851" y="9763"/>
                  </a:moveTo>
                  <a:cubicBezTo>
                    <a:pt x="47732" y="9799"/>
                    <a:pt x="47732" y="9978"/>
                    <a:pt x="47851" y="10025"/>
                  </a:cubicBezTo>
                  <a:lnTo>
                    <a:pt x="49137" y="10764"/>
                  </a:lnTo>
                  <a:cubicBezTo>
                    <a:pt x="49280" y="10835"/>
                    <a:pt x="49447" y="10835"/>
                    <a:pt x="49578" y="10764"/>
                  </a:cubicBezTo>
                  <a:lnTo>
                    <a:pt x="51328" y="9763"/>
                  </a:lnTo>
                  <a:cubicBezTo>
                    <a:pt x="51447" y="9716"/>
                    <a:pt x="51447" y="9549"/>
                    <a:pt x="51328" y="9502"/>
                  </a:cubicBezTo>
                  <a:lnTo>
                    <a:pt x="50042" y="8751"/>
                  </a:lnTo>
                  <a:cubicBezTo>
                    <a:pt x="49899" y="8680"/>
                    <a:pt x="49732" y="8680"/>
                    <a:pt x="49590" y="8751"/>
                  </a:cubicBezTo>
                  <a:close/>
                  <a:moveTo>
                    <a:pt x="49578" y="10764"/>
                  </a:moveTo>
                  <a:cubicBezTo>
                    <a:pt x="49459" y="10799"/>
                    <a:pt x="49459" y="10978"/>
                    <a:pt x="49578" y="11014"/>
                  </a:cubicBezTo>
                  <a:lnTo>
                    <a:pt x="50864" y="11764"/>
                  </a:lnTo>
                  <a:cubicBezTo>
                    <a:pt x="51006" y="11835"/>
                    <a:pt x="51173" y="11835"/>
                    <a:pt x="51316" y="11764"/>
                  </a:cubicBezTo>
                  <a:lnTo>
                    <a:pt x="53054" y="10764"/>
                  </a:lnTo>
                  <a:cubicBezTo>
                    <a:pt x="53173" y="10716"/>
                    <a:pt x="53173" y="10549"/>
                    <a:pt x="53054" y="10502"/>
                  </a:cubicBezTo>
                  <a:lnTo>
                    <a:pt x="51768" y="9752"/>
                  </a:lnTo>
                  <a:cubicBezTo>
                    <a:pt x="51626" y="9680"/>
                    <a:pt x="51459" y="9680"/>
                    <a:pt x="51316" y="9752"/>
                  </a:cubicBezTo>
                  <a:close/>
                  <a:moveTo>
                    <a:pt x="49232" y="11216"/>
                  </a:moveTo>
                  <a:cubicBezTo>
                    <a:pt x="49090" y="11156"/>
                    <a:pt x="48923" y="11156"/>
                    <a:pt x="48780" y="11216"/>
                  </a:cubicBezTo>
                  <a:lnTo>
                    <a:pt x="47054" y="12228"/>
                  </a:lnTo>
                  <a:cubicBezTo>
                    <a:pt x="46923" y="12264"/>
                    <a:pt x="46923" y="12442"/>
                    <a:pt x="47054" y="12478"/>
                  </a:cubicBezTo>
                  <a:lnTo>
                    <a:pt x="48339" y="13228"/>
                  </a:lnTo>
                  <a:cubicBezTo>
                    <a:pt x="48470" y="13300"/>
                    <a:pt x="48637" y="13300"/>
                    <a:pt x="48780" y="13228"/>
                  </a:cubicBezTo>
                  <a:lnTo>
                    <a:pt x="50518" y="12228"/>
                  </a:lnTo>
                  <a:cubicBezTo>
                    <a:pt x="50637" y="12180"/>
                    <a:pt x="50637" y="12014"/>
                    <a:pt x="50518" y="11966"/>
                  </a:cubicBezTo>
                  <a:close/>
                  <a:moveTo>
                    <a:pt x="54293" y="8299"/>
                  </a:moveTo>
                  <a:cubicBezTo>
                    <a:pt x="54150" y="8228"/>
                    <a:pt x="53995" y="8228"/>
                    <a:pt x="53852" y="8299"/>
                  </a:cubicBezTo>
                  <a:lnTo>
                    <a:pt x="52114" y="9299"/>
                  </a:lnTo>
                  <a:cubicBezTo>
                    <a:pt x="51983" y="9347"/>
                    <a:pt x="51983" y="9513"/>
                    <a:pt x="52114" y="9561"/>
                  </a:cubicBezTo>
                  <a:lnTo>
                    <a:pt x="53400" y="10299"/>
                  </a:lnTo>
                  <a:cubicBezTo>
                    <a:pt x="53531" y="10371"/>
                    <a:pt x="53697" y="10371"/>
                    <a:pt x="53840" y="10299"/>
                  </a:cubicBezTo>
                  <a:lnTo>
                    <a:pt x="55578" y="9299"/>
                  </a:lnTo>
                  <a:cubicBezTo>
                    <a:pt x="55698" y="9251"/>
                    <a:pt x="55698" y="9085"/>
                    <a:pt x="55578" y="9037"/>
                  </a:cubicBezTo>
                  <a:close/>
                  <a:moveTo>
                    <a:pt x="26575" y="19312"/>
                  </a:moveTo>
                  <a:cubicBezTo>
                    <a:pt x="26432" y="19241"/>
                    <a:pt x="26265" y="19241"/>
                    <a:pt x="26122" y="19312"/>
                  </a:cubicBezTo>
                  <a:lnTo>
                    <a:pt x="24384" y="20312"/>
                  </a:lnTo>
                  <a:cubicBezTo>
                    <a:pt x="24265" y="20348"/>
                    <a:pt x="24265" y="20527"/>
                    <a:pt x="24384" y="20574"/>
                  </a:cubicBezTo>
                  <a:lnTo>
                    <a:pt x="26122" y="21574"/>
                  </a:lnTo>
                  <a:cubicBezTo>
                    <a:pt x="26265" y="21646"/>
                    <a:pt x="26432" y="21646"/>
                    <a:pt x="26575" y="21574"/>
                  </a:cubicBezTo>
                  <a:lnTo>
                    <a:pt x="28313" y="20574"/>
                  </a:lnTo>
                  <a:cubicBezTo>
                    <a:pt x="28432" y="20527"/>
                    <a:pt x="28432" y="20360"/>
                    <a:pt x="28313" y="20312"/>
                  </a:cubicBezTo>
                  <a:close/>
                  <a:moveTo>
                    <a:pt x="29206" y="17788"/>
                  </a:moveTo>
                  <a:cubicBezTo>
                    <a:pt x="29063" y="17717"/>
                    <a:pt x="28897" y="17717"/>
                    <a:pt x="28766" y="17788"/>
                  </a:cubicBezTo>
                  <a:lnTo>
                    <a:pt x="27015" y="18788"/>
                  </a:lnTo>
                  <a:cubicBezTo>
                    <a:pt x="26896" y="18836"/>
                    <a:pt x="26896" y="19015"/>
                    <a:pt x="27015" y="19050"/>
                  </a:cubicBezTo>
                  <a:lnTo>
                    <a:pt x="28766" y="20050"/>
                  </a:lnTo>
                  <a:cubicBezTo>
                    <a:pt x="28897" y="20122"/>
                    <a:pt x="29063" y="20122"/>
                    <a:pt x="29206" y="20050"/>
                  </a:cubicBezTo>
                  <a:lnTo>
                    <a:pt x="30944" y="19050"/>
                  </a:lnTo>
                  <a:cubicBezTo>
                    <a:pt x="31063" y="19003"/>
                    <a:pt x="31063" y="18836"/>
                    <a:pt x="30944" y="18788"/>
                  </a:cubicBezTo>
                  <a:close/>
                  <a:moveTo>
                    <a:pt x="31837" y="16264"/>
                  </a:moveTo>
                  <a:cubicBezTo>
                    <a:pt x="31695" y="16205"/>
                    <a:pt x="31528" y="16205"/>
                    <a:pt x="31397" y="16264"/>
                  </a:cubicBezTo>
                  <a:lnTo>
                    <a:pt x="29659" y="17276"/>
                  </a:lnTo>
                  <a:cubicBezTo>
                    <a:pt x="29539" y="17312"/>
                    <a:pt x="29539" y="17479"/>
                    <a:pt x="29659" y="17526"/>
                  </a:cubicBezTo>
                  <a:lnTo>
                    <a:pt x="31397" y="18538"/>
                  </a:lnTo>
                  <a:cubicBezTo>
                    <a:pt x="31540" y="18598"/>
                    <a:pt x="31706" y="18598"/>
                    <a:pt x="31849" y="18538"/>
                  </a:cubicBezTo>
                  <a:lnTo>
                    <a:pt x="33588" y="17526"/>
                  </a:lnTo>
                  <a:cubicBezTo>
                    <a:pt x="33707" y="17479"/>
                    <a:pt x="33707" y="17312"/>
                    <a:pt x="33588" y="17276"/>
                  </a:cubicBezTo>
                  <a:close/>
                  <a:moveTo>
                    <a:pt x="34481" y="14740"/>
                  </a:moveTo>
                  <a:cubicBezTo>
                    <a:pt x="34338" y="14669"/>
                    <a:pt x="34171" y="14669"/>
                    <a:pt x="34028" y="14740"/>
                  </a:cubicBezTo>
                  <a:lnTo>
                    <a:pt x="32290" y="15740"/>
                  </a:lnTo>
                  <a:cubicBezTo>
                    <a:pt x="32171" y="15788"/>
                    <a:pt x="32171" y="15955"/>
                    <a:pt x="32290" y="16002"/>
                  </a:cubicBezTo>
                  <a:lnTo>
                    <a:pt x="34028" y="17002"/>
                  </a:lnTo>
                  <a:cubicBezTo>
                    <a:pt x="34171" y="17074"/>
                    <a:pt x="34338" y="17074"/>
                    <a:pt x="34481" y="17002"/>
                  </a:cubicBezTo>
                  <a:lnTo>
                    <a:pt x="36219" y="16002"/>
                  </a:lnTo>
                  <a:cubicBezTo>
                    <a:pt x="36338" y="15955"/>
                    <a:pt x="36338" y="15788"/>
                    <a:pt x="36219" y="15740"/>
                  </a:cubicBezTo>
                  <a:close/>
                  <a:moveTo>
                    <a:pt x="37112" y="13216"/>
                  </a:moveTo>
                  <a:cubicBezTo>
                    <a:pt x="36969" y="13145"/>
                    <a:pt x="36802" y="13145"/>
                    <a:pt x="36659" y="13216"/>
                  </a:cubicBezTo>
                  <a:lnTo>
                    <a:pt x="34921" y="14228"/>
                  </a:lnTo>
                  <a:cubicBezTo>
                    <a:pt x="34802" y="14264"/>
                    <a:pt x="34802" y="14443"/>
                    <a:pt x="34921" y="14478"/>
                  </a:cubicBezTo>
                  <a:lnTo>
                    <a:pt x="36659" y="15490"/>
                  </a:lnTo>
                  <a:cubicBezTo>
                    <a:pt x="36802" y="15562"/>
                    <a:pt x="36969" y="15562"/>
                    <a:pt x="37112" y="15490"/>
                  </a:cubicBezTo>
                  <a:lnTo>
                    <a:pt x="38850" y="14478"/>
                  </a:lnTo>
                  <a:cubicBezTo>
                    <a:pt x="38969" y="14443"/>
                    <a:pt x="38969" y="14264"/>
                    <a:pt x="38850" y="14228"/>
                  </a:cubicBezTo>
                  <a:close/>
                  <a:moveTo>
                    <a:pt x="39743" y="11704"/>
                  </a:moveTo>
                  <a:cubicBezTo>
                    <a:pt x="39600" y="11633"/>
                    <a:pt x="39434" y="11633"/>
                    <a:pt x="39291" y="11704"/>
                  </a:cubicBezTo>
                  <a:lnTo>
                    <a:pt x="37552" y="12704"/>
                  </a:lnTo>
                  <a:cubicBezTo>
                    <a:pt x="37433" y="12752"/>
                    <a:pt x="37433" y="12919"/>
                    <a:pt x="37552" y="12966"/>
                  </a:cubicBezTo>
                  <a:lnTo>
                    <a:pt x="39291" y="13966"/>
                  </a:lnTo>
                  <a:cubicBezTo>
                    <a:pt x="39434" y="14038"/>
                    <a:pt x="39600" y="14038"/>
                    <a:pt x="39743" y="13966"/>
                  </a:cubicBezTo>
                  <a:lnTo>
                    <a:pt x="41481" y="12966"/>
                  </a:lnTo>
                  <a:cubicBezTo>
                    <a:pt x="41601" y="12919"/>
                    <a:pt x="41601" y="12752"/>
                    <a:pt x="41481" y="12704"/>
                  </a:cubicBezTo>
                  <a:close/>
                  <a:moveTo>
                    <a:pt x="42374" y="10180"/>
                  </a:moveTo>
                  <a:cubicBezTo>
                    <a:pt x="42232" y="10109"/>
                    <a:pt x="42065" y="10109"/>
                    <a:pt x="41922" y="10180"/>
                  </a:cubicBezTo>
                  <a:lnTo>
                    <a:pt x="40184" y="11180"/>
                  </a:lnTo>
                  <a:cubicBezTo>
                    <a:pt x="40065" y="11228"/>
                    <a:pt x="40065" y="11395"/>
                    <a:pt x="40184" y="11442"/>
                  </a:cubicBezTo>
                  <a:lnTo>
                    <a:pt x="41922" y="12442"/>
                  </a:lnTo>
                  <a:cubicBezTo>
                    <a:pt x="42065" y="12514"/>
                    <a:pt x="42232" y="12514"/>
                    <a:pt x="42374" y="12442"/>
                  </a:cubicBezTo>
                  <a:lnTo>
                    <a:pt x="44113" y="11442"/>
                  </a:lnTo>
                  <a:cubicBezTo>
                    <a:pt x="44232" y="11407"/>
                    <a:pt x="44232" y="11228"/>
                    <a:pt x="44113" y="11180"/>
                  </a:cubicBezTo>
                  <a:close/>
                  <a:moveTo>
                    <a:pt x="18681" y="23860"/>
                  </a:moveTo>
                  <a:cubicBezTo>
                    <a:pt x="18550" y="23789"/>
                    <a:pt x="18383" y="23789"/>
                    <a:pt x="18240" y="23860"/>
                  </a:cubicBezTo>
                  <a:lnTo>
                    <a:pt x="16502" y="24861"/>
                  </a:lnTo>
                  <a:cubicBezTo>
                    <a:pt x="16383" y="24908"/>
                    <a:pt x="16383" y="25075"/>
                    <a:pt x="16502" y="25122"/>
                  </a:cubicBezTo>
                  <a:lnTo>
                    <a:pt x="18240" y="26123"/>
                  </a:lnTo>
                  <a:cubicBezTo>
                    <a:pt x="18383" y="26194"/>
                    <a:pt x="18550" y="26194"/>
                    <a:pt x="18681" y="26123"/>
                  </a:cubicBezTo>
                  <a:lnTo>
                    <a:pt x="20431" y="25122"/>
                  </a:lnTo>
                  <a:cubicBezTo>
                    <a:pt x="20550" y="25075"/>
                    <a:pt x="20550" y="24896"/>
                    <a:pt x="20431" y="248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36"/>
            <p:cNvSpPr/>
            <p:nvPr/>
          </p:nvSpPr>
          <p:spPr>
            <a:xfrm>
              <a:off x="7463979" y="1775112"/>
              <a:ext cx="49645" cy="28368"/>
            </a:xfrm>
            <a:custGeom>
              <a:avLst/>
              <a:gdLst/>
              <a:ahLst/>
              <a:cxnLst/>
              <a:rect l="l" t="t" r="r" b="b"/>
              <a:pathLst>
                <a:path w="2002" h="1144" extrusionOk="0">
                  <a:moveTo>
                    <a:pt x="1001" y="0"/>
                  </a:moveTo>
                  <a:cubicBezTo>
                    <a:pt x="441" y="0"/>
                    <a:pt x="1" y="250"/>
                    <a:pt x="1" y="572"/>
                  </a:cubicBezTo>
                  <a:cubicBezTo>
                    <a:pt x="1" y="881"/>
                    <a:pt x="441" y="1143"/>
                    <a:pt x="1001" y="1143"/>
                  </a:cubicBezTo>
                  <a:cubicBezTo>
                    <a:pt x="1549" y="1143"/>
                    <a:pt x="2001" y="881"/>
                    <a:pt x="2001" y="572"/>
                  </a:cubicBezTo>
                  <a:cubicBezTo>
                    <a:pt x="2001" y="250"/>
                    <a:pt x="1549" y="0"/>
                    <a:pt x="1001" y="0"/>
                  </a:cubicBezTo>
                  <a:close/>
                </a:path>
              </a:pathLst>
            </a:custGeom>
            <a:solidFill>
              <a:srgbClr val="1311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36"/>
            <p:cNvSpPr/>
            <p:nvPr/>
          </p:nvSpPr>
          <p:spPr>
            <a:xfrm>
              <a:off x="7467524" y="1777170"/>
              <a:ext cx="42553" cy="24227"/>
            </a:xfrm>
            <a:custGeom>
              <a:avLst/>
              <a:gdLst/>
              <a:ahLst/>
              <a:cxnLst/>
              <a:rect l="l" t="t" r="r" b="b"/>
              <a:pathLst>
                <a:path w="1716" h="977" extrusionOk="0">
                  <a:moveTo>
                    <a:pt x="858" y="0"/>
                  </a:moveTo>
                  <a:cubicBezTo>
                    <a:pt x="382" y="0"/>
                    <a:pt x="1" y="215"/>
                    <a:pt x="1" y="489"/>
                  </a:cubicBezTo>
                  <a:cubicBezTo>
                    <a:pt x="1" y="751"/>
                    <a:pt x="382" y="977"/>
                    <a:pt x="858" y="977"/>
                  </a:cubicBezTo>
                  <a:cubicBezTo>
                    <a:pt x="1322" y="977"/>
                    <a:pt x="1715" y="751"/>
                    <a:pt x="1715" y="489"/>
                  </a:cubicBezTo>
                  <a:cubicBezTo>
                    <a:pt x="1715" y="227"/>
                    <a:pt x="1334" y="0"/>
                    <a:pt x="85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36"/>
            <p:cNvSpPr/>
            <p:nvPr/>
          </p:nvSpPr>
          <p:spPr>
            <a:xfrm>
              <a:off x="6369875" y="2166572"/>
              <a:ext cx="1886643" cy="692371"/>
            </a:xfrm>
            <a:custGeom>
              <a:avLst/>
              <a:gdLst/>
              <a:ahLst/>
              <a:cxnLst/>
              <a:rect l="l" t="t" r="r" b="b"/>
              <a:pathLst>
                <a:path w="76082" h="27921" extrusionOk="0">
                  <a:moveTo>
                    <a:pt x="24" y="9681"/>
                  </a:moveTo>
                  <a:lnTo>
                    <a:pt x="24" y="10633"/>
                  </a:lnTo>
                  <a:cubicBezTo>
                    <a:pt x="0" y="11002"/>
                    <a:pt x="227" y="11371"/>
                    <a:pt x="715" y="11657"/>
                  </a:cubicBezTo>
                  <a:lnTo>
                    <a:pt x="27956" y="27385"/>
                  </a:lnTo>
                  <a:cubicBezTo>
                    <a:pt x="28897" y="27921"/>
                    <a:pt x="30421" y="27921"/>
                    <a:pt x="31361" y="27385"/>
                  </a:cubicBezTo>
                  <a:lnTo>
                    <a:pt x="75379" y="1965"/>
                  </a:lnTo>
                  <a:cubicBezTo>
                    <a:pt x="75617" y="1846"/>
                    <a:pt x="75819" y="1656"/>
                    <a:pt x="75962" y="1418"/>
                  </a:cubicBezTo>
                  <a:cubicBezTo>
                    <a:pt x="76022" y="1251"/>
                    <a:pt x="76057" y="1144"/>
                    <a:pt x="76081" y="1096"/>
                  </a:cubicBezTo>
                  <a:lnTo>
                    <a:pt x="76081" y="1096"/>
                  </a:lnTo>
                  <a:cubicBezTo>
                    <a:pt x="76081" y="1096"/>
                    <a:pt x="76081" y="1084"/>
                    <a:pt x="76081" y="1084"/>
                  </a:cubicBezTo>
                  <a:lnTo>
                    <a:pt x="76081" y="1"/>
                  </a:lnTo>
                  <a:cubicBezTo>
                    <a:pt x="76069" y="346"/>
                    <a:pt x="75831" y="679"/>
                    <a:pt x="75379" y="941"/>
                  </a:cubicBezTo>
                  <a:lnTo>
                    <a:pt x="31361" y="26361"/>
                  </a:lnTo>
                  <a:cubicBezTo>
                    <a:pt x="30421" y="26897"/>
                    <a:pt x="28897" y="26897"/>
                    <a:pt x="27956" y="26361"/>
                  </a:cubicBezTo>
                  <a:lnTo>
                    <a:pt x="727" y="10633"/>
                  </a:lnTo>
                  <a:cubicBezTo>
                    <a:pt x="262" y="10371"/>
                    <a:pt x="36" y="10026"/>
                    <a:pt x="24" y="96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6" name="Google Shape;3226;p36"/>
          <p:cNvGrpSpPr/>
          <p:nvPr/>
        </p:nvGrpSpPr>
        <p:grpSpPr>
          <a:xfrm>
            <a:off x="4593366" y="1640515"/>
            <a:ext cx="760148" cy="951555"/>
            <a:chOff x="4593366" y="1640515"/>
            <a:chExt cx="760148" cy="951555"/>
          </a:xfrm>
        </p:grpSpPr>
        <p:grpSp>
          <p:nvGrpSpPr>
            <p:cNvPr id="3227" name="Google Shape;3227;p36"/>
            <p:cNvGrpSpPr/>
            <p:nvPr/>
          </p:nvGrpSpPr>
          <p:grpSpPr>
            <a:xfrm>
              <a:off x="4593372" y="1640526"/>
              <a:ext cx="760141" cy="951544"/>
              <a:chOff x="2105900" y="3564700"/>
              <a:chExt cx="649525" cy="813075"/>
            </a:xfrm>
          </p:grpSpPr>
          <p:sp>
            <p:nvSpPr>
              <p:cNvPr id="3228" name="Google Shape;3228;p36"/>
              <p:cNvSpPr/>
              <p:nvPr/>
            </p:nvSpPr>
            <p:spPr>
              <a:xfrm>
                <a:off x="2105900" y="3564700"/>
                <a:ext cx="649525" cy="813075"/>
              </a:xfrm>
              <a:custGeom>
                <a:avLst/>
                <a:gdLst/>
                <a:ahLst/>
                <a:cxnLst/>
                <a:rect l="l" t="t" r="r" b="b"/>
                <a:pathLst>
                  <a:path w="25981" h="32523" extrusionOk="0">
                    <a:moveTo>
                      <a:pt x="16735" y="173"/>
                    </a:moveTo>
                    <a:cubicBezTo>
                      <a:pt x="18422" y="173"/>
                      <a:pt x="20082" y="695"/>
                      <a:pt x="21468" y="1674"/>
                    </a:cubicBezTo>
                    <a:cubicBezTo>
                      <a:pt x="24230" y="3626"/>
                      <a:pt x="25802" y="7281"/>
                      <a:pt x="25802" y="11710"/>
                    </a:cubicBezTo>
                    <a:cubicBezTo>
                      <a:pt x="25802" y="20235"/>
                      <a:pt x="20039" y="29201"/>
                      <a:pt x="12955" y="31701"/>
                    </a:cubicBezTo>
                    <a:cubicBezTo>
                      <a:pt x="11727" y="32134"/>
                      <a:pt x="10515" y="32349"/>
                      <a:pt x="9355" y="32349"/>
                    </a:cubicBezTo>
                    <a:cubicBezTo>
                      <a:pt x="7580" y="32349"/>
                      <a:pt x="5925" y="31845"/>
                      <a:pt x="4513" y="30844"/>
                    </a:cubicBezTo>
                    <a:cubicBezTo>
                      <a:pt x="1751" y="28891"/>
                      <a:pt x="167" y="25236"/>
                      <a:pt x="167" y="20807"/>
                    </a:cubicBezTo>
                    <a:cubicBezTo>
                      <a:pt x="167" y="12282"/>
                      <a:pt x="5930" y="3317"/>
                      <a:pt x="13014" y="816"/>
                    </a:cubicBezTo>
                    <a:cubicBezTo>
                      <a:pt x="14169" y="400"/>
                      <a:pt x="15396" y="185"/>
                      <a:pt x="16622" y="173"/>
                    </a:cubicBezTo>
                    <a:cubicBezTo>
                      <a:pt x="16659" y="173"/>
                      <a:pt x="16697" y="173"/>
                      <a:pt x="16735" y="173"/>
                    </a:cubicBezTo>
                    <a:close/>
                    <a:moveTo>
                      <a:pt x="16633" y="0"/>
                    </a:moveTo>
                    <a:cubicBezTo>
                      <a:pt x="15451" y="0"/>
                      <a:pt x="14217" y="220"/>
                      <a:pt x="12967" y="661"/>
                    </a:cubicBezTo>
                    <a:cubicBezTo>
                      <a:pt x="5811" y="3174"/>
                      <a:pt x="1" y="12211"/>
                      <a:pt x="1" y="20807"/>
                    </a:cubicBezTo>
                    <a:cubicBezTo>
                      <a:pt x="1" y="25284"/>
                      <a:pt x="1608" y="28998"/>
                      <a:pt x="4418" y="30975"/>
                    </a:cubicBezTo>
                    <a:cubicBezTo>
                      <a:pt x="5843" y="31988"/>
                      <a:pt x="7547" y="32523"/>
                      <a:pt x="9301" y="32523"/>
                    </a:cubicBezTo>
                    <a:cubicBezTo>
                      <a:pt x="9320" y="32523"/>
                      <a:pt x="9340" y="32523"/>
                      <a:pt x="9359" y="32523"/>
                    </a:cubicBezTo>
                    <a:cubicBezTo>
                      <a:pt x="10609" y="32511"/>
                      <a:pt x="11847" y="32284"/>
                      <a:pt x="13014" y="31856"/>
                    </a:cubicBezTo>
                    <a:cubicBezTo>
                      <a:pt x="20170" y="29344"/>
                      <a:pt x="25980" y="20307"/>
                      <a:pt x="25980" y="11710"/>
                    </a:cubicBezTo>
                    <a:cubicBezTo>
                      <a:pt x="25980" y="7234"/>
                      <a:pt x="24373" y="3519"/>
                      <a:pt x="21563" y="1531"/>
                    </a:cubicBezTo>
                    <a:cubicBezTo>
                      <a:pt x="20129" y="515"/>
                      <a:pt x="18443" y="0"/>
                      <a:pt x="166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36"/>
              <p:cNvSpPr/>
              <p:nvPr/>
            </p:nvSpPr>
            <p:spPr>
              <a:xfrm>
                <a:off x="2167825" y="3642400"/>
                <a:ext cx="525975" cy="657425"/>
              </a:xfrm>
              <a:custGeom>
                <a:avLst/>
                <a:gdLst/>
                <a:ahLst/>
                <a:cxnLst/>
                <a:rect l="l" t="t" r="r" b="b"/>
                <a:pathLst>
                  <a:path w="21039" h="26297" extrusionOk="0">
                    <a:moveTo>
                      <a:pt x="13488" y="280"/>
                    </a:moveTo>
                    <a:cubicBezTo>
                      <a:pt x="14849" y="280"/>
                      <a:pt x="16173" y="696"/>
                      <a:pt x="17288" y="1483"/>
                    </a:cubicBezTo>
                    <a:cubicBezTo>
                      <a:pt x="19491" y="3042"/>
                      <a:pt x="20753" y="5959"/>
                      <a:pt x="20753" y="9495"/>
                    </a:cubicBezTo>
                    <a:cubicBezTo>
                      <a:pt x="20753" y="16318"/>
                      <a:pt x="16133" y="23497"/>
                      <a:pt x="10466" y="25497"/>
                    </a:cubicBezTo>
                    <a:cubicBezTo>
                      <a:pt x="9480" y="25846"/>
                      <a:pt x="8511" y="26020"/>
                      <a:pt x="7585" y="26020"/>
                    </a:cubicBezTo>
                    <a:cubicBezTo>
                      <a:pt x="6173" y="26020"/>
                      <a:pt x="4860" y="25617"/>
                      <a:pt x="3739" y="24819"/>
                    </a:cubicBezTo>
                    <a:cubicBezTo>
                      <a:pt x="1536" y="23259"/>
                      <a:pt x="274" y="20342"/>
                      <a:pt x="274" y="16806"/>
                    </a:cubicBezTo>
                    <a:cubicBezTo>
                      <a:pt x="274" y="9984"/>
                      <a:pt x="4894" y="2804"/>
                      <a:pt x="10561" y="804"/>
                    </a:cubicBezTo>
                    <a:cubicBezTo>
                      <a:pt x="11478" y="471"/>
                      <a:pt x="12454" y="292"/>
                      <a:pt x="13430" y="280"/>
                    </a:cubicBezTo>
                    <a:cubicBezTo>
                      <a:pt x="13450" y="280"/>
                      <a:pt x="13469" y="280"/>
                      <a:pt x="13488" y="280"/>
                    </a:cubicBezTo>
                    <a:close/>
                    <a:moveTo>
                      <a:pt x="13433" y="0"/>
                    </a:moveTo>
                    <a:cubicBezTo>
                      <a:pt x="12479" y="0"/>
                      <a:pt x="11485" y="176"/>
                      <a:pt x="10478" y="530"/>
                    </a:cubicBezTo>
                    <a:cubicBezTo>
                      <a:pt x="4703" y="2566"/>
                      <a:pt x="0" y="9865"/>
                      <a:pt x="0" y="16806"/>
                    </a:cubicBezTo>
                    <a:cubicBezTo>
                      <a:pt x="0" y="20437"/>
                      <a:pt x="1298" y="23438"/>
                      <a:pt x="3572" y="25057"/>
                    </a:cubicBezTo>
                    <a:cubicBezTo>
                      <a:pt x="4721" y="25857"/>
                      <a:pt x="6084" y="26296"/>
                      <a:pt x="7485" y="26296"/>
                    </a:cubicBezTo>
                    <a:cubicBezTo>
                      <a:pt x="7522" y="26296"/>
                      <a:pt x="7559" y="26296"/>
                      <a:pt x="7596" y="26295"/>
                    </a:cubicBezTo>
                    <a:cubicBezTo>
                      <a:pt x="8608" y="26295"/>
                      <a:pt x="9609" y="26117"/>
                      <a:pt x="10561" y="25771"/>
                    </a:cubicBezTo>
                    <a:cubicBezTo>
                      <a:pt x="16336" y="23735"/>
                      <a:pt x="21039" y="16437"/>
                      <a:pt x="21039" y="9495"/>
                    </a:cubicBezTo>
                    <a:cubicBezTo>
                      <a:pt x="21039" y="5864"/>
                      <a:pt x="19741" y="2864"/>
                      <a:pt x="17467" y="1256"/>
                    </a:cubicBezTo>
                    <a:cubicBezTo>
                      <a:pt x="16293" y="423"/>
                      <a:pt x="14913" y="0"/>
                      <a:pt x="134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36"/>
              <p:cNvSpPr/>
              <p:nvPr/>
            </p:nvSpPr>
            <p:spPr>
              <a:xfrm>
                <a:off x="2229425" y="3720175"/>
                <a:ext cx="402475" cy="501925"/>
              </a:xfrm>
              <a:custGeom>
                <a:avLst/>
                <a:gdLst/>
                <a:ahLst/>
                <a:cxnLst/>
                <a:rect l="l" t="t" r="r" b="b"/>
                <a:pathLst>
                  <a:path w="16099" h="20077" extrusionOk="0">
                    <a:moveTo>
                      <a:pt x="10310" y="395"/>
                    </a:moveTo>
                    <a:cubicBezTo>
                      <a:pt x="11325" y="395"/>
                      <a:pt x="12304" y="704"/>
                      <a:pt x="13122" y="1289"/>
                    </a:cubicBezTo>
                    <a:cubicBezTo>
                      <a:pt x="14765" y="2443"/>
                      <a:pt x="15705" y="4622"/>
                      <a:pt x="15705" y="7277"/>
                    </a:cubicBezTo>
                    <a:cubicBezTo>
                      <a:pt x="15705" y="12409"/>
                      <a:pt x="12240" y="17803"/>
                      <a:pt x="7978" y="19303"/>
                    </a:cubicBezTo>
                    <a:cubicBezTo>
                      <a:pt x="7249" y="19561"/>
                      <a:pt x="6531" y="19690"/>
                      <a:pt x="5844" y="19690"/>
                    </a:cubicBezTo>
                    <a:cubicBezTo>
                      <a:pt x="4792" y="19690"/>
                      <a:pt x="3813" y="19389"/>
                      <a:pt x="2977" y="18791"/>
                    </a:cubicBezTo>
                    <a:cubicBezTo>
                      <a:pt x="1334" y="17636"/>
                      <a:pt x="394" y="15457"/>
                      <a:pt x="394" y="12802"/>
                    </a:cubicBezTo>
                    <a:cubicBezTo>
                      <a:pt x="394" y="7670"/>
                      <a:pt x="3858" y="2277"/>
                      <a:pt x="8109" y="777"/>
                    </a:cubicBezTo>
                    <a:cubicBezTo>
                      <a:pt x="8800" y="527"/>
                      <a:pt x="9526" y="396"/>
                      <a:pt x="10252" y="396"/>
                    </a:cubicBezTo>
                    <a:cubicBezTo>
                      <a:pt x="10271" y="395"/>
                      <a:pt x="10290" y="395"/>
                      <a:pt x="10310" y="395"/>
                    </a:cubicBezTo>
                    <a:close/>
                    <a:moveTo>
                      <a:pt x="10254" y="1"/>
                    </a:moveTo>
                    <a:cubicBezTo>
                      <a:pt x="9520" y="1"/>
                      <a:pt x="8755" y="136"/>
                      <a:pt x="7978" y="408"/>
                    </a:cubicBezTo>
                    <a:cubicBezTo>
                      <a:pt x="3585" y="1955"/>
                      <a:pt x="1" y="7527"/>
                      <a:pt x="1" y="12802"/>
                    </a:cubicBezTo>
                    <a:cubicBezTo>
                      <a:pt x="1" y="15588"/>
                      <a:pt x="1001" y="17886"/>
                      <a:pt x="2751" y="19112"/>
                    </a:cubicBezTo>
                    <a:cubicBezTo>
                      <a:pt x="3629" y="19744"/>
                      <a:pt x="4690" y="20077"/>
                      <a:pt x="5778" y="20077"/>
                    </a:cubicBezTo>
                    <a:cubicBezTo>
                      <a:pt x="5797" y="20077"/>
                      <a:pt x="5816" y="20077"/>
                      <a:pt x="5835" y="20077"/>
                    </a:cubicBezTo>
                    <a:cubicBezTo>
                      <a:pt x="6609" y="20077"/>
                      <a:pt x="7383" y="19934"/>
                      <a:pt x="8109" y="19672"/>
                    </a:cubicBezTo>
                    <a:cubicBezTo>
                      <a:pt x="12514" y="18124"/>
                      <a:pt x="16098" y="12564"/>
                      <a:pt x="16098" y="7277"/>
                    </a:cubicBezTo>
                    <a:cubicBezTo>
                      <a:pt x="16098" y="4491"/>
                      <a:pt x="15098" y="2193"/>
                      <a:pt x="13348" y="967"/>
                    </a:cubicBezTo>
                    <a:cubicBezTo>
                      <a:pt x="12444" y="324"/>
                      <a:pt x="11387" y="1"/>
                      <a:pt x="102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36"/>
              <p:cNvSpPr/>
              <p:nvPr/>
            </p:nvSpPr>
            <p:spPr>
              <a:xfrm>
                <a:off x="2291050" y="3797925"/>
                <a:ext cx="279225" cy="346500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13860" extrusionOk="0">
                    <a:moveTo>
                      <a:pt x="7085" y="500"/>
                    </a:moveTo>
                    <a:cubicBezTo>
                      <a:pt x="7751" y="500"/>
                      <a:pt x="8406" y="703"/>
                      <a:pt x="8954" y="1084"/>
                    </a:cubicBezTo>
                    <a:cubicBezTo>
                      <a:pt x="10037" y="1846"/>
                      <a:pt x="10657" y="3298"/>
                      <a:pt x="10657" y="5048"/>
                    </a:cubicBezTo>
                    <a:cubicBezTo>
                      <a:pt x="10657" y="8489"/>
                      <a:pt x="8347" y="12097"/>
                      <a:pt x="5501" y="13097"/>
                    </a:cubicBezTo>
                    <a:cubicBezTo>
                      <a:pt x="5020" y="13267"/>
                      <a:pt x="4544" y="13351"/>
                      <a:pt x="4089" y="13351"/>
                    </a:cubicBezTo>
                    <a:cubicBezTo>
                      <a:pt x="3397" y="13351"/>
                      <a:pt x="2754" y="13156"/>
                      <a:pt x="2215" y="12776"/>
                    </a:cubicBezTo>
                    <a:cubicBezTo>
                      <a:pt x="1132" y="12014"/>
                      <a:pt x="512" y="10561"/>
                      <a:pt x="512" y="8811"/>
                    </a:cubicBezTo>
                    <a:cubicBezTo>
                      <a:pt x="512" y="5370"/>
                      <a:pt x="2822" y="1762"/>
                      <a:pt x="5668" y="762"/>
                    </a:cubicBezTo>
                    <a:cubicBezTo>
                      <a:pt x="6120" y="596"/>
                      <a:pt x="6596" y="512"/>
                      <a:pt x="7085" y="500"/>
                    </a:cubicBezTo>
                    <a:close/>
                    <a:moveTo>
                      <a:pt x="7082" y="1"/>
                    </a:moveTo>
                    <a:cubicBezTo>
                      <a:pt x="6572" y="1"/>
                      <a:pt x="6041" y="95"/>
                      <a:pt x="5501" y="286"/>
                    </a:cubicBezTo>
                    <a:cubicBezTo>
                      <a:pt x="2465" y="1358"/>
                      <a:pt x="0" y="5179"/>
                      <a:pt x="0" y="8811"/>
                    </a:cubicBezTo>
                    <a:cubicBezTo>
                      <a:pt x="0" y="10728"/>
                      <a:pt x="703" y="12323"/>
                      <a:pt x="1917" y="13180"/>
                    </a:cubicBezTo>
                    <a:cubicBezTo>
                      <a:pt x="2533" y="13622"/>
                      <a:pt x="3274" y="13859"/>
                      <a:pt x="4029" y="13859"/>
                    </a:cubicBezTo>
                    <a:cubicBezTo>
                      <a:pt x="4047" y="13859"/>
                      <a:pt x="4066" y="13859"/>
                      <a:pt x="4084" y="13859"/>
                    </a:cubicBezTo>
                    <a:cubicBezTo>
                      <a:pt x="4620" y="13859"/>
                      <a:pt x="5156" y="13764"/>
                      <a:pt x="5668" y="13573"/>
                    </a:cubicBezTo>
                    <a:cubicBezTo>
                      <a:pt x="8704" y="12514"/>
                      <a:pt x="11168" y="8680"/>
                      <a:pt x="11168" y="5048"/>
                    </a:cubicBezTo>
                    <a:cubicBezTo>
                      <a:pt x="11168" y="3132"/>
                      <a:pt x="10466" y="1536"/>
                      <a:pt x="9252" y="679"/>
                    </a:cubicBezTo>
                    <a:cubicBezTo>
                      <a:pt x="8614" y="229"/>
                      <a:pt x="7874" y="1"/>
                      <a:pt x="70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36"/>
              <p:cNvSpPr/>
              <p:nvPr/>
            </p:nvSpPr>
            <p:spPr>
              <a:xfrm>
                <a:off x="2352950" y="3875725"/>
                <a:ext cx="155700" cy="191000"/>
              </a:xfrm>
              <a:custGeom>
                <a:avLst/>
                <a:gdLst/>
                <a:ahLst/>
                <a:cxnLst/>
                <a:rect l="l" t="t" r="r" b="b"/>
                <a:pathLst>
                  <a:path w="6228" h="7640" extrusionOk="0">
                    <a:moveTo>
                      <a:pt x="3894" y="615"/>
                    </a:moveTo>
                    <a:cubicBezTo>
                      <a:pt x="4216" y="615"/>
                      <a:pt x="4513" y="710"/>
                      <a:pt x="4775" y="901"/>
                    </a:cubicBezTo>
                    <a:cubicBezTo>
                      <a:pt x="5299" y="1258"/>
                      <a:pt x="5597" y="1960"/>
                      <a:pt x="5597" y="2829"/>
                    </a:cubicBezTo>
                    <a:cubicBezTo>
                      <a:pt x="5597" y="4568"/>
                      <a:pt x="4442" y="6389"/>
                      <a:pt x="3001" y="6901"/>
                    </a:cubicBezTo>
                    <a:cubicBezTo>
                      <a:pt x="2772" y="6981"/>
                      <a:pt x="2546" y="7020"/>
                      <a:pt x="2330" y="7020"/>
                    </a:cubicBezTo>
                    <a:cubicBezTo>
                      <a:pt x="1998" y="7020"/>
                      <a:pt x="1690" y="6927"/>
                      <a:pt x="1430" y="6747"/>
                    </a:cubicBezTo>
                    <a:cubicBezTo>
                      <a:pt x="906" y="6377"/>
                      <a:pt x="608" y="5675"/>
                      <a:pt x="608" y="4806"/>
                    </a:cubicBezTo>
                    <a:cubicBezTo>
                      <a:pt x="608" y="3068"/>
                      <a:pt x="1775" y="1246"/>
                      <a:pt x="3204" y="734"/>
                    </a:cubicBezTo>
                    <a:cubicBezTo>
                      <a:pt x="3430" y="662"/>
                      <a:pt x="3656" y="615"/>
                      <a:pt x="3894" y="615"/>
                    </a:cubicBezTo>
                    <a:close/>
                    <a:moveTo>
                      <a:pt x="3913" y="0"/>
                    </a:moveTo>
                    <a:cubicBezTo>
                      <a:pt x="3621" y="0"/>
                      <a:pt x="3318" y="55"/>
                      <a:pt x="3013" y="162"/>
                    </a:cubicBezTo>
                    <a:cubicBezTo>
                      <a:pt x="1346" y="746"/>
                      <a:pt x="1" y="2829"/>
                      <a:pt x="1" y="4806"/>
                    </a:cubicBezTo>
                    <a:cubicBezTo>
                      <a:pt x="1" y="5877"/>
                      <a:pt x="394" y="6770"/>
                      <a:pt x="1084" y="7247"/>
                    </a:cubicBezTo>
                    <a:cubicBezTo>
                      <a:pt x="1442" y="7509"/>
                      <a:pt x="1882" y="7640"/>
                      <a:pt x="2323" y="7640"/>
                    </a:cubicBezTo>
                    <a:cubicBezTo>
                      <a:pt x="2632" y="7640"/>
                      <a:pt x="2930" y="7580"/>
                      <a:pt x="3216" y="7473"/>
                    </a:cubicBezTo>
                    <a:cubicBezTo>
                      <a:pt x="4871" y="6889"/>
                      <a:pt x="6228" y="4806"/>
                      <a:pt x="6228" y="2829"/>
                    </a:cubicBezTo>
                    <a:cubicBezTo>
                      <a:pt x="6228" y="1758"/>
                      <a:pt x="5835" y="865"/>
                      <a:pt x="5144" y="389"/>
                    </a:cubicBezTo>
                    <a:cubicBezTo>
                      <a:pt x="4784" y="129"/>
                      <a:pt x="4362" y="0"/>
                      <a:pt x="39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3" name="Google Shape;3233;p36"/>
            <p:cNvGrpSpPr/>
            <p:nvPr/>
          </p:nvGrpSpPr>
          <p:grpSpPr>
            <a:xfrm>
              <a:off x="4593366" y="1640515"/>
              <a:ext cx="760139" cy="951542"/>
              <a:chOff x="2105900" y="3564700"/>
              <a:chExt cx="649525" cy="813075"/>
            </a:xfrm>
          </p:grpSpPr>
          <p:sp>
            <p:nvSpPr>
              <p:cNvPr id="3234" name="Google Shape;3234;p36"/>
              <p:cNvSpPr/>
              <p:nvPr/>
            </p:nvSpPr>
            <p:spPr>
              <a:xfrm>
                <a:off x="2105900" y="3564700"/>
                <a:ext cx="649525" cy="813075"/>
              </a:xfrm>
              <a:custGeom>
                <a:avLst/>
                <a:gdLst/>
                <a:ahLst/>
                <a:cxnLst/>
                <a:rect l="l" t="t" r="r" b="b"/>
                <a:pathLst>
                  <a:path w="25981" h="32523" extrusionOk="0">
                    <a:moveTo>
                      <a:pt x="16735" y="173"/>
                    </a:moveTo>
                    <a:cubicBezTo>
                      <a:pt x="18422" y="173"/>
                      <a:pt x="20082" y="695"/>
                      <a:pt x="21468" y="1674"/>
                    </a:cubicBezTo>
                    <a:cubicBezTo>
                      <a:pt x="24230" y="3626"/>
                      <a:pt x="25802" y="7281"/>
                      <a:pt x="25802" y="11710"/>
                    </a:cubicBezTo>
                    <a:cubicBezTo>
                      <a:pt x="25802" y="20235"/>
                      <a:pt x="20039" y="29201"/>
                      <a:pt x="12955" y="31701"/>
                    </a:cubicBezTo>
                    <a:cubicBezTo>
                      <a:pt x="11727" y="32134"/>
                      <a:pt x="10515" y="32349"/>
                      <a:pt x="9355" y="32349"/>
                    </a:cubicBezTo>
                    <a:cubicBezTo>
                      <a:pt x="7580" y="32349"/>
                      <a:pt x="5925" y="31845"/>
                      <a:pt x="4513" y="30844"/>
                    </a:cubicBezTo>
                    <a:cubicBezTo>
                      <a:pt x="1751" y="28891"/>
                      <a:pt x="167" y="25236"/>
                      <a:pt x="167" y="20807"/>
                    </a:cubicBezTo>
                    <a:cubicBezTo>
                      <a:pt x="167" y="12282"/>
                      <a:pt x="5930" y="3317"/>
                      <a:pt x="13014" y="816"/>
                    </a:cubicBezTo>
                    <a:cubicBezTo>
                      <a:pt x="14169" y="400"/>
                      <a:pt x="15396" y="185"/>
                      <a:pt x="16622" y="173"/>
                    </a:cubicBezTo>
                    <a:cubicBezTo>
                      <a:pt x="16659" y="173"/>
                      <a:pt x="16697" y="173"/>
                      <a:pt x="16735" y="173"/>
                    </a:cubicBezTo>
                    <a:close/>
                    <a:moveTo>
                      <a:pt x="16633" y="0"/>
                    </a:moveTo>
                    <a:cubicBezTo>
                      <a:pt x="15451" y="0"/>
                      <a:pt x="14217" y="220"/>
                      <a:pt x="12967" y="661"/>
                    </a:cubicBezTo>
                    <a:cubicBezTo>
                      <a:pt x="5811" y="3174"/>
                      <a:pt x="1" y="12211"/>
                      <a:pt x="1" y="20807"/>
                    </a:cubicBezTo>
                    <a:cubicBezTo>
                      <a:pt x="1" y="25284"/>
                      <a:pt x="1608" y="28998"/>
                      <a:pt x="4418" y="30975"/>
                    </a:cubicBezTo>
                    <a:cubicBezTo>
                      <a:pt x="5843" y="31988"/>
                      <a:pt x="7547" y="32523"/>
                      <a:pt x="9301" y="32523"/>
                    </a:cubicBezTo>
                    <a:cubicBezTo>
                      <a:pt x="9320" y="32523"/>
                      <a:pt x="9340" y="32523"/>
                      <a:pt x="9359" y="32523"/>
                    </a:cubicBezTo>
                    <a:cubicBezTo>
                      <a:pt x="10609" y="32511"/>
                      <a:pt x="11847" y="32284"/>
                      <a:pt x="13014" y="31856"/>
                    </a:cubicBezTo>
                    <a:cubicBezTo>
                      <a:pt x="20170" y="29344"/>
                      <a:pt x="25980" y="20307"/>
                      <a:pt x="25980" y="11710"/>
                    </a:cubicBezTo>
                    <a:cubicBezTo>
                      <a:pt x="25980" y="7234"/>
                      <a:pt x="24373" y="3519"/>
                      <a:pt x="21563" y="1531"/>
                    </a:cubicBezTo>
                    <a:cubicBezTo>
                      <a:pt x="20129" y="515"/>
                      <a:pt x="18443" y="0"/>
                      <a:pt x="166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36"/>
              <p:cNvSpPr/>
              <p:nvPr/>
            </p:nvSpPr>
            <p:spPr>
              <a:xfrm>
                <a:off x="2167825" y="3642400"/>
                <a:ext cx="525975" cy="657425"/>
              </a:xfrm>
              <a:custGeom>
                <a:avLst/>
                <a:gdLst/>
                <a:ahLst/>
                <a:cxnLst/>
                <a:rect l="l" t="t" r="r" b="b"/>
                <a:pathLst>
                  <a:path w="21039" h="26297" extrusionOk="0">
                    <a:moveTo>
                      <a:pt x="13488" y="280"/>
                    </a:moveTo>
                    <a:cubicBezTo>
                      <a:pt x="14849" y="280"/>
                      <a:pt x="16173" y="696"/>
                      <a:pt x="17288" y="1483"/>
                    </a:cubicBezTo>
                    <a:cubicBezTo>
                      <a:pt x="19491" y="3042"/>
                      <a:pt x="20753" y="5959"/>
                      <a:pt x="20753" y="9495"/>
                    </a:cubicBezTo>
                    <a:cubicBezTo>
                      <a:pt x="20753" y="16318"/>
                      <a:pt x="16133" y="23497"/>
                      <a:pt x="10466" y="25497"/>
                    </a:cubicBezTo>
                    <a:cubicBezTo>
                      <a:pt x="9480" y="25846"/>
                      <a:pt x="8511" y="26020"/>
                      <a:pt x="7585" y="26020"/>
                    </a:cubicBezTo>
                    <a:cubicBezTo>
                      <a:pt x="6173" y="26020"/>
                      <a:pt x="4860" y="25617"/>
                      <a:pt x="3739" y="24819"/>
                    </a:cubicBezTo>
                    <a:cubicBezTo>
                      <a:pt x="1536" y="23259"/>
                      <a:pt x="274" y="20342"/>
                      <a:pt x="274" y="16806"/>
                    </a:cubicBezTo>
                    <a:cubicBezTo>
                      <a:pt x="274" y="9984"/>
                      <a:pt x="4894" y="2804"/>
                      <a:pt x="10561" y="804"/>
                    </a:cubicBezTo>
                    <a:cubicBezTo>
                      <a:pt x="11478" y="471"/>
                      <a:pt x="12454" y="292"/>
                      <a:pt x="13430" y="280"/>
                    </a:cubicBezTo>
                    <a:cubicBezTo>
                      <a:pt x="13450" y="280"/>
                      <a:pt x="13469" y="280"/>
                      <a:pt x="13488" y="280"/>
                    </a:cubicBezTo>
                    <a:close/>
                    <a:moveTo>
                      <a:pt x="13433" y="0"/>
                    </a:moveTo>
                    <a:cubicBezTo>
                      <a:pt x="12479" y="0"/>
                      <a:pt x="11485" y="176"/>
                      <a:pt x="10478" y="530"/>
                    </a:cubicBezTo>
                    <a:cubicBezTo>
                      <a:pt x="4703" y="2566"/>
                      <a:pt x="0" y="9865"/>
                      <a:pt x="0" y="16806"/>
                    </a:cubicBezTo>
                    <a:cubicBezTo>
                      <a:pt x="0" y="20437"/>
                      <a:pt x="1298" y="23438"/>
                      <a:pt x="3572" y="25057"/>
                    </a:cubicBezTo>
                    <a:cubicBezTo>
                      <a:pt x="4721" y="25857"/>
                      <a:pt x="6084" y="26296"/>
                      <a:pt x="7485" y="26296"/>
                    </a:cubicBezTo>
                    <a:cubicBezTo>
                      <a:pt x="7522" y="26296"/>
                      <a:pt x="7559" y="26296"/>
                      <a:pt x="7596" y="26295"/>
                    </a:cubicBezTo>
                    <a:cubicBezTo>
                      <a:pt x="8608" y="26295"/>
                      <a:pt x="9609" y="26117"/>
                      <a:pt x="10561" y="25771"/>
                    </a:cubicBezTo>
                    <a:cubicBezTo>
                      <a:pt x="16336" y="23735"/>
                      <a:pt x="21039" y="16437"/>
                      <a:pt x="21039" y="9495"/>
                    </a:cubicBezTo>
                    <a:cubicBezTo>
                      <a:pt x="21039" y="5864"/>
                      <a:pt x="19741" y="2864"/>
                      <a:pt x="17467" y="1256"/>
                    </a:cubicBezTo>
                    <a:cubicBezTo>
                      <a:pt x="16293" y="423"/>
                      <a:pt x="14913" y="0"/>
                      <a:pt x="134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36"/>
              <p:cNvSpPr/>
              <p:nvPr/>
            </p:nvSpPr>
            <p:spPr>
              <a:xfrm>
                <a:off x="2229425" y="3720175"/>
                <a:ext cx="402475" cy="501925"/>
              </a:xfrm>
              <a:custGeom>
                <a:avLst/>
                <a:gdLst/>
                <a:ahLst/>
                <a:cxnLst/>
                <a:rect l="l" t="t" r="r" b="b"/>
                <a:pathLst>
                  <a:path w="16099" h="20077" extrusionOk="0">
                    <a:moveTo>
                      <a:pt x="10310" y="395"/>
                    </a:moveTo>
                    <a:cubicBezTo>
                      <a:pt x="11325" y="395"/>
                      <a:pt x="12304" y="704"/>
                      <a:pt x="13122" y="1289"/>
                    </a:cubicBezTo>
                    <a:cubicBezTo>
                      <a:pt x="14765" y="2443"/>
                      <a:pt x="15705" y="4622"/>
                      <a:pt x="15705" y="7277"/>
                    </a:cubicBezTo>
                    <a:cubicBezTo>
                      <a:pt x="15705" y="12409"/>
                      <a:pt x="12240" y="17803"/>
                      <a:pt x="7978" y="19303"/>
                    </a:cubicBezTo>
                    <a:cubicBezTo>
                      <a:pt x="7249" y="19561"/>
                      <a:pt x="6531" y="19690"/>
                      <a:pt x="5844" y="19690"/>
                    </a:cubicBezTo>
                    <a:cubicBezTo>
                      <a:pt x="4792" y="19690"/>
                      <a:pt x="3813" y="19389"/>
                      <a:pt x="2977" y="18791"/>
                    </a:cubicBezTo>
                    <a:cubicBezTo>
                      <a:pt x="1334" y="17636"/>
                      <a:pt x="394" y="15457"/>
                      <a:pt x="394" y="12802"/>
                    </a:cubicBezTo>
                    <a:cubicBezTo>
                      <a:pt x="394" y="7670"/>
                      <a:pt x="3858" y="2277"/>
                      <a:pt x="8109" y="777"/>
                    </a:cubicBezTo>
                    <a:cubicBezTo>
                      <a:pt x="8800" y="527"/>
                      <a:pt x="9526" y="396"/>
                      <a:pt x="10252" y="396"/>
                    </a:cubicBezTo>
                    <a:cubicBezTo>
                      <a:pt x="10271" y="395"/>
                      <a:pt x="10290" y="395"/>
                      <a:pt x="10310" y="395"/>
                    </a:cubicBezTo>
                    <a:close/>
                    <a:moveTo>
                      <a:pt x="10254" y="1"/>
                    </a:moveTo>
                    <a:cubicBezTo>
                      <a:pt x="9520" y="1"/>
                      <a:pt x="8755" y="136"/>
                      <a:pt x="7978" y="408"/>
                    </a:cubicBezTo>
                    <a:cubicBezTo>
                      <a:pt x="3585" y="1955"/>
                      <a:pt x="1" y="7527"/>
                      <a:pt x="1" y="12802"/>
                    </a:cubicBezTo>
                    <a:cubicBezTo>
                      <a:pt x="1" y="15588"/>
                      <a:pt x="1001" y="17886"/>
                      <a:pt x="2751" y="19112"/>
                    </a:cubicBezTo>
                    <a:cubicBezTo>
                      <a:pt x="3629" y="19744"/>
                      <a:pt x="4690" y="20077"/>
                      <a:pt x="5778" y="20077"/>
                    </a:cubicBezTo>
                    <a:cubicBezTo>
                      <a:pt x="5797" y="20077"/>
                      <a:pt x="5816" y="20077"/>
                      <a:pt x="5835" y="20077"/>
                    </a:cubicBezTo>
                    <a:cubicBezTo>
                      <a:pt x="6609" y="20077"/>
                      <a:pt x="7383" y="19934"/>
                      <a:pt x="8109" y="19672"/>
                    </a:cubicBezTo>
                    <a:cubicBezTo>
                      <a:pt x="12514" y="18124"/>
                      <a:pt x="16098" y="12564"/>
                      <a:pt x="16098" y="7277"/>
                    </a:cubicBezTo>
                    <a:cubicBezTo>
                      <a:pt x="16098" y="4491"/>
                      <a:pt x="15098" y="2193"/>
                      <a:pt x="13348" y="967"/>
                    </a:cubicBezTo>
                    <a:cubicBezTo>
                      <a:pt x="12444" y="324"/>
                      <a:pt x="11387" y="1"/>
                      <a:pt x="102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36"/>
              <p:cNvSpPr/>
              <p:nvPr/>
            </p:nvSpPr>
            <p:spPr>
              <a:xfrm>
                <a:off x="2291050" y="3797925"/>
                <a:ext cx="279225" cy="346500"/>
              </a:xfrm>
              <a:custGeom>
                <a:avLst/>
                <a:gdLst/>
                <a:ahLst/>
                <a:cxnLst/>
                <a:rect l="l" t="t" r="r" b="b"/>
                <a:pathLst>
                  <a:path w="11169" h="13860" extrusionOk="0">
                    <a:moveTo>
                      <a:pt x="7085" y="500"/>
                    </a:moveTo>
                    <a:cubicBezTo>
                      <a:pt x="7751" y="500"/>
                      <a:pt x="8406" y="703"/>
                      <a:pt x="8954" y="1084"/>
                    </a:cubicBezTo>
                    <a:cubicBezTo>
                      <a:pt x="10037" y="1846"/>
                      <a:pt x="10657" y="3298"/>
                      <a:pt x="10657" y="5048"/>
                    </a:cubicBezTo>
                    <a:cubicBezTo>
                      <a:pt x="10657" y="8489"/>
                      <a:pt x="8347" y="12097"/>
                      <a:pt x="5501" y="13097"/>
                    </a:cubicBezTo>
                    <a:cubicBezTo>
                      <a:pt x="5020" y="13267"/>
                      <a:pt x="4544" y="13351"/>
                      <a:pt x="4089" y="13351"/>
                    </a:cubicBezTo>
                    <a:cubicBezTo>
                      <a:pt x="3397" y="13351"/>
                      <a:pt x="2754" y="13156"/>
                      <a:pt x="2215" y="12776"/>
                    </a:cubicBezTo>
                    <a:cubicBezTo>
                      <a:pt x="1132" y="12014"/>
                      <a:pt x="512" y="10561"/>
                      <a:pt x="512" y="8811"/>
                    </a:cubicBezTo>
                    <a:cubicBezTo>
                      <a:pt x="512" y="5370"/>
                      <a:pt x="2822" y="1762"/>
                      <a:pt x="5668" y="762"/>
                    </a:cubicBezTo>
                    <a:cubicBezTo>
                      <a:pt x="6120" y="596"/>
                      <a:pt x="6596" y="512"/>
                      <a:pt x="7085" y="500"/>
                    </a:cubicBezTo>
                    <a:close/>
                    <a:moveTo>
                      <a:pt x="7082" y="1"/>
                    </a:moveTo>
                    <a:cubicBezTo>
                      <a:pt x="6572" y="1"/>
                      <a:pt x="6041" y="95"/>
                      <a:pt x="5501" y="286"/>
                    </a:cubicBezTo>
                    <a:cubicBezTo>
                      <a:pt x="2465" y="1358"/>
                      <a:pt x="0" y="5179"/>
                      <a:pt x="0" y="8811"/>
                    </a:cubicBezTo>
                    <a:cubicBezTo>
                      <a:pt x="0" y="10728"/>
                      <a:pt x="703" y="12323"/>
                      <a:pt x="1917" y="13180"/>
                    </a:cubicBezTo>
                    <a:cubicBezTo>
                      <a:pt x="2533" y="13622"/>
                      <a:pt x="3274" y="13859"/>
                      <a:pt x="4029" y="13859"/>
                    </a:cubicBezTo>
                    <a:cubicBezTo>
                      <a:pt x="4047" y="13859"/>
                      <a:pt x="4066" y="13859"/>
                      <a:pt x="4084" y="13859"/>
                    </a:cubicBezTo>
                    <a:cubicBezTo>
                      <a:pt x="4620" y="13859"/>
                      <a:pt x="5156" y="13764"/>
                      <a:pt x="5668" y="13573"/>
                    </a:cubicBezTo>
                    <a:cubicBezTo>
                      <a:pt x="8704" y="12514"/>
                      <a:pt x="11168" y="8680"/>
                      <a:pt x="11168" y="5048"/>
                    </a:cubicBezTo>
                    <a:cubicBezTo>
                      <a:pt x="11168" y="3132"/>
                      <a:pt x="10466" y="1536"/>
                      <a:pt x="9252" y="679"/>
                    </a:cubicBezTo>
                    <a:cubicBezTo>
                      <a:pt x="8614" y="229"/>
                      <a:pt x="7874" y="1"/>
                      <a:pt x="70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36"/>
              <p:cNvSpPr/>
              <p:nvPr/>
            </p:nvSpPr>
            <p:spPr>
              <a:xfrm>
                <a:off x="2352950" y="3875725"/>
                <a:ext cx="155700" cy="191000"/>
              </a:xfrm>
              <a:custGeom>
                <a:avLst/>
                <a:gdLst/>
                <a:ahLst/>
                <a:cxnLst/>
                <a:rect l="l" t="t" r="r" b="b"/>
                <a:pathLst>
                  <a:path w="6228" h="7640" extrusionOk="0">
                    <a:moveTo>
                      <a:pt x="3894" y="615"/>
                    </a:moveTo>
                    <a:cubicBezTo>
                      <a:pt x="4216" y="615"/>
                      <a:pt x="4513" y="710"/>
                      <a:pt x="4775" y="901"/>
                    </a:cubicBezTo>
                    <a:cubicBezTo>
                      <a:pt x="5299" y="1258"/>
                      <a:pt x="5597" y="1960"/>
                      <a:pt x="5597" y="2829"/>
                    </a:cubicBezTo>
                    <a:cubicBezTo>
                      <a:pt x="5597" y="4568"/>
                      <a:pt x="4442" y="6389"/>
                      <a:pt x="3001" y="6901"/>
                    </a:cubicBezTo>
                    <a:cubicBezTo>
                      <a:pt x="2772" y="6981"/>
                      <a:pt x="2546" y="7020"/>
                      <a:pt x="2330" y="7020"/>
                    </a:cubicBezTo>
                    <a:cubicBezTo>
                      <a:pt x="1998" y="7020"/>
                      <a:pt x="1690" y="6927"/>
                      <a:pt x="1430" y="6747"/>
                    </a:cubicBezTo>
                    <a:cubicBezTo>
                      <a:pt x="906" y="6377"/>
                      <a:pt x="608" y="5675"/>
                      <a:pt x="608" y="4806"/>
                    </a:cubicBezTo>
                    <a:cubicBezTo>
                      <a:pt x="608" y="3068"/>
                      <a:pt x="1775" y="1246"/>
                      <a:pt x="3204" y="734"/>
                    </a:cubicBezTo>
                    <a:cubicBezTo>
                      <a:pt x="3430" y="662"/>
                      <a:pt x="3656" y="615"/>
                      <a:pt x="3894" y="615"/>
                    </a:cubicBezTo>
                    <a:close/>
                    <a:moveTo>
                      <a:pt x="3913" y="0"/>
                    </a:moveTo>
                    <a:cubicBezTo>
                      <a:pt x="3621" y="0"/>
                      <a:pt x="3318" y="55"/>
                      <a:pt x="3013" y="162"/>
                    </a:cubicBezTo>
                    <a:cubicBezTo>
                      <a:pt x="1346" y="746"/>
                      <a:pt x="1" y="2829"/>
                      <a:pt x="1" y="4806"/>
                    </a:cubicBezTo>
                    <a:cubicBezTo>
                      <a:pt x="1" y="5877"/>
                      <a:pt x="394" y="6770"/>
                      <a:pt x="1084" y="7247"/>
                    </a:cubicBezTo>
                    <a:cubicBezTo>
                      <a:pt x="1442" y="7509"/>
                      <a:pt x="1882" y="7640"/>
                      <a:pt x="2323" y="7640"/>
                    </a:cubicBezTo>
                    <a:cubicBezTo>
                      <a:pt x="2632" y="7640"/>
                      <a:pt x="2930" y="7580"/>
                      <a:pt x="3216" y="7473"/>
                    </a:cubicBezTo>
                    <a:cubicBezTo>
                      <a:pt x="4871" y="6889"/>
                      <a:pt x="6228" y="4806"/>
                      <a:pt x="6228" y="2829"/>
                    </a:cubicBezTo>
                    <a:cubicBezTo>
                      <a:pt x="6228" y="1758"/>
                      <a:pt x="5835" y="865"/>
                      <a:pt x="5144" y="389"/>
                    </a:cubicBezTo>
                    <a:cubicBezTo>
                      <a:pt x="4784" y="129"/>
                      <a:pt x="4362" y="0"/>
                      <a:pt x="39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39" name="Google Shape;3239;p36"/>
          <p:cNvGrpSpPr/>
          <p:nvPr/>
        </p:nvGrpSpPr>
        <p:grpSpPr>
          <a:xfrm rot="10800000" flipH="1">
            <a:off x="4821614" y="2693204"/>
            <a:ext cx="303650" cy="900973"/>
            <a:chOff x="4482322" y="2464909"/>
            <a:chExt cx="173872" cy="515844"/>
          </a:xfrm>
        </p:grpSpPr>
        <p:sp>
          <p:nvSpPr>
            <p:cNvPr id="3240" name="Google Shape;3240;p36"/>
            <p:cNvSpPr/>
            <p:nvPr/>
          </p:nvSpPr>
          <p:spPr>
            <a:xfrm>
              <a:off x="4510935" y="2893753"/>
              <a:ext cx="87000" cy="87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6"/>
            <p:cNvSpPr/>
            <p:nvPr/>
          </p:nvSpPr>
          <p:spPr>
            <a:xfrm>
              <a:off x="4482322" y="2779038"/>
              <a:ext cx="65400" cy="654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36"/>
            <p:cNvSpPr/>
            <p:nvPr/>
          </p:nvSpPr>
          <p:spPr>
            <a:xfrm>
              <a:off x="4582394" y="2709659"/>
              <a:ext cx="73800" cy="738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36"/>
            <p:cNvSpPr/>
            <p:nvPr/>
          </p:nvSpPr>
          <p:spPr>
            <a:xfrm>
              <a:off x="4493409" y="2621315"/>
              <a:ext cx="59700" cy="597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36"/>
            <p:cNvSpPr/>
            <p:nvPr/>
          </p:nvSpPr>
          <p:spPr>
            <a:xfrm>
              <a:off x="4582399" y="2536883"/>
              <a:ext cx="50400" cy="504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36"/>
            <p:cNvSpPr/>
            <p:nvPr/>
          </p:nvSpPr>
          <p:spPr>
            <a:xfrm>
              <a:off x="4510935" y="2464909"/>
              <a:ext cx="40500" cy="405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4830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56"/>
          <p:cNvSpPr/>
          <p:nvPr/>
        </p:nvSpPr>
        <p:spPr>
          <a:xfrm>
            <a:off x="7248450" y="3717505"/>
            <a:ext cx="668400" cy="66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56"/>
          <p:cNvSpPr/>
          <p:nvPr/>
        </p:nvSpPr>
        <p:spPr>
          <a:xfrm>
            <a:off x="4237800" y="3717505"/>
            <a:ext cx="668400" cy="66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56"/>
          <p:cNvSpPr/>
          <p:nvPr/>
        </p:nvSpPr>
        <p:spPr>
          <a:xfrm>
            <a:off x="1204025" y="3717505"/>
            <a:ext cx="668400" cy="668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5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ORGANIZATIONAL CHART</a:t>
            </a:r>
            <a:endParaRPr/>
          </a:p>
        </p:txBody>
      </p:sp>
      <p:sp>
        <p:nvSpPr>
          <p:cNvPr id="1394" name="Google Shape;1394;p56"/>
          <p:cNvSpPr txBox="1">
            <a:spLocks noGrp="1"/>
          </p:cNvSpPr>
          <p:nvPr>
            <p:ph type="subTitle" idx="4294967295"/>
          </p:nvPr>
        </p:nvSpPr>
        <p:spPr>
          <a:xfrm>
            <a:off x="3730650" y="1272325"/>
            <a:ext cx="16827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CEO</a:t>
            </a:r>
            <a:endParaRPr sz="18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95" name="Google Shape;1395;p56"/>
          <p:cNvSpPr txBox="1">
            <a:spLocks noGrp="1"/>
          </p:cNvSpPr>
          <p:nvPr>
            <p:ph type="subTitle" idx="4294967295"/>
          </p:nvPr>
        </p:nvSpPr>
        <p:spPr>
          <a:xfrm>
            <a:off x="696875" y="2638425"/>
            <a:ext cx="16827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TEAM 1</a:t>
            </a:r>
            <a:endParaRPr sz="180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96" name="Google Shape;1396;p56"/>
          <p:cNvSpPr txBox="1">
            <a:spLocks noGrp="1"/>
          </p:cNvSpPr>
          <p:nvPr>
            <p:ph type="subTitle" idx="4294967295"/>
          </p:nvPr>
        </p:nvSpPr>
        <p:spPr>
          <a:xfrm>
            <a:off x="3730650" y="2638413"/>
            <a:ext cx="16827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TEAM 2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97" name="Google Shape;1397;p56"/>
          <p:cNvSpPr txBox="1">
            <a:spLocks noGrp="1"/>
          </p:cNvSpPr>
          <p:nvPr>
            <p:ph type="subTitle" idx="4294967295"/>
          </p:nvPr>
        </p:nvSpPr>
        <p:spPr>
          <a:xfrm>
            <a:off x="6741300" y="2638425"/>
            <a:ext cx="16827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TEAM 3</a:t>
            </a:r>
            <a:endParaRPr sz="18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98" name="Google Shape;1398;p56"/>
          <p:cNvSpPr/>
          <p:nvPr/>
        </p:nvSpPr>
        <p:spPr>
          <a:xfrm>
            <a:off x="4244550" y="1742588"/>
            <a:ext cx="654900" cy="654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99" name="Google Shape;1399;p56"/>
          <p:cNvCxnSpPr>
            <a:stCxn id="1398" idx="2"/>
            <a:endCxn id="1395" idx="0"/>
          </p:cNvCxnSpPr>
          <p:nvPr/>
        </p:nvCxnSpPr>
        <p:spPr>
          <a:xfrm flipH="1">
            <a:off x="1538250" y="2070038"/>
            <a:ext cx="2706300" cy="5685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400" name="Google Shape;1400;p56"/>
          <p:cNvCxnSpPr>
            <a:stCxn id="1398" idx="6"/>
            <a:endCxn id="1397" idx="0"/>
          </p:cNvCxnSpPr>
          <p:nvPr/>
        </p:nvCxnSpPr>
        <p:spPr>
          <a:xfrm>
            <a:off x="4899450" y="2070038"/>
            <a:ext cx="2683200" cy="5685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401" name="Google Shape;1401;p56"/>
          <p:cNvCxnSpPr>
            <a:stCxn id="1398" idx="4"/>
            <a:endCxn id="1396" idx="0"/>
          </p:cNvCxnSpPr>
          <p:nvPr/>
        </p:nvCxnSpPr>
        <p:spPr>
          <a:xfrm>
            <a:off x="4572000" y="2397488"/>
            <a:ext cx="0" cy="240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402" name="Google Shape;1402;p56"/>
          <p:cNvGrpSpPr/>
          <p:nvPr/>
        </p:nvGrpSpPr>
        <p:grpSpPr>
          <a:xfrm>
            <a:off x="1339552" y="3084148"/>
            <a:ext cx="397347" cy="489284"/>
            <a:chOff x="3316000" y="4399325"/>
            <a:chExt cx="392325" cy="483100"/>
          </a:xfrm>
        </p:grpSpPr>
        <p:sp>
          <p:nvSpPr>
            <p:cNvPr id="1403" name="Google Shape;1403;p56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4" name="Google Shape;1404;p56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05" name="Google Shape;1405;p56"/>
          <p:cNvGrpSpPr/>
          <p:nvPr/>
        </p:nvGrpSpPr>
        <p:grpSpPr>
          <a:xfrm>
            <a:off x="4389304" y="1825370"/>
            <a:ext cx="365393" cy="489334"/>
            <a:chOff x="3926225" y="4399275"/>
            <a:chExt cx="360775" cy="483150"/>
          </a:xfrm>
        </p:grpSpPr>
        <p:sp>
          <p:nvSpPr>
            <p:cNvPr id="1406" name="Google Shape;1406;p56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08" name="Google Shape;1408;p56"/>
          <p:cNvGrpSpPr/>
          <p:nvPr/>
        </p:nvGrpSpPr>
        <p:grpSpPr>
          <a:xfrm>
            <a:off x="4373327" y="3084148"/>
            <a:ext cx="397347" cy="489284"/>
            <a:chOff x="3316000" y="4399325"/>
            <a:chExt cx="392325" cy="483100"/>
          </a:xfrm>
        </p:grpSpPr>
        <p:sp>
          <p:nvSpPr>
            <p:cNvPr id="1409" name="Google Shape;1409;p56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10" name="Google Shape;1410;p56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11" name="Google Shape;1411;p56"/>
          <p:cNvGrpSpPr/>
          <p:nvPr/>
        </p:nvGrpSpPr>
        <p:grpSpPr>
          <a:xfrm>
            <a:off x="7399954" y="3084122"/>
            <a:ext cx="365393" cy="489334"/>
            <a:chOff x="3926225" y="4399275"/>
            <a:chExt cx="360775" cy="483150"/>
          </a:xfrm>
        </p:grpSpPr>
        <p:sp>
          <p:nvSpPr>
            <p:cNvPr id="1412" name="Google Shape;1412;p56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13" name="Google Shape;1413;p56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414" name="Google Shape;1414;p56"/>
          <p:cNvSpPr/>
          <p:nvPr/>
        </p:nvSpPr>
        <p:spPr>
          <a:xfrm>
            <a:off x="1363969" y="3876991"/>
            <a:ext cx="348513" cy="349427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56"/>
          <p:cNvSpPr/>
          <p:nvPr/>
        </p:nvSpPr>
        <p:spPr>
          <a:xfrm>
            <a:off x="7406063" y="3877449"/>
            <a:ext cx="353174" cy="348513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6" name="Google Shape;1416;p56"/>
          <p:cNvGrpSpPr/>
          <p:nvPr/>
        </p:nvGrpSpPr>
        <p:grpSpPr>
          <a:xfrm>
            <a:off x="4397272" y="3877434"/>
            <a:ext cx="349457" cy="348542"/>
            <a:chOff x="3599700" y="1954475"/>
            <a:chExt cx="296175" cy="295400"/>
          </a:xfrm>
        </p:grpSpPr>
        <p:sp>
          <p:nvSpPr>
            <p:cNvPr id="1417" name="Google Shape;1417;p56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6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6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0"/>
          <p:cNvSpPr/>
          <p:nvPr/>
        </p:nvSpPr>
        <p:spPr>
          <a:xfrm>
            <a:off x="887900" y="2807701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F2A36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20"/>
          <p:cNvSpPr/>
          <p:nvPr/>
        </p:nvSpPr>
        <p:spPr>
          <a:xfrm>
            <a:off x="2837949" y="2807701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3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3" y="1"/>
                  <a:pt x="2629" y="1"/>
                </a:cubicBezTo>
                <a:lnTo>
                  <a:pt x="50260" y="1"/>
                </a:lnTo>
                <a:cubicBezTo>
                  <a:pt x="51685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57" y="57860"/>
                  <a:pt x="51685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22283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20"/>
          <p:cNvSpPr/>
          <p:nvPr/>
        </p:nvSpPr>
        <p:spPr>
          <a:xfrm>
            <a:off x="4787107" y="2807701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2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2" y="1"/>
                  <a:pt x="2629" y="1"/>
                </a:cubicBezTo>
                <a:lnTo>
                  <a:pt x="50260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Google Shape;1642;p20"/>
          <p:cNvSpPr/>
          <p:nvPr/>
        </p:nvSpPr>
        <p:spPr>
          <a:xfrm>
            <a:off x="6737184" y="2807701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684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3" name="Google Shape;1643;p20"/>
          <p:cNvGrpSpPr/>
          <p:nvPr/>
        </p:nvGrpSpPr>
        <p:grpSpPr>
          <a:xfrm>
            <a:off x="7002705" y="1494746"/>
            <a:ext cx="987877" cy="1111795"/>
            <a:chOff x="7228274" y="1201022"/>
            <a:chExt cx="1260851" cy="1419011"/>
          </a:xfrm>
        </p:grpSpPr>
        <p:sp>
          <p:nvSpPr>
            <p:cNvPr id="1644" name="Google Shape;1644;p20"/>
            <p:cNvSpPr/>
            <p:nvPr/>
          </p:nvSpPr>
          <p:spPr>
            <a:xfrm>
              <a:off x="7682044" y="2249445"/>
              <a:ext cx="335007" cy="370588"/>
            </a:xfrm>
            <a:custGeom>
              <a:avLst/>
              <a:gdLst/>
              <a:ahLst/>
              <a:cxnLst/>
              <a:rect l="l" t="t" r="r" b="b"/>
              <a:pathLst>
                <a:path w="10451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0"/>
            <p:cNvSpPr/>
            <p:nvPr/>
          </p:nvSpPr>
          <p:spPr>
            <a:xfrm>
              <a:off x="722827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8888" y="1"/>
                  </a:moveTo>
                  <a:cubicBezTo>
                    <a:pt x="13304" y="1"/>
                    <a:pt x="7787" y="2456"/>
                    <a:pt x="4149" y="7119"/>
                  </a:cubicBezTo>
                  <a:cubicBezTo>
                    <a:pt x="2217" y="9590"/>
                    <a:pt x="1045" y="12377"/>
                    <a:pt x="602" y="15258"/>
                  </a:cubicBezTo>
                  <a:cubicBezTo>
                    <a:pt x="0" y="19027"/>
                    <a:pt x="633" y="22891"/>
                    <a:pt x="2470" y="26279"/>
                  </a:cubicBezTo>
                  <a:cubicBezTo>
                    <a:pt x="3262" y="27799"/>
                    <a:pt x="4307" y="29224"/>
                    <a:pt x="5606" y="30491"/>
                  </a:cubicBezTo>
                  <a:cubicBezTo>
                    <a:pt x="6239" y="31124"/>
                    <a:pt x="6936" y="31758"/>
                    <a:pt x="7696" y="32296"/>
                  </a:cubicBezTo>
                  <a:cubicBezTo>
                    <a:pt x="11040" y="34769"/>
                    <a:pt x="14967" y="35963"/>
                    <a:pt x="18862" y="35963"/>
                  </a:cubicBezTo>
                  <a:cubicBezTo>
                    <a:pt x="24446" y="35963"/>
                    <a:pt x="29963" y="33508"/>
                    <a:pt x="33601" y="28844"/>
                  </a:cubicBezTo>
                  <a:cubicBezTo>
                    <a:pt x="39333" y="21529"/>
                    <a:pt x="38383" y="11300"/>
                    <a:pt x="31764" y="5061"/>
                  </a:cubicBezTo>
                  <a:lnTo>
                    <a:pt x="31733" y="5061"/>
                  </a:lnTo>
                  <a:cubicBezTo>
                    <a:pt x="31226" y="4554"/>
                    <a:pt x="30656" y="4111"/>
                    <a:pt x="30054" y="3668"/>
                  </a:cubicBezTo>
                  <a:cubicBezTo>
                    <a:pt x="26710" y="1195"/>
                    <a:pt x="22782" y="1"/>
                    <a:pt x="188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0"/>
            <p:cNvSpPr/>
            <p:nvPr/>
          </p:nvSpPr>
          <p:spPr>
            <a:xfrm>
              <a:off x="7407942" y="1363221"/>
              <a:ext cx="1081183" cy="990628"/>
            </a:xfrm>
            <a:custGeom>
              <a:avLst/>
              <a:gdLst/>
              <a:ahLst/>
              <a:cxnLst/>
              <a:rect l="l" t="t" r="r" b="b"/>
              <a:pathLst>
                <a:path w="33729" h="30904" extrusionOk="0">
                  <a:moveTo>
                    <a:pt x="26128" y="1"/>
                  </a:moveTo>
                  <a:lnTo>
                    <a:pt x="19224" y="6746"/>
                  </a:lnTo>
                  <a:lnTo>
                    <a:pt x="8678" y="16976"/>
                  </a:lnTo>
                  <a:lnTo>
                    <a:pt x="1077" y="24386"/>
                  </a:lnTo>
                  <a:lnTo>
                    <a:pt x="1" y="25431"/>
                  </a:lnTo>
                  <a:cubicBezTo>
                    <a:pt x="634" y="26064"/>
                    <a:pt x="1331" y="26698"/>
                    <a:pt x="2091" y="27236"/>
                  </a:cubicBezTo>
                  <a:cubicBezTo>
                    <a:pt x="5435" y="29709"/>
                    <a:pt x="9362" y="30903"/>
                    <a:pt x="13257" y="30903"/>
                  </a:cubicBezTo>
                  <a:cubicBezTo>
                    <a:pt x="18841" y="30903"/>
                    <a:pt x="24358" y="28448"/>
                    <a:pt x="27996" y="23784"/>
                  </a:cubicBezTo>
                  <a:cubicBezTo>
                    <a:pt x="33728" y="16469"/>
                    <a:pt x="32778" y="6240"/>
                    <a:pt x="26159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0"/>
            <p:cNvSpPr/>
            <p:nvPr/>
          </p:nvSpPr>
          <p:spPr>
            <a:xfrm>
              <a:off x="7477982" y="1450859"/>
              <a:ext cx="727905" cy="662224"/>
            </a:xfrm>
            <a:custGeom>
              <a:avLst/>
              <a:gdLst/>
              <a:ahLst/>
              <a:cxnLst/>
              <a:rect l="l" t="t" r="r" b="b"/>
              <a:pathLst>
                <a:path w="22708" h="20659" extrusionOk="0">
                  <a:moveTo>
                    <a:pt x="11334" y="0"/>
                  </a:moveTo>
                  <a:cubicBezTo>
                    <a:pt x="6640" y="0"/>
                    <a:pt x="2412" y="3195"/>
                    <a:pt x="1299" y="7971"/>
                  </a:cubicBezTo>
                  <a:cubicBezTo>
                    <a:pt x="1" y="13513"/>
                    <a:pt x="3421" y="19087"/>
                    <a:pt x="8995" y="20385"/>
                  </a:cubicBezTo>
                  <a:cubicBezTo>
                    <a:pt x="9784" y="20570"/>
                    <a:pt x="10573" y="20659"/>
                    <a:pt x="11351" y="20659"/>
                  </a:cubicBezTo>
                  <a:cubicBezTo>
                    <a:pt x="16037" y="20659"/>
                    <a:pt x="20295" y="17443"/>
                    <a:pt x="21409" y="12690"/>
                  </a:cubicBezTo>
                  <a:cubicBezTo>
                    <a:pt x="22707" y="7148"/>
                    <a:pt x="19256" y="1574"/>
                    <a:pt x="13713" y="276"/>
                  </a:cubicBezTo>
                  <a:cubicBezTo>
                    <a:pt x="12916" y="90"/>
                    <a:pt x="12118" y="0"/>
                    <a:pt x="11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0"/>
            <p:cNvSpPr/>
            <p:nvPr/>
          </p:nvSpPr>
          <p:spPr>
            <a:xfrm>
              <a:off x="7692174" y="1657870"/>
              <a:ext cx="287341" cy="274904"/>
            </a:xfrm>
            <a:custGeom>
              <a:avLst/>
              <a:gdLst/>
              <a:ahLst/>
              <a:cxnLst/>
              <a:rect l="l" t="t" r="r" b="b"/>
              <a:pathLst>
                <a:path w="8964" h="8576" extrusionOk="0">
                  <a:moveTo>
                    <a:pt x="2775" y="0"/>
                  </a:moveTo>
                  <a:cubicBezTo>
                    <a:pt x="2704" y="0"/>
                    <a:pt x="2632" y="19"/>
                    <a:pt x="2566" y="56"/>
                  </a:cubicBezTo>
                  <a:cubicBezTo>
                    <a:pt x="1014" y="785"/>
                    <a:pt x="1" y="2368"/>
                    <a:pt x="1" y="4078"/>
                  </a:cubicBezTo>
                  <a:cubicBezTo>
                    <a:pt x="1" y="6548"/>
                    <a:pt x="2028" y="8575"/>
                    <a:pt x="4498" y="8575"/>
                  </a:cubicBezTo>
                  <a:cubicBezTo>
                    <a:pt x="6936" y="8575"/>
                    <a:pt x="8963" y="6548"/>
                    <a:pt x="8963" y="4078"/>
                  </a:cubicBezTo>
                  <a:cubicBezTo>
                    <a:pt x="8963" y="2368"/>
                    <a:pt x="7950" y="785"/>
                    <a:pt x="6398" y="56"/>
                  </a:cubicBezTo>
                  <a:cubicBezTo>
                    <a:pt x="6332" y="19"/>
                    <a:pt x="6260" y="0"/>
                    <a:pt x="6189" y="0"/>
                  </a:cubicBezTo>
                  <a:cubicBezTo>
                    <a:pt x="6023" y="0"/>
                    <a:pt x="5863" y="100"/>
                    <a:pt x="5796" y="278"/>
                  </a:cubicBezTo>
                  <a:cubicBezTo>
                    <a:pt x="5701" y="500"/>
                    <a:pt x="5796" y="753"/>
                    <a:pt x="6018" y="880"/>
                  </a:cubicBezTo>
                  <a:cubicBezTo>
                    <a:pt x="7253" y="1450"/>
                    <a:pt x="8045" y="2716"/>
                    <a:pt x="8045" y="4078"/>
                  </a:cubicBezTo>
                  <a:cubicBezTo>
                    <a:pt x="8045" y="6042"/>
                    <a:pt x="6461" y="7657"/>
                    <a:pt x="4498" y="7657"/>
                  </a:cubicBezTo>
                  <a:cubicBezTo>
                    <a:pt x="2503" y="7657"/>
                    <a:pt x="919" y="6073"/>
                    <a:pt x="919" y="4078"/>
                  </a:cubicBezTo>
                  <a:cubicBezTo>
                    <a:pt x="919" y="2716"/>
                    <a:pt x="1711" y="1450"/>
                    <a:pt x="2946" y="880"/>
                  </a:cubicBezTo>
                  <a:cubicBezTo>
                    <a:pt x="3168" y="753"/>
                    <a:pt x="3294" y="500"/>
                    <a:pt x="3168" y="278"/>
                  </a:cubicBezTo>
                  <a:cubicBezTo>
                    <a:pt x="3101" y="100"/>
                    <a:pt x="2941" y="0"/>
                    <a:pt x="277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0"/>
            <p:cNvSpPr/>
            <p:nvPr/>
          </p:nvSpPr>
          <p:spPr>
            <a:xfrm>
              <a:off x="7821099" y="1589625"/>
              <a:ext cx="29491" cy="168545"/>
            </a:xfrm>
            <a:custGeom>
              <a:avLst/>
              <a:gdLst/>
              <a:ahLst/>
              <a:cxnLst/>
              <a:rect l="l" t="t" r="r" b="b"/>
              <a:pathLst>
                <a:path w="920" h="5258" extrusionOk="0">
                  <a:moveTo>
                    <a:pt x="476" y="0"/>
                  </a:moveTo>
                  <a:cubicBezTo>
                    <a:pt x="223" y="0"/>
                    <a:pt x="1" y="190"/>
                    <a:pt x="1" y="444"/>
                  </a:cubicBezTo>
                  <a:lnTo>
                    <a:pt x="1" y="4782"/>
                  </a:lnTo>
                  <a:cubicBezTo>
                    <a:pt x="1" y="5036"/>
                    <a:pt x="223" y="5257"/>
                    <a:pt x="476" y="5257"/>
                  </a:cubicBezTo>
                  <a:cubicBezTo>
                    <a:pt x="698" y="5257"/>
                    <a:pt x="919" y="5036"/>
                    <a:pt x="919" y="4782"/>
                  </a:cubicBezTo>
                  <a:lnTo>
                    <a:pt x="919" y="444"/>
                  </a:lnTo>
                  <a:cubicBezTo>
                    <a:pt x="919" y="190"/>
                    <a:pt x="698" y="0"/>
                    <a:pt x="47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20"/>
          <p:cNvGrpSpPr/>
          <p:nvPr/>
        </p:nvGrpSpPr>
        <p:grpSpPr>
          <a:xfrm>
            <a:off x="1133139" y="1494746"/>
            <a:ext cx="1028438" cy="1111795"/>
            <a:chOff x="643984" y="1201022"/>
            <a:chExt cx="1312620" cy="1419011"/>
          </a:xfrm>
        </p:grpSpPr>
        <p:sp>
          <p:nvSpPr>
            <p:cNvPr id="1651" name="Google Shape;1651;p20"/>
            <p:cNvSpPr/>
            <p:nvPr/>
          </p:nvSpPr>
          <p:spPr>
            <a:xfrm>
              <a:off x="1135323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1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0"/>
            <p:cNvSpPr/>
            <p:nvPr/>
          </p:nvSpPr>
          <p:spPr>
            <a:xfrm>
              <a:off x="643984" y="1201022"/>
              <a:ext cx="1307556" cy="1152826"/>
            </a:xfrm>
            <a:custGeom>
              <a:avLst/>
              <a:gdLst/>
              <a:ahLst/>
              <a:cxnLst/>
              <a:rect l="l" t="t" r="r" b="b"/>
              <a:pathLst>
                <a:path w="40791" h="35964" extrusionOk="0">
                  <a:moveTo>
                    <a:pt x="20535" y="1"/>
                  </a:moveTo>
                  <a:cubicBezTo>
                    <a:pt x="14951" y="1"/>
                    <a:pt x="9434" y="2456"/>
                    <a:pt x="5796" y="7119"/>
                  </a:cubicBezTo>
                  <a:cubicBezTo>
                    <a:pt x="1" y="14530"/>
                    <a:pt x="1046" y="24917"/>
                    <a:pt x="7918" y="31124"/>
                  </a:cubicBezTo>
                  <a:cubicBezTo>
                    <a:pt x="8393" y="31536"/>
                    <a:pt x="8868" y="31948"/>
                    <a:pt x="9375" y="32296"/>
                  </a:cubicBezTo>
                  <a:cubicBezTo>
                    <a:pt x="12719" y="34769"/>
                    <a:pt x="16646" y="35963"/>
                    <a:pt x="20541" y="35963"/>
                  </a:cubicBezTo>
                  <a:cubicBezTo>
                    <a:pt x="26125" y="35963"/>
                    <a:pt x="31642" y="33508"/>
                    <a:pt x="35280" y="28844"/>
                  </a:cubicBezTo>
                  <a:cubicBezTo>
                    <a:pt x="40790" y="21782"/>
                    <a:pt x="40094" y="11996"/>
                    <a:pt x="34076" y="5726"/>
                  </a:cubicBezTo>
                  <a:cubicBezTo>
                    <a:pt x="33348" y="4966"/>
                    <a:pt x="32588" y="4301"/>
                    <a:pt x="31701" y="3668"/>
                  </a:cubicBezTo>
                  <a:cubicBezTo>
                    <a:pt x="28357" y="1195"/>
                    <a:pt x="24430" y="1"/>
                    <a:pt x="205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0"/>
            <p:cNvSpPr/>
            <p:nvPr/>
          </p:nvSpPr>
          <p:spPr>
            <a:xfrm>
              <a:off x="902861" y="1384569"/>
              <a:ext cx="1053744" cy="969279"/>
            </a:xfrm>
            <a:custGeom>
              <a:avLst/>
              <a:gdLst/>
              <a:ahLst/>
              <a:cxnLst/>
              <a:rect l="l" t="t" r="r" b="b"/>
              <a:pathLst>
                <a:path w="32873" h="30238" extrusionOk="0">
                  <a:moveTo>
                    <a:pt x="26159" y="0"/>
                  </a:moveTo>
                  <a:lnTo>
                    <a:pt x="17196" y="8709"/>
                  </a:lnTo>
                  <a:lnTo>
                    <a:pt x="8772" y="16880"/>
                  </a:lnTo>
                  <a:lnTo>
                    <a:pt x="0" y="25398"/>
                  </a:lnTo>
                  <a:cubicBezTo>
                    <a:pt x="444" y="25810"/>
                    <a:pt x="919" y="26222"/>
                    <a:pt x="1425" y="26570"/>
                  </a:cubicBezTo>
                  <a:cubicBezTo>
                    <a:pt x="4770" y="29043"/>
                    <a:pt x="8702" y="30237"/>
                    <a:pt x="12603" y="30237"/>
                  </a:cubicBezTo>
                  <a:cubicBezTo>
                    <a:pt x="18196" y="30237"/>
                    <a:pt x="23724" y="27782"/>
                    <a:pt x="27362" y="23118"/>
                  </a:cubicBezTo>
                  <a:cubicBezTo>
                    <a:pt x="32873" y="16056"/>
                    <a:pt x="32176" y="6270"/>
                    <a:pt x="2615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0"/>
            <p:cNvSpPr/>
            <p:nvPr/>
          </p:nvSpPr>
          <p:spPr>
            <a:xfrm>
              <a:off x="933313" y="1436018"/>
              <a:ext cx="712647" cy="662513"/>
            </a:xfrm>
            <a:custGeom>
              <a:avLst/>
              <a:gdLst/>
              <a:ahLst/>
              <a:cxnLst/>
              <a:rect l="l" t="t" r="r" b="b"/>
              <a:pathLst>
                <a:path w="22232" h="20668" extrusionOk="0">
                  <a:moveTo>
                    <a:pt x="11090" y="1"/>
                  </a:moveTo>
                  <a:cubicBezTo>
                    <a:pt x="6114" y="1"/>
                    <a:pt x="1745" y="3613"/>
                    <a:pt x="919" y="8687"/>
                  </a:cubicBezTo>
                  <a:cubicBezTo>
                    <a:pt x="0" y="14324"/>
                    <a:pt x="3832" y="19613"/>
                    <a:pt x="9469" y="20532"/>
                  </a:cubicBezTo>
                  <a:cubicBezTo>
                    <a:pt x="10032" y="20623"/>
                    <a:pt x="10591" y="20668"/>
                    <a:pt x="11142" y="20668"/>
                  </a:cubicBezTo>
                  <a:cubicBezTo>
                    <a:pt x="16118" y="20668"/>
                    <a:pt x="20487" y="17059"/>
                    <a:pt x="21314" y="12013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1" y="45"/>
                    <a:pt x="11642" y="1"/>
                    <a:pt x="11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0"/>
            <p:cNvSpPr/>
            <p:nvPr/>
          </p:nvSpPr>
          <p:spPr>
            <a:xfrm>
              <a:off x="1154621" y="1737719"/>
              <a:ext cx="270063" cy="231597"/>
            </a:xfrm>
            <a:custGeom>
              <a:avLst/>
              <a:gdLst/>
              <a:ahLst/>
              <a:cxnLst/>
              <a:rect l="l" t="t" r="r" b="b"/>
              <a:pathLst>
                <a:path w="8425" h="7225" extrusionOk="0">
                  <a:moveTo>
                    <a:pt x="486" y="1"/>
                  </a:moveTo>
                  <a:cubicBezTo>
                    <a:pt x="472" y="1"/>
                    <a:pt x="458" y="2"/>
                    <a:pt x="443" y="4"/>
                  </a:cubicBezTo>
                  <a:cubicBezTo>
                    <a:pt x="190" y="35"/>
                    <a:pt x="0" y="225"/>
                    <a:pt x="0" y="479"/>
                  </a:cubicBezTo>
                  <a:cubicBezTo>
                    <a:pt x="127" y="2569"/>
                    <a:pt x="1742" y="4216"/>
                    <a:pt x="3769" y="4437"/>
                  </a:cubicBezTo>
                  <a:lnTo>
                    <a:pt x="3769" y="6781"/>
                  </a:lnTo>
                  <a:cubicBezTo>
                    <a:pt x="3769" y="7003"/>
                    <a:pt x="3959" y="7224"/>
                    <a:pt x="4212" y="7224"/>
                  </a:cubicBezTo>
                  <a:cubicBezTo>
                    <a:pt x="4465" y="7224"/>
                    <a:pt x="4655" y="7003"/>
                    <a:pt x="4655" y="6781"/>
                  </a:cubicBezTo>
                  <a:lnTo>
                    <a:pt x="4655" y="4437"/>
                  </a:lnTo>
                  <a:cubicBezTo>
                    <a:pt x="6682" y="4216"/>
                    <a:pt x="8297" y="2569"/>
                    <a:pt x="8424" y="479"/>
                  </a:cubicBezTo>
                  <a:cubicBezTo>
                    <a:pt x="8424" y="225"/>
                    <a:pt x="8234" y="35"/>
                    <a:pt x="7981" y="4"/>
                  </a:cubicBezTo>
                  <a:cubicBezTo>
                    <a:pt x="7966" y="2"/>
                    <a:pt x="7952" y="1"/>
                    <a:pt x="7938" y="1"/>
                  </a:cubicBezTo>
                  <a:cubicBezTo>
                    <a:pt x="7731" y="1"/>
                    <a:pt x="7535" y="210"/>
                    <a:pt x="7506" y="447"/>
                  </a:cubicBezTo>
                  <a:cubicBezTo>
                    <a:pt x="7411" y="2189"/>
                    <a:pt x="5986" y="3582"/>
                    <a:pt x="4212" y="3582"/>
                  </a:cubicBezTo>
                  <a:cubicBezTo>
                    <a:pt x="2470" y="3582"/>
                    <a:pt x="1013" y="2189"/>
                    <a:pt x="918" y="447"/>
                  </a:cubicBezTo>
                  <a:cubicBezTo>
                    <a:pt x="889" y="210"/>
                    <a:pt x="693" y="1"/>
                    <a:pt x="48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0"/>
            <p:cNvSpPr/>
            <p:nvPr/>
          </p:nvSpPr>
          <p:spPr>
            <a:xfrm>
              <a:off x="1207383" y="1566257"/>
              <a:ext cx="165500" cy="261953"/>
            </a:xfrm>
            <a:custGeom>
              <a:avLst/>
              <a:gdLst/>
              <a:ahLst/>
              <a:cxnLst/>
              <a:rect l="l" t="t" r="r" b="b"/>
              <a:pathLst>
                <a:path w="5163" h="8172" extrusionOk="0">
                  <a:moveTo>
                    <a:pt x="2566" y="887"/>
                  </a:moveTo>
                  <a:cubicBezTo>
                    <a:pt x="3009" y="887"/>
                    <a:pt x="3421" y="1078"/>
                    <a:pt x="3769" y="1394"/>
                  </a:cubicBezTo>
                  <a:cubicBezTo>
                    <a:pt x="4055" y="1711"/>
                    <a:pt x="4245" y="2123"/>
                    <a:pt x="4245" y="2566"/>
                  </a:cubicBezTo>
                  <a:lnTo>
                    <a:pt x="4245" y="5606"/>
                  </a:lnTo>
                  <a:cubicBezTo>
                    <a:pt x="4245" y="5669"/>
                    <a:pt x="4245" y="5701"/>
                    <a:pt x="4245" y="5765"/>
                  </a:cubicBezTo>
                  <a:cubicBezTo>
                    <a:pt x="4150" y="6620"/>
                    <a:pt x="3453" y="7285"/>
                    <a:pt x="2566" y="7285"/>
                  </a:cubicBezTo>
                  <a:cubicBezTo>
                    <a:pt x="1711" y="7285"/>
                    <a:pt x="983" y="6620"/>
                    <a:pt x="919" y="5765"/>
                  </a:cubicBezTo>
                  <a:cubicBezTo>
                    <a:pt x="919" y="5701"/>
                    <a:pt x="888" y="5669"/>
                    <a:pt x="888" y="5606"/>
                  </a:cubicBezTo>
                  <a:lnTo>
                    <a:pt x="888" y="2566"/>
                  </a:lnTo>
                  <a:cubicBezTo>
                    <a:pt x="888" y="1648"/>
                    <a:pt x="1648" y="887"/>
                    <a:pt x="2566" y="887"/>
                  </a:cubicBezTo>
                  <a:close/>
                  <a:moveTo>
                    <a:pt x="2566" y="1"/>
                  </a:moveTo>
                  <a:cubicBezTo>
                    <a:pt x="1141" y="1"/>
                    <a:pt x="1" y="1141"/>
                    <a:pt x="1" y="2566"/>
                  </a:cubicBezTo>
                  <a:lnTo>
                    <a:pt x="1" y="5606"/>
                  </a:lnTo>
                  <a:cubicBezTo>
                    <a:pt x="1" y="5669"/>
                    <a:pt x="1" y="5733"/>
                    <a:pt x="1" y="5860"/>
                  </a:cubicBezTo>
                  <a:cubicBezTo>
                    <a:pt x="128" y="7190"/>
                    <a:pt x="1236" y="8171"/>
                    <a:pt x="2566" y="8171"/>
                  </a:cubicBezTo>
                  <a:cubicBezTo>
                    <a:pt x="3896" y="8171"/>
                    <a:pt x="5005" y="7190"/>
                    <a:pt x="5131" y="5828"/>
                  </a:cubicBezTo>
                  <a:cubicBezTo>
                    <a:pt x="5131" y="5765"/>
                    <a:pt x="5163" y="5669"/>
                    <a:pt x="5163" y="5606"/>
                  </a:cubicBezTo>
                  <a:lnTo>
                    <a:pt x="5163" y="2566"/>
                  </a:lnTo>
                  <a:cubicBezTo>
                    <a:pt x="5163" y="1901"/>
                    <a:pt x="4878" y="1236"/>
                    <a:pt x="4403" y="729"/>
                  </a:cubicBezTo>
                  <a:cubicBezTo>
                    <a:pt x="3896" y="254"/>
                    <a:pt x="3263" y="1"/>
                    <a:pt x="256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20"/>
          <p:cNvGrpSpPr/>
          <p:nvPr/>
        </p:nvGrpSpPr>
        <p:grpSpPr>
          <a:xfrm>
            <a:off x="5049464" y="1494746"/>
            <a:ext cx="994256" cy="1111795"/>
            <a:chOff x="5044655" y="1201022"/>
            <a:chExt cx="1268993" cy="1419011"/>
          </a:xfrm>
        </p:grpSpPr>
        <p:sp>
          <p:nvSpPr>
            <p:cNvPr id="1658" name="Google Shape;1658;p20"/>
            <p:cNvSpPr/>
            <p:nvPr/>
          </p:nvSpPr>
          <p:spPr>
            <a:xfrm>
              <a:off x="5502497" y="2249445"/>
              <a:ext cx="335039" cy="370588"/>
            </a:xfrm>
            <a:custGeom>
              <a:avLst/>
              <a:gdLst/>
              <a:ahLst/>
              <a:cxnLst/>
              <a:rect l="l" t="t" r="r" b="b"/>
              <a:pathLst>
                <a:path w="10452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0"/>
            <p:cNvSpPr/>
            <p:nvPr/>
          </p:nvSpPr>
          <p:spPr>
            <a:xfrm>
              <a:off x="5044655" y="1201022"/>
              <a:ext cx="1268993" cy="1152826"/>
            </a:xfrm>
            <a:custGeom>
              <a:avLst/>
              <a:gdLst/>
              <a:ahLst/>
              <a:cxnLst/>
              <a:rect l="l" t="t" r="r" b="b"/>
              <a:pathLst>
                <a:path w="39588" h="35964" extrusionOk="0">
                  <a:moveTo>
                    <a:pt x="19142" y="1"/>
                  </a:moveTo>
                  <a:cubicBezTo>
                    <a:pt x="13558" y="1"/>
                    <a:pt x="8041" y="2456"/>
                    <a:pt x="4403" y="7119"/>
                  </a:cubicBezTo>
                  <a:cubicBezTo>
                    <a:pt x="2788" y="9210"/>
                    <a:pt x="1679" y="11490"/>
                    <a:pt x="1109" y="13897"/>
                  </a:cubicBezTo>
                  <a:cubicBezTo>
                    <a:pt x="1" y="18520"/>
                    <a:pt x="824" y="23397"/>
                    <a:pt x="3390" y="27451"/>
                  </a:cubicBezTo>
                  <a:cubicBezTo>
                    <a:pt x="4086" y="28496"/>
                    <a:pt x="4878" y="29509"/>
                    <a:pt x="5796" y="30428"/>
                  </a:cubicBezTo>
                  <a:cubicBezTo>
                    <a:pt x="6430" y="31093"/>
                    <a:pt x="7158" y="31726"/>
                    <a:pt x="7950" y="32296"/>
                  </a:cubicBezTo>
                  <a:cubicBezTo>
                    <a:pt x="11294" y="34769"/>
                    <a:pt x="15222" y="35963"/>
                    <a:pt x="19116" y="35963"/>
                  </a:cubicBezTo>
                  <a:cubicBezTo>
                    <a:pt x="24700" y="35963"/>
                    <a:pt x="30217" y="33508"/>
                    <a:pt x="33855" y="28844"/>
                  </a:cubicBezTo>
                  <a:cubicBezTo>
                    <a:pt x="39587" y="21497"/>
                    <a:pt x="38637" y="11236"/>
                    <a:pt x="31955" y="4998"/>
                  </a:cubicBezTo>
                  <a:cubicBezTo>
                    <a:pt x="31448" y="4523"/>
                    <a:pt x="30878" y="4079"/>
                    <a:pt x="30308" y="3668"/>
                  </a:cubicBezTo>
                  <a:cubicBezTo>
                    <a:pt x="26964" y="1195"/>
                    <a:pt x="23037" y="1"/>
                    <a:pt x="1914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0"/>
            <p:cNvSpPr/>
            <p:nvPr/>
          </p:nvSpPr>
          <p:spPr>
            <a:xfrm>
              <a:off x="5230446" y="1361201"/>
              <a:ext cx="1083203" cy="992647"/>
            </a:xfrm>
            <a:custGeom>
              <a:avLst/>
              <a:gdLst/>
              <a:ahLst/>
              <a:cxnLst/>
              <a:rect l="l" t="t" r="r" b="b"/>
              <a:pathLst>
                <a:path w="33792" h="30967" extrusionOk="0">
                  <a:moveTo>
                    <a:pt x="26159" y="1"/>
                  </a:moveTo>
                  <a:lnTo>
                    <a:pt x="19255" y="6714"/>
                  </a:lnTo>
                  <a:lnTo>
                    <a:pt x="0" y="25431"/>
                  </a:lnTo>
                  <a:cubicBezTo>
                    <a:pt x="634" y="26096"/>
                    <a:pt x="1362" y="26729"/>
                    <a:pt x="2154" y="27299"/>
                  </a:cubicBezTo>
                  <a:cubicBezTo>
                    <a:pt x="5498" y="29772"/>
                    <a:pt x="9426" y="30966"/>
                    <a:pt x="13320" y="30966"/>
                  </a:cubicBezTo>
                  <a:cubicBezTo>
                    <a:pt x="18904" y="30966"/>
                    <a:pt x="24421" y="28511"/>
                    <a:pt x="28059" y="23847"/>
                  </a:cubicBezTo>
                  <a:cubicBezTo>
                    <a:pt x="33791" y="16500"/>
                    <a:pt x="32841" y="6239"/>
                    <a:pt x="261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0"/>
            <p:cNvSpPr/>
            <p:nvPr/>
          </p:nvSpPr>
          <p:spPr>
            <a:xfrm>
              <a:off x="5297441" y="1466470"/>
              <a:ext cx="712679" cy="662513"/>
            </a:xfrm>
            <a:custGeom>
              <a:avLst/>
              <a:gdLst/>
              <a:ahLst/>
              <a:cxnLst/>
              <a:rect l="l" t="t" r="r" b="b"/>
              <a:pathLst>
                <a:path w="22233" h="20668" extrusionOk="0">
                  <a:moveTo>
                    <a:pt x="11098" y="1"/>
                  </a:moveTo>
                  <a:cubicBezTo>
                    <a:pt x="6140" y="1"/>
                    <a:pt x="1746" y="3610"/>
                    <a:pt x="919" y="8656"/>
                  </a:cubicBezTo>
                  <a:cubicBezTo>
                    <a:pt x="1" y="14293"/>
                    <a:pt x="3833" y="19613"/>
                    <a:pt x="9438" y="20532"/>
                  </a:cubicBezTo>
                  <a:cubicBezTo>
                    <a:pt x="10000" y="20623"/>
                    <a:pt x="10559" y="20668"/>
                    <a:pt x="11111" y="20668"/>
                  </a:cubicBezTo>
                  <a:cubicBezTo>
                    <a:pt x="16093" y="20668"/>
                    <a:pt x="20487" y="17056"/>
                    <a:pt x="21314" y="11981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4" y="45"/>
                    <a:pt x="11647" y="1"/>
                    <a:pt x="1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0"/>
            <p:cNvSpPr/>
            <p:nvPr/>
          </p:nvSpPr>
          <p:spPr>
            <a:xfrm>
              <a:off x="5746147" y="1705760"/>
              <a:ext cx="40646" cy="180309"/>
            </a:xfrm>
            <a:custGeom>
              <a:avLst/>
              <a:gdLst/>
              <a:ahLst/>
              <a:cxnLst/>
              <a:rect l="l" t="t" r="r" b="b"/>
              <a:pathLst>
                <a:path w="1268" h="5625" extrusionOk="0">
                  <a:moveTo>
                    <a:pt x="539" y="0"/>
                  </a:moveTo>
                  <a:cubicBezTo>
                    <a:pt x="475" y="0"/>
                    <a:pt x="409" y="16"/>
                    <a:pt x="349" y="51"/>
                  </a:cubicBezTo>
                  <a:cubicBezTo>
                    <a:pt x="127" y="146"/>
                    <a:pt x="0" y="399"/>
                    <a:pt x="95" y="621"/>
                  </a:cubicBezTo>
                  <a:cubicBezTo>
                    <a:pt x="285" y="1032"/>
                    <a:pt x="349" y="1444"/>
                    <a:pt x="349" y="1856"/>
                  </a:cubicBezTo>
                  <a:lnTo>
                    <a:pt x="349" y="5149"/>
                  </a:lnTo>
                  <a:cubicBezTo>
                    <a:pt x="349" y="5403"/>
                    <a:pt x="570" y="5624"/>
                    <a:pt x="792" y="5624"/>
                  </a:cubicBezTo>
                  <a:cubicBezTo>
                    <a:pt x="1045" y="5624"/>
                    <a:pt x="1267" y="5403"/>
                    <a:pt x="1267" y="5149"/>
                  </a:cubicBezTo>
                  <a:lnTo>
                    <a:pt x="1267" y="1856"/>
                  </a:lnTo>
                  <a:cubicBezTo>
                    <a:pt x="1267" y="1317"/>
                    <a:pt x="1140" y="779"/>
                    <a:pt x="950" y="272"/>
                  </a:cubicBezTo>
                  <a:cubicBezTo>
                    <a:pt x="881" y="111"/>
                    <a:pt x="712" y="0"/>
                    <a:pt x="5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0"/>
            <p:cNvSpPr/>
            <p:nvPr/>
          </p:nvSpPr>
          <p:spPr>
            <a:xfrm>
              <a:off x="5520768" y="1632258"/>
              <a:ext cx="217269" cy="184765"/>
            </a:xfrm>
            <a:custGeom>
              <a:avLst/>
              <a:gdLst/>
              <a:ahLst/>
              <a:cxnLst/>
              <a:rect l="l" t="t" r="r" b="b"/>
              <a:pathLst>
                <a:path w="6778" h="5764" extrusionOk="0">
                  <a:moveTo>
                    <a:pt x="4149" y="0"/>
                  </a:moveTo>
                  <a:cubicBezTo>
                    <a:pt x="1838" y="0"/>
                    <a:pt x="1" y="1869"/>
                    <a:pt x="1" y="4149"/>
                  </a:cubicBezTo>
                  <a:lnTo>
                    <a:pt x="1" y="5321"/>
                  </a:lnTo>
                  <a:cubicBezTo>
                    <a:pt x="1" y="5574"/>
                    <a:pt x="191" y="5764"/>
                    <a:pt x="444" y="5764"/>
                  </a:cubicBezTo>
                  <a:cubicBezTo>
                    <a:pt x="697" y="5764"/>
                    <a:pt x="887" y="5574"/>
                    <a:pt x="887" y="5321"/>
                  </a:cubicBezTo>
                  <a:lnTo>
                    <a:pt x="887" y="4149"/>
                  </a:lnTo>
                  <a:cubicBezTo>
                    <a:pt x="887" y="2375"/>
                    <a:pt x="2344" y="919"/>
                    <a:pt x="4118" y="919"/>
                  </a:cubicBezTo>
                  <a:cubicBezTo>
                    <a:pt x="4814" y="919"/>
                    <a:pt x="5448" y="1109"/>
                    <a:pt x="6018" y="1489"/>
                  </a:cubicBezTo>
                  <a:cubicBezTo>
                    <a:pt x="6097" y="1555"/>
                    <a:pt x="6193" y="1588"/>
                    <a:pt x="6287" y="1588"/>
                  </a:cubicBezTo>
                  <a:cubicBezTo>
                    <a:pt x="6418" y="1588"/>
                    <a:pt x="6546" y="1523"/>
                    <a:pt x="6620" y="1394"/>
                  </a:cubicBezTo>
                  <a:cubicBezTo>
                    <a:pt x="6778" y="1204"/>
                    <a:pt x="6715" y="919"/>
                    <a:pt x="6525" y="760"/>
                  </a:cubicBezTo>
                  <a:cubicBezTo>
                    <a:pt x="5828" y="254"/>
                    <a:pt x="5004" y="0"/>
                    <a:pt x="41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0"/>
            <p:cNvSpPr/>
            <p:nvPr/>
          </p:nvSpPr>
          <p:spPr>
            <a:xfrm>
              <a:off x="5578627" y="1691143"/>
              <a:ext cx="149280" cy="272083"/>
            </a:xfrm>
            <a:custGeom>
              <a:avLst/>
              <a:gdLst/>
              <a:ahLst/>
              <a:cxnLst/>
              <a:rect l="l" t="t" r="r" b="b"/>
              <a:pathLst>
                <a:path w="4657" h="8488" extrusionOk="0">
                  <a:moveTo>
                    <a:pt x="2344" y="0"/>
                  </a:moveTo>
                  <a:cubicBezTo>
                    <a:pt x="1046" y="0"/>
                    <a:pt x="1" y="1045"/>
                    <a:pt x="1" y="2312"/>
                  </a:cubicBezTo>
                  <a:lnTo>
                    <a:pt x="1" y="6239"/>
                  </a:lnTo>
                  <a:cubicBezTo>
                    <a:pt x="1" y="6460"/>
                    <a:pt x="191" y="6682"/>
                    <a:pt x="444" y="6682"/>
                  </a:cubicBezTo>
                  <a:cubicBezTo>
                    <a:pt x="698" y="6682"/>
                    <a:pt x="888" y="6460"/>
                    <a:pt x="888" y="6239"/>
                  </a:cubicBezTo>
                  <a:lnTo>
                    <a:pt x="888" y="2312"/>
                  </a:lnTo>
                  <a:cubicBezTo>
                    <a:pt x="888" y="1520"/>
                    <a:pt x="1553" y="887"/>
                    <a:pt x="2344" y="887"/>
                  </a:cubicBezTo>
                  <a:cubicBezTo>
                    <a:pt x="2693" y="887"/>
                    <a:pt x="3073" y="1045"/>
                    <a:pt x="3326" y="1298"/>
                  </a:cubicBezTo>
                  <a:cubicBezTo>
                    <a:pt x="3611" y="1583"/>
                    <a:pt x="3738" y="1932"/>
                    <a:pt x="3738" y="2312"/>
                  </a:cubicBezTo>
                  <a:lnTo>
                    <a:pt x="3738" y="8012"/>
                  </a:lnTo>
                  <a:cubicBezTo>
                    <a:pt x="3738" y="8266"/>
                    <a:pt x="3960" y="8487"/>
                    <a:pt x="4213" y="8487"/>
                  </a:cubicBezTo>
                  <a:cubicBezTo>
                    <a:pt x="4466" y="8487"/>
                    <a:pt x="4656" y="8266"/>
                    <a:pt x="4656" y="8012"/>
                  </a:cubicBezTo>
                  <a:lnTo>
                    <a:pt x="4656" y="2312"/>
                  </a:lnTo>
                  <a:cubicBezTo>
                    <a:pt x="4656" y="1710"/>
                    <a:pt x="4403" y="1108"/>
                    <a:pt x="3960" y="665"/>
                  </a:cubicBezTo>
                  <a:cubicBezTo>
                    <a:pt x="3548" y="222"/>
                    <a:pt x="2946" y="0"/>
                    <a:pt x="23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0"/>
            <p:cNvSpPr/>
            <p:nvPr/>
          </p:nvSpPr>
          <p:spPr>
            <a:xfrm>
              <a:off x="5521794" y="1841385"/>
              <a:ext cx="29459" cy="120815"/>
            </a:xfrm>
            <a:custGeom>
              <a:avLst/>
              <a:gdLst/>
              <a:ahLst/>
              <a:cxnLst/>
              <a:rect l="l" t="t" r="r" b="b"/>
              <a:pathLst>
                <a:path w="919" h="3769" extrusionOk="0">
                  <a:moveTo>
                    <a:pt x="444" y="0"/>
                  </a:moveTo>
                  <a:cubicBezTo>
                    <a:pt x="190" y="0"/>
                    <a:pt x="0" y="190"/>
                    <a:pt x="0" y="443"/>
                  </a:cubicBezTo>
                  <a:lnTo>
                    <a:pt x="0" y="3325"/>
                  </a:lnTo>
                  <a:cubicBezTo>
                    <a:pt x="0" y="3579"/>
                    <a:pt x="190" y="3769"/>
                    <a:pt x="444" y="3769"/>
                  </a:cubicBezTo>
                  <a:cubicBezTo>
                    <a:pt x="697" y="3769"/>
                    <a:pt x="919" y="3579"/>
                    <a:pt x="919" y="3325"/>
                  </a:cubicBezTo>
                  <a:lnTo>
                    <a:pt x="919" y="443"/>
                  </a:lnTo>
                  <a:cubicBezTo>
                    <a:pt x="919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0"/>
            <p:cNvSpPr/>
            <p:nvPr/>
          </p:nvSpPr>
          <p:spPr>
            <a:xfrm>
              <a:off x="5756276" y="1891102"/>
              <a:ext cx="28465" cy="72124"/>
            </a:xfrm>
            <a:custGeom>
              <a:avLst/>
              <a:gdLst/>
              <a:ahLst/>
              <a:cxnLst/>
              <a:rect l="l" t="t" r="r" b="b"/>
              <a:pathLst>
                <a:path w="888" h="2250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774"/>
                  </a:lnTo>
                  <a:cubicBezTo>
                    <a:pt x="1" y="2028"/>
                    <a:pt x="191" y="2249"/>
                    <a:pt x="444" y="2249"/>
                  </a:cubicBezTo>
                  <a:cubicBezTo>
                    <a:pt x="698" y="2249"/>
                    <a:pt x="888" y="2028"/>
                    <a:pt x="888" y="1774"/>
                  </a:cubicBezTo>
                  <a:lnTo>
                    <a:pt x="888" y="444"/>
                  </a:ln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0"/>
            <p:cNvSpPr/>
            <p:nvPr/>
          </p:nvSpPr>
          <p:spPr>
            <a:xfrm>
              <a:off x="5638538" y="1747977"/>
              <a:ext cx="30484" cy="215249"/>
            </a:xfrm>
            <a:custGeom>
              <a:avLst/>
              <a:gdLst/>
              <a:ahLst/>
              <a:cxnLst/>
              <a:rect l="l" t="t" r="r" b="b"/>
              <a:pathLst>
                <a:path w="951" h="6715" extrusionOk="0">
                  <a:moveTo>
                    <a:pt x="475" y="0"/>
                  </a:moveTo>
                  <a:cubicBezTo>
                    <a:pt x="222" y="0"/>
                    <a:pt x="0" y="222"/>
                    <a:pt x="0" y="476"/>
                  </a:cubicBezTo>
                  <a:lnTo>
                    <a:pt x="0" y="4814"/>
                  </a:lnTo>
                  <a:cubicBezTo>
                    <a:pt x="0" y="5036"/>
                    <a:pt x="159" y="5194"/>
                    <a:pt x="317" y="5258"/>
                  </a:cubicBezTo>
                  <a:cubicBezTo>
                    <a:pt x="159" y="5321"/>
                    <a:pt x="64" y="5479"/>
                    <a:pt x="64" y="5669"/>
                  </a:cubicBezTo>
                  <a:lnTo>
                    <a:pt x="64" y="6239"/>
                  </a:lnTo>
                  <a:cubicBezTo>
                    <a:pt x="64" y="6493"/>
                    <a:pt x="254" y="6714"/>
                    <a:pt x="507" y="6714"/>
                  </a:cubicBezTo>
                  <a:cubicBezTo>
                    <a:pt x="760" y="6714"/>
                    <a:pt x="950" y="6493"/>
                    <a:pt x="950" y="6239"/>
                  </a:cubicBezTo>
                  <a:lnTo>
                    <a:pt x="950" y="5669"/>
                  </a:lnTo>
                  <a:cubicBezTo>
                    <a:pt x="950" y="5448"/>
                    <a:pt x="824" y="5289"/>
                    <a:pt x="634" y="5226"/>
                  </a:cubicBezTo>
                  <a:cubicBezTo>
                    <a:pt x="792" y="5163"/>
                    <a:pt x="919" y="5004"/>
                    <a:pt x="919" y="4814"/>
                  </a:cubicBezTo>
                  <a:lnTo>
                    <a:pt x="919" y="476"/>
                  </a:lnTo>
                  <a:cubicBezTo>
                    <a:pt x="919" y="222"/>
                    <a:pt x="729" y="0"/>
                    <a:pt x="475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0"/>
            <p:cNvSpPr/>
            <p:nvPr/>
          </p:nvSpPr>
          <p:spPr>
            <a:xfrm>
              <a:off x="5576608" y="1905335"/>
              <a:ext cx="29459" cy="56866"/>
            </a:xfrm>
            <a:custGeom>
              <a:avLst/>
              <a:gdLst/>
              <a:ahLst/>
              <a:cxnLst/>
              <a:rect l="l" t="t" r="r" b="b"/>
              <a:pathLst>
                <a:path w="919" h="1774" extrusionOk="0">
                  <a:moveTo>
                    <a:pt x="444" y="0"/>
                  </a:moveTo>
                  <a:cubicBezTo>
                    <a:pt x="191" y="0"/>
                    <a:pt x="1" y="222"/>
                    <a:pt x="1" y="444"/>
                  </a:cubicBezTo>
                  <a:lnTo>
                    <a:pt x="1" y="1330"/>
                  </a:lnTo>
                  <a:cubicBezTo>
                    <a:pt x="1" y="1584"/>
                    <a:pt x="191" y="1774"/>
                    <a:pt x="444" y="1774"/>
                  </a:cubicBezTo>
                  <a:cubicBezTo>
                    <a:pt x="697" y="1774"/>
                    <a:pt x="919" y="1584"/>
                    <a:pt x="919" y="1330"/>
                  </a:cubicBezTo>
                  <a:lnTo>
                    <a:pt x="919" y="444"/>
                  </a:lnTo>
                  <a:cubicBezTo>
                    <a:pt x="919" y="222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9" name="Google Shape;1669;p20"/>
          <p:cNvGrpSpPr/>
          <p:nvPr/>
        </p:nvGrpSpPr>
        <p:grpSpPr>
          <a:xfrm>
            <a:off x="3111582" y="1494746"/>
            <a:ext cx="987877" cy="1111795"/>
            <a:chOff x="2870204" y="1201022"/>
            <a:chExt cx="1260851" cy="1419011"/>
          </a:xfrm>
        </p:grpSpPr>
        <p:sp>
          <p:nvSpPr>
            <p:cNvPr id="1670" name="Google Shape;1670;p20"/>
            <p:cNvSpPr/>
            <p:nvPr/>
          </p:nvSpPr>
          <p:spPr>
            <a:xfrm>
              <a:off x="3323975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2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0"/>
            <p:cNvSpPr/>
            <p:nvPr/>
          </p:nvSpPr>
          <p:spPr>
            <a:xfrm>
              <a:off x="287020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9110" y="1"/>
                  </a:moveTo>
                  <a:cubicBezTo>
                    <a:pt x="13526" y="1"/>
                    <a:pt x="8009" y="2456"/>
                    <a:pt x="4371" y="7119"/>
                  </a:cubicBezTo>
                  <a:cubicBezTo>
                    <a:pt x="2693" y="9241"/>
                    <a:pt x="1616" y="11616"/>
                    <a:pt x="1046" y="14055"/>
                  </a:cubicBezTo>
                  <a:cubicBezTo>
                    <a:pt x="1" y="18584"/>
                    <a:pt x="824" y="23334"/>
                    <a:pt x="3294" y="27324"/>
                  </a:cubicBezTo>
                  <a:cubicBezTo>
                    <a:pt x="4181" y="28749"/>
                    <a:pt x="5290" y="30079"/>
                    <a:pt x="6620" y="31251"/>
                  </a:cubicBezTo>
                  <a:cubicBezTo>
                    <a:pt x="7031" y="31600"/>
                    <a:pt x="7475" y="31980"/>
                    <a:pt x="7918" y="32296"/>
                  </a:cubicBezTo>
                  <a:cubicBezTo>
                    <a:pt x="11262" y="34769"/>
                    <a:pt x="15195" y="35963"/>
                    <a:pt x="19096" y="35963"/>
                  </a:cubicBezTo>
                  <a:cubicBezTo>
                    <a:pt x="24689" y="35963"/>
                    <a:pt x="30217" y="33508"/>
                    <a:pt x="33855" y="28844"/>
                  </a:cubicBezTo>
                  <a:cubicBezTo>
                    <a:pt x="39334" y="21814"/>
                    <a:pt x="38669" y="12123"/>
                    <a:pt x="32747" y="5853"/>
                  </a:cubicBezTo>
                  <a:cubicBezTo>
                    <a:pt x="32018" y="5061"/>
                    <a:pt x="31195" y="4333"/>
                    <a:pt x="30276" y="3668"/>
                  </a:cubicBezTo>
                  <a:cubicBezTo>
                    <a:pt x="26932" y="1195"/>
                    <a:pt x="23005" y="1"/>
                    <a:pt x="1911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0"/>
            <p:cNvSpPr/>
            <p:nvPr/>
          </p:nvSpPr>
          <p:spPr>
            <a:xfrm>
              <a:off x="3082376" y="1388608"/>
              <a:ext cx="1048679" cy="965240"/>
            </a:xfrm>
            <a:custGeom>
              <a:avLst/>
              <a:gdLst/>
              <a:ahLst/>
              <a:cxnLst/>
              <a:rect l="l" t="t" r="r" b="b"/>
              <a:pathLst>
                <a:path w="32715" h="30112" extrusionOk="0">
                  <a:moveTo>
                    <a:pt x="26128" y="1"/>
                  </a:moveTo>
                  <a:lnTo>
                    <a:pt x="18685" y="7221"/>
                  </a:lnTo>
                  <a:lnTo>
                    <a:pt x="9216" y="16437"/>
                  </a:lnTo>
                  <a:lnTo>
                    <a:pt x="1" y="25399"/>
                  </a:lnTo>
                  <a:cubicBezTo>
                    <a:pt x="412" y="25748"/>
                    <a:pt x="856" y="26128"/>
                    <a:pt x="1299" y="26444"/>
                  </a:cubicBezTo>
                  <a:cubicBezTo>
                    <a:pt x="4643" y="28917"/>
                    <a:pt x="8571" y="30111"/>
                    <a:pt x="12466" y="30111"/>
                  </a:cubicBezTo>
                  <a:cubicBezTo>
                    <a:pt x="18049" y="30111"/>
                    <a:pt x="23566" y="27656"/>
                    <a:pt x="27204" y="22992"/>
                  </a:cubicBezTo>
                  <a:cubicBezTo>
                    <a:pt x="32715" y="15962"/>
                    <a:pt x="32050" y="6271"/>
                    <a:pt x="2612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0"/>
            <p:cNvSpPr/>
            <p:nvPr/>
          </p:nvSpPr>
          <p:spPr>
            <a:xfrm>
              <a:off x="3147352" y="1440377"/>
              <a:ext cx="662929" cy="662929"/>
            </a:xfrm>
            <a:custGeom>
              <a:avLst/>
              <a:gdLst/>
              <a:ahLst/>
              <a:cxnLst/>
              <a:rect l="l" t="t" r="r" b="b"/>
              <a:pathLst>
                <a:path w="20681" h="20681" extrusionOk="0">
                  <a:moveTo>
                    <a:pt x="10325" y="1"/>
                  </a:moveTo>
                  <a:cubicBezTo>
                    <a:pt x="4624" y="1"/>
                    <a:pt x="0" y="4624"/>
                    <a:pt x="0" y="10357"/>
                  </a:cubicBezTo>
                  <a:cubicBezTo>
                    <a:pt x="0" y="16057"/>
                    <a:pt x="4624" y="20681"/>
                    <a:pt x="10325" y="20681"/>
                  </a:cubicBezTo>
                  <a:cubicBezTo>
                    <a:pt x="16025" y="20681"/>
                    <a:pt x="20680" y="16057"/>
                    <a:pt x="20680" y="10357"/>
                  </a:cubicBezTo>
                  <a:cubicBezTo>
                    <a:pt x="20680" y="4624"/>
                    <a:pt x="16025" y="1"/>
                    <a:pt x="10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0"/>
            <p:cNvSpPr/>
            <p:nvPr/>
          </p:nvSpPr>
          <p:spPr>
            <a:xfrm>
              <a:off x="3276277" y="1668801"/>
              <a:ext cx="405079" cy="206114"/>
            </a:xfrm>
            <a:custGeom>
              <a:avLst/>
              <a:gdLst/>
              <a:ahLst/>
              <a:cxnLst/>
              <a:rect l="l" t="t" r="r" b="b"/>
              <a:pathLst>
                <a:path w="12637" h="6430" extrusionOk="0">
                  <a:moveTo>
                    <a:pt x="11718" y="2154"/>
                  </a:moveTo>
                  <a:lnTo>
                    <a:pt x="11718" y="4307"/>
                  </a:lnTo>
                  <a:lnTo>
                    <a:pt x="11021" y="4307"/>
                  </a:lnTo>
                  <a:lnTo>
                    <a:pt x="11021" y="2154"/>
                  </a:lnTo>
                  <a:close/>
                  <a:moveTo>
                    <a:pt x="10135" y="919"/>
                  </a:moveTo>
                  <a:lnTo>
                    <a:pt x="10135" y="1679"/>
                  </a:lnTo>
                  <a:lnTo>
                    <a:pt x="10135" y="4751"/>
                  </a:lnTo>
                  <a:lnTo>
                    <a:pt x="10135" y="5511"/>
                  </a:lnTo>
                  <a:lnTo>
                    <a:pt x="887" y="5511"/>
                  </a:lnTo>
                  <a:lnTo>
                    <a:pt x="887" y="919"/>
                  </a:lnTo>
                  <a:close/>
                  <a:moveTo>
                    <a:pt x="444" y="0"/>
                  </a:moveTo>
                  <a:cubicBezTo>
                    <a:pt x="190" y="0"/>
                    <a:pt x="0" y="222"/>
                    <a:pt x="0" y="475"/>
                  </a:cubicBezTo>
                  <a:lnTo>
                    <a:pt x="0" y="5954"/>
                  </a:lnTo>
                  <a:cubicBezTo>
                    <a:pt x="0" y="6207"/>
                    <a:pt x="190" y="6429"/>
                    <a:pt x="444" y="6429"/>
                  </a:cubicBezTo>
                  <a:lnTo>
                    <a:pt x="10578" y="6429"/>
                  </a:lnTo>
                  <a:cubicBezTo>
                    <a:pt x="10831" y="6429"/>
                    <a:pt x="11021" y="6207"/>
                    <a:pt x="11021" y="5954"/>
                  </a:cubicBezTo>
                  <a:lnTo>
                    <a:pt x="11021" y="5194"/>
                  </a:lnTo>
                  <a:lnTo>
                    <a:pt x="12193" y="5194"/>
                  </a:lnTo>
                  <a:cubicBezTo>
                    <a:pt x="12415" y="5194"/>
                    <a:pt x="12636" y="5004"/>
                    <a:pt x="12636" y="4751"/>
                  </a:cubicBezTo>
                  <a:lnTo>
                    <a:pt x="12636" y="1679"/>
                  </a:lnTo>
                  <a:cubicBezTo>
                    <a:pt x="12636" y="1425"/>
                    <a:pt x="12415" y="1235"/>
                    <a:pt x="12193" y="1235"/>
                  </a:cubicBezTo>
                  <a:lnTo>
                    <a:pt x="11021" y="1235"/>
                  </a:lnTo>
                  <a:lnTo>
                    <a:pt x="11021" y="475"/>
                  </a:lnTo>
                  <a:cubicBezTo>
                    <a:pt x="11021" y="222"/>
                    <a:pt x="10831" y="0"/>
                    <a:pt x="1057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0"/>
            <p:cNvSpPr/>
            <p:nvPr/>
          </p:nvSpPr>
          <p:spPr>
            <a:xfrm>
              <a:off x="3318910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2" y="395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0"/>
            <p:cNvSpPr/>
            <p:nvPr/>
          </p:nvSpPr>
          <p:spPr>
            <a:xfrm>
              <a:off x="3373724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2" y="395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0"/>
            <p:cNvSpPr/>
            <p:nvPr/>
          </p:nvSpPr>
          <p:spPr>
            <a:xfrm>
              <a:off x="3428538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3" y="3959"/>
                  </a:lnTo>
                  <a:lnTo>
                    <a:pt x="1173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8" name="Google Shape;1678;p20"/>
          <p:cNvSpPr txBox="1"/>
          <p:nvPr/>
        </p:nvSpPr>
        <p:spPr>
          <a:xfrm>
            <a:off x="887900" y="2807702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 dirty="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PROBLEMA DEFINIR</a:t>
            </a:r>
            <a:endParaRPr sz="1500" dirty="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79" name="Google Shape;1679;p20"/>
          <p:cNvSpPr txBox="1"/>
          <p:nvPr/>
        </p:nvSpPr>
        <p:spPr>
          <a:xfrm>
            <a:off x="887900" y="3288949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200" dirty="0">
                <a:latin typeface="Fira Sans"/>
                <a:ea typeface="Fira Sans"/>
                <a:cs typeface="Fira Sans"/>
                <a:sym typeface="Fira Sans"/>
              </a:rPr>
              <a:t>PROBLEMA DEFINIR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0" name="Google Shape;1680;p20"/>
          <p:cNvSpPr txBox="1"/>
          <p:nvPr/>
        </p:nvSpPr>
        <p:spPr>
          <a:xfrm>
            <a:off x="2837516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USUARIO DEFINIDO</a:t>
            </a:r>
            <a:endParaRPr sz="1500" dirty="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1" name="Google Shape;1681;p20"/>
          <p:cNvSpPr txBox="1"/>
          <p:nvPr/>
        </p:nvSpPr>
        <p:spPr>
          <a:xfrm>
            <a:off x="2837515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2" name="Google Shape;1682;p20"/>
          <p:cNvSpPr txBox="1"/>
          <p:nvPr/>
        </p:nvSpPr>
        <p:spPr>
          <a:xfrm>
            <a:off x="4787344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3" name="Google Shape;1683;p20"/>
          <p:cNvSpPr txBox="1"/>
          <p:nvPr/>
        </p:nvSpPr>
        <p:spPr>
          <a:xfrm>
            <a:off x="4787343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4" name="Google Shape;1684;p20"/>
          <p:cNvSpPr txBox="1"/>
          <p:nvPr/>
        </p:nvSpPr>
        <p:spPr>
          <a:xfrm>
            <a:off x="6736702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5" name="Google Shape;1685;p20"/>
          <p:cNvSpPr txBox="1"/>
          <p:nvPr/>
        </p:nvSpPr>
        <p:spPr>
          <a:xfrm>
            <a:off x="6736700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6" name="Google Shape;1686;p20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 dirty="0">
                <a:latin typeface="Fira Sans Medium"/>
                <a:ea typeface="Fira Sans Medium"/>
                <a:cs typeface="Fira Sans Medium"/>
                <a:sym typeface="Fira Sans Medium"/>
              </a:rPr>
              <a:t>Relevamiento Información - Investigar</a:t>
            </a:r>
          </a:p>
        </p:txBody>
      </p:sp>
    </p:spTree>
    <p:extLst>
      <p:ext uri="{BB962C8B-B14F-4D97-AF65-F5344CB8AC3E}">
        <p14:creationId xmlns:p14="http://schemas.microsoft.com/office/powerpoint/2010/main" val="384342941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/>
          <p:nvPr/>
        </p:nvSpPr>
        <p:spPr>
          <a:xfrm>
            <a:off x="1135675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500" dirty="0">
                <a:latin typeface="Fira Sans Medium"/>
                <a:ea typeface="Fira Sans Medium"/>
                <a:cs typeface="Fira Sans Medium"/>
                <a:sym typeface="Fira Sans Medium"/>
              </a:rPr>
              <a:t>INVESTIGAR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" name="Google Shape;171;p14"/>
          <p:cNvSpPr txBox="1"/>
          <p:nvPr/>
        </p:nvSpPr>
        <p:spPr>
          <a:xfrm>
            <a:off x="1135675" y="1506226"/>
            <a:ext cx="293444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" name="Google Shape;172;p14"/>
          <p:cNvSpPr txBox="1"/>
          <p:nvPr/>
        </p:nvSpPr>
        <p:spPr>
          <a:xfrm>
            <a:off x="1135675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3" name="Google Shape;173;p14"/>
          <p:cNvSpPr txBox="1"/>
          <p:nvPr/>
        </p:nvSpPr>
        <p:spPr>
          <a:xfrm>
            <a:off x="1135675" y="267208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4" name="Google Shape;174;p14"/>
          <p:cNvSpPr txBox="1"/>
          <p:nvPr/>
        </p:nvSpPr>
        <p:spPr>
          <a:xfrm>
            <a:off x="1135682" y="362160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5" name="Google Shape;175;p14"/>
          <p:cNvSpPr txBox="1"/>
          <p:nvPr/>
        </p:nvSpPr>
        <p:spPr>
          <a:xfrm>
            <a:off x="1135682" y="3837950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" name="Google Shape;176;p14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 dirty="0">
                <a:latin typeface="Fira Sans Medium"/>
                <a:ea typeface="Fira Sans Medium"/>
                <a:cs typeface="Fira Sans Medium"/>
                <a:sym typeface="Fira Sans Medium"/>
              </a:rPr>
              <a:t>Relevamiento Información</a:t>
            </a:r>
          </a:p>
        </p:txBody>
      </p:sp>
      <p:sp>
        <p:nvSpPr>
          <p:cNvPr id="177" name="Google Shape;177;p14"/>
          <p:cNvSpPr txBox="1"/>
          <p:nvPr/>
        </p:nvSpPr>
        <p:spPr>
          <a:xfrm>
            <a:off x="6371500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8" name="Google Shape;178;p14"/>
          <p:cNvSpPr txBox="1"/>
          <p:nvPr/>
        </p:nvSpPr>
        <p:spPr>
          <a:xfrm>
            <a:off x="6371500" y="1506226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9" name="Google Shape;179;p14"/>
          <p:cNvSpPr txBox="1"/>
          <p:nvPr/>
        </p:nvSpPr>
        <p:spPr>
          <a:xfrm>
            <a:off x="6371500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0" name="Google Shape;180;p14"/>
          <p:cNvSpPr txBox="1"/>
          <p:nvPr/>
        </p:nvSpPr>
        <p:spPr>
          <a:xfrm>
            <a:off x="6371500" y="2672088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1" name="Google Shape;181;p14"/>
          <p:cNvSpPr txBox="1"/>
          <p:nvPr/>
        </p:nvSpPr>
        <p:spPr>
          <a:xfrm>
            <a:off x="6371507" y="362160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2" name="Google Shape;182;p14"/>
          <p:cNvSpPr txBox="1"/>
          <p:nvPr/>
        </p:nvSpPr>
        <p:spPr>
          <a:xfrm>
            <a:off x="6371507" y="3837975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83" name="Google Shape;183;p14"/>
          <p:cNvGrpSpPr/>
          <p:nvPr/>
        </p:nvGrpSpPr>
        <p:grpSpPr>
          <a:xfrm>
            <a:off x="8056664" y="1361318"/>
            <a:ext cx="630131" cy="630131"/>
            <a:chOff x="6323089" y="1361318"/>
            <a:chExt cx="630131" cy="630131"/>
          </a:xfrm>
        </p:grpSpPr>
        <p:sp>
          <p:nvSpPr>
            <p:cNvPr id="184" name="Google Shape;184;p14"/>
            <p:cNvSpPr/>
            <p:nvPr/>
          </p:nvSpPr>
          <p:spPr>
            <a:xfrm>
              <a:off x="6332385" y="1406385"/>
              <a:ext cx="612392" cy="539652"/>
            </a:xfrm>
            <a:custGeom>
              <a:avLst/>
              <a:gdLst/>
              <a:ahLst/>
              <a:cxnLst/>
              <a:rect l="l" t="t" r="r" b="b"/>
              <a:pathLst>
                <a:path w="22992" h="20261" extrusionOk="0">
                  <a:moveTo>
                    <a:pt x="11488" y="0"/>
                  </a:moveTo>
                  <a:cubicBezTo>
                    <a:pt x="7517" y="0"/>
                    <a:pt x="3747" y="2363"/>
                    <a:pt x="2122" y="6258"/>
                  </a:cubicBezTo>
                  <a:cubicBezTo>
                    <a:pt x="0" y="11420"/>
                    <a:pt x="2439" y="17342"/>
                    <a:pt x="7601" y="19495"/>
                  </a:cubicBezTo>
                  <a:cubicBezTo>
                    <a:pt x="8872" y="20014"/>
                    <a:pt x="10186" y="20261"/>
                    <a:pt x="11478" y="20261"/>
                  </a:cubicBezTo>
                  <a:cubicBezTo>
                    <a:pt x="15465" y="20261"/>
                    <a:pt x="19236" y="17915"/>
                    <a:pt x="20838" y="14017"/>
                  </a:cubicBezTo>
                  <a:cubicBezTo>
                    <a:pt x="22992" y="8823"/>
                    <a:pt x="20522" y="2901"/>
                    <a:pt x="15360" y="779"/>
                  </a:cubicBezTo>
                  <a:cubicBezTo>
                    <a:pt x="14093" y="250"/>
                    <a:pt x="12780" y="0"/>
                    <a:pt x="114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6474935" y="1526642"/>
              <a:ext cx="326465" cy="299484"/>
            </a:xfrm>
            <a:custGeom>
              <a:avLst/>
              <a:gdLst/>
              <a:ahLst/>
              <a:cxnLst/>
              <a:rect l="l" t="t" r="r" b="b"/>
              <a:pathLst>
                <a:path w="12257" h="11244" extrusionOk="0">
                  <a:moveTo>
                    <a:pt x="3896" y="1838"/>
                  </a:moveTo>
                  <a:cubicBezTo>
                    <a:pt x="4371" y="1838"/>
                    <a:pt x="4782" y="1964"/>
                    <a:pt x="5099" y="2186"/>
                  </a:cubicBezTo>
                  <a:lnTo>
                    <a:pt x="5099" y="3136"/>
                  </a:lnTo>
                  <a:cubicBezTo>
                    <a:pt x="4972" y="3294"/>
                    <a:pt x="4909" y="3484"/>
                    <a:pt x="4909" y="3674"/>
                  </a:cubicBezTo>
                  <a:lnTo>
                    <a:pt x="4909" y="4498"/>
                  </a:lnTo>
                  <a:cubicBezTo>
                    <a:pt x="4909" y="4561"/>
                    <a:pt x="4909" y="4625"/>
                    <a:pt x="4941" y="4688"/>
                  </a:cubicBezTo>
                  <a:cubicBezTo>
                    <a:pt x="4941" y="4688"/>
                    <a:pt x="4941" y="4720"/>
                    <a:pt x="4941" y="4751"/>
                  </a:cubicBezTo>
                  <a:cubicBezTo>
                    <a:pt x="4972" y="4783"/>
                    <a:pt x="4972" y="4815"/>
                    <a:pt x="4972" y="4846"/>
                  </a:cubicBezTo>
                  <a:cubicBezTo>
                    <a:pt x="5036" y="4941"/>
                    <a:pt x="5099" y="5036"/>
                    <a:pt x="5226" y="5131"/>
                  </a:cubicBezTo>
                  <a:cubicBezTo>
                    <a:pt x="5226" y="5195"/>
                    <a:pt x="5226" y="5226"/>
                    <a:pt x="5257" y="5290"/>
                  </a:cubicBezTo>
                  <a:lnTo>
                    <a:pt x="5257" y="5321"/>
                  </a:lnTo>
                  <a:cubicBezTo>
                    <a:pt x="5289" y="5353"/>
                    <a:pt x="5289" y="5353"/>
                    <a:pt x="5289" y="5353"/>
                  </a:cubicBezTo>
                  <a:cubicBezTo>
                    <a:pt x="5289" y="5385"/>
                    <a:pt x="5289" y="5385"/>
                    <a:pt x="5289" y="5416"/>
                  </a:cubicBezTo>
                  <a:cubicBezTo>
                    <a:pt x="5321" y="5448"/>
                    <a:pt x="5321" y="5480"/>
                    <a:pt x="5352" y="5543"/>
                  </a:cubicBezTo>
                  <a:cubicBezTo>
                    <a:pt x="5352" y="5543"/>
                    <a:pt x="5352" y="5575"/>
                    <a:pt x="5352" y="5575"/>
                  </a:cubicBezTo>
                  <a:cubicBezTo>
                    <a:pt x="5384" y="5638"/>
                    <a:pt x="5384" y="5670"/>
                    <a:pt x="5416" y="5701"/>
                  </a:cubicBezTo>
                  <a:cubicBezTo>
                    <a:pt x="5416" y="5701"/>
                    <a:pt x="5416" y="5733"/>
                    <a:pt x="5416" y="5733"/>
                  </a:cubicBezTo>
                  <a:lnTo>
                    <a:pt x="5447" y="5765"/>
                  </a:lnTo>
                  <a:cubicBezTo>
                    <a:pt x="5447" y="5765"/>
                    <a:pt x="5447" y="5796"/>
                    <a:pt x="5447" y="5796"/>
                  </a:cubicBezTo>
                  <a:cubicBezTo>
                    <a:pt x="5479" y="5828"/>
                    <a:pt x="5479" y="5891"/>
                    <a:pt x="5511" y="5923"/>
                  </a:cubicBezTo>
                  <a:cubicBezTo>
                    <a:pt x="5511" y="5923"/>
                    <a:pt x="5511" y="5923"/>
                    <a:pt x="5511" y="5955"/>
                  </a:cubicBezTo>
                  <a:cubicBezTo>
                    <a:pt x="5542" y="5955"/>
                    <a:pt x="5542" y="5986"/>
                    <a:pt x="5574" y="6018"/>
                  </a:cubicBezTo>
                  <a:cubicBezTo>
                    <a:pt x="5574" y="6050"/>
                    <a:pt x="5606" y="6113"/>
                    <a:pt x="5637" y="6145"/>
                  </a:cubicBezTo>
                  <a:cubicBezTo>
                    <a:pt x="5637" y="6145"/>
                    <a:pt x="5637" y="6176"/>
                    <a:pt x="5669" y="6208"/>
                  </a:cubicBezTo>
                  <a:cubicBezTo>
                    <a:pt x="5701" y="6240"/>
                    <a:pt x="5732" y="6303"/>
                    <a:pt x="5732" y="6335"/>
                  </a:cubicBezTo>
                  <a:cubicBezTo>
                    <a:pt x="5732" y="6335"/>
                    <a:pt x="5764" y="6366"/>
                    <a:pt x="5764" y="6366"/>
                  </a:cubicBezTo>
                  <a:cubicBezTo>
                    <a:pt x="5796" y="6430"/>
                    <a:pt x="5859" y="6493"/>
                    <a:pt x="5891" y="6556"/>
                  </a:cubicBezTo>
                  <a:lnTo>
                    <a:pt x="5922" y="6588"/>
                  </a:lnTo>
                  <a:lnTo>
                    <a:pt x="5922" y="7285"/>
                  </a:lnTo>
                  <a:cubicBezTo>
                    <a:pt x="5922" y="7475"/>
                    <a:pt x="5827" y="7665"/>
                    <a:pt x="5637" y="7760"/>
                  </a:cubicBezTo>
                  <a:lnTo>
                    <a:pt x="5099" y="8045"/>
                  </a:lnTo>
                  <a:lnTo>
                    <a:pt x="5004" y="8045"/>
                  </a:lnTo>
                  <a:lnTo>
                    <a:pt x="4972" y="8108"/>
                  </a:lnTo>
                  <a:lnTo>
                    <a:pt x="3832" y="8742"/>
                  </a:lnTo>
                  <a:cubicBezTo>
                    <a:pt x="3230" y="9090"/>
                    <a:pt x="2850" y="9692"/>
                    <a:pt x="2850" y="10357"/>
                  </a:cubicBezTo>
                  <a:lnTo>
                    <a:pt x="2850" y="10832"/>
                  </a:lnTo>
                  <a:lnTo>
                    <a:pt x="412" y="10832"/>
                  </a:lnTo>
                  <a:lnTo>
                    <a:pt x="412" y="10452"/>
                  </a:lnTo>
                  <a:cubicBezTo>
                    <a:pt x="412" y="10008"/>
                    <a:pt x="665" y="9597"/>
                    <a:pt x="1045" y="9375"/>
                  </a:cubicBezTo>
                  <a:lnTo>
                    <a:pt x="2407" y="8520"/>
                  </a:lnTo>
                  <a:cubicBezTo>
                    <a:pt x="2692" y="8393"/>
                    <a:pt x="2850" y="8108"/>
                    <a:pt x="2850" y="7791"/>
                  </a:cubicBezTo>
                  <a:lnTo>
                    <a:pt x="2850" y="7063"/>
                  </a:lnTo>
                  <a:lnTo>
                    <a:pt x="2787" y="7000"/>
                  </a:lnTo>
                  <a:cubicBezTo>
                    <a:pt x="2787" y="7000"/>
                    <a:pt x="2249" y="6493"/>
                    <a:pt x="2090" y="5796"/>
                  </a:cubicBezTo>
                  <a:lnTo>
                    <a:pt x="2059" y="5701"/>
                  </a:lnTo>
                  <a:lnTo>
                    <a:pt x="1995" y="5670"/>
                  </a:lnTo>
                  <a:cubicBezTo>
                    <a:pt x="1900" y="5606"/>
                    <a:pt x="1837" y="5511"/>
                    <a:pt x="1837" y="5385"/>
                  </a:cubicBezTo>
                  <a:lnTo>
                    <a:pt x="1837" y="4688"/>
                  </a:lnTo>
                  <a:cubicBezTo>
                    <a:pt x="1837" y="4593"/>
                    <a:pt x="1900" y="4530"/>
                    <a:pt x="1995" y="4435"/>
                  </a:cubicBezTo>
                  <a:lnTo>
                    <a:pt x="2059" y="4371"/>
                  </a:lnTo>
                  <a:lnTo>
                    <a:pt x="2059" y="3294"/>
                  </a:lnTo>
                  <a:cubicBezTo>
                    <a:pt x="2059" y="3231"/>
                    <a:pt x="2154" y="1838"/>
                    <a:pt x="3896" y="1838"/>
                  </a:cubicBezTo>
                  <a:close/>
                  <a:moveTo>
                    <a:pt x="7569" y="413"/>
                  </a:moveTo>
                  <a:cubicBezTo>
                    <a:pt x="8361" y="413"/>
                    <a:pt x="8931" y="634"/>
                    <a:pt x="9279" y="1014"/>
                  </a:cubicBezTo>
                  <a:cubicBezTo>
                    <a:pt x="9659" y="1458"/>
                    <a:pt x="9596" y="2028"/>
                    <a:pt x="9596" y="2028"/>
                  </a:cubicBezTo>
                  <a:lnTo>
                    <a:pt x="9596" y="3326"/>
                  </a:lnTo>
                  <a:lnTo>
                    <a:pt x="9659" y="3389"/>
                  </a:lnTo>
                  <a:cubicBezTo>
                    <a:pt x="9754" y="3484"/>
                    <a:pt x="9818" y="3579"/>
                    <a:pt x="9818" y="3706"/>
                  </a:cubicBezTo>
                  <a:lnTo>
                    <a:pt x="9818" y="4530"/>
                  </a:lnTo>
                  <a:cubicBezTo>
                    <a:pt x="9818" y="4688"/>
                    <a:pt x="9691" y="4846"/>
                    <a:pt x="9533" y="4910"/>
                  </a:cubicBezTo>
                  <a:lnTo>
                    <a:pt x="9406" y="4941"/>
                  </a:lnTo>
                  <a:lnTo>
                    <a:pt x="9374" y="5036"/>
                  </a:lnTo>
                  <a:cubicBezTo>
                    <a:pt x="9248" y="5448"/>
                    <a:pt x="9058" y="5860"/>
                    <a:pt x="8804" y="6208"/>
                  </a:cubicBezTo>
                  <a:cubicBezTo>
                    <a:pt x="8741" y="6303"/>
                    <a:pt x="8678" y="6366"/>
                    <a:pt x="8646" y="6430"/>
                  </a:cubicBezTo>
                  <a:lnTo>
                    <a:pt x="8583" y="6493"/>
                  </a:lnTo>
                  <a:lnTo>
                    <a:pt x="8583" y="7316"/>
                  </a:lnTo>
                  <a:cubicBezTo>
                    <a:pt x="8583" y="7696"/>
                    <a:pt x="8773" y="8013"/>
                    <a:pt x="9121" y="8171"/>
                  </a:cubicBezTo>
                  <a:lnTo>
                    <a:pt x="11053" y="9153"/>
                  </a:lnTo>
                  <a:cubicBezTo>
                    <a:pt x="11559" y="9407"/>
                    <a:pt x="11844" y="9882"/>
                    <a:pt x="11844" y="10420"/>
                  </a:cubicBezTo>
                  <a:lnTo>
                    <a:pt x="11844" y="10832"/>
                  </a:lnTo>
                  <a:lnTo>
                    <a:pt x="3262" y="10832"/>
                  </a:lnTo>
                  <a:lnTo>
                    <a:pt x="3262" y="10388"/>
                  </a:lnTo>
                  <a:cubicBezTo>
                    <a:pt x="3262" y="9850"/>
                    <a:pt x="3547" y="9375"/>
                    <a:pt x="4022" y="9122"/>
                  </a:cubicBezTo>
                  <a:lnTo>
                    <a:pt x="5859" y="8108"/>
                  </a:lnTo>
                  <a:cubicBezTo>
                    <a:pt x="6144" y="7950"/>
                    <a:pt x="6334" y="7633"/>
                    <a:pt x="6334" y="7285"/>
                  </a:cubicBezTo>
                  <a:lnTo>
                    <a:pt x="6334" y="6461"/>
                  </a:lnTo>
                  <a:lnTo>
                    <a:pt x="6302" y="6430"/>
                  </a:lnTo>
                  <a:lnTo>
                    <a:pt x="6302" y="6398"/>
                  </a:lnTo>
                  <a:cubicBezTo>
                    <a:pt x="6302" y="6398"/>
                    <a:pt x="6271" y="6398"/>
                    <a:pt x="6271" y="6366"/>
                  </a:cubicBezTo>
                  <a:lnTo>
                    <a:pt x="6239" y="6366"/>
                  </a:lnTo>
                  <a:cubicBezTo>
                    <a:pt x="6239" y="6335"/>
                    <a:pt x="6239" y="6335"/>
                    <a:pt x="6207" y="6303"/>
                  </a:cubicBezTo>
                  <a:cubicBezTo>
                    <a:pt x="6176" y="6271"/>
                    <a:pt x="6144" y="6208"/>
                    <a:pt x="6112" y="6145"/>
                  </a:cubicBezTo>
                  <a:cubicBezTo>
                    <a:pt x="6081" y="6113"/>
                    <a:pt x="6049" y="6081"/>
                    <a:pt x="6049" y="6050"/>
                  </a:cubicBezTo>
                  <a:lnTo>
                    <a:pt x="6017" y="6050"/>
                  </a:lnTo>
                  <a:cubicBezTo>
                    <a:pt x="5986" y="5955"/>
                    <a:pt x="5922" y="5860"/>
                    <a:pt x="5891" y="5765"/>
                  </a:cubicBezTo>
                  <a:cubicBezTo>
                    <a:pt x="5859" y="5733"/>
                    <a:pt x="5827" y="5670"/>
                    <a:pt x="5796" y="5606"/>
                  </a:cubicBezTo>
                  <a:lnTo>
                    <a:pt x="5796" y="5575"/>
                  </a:lnTo>
                  <a:cubicBezTo>
                    <a:pt x="5796" y="5575"/>
                    <a:pt x="5764" y="5543"/>
                    <a:pt x="5764" y="5511"/>
                  </a:cubicBezTo>
                  <a:cubicBezTo>
                    <a:pt x="5764" y="5511"/>
                    <a:pt x="5764" y="5480"/>
                    <a:pt x="5764" y="5480"/>
                  </a:cubicBezTo>
                  <a:cubicBezTo>
                    <a:pt x="5732" y="5448"/>
                    <a:pt x="5732" y="5416"/>
                    <a:pt x="5701" y="5385"/>
                  </a:cubicBezTo>
                  <a:cubicBezTo>
                    <a:pt x="5701" y="5353"/>
                    <a:pt x="5669" y="5290"/>
                    <a:pt x="5669" y="5226"/>
                  </a:cubicBezTo>
                  <a:lnTo>
                    <a:pt x="5637" y="5195"/>
                  </a:lnTo>
                  <a:cubicBezTo>
                    <a:pt x="5637" y="5163"/>
                    <a:pt x="5637" y="5163"/>
                    <a:pt x="5637" y="5163"/>
                  </a:cubicBezTo>
                  <a:cubicBezTo>
                    <a:pt x="5637" y="5100"/>
                    <a:pt x="5606" y="5036"/>
                    <a:pt x="5606" y="4973"/>
                  </a:cubicBezTo>
                  <a:lnTo>
                    <a:pt x="5574" y="4910"/>
                  </a:lnTo>
                  <a:lnTo>
                    <a:pt x="5511" y="4846"/>
                  </a:lnTo>
                  <a:cubicBezTo>
                    <a:pt x="5384" y="4783"/>
                    <a:pt x="5321" y="4656"/>
                    <a:pt x="5321" y="4498"/>
                  </a:cubicBezTo>
                  <a:lnTo>
                    <a:pt x="5321" y="3706"/>
                  </a:lnTo>
                  <a:cubicBezTo>
                    <a:pt x="5321" y="3579"/>
                    <a:pt x="5352" y="3484"/>
                    <a:pt x="5447" y="3389"/>
                  </a:cubicBezTo>
                  <a:lnTo>
                    <a:pt x="5511" y="3326"/>
                  </a:lnTo>
                  <a:lnTo>
                    <a:pt x="5511" y="1996"/>
                  </a:lnTo>
                  <a:cubicBezTo>
                    <a:pt x="5511" y="1838"/>
                    <a:pt x="5511" y="1394"/>
                    <a:pt x="5827" y="1014"/>
                  </a:cubicBezTo>
                  <a:cubicBezTo>
                    <a:pt x="6176" y="634"/>
                    <a:pt x="6746" y="413"/>
                    <a:pt x="7569" y="413"/>
                  </a:cubicBezTo>
                  <a:close/>
                  <a:moveTo>
                    <a:pt x="7569" y="1"/>
                  </a:moveTo>
                  <a:cubicBezTo>
                    <a:pt x="6651" y="1"/>
                    <a:pt x="5954" y="254"/>
                    <a:pt x="5542" y="729"/>
                  </a:cubicBezTo>
                  <a:cubicBezTo>
                    <a:pt x="5257" y="1046"/>
                    <a:pt x="5131" y="1426"/>
                    <a:pt x="5131" y="1711"/>
                  </a:cubicBezTo>
                  <a:cubicBezTo>
                    <a:pt x="4782" y="1521"/>
                    <a:pt x="4339" y="1426"/>
                    <a:pt x="3896" y="1426"/>
                  </a:cubicBezTo>
                  <a:cubicBezTo>
                    <a:pt x="1774" y="1426"/>
                    <a:pt x="1647" y="3231"/>
                    <a:pt x="1647" y="3263"/>
                  </a:cubicBezTo>
                  <a:lnTo>
                    <a:pt x="1647" y="4213"/>
                  </a:lnTo>
                  <a:cubicBezTo>
                    <a:pt x="1520" y="4340"/>
                    <a:pt x="1425" y="4530"/>
                    <a:pt x="1425" y="4688"/>
                  </a:cubicBezTo>
                  <a:lnTo>
                    <a:pt x="1425" y="5385"/>
                  </a:lnTo>
                  <a:cubicBezTo>
                    <a:pt x="1425" y="5606"/>
                    <a:pt x="1520" y="5828"/>
                    <a:pt x="1710" y="5955"/>
                  </a:cubicBezTo>
                  <a:cubicBezTo>
                    <a:pt x="1869" y="6588"/>
                    <a:pt x="2280" y="7063"/>
                    <a:pt x="2439" y="7253"/>
                  </a:cubicBezTo>
                  <a:lnTo>
                    <a:pt x="2439" y="7791"/>
                  </a:lnTo>
                  <a:cubicBezTo>
                    <a:pt x="2439" y="7950"/>
                    <a:pt x="2344" y="8108"/>
                    <a:pt x="2217" y="8203"/>
                  </a:cubicBezTo>
                  <a:lnTo>
                    <a:pt x="855" y="9027"/>
                  </a:lnTo>
                  <a:cubicBezTo>
                    <a:pt x="317" y="9312"/>
                    <a:pt x="0" y="9882"/>
                    <a:pt x="0" y="10452"/>
                  </a:cubicBezTo>
                  <a:lnTo>
                    <a:pt x="0" y="11243"/>
                  </a:lnTo>
                  <a:lnTo>
                    <a:pt x="12256" y="11243"/>
                  </a:lnTo>
                  <a:lnTo>
                    <a:pt x="12256" y="10420"/>
                  </a:lnTo>
                  <a:cubicBezTo>
                    <a:pt x="12256" y="9723"/>
                    <a:pt x="11876" y="9090"/>
                    <a:pt x="11243" y="8773"/>
                  </a:cubicBezTo>
                  <a:lnTo>
                    <a:pt x="9279" y="7791"/>
                  </a:lnTo>
                  <a:cubicBezTo>
                    <a:pt x="9121" y="7696"/>
                    <a:pt x="8994" y="7506"/>
                    <a:pt x="8994" y="7316"/>
                  </a:cubicBezTo>
                  <a:lnTo>
                    <a:pt x="8994" y="6620"/>
                  </a:lnTo>
                  <a:cubicBezTo>
                    <a:pt x="9058" y="6556"/>
                    <a:pt x="9089" y="6493"/>
                    <a:pt x="9153" y="6430"/>
                  </a:cubicBezTo>
                  <a:cubicBezTo>
                    <a:pt x="9406" y="6081"/>
                    <a:pt x="9596" y="5670"/>
                    <a:pt x="9754" y="5226"/>
                  </a:cubicBezTo>
                  <a:cubicBezTo>
                    <a:pt x="10039" y="5100"/>
                    <a:pt x="10229" y="4815"/>
                    <a:pt x="10229" y="4498"/>
                  </a:cubicBezTo>
                  <a:lnTo>
                    <a:pt x="10229" y="3674"/>
                  </a:lnTo>
                  <a:cubicBezTo>
                    <a:pt x="10229" y="3484"/>
                    <a:pt x="10134" y="3294"/>
                    <a:pt x="10008" y="3136"/>
                  </a:cubicBezTo>
                  <a:lnTo>
                    <a:pt x="10008" y="2059"/>
                  </a:lnTo>
                  <a:cubicBezTo>
                    <a:pt x="10039" y="1964"/>
                    <a:pt x="10071" y="1268"/>
                    <a:pt x="9596" y="729"/>
                  </a:cubicBezTo>
                  <a:cubicBezTo>
                    <a:pt x="9153" y="254"/>
                    <a:pt x="8488" y="1"/>
                    <a:pt x="7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6533133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1"/>
                  </a:moveTo>
                  <a:cubicBezTo>
                    <a:pt x="14473" y="17989"/>
                    <a:pt x="15772" y="15044"/>
                    <a:pt x="15772" y="11813"/>
                  </a:cubicBezTo>
                  <a:cubicBezTo>
                    <a:pt x="15772" y="5289"/>
                    <a:pt x="10483" y="1"/>
                    <a:pt x="3959" y="1"/>
                  </a:cubicBezTo>
                  <a:cubicBezTo>
                    <a:pt x="2566" y="1"/>
                    <a:pt x="1235" y="254"/>
                    <a:pt x="0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6323089" y="1446524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6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4"/>
          <p:cNvGrpSpPr/>
          <p:nvPr/>
        </p:nvGrpSpPr>
        <p:grpSpPr>
          <a:xfrm>
            <a:off x="8056664" y="3637093"/>
            <a:ext cx="630131" cy="630131"/>
            <a:chOff x="6323089" y="3637093"/>
            <a:chExt cx="630131" cy="630131"/>
          </a:xfrm>
        </p:grpSpPr>
        <p:sp>
          <p:nvSpPr>
            <p:cNvPr id="189" name="Google Shape;189;p14"/>
            <p:cNvSpPr/>
            <p:nvPr/>
          </p:nvSpPr>
          <p:spPr>
            <a:xfrm>
              <a:off x="6368635" y="3682639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1"/>
                  </a:moveTo>
                  <a:cubicBezTo>
                    <a:pt x="4530" y="1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1"/>
                    <a:pt x="101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6504447" y="3817598"/>
              <a:ext cx="124013" cy="124865"/>
            </a:xfrm>
            <a:custGeom>
              <a:avLst/>
              <a:gdLst/>
              <a:ahLst/>
              <a:cxnLst/>
              <a:rect l="l" t="t" r="r" b="b"/>
              <a:pathLst>
                <a:path w="4656" h="4688" extrusionOk="0">
                  <a:moveTo>
                    <a:pt x="4054" y="381"/>
                  </a:moveTo>
                  <a:cubicBezTo>
                    <a:pt x="4213" y="381"/>
                    <a:pt x="4308" y="476"/>
                    <a:pt x="4308" y="602"/>
                  </a:cubicBezTo>
                  <a:lnTo>
                    <a:pt x="4308" y="4086"/>
                  </a:lnTo>
                  <a:cubicBezTo>
                    <a:pt x="4308" y="4213"/>
                    <a:pt x="4213" y="4339"/>
                    <a:pt x="4054" y="4339"/>
                  </a:cubicBezTo>
                  <a:lnTo>
                    <a:pt x="602" y="4339"/>
                  </a:lnTo>
                  <a:cubicBezTo>
                    <a:pt x="444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44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1" y="286"/>
                    <a:pt x="1" y="602"/>
                  </a:cubicBezTo>
                  <a:lnTo>
                    <a:pt x="1" y="4086"/>
                  </a:lnTo>
                  <a:cubicBezTo>
                    <a:pt x="1" y="4403"/>
                    <a:pt x="254" y="4688"/>
                    <a:pt x="602" y="4688"/>
                  </a:cubicBezTo>
                  <a:lnTo>
                    <a:pt x="4054" y="4688"/>
                  </a:lnTo>
                  <a:cubicBezTo>
                    <a:pt x="4403" y="4688"/>
                    <a:pt x="4656" y="4403"/>
                    <a:pt x="4656" y="4086"/>
                  </a:cubicBezTo>
                  <a:lnTo>
                    <a:pt x="4656" y="602"/>
                  </a:lnTo>
                  <a:cubicBezTo>
                    <a:pt x="4656" y="286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6647850" y="3817598"/>
              <a:ext cx="124865" cy="124865"/>
            </a:xfrm>
            <a:custGeom>
              <a:avLst/>
              <a:gdLst/>
              <a:ahLst/>
              <a:cxnLst/>
              <a:rect l="l" t="t" r="r" b="b"/>
              <a:pathLst>
                <a:path w="4688" h="4688" extrusionOk="0">
                  <a:moveTo>
                    <a:pt x="4086" y="381"/>
                  </a:moveTo>
                  <a:cubicBezTo>
                    <a:pt x="4212" y="381"/>
                    <a:pt x="4307" y="476"/>
                    <a:pt x="4307" y="602"/>
                  </a:cubicBezTo>
                  <a:lnTo>
                    <a:pt x="4307" y="4086"/>
                  </a:lnTo>
                  <a:cubicBezTo>
                    <a:pt x="4307" y="4213"/>
                    <a:pt x="4212" y="4339"/>
                    <a:pt x="4086" y="4339"/>
                  </a:cubicBezTo>
                  <a:lnTo>
                    <a:pt x="602" y="4339"/>
                  </a:lnTo>
                  <a:cubicBezTo>
                    <a:pt x="475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75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0" y="286"/>
                    <a:pt x="0" y="602"/>
                  </a:cubicBezTo>
                  <a:lnTo>
                    <a:pt x="0" y="4086"/>
                  </a:lnTo>
                  <a:cubicBezTo>
                    <a:pt x="0" y="4403"/>
                    <a:pt x="254" y="4688"/>
                    <a:pt x="602" y="4688"/>
                  </a:cubicBezTo>
                  <a:lnTo>
                    <a:pt x="4086" y="4688"/>
                  </a:lnTo>
                  <a:cubicBezTo>
                    <a:pt x="4402" y="4688"/>
                    <a:pt x="4687" y="4403"/>
                    <a:pt x="4687" y="4086"/>
                  </a:cubicBezTo>
                  <a:lnTo>
                    <a:pt x="4687" y="602"/>
                  </a:lnTo>
                  <a:cubicBezTo>
                    <a:pt x="4687" y="286"/>
                    <a:pt x="4402" y="1"/>
                    <a:pt x="4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6504447" y="3961827"/>
              <a:ext cx="124013" cy="124039"/>
            </a:xfrm>
            <a:custGeom>
              <a:avLst/>
              <a:gdLst/>
              <a:ahLst/>
              <a:cxnLst/>
              <a:rect l="l" t="t" r="r" b="b"/>
              <a:pathLst>
                <a:path w="4656" h="4657" extrusionOk="0">
                  <a:moveTo>
                    <a:pt x="4054" y="349"/>
                  </a:moveTo>
                  <a:cubicBezTo>
                    <a:pt x="4213" y="349"/>
                    <a:pt x="4308" y="444"/>
                    <a:pt x="4308" y="603"/>
                  </a:cubicBezTo>
                  <a:lnTo>
                    <a:pt x="4308" y="4055"/>
                  </a:lnTo>
                  <a:cubicBezTo>
                    <a:pt x="4308" y="4213"/>
                    <a:pt x="4213" y="4308"/>
                    <a:pt x="4054" y="4308"/>
                  </a:cubicBezTo>
                  <a:lnTo>
                    <a:pt x="602" y="4308"/>
                  </a:lnTo>
                  <a:cubicBezTo>
                    <a:pt x="444" y="4308"/>
                    <a:pt x="349" y="4213"/>
                    <a:pt x="349" y="4055"/>
                  </a:cubicBezTo>
                  <a:lnTo>
                    <a:pt x="349" y="603"/>
                  </a:lnTo>
                  <a:cubicBezTo>
                    <a:pt x="349" y="476"/>
                    <a:pt x="444" y="349"/>
                    <a:pt x="602" y="349"/>
                  </a:cubicBezTo>
                  <a:close/>
                  <a:moveTo>
                    <a:pt x="602" y="1"/>
                  </a:moveTo>
                  <a:cubicBezTo>
                    <a:pt x="254" y="1"/>
                    <a:pt x="1" y="254"/>
                    <a:pt x="1" y="603"/>
                  </a:cubicBezTo>
                  <a:lnTo>
                    <a:pt x="1" y="4055"/>
                  </a:lnTo>
                  <a:cubicBezTo>
                    <a:pt x="1" y="4403"/>
                    <a:pt x="254" y="4656"/>
                    <a:pt x="602" y="4656"/>
                  </a:cubicBezTo>
                  <a:lnTo>
                    <a:pt x="4054" y="4656"/>
                  </a:lnTo>
                  <a:cubicBezTo>
                    <a:pt x="4403" y="4656"/>
                    <a:pt x="4656" y="4403"/>
                    <a:pt x="4656" y="4055"/>
                  </a:cubicBezTo>
                  <a:lnTo>
                    <a:pt x="4656" y="603"/>
                  </a:lnTo>
                  <a:cubicBezTo>
                    <a:pt x="4656" y="254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6647850" y="3961827"/>
              <a:ext cx="124865" cy="124039"/>
            </a:xfrm>
            <a:custGeom>
              <a:avLst/>
              <a:gdLst/>
              <a:ahLst/>
              <a:cxnLst/>
              <a:rect l="l" t="t" r="r" b="b"/>
              <a:pathLst>
                <a:path w="4688" h="4657" extrusionOk="0">
                  <a:moveTo>
                    <a:pt x="2344" y="1"/>
                  </a:moveTo>
                  <a:cubicBezTo>
                    <a:pt x="2249" y="1"/>
                    <a:pt x="2154" y="64"/>
                    <a:pt x="2154" y="159"/>
                  </a:cubicBezTo>
                  <a:lnTo>
                    <a:pt x="2154" y="2154"/>
                  </a:lnTo>
                  <a:lnTo>
                    <a:pt x="190" y="2154"/>
                  </a:lnTo>
                  <a:cubicBezTo>
                    <a:pt x="64" y="2154"/>
                    <a:pt x="0" y="2218"/>
                    <a:pt x="0" y="2344"/>
                  </a:cubicBezTo>
                  <a:cubicBezTo>
                    <a:pt x="0" y="2439"/>
                    <a:pt x="64" y="2503"/>
                    <a:pt x="190" y="2503"/>
                  </a:cubicBezTo>
                  <a:lnTo>
                    <a:pt x="2154" y="2503"/>
                  </a:lnTo>
                  <a:lnTo>
                    <a:pt x="2154" y="4498"/>
                  </a:lnTo>
                  <a:cubicBezTo>
                    <a:pt x="2154" y="4593"/>
                    <a:pt x="2249" y="4656"/>
                    <a:pt x="2344" y="4656"/>
                  </a:cubicBezTo>
                  <a:cubicBezTo>
                    <a:pt x="2439" y="4656"/>
                    <a:pt x="2502" y="4593"/>
                    <a:pt x="2502" y="4498"/>
                  </a:cubicBezTo>
                  <a:lnTo>
                    <a:pt x="2502" y="2503"/>
                  </a:lnTo>
                  <a:lnTo>
                    <a:pt x="4497" y="2503"/>
                  </a:lnTo>
                  <a:cubicBezTo>
                    <a:pt x="4592" y="2503"/>
                    <a:pt x="4687" y="2439"/>
                    <a:pt x="4687" y="2344"/>
                  </a:cubicBezTo>
                  <a:cubicBezTo>
                    <a:pt x="4687" y="2218"/>
                    <a:pt x="4592" y="2154"/>
                    <a:pt x="4497" y="2154"/>
                  </a:cubicBezTo>
                  <a:lnTo>
                    <a:pt x="2502" y="2154"/>
                  </a:lnTo>
                  <a:lnTo>
                    <a:pt x="2502" y="159"/>
                  </a:lnTo>
                  <a:cubicBezTo>
                    <a:pt x="2502" y="64"/>
                    <a:pt x="2439" y="1"/>
                    <a:pt x="2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6533133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4"/>
                    <a:pt x="0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6323089" y="37222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5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4"/>
          <p:cNvGrpSpPr/>
          <p:nvPr/>
        </p:nvGrpSpPr>
        <p:grpSpPr>
          <a:xfrm>
            <a:off x="8056664" y="2499219"/>
            <a:ext cx="630131" cy="630104"/>
            <a:chOff x="6323089" y="2499219"/>
            <a:chExt cx="630131" cy="630104"/>
          </a:xfrm>
        </p:grpSpPr>
        <p:sp>
          <p:nvSpPr>
            <p:cNvPr id="197" name="Google Shape;197;p14"/>
            <p:cNvSpPr/>
            <p:nvPr/>
          </p:nvSpPr>
          <p:spPr>
            <a:xfrm>
              <a:off x="6368635" y="2544765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0"/>
                  </a:moveTo>
                  <a:cubicBezTo>
                    <a:pt x="4530" y="0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6544932" y="2639239"/>
              <a:ext cx="186445" cy="350064"/>
            </a:xfrm>
            <a:custGeom>
              <a:avLst/>
              <a:gdLst/>
              <a:ahLst/>
              <a:cxnLst/>
              <a:rect l="l" t="t" r="r" b="b"/>
              <a:pathLst>
                <a:path w="7000" h="13143" extrusionOk="0">
                  <a:moveTo>
                    <a:pt x="4371" y="444"/>
                  </a:moveTo>
                  <a:lnTo>
                    <a:pt x="4371" y="887"/>
                  </a:lnTo>
                  <a:lnTo>
                    <a:pt x="2629" y="887"/>
                  </a:lnTo>
                  <a:lnTo>
                    <a:pt x="2629" y="444"/>
                  </a:lnTo>
                  <a:close/>
                  <a:moveTo>
                    <a:pt x="6240" y="1299"/>
                  </a:moveTo>
                  <a:cubicBezTo>
                    <a:pt x="6430" y="1299"/>
                    <a:pt x="6588" y="1457"/>
                    <a:pt x="6588" y="1615"/>
                  </a:cubicBezTo>
                  <a:lnTo>
                    <a:pt x="6588" y="12383"/>
                  </a:lnTo>
                  <a:cubicBezTo>
                    <a:pt x="6588" y="12573"/>
                    <a:pt x="6430" y="12699"/>
                    <a:pt x="6240" y="12699"/>
                  </a:cubicBezTo>
                  <a:lnTo>
                    <a:pt x="761" y="12699"/>
                  </a:lnTo>
                  <a:cubicBezTo>
                    <a:pt x="571" y="12699"/>
                    <a:pt x="444" y="12573"/>
                    <a:pt x="444" y="12383"/>
                  </a:cubicBezTo>
                  <a:lnTo>
                    <a:pt x="444" y="1615"/>
                  </a:lnTo>
                  <a:cubicBezTo>
                    <a:pt x="444" y="1457"/>
                    <a:pt x="571" y="1299"/>
                    <a:pt x="761" y="1299"/>
                  </a:cubicBezTo>
                  <a:close/>
                  <a:moveTo>
                    <a:pt x="2186" y="0"/>
                  </a:moveTo>
                  <a:lnTo>
                    <a:pt x="2186" y="855"/>
                  </a:lnTo>
                  <a:lnTo>
                    <a:pt x="761" y="855"/>
                  </a:lnTo>
                  <a:cubicBezTo>
                    <a:pt x="349" y="855"/>
                    <a:pt x="1" y="1204"/>
                    <a:pt x="1" y="1615"/>
                  </a:cubicBezTo>
                  <a:lnTo>
                    <a:pt x="1" y="12383"/>
                  </a:lnTo>
                  <a:cubicBezTo>
                    <a:pt x="1" y="12794"/>
                    <a:pt x="349" y="13143"/>
                    <a:pt x="761" y="13143"/>
                  </a:cubicBezTo>
                  <a:lnTo>
                    <a:pt x="6240" y="13143"/>
                  </a:lnTo>
                  <a:cubicBezTo>
                    <a:pt x="6683" y="13143"/>
                    <a:pt x="7000" y="12794"/>
                    <a:pt x="7000" y="12383"/>
                  </a:cubicBezTo>
                  <a:lnTo>
                    <a:pt x="7000" y="1615"/>
                  </a:lnTo>
                  <a:cubicBezTo>
                    <a:pt x="7000" y="1204"/>
                    <a:pt x="6683" y="855"/>
                    <a:pt x="6240" y="855"/>
                  </a:cubicBezTo>
                  <a:lnTo>
                    <a:pt x="4814" y="855"/>
                  </a:lnTo>
                  <a:lnTo>
                    <a:pt x="4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6587122" y="2731183"/>
              <a:ext cx="102092" cy="188949"/>
            </a:xfrm>
            <a:custGeom>
              <a:avLst/>
              <a:gdLst/>
              <a:ahLst/>
              <a:cxnLst/>
              <a:rect l="l" t="t" r="r" b="b"/>
              <a:pathLst>
                <a:path w="3833" h="7094" extrusionOk="0">
                  <a:moveTo>
                    <a:pt x="2344" y="1013"/>
                  </a:moveTo>
                  <a:lnTo>
                    <a:pt x="2344" y="3325"/>
                  </a:lnTo>
                  <a:lnTo>
                    <a:pt x="3104" y="3325"/>
                  </a:lnTo>
                  <a:lnTo>
                    <a:pt x="1710" y="5985"/>
                  </a:lnTo>
                  <a:lnTo>
                    <a:pt x="1710" y="3547"/>
                  </a:lnTo>
                  <a:lnTo>
                    <a:pt x="792" y="3547"/>
                  </a:lnTo>
                  <a:lnTo>
                    <a:pt x="2344" y="1013"/>
                  </a:lnTo>
                  <a:close/>
                  <a:moveTo>
                    <a:pt x="2502" y="0"/>
                  </a:moveTo>
                  <a:lnTo>
                    <a:pt x="2375" y="127"/>
                  </a:lnTo>
                  <a:lnTo>
                    <a:pt x="0" y="3990"/>
                  </a:lnTo>
                  <a:lnTo>
                    <a:pt x="1267" y="3990"/>
                  </a:lnTo>
                  <a:lnTo>
                    <a:pt x="1267" y="6809"/>
                  </a:lnTo>
                  <a:cubicBezTo>
                    <a:pt x="1267" y="6904"/>
                    <a:pt x="1299" y="6999"/>
                    <a:pt x="1394" y="7031"/>
                  </a:cubicBezTo>
                  <a:lnTo>
                    <a:pt x="1584" y="7094"/>
                  </a:lnTo>
                  <a:lnTo>
                    <a:pt x="1679" y="6967"/>
                  </a:lnTo>
                  <a:lnTo>
                    <a:pt x="3832" y="2882"/>
                  </a:lnTo>
                  <a:lnTo>
                    <a:pt x="2787" y="2882"/>
                  </a:lnTo>
                  <a:lnTo>
                    <a:pt x="2787" y="285"/>
                  </a:lnTo>
                  <a:cubicBezTo>
                    <a:pt x="2787" y="190"/>
                    <a:pt x="2755" y="95"/>
                    <a:pt x="2660" y="63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6533133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3"/>
                    <a:pt x="0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6323089" y="25843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1"/>
                  </a:moveTo>
                  <a:cubicBezTo>
                    <a:pt x="1458" y="2154"/>
                    <a:pt x="1" y="5226"/>
                    <a:pt x="1" y="8615"/>
                  </a:cubicBezTo>
                  <a:cubicBezTo>
                    <a:pt x="1" y="15138"/>
                    <a:pt x="5321" y="20459"/>
                    <a:pt x="11845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14"/>
          <p:cNvGrpSpPr/>
          <p:nvPr/>
        </p:nvGrpSpPr>
        <p:grpSpPr>
          <a:xfrm>
            <a:off x="457201" y="1361318"/>
            <a:ext cx="630104" cy="630131"/>
            <a:chOff x="2190776" y="1361318"/>
            <a:chExt cx="630104" cy="630131"/>
          </a:xfrm>
        </p:grpSpPr>
        <p:sp>
          <p:nvSpPr>
            <p:cNvPr id="203" name="Google Shape;203;p14"/>
            <p:cNvSpPr/>
            <p:nvPr/>
          </p:nvSpPr>
          <p:spPr>
            <a:xfrm>
              <a:off x="2200045" y="1406731"/>
              <a:ext cx="611566" cy="539305"/>
            </a:xfrm>
            <a:custGeom>
              <a:avLst/>
              <a:gdLst/>
              <a:ahLst/>
              <a:cxnLst/>
              <a:rect l="l" t="t" r="r" b="b"/>
              <a:pathLst>
                <a:path w="22961" h="20248" extrusionOk="0">
                  <a:moveTo>
                    <a:pt x="11461" y="1"/>
                  </a:moveTo>
                  <a:cubicBezTo>
                    <a:pt x="10173" y="1"/>
                    <a:pt x="8864" y="247"/>
                    <a:pt x="7601" y="766"/>
                  </a:cubicBezTo>
                  <a:cubicBezTo>
                    <a:pt x="2439" y="2919"/>
                    <a:pt x="0" y="8842"/>
                    <a:pt x="2122" y="14004"/>
                  </a:cubicBezTo>
                  <a:cubicBezTo>
                    <a:pt x="3749" y="17902"/>
                    <a:pt x="7525" y="20248"/>
                    <a:pt x="11500" y="20248"/>
                  </a:cubicBezTo>
                  <a:cubicBezTo>
                    <a:pt x="12788" y="20248"/>
                    <a:pt x="14097" y="20001"/>
                    <a:pt x="15360" y="19482"/>
                  </a:cubicBezTo>
                  <a:cubicBezTo>
                    <a:pt x="20522" y="17329"/>
                    <a:pt x="22960" y="11407"/>
                    <a:pt x="20839" y="6245"/>
                  </a:cubicBezTo>
                  <a:cubicBezTo>
                    <a:pt x="19212" y="2346"/>
                    <a:pt x="15436" y="1"/>
                    <a:pt x="1146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2331621" y="1552797"/>
              <a:ext cx="348412" cy="81849"/>
            </a:xfrm>
            <a:custGeom>
              <a:avLst/>
              <a:gdLst/>
              <a:ahLst/>
              <a:cxnLst/>
              <a:rect l="l" t="t" r="r" b="b"/>
              <a:pathLst>
                <a:path w="13081" h="3073" extrusionOk="0">
                  <a:moveTo>
                    <a:pt x="6556" y="1"/>
                  </a:moveTo>
                  <a:cubicBezTo>
                    <a:pt x="4118" y="1"/>
                    <a:pt x="1806" y="951"/>
                    <a:pt x="96" y="2661"/>
                  </a:cubicBezTo>
                  <a:cubicBezTo>
                    <a:pt x="1" y="2756"/>
                    <a:pt x="1" y="2882"/>
                    <a:pt x="96" y="2978"/>
                  </a:cubicBezTo>
                  <a:cubicBezTo>
                    <a:pt x="143" y="3025"/>
                    <a:pt x="207" y="3049"/>
                    <a:pt x="266" y="3049"/>
                  </a:cubicBezTo>
                  <a:cubicBezTo>
                    <a:pt x="325" y="3049"/>
                    <a:pt x="381" y="3025"/>
                    <a:pt x="412" y="2978"/>
                  </a:cubicBezTo>
                  <a:cubicBezTo>
                    <a:pt x="2059" y="1362"/>
                    <a:pt x="4213" y="476"/>
                    <a:pt x="6556" y="476"/>
                  </a:cubicBezTo>
                  <a:cubicBezTo>
                    <a:pt x="8868" y="476"/>
                    <a:pt x="11022" y="1362"/>
                    <a:pt x="12668" y="2978"/>
                  </a:cubicBezTo>
                  <a:cubicBezTo>
                    <a:pt x="12700" y="3041"/>
                    <a:pt x="12763" y="3073"/>
                    <a:pt x="12827" y="3073"/>
                  </a:cubicBezTo>
                  <a:cubicBezTo>
                    <a:pt x="12890" y="3073"/>
                    <a:pt x="12953" y="3041"/>
                    <a:pt x="12985" y="2978"/>
                  </a:cubicBezTo>
                  <a:cubicBezTo>
                    <a:pt x="13080" y="2882"/>
                    <a:pt x="13080" y="2756"/>
                    <a:pt x="12985" y="2661"/>
                  </a:cubicBezTo>
                  <a:cubicBezTo>
                    <a:pt x="11275" y="951"/>
                    <a:pt x="8995" y="1"/>
                    <a:pt x="6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2368751" y="1605109"/>
              <a:ext cx="274154" cy="66641"/>
            </a:xfrm>
            <a:custGeom>
              <a:avLst/>
              <a:gdLst/>
              <a:ahLst/>
              <a:cxnLst/>
              <a:rect l="l" t="t" r="r" b="b"/>
              <a:pathLst>
                <a:path w="10293" h="2502" extrusionOk="0">
                  <a:moveTo>
                    <a:pt x="5146" y="0"/>
                  </a:moveTo>
                  <a:cubicBezTo>
                    <a:pt x="3318" y="0"/>
                    <a:pt x="1489" y="697"/>
                    <a:pt x="95" y="2090"/>
                  </a:cubicBezTo>
                  <a:cubicBezTo>
                    <a:pt x="0" y="2185"/>
                    <a:pt x="0" y="2344"/>
                    <a:pt x="95" y="2439"/>
                  </a:cubicBezTo>
                  <a:cubicBezTo>
                    <a:pt x="127" y="2470"/>
                    <a:pt x="190" y="2502"/>
                    <a:pt x="254" y="2502"/>
                  </a:cubicBezTo>
                  <a:cubicBezTo>
                    <a:pt x="317" y="2502"/>
                    <a:pt x="380" y="2470"/>
                    <a:pt x="412" y="2439"/>
                  </a:cubicBezTo>
                  <a:cubicBezTo>
                    <a:pt x="1710" y="1124"/>
                    <a:pt x="3420" y="467"/>
                    <a:pt x="5131" y="467"/>
                  </a:cubicBezTo>
                  <a:cubicBezTo>
                    <a:pt x="6841" y="467"/>
                    <a:pt x="8551" y="1124"/>
                    <a:pt x="9849" y="2439"/>
                  </a:cubicBezTo>
                  <a:cubicBezTo>
                    <a:pt x="9897" y="2470"/>
                    <a:pt x="9960" y="2486"/>
                    <a:pt x="10023" y="2486"/>
                  </a:cubicBezTo>
                  <a:cubicBezTo>
                    <a:pt x="10087" y="2486"/>
                    <a:pt x="10150" y="2470"/>
                    <a:pt x="10198" y="2439"/>
                  </a:cubicBezTo>
                  <a:cubicBezTo>
                    <a:pt x="10293" y="2344"/>
                    <a:pt x="10293" y="2185"/>
                    <a:pt x="10198" y="2090"/>
                  </a:cubicBezTo>
                  <a:cubicBezTo>
                    <a:pt x="8804" y="697"/>
                    <a:pt x="6975" y="0"/>
                    <a:pt x="5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2405853" y="1657393"/>
              <a:ext cx="199949" cy="51485"/>
            </a:xfrm>
            <a:custGeom>
              <a:avLst/>
              <a:gdLst/>
              <a:ahLst/>
              <a:cxnLst/>
              <a:rect l="l" t="t" r="r" b="b"/>
              <a:pathLst>
                <a:path w="7507" h="1933" extrusionOk="0">
                  <a:moveTo>
                    <a:pt x="3738" y="1"/>
                  </a:moveTo>
                  <a:cubicBezTo>
                    <a:pt x="2376" y="1"/>
                    <a:pt x="1077" y="539"/>
                    <a:pt x="96" y="1521"/>
                  </a:cubicBezTo>
                  <a:cubicBezTo>
                    <a:pt x="1" y="1616"/>
                    <a:pt x="1" y="1774"/>
                    <a:pt x="96" y="1869"/>
                  </a:cubicBezTo>
                  <a:cubicBezTo>
                    <a:pt x="143" y="1901"/>
                    <a:pt x="206" y="1917"/>
                    <a:pt x="266" y="1917"/>
                  </a:cubicBezTo>
                  <a:cubicBezTo>
                    <a:pt x="325" y="1917"/>
                    <a:pt x="381" y="1901"/>
                    <a:pt x="412" y="1869"/>
                  </a:cubicBezTo>
                  <a:cubicBezTo>
                    <a:pt x="1331" y="982"/>
                    <a:pt x="2502" y="476"/>
                    <a:pt x="3769" y="476"/>
                  </a:cubicBezTo>
                  <a:cubicBezTo>
                    <a:pt x="5004" y="476"/>
                    <a:pt x="6208" y="982"/>
                    <a:pt x="7063" y="1869"/>
                  </a:cubicBezTo>
                  <a:cubicBezTo>
                    <a:pt x="7126" y="1901"/>
                    <a:pt x="7190" y="1932"/>
                    <a:pt x="7253" y="1932"/>
                  </a:cubicBezTo>
                  <a:cubicBezTo>
                    <a:pt x="7316" y="1932"/>
                    <a:pt x="7380" y="1901"/>
                    <a:pt x="7411" y="1869"/>
                  </a:cubicBezTo>
                  <a:cubicBezTo>
                    <a:pt x="7506" y="1774"/>
                    <a:pt x="7506" y="1616"/>
                    <a:pt x="7411" y="1521"/>
                  </a:cubicBezTo>
                  <a:cubicBezTo>
                    <a:pt x="6429" y="539"/>
                    <a:pt x="5131" y="1"/>
                    <a:pt x="37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4"/>
            <p:cNvSpPr/>
            <p:nvPr/>
          </p:nvSpPr>
          <p:spPr>
            <a:xfrm>
              <a:off x="2464051" y="1717295"/>
              <a:ext cx="83554" cy="82675"/>
            </a:xfrm>
            <a:custGeom>
              <a:avLst/>
              <a:gdLst/>
              <a:ahLst/>
              <a:cxnLst/>
              <a:rect l="l" t="t" r="r" b="b"/>
              <a:pathLst>
                <a:path w="3137" h="3104" extrusionOk="0">
                  <a:moveTo>
                    <a:pt x="1553" y="475"/>
                  </a:moveTo>
                  <a:cubicBezTo>
                    <a:pt x="2154" y="475"/>
                    <a:pt x="2661" y="950"/>
                    <a:pt x="2661" y="1552"/>
                  </a:cubicBezTo>
                  <a:cubicBezTo>
                    <a:pt x="2661" y="2154"/>
                    <a:pt x="2154" y="2629"/>
                    <a:pt x="1553" y="2629"/>
                  </a:cubicBezTo>
                  <a:cubicBezTo>
                    <a:pt x="983" y="2629"/>
                    <a:pt x="476" y="2154"/>
                    <a:pt x="476" y="1552"/>
                  </a:cubicBezTo>
                  <a:cubicBezTo>
                    <a:pt x="476" y="950"/>
                    <a:pt x="983" y="475"/>
                    <a:pt x="1553" y="475"/>
                  </a:cubicBezTo>
                  <a:close/>
                  <a:moveTo>
                    <a:pt x="1553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407"/>
                    <a:pt x="698" y="3104"/>
                    <a:pt x="1553" y="3104"/>
                  </a:cubicBezTo>
                  <a:cubicBezTo>
                    <a:pt x="2439" y="3104"/>
                    <a:pt x="3136" y="2407"/>
                    <a:pt x="3136" y="1552"/>
                  </a:cubicBezTo>
                  <a:cubicBezTo>
                    <a:pt x="3136" y="697"/>
                    <a:pt x="2439" y="0"/>
                    <a:pt x="1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4"/>
            <p:cNvSpPr/>
            <p:nvPr/>
          </p:nvSpPr>
          <p:spPr>
            <a:xfrm>
              <a:off x="2190776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1"/>
                  </a:moveTo>
                  <a:cubicBezTo>
                    <a:pt x="1298" y="17989"/>
                    <a:pt x="0" y="15044"/>
                    <a:pt x="0" y="11813"/>
                  </a:cubicBezTo>
                  <a:cubicBezTo>
                    <a:pt x="0" y="5289"/>
                    <a:pt x="5289" y="1"/>
                    <a:pt x="11813" y="1"/>
                  </a:cubicBezTo>
                  <a:cubicBezTo>
                    <a:pt x="13206" y="1"/>
                    <a:pt x="14536" y="254"/>
                    <a:pt x="15771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4"/>
            <p:cNvSpPr/>
            <p:nvPr/>
          </p:nvSpPr>
          <p:spPr>
            <a:xfrm>
              <a:off x="2505388" y="1446524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6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14"/>
          <p:cNvGrpSpPr/>
          <p:nvPr/>
        </p:nvGrpSpPr>
        <p:grpSpPr>
          <a:xfrm>
            <a:off x="457201" y="3637093"/>
            <a:ext cx="630104" cy="630131"/>
            <a:chOff x="2190776" y="3637093"/>
            <a:chExt cx="630104" cy="630131"/>
          </a:xfrm>
        </p:grpSpPr>
        <p:sp>
          <p:nvSpPr>
            <p:cNvPr id="211" name="Google Shape;211;p14"/>
            <p:cNvSpPr/>
            <p:nvPr/>
          </p:nvSpPr>
          <p:spPr>
            <a:xfrm>
              <a:off x="2236321" y="3682639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1"/>
                  </a:moveTo>
                  <a:cubicBezTo>
                    <a:pt x="4529" y="1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1"/>
                    <a:pt x="101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4"/>
            <p:cNvSpPr/>
            <p:nvPr/>
          </p:nvSpPr>
          <p:spPr>
            <a:xfrm>
              <a:off x="2343447" y="3828572"/>
              <a:ext cx="308753" cy="247173"/>
            </a:xfrm>
            <a:custGeom>
              <a:avLst/>
              <a:gdLst/>
              <a:ahLst/>
              <a:cxnLst/>
              <a:rect l="l" t="t" r="r" b="b"/>
              <a:pathLst>
                <a:path w="11592" h="9280" extrusionOk="0">
                  <a:moveTo>
                    <a:pt x="11211" y="380"/>
                  </a:moveTo>
                  <a:lnTo>
                    <a:pt x="11211" y="6176"/>
                  </a:lnTo>
                  <a:lnTo>
                    <a:pt x="3104" y="6176"/>
                  </a:lnTo>
                  <a:lnTo>
                    <a:pt x="3104" y="380"/>
                  </a:lnTo>
                  <a:close/>
                  <a:moveTo>
                    <a:pt x="2692" y="1742"/>
                  </a:moveTo>
                  <a:lnTo>
                    <a:pt x="2692" y="6556"/>
                  </a:lnTo>
                  <a:lnTo>
                    <a:pt x="9849" y="6556"/>
                  </a:lnTo>
                  <a:lnTo>
                    <a:pt x="9849" y="7537"/>
                  </a:lnTo>
                  <a:lnTo>
                    <a:pt x="1742" y="7537"/>
                  </a:lnTo>
                  <a:lnTo>
                    <a:pt x="1742" y="1742"/>
                  </a:lnTo>
                  <a:close/>
                  <a:moveTo>
                    <a:pt x="1362" y="3104"/>
                  </a:moveTo>
                  <a:lnTo>
                    <a:pt x="1362" y="7918"/>
                  </a:lnTo>
                  <a:lnTo>
                    <a:pt x="8487" y="7918"/>
                  </a:lnTo>
                  <a:lnTo>
                    <a:pt x="8487" y="8899"/>
                  </a:lnTo>
                  <a:lnTo>
                    <a:pt x="380" y="8899"/>
                  </a:lnTo>
                  <a:lnTo>
                    <a:pt x="380" y="3104"/>
                  </a:lnTo>
                  <a:close/>
                  <a:moveTo>
                    <a:pt x="2692" y="0"/>
                  </a:moveTo>
                  <a:lnTo>
                    <a:pt x="2692" y="1362"/>
                  </a:lnTo>
                  <a:lnTo>
                    <a:pt x="1362" y="1362"/>
                  </a:lnTo>
                  <a:lnTo>
                    <a:pt x="1362" y="2692"/>
                  </a:lnTo>
                  <a:lnTo>
                    <a:pt x="0" y="2692"/>
                  </a:lnTo>
                  <a:lnTo>
                    <a:pt x="0" y="9279"/>
                  </a:lnTo>
                  <a:lnTo>
                    <a:pt x="8899" y="9279"/>
                  </a:lnTo>
                  <a:lnTo>
                    <a:pt x="8899" y="7918"/>
                  </a:lnTo>
                  <a:lnTo>
                    <a:pt x="10229" y="7918"/>
                  </a:lnTo>
                  <a:lnTo>
                    <a:pt x="10229" y="6556"/>
                  </a:lnTo>
                  <a:lnTo>
                    <a:pt x="11591" y="6556"/>
                  </a:lnTo>
                  <a:lnTo>
                    <a:pt x="115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4"/>
            <p:cNvSpPr/>
            <p:nvPr/>
          </p:nvSpPr>
          <p:spPr>
            <a:xfrm>
              <a:off x="2190776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4"/>
                    <a:pt x="15771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4"/>
            <p:cNvSpPr/>
            <p:nvPr/>
          </p:nvSpPr>
          <p:spPr>
            <a:xfrm>
              <a:off x="2505388" y="37222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5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14"/>
          <p:cNvGrpSpPr/>
          <p:nvPr/>
        </p:nvGrpSpPr>
        <p:grpSpPr>
          <a:xfrm>
            <a:off x="457201" y="2499219"/>
            <a:ext cx="630104" cy="630104"/>
            <a:chOff x="2190776" y="2499219"/>
            <a:chExt cx="630104" cy="630104"/>
          </a:xfrm>
        </p:grpSpPr>
        <p:sp>
          <p:nvSpPr>
            <p:cNvPr id="216" name="Google Shape;216;p14"/>
            <p:cNvSpPr/>
            <p:nvPr/>
          </p:nvSpPr>
          <p:spPr>
            <a:xfrm>
              <a:off x="2236321" y="2544765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0"/>
                  </a:moveTo>
                  <a:cubicBezTo>
                    <a:pt x="4529" y="0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0"/>
                    <a:pt x="1010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2434539" y="2737069"/>
              <a:ext cx="91118" cy="91118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711" y="1"/>
                  </a:moveTo>
                  <a:cubicBezTo>
                    <a:pt x="1584" y="1"/>
                    <a:pt x="1489" y="96"/>
                    <a:pt x="1489" y="222"/>
                  </a:cubicBezTo>
                  <a:lnTo>
                    <a:pt x="1489" y="1521"/>
                  </a:lnTo>
                  <a:lnTo>
                    <a:pt x="222" y="1521"/>
                  </a:lnTo>
                  <a:cubicBezTo>
                    <a:pt x="95" y="1521"/>
                    <a:pt x="0" y="1616"/>
                    <a:pt x="0" y="1711"/>
                  </a:cubicBezTo>
                  <a:cubicBezTo>
                    <a:pt x="0" y="1838"/>
                    <a:pt x="95" y="1933"/>
                    <a:pt x="222" y="1933"/>
                  </a:cubicBezTo>
                  <a:lnTo>
                    <a:pt x="1489" y="1933"/>
                  </a:lnTo>
                  <a:lnTo>
                    <a:pt x="1489" y="3231"/>
                  </a:lnTo>
                  <a:cubicBezTo>
                    <a:pt x="1489" y="3326"/>
                    <a:pt x="1584" y="3421"/>
                    <a:pt x="1711" y="3421"/>
                  </a:cubicBezTo>
                  <a:cubicBezTo>
                    <a:pt x="1837" y="3421"/>
                    <a:pt x="1932" y="3326"/>
                    <a:pt x="1932" y="3231"/>
                  </a:cubicBezTo>
                  <a:lnTo>
                    <a:pt x="1932" y="1933"/>
                  </a:lnTo>
                  <a:lnTo>
                    <a:pt x="3199" y="1933"/>
                  </a:lnTo>
                  <a:cubicBezTo>
                    <a:pt x="3326" y="1933"/>
                    <a:pt x="3421" y="1838"/>
                    <a:pt x="3421" y="1711"/>
                  </a:cubicBezTo>
                  <a:cubicBezTo>
                    <a:pt x="3421" y="1616"/>
                    <a:pt x="3326" y="1521"/>
                    <a:pt x="3199" y="1521"/>
                  </a:cubicBezTo>
                  <a:lnTo>
                    <a:pt x="1932" y="1521"/>
                  </a:lnTo>
                  <a:lnTo>
                    <a:pt x="1932" y="222"/>
                  </a:lnTo>
                  <a:cubicBezTo>
                    <a:pt x="1932" y="96"/>
                    <a:pt x="1837" y="1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2360307" y="2662838"/>
              <a:ext cx="291893" cy="302014"/>
            </a:xfrm>
            <a:custGeom>
              <a:avLst/>
              <a:gdLst/>
              <a:ahLst/>
              <a:cxnLst/>
              <a:rect l="l" t="t" r="r" b="b"/>
              <a:pathLst>
                <a:path w="10959" h="11339" extrusionOk="0">
                  <a:moveTo>
                    <a:pt x="4498" y="444"/>
                  </a:moveTo>
                  <a:cubicBezTo>
                    <a:pt x="6746" y="444"/>
                    <a:pt x="8583" y="2249"/>
                    <a:pt x="8583" y="4498"/>
                  </a:cubicBezTo>
                  <a:cubicBezTo>
                    <a:pt x="8583" y="6746"/>
                    <a:pt x="6746" y="8583"/>
                    <a:pt x="4498" y="8583"/>
                  </a:cubicBezTo>
                  <a:cubicBezTo>
                    <a:pt x="2249" y="8583"/>
                    <a:pt x="444" y="6746"/>
                    <a:pt x="444" y="4498"/>
                  </a:cubicBezTo>
                  <a:cubicBezTo>
                    <a:pt x="444" y="2249"/>
                    <a:pt x="2249" y="444"/>
                    <a:pt x="4498" y="444"/>
                  </a:cubicBezTo>
                  <a:close/>
                  <a:moveTo>
                    <a:pt x="4498" y="1"/>
                  </a:moveTo>
                  <a:cubicBezTo>
                    <a:pt x="2027" y="1"/>
                    <a:pt x="1" y="2028"/>
                    <a:pt x="1" y="4498"/>
                  </a:cubicBezTo>
                  <a:cubicBezTo>
                    <a:pt x="1" y="7000"/>
                    <a:pt x="2027" y="8995"/>
                    <a:pt x="4498" y="8995"/>
                  </a:cubicBezTo>
                  <a:cubicBezTo>
                    <a:pt x="5574" y="8995"/>
                    <a:pt x="6588" y="8615"/>
                    <a:pt x="7379" y="7981"/>
                  </a:cubicBezTo>
                  <a:lnTo>
                    <a:pt x="10546" y="11275"/>
                  </a:lnTo>
                  <a:cubicBezTo>
                    <a:pt x="10610" y="11338"/>
                    <a:pt x="10641" y="11338"/>
                    <a:pt x="10705" y="11338"/>
                  </a:cubicBezTo>
                  <a:cubicBezTo>
                    <a:pt x="10768" y="11338"/>
                    <a:pt x="10831" y="11338"/>
                    <a:pt x="10863" y="11275"/>
                  </a:cubicBezTo>
                  <a:cubicBezTo>
                    <a:pt x="10958" y="11212"/>
                    <a:pt x="10958" y="11085"/>
                    <a:pt x="10863" y="10990"/>
                  </a:cubicBezTo>
                  <a:lnTo>
                    <a:pt x="7696" y="7696"/>
                  </a:lnTo>
                  <a:cubicBezTo>
                    <a:pt x="8488" y="6873"/>
                    <a:pt x="8995" y="5733"/>
                    <a:pt x="8995" y="4498"/>
                  </a:cubicBezTo>
                  <a:cubicBezTo>
                    <a:pt x="8995" y="2028"/>
                    <a:pt x="6968" y="1"/>
                    <a:pt x="4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2190776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3"/>
                    <a:pt x="15771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2505388" y="25843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1"/>
                  </a:moveTo>
                  <a:cubicBezTo>
                    <a:pt x="10388" y="2154"/>
                    <a:pt x="11845" y="5226"/>
                    <a:pt x="11845" y="8615"/>
                  </a:cubicBezTo>
                  <a:cubicBezTo>
                    <a:pt x="11845" y="15138"/>
                    <a:pt x="6556" y="20459"/>
                    <a:pt x="1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14"/>
          <p:cNvGrpSpPr/>
          <p:nvPr/>
        </p:nvGrpSpPr>
        <p:grpSpPr>
          <a:xfrm>
            <a:off x="2820853" y="1403508"/>
            <a:ext cx="3502263" cy="2951424"/>
            <a:chOff x="2820853" y="1403508"/>
            <a:chExt cx="3502263" cy="2951424"/>
          </a:xfrm>
        </p:grpSpPr>
        <p:sp>
          <p:nvSpPr>
            <p:cNvPr id="222" name="Google Shape;222;p14"/>
            <p:cNvSpPr/>
            <p:nvPr/>
          </p:nvSpPr>
          <p:spPr>
            <a:xfrm>
              <a:off x="2942335" y="1403508"/>
              <a:ext cx="3260177" cy="2951424"/>
            </a:xfrm>
            <a:custGeom>
              <a:avLst/>
              <a:gdLst/>
              <a:ahLst/>
              <a:cxnLst/>
              <a:rect l="l" t="t" r="r" b="b"/>
              <a:pathLst>
                <a:path w="122402" h="110810" fill="none" extrusionOk="0">
                  <a:moveTo>
                    <a:pt x="25335" y="0"/>
                  </a:moveTo>
                  <a:cubicBezTo>
                    <a:pt x="10008" y="11148"/>
                    <a:pt x="0" y="29199"/>
                    <a:pt x="0" y="49594"/>
                  </a:cubicBezTo>
                  <a:cubicBezTo>
                    <a:pt x="0" y="83416"/>
                    <a:pt x="27394" y="110810"/>
                    <a:pt x="61185" y="110810"/>
                  </a:cubicBezTo>
                  <a:cubicBezTo>
                    <a:pt x="95007" y="110810"/>
                    <a:pt x="122401" y="83416"/>
                    <a:pt x="122401" y="49594"/>
                  </a:cubicBezTo>
                  <a:cubicBezTo>
                    <a:pt x="122401" y="29199"/>
                    <a:pt x="112394" y="11116"/>
                    <a:pt x="97034" y="0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2820853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" y="0"/>
                  </a:moveTo>
                  <a:lnTo>
                    <a:pt x="18939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2820853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1" y="1"/>
                  </a:moveTo>
                  <a:lnTo>
                    <a:pt x="26888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2820853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1" y="1"/>
                  </a:moveTo>
                  <a:lnTo>
                    <a:pt x="4783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818676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8939" y="0"/>
                  </a:moveTo>
                  <a:lnTo>
                    <a:pt x="1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5606954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26888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6195721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4783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3623872" y="1880914"/>
              <a:ext cx="1896226" cy="1175030"/>
            </a:xfrm>
            <a:custGeom>
              <a:avLst/>
              <a:gdLst/>
              <a:ahLst/>
              <a:cxnLst/>
              <a:rect l="l" t="t" r="r" b="b"/>
              <a:pathLst>
                <a:path w="71193" h="44116" extrusionOk="0">
                  <a:moveTo>
                    <a:pt x="3421" y="1"/>
                  </a:moveTo>
                  <a:cubicBezTo>
                    <a:pt x="1553" y="1"/>
                    <a:pt x="1" y="1521"/>
                    <a:pt x="1" y="3421"/>
                  </a:cubicBezTo>
                  <a:lnTo>
                    <a:pt x="1" y="40695"/>
                  </a:lnTo>
                  <a:cubicBezTo>
                    <a:pt x="1" y="42595"/>
                    <a:pt x="1553" y="44116"/>
                    <a:pt x="3421" y="44116"/>
                  </a:cubicBezTo>
                  <a:lnTo>
                    <a:pt x="67773" y="44116"/>
                  </a:lnTo>
                  <a:cubicBezTo>
                    <a:pt x="69641" y="44116"/>
                    <a:pt x="71193" y="42595"/>
                    <a:pt x="71193" y="40695"/>
                  </a:cubicBezTo>
                  <a:lnTo>
                    <a:pt x="71193" y="3421"/>
                  </a:lnTo>
                  <a:cubicBezTo>
                    <a:pt x="71193" y="1521"/>
                    <a:pt x="69641" y="1"/>
                    <a:pt x="677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3331180" y="3017962"/>
              <a:ext cx="2481610" cy="455512"/>
            </a:xfrm>
            <a:custGeom>
              <a:avLst/>
              <a:gdLst/>
              <a:ahLst/>
              <a:cxnLst/>
              <a:rect l="l" t="t" r="r" b="b"/>
              <a:pathLst>
                <a:path w="93171" h="17102" extrusionOk="0">
                  <a:moveTo>
                    <a:pt x="14410" y="0"/>
                  </a:moveTo>
                  <a:cubicBezTo>
                    <a:pt x="12542" y="0"/>
                    <a:pt x="10610" y="634"/>
                    <a:pt x="10103" y="1394"/>
                  </a:cubicBezTo>
                  <a:lnTo>
                    <a:pt x="507" y="15740"/>
                  </a:lnTo>
                  <a:cubicBezTo>
                    <a:pt x="1" y="16468"/>
                    <a:pt x="1616" y="17102"/>
                    <a:pt x="4118" y="17102"/>
                  </a:cubicBezTo>
                  <a:lnTo>
                    <a:pt x="89086" y="17102"/>
                  </a:lnTo>
                  <a:cubicBezTo>
                    <a:pt x="91556" y="17102"/>
                    <a:pt x="93171" y="16468"/>
                    <a:pt x="92664" y="15740"/>
                  </a:cubicBezTo>
                  <a:lnTo>
                    <a:pt x="83069" y="1394"/>
                  </a:lnTo>
                  <a:cubicBezTo>
                    <a:pt x="82594" y="634"/>
                    <a:pt x="80630" y="0"/>
                    <a:pt x="78762" y="0"/>
                  </a:cubicBezTo>
                  <a:close/>
                </a:path>
              </a:pathLst>
            </a:custGeom>
            <a:solidFill>
              <a:srgbClr val="FFFFFF"/>
            </a:solidFill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3338771" y="3444761"/>
              <a:ext cx="2467280" cy="81849"/>
            </a:xfrm>
            <a:custGeom>
              <a:avLst/>
              <a:gdLst/>
              <a:ahLst/>
              <a:cxnLst/>
              <a:rect l="l" t="t" r="r" b="b"/>
              <a:pathLst>
                <a:path w="92633" h="3073" extrusionOk="0">
                  <a:moveTo>
                    <a:pt x="127" y="1"/>
                  </a:moveTo>
                  <a:lnTo>
                    <a:pt x="127" y="1"/>
                  </a:lnTo>
                  <a:cubicBezTo>
                    <a:pt x="1" y="1869"/>
                    <a:pt x="3358" y="3073"/>
                    <a:pt x="5543" y="3073"/>
                  </a:cubicBezTo>
                  <a:lnTo>
                    <a:pt x="87091" y="3073"/>
                  </a:lnTo>
                  <a:cubicBezTo>
                    <a:pt x="89276" y="3073"/>
                    <a:pt x="92633" y="1869"/>
                    <a:pt x="92474" y="1"/>
                  </a:cubicBezTo>
                  <a:lnTo>
                    <a:pt x="92474" y="1"/>
                  </a:lnTo>
                  <a:cubicBezTo>
                    <a:pt x="92443" y="603"/>
                    <a:pt x="90954" y="1078"/>
                    <a:pt x="88801" y="1078"/>
                  </a:cubicBezTo>
                  <a:lnTo>
                    <a:pt x="3833" y="1078"/>
                  </a:lnTo>
                  <a:cubicBezTo>
                    <a:pt x="1679" y="1078"/>
                    <a:pt x="191" y="603"/>
                    <a:pt x="1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3747032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3858366" y="3062656"/>
              <a:ext cx="102944" cy="22800"/>
            </a:xfrm>
            <a:custGeom>
              <a:avLst/>
              <a:gdLst/>
              <a:ahLst/>
              <a:cxnLst/>
              <a:rect l="l" t="t" r="r" b="b"/>
              <a:pathLst>
                <a:path w="3865" h="856" extrusionOk="0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3968875" y="3062656"/>
              <a:ext cx="102092" cy="22800"/>
            </a:xfrm>
            <a:custGeom>
              <a:avLst/>
              <a:gdLst/>
              <a:ahLst/>
              <a:cxnLst/>
              <a:rect l="l" t="t" r="r" b="b"/>
              <a:pathLst>
                <a:path w="3833" h="856" extrusionOk="0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4080209" y="3062656"/>
              <a:ext cx="100414" cy="22800"/>
            </a:xfrm>
            <a:custGeom>
              <a:avLst/>
              <a:gdLst/>
              <a:ahLst/>
              <a:cxnLst/>
              <a:rect l="l" t="t" r="r" b="b"/>
              <a:pathLst>
                <a:path w="3770" h="856" extrusionOk="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4191570" y="3062656"/>
              <a:ext cx="98709" cy="22800"/>
            </a:xfrm>
            <a:custGeom>
              <a:avLst/>
              <a:gdLst/>
              <a:ahLst/>
              <a:cxnLst/>
              <a:rect l="l" t="t" r="r" b="b"/>
              <a:pathLst>
                <a:path w="3706" h="856" extrusionOk="0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4302052" y="3062656"/>
              <a:ext cx="97031" cy="22800"/>
            </a:xfrm>
            <a:custGeom>
              <a:avLst/>
              <a:gdLst/>
              <a:ahLst/>
              <a:cxnLst/>
              <a:rect l="l" t="t" r="r" b="b"/>
              <a:pathLst>
                <a:path w="3643" h="856" extrusionOk="0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4413413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4524747" y="3062656"/>
              <a:ext cx="95327" cy="22800"/>
            </a:xfrm>
            <a:custGeom>
              <a:avLst/>
              <a:gdLst/>
              <a:ahLst/>
              <a:cxnLst/>
              <a:rect l="l" t="t" r="r" b="b"/>
              <a:pathLst>
                <a:path w="3579" h="856" extrusionOk="0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4634404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4744060" y="3062656"/>
              <a:ext cx="97857" cy="22800"/>
            </a:xfrm>
            <a:custGeom>
              <a:avLst/>
              <a:gdLst/>
              <a:ahLst/>
              <a:cxnLst/>
              <a:rect l="l" t="t" r="r" b="b"/>
              <a:pathLst>
                <a:path w="3674" h="856" extrusionOk="0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4853716" y="3062656"/>
              <a:ext cx="99562" cy="22800"/>
            </a:xfrm>
            <a:custGeom>
              <a:avLst/>
              <a:gdLst/>
              <a:ahLst/>
              <a:cxnLst/>
              <a:rect l="l" t="t" r="r" b="b"/>
              <a:pathLst>
                <a:path w="3738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4963373" y="3062656"/>
              <a:ext cx="100387" cy="22800"/>
            </a:xfrm>
            <a:custGeom>
              <a:avLst/>
              <a:gdLst/>
              <a:ahLst/>
              <a:cxnLst/>
              <a:rect l="l" t="t" r="r" b="b"/>
              <a:pathLst>
                <a:path w="3769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5073029" y="3062656"/>
              <a:ext cx="101240" cy="22800"/>
            </a:xfrm>
            <a:custGeom>
              <a:avLst/>
              <a:gdLst/>
              <a:ahLst/>
              <a:cxnLst/>
              <a:rect l="l" t="t" r="r" b="b"/>
              <a:pathLst>
                <a:path w="3801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5182685" y="3062656"/>
              <a:ext cx="102918" cy="22800"/>
            </a:xfrm>
            <a:custGeom>
              <a:avLst/>
              <a:gdLst/>
              <a:ahLst/>
              <a:cxnLst/>
              <a:rect l="l" t="t" r="r" b="b"/>
              <a:pathLst>
                <a:path w="3864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5292341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3724259" y="3091342"/>
              <a:ext cx="80997" cy="35451"/>
            </a:xfrm>
            <a:custGeom>
              <a:avLst/>
              <a:gdLst/>
              <a:ahLst/>
              <a:cxnLst/>
              <a:rect l="l" t="t" r="r" b="b"/>
              <a:pathLst>
                <a:path w="3041" h="1331" extrusionOk="0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3806082" y="309134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3919946" y="309134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4033811" y="3091342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4148528" y="3091342"/>
              <a:ext cx="103797" cy="35451"/>
            </a:xfrm>
            <a:custGeom>
              <a:avLst/>
              <a:gdLst/>
              <a:ahLst/>
              <a:cxnLst/>
              <a:rect l="l" t="t" r="r" b="b"/>
              <a:pathLst>
                <a:path w="3897" h="1331" extrusionOk="0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4262419" y="3091342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4376284" y="3091342"/>
              <a:ext cx="99562" cy="35451"/>
            </a:xfrm>
            <a:custGeom>
              <a:avLst/>
              <a:gdLst/>
              <a:ahLst/>
              <a:cxnLst/>
              <a:rect l="l" t="t" r="r" b="b"/>
              <a:pathLst>
                <a:path w="3738" h="1331" extrusionOk="0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4490148" y="3091342"/>
              <a:ext cx="97884" cy="35451"/>
            </a:xfrm>
            <a:custGeom>
              <a:avLst/>
              <a:gdLst/>
              <a:ahLst/>
              <a:cxnLst/>
              <a:rect l="l" t="t" r="r" b="b"/>
              <a:pathLst>
                <a:path w="3675" h="1331" extrusionOk="0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4604040" y="3091342"/>
              <a:ext cx="98709" cy="35451"/>
            </a:xfrm>
            <a:custGeom>
              <a:avLst/>
              <a:gdLst/>
              <a:ahLst/>
              <a:cxnLst/>
              <a:rect l="l" t="t" r="r" b="b"/>
              <a:pathLst>
                <a:path w="3706" h="1331" extrusionOk="0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4716226" y="3091342"/>
              <a:ext cx="100387" cy="35451"/>
            </a:xfrm>
            <a:custGeom>
              <a:avLst/>
              <a:gdLst/>
              <a:ahLst/>
              <a:cxnLst/>
              <a:rect l="l" t="t" r="r" b="b"/>
              <a:pathLst>
                <a:path w="3769" h="1331" extrusionOk="0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4827561" y="3091342"/>
              <a:ext cx="102944" cy="35451"/>
            </a:xfrm>
            <a:custGeom>
              <a:avLst/>
              <a:gdLst/>
              <a:ahLst/>
              <a:cxnLst/>
              <a:rect l="l" t="t" r="r" b="b"/>
              <a:pathLst>
                <a:path w="3865" h="1331" extrusionOk="0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4939747" y="3091342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051082" y="309134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163268" y="3091342"/>
              <a:ext cx="256468" cy="35451"/>
            </a:xfrm>
            <a:custGeom>
              <a:avLst/>
              <a:gdLst/>
              <a:ahLst/>
              <a:cxnLst/>
              <a:rect l="l" t="t" r="r" b="b"/>
              <a:pathLst>
                <a:path w="9629" h="1331" extrusionOk="0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3701486" y="3132679"/>
              <a:ext cx="148490" cy="35451"/>
            </a:xfrm>
            <a:custGeom>
              <a:avLst/>
              <a:gdLst/>
              <a:ahLst/>
              <a:cxnLst/>
              <a:rect l="l" t="t" r="r" b="b"/>
              <a:pathLst>
                <a:path w="5575" h="1331" extrusionOk="0">
                  <a:moveTo>
                    <a:pt x="1299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4371" y="1331"/>
                  </a:lnTo>
                  <a:cubicBezTo>
                    <a:pt x="4719" y="1331"/>
                    <a:pt x="5036" y="1236"/>
                    <a:pt x="5099" y="1109"/>
                  </a:cubicBezTo>
                  <a:cubicBezTo>
                    <a:pt x="5257" y="761"/>
                    <a:pt x="5352" y="571"/>
                    <a:pt x="5511" y="222"/>
                  </a:cubicBezTo>
                  <a:cubicBezTo>
                    <a:pt x="5574" y="95"/>
                    <a:pt x="5352" y="0"/>
                    <a:pt x="50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3852480" y="3132679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3969727" y="3132679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1077" y="0"/>
                  </a:moveTo>
                  <a:cubicBezTo>
                    <a:pt x="728" y="0"/>
                    <a:pt x="412" y="95"/>
                    <a:pt x="380" y="222"/>
                  </a:cubicBezTo>
                  <a:cubicBezTo>
                    <a:pt x="253" y="571"/>
                    <a:pt x="158" y="761"/>
                    <a:pt x="32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27" y="761"/>
                    <a:pt x="3959" y="571"/>
                    <a:pt x="4085" y="222"/>
                  </a:cubicBezTo>
                  <a:cubicBezTo>
                    <a:pt x="4117" y="95"/>
                    <a:pt x="3895" y="0"/>
                    <a:pt x="354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408697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982" y="0"/>
                  </a:moveTo>
                  <a:cubicBezTo>
                    <a:pt x="633" y="0"/>
                    <a:pt x="348" y="95"/>
                    <a:pt x="285" y="222"/>
                  </a:cubicBezTo>
                  <a:cubicBezTo>
                    <a:pt x="190" y="571"/>
                    <a:pt x="127" y="761"/>
                    <a:pt x="32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864" y="761"/>
                    <a:pt x="3927" y="571"/>
                    <a:pt x="4022" y="222"/>
                  </a:cubicBezTo>
                  <a:cubicBezTo>
                    <a:pt x="4022" y="95"/>
                    <a:pt x="3800" y="0"/>
                    <a:pt x="345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4204222" y="3132679"/>
              <a:ext cx="105448" cy="35451"/>
            </a:xfrm>
            <a:custGeom>
              <a:avLst/>
              <a:gdLst/>
              <a:ahLst/>
              <a:cxnLst/>
              <a:rect l="l" t="t" r="r" b="b"/>
              <a:pathLst>
                <a:path w="3959" h="1331" extrusionOk="0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4320617" y="3132679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824" y="0"/>
                  </a:moveTo>
                  <a:cubicBezTo>
                    <a:pt x="475" y="0"/>
                    <a:pt x="190" y="95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801" y="1236"/>
                    <a:pt x="3801" y="1109"/>
                  </a:cubicBezTo>
                  <a:cubicBezTo>
                    <a:pt x="3832" y="761"/>
                    <a:pt x="3832" y="571"/>
                    <a:pt x="3896" y="222"/>
                  </a:cubicBezTo>
                  <a:cubicBezTo>
                    <a:pt x="3896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4437864" y="313267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4555111" y="3132679"/>
              <a:ext cx="100414" cy="35451"/>
            </a:xfrm>
            <a:custGeom>
              <a:avLst/>
              <a:gdLst/>
              <a:ahLst/>
              <a:cxnLst/>
              <a:rect l="l" t="t" r="r" b="b"/>
              <a:pathLst>
                <a:path w="3770" h="1331" extrusionOk="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4670681" y="3132679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4785397" y="3132679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490011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5015657" y="3132679"/>
              <a:ext cx="108857" cy="35451"/>
            </a:xfrm>
            <a:custGeom>
              <a:avLst/>
              <a:gdLst/>
              <a:ahLst/>
              <a:cxnLst/>
              <a:rect l="l" t="t" r="r" b="b"/>
              <a:pathLst>
                <a:path w="4087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27" y="571"/>
                    <a:pt x="159" y="761"/>
                    <a:pt x="286" y="1109"/>
                  </a:cubicBezTo>
                  <a:cubicBezTo>
                    <a:pt x="317" y="1236"/>
                    <a:pt x="634" y="1331"/>
                    <a:pt x="982" y="1331"/>
                  </a:cubicBezTo>
                  <a:lnTo>
                    <a:pt x="3484" y="1331"/>
                  </a:lnTo>
                  <a:cubicBezTo>
                    <a:pt x="3833" y="1331"/>
                    <a:pt x="4086" y="1236"/>
                    <a:pt x="4054" y="1109"/>
                  </a:cubicBezTo>
                  <a:cubicBezTo>
                    <a:pt x="3928" y="761"/>
                    <a:pt x="3864" y="571"/>
                    <a:pt x="3738" y="222"/>
                  </a:cubicBezTo>
                  <a:cubicBezTo>
                    <a:pt x="3674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5130374" y="3132679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5245091" y="3132679"/>
              <a:ext cx="197419" cy="35451"/>
            </a:xfrm>
            <a:custGeom>
              <a:avLst/>
              <a:gdLst/>
              <a:ahLst/>
              <a:cxnLst/>
              <a:rect l="l" t="t" r="r" b="b"/>
              <a:pathLst>
                <a:path w="7412" h="1331" extrusionOk="0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3678713" y="3174017"/>
              <a:ext cx="185593" cy="35451"/>
            </a:xfrm>
            <a:custGeom>
              <a:avLst/>
              <a:gdLst/>
              <a:ahLst/>
              <a:cxnLst/>
              <a:rect l="l" t="t" r="r" b="b"/>
              <a:pathLst>
                <a:path w="6968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3867662" y="3174017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3988265" y="3174017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4108043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983" y="0"/>
                  </a:moveTo>
                  <a:cubicBezTo>
                    <a:pt x="634" y="0"/>
                    <a:pt x="318" y="95"/>
                    <a:pt x="286" y="222"/>
                  </a:cubicBezTo>
                  <a:cubicBezTo>
                    <a:pt x="191" y="570"/>
                    <a:pt x="128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23" y="570"/>
                    <a:pt x="4086" y="222"/>
                  </a:cubicBezTo>
                  <a:cubicBezTo>
                    <a:pt x="4118" y="95"/>
                    <a:pt x="3864" y="0"/>
                    <a:pt x="351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4228673" y="3174017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4348450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4469080" y="3174017"/>
              <a:ext cx="102918" cy="35451"/>
            </a:xfrm>
            <a:custGeom>
              <a:avLst/>
              <a:gdLst/>
              <a:ahLst/>
              <a:cxnLst/>
              <a:rect l="l" t="t" r="r" b="b"/>
              <a:pathLst>
                <a:path w="3864" h="1331" extrusionOk="0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4588858" y="3174017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4706931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825030" y="3174017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943130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5060377" y="3174017"/>
              <a:ext cx="113039" cy="35451"/>
            </a:xfrm>
            <a:custGeom>
              <a:avLst/>
              <a:gdLst/>
              <a:ahLst/>
              <a:cxnLst/>
              <a:rect l="l" t="t" r="r" b="b"/>
              <a:pathLst>
                <a:path w="4244" h="1331" extrusionOk="0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5178450" y="3174017"/>
              <a:ext cx="286832" cy="35451"/>
            </a:xfrm>
            <a:custGeom>
              <a:avLst/>
              <a:gdLst/>
              <a:ahLst/>
              <a:cxnLst/>
              <a:rect l="l" t="t" r="r" b="b"/>
              <a:pathLst>
                <a:path w="10769" h="1331" extrusionOk="0">
                  <a:moveTo>
                    <a:pt x="603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191" y="570"/>
                    <a:pt x="254" y="729"/>
                    <a:pt x="413" y="1109"/>
                  </a:cubicBezTo>
                  <a:cubicBezTo>
                    <a:pt x="444" y="1204"/>
                    <a:pt x="761" y="1330"/>
                    <a:pt x="1141" y="1330"/>
                  </a:cubicBezTo>
                  <a:lnTo>
                    <a:pt x="10167" y="1330"/>
                  </a:lnTo>
                  <a:cubicBezTo>
                    <a:pt x="10515" y="1330"/>
                    <a:pt x="10768" y="1204"/>
                    <a:pt x="10705" y="1109"/>
                  </a:cubicBezTo>
                  <a:cubicBezTo>
                    <a:pt x="10483" y="729"/>
                    <a:pt x="10388" y="570"/>
                    <a:pt x="10198" y="222"/>
                  </a:cubicBezTo>
                  <a:cubicBezTo>
                    <a:pt x="10135" y="95"/>
                    <a:pt x="9787" y="0"/>
                    <a:pt x="943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3655940" y="3214502"/>
              <a:ext cx="293571" cy="35451"/>
            </a:xfrm>
            <a:custGeom>
              <a:avLst/>
              <a:gdLst/>
              <a:ahLst/>
              <a:cxnLst/>
              <a:rect l="l" t="t" r="r" b="b"/>
              <a:pathLst>
                <a:path w="11022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85" y="760"/>
                    <a:pt x="64" y="1109"/>
                  </a:cubicBezTo>
                  <a:cubicBezTo>
                    <a:pt x="0" y="1235"/>
                    <a:pt x="254" y="1330"/>
                    <a:pt x="602" y="1330"/>
                  </a:cubicBezTo>
                  <a:lnTo>
                    <a:pt x="9881" y="1330"/>
                  </a:lnTo>
                  <a:cubicBezTo>
                    <a:pt x="10261" y="1330"/>
                    <a:pt x="10578" y="1235"/>
                    <a:pt x="10641" y="1109"/>
                  </a:cubicBezTo>
                  <a:cubicBezTo>
                    <a:pt x="10768" y="760"/>
                    <a:pt x="10831" y="570"/>
                    <a:pt x="10989" y="222"/>
                  </a:cubicBezTo>
                  <a:cubicBezTo>
                    <a:pt x="11021" y="95"/>
                    <a:pt x="10768" y="0"/>
                    <a:pt x="104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3955371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4078531" y="3214502"/>
              <a:ext cx="113066" cy="35451"/>
            </a:xfrm>
            <a:custGeom>
              <a:avLst/>
              <a:gdLst/>
              <a:ahLst/>
              <a:cxnLst/>
              <a:rect l="l" t="t" r="r" b="b"/>
              <a:pathLst>
                <a:path w="4245" h="1331" extrusionOk="0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4201691" y="321450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918" y="0"/>
                  </a:moveTo>
                  <a:cubicBezTo>
                    <a:pt x="570" y="0"/>
                    <a:pt x="253" y="95"/>
                    <a:pt x="222" y="222"/>
                  </a:cubicBezTo>
                  <a:cubicBezTo>
                    <a:pt x="158" y="570"/>
                    <a:pt x="127" y="760"/>
                    <a:pt x="32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90" y="1235"/>
                    <a:pt x="3990" y="1109"/>
                  </a:cubicBezTo>
                  <a:cubicBezTo>
                    <a:pt x="4054" y="760"/>
                    <a:pt x="4085" y="570"/>
                    <a:pt x="4149" y="222"/>
                  </a:cubicBezTo>
                  <a:cubicBezTo>
                    <a:pt x="4149" y="95"/>
                    <a:pt x="3895" y="0"/>
                    <a:pt x="35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4325677" y="321450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4448838" y="3214502"/>
              <a:ext cx="106300" cy="35451"/>
            </a:xfrm>
            <a:custGeom>
              <a:avLst/>
              <a:gdLst/>
              <a:ahLst/>
              <a:cxnLst/>
              <a:rect l="l" t="t" r="r" b="b"/>
              <a:pathLst>
                <a:path w="3991" h="1331" extrusionOk="0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4571971" y="3214502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66" y="0"/>
                  </a:moveTo>
                  <a:cubicBezTo>
                    <a:pt x="286" y="0"/>
                    <a:pt x="1" y="95"/>
                    <a:pt x="1" y="222"/>
                  </a:cubicBezTo>
                  <a:lnTo>
                    <a:pt x="1" y="1109"/>
                  </a:lnTo>
                  <a:cubicBezTo>
                    <a:pt x="1" y="1235"/>
                    <a:pt x="286" y="1330"/>
                    <a:pt x="666" y="1330"/>
                  </a:cubicBezTo>
                  <a:lnTo>
                    <a:pt x="3326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28" y="760"/>
                    <a:pt x="3928" y="570"/>
                    <a:pt x="3896" y="222"/>
                  </a:cubicBezTo>
                  <a:cubicBezTo>
                    <a:pt x="3896" y="95"/>
                    <a:pt x="3611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692601" y="321450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4814057" y="3214502"/>
              <a:ext cx="110535" cy="35451"/>
            </a:xfrm>
            <a:custGeom>
              <a:avLst/>
              <a:gdLst/>
              <a:ahLst/>
              <a:cxnLst/>
              <a:rect l="l" t="t" r="r" b="b"/>
              <a:pathLst>
                <a:path w="4150" h="1331" extrusionOk="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4935539" y="3214502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27" y="760"/>
                    <a:pt x="222" y="1109"/>
                  </a:cubicBezTo>
                  <a:cubicBezTo>
                    <a:pt x="254" y="1235"/>
                    <a:pt x="570" y="1330"/>
                    <a:pt x="919" y="1330"/>
                  </a:cubicBezTo>
                  <a:lnTo>
                    <a:pt x="3579" y="1330"/>
                  </a:lnTo>
                  <a:cubicBezTo>
                    <a:pt x="3927" y="1330"/>
                    <a:pt x="4212" y="1235"/>
                    <a:pt x="4180" y="1109"/>
                  </a:cubicBezTo>
                  <a:cubicBezTo>
                    <a:pt x="4085" y="760"/>
                    <a:pt x="4022" y="570"/>
                    <a:pt x="3927" y="222"/>
                  </a:cubicBezTo>
                  <a:cubicBezTo>
                    <a:pt x="3895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056142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5177624" y="3214502"/>
              <a:ext cx="310431" cy="35451"/>
            </a:xfrm>
            <a:custGeom>
              <a:avLst/>
              <a:gdLst/>
              <a:ahLst/>
              <a:cxnLst/>
              <a:rect l="l" t="t" r="r" b="b"/>
              <a:pathLst>
                <a:path w="11655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59" y="570"/>
                    <a:pt x="222" y="760"/>
                    <a:pt x="380" y="1109"/>
                  </a:cubicBezTo>
                  <a:cubicBezTo>
                    <a:pt x="412" y="1235"/>
                    <a:pt x="760" y="1330"/>
                    <a:pt x="1109" y="1330"/>
                  </a:cubicBezTo>
                  <a:lnTo>
                    <a:pt x="11053" y="1330"/>
                  </a:lnTo>
                  <a:cubicBezTo>
                    <a:pt x="11401" y="1330"/>
                    <a:pt x="11654" y="1235"/>
                    <a:pt x="11591" y="1109"/>
                  </a:cubicBezTo>
                  <a:cubicBezTo>
                    <a:pt x="11401" y="760"/>
                    <a:pt x="11306" y="570"/>
                    <a:pt x="11084" y="222"/>
                  </a:cubicBezTo>
                  <a:cubicBezTo>
                    <a:pt x="11021" y="95"/>
                    <a:pt x="10673" y="0"/>
                    <a:pt x="1032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3633167" y="3255839"/>
              <a:ext cx="123160" cy="35451"/>
            </a:xfrm>
            <a:custGeom>
              <a:avLst/>
              <a:gdLst/>
              <a:ahLst/>
              <a:cxnLst/>
              <a:rect l="l" t="t" r="r" b="b"/>
              <a:pathLst>
                <a:path w="4624" h="1331" extrusionOk="0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3759684" y="3255839"/>
              <a:ext cx="120657" cy="35451"/>
            </a:xfrm>
            <a:custGeom>
              <a:avLst/>
              <a:gdLst/>
              <a:ahLst/>
              <a:cxnLst/>
              <a:rect l="l" t="t" r="r" b="b"/>
              <a:pathLst>
                <a:path w="4530" h="1331" extrusionOk="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3886200" y="3255839"/>
              <a:ext cx="118126" cy="35451"/>
            </a:xfrm>
            <a:custGeom>
              <a:avLst/>
              <a:gdLst/>
              <a:ahLst/>
              <a:cxnLst/>
              <a:rect l="l" t="t" r="r" b="b"/>
              <a:pathLst>
                <a:path w="4435" h="1331" extrusionOk="0">
                  <a:moveTo>
                    <a:pt x="1141" y="0"/>
                  </a:moveTo>
                  <a:cubicBezTo>
                    <a:pt x="793" y="0"/>
                    <a:pt x="444" y="95"/>
                    <a:pt x="381" y="222"/>
                  </a:cubicBezTo>
                  <a:cubicBezTo>
                    <a:pt x="254" y="570"/>
                    <a:pt x="191" y="760"/>
                    <a:pt x="33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358" y="1330"/>
                  </a:lnTo>
                  <a:cubicBezTo>
                    <a:pt x="3706" y="1330"/>
                    <a:pt x="4054" y="1235"/>
                    <a:pt x="4086" y="1109"/>
                  </a:cubicBezTo>
                  <a:cubicBezTo>
                    <a:pt x="4213" y="760"/>
                    <a:pt x="4276" y="570"/>
                    <a:pt x="4403" y="222"/>
                  </a:cubicBezTo>
                  <a:cubicBezTo>
                    <a:pt x="4435" y="95"/>
                    <a:pt x="4181" y="0"/>
                    <a:pt x="380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4012743" y="3255839"/>
              <a:ext cx="186445" cy="35451"/>
            </a:xfrm>
            <a:custGeom>
              <a:avLst/>
              <a:gdLst/>
              <a:ahLst/>
              <a:cxnLst/>
              <a:rect l="l" t="t" r="r" b="b"/>
              <a:pathLst>
                <a:path w="7000" h="1331" extrusionOk="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4210960" y="3255839"/>
              <a:ext cx="722075" cy="35451"/>
            </a:xfrm>
            <a:custGeom>
              <a:avLst/>
              <a:gdLst/>
              <a:ahLst/>
              <a:cxnLst/>
              <a:rect l="l" t="t" r="r" b="b"/>
              <a:pathLst>
                <a:path w="27110" h="1331" extrusionOk="0">
                  <a:moveTo>
                    <a:pt x="919" y="0"/>
                  </a:moveTo>
                  <a:cubicBezTo>
                    <a:pt x="570" y="0"/>
                    <a:pt x="254" y="95"/>
                    <a:pt x="222" y="222"/>
                  </a:cubicBezTo>
                  <a:cubicBezTo>
                    <a:pt x="127" y="570"/>
                    <a:pt x="95" y="760"/>
                    <a:pt x="32" y="1109"/>
                  </a:cubicBezTo>
                  <a:cubicBezTo>
                    <a:pt x="0" y="1235"/>
                    <a:pt x="285" y="1330"/>
                    <a:pt x="666" y="1330"/>
                  </a:cubicBezTo>
                  <a:lnTo>
                    <a:pt x="26444" y="1330"/>
                  </a:lnTo>
                  <a:cubicBezTo>
                    <a:pt x="26824" y="1330"/>
                    <a:pt x="27109" y="1235"/>
                    <a:pt x="27078" y="1109"/>
                  </a:cubicBezTo>
                  <a:cubicBezTo>
                    <a:pt x="27014" y="760"/>
                    <a:pt x="26982" y="570"/>
                    <a:pt x="26887" y="222"/>
                  </a:cubicBezTo>
                  <a:cubicBezTo>
                    <a:pt x="26887" y="95"/>
                    <a:pt x="26571" y="0"/>
                    <a:pt x="26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4944808" y="3255839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5068794" y="3255839"/>
              <a:ext cx="117274" cy="35451"/>
            </a:xfrm>
            <a:custGeom>
              <a:avLst/>
              <a:gdLst/>
              <a:ahLst/>
              <a:cxnLst/>
              <a:rect l="l" t="t" r="r" b="b"/>
              <a:pathLst>
                <a:path w="4403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5192806" y="325583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5405354" y="3255839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5299080" y="3255839"/>
              <a:ext cx="93649" cy="15209"/>
            </a:xfrm>
            <a:custGeom>
              <a:avLst/>
              <a:gdLst/>
              <a:ahLst/>
              <a:cxnLst/>
              <a:rect l="l" t="t" r="r" b="b"/>
              <a:pathLst>
                <a:path w="3516" h="57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5308349" y="3276082"/>
              <a:ext cx="94501" cy="15209"/>
            </a:xfrm>
            <a:custGeom>
              <a:avLst/>
              <a:gdLst/>
              <a:ahLst/>
              <a:cxnLst/>
              <a:rect l="l" t="t" r="r" b="b"/>
              <a:pathLst>
                <a:path w="3548" h="571" extrusionOk="0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4178066" y="3308976"/>
              <a:ext cx="787863" cy="134986"/>
            </a:xfrm>
            <a:custGeom>
              <a:avLst/>
              <a:gdLst/>
              <a:ahLst/>
              <a:cxnLst/>
              <a:rect l="l" t="t" r="r" b="b"/>
              <a:pathLst>
                <a:path w="29580" h="5068" extrusionOk="0">
                  <a:moveTo>
                    <a:pt x="1425" y="0"/>
                  </a:moveTo>
                  <a:cubicBezTo>
                    <a:pt x="1235" y="0"/>
                    <a:pt x="1045" y="32"/>
                    <a:pt x="1045" y="95"/>
                  </a:cubicBezTo>
                  <a:cubicBezTo>
                    <a:pt x="634" y="2059"/>
                    <a:pt x="412" y="3009"/>
                    <a:pt x="0" y="4941"/>
                  </a:cubicBezTo>
                  <a:cubicBezTo>
                    <a:pt x="0" y="5004"/>
                    <a:pt x="159" y="5067"/>
                    <a:pt x="349" y="5067"/>
                  </a:cubicBezTo>
                  <a:lnTo>
                    <a:pt x="29231" y="5067"/>
                  </a:lnTo>
                  <a:cubicBezTo>
                    <a:pt x="29421" y="5067"/>
                    <a:pt x="29579" y="5004"/>
                    <a:pt x="29579" y="4941"/>
                  </a:cubicBezTo>
                  <a:cubicBezTo>
                    <a:pt x="29168" y="3009"/>
                    <a:pt x="28946" y="2059"/>
                    <a:pt x="28534" y="95"/>
                  </a:cubicBezTo>
                  <a:cubicBezTo>
                    <a:pt x="28534" y="32"/>
                    <a:pt x="28376" y="0"/>
                    <a:pt x="281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3669418" y="1926460"/>
              <a:ext cx="1805134" cy="1008028"/>
            </a:xfrm>
            <a:custGeom>
              <a:avLst/>
              <a:gdLst/>
              <a:ahLst/>
              <a:cxnLst/>
              <a:rect l="l" t="t" r="r" b="b"/>
              <a:pathLst>
                <a:path w="67773" h="37846" extrusionOk="0">
                  <a:moveTo>
                    <a:pt x="1711" y="1"/>
                  </a:moveTo>
                  <a:cubicBezTo>
                    <a:pt x="793" y="1"/>
                    <a:pt x="1" y="761"/>
                    <a:pt x="1" y="1711"/>
                  </a:cubicBezTo>
                  <a:lnTo>
                    <a:pt x="1" y="36167"/>
                  </a:lnTo>
                  <a:cubicBezTo>
                    <a:pt x="1" y="37085"/>
                    <a:pt x="793" y="37845"/>
                    <a:pt x="1711" y="37845"/>
                  </a:cubicBezTo>
                  <a:lnTo>
                    <a:pt x="66063" y="37845"/>
                  </a:lnTo>
                  <a:cubicBezTo>
                    <a:pt x="66981" y="37845"/>
                    <a:pt x="67773" y="37085"/>
                    <a:pt x="67773" y="36167"/>
                  </a:cubicBezTo>
                  <a:lnTo>
                    <a:pt x="67773" y="1711"/>
                  </a:lnTo>
                  <a:cubicBezTo>
                    <a:pt x="67773" y="761"/>
                    <a:pt x="67013" y="1"/>
                    <a:pt x="660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4" name="Google Shape;2434;p29"/>
          <p:cNvGrpSpPr/>
          <p:nvPr/>
        </p:nvGrpSpPr>
        <p:grpSpPr>
          <a:xfrm>
            <a:off x="3222608" y="1265405"/>
            <a:ext cx="4500754" cy="2741013"/>
            <a:chOff x="2693250" y="2047950"/>
            <a:chExt cx="3406050" cy="2074325"/>
          </a:xfrm>
        </p:grpSpPr>
        <p:sp>
          <p:nvSpPr>
            <p:cNvPr id="2435" name="Google Shape;2435;p29"/>
            <p:cNvSpPr/>
            <p:nvPr/>
          </p:nvSpPr>
          <p:spPr>
            <a:xfrm>
              <a:off x="2718600" y="3067675"/>
              <a:ext cx="3372775" cy="6350"/>
            </a:xfrm>
            <a:custGeom>
              <a:avLst/>
              <a:gdLst/>
              <a:ahLst/>
              <a:cxnLst/>
              <a:rect l="l" t="t" r="r" b="b"/>
              <a:pathLst>
                <a:path w="134911" h="254" extrusionOk="0">
                  <a:moveTo>
                    <a:pt x="127" y="1"/>
                  </a:moveTo>
                  <a:cubicBezTo>
                    <a:pt x="64" y="1"/>
                    <a:pt x="0" y="64"/>
                    <a:pt x="0" y="127"/>
                  </a:cubicBezTo>
                  <a:cubicBezTo>
                    <a:pt x="0" y="191"/>
                    <a:pt x="64" y="254"/>
                    <a:pt x="127" y="254"/>
                  </a:cubicBezTo>
                  <a:lnTo>
                    <a:pt x="665" y="254"/>
                  </a:lnTo>
                  <a:cubicBezTo>
                    <a:pt x="729" y="254"/>
                    <a:pt x="792" y="191"/>
                    <a:pt x="792" y="127"/>
                  </a:cubicBezTo>
                  <a:cubicBezTo>
                    <a:pt x="792" y="64"/>
                    <a:pt x="729" y="1"/>
                    <a:pt x="665" y="1"/>
                  </a:cubicBezTo>
                  <a:close/>
                  <a:moveTo>
                    <a:pt x="1710" y="1"/>
                  </a:moveTo>
                  <a:cubicBezTo>
                    <a:pt x="1647" y="1"/>
                    <a:pt x="1584" y="64"/>
                    <a:pt x="1584" y="127"/>
                  </a:cubicBezTo>
                  <a:cubicBezTo>
                    <a:pt x="1584" y="191"/>
                    <a:pt x="1647" y="254"/>
                    <a:pt x="1710" y="254"/>
                  </a:cubicBezTo>
                  <a:lnTo>
                    <a:pt x="2249" y="254"/>
                  </a:lnTo>
                  <a:cubicBezTo>
                    <a:pt x="2312" y="254"/>
                    <a:pt x="2375" y="191"/>
                    <a:pt x="2375" y="127"/>
                  </a:cubicBezTo>
                  <a:cubicBezTo>
                    <a:pt x="2375" y="64"/>
                    <a:pt x="2344" y="1"/>
                    <a:pt x="2249" y="1"/>
                  </a:cubicBezTo>
                  <a:close/>
                  <a:moveTo>
                    <a:pt x="3325" y="1"/>
                  </a:moveTo>
                  <a:cubicBezTo>
                    <a:pt x="3230" y="1"/>
                    <a:pt x="3199" y="64"/>
                    <a:pt x="3199" y="127"/>
                  </a:cubicBezTo>
                  <a:cubicBezTo>
                    <a:pt x="3199" y="191"/>
                    <a:pt x="3230" y="254"/>
                    <a:pt x="3325" y="254"/>
                  </a:cubicBezTo>
                  <a:lnTo>
                    <a:pt x="3864" y="254"/>
                  </a:lnTo>
                  <a:cubicBezTo>
                    <a:pt x="3927" y="254"/>
                    <a:pt x="3990" y="191"/>
                    <a:pt x="3990" y="127"/>
                  </a:cubicBezTo>
                  <a:cubicBezTo>
                    <a:pt x="3990" y="64"/>
                    <a:pt x="3927" y="1"/>
                    <a:pt x="3864" y="1"/>
                  </a:cubicBezTo>
                  <a:close/>
                  <a:moveTo>
                    <a:pt x="4909" y="1"/>
                  </a:moveTo>
                  <a:cubicBezTo>
                    <a:pt x="4846" y="1"/>
                    <a:pt x="4782" y="64"/>
                    <a:pt x="4782" y="127"/>
                  </a:cubicBezTo>
                  <a:cubicBezTo>
                    <a:pt x="4782" y="191"/>
                    <a:pt x="4846" y="254"/>
                    <a:pt x="4909" y="254"/>
                  </a:cubicBezTo>
                  <a:lnTo>
                    <a:pt x="5447" y="254"/>
                  </a:lnTo>
                  <a:cubicBezTo>
                    <a:pt x="5511" y="254"/>
                    <a:pt x="5574" y="191"/>
                    <a:pt x="5574" y="127"/>
                  </a:cubicBezTo>
                  <a:cubicBezTo>
                    <a:pt x="5574" y="64"/>
                    <a:pt x="5511" y="1"/>
                    <a:pt x="5447" y="1"/>
                  </a:cubicBezTo>
                  <a:close/>
                  <a:moveTo>
                    <a:pt x="6524" y="1"/>
                  </a:moveTo>
                  <a:cubicBezTo>
                    <a:pt x="6429" y="1"/>
                    <a:pt x="6366" y="64"/>
                    <a:pt x="6366" y="127"/>
                  </a:cubicBezTo>
                  <a:cubicBezTo>
                    <a:pt x="6366" y="191"/>
                    <a:pt x="6429" y="254"/>
                    <a:pt x="6524" y="254"/>
                  </a:cubicBezTo>
                  <a:lnTo>
                    <a:pt x="7031" y="254"/>
                  </a:lnTo>
                  <a:cubicBezTo>
                    <a:pt x="7126" y="254"/>
                    <a:pt x="7189" y="191"/>
                    <a:pt x="7189" y="127"/>
                  </a:cubicBezTo>
                  <a:cubicBezTo>
                    <a:pt x="7189" y="64"/>
                    <a:pt x="7126" y="1"/>
                    <a:pt x="7031" y="1"/>
                  </a:cubicBezTo>
                  <a:close/>
                  <a:moveTo>
                    <a:pt x="8107" y="1"/>
                  </a:moveTo>
                  <a:cubicBezTo>
                    <a:pt x="8044" y="1"/>
                    <a:pt x="7981" y="64"/>
                    <a:pt x="7981" y="127"/>
                  </a:cubicBezTo>
                  <a:cubicBezTo>
                    <a:pt x="7981" y="191"/>
                    <a:pt x="8044" y="254"/>
                    <a:pt x="8107" y="254"/>
                  </a:cubicBezTo>
                  <a:lnTo>
                    <a:pt x="8646" y="254"/>
                  </a:lnTo>
                  <a:cubicBezTo>
                    <a:pt x="8709" y="254"/>
                    <a:pt x="8773" y="191"/>
                    <a:pt x="8773" y="127"/>
                  </a:cubicBezTo>
                  <a:cubicBezTo>
                    <a:pt x="8773" y="64"/>
                    <a:pt x="8709" y="1"/>
                    <a:pt x="8646" y="1"/>
                  </a:cubicBezTo>
                  <a:close/>
                  <a:moveTo>
                    <a:pt x="9691" y="1"/>
                  </a:moveTo>
                  <a:cubicBezTo>
                    <a:pt x="9628" y="1"/>
                    <a:pt x="9564" y="64"/>
                    <a:pt x="9564" y="127"/>
                  </a:cubicBezTo>
                  <a:cubicBezTo>
                    <a:pt x="9564" y="191"/>
                    <a:pt x="9628" y="254"/>
                    <a:pt x="9691" y="254"/>
                  </a:cubicBezTo>
                  <a:lnTo>
                    <a:pt x="10229" y="254"/>
                  </a:lnTo>
                  <a:cubicBezTo>
                    <a:pt x="10324" y="254"/>
                    <a:pt x="10356" y="191"/>
                    <a:pt x="10356" y="127"/>
                  </a:cubicBezTo>
                  <a:cubicBezTo>
                    <a:pt x="10356" y="64"/>
                    <a:pt x="10324" y="1"/>
                    <a:pt x="10229" y="1"/>
                  </a:cubicBezTo>
                  <a:close/>
                  <a:moveTo>
                    <a:pt x="11306" y="1"/>
                  </a:moveTo>
                  <a:cubicBezTo>
                    <a:pt x="11243" y="1"/>
                    <a:pt x="11179" y="64"/>
                    <a:pt x="11179" y="127"/>
                  </a:cubicBezTo>
                  <a:cubicBezTo>
                    <a:pt x="11179" y="191"/>
                    <a:pt x="11243" y="254"/>
                    <a:pt x="11306" y="254"/>
                  </a:cubicBezTo>
                  <a:lnTo>
                    <a:pt x="11844" y="254"/>
                  </a:lnTo>
                  <a:cubicBezTo>
                    <a:pt x="11908" y="254"/>
                    <a:pt x="11971" y="191"/>
                    <a:pt x="11971" y="127"/>
                  </a:cubicBezTo>
                  <a:cubicBezTo>
                    <a:pt x="11971" y="64"/>
                    <a:pt x="11908" y="1"/>
                    <a:pt x="11844" y="1"/>
                  </a:cubicBezTo>
                  <a:close/>
                  <a:moveTo>
                    <a:pt x="12890" y="1"/>
                  </a:moveTo>
                  <a:cubicBezTo>
                    <a:pt x="12826" y="1"/>
                    <a:pt x="12763" y="64"/>
                    <a:pt x="12763" y="127"/>
                  </a:cubicBezTo>
                  <a:cubicBezTo>
                    <a:pt x="12763" y="191"/>
                    <a:pt x="12826" y="254"/>
                    <a:pt x="12890" y="254"/>
                  </a:cubicBezTo>
                  <a:lnTo>
                    <a:pt x="13428" y="254"/>
                  </a:lnTo>
                  <a:cubicBezTo>
                    <a:pt x="13491" y="254"/>
                    <a:pt x="13555" y="191"/>
                    <a:pt x="13555" y="127"/>
                  </a:cubicBezTo>
                  <a:cubicBezTo>
                    <a:pt x="13555" y="64"/>
                    <a:pt x="13491" y="1"/>
                    <a:pt x="13428" y="1"/>
                  </a:cubicBezTo>
                  <a:close/>
                  <a:moveTo>
                    <a:pt x="14505" y="1"/>
                  </a:moveTo>
                  <a:cubicBezTo>
                    <a:pt x="14410" y="1"/>
                    <a:pt x="14346" y="64"/>
                    <a:pt x="14346" y="127"/>
                  </a:cubicBezTo>
                  <a:cubicBezTo>
                    <a:pt x="14346" y="191"/>
                    <a:pt x="14410" y="254"/>
                    <a:pt x="14505" y="254"/>
                  </a:cubicBezTo>
                  <a:lnTo>
                    <a:pt x="15011" y="254"/>
                  </a:lnTo>
                  <a:cubicBezTo>
                    <a:pt x="15106" y="254"/>
                    <a:pt x="15170" y="191"/>
                    <a:pt x="15170" y="127"/>
                  </a:cubicBezTo>
                  <a:cubicBezTo>
                    <a:pt x="15170" y="64"/>
                    <a:pt x="15106" y="1"/>
                    <a:pt x="15011" y="1"/>
                  </a:cubicBezTo>
                  <a:close/>
                  <a:moveTo>
                    <a:pt x="16088" y="1"/>
                  </a:moveTo>
                  <a:cubicBezTo>
                    <a:pt x="16025" y="1"/>
                    <a:pt x="15961" y="64"/>
                    <a:pt x="15961" y="127"/>
                  </a:cubicBezTo>
                  <a:cubicBezTo>
                    <a:pt x="15961" y="191"/>
                    <a:pt x="16025" y="254"/>
                    <a:pt x="16088" y="254"/>
                  </a:cubicBezTo>
                  <a:lnTo>
                    <a:pt x="16626" y="254"/>
                  </a:lnTo>
                  <a:cubicBezTo>
                    <a:pt x="16690" y="254"/>
                    <a:pt x="16753" y="191"/>
                    <a:pt x="16753" y="127"/>
                  </a:cubicBezTo>
                  <a:cubicBezTo>
                    <a:pt x="16753" y="64"/>
                    <a:pt x="16690" y="1"/>
                    <a:pt x="16626" y="1"/>
                  </a:cubicBezTo>
                  <a:close/>
                  <a:moveTo>
                    <a:pt x="17703" y="1"/>
                  </a:moveTo>
                  <a:cubicBezTo>
                    <a:pt x="17608" y="1"/>
                    <a:pt x="17545" y="64"/>
                    <a:pt x="17545" y="127"/>
                  </a:cubicBezTo>
                  <a:cubicBezTo>
                    <a:pt x="17545" y="191"/>
                    <a:pt x="17608" y="254"/>
                    <a:pt x="17703" y="254"/>
                  </a:cubicBezTo>
                  <a:lnTo>
                    <a:pt x="18210" y="254"/>
                  </a:lnTo>
                  <a:cubicBezTo>
                    <a:pt x="18305" y="254"/>
                    <a:pt x="18368" y="191"/>
                    <a:pt x="18368" y="127"/>
                  </a:cubicBezTo>
                  <a:cubicBezTo>
                    <a:pt x="18368" y="64"/>
                    <a:pt x="18305" y="1"/>
                    <a:pt x="18210" y="1"/>
                  </a:cubicBezTo>
                  <a:close/>
                  <a:moveTo>
                    <a:pt x="19287" y="1"/>
                  </a:moveTo>
                  <a:cubicBezTo>
                    <a:pt x="19223" y="1"/>
                    <a:pt x="19160" y="64"/>
                    <a:pt x="19160" y="127"/>
                  </a:cubicBezTo>
                  <a:cubicBezTo>
                    <a:pt x="19160" y="191"/>
                    <a:pt x="19223" y="254"/>
                    <a:pt x="19287" y="254"/>
                  </a:cubicBezTo>
                  <a:lnTo>
                    <a:pt x="19825" y="254"/>
                  </a:lnTo>
                  <a:cubicBezTo>
                    <a:pt x="19888" y="254"/>
                    <a:pt x="19952" y="191"/>
                    <a:pt x="19952" y="127"/>
                  </a:cubicBezTo>
                  <a:cubicBezTo>
                    <a:pt x="19952" y="64"/>
                    <a:pt x="19888" y="1"/>
                    <a:pt x="19825" y="1"/>
                  </a:cubicBezTo>
                  <a:close/>
                  <a:moveTo>
                    <a:pt x="20870" y="1"/>
                  </a:moveTo>
                  <a:cubicBezTo>
                    <a:pt x="20807" y="1"/>
                    <a:pt x="20743" y="64"/>
                    <a:pt x="20743" y="127"/>
                  </a:cubicBezTo>
                  <a:cubicBezTo>
                    <a:pt x="20743" y="191"/>
                    <a:pt x="20807" y="254"/>
                    <a:pt x="20870" y="254"/>
                  </a:cubicBezTo>
                  <a:lnTo>
                    <a:pt x="21408" y="254"/>
                  </a:lnTo>
                  <a:cubicBezTo>
                    <a:pt x="21472" y="254"/>
                    <a:pt x="21535" y="191"/>
                    <a:pt x="21535" y="127"/>
                  </a:cubicBezTo>
                  <a:cubicBezTo>
                    <a:pt x="21535" y="64"/>
                    <a:pt x="21503" y="1"/>
                    <a:pt x="21408" y="1"/>
                  </a:cubicBezTo>
                  <a:close/>
                  <a:moveTo>
                    <a:pt x="22485" y="1"/>
                  </a:moveTo>
                  <a:cubicBezTo>
                    <a:pt x="22390" y="1"/>
                    <a:pt x="22359" y="64"/>
                    <a:pt x="22359" y="127"/>
                  </a:cubicBezTo>
                  <a:cubicBezTo>
                    <a:pt x="22359" y="191"/>
                    <a:pt x="22390" y="254"/>
                    <a:pt x="22485" y="254"/>
                  </a:cubicBezTo>
                  <a:lnTo>
                    <a:pt x="23024" y="254"/>
                  </a:lnTo>
                  <a:cubicBezTo>
                    <a:pt x="23087" y="254"/>
                    <a:pt x="23150" y="191"/>
                    <a:pt x="23150" y="127"/>
                  </a:cubicBezTo>
                  <a:cubicBezTo>
                    <a:pt x="23150" y="64"/>
                    <a:pt x="23087" y="1"/>
                    <a:pt x="23024" y="1"/>
                  </a:cubicBezTo>
                  <a:close/>
                  <a:moveTo>
                    <a:pt x="24069" y="1"/>
                  </a:moveTo>
                  <a:cubicBezTo>
                    <a:pt x="24005" y="1"/>
                    <a:pt x="23942" y="64"/>
                    <a:pt x="23942" y="127"/>
                  </a:cubicBezTo>
                  <a:cubicBezTo>
                    <a:pt x="23942" y="191"/>
                    <a:pt x="24005" y="254"/>
                    <a:pt x="24069" y="254"/>
                  </a:cubicBezTo>
                  <a:lnTo>
                    <a:pt x="24607" y="254"/>
                  </a:lnTo>
                  <a:cubicBezTo>
                    <a:pt x="24670" y="254"/>
                    <a:pt x="24734" y="191"/>
                    <a:pt x="24734" y="127"/>
                  </a:cubicBezTo>
                  <a:cubicBezTo>
                    <a:pt x="24734" y="64"/>
                    <a:pt x="24670" y="1"/>
                    <a:pt x="24607" y="1"/>
                  </a:cubicBezTo>
                  <a:close/>
                  <a:moveTo>
                    <a:pt x="25684" y="1"/>
                  </a:moveTo>
                  <a:cubicBezTo>
                    <a:pt x="25589" y="1"/>
                    <a:pt x="25525" y="64"/>
                    <a:pt x="25525" y="127"/>
                  </a:cubicBezTo>
                  <a:cubicBezTo>
                    <a:pt x="25525" y="191"/>
                    <a:pt x="25589" y="254"/>
                    <a:pt x="25684" y="254"/>
                  </a:cubicBezTo>
                  <a:lnTo>
                    <a:pt x="26191" y="254"/>
                  </a:lnTo>
                  <a:cubicBezTo>
                    <a:pt x="26286" y="254"/>
                    <a:pt x="26349" y="191"/>
                    <a:pt x="26349" y="127"/>
                  </a:cubicBezTo>
                  <a:cubicBezTo>
                    <a:pt x="26349" y="64"/>
                    <a:pt x="26286" y="1"/>
                    <a:pt x="26191" y="1"/>
                  </a:cubicBezTo>
                  <a:close/>
                  <a:moveTo>
                    <a:pt x="27267" y="1"/>
                  </a:moveTo>
                  <a:cubicBezTo>
                    <a:pt x="27204" y="1"/>
                    <a:pt x="27141" y="64"/>
                    <a:pt x="27141" y="127"/>
                  </a:cubicBezTo>
                  <a:cubicBezTo>
                    <a:pt x="27141" y="191"/>
                    <a:pt x="27204" y="254"/>
                    <a:pt x="27267" y="254"/>
                  </a:cubicBezTo>
                  <a:lnTo>
                    <a:pt x="27806" y="254"/>
                  </a:lnTo>
                  <a:cubicBezTo>
                    <a:pt x="27869" y="254"/>
                    <a:pt x="27932" y="191"/>
                    <a:pt x="27932" y="127"/>
                  </a:cubicBezTo>
                  <a:cubicBezTo>
                    <a:pt x="27932" y="64"/>
                    <a:pt x="27869" y="1"/>
                    <a:pt x="27806" y="1"/>
                  </a:cubicBezTo>
                  <a:close/>
                  <a:moveTo>
                    <a:pt x="28851" y="1"/>
                  </a:moveTo>
                  <a:cubicBezTo>
                    <a:pt x="28787" y="1"/>
                    <a:pt x="28724" y="64"/>
                    <a:pt x="28724" y="127"/>
                  </a:cubicBezTo>
                  <a:cubicBezTo>
                    <a:pt x="28724" y="191"/>
                    <a:pt x="28787" y="254"/>
                    <a:pt x="28851" y="254"/>
                  </a:cubicBezTo>
                  <a:lnTo>
                    <a:pt x="29389" y="254"/>
                  </a:lnTo>
                  <a:cubicBezTo>
                    <a:pt x="29484" y="254"/>
                    <a:pt x="29516" y="191"/>
                    <a:pt x="29516" y="127"/>
                  </a:cubicBezTo>
                  <a:cubicBezTo>
                    <a:pt x="29516" y="64"/>
                    <a:pt x="29484" y="1"/>
                    <a:pt x="29389" y="1"/>
                  </a:cubicBezTo>
                  <a:close/>
                  <a:moveTo>
                    <a:pt x="30466" y="1"/>
                  </a:moveTo>
                  <a:cubicBezTo>
                    <a:pt x="30403" y="1"/>
                    <a:pt x="30339" y="64"/>
                    <a:pt x="30339" y="127"/>
                  </a:cubicBezTo>
                  <a:cubicBezTo>
                    <a:pt x="30339" y="191"/>
                    <a:pt x="30403" y="254"/>
                    <a:pt x="30466" y="254"/>
                  </a:cubicBezTo>
                  <a:lnTo>
                    <a:pt x="31004" y="254"/>
                  </a:lnTo>
                  <a:cubicBezTo>
                    <a:pt x="31068" y="254"/>
                    <a:pt x="31131" y="191"/>
                    <a:pt x="31131" y="127"/>
                  </a:cubicBezTo>
                  <a:cubicBezTo>
                    <a:pt x="31131" y="64"/>
                    <a:pt x="31068" y="1"/>
                    <a:pt x="31004" y="1"/>
                  </a:cubicBezTo>
                  <a:close/>
                  <a:moveTo>
                    <a:pt x="32049" y="1"/>
                  </a:moveTo>
                  <a:cubicBezTo>
                    <a:pt x="31986" y="1"/>
                    <a:pt x="31923" y="64"/>
                    <a:pt x="31923" y="127"/>
                  </a:cubicBezTo>
                  <a:cubicBezTo>
                    <a:pt x="31923" y="191"/>
                    <a:pt x="31986" y="254"/>
                    <a:pt x="32049" y="254"/>
                  </a:cubicBezTo>
                  <a:lnTo>
                    <a:pt x="32588" y="254"/>
                  </a:lnTo>
                  <a:cubicBezTo>
                    <a:pt x="32651" y="254"/>
                    <a:pt x="32714" y="191"/>
                    <a:pt x="32714" y="127"/>
                  </a:cubicBezTo>
                  <a:cubicBezTo>
                    <a:pt x="32714" y="64"/>
                    <a:pt x="32651" y="1"/>
                    <a:pt x="32588" y="1"/>
                  </a:cubicBezTo>
                  <a:close/>
                  <a:moveTo>
                    <a:pt x="33664" y="1"/>
                  </a:moveTo>
                  <a:cubicBezTo>
                    <a:pt x="33569" y="1"/>
                    <a:pt x="33506" y="64"/>
                    <a:pt x="33506" y="127"/>
                  </a:cubicBezTo>
                  <a:cubicBezTo>
                    <a:pt x="33506" y="191"/>
                    <a:pt x="33569" y="254"/>
                    <a:pt x="33664" y="254"/>
                  </a:cubicBezTo>
                  <a:lnTo>
                    <a:pt x="34171" y="254"/>
                  </a:lnTo>
                  <a:cubicBezTo>
                    <a:pt x="34266" y="254"/>
                    <a:pt x="34329" y="191"/>
                    <a:pt x="34329" y="127"/>
                  </a:cubicBezTo>
                  <a:cubicBezTo>
                    <a:pt x="34329" y="64"/>
                    <a:pt x="34266" y="1"/>
                    <a:pt x="34171" y="1"/>
                  </a:cubicBezTo>
                  <a:close/>
                  <a:moveTo>
                    <a:pt x="35248" y="1"/>
                  </a:moveTo>
                  <a:cubicBezTo>
                    <a:pt x="35185" y="1"/>
                    <a:pt x="35121" y="64"/>
                    <a:pt x="35121" y="127"/>
                  </a:cubicBezTo>
                  <a:cubicBezTo>
                    <a:pt x="35121" y="191"/>
                    <a:pt x="35185" y="254"/>
                    <a:pt x="35248" y="254"/>
                  </a:cubicBezTo>
                  <a:lnTo>
                    <a:pt x="35786" y="254"/>
                  </a:lnTo>
                  <a:cubicBezTo>
                    <a:pt x="35850" y="254"/>
                    <a:pt x="35913" y="191"/>
                    <a:pt x="35913" y="127"/>
                  </a:cubicBezTo>
                  <a:cubicBezTo>
                    <a:pt x="35913" y="64"/>
                    <a:pt x="35850" y="1"/>
                    <a:pt x="35786" y="1"/>
                  </a:cubicBezTo>
                  <a:close/>
                  <a:moveTo>
                    <a:pt x="36863" y="1"/>
                  </a:moveTo>
                  <a:cubicBezTo>
                    <a:pt x="36768" y="1"/>
                    <a:pt x="36705" y="64"/>
                    <a:pt x="36705" y="127"/>
                  </a:cubicBezTo>
                  <a:cubicBezTo>
                    <a:pt x="36705" y="191"/>
                    <a:pt x="36768" y="254"/>
                    <a:pt x="36863" y="254"/>
                  </a:cubicBezTo>
                  <a:lnTo>
                    <a:pt x="37370" y="254"/>
                  </a:lnTo>
                  <a:cubicBezTo>
                    <a:pt x="37465" y="254"/>
                    <a:pt x="37528" y="191"/>
                    <a:pt x="37528" y="127"/>
                  </a:cubicBezTo>
                  <a:cubicBezTo>
                    <a:pt x="37528" y="64"/>
                    <a:pt x="37465" y="1"/>
                    <a:pt x="37370" y="1"/>
                  </a:cubicBezTo>
                  <a:close/>
                  <a:moveTo>
                    <a:pt x="38446" y="1"/>
                  </a:moveTo>
                  <a:cubicBezTo>
                    <a:pt x="38383" y="1"/>
                    <a:pt x="38320" y="64"/>
                    <a:pt x="38320" y="127"/>
                  </a:cubicBezTo>
                  <a:cubicBezTo>
                    <a:pt x="38320" y="191"/>
                    <a:pt x="38383" y="254"/>
                    <a:pt x="38446" y="254"/>
                  </a:cubicBezTo>
                  <a:lnTo>
                    <a:pt x="38985" y="254"/>
                  </a:lnTo>
                  <a:cubicBezTo>
                    <a:pt x="39048" y="254"/>
                    <a:pt x="39111" y="191"/>
                    <a:pt x="39111" y="127"/>
                  </a:cubicBezTo>
                  <a:cubicBezTo>
                    <a:pt x="39111" y="64"/>
                    <a:pt x="39048" y="1"/>
                    <a:pt x="38985" y="1"/>
                  </a:cubicBezTo>
                  <a:close/>
                  <a:moveTo>
                    <a:pt x="40030" y="1"/>
                  </a:moveTo>
                  <a:cubicBezTo>
                    <a:pt x="39967" y="1"/>
                    <a:pt x="39903" y="64"/>
                    <a:pt x="39903" y="127"/>
                  </a:cubicBezTo>
                  <a:cubicBezTo>
                    <a:pt x="39903" y="191"/>
                    <a:pt x="39967" y="254"/>
                    <a:pt x="40030" y="254"/>
                  </a:cubicBezTo>
                  <a:lnTo>
                    <a:pt x="40568" y="254"/>
                  </a:lnTo>
                  <a:cubicBezTo>
                    <a:pt x="40632" y="254"/>
                    <a:pt x="40695" y="191"/>
                    <a:pt x="40695" y="127"/>
                  </a:cubicBezTo>
                  <a:cubicBezTo>
                    <a:pt x="40695" y="64"/>
                    <a:pt x="40663" y="1"/>
                    <a:pt x="40568" y="1"/>
                  </a:cubicBezTo>
                  <a:close/>
                  <a:moveTo>
                    <a:pt x="41645" y="1"/>
                  </a:moveTo>
                  <a:cubicBezTo>
                    <a:pt x="41550" y="1"/>
                    <a:pt x="41518" y="64"/>
                    <a:pt x="41518" y="127"/>
                  </a:cubicBezTo>
                  <a:cubicBezTo>
                    <a:pt x="41518" y="191"/>
                    <a:pt x="41550" y="254"/>
                    <a:pt x="41645" y="254"/>
                  </a:cubicBezTo>
                  <a:lnTo>
                    <a:pt x="42183" y="254"/>
                  </a:lnTo>
                  <a:cubicBezTo>
                    <a:pt x="42247" y="254"/>
                    <a:pt x="42310" y="191"/>
                    <a:pt x="42310" y="127"/>
                  </a:cubicBezTo>
                  <a:cubicBezTo>
                    <a:pt x="42310" y="64"/>
                    <a:pt x="42247" y="1"/>
                    <a:pt x="42183" y="1"/>
                  </a:cubicBezTo>
                  <a:close/>
                  <a:moveTo>
                    <a:pt x="43228" y="1"/>
                  </a:moveTo>
                  <a:cubicBezTo>
                    <a:pt x="43165" y="1"/>
                    <a:pt x="43102" y="64"/>
                    <a:pt x="43102" y="127"/>
                  </a:cubicBezTo>
                  <a:cubicBezTo>
                    <a:pt x="43102" y="191"/>
                    <a:pt x="43165" y="254"/>
                    <a:pt x="43228" y="254"/>
                  </a:cubicBezTo>
                  <a:lnTo>
                    <a:pt x="43767" y="254"/>
                  </a:lnTo>
                  <a:cubicBezTo>
                    <a:pt x="43830" y="254"/>
                    <a:pt x="43894" y="191"/>
                    <a:pt x="43894" y="127"/>
                  </a:cubicBezTo>
                  <a:cubicBezTo>
                    <a:pt x="43894" y="64"/>
                    <a:pt x="43830" y="1"/>
                    <a:pt x="43767" y="1"/>
                  </a:cubicBezTo>
                  <a:close/>
                  <a:moveTo>
                    <a:pt x="44844" y="1"/>
                  </a:moveTo>
                  <a:cubicBezTo>
                    <a:pt x="44749" y="1"/>
                    <a:pt x="44685" y="64"/>
                    <a:pt x="44685" y="127"/>
                  </a:cubicBezTo>
                  <a:cubicBezTo>
                    <a:pt x="44685" y="191"/>
                    <a:pt x="44749" y="254"/>
                    <a:pt x="44844" y="254"/>
                  </a:cubicBezTo>
                  <a:lnTo>
                    <a:pt x="45350" y="254"/>
                  </a:lnTo>
                  <a:cubicBezTo>
                    <a:pt x="45445" y="254"/>
                    <a:pt x="45509" y="191"/>
                    <a:pt x="45509" y="127"/>
                  </a:cubicBezTo>
                  <a:cubicBezTo>
                    <a:pt x="45509" y="64"/>
                    <a:pt x="45445" y="1"/>
                    <a:pt x="45350" y="1"/>
                  </a:cubicBezTo>
                  <a:close/>
                  <a:moveTo>
                    <a:pt x="46427" y="1"/>
                  </a:moveTo>
                  <a:cubicBezTo>
                    <a:pt x="46364" y="1"/>
                    <a:pt x="46300" y="64"/>
                    <a:pt x="46300" y="127"/>
                  </a:cubicBezTo>
                  <a:cubicBezTo>
                    <a:pt x="46300" y="191"/>
                    <a:pt x="46364" y="254"/>
                    <a:pt x="46427" y="254"/>
                  </a:cubicBezTo>
                  <a:lnTo>
                    <a:pt x="46965" y="254"/>
                  </a:lnTo>
                  <a:cubicBezTo>
                    <a:pt x="47029" y="254"/>
                    <a:pt x="47092" y="191"/>
                    <a:pt x="47092" y="127"/>
                  </a:cubicBezTo>
                  <a:cubicBezTo>
                    <a:pt x="47092" y="64"/>
                    <a:pt x="47029" y="1"/>
                    <a:pt x="46965" y="1"/>
                  </a:cubicBezTo>
                  <a:close/>
                  <a:moveTo>
                    <a:pt x="48011" y="1"/>
                  </a:moveTo>
                  <a:cubicBezTo>
                    <a:pt x="47947" y="1"/>
                    <a:pt x="47884" y="64"/>
                    <a:pt x="47884" y="127"/>
                  </a:cubicBezTo>
                  <a:cubicBezTo>
                    <a:pt x="47884" y="191"/>
                    <a:pt x="47947" y="254"/>
                    <a:pt x="48011" y="254"/>
                  </a:cubicBezTo>
                  <a:lnTo>
                    <a:pt x="48549" y="254"/>
                  </a:lnTo>
                  <a:cubicBezTo>
                    <a:pt x="48644" y="254"/>
                    <a:pt x="48676" y="191"/>
                    <a:pt x="48676" y="127"/>
                  </a:cubicBezTo>
                  <a:cubicBezTo>
                    <a:pt x="48676" y="64"/>
                    <a:pt x="48644" y="1"/>
                    <a:pt x="48549" y="1"/>
                  </a:cubicBezTo>
                  <a:close/>
                  <a:moveTo>
                    <a:pt x="49626" y="1"/>
                  </a:moveTo>
                  <a:cubicBezTo>
                    <a:pt x="49562" y="1"/>
                    <a:pt x="49499" y="64"/>
                    <a:pt x="49499" y="127"/>
                  </a:cubicBezTo>
                  <a:cubicBezTo>
                    <a:pt x="49499" y="191"/>
                    <a:pt x="49562" y="254"/>
                    <a:pt x="49626" y="254"/>
                  </a:cubicBezTo>
                  <a:lnTo>
                    <a:pt x="50164" y="254"/>
                  </a:lnTo>
                  <a:cubicBezTo>
                    <a:pt x="50227" y="254"/>
                    <a:pt x="50291" y="191"/>
                    <a:pt x="50291" y="127"/>
                  </a:cubicBezTo>
                  <a:cubicBezTo>
                    <a:pt x="50291" y="64"/>
                    <a:pt x="50227" y="1"/>
                    <a:pt x="50164" y="1"/>
                  </a:cubicBezTo>
                  <a:close/>
                  <a:moveTo>
                    <a:pt x="51209" y="1"/>
                  </a:moveTo>
                  <a:cubicBezTo>
                    <a:pt x="51146" y="1"/>
                    <a:pt x="51082" y="64"/>
                    <a:pt x="51082" y="127"/>
                  </a:cubicBezTo>
                  <a:cubicBezTo>
                    <a:pt x="51082" y="191"/>
                    <a:pt x="51146" y="254"/>
                    <a:pt x="51209" y="254"/>
                  </a:cubicBezTo>
                  <a:lnTo>
                    <a:pt x="51747" y="254"/>
                  </a:lnTo>
                  <a:cubicBezTo>
                    <a:pt x="51811" y="254"/>
                    <a:pt x="51874" y="191"/>
                    <a:pt x="51874" y="127"/>
                  </a:cubicBezTo>
                  <a:cubicBezTo>
                    <a:pt x="51874" y="64"/>
                    <a:pt x="51811" y="1"/>
                    <a:pt x="51747" y="1"/>
                  </a:cubicBezTo>
                  <a:close/>
                  <a:moveTo>
                    <a:pt x="52824" y="1"/>
                  </a:moveTo>
                  <a:cubicBezTo>
                    <a:pt x="52729" y="1"/>
                    <a:pt x="52666" y="64"/>
                    <a:pt x="52666" y="127"/>
                  </a:cubicBezTo>
                  <a:cubicBezTo>
                    <a:pt x="52666" y="191"/>
                    <a:pt x="52729" y="254"/>
                    <a:pt x="52824" y="254"/>
                  </a:cubicBezTo>
                  <a:lnTo>
                    <a:pt x="53331" y="254"/>
                  </a:lnTo>
                  <a:cubicBezTo>
                    <a:pt x="53426" y="254"/>
                    <a:pt x="53489" y="191"/>
                    <a:pt x="53489" y="127"/>
                  </a:cubicBezTo>
                  <a:cubicBezTo>
                    <a:pt x="53489" y="64"/>
                    <a:pt x="53426" y="1"/>
                    <a:pt x="53331" y="1"/>
                  </a:cubicBezTo>
                  <a:close/>
                  <a:moveTo>
                    <a:pt x="54408" y="1"/>
                  </a:moveTo>
                  <a:cubicBezTo>
                    <a:pt x="54344" y="1"/>
                    <a:pt x="54281" y="64"/>
                    <a:pt x="54281" y="127"/>
                  </a:cubicBezTo>
                  <a:cubicBezTo>
                    <a:pt x="54281" y="191"/>
                    <a:pt x="54344" y="254"/>
                    <a:pt x="54408" y="254"/>
                  </a:cubicBezTo>
                  <a:lnTo>
                    <a:pt x="54946" y="254"/>
                  </a:lnTo>
                  <a:cubicBezTo>
                    <a:pt x="55009" y="254"/>
                    <a:pt x="55073" y="191"/>
                    <a:pt x="55073" y="127"/>
                  </a:cubicBezTo>
                  <a:cubicBezTo>
                    <a:pt x="55073" y="64"/>
                    <a:pt x="55009" y="1"/>
                    <a:pt x="54946" y="1"/>
                  </a:cubicBezTo>
                  <a:close/>
                  <a:moveTo>
                    <a:pt x="56023" y="1"/>
                  </a:moveTo>
                  <a:cubicBezTo>
                    <a:pt x="55928" y="1"/>
                    <a:pt x="55864" y="64"/>
                    <a:pt x="55864" y="127"/>
                  </a:cubicBezTo>
                  <a:cubicBezTo>
                    <a:pt x="55864" y="191"/>
                    <a:pt x="55928" y="254"/>
                    <a:pt x="56023" y="254"/>
                  </a:cubicBezTo>
                  <a:lnTo>
                    <a:pt x="56529" y="254"/>
                  </a:lnTo>
                  <a:cubicBezTo>
                    <a:pt x="56624" y="254"/>
                    <a:pt x="56656" y="191"/>
                    <a:pt x="56656" y="127"/>
                  </a:cubicBezTo>
                  <a:cubicBezTo>
                    <a:pt x="56656" y="64"/>
                    <a:pt x="56624" y="1"/>
                    <a:pt x="56529" y="1"/>
                  </a:cubicBezTo>
                  <a:close/>
                  <a:moveTo>
                    <a:pt x="57606" y="1"/>
                  </a:moveTo>
                  <a:cubicBezTo>
                    <a:pt x="57543" y="1"/>
                    <a:pt x="57480" y="64"/>
                    <a:pt x="57480" y="127"/>
                  </a:cubicBezTo>
                  <a:cubicBezTo>
                    <a:pt x="57480" y="191"/>
                    <a:pt x="57543" y="254"/>
                    <a:pt x="57606" y="254"/>
                  </a:cubicBezTo>
                  <a:lnTo>
                    <a:pt x="58145" y="254"/>
                  </a:lnTo>
                  <a:cubicBezTo>
                    <a:pt x="58208" y="254"/>
                    <a:pt x="58271" y="191"/>
                    <a:pt x="58271" y="127"/>
                  </a:cubicBezTo>
                  <a:cubicBezTo>
                    <a:pt x="58271" y="64"/>
                    <a:pt x="58208" y="1"/>
                    <a:pt x="58145" y="1"/>
                  </a:cubicBezTo>
                  <a:close/>
                  <a:moveTo>
                    <a:pt x="59190" y="1"/>
                  </a:moveTo>
                  <a:cubicBezTo>
                    <a:pt x="59126" y="1"/>
                    <a:pt x="59063" y="64"/>
                    <a:pt x="59063" y="127"/>
                  </a:cubicBezTo>
                  <a:cubicBezTo>
                    <a:pt x="59063" y="191"/>
                    <a:pt x="59126" y="254"/>
                    <a:pt x="59190" y="254"/>
                  </a:cubicBezTo>
                  <a:lnTo>
                    <a:pt x="59728" y="254"/>
                  </a:lnTo>
                  <a:cubicBezTo>
                    <a:pt x="59791" y="254"/>
                    <a:pt x="59855" y="191"/>
                    <a:pt x="59855" y="127"/>
                  </a:cubicBezTo>
                  <a:cubicBezTo>
                    <a:pt x="59855" y="64"/>
                    <a:pt x="59823" y="1"/>
                    <a:pt x="59728" y="1"/>
                  </a:cubicBezTo>
                  <a:close/>
                  <a:moveTo>
                    <a:pt x="60805" y="1"/>
                  </a:moveTo>
                  <a:cubicBezTo>
                    <a:pt x="60710" y="1"/>
                    <a:pt x="60678" y="64"/>
                    <a:pt x="60678" y="127"/>
                  </a:cubicBezTo>
                  <a:cubicBezTo>
                    <a:pt x="60678" y="191"/>
                    <a:pt x="60710" y="254"/>
                    <a:pt x="60805" y="254"/>
                  </a:cubicBezTo>
                  <a:lnTo>
                    <a:pt x="61343" y="254"/>
                  </a:lnTo>
                  <a:cubicBezTo>
                    <a:pt x="61407" y="254"/>
                    <a:pt x="61470" y="191"/>
                    <a:pt x="61470" y="127"/>
                  </a:cubicBezTo>
                  <a:cubicBezTo>
                    <a:pt x="61470" y="64"/>
                    <a:pt x="61407" y="1"/>
                    <a:pt x="61343" y="1"/>
                  </a:cubicBezTo>
                  <a:close/>
                  <a:moveTo>
                    <a:pt x="62388" y="1"/>
                  </a:moveTo>
                  <a:cubicBezTo>
                    <a:pt x="62325" y="1"/>
                    <a:pt x="62262" y="64"/>
                    <a:pt x="62262" y="127"/>
                  </a:cubicBezTo>
                  <a:cubicBezTo>
                    <a:pt x="62262" y="191"/>
                    <a:pt x="62325" y="254"/>
                    <a:pt x="62388" y="254"/>
                  </a:cubicBezTo>
                  <a:lnTo>
                    <a:pt x="62927" y="254"/>
                  </a:lnTo>
                  <a:cubicBezTo>
                    <a:pt x="62990" y="254"/>
                    <a:pt x="63053" y="191"/>
                    <a:pt x="63053" y="127"/>
                  </a:cubicBezTo>
                  <a:cubicBezTo>
                    <a:pt x="63053" y="64"/>
                    <a:pt x="62990" y="1"/>
                    <a:pt x="62927" y="1"/>
                  </a:cubicBezTo>
                  <a:close/>
                  <a:moveTo>
                    <a:pt x="64003" y="1"/>
                  </a:moveTo>
                  <a:cubicBezTo>
                    <a:pt x="63908" y="1"/>
                    <a:pt x="63845" y="64"/>
                    <a:pt x="63845" y="127"/>
                  </a:cubicBezTo>
                  <a:cubicBezTo>
                    <a:pt x="63845" y="191"/>
                    <a:pt x="63908" y="254"/>
                    <a:pt x="64003" y="254"/>
                  </a:cubicBezTo>
                  <a:lnTo>
                    <a:pt x="64510" y="254"/>
                  </a:lnTo>
                  <a:cubicBezTo>
                    <a:pt x="64605" y="254"/>
                    <a:pt x="64668" y="191"/>
                    <a:pt x="64668" y="127"/>
                  </a:cubicBezTo>
                  <a:cubicBezTo>
                    <a:pt x="64668" y="64"/>
                    <a:pt x="64605" y="1"/>
                    <a:pt x="64510" y="1"/>
                  </a:cubicBezTo>
                  <a:close/>
                  <a:moveTo>
                    <a:pt x="65587" y="1"/>
                  </a:moveTo>
                  <a:cubicBezTo>
                    <a:pt x="65523" y="1"/>
                    <a:pt x="65460" y="64"/>
                    <a:pt x="65460" y="127"/>
                  </a:cubicBezTo>
                  <a:cubicBezTo>
                    <a:pt x="65460" y="191"/>
                    <a:pt x="65523" y="254"/>
                    <a:pt x="65587" y="254"/>
                  </a:cubicBezTo>
                  <a:lnTo>
                    <a:pt x="66125" y="254"/>
                  </a:lnTo>
                  <a:cubicBezTo>
                    <a:pt x="66189" y="254"/>
                    <a:pt x="66252" y="191"/>
                    <a:pt x="66252" y="127"/>
                  </a:cubicBezTo>
                  <a:cubicBezTo>
                    <a:pt x="66252" y="64"/>
                    <a:pt x="66189" y="1"/>
                    <a:pt x="66125" y="1"/>
                  </a:cubicBezTo>
                  <a:close/>
                  <a:moveTo>
                    <a:pt x="67170" y="1"/>
                  </a:moveTo>
                  <a:cubicBezTo>
                    <a:pt x="67107" y="1"/>
                    <a:pt x="67044" y="64"/>
                    <a:pt x="67044" y="127"/>
                  </a:cubicBezTo>
                  <a:cubicBezTo>
                    <a:pt x="67044" y="191"/>
                    <a:pt x="67107" y="254"/>
                    <a:pt x="67170" y="254"/>
                  </a:cubicBezTo>
                  <a:lnTo>
                    <a:pt x="67709" y="254"/>
                  </a:lnTo>
                  <a:cubicBezTo>
                    <a:pt x="67804" y="254"/>
                    <a:pt x="67835" y="191"/>
                    <a:pt x="67835" y="127"/>
                  </a:cubicBezTo>
                  <a:cubicBezTo>
                    <a:pt x="67835" y="64"/>
                    <a:pt x="67804" y="1"/>
                    <a:pt x="67709" y="1"/>
                  </a:cubicBezTo>
                  <a:close/>
                  <a:moveTo>
                    <a:pt x="68785" y="1"/>
                  </a:moveTo>
                  <a:cubicBezTo>
                    <a:pt x="68722" y="1"/>
                    <a:pt x="68659" y="64"/>
                    <a:pt x="68659" y="127"/>
                  </a:cubicBezTo>
                  <a:cubicBezTo>
                    <a:pt x="68659" y="191"/>
                    <a:pt x="68722" y="254"/>
                    <a:pt x="68785" y="254"/>
                  </a:cubicBezTo>
                  <a:lnTo>
                    <a:pt x="69324" y="254"/>
                  </a:lnTo>
                  <a:cubicBezTo>
                    <a:pt x="69387" y="254"/>
                    <a:pt x="69450" y="191"/>
                    <a:pt x="69450" y="127"/>
                  </a:cubicBezTo>
                  <a:cubicBezTo>
                    <a:pt x="69450" y="64"/>
                    <a:pt x="69387" y="1"/>
                    <a:pt x="69324" y="1"/>
                  </a:cubicBezTo>
                  <a:close/>
                  <a:moveTo>
                    <a:pt x="70369" y="1"/>
                  </a:moveTo>
                  <a:cubicBezTo>
                    <a:pt x="70306" y="1"/>
                    <a:pt x="70242" y="64"/>
                    <a:pt x="70242" y="127"/>
                  </a:cubicBezTo>
                  <a:cubicBezTo>
                    <a:pt x="70242" y="191"/>
                    <a:pt x="70306" y="254"/>
                    <a:pt x="70369" y="254"/>
                  </a:cubicBezTo>
                  <a:lnTo>
                    <a:pt x="70907" y="254"/>
                  </a:lnTo>
                  <a:cubicBezTo>
                    <a:pt x="70971" y="254"/>
                    <a:pt x="71034" y="191"/>
                    <a:pt x="71034" y="127"/>
                  </a:cubicBezTo>
                  <a:cubicBezTo>
                    <a:pt x="71034" y="64"/>
                    <a:pt x="70971" y="1"/>
                    <a:pt x="70907" y="1"/>
                  </a:cubicBezTo>
                  <a:close/>
                  <a:moveTo>
                    <a:pt x="71984" y="1"/>
                  </a:moveTo>
                  <a:cubicBezTo>
                    <a:pt x="71889" y="1"/>
                    <a:pt x="71826" y="64"/>
                    <a:pt x="71826" y="127"/>
                  </a:cubicBezTo>
                  <a:cubicBezTo>
                    <a:pt x="71826" y="191"/>
                    <a:pt x="71889" y="254"/>
                    <a:pt x="71984" y="254"/>
                  </a:cubicBezTo>
                  <a:lnTo>
                    <a:pt x="72491" y="254"/>
                  </a:lnTo>
                  <a:cubicBezTo>
                    <a:pt x="72586" y="254"/>
                    <a:pt x="72649" y="191"/>
                    <a:pt x="72649" y="127"/>
                  </a:cubicBezTo>
                  <a:cubicBezTo>
                    <a:pt x="72649" y="64"/>
                    <a:pt x="72586" y="1"/>
                    <a:pt x="72491" y="1"/>
                  </a:cubicBezTo>
                  <a:close/>
                  <a:moveTo>
                    <a:pt x="73567" y="1"/>
                  </a:moveTo>
                  <a:cubicBezTo>
                    <a:pt x="73504" y="1"/>
                    <a:pt x="73441" y="64"/>
                    <a:pt x="73441" y="127"/>
                  </a:cubicBezTo>
                  <a:cubicBezTo>
                    <a:pt x="73441" y="191"/>
                    <a:pt x="73504" y="254"/>
                    <a:pt x="73567" y="254"/>
                  </a:cubicBezTo>
                  <a:lnTo>
                    <a:pt x="74106" y="254"/>
                  </a:lnTo>
                  <a:cubicBezTo>
                    <a:pt x="74169" y="254"/>
                    <a:pt x="74232" y="191"/>
                    <a:pt x="74232" y="127"/>
                  </a:cubicBezTo>
                  <a:cubicBezTo>
                    <a:pt x="74232" y="64"/>
                    <a:pt x="74169" y="1"/>
                    <a:pt x="74106" y="1"/>
                  </a:cubicBezTo>
                  <a:close/>
                  <a:moveTo>
                    <a:pt x="75183" y="1"/>
                  </a:moveTo>
                  <a:cubicBezTo>
                    <a:pt x="75088" y="1"/>
                    <a:pt x="75024" y="64"/>
                    <a:pt x="75024" y="127"/>
                  </a:cubicBezTo>
                  <a:cubicBezTo>
                    <a:pt x="75024" y="191"/>
                    <a:pt x="75088" y="254"/>
                    <a:pt x="75183" y="254"/>
                  </a:cubicBezTo>
                  <a:lnTo>
                    <a:pt x="75689" y="254"/>
                  </a:lnTo>
                  <a:cubicBezTo>
                    <a:pt x="75784" y="254"/>
                    <a:pt x="75816" y="191"/>
                    <a:pt x="75848" y="127"/>
                  </a:cubicBezTo>
                  <a:cubicBezTo>
                    <a:pt x="75848" y="64"/>
                    <a:pt x="75784" y="1"/>
                    <a:pt x="75689" y="1"/>
                  </a:cubicBezTo>
                  <a:close/>
                  <a:moveTo>
                    <a:pt x="76766" y="1"/>
                  </a:moveTo>
                  <a:cubicBezTo>
                    <a:pt x="76703" y="1"/>
                    <a:pt x="76639" y="64"/>
                    <a:pt x="76639" y="127"/>
                  </a:cubicBezTo>
                  <a:cubicBezTo>
                    <a:pt x="76639" y="191"/>
                    <a:pt x="76703" y="254"/>
                    <a:pt x="76766" y="254"/>
                  </a:cubicBezTo>
                  <a:lnTo>
                    <a:pt x="77304" y="254"/>
                  </a:lnTo>
                  <a:cubicBezTo>
                    <a:pt x="77368" y="254"/>
                    <a:pt x="77431" y="191"/>
                    <a:pt x="77431" y="127"/>
                  </a:cubicBezTo>
                  <a:cubicBezTo>
                    <a:pt x="77431" y="64"/>
                    <a:pt x="77368" y="1"/>
                    <a:pt x="77304" y="1"/>
                  </a:cubicBezTo>
                  <a:close/>
                  <a:moveTo>
                    <a:pt x="78349" y="1"/>
                  </a:moveTo>
                  <a:cubicBezTo>
                    <a:pt x="78286" y="1"/>
                    <a:pt x="78223" y="64"/>
                    <a:pt x="78223" y="127"/>
                  </a:cubicBezTo>
                  <a:cubicBezTo>
                    <a:pt x="78223" y="191"/>
                    <a:pt x="78286" y="254"/>
                    <a:pt x="78349" y="254"/>
                  </a:cubicBezTo>
                  <a:lnTo>
                    <a:pt x="78888" y="254"/>
                  </a:lnTo>
                  <a:cubicBezTo>
                    <a:pt x="78951" y="254"/>
                    <a:pt x="79015" y="191"/>
                    <a:pt x="79015" y="127"/>
                  </a:cubicBezTo>
                  <a:cubicBezTo>
                    <a:pt x="79015" y="64"/>
                    <a:pt x="78983" y="1"/>
                    <a:pt x="78888" y="1"/>
                  </a:cubicBezTo>
                  <a:close/>
                  <a:moveTo>
                    <a:pt x="79965" y="1"/>
                  </a:moveTo>
                  <a:cubicBezTo>
                    <a:pt x="79870" y="1"/>
                    <a:pt x="79838" y="64"/>
                    <a:pt x="79838" y="127"/>
                  </a:cubicBezTo>
                  <a:cubicBezTo>
                    <a:pt x="79838" y="191"/>
                    <a:pt x="79870" y="254"/>
                    <a:pt x="79965" y="254"/>
                  </a:cubicBezTo>
                  <a:lnTo>
                    <a:pt x="80503" y="254"/>
                  </a:lnTo>
                  <a:cubicBezTo>
                    <a:pt x="80566" y="254"/>
                    <a:pt x="80630" y="191"/>
                    <a:pt x="80630" y="127"/>
                  </a:cubicBezTo>
                  <a:cubicBezTo>
                    <a:pt x="80630" y="64"/>
                    <a:pt x="80566" y="1"/>
                    <a:pt x="80503" y="1"/>
                  </a:cubicBezTo>
                  <a:close/>
                  <a:moveTo>
                    <a:pt x="81548" y="1"/>
                  </a:moveTo>
                  <a:cubicBezTo>
                    <a:pt x="81485" y="1"/>
                    <a:pt x="81421" y="64"/>
                    <a:pt x="81421" y="127"/>
                  </a:cubicBezTo>
                  <a:cubicBezTo>
                    <a:pt x="81421" y="191"/>
                    <a:pt x="81485" y="254"/>
                    <a:pt x="81548" y="254"/>
                  </a:cubicBezTo>
                  <a:lnTo>
                    <a:pt x="82086" y="254"/>
                  </a:lnTo>
                  <a:cubicBezTo>
                    <a:pt x="82150" y="254"/>
                    <a:pt x="82213" y="191"/>
                    <a:pt x="82213" y="127"/>
                  </a:cubicBezTo>
                  <a:cubicBezTo>
                    <a:pt x="82213" y="64"/>
                    <a:pt x="82150" y="1"/>
                    <a:pt x="82086" y="1"/>
                  </a:cubicBezTo>
                  <a:close/>
                  <a:moveTo>
                    <a:pt x="83163" y="1"/>
                  </a:moveTo>
                  <a:cubicBezTo>
                    <a:pt x="83068" y="1"/>
                    <a:pt x="83005" y="64"/>
                    <a:pt x="83005" y="127"/>
                  </a:cubicBezTo>
                  <a:cubicBezTo>
                    <a:pt x="83005" y="191"/>
                    <a:pt x="83068" y="254"/>
                    <a:pt x="83163" y="254"/>
                  </a:cubicBezTo>
                  <a:lnTo>
                    <a:pt x="83670" y="254"/>
                  </a:lnTo>
                  <a:cubicBezTo>
                    <a:pt x="83765" y="254"/>
                    <a:pt x="83828" y="191"/>
                    <a:pt x="83797" y="127"/>
                  </a:cubicBezTo>
                  <a:cubicBezTo>
                    <a:pt x="83797" y="64"/>
                    <a:pt x="83765" y="1"/>
                    <a:pt x="83670" y="1"/>
                  </a:cubicBezTo>
                  <a:close/>
                  <a:moveTo>
                    <a:pt x="84747" y="1"/>
                  </a:moveTo>
                  <a:cubicBezTo>
                    <a:pt x="84683" y="1"/>
                    <a:pt x="84620" y="64"/>
                    <a:pt x="84620" y="127"/>
                  </a:cubicBezTo>
                  <a:cubicBezTo>
                    <a:pt x="84620" y="191"/>
                    <a:pt x="84683" y="254"/>
                    <a:pt x="84747" y="254"/>
                  </a:cubicBezTo>
                  <a:lnTo>
                    <a:pt x="85285" y="254"/>
                  </a:lnTo>
                  <a:cubicBezTo>
                    <a:pt x="85348" y="254"/>
                    <a:pt x="85412" y="191"/>
                    <a:pt x="85412" y="127"/>
                  </a:cubicBezTo>
                  <a:cubicBezTo>
                    <a:pt x="85412" y="64"/>
                    <a:pt x="85348" y="1"/>
                    <a:pt x="85285" y="1"/>
                  </a:cubicBezTo>
                  <a:close/>
                  <a:moveTo>
                    <a:pt x="86330" y="1"/>
                  </a:moveTo>
                  <a:cubicBezTo>
                    <a:pt x="86267" y="1"/>
                    <a:pt x="86203" y="64"/>
                    <a:pt x="86203" y="127"/>
                  </a:cubicBezTo>
                  <a:cubicBezTo>
                    <a:pt x="86203" y="191"/>
                    <a:pt x="86267" y="254"/>
                    <a:pt x="86330" y="254"/>
                  </a:cubicBezTo>
                  <a:lnTo>
                    <a:pt x="86868" y="254"/>
                  </a:lnTo>
                  <a:cubicBezTo>
                    <a:pt x="86963" y="254"/>
                    <a:pt x="86995" y="191"/>
                    <a:pt x="86995" y="127"/>
                  </a:cubicBezTo>
                  <a:cubicBezTo>
                    <a:pt x="86995" y="64"/>
                    <a:pt x="86963" y="1"/>
                    <a:pt x="86868" y="1"/>
                  </a:cubicBezTo>
                  <a:close/>
                  <a:moveTo>
                    <a:pt x="87945" y="1"/>
                  </a:moveTo>
                  <a:cubicBezTo>
                    <a:pt x="87850" y="1"/>
                    <a:pt x="87819" y="64"/>
                    <a:pt x="87819" y="127"/>
                  </a:cubicBezTo>
                  <a:cubicBezTo>
                    <a:pt x="87819" y="191"/>
                    <a:pt x="87850" y="254"/>
                    <a:pt x="87945" y="254"/>
                  </a:cubicBezTo>
                  <a:lnTo>
                    <a:pt x="88484" y="254"/>
                  </a:lnTo>
                  <a:cubicBezTo>
                    <a:pt x="88547" y="254"/>
                    <a:pt x="88610" y="191"/>
                    <a:pt x="88610" y="127"/>
                  </a:cubicBezTo>
                  <a:cubicBezTo>
                    <a:pt x="88610" y="64"/>
                    <a:pt x="88547" y="1"/>
                    <a:pt x="88484" y="1"/>
                  </a:cubicBezTo>
                  <a:close/>
                  <a:moveTo>
                    <a:pt x="89529" y="1"/>
                  </a:moveTo>
                  <a:cubicBezTo>
                    <a:pt x="89465" y="1"/>
                    <a:pt x="89402" y="64"/>
                    <a:pt x="89402" y="127"/>
                  </a:cubicBezTo>
                  <a:cubicBezTo>
                    <a:pt x="89402" y="191"/>
                    <a:pt x="89465" y="254"/>
                    <a:pt x="89529" y="254"/>
                  </a:cubicBezTo>
                  <a:lnTo>
                    <a:pt x="90067" y="254"/>
                  </a:lnTo>
                  <a:cubicBezTo>
                    <a:pt x="90130" y="254"/>
                    <a:pt x="90194" y="191"/>
                    <a:pt x="90194" y="127"/>
                  </a:cubicBezTo>
                  <a:cubicBezTo>
                    <a:pt x="90194" y="64"/>
                    <a:pt x="90130" y="1"/>
                    <a:pt x="90067" y="1"/>
                  </a:cubicBezTo>
                  <a:close/>
                  <a:moveTo>
                    <a:pt x="91144" y="1"/>
                  </a:moveTo>
                  <a:cubicBezTo>
                    <a:pt x="91049" y="1"/>
                    <a:pt x="90985" y="64"/>
                    <a:pt x="90985" y="127"/>
                  </a:cubicBezTo>
                  <a:cubicBezTo>
                    <a:pt x="90985" y="191"/>
                    <a:pt x="91049" y="254"/>
                    <a:pt x="91144" y="254"/>
                  </a:cubicBezTo>
                  <a:lnTo>
                    <a:pt x="91650" y="254"/>
                  </a:lnTo>
                  <a:cubicBezTo>
                    <a:pt x="91745" y="254"/>
                    <a:pt x="91809" y="191"/>
                    <a:pt x="91809" y="127"/>
                  </a:cubicBezTo>
                  <a:cubicBezTo>
                    <a:pt x="91809" y="64"/>
                    <a:pt x="91745" y="1"/>
                    <a:pt x="91650" y="1"/>
                  </a:cubicBezTo>
                  <a:close/>
                  <a:moveTo>
                    <a:pt x="92727" y="1"/>
                  </a:moveTo>
                  <a:cubicBezTo>
                    <a:pt x="92664" y="1"/>
                    <a:pt x="92601" y="64"/>
                    <a:pt x="92601" y="127"/>
                  </a:cubicBezTo>
                  <a:cubicBezTo>
                    <a:pt x="92601" y="191"/>
                    <a:pt x="92664" y="254"/>
                    <a:pt x="92727" y="254"/>
                  </a:cubicBezTo>
                  <a:lnTo>
                    <a:pt x="93266" y="254"/>
                  </a:lnTo>
                  <a:cubicBezTo>
                    <a:pt x="93329" y="254"/>
                    <a:pt x="93392" y="191"/>
                    <a:pt x="93392" y="127"/>
                  </a:cubicBezTo>
                  <a:cubicBezTo>
                    <a:pt x="93392" y="64"/>
                    <a:pt x="93329" y="1"/>
                    <a:pt x="93266" y="1"/>
                  </a:cubicBezTo>
                  <a:close/>
                  <a:moveTo>
                    <a:pt x="94342" y="1"/>
                  </a:moveTo>
                  <a:cubicBezTo>
                    <a:pt x="94247" y="1"/>
                    <a:pt x="94184" y="64"/>
                    <a:pt x="94184" y="127"/>
                  </a:cubicBezTo>
                  <a:cubicBezTo>
                    <a:pt x="94184" y="191"/>
                    <a:pt x="94247" y="254"/>
                    <a:pt x="94342" y="254"/>
                  </a:cubicBezTo>
                  <a:lnTo>
                    <a:pt x="94849" y="254"/>
                  </a:lnTo>
                  <a:cubicBezTo>
                    <a:pt x="94944" y="254"/>
                    <a:pt x="94976" y="191"/>
                    <a:pt x="95007" y="127"/>
                  </a:cubicBezTo>
                  <a:cubicBezTo>
                    <a:pt x="95007" y="64"/>
                    <a:pt x="94944" y="1"/>
                    <a:pt x="94849" y="1"/>
                  </a:cubicBezTo>
                  <a:close/>
                  <a:moveTo>
                    <a:pt x="95926" y="1"/>
                  </a:moveTo>
                  <a:cubicBezTo>
                    <a:pt x="95862" y="1"/>
                    <a:pt x="95799" y="64"/>
                    <a:pt x="95799" y="127"/>
                  </a:cubicBezTo>
                  <a:cubicBezTo>
                    <a:pt x="95799" y="191"/>
                    <a:pt x="95862" y="254"/>
                    <a:pt x="95926" y="254"/>
                  </a:cubicBezTo>
                  <a:lnTo>
                    <a:pt x="96464" y="254"/>
                  </a:lnTo>
                  <a:cubicBezTo>
                    <a:pt x="96528" y="254"/>
                    <a:pt x="96591" y="191"/>
                    <a:pt x="96591" y="127"/>
                  </a:cubicBezTo>
                  <a:cubicBezTo>
                    <a:pt x="96591" y="64"/>
                    <a:pt x="96528" y="1"/>
                    <a:pt x="96464" y="1"/>
                  </a:cubicBezTo>
                  <a:close/>
                  <a:moveTo>
                    <a:pt x="97509" y="1"/>
                  </a:moveTo>
                  <a:cubicBezTo>
                    <a:pt x="97446" y="1"/>
                    <a:pt x="97383" y="64"/>
                    <a:pt x="97383" y="127"/>
                  </a:cubicBezTo>
                  <a:cubicBezTo>
                    <a:pt x="97383" y="191"/>
                    <a:pt x="97446" y="254"/>
                    <a:pt x="97509" y="254"/>
                  </a:cubicBezTo>
                  <a:lnTo>
                    <a:pt x="98048" y="254"/>
                  </a:lnTo>
                  <a:cubicBezTo>
                    <a:pt x="98111" y="254"/>
                    <a:pt x="98174" y="191"/>
                    <a:pt x="98174" y="127"/>
                  </a:cubicBezTo>
                  <a:cubicBezTo>
                    <a:pt x="98174" y="64"/>
                    <a:pt x="98111" y="1"/>
                    <a:pt x="98048" y="1"/>
                  </a:cubicBezTo>
                  <a:close/>
                  <a:moveTo>
                    <a:pt x="99124" y="1"/>
                  </a:moveTo>
                  <a:cubicBezTo>
                    <a:pt x="99029" y="1"/>
                    <a:pt x="98998" y="64"/>
                    <a:pt x="98998" y="127"/>
                  </a:cubicBezTo>
                  <a:cubicBezTo>
                    <a:pt x="98998" y="191"/>
                    <a:pt x="99029" y="254"/>
                    <a:pt x="99124" y="254"/>
                  </a:cubicBezTo>
                  <a:lnTo>
                    <a:pt x="99663" y="254"/>
                  </a:lnTo>
                  <a:cubicBezTo>
                    <a:pt x="99726" y="254"/>
                    <a:pt x="99789" y="191"/>
                    <a:pt x="99789" y="127"/>
                  </a:cubicBezTo>
                  <a:cubicBezTo>
                    <a:pt x="99789" y="64"/>
                    <a:pt x="99726" y="1"/>
                    <a:pt x="99663" y="1"/>
                  </a:cubicBezTo>
                  <a:close/>
                  <a:moveTo>
                    <a:pt x="100708" y="1"/>
                  </a:moveTo>
                  <a:cubicBezTo>
                    <a:pt x="100644" y="1"/>
                    <a:pt x="100581" y="64"/>
                    <a:pt x="100581" y="127"/>
                  </a:cubicBezTo>
                  <a:cubicBezTo>
                    <a:pt x="100581" y="191"/>
                    <a:pt x="100644" y="254"/>
                    <a:pt x="100708" y="254"/>
                  </a:cubicBezTo>
                  <a:lnTo>
                    <a:pt x="101246" y="254"/>
                  </a:lnTo>
                  <a:cubicBezTo>
                    <a:pt x="101310" y="254"/>
                    <a:pt x="101373" y="191"/>
                    <a:pt x="101373" y="127"/>
                  </a:cubicBezTo>
                  <a:cubicBezTo>
                    <a:pt x="101373" y="64"/>
                    <a:pt x="101310" y="1"/>
                    <a:pt x="101246" y="1"/>
                  </a:cubicBezTo>
                  <a:close/>
                  <a:moveTo>
                    <a:pt x="102323" y="1"/>
                  </a:moveTo>
                  <a:cubicBezTo>
                    <a:pt x="102228" y="1"/>
                    <a:pt x="102165" y="64"/>
                    <a:pt x="102165" y="127"/>
                  </a:cubicBezTo>
                  <a:cubicBezTo>
                    <a:pt x="102165" y="191"/>
                    <a:pt x="102228" y="254"/>
                    <a:pt x="102323" y="254"/>
                  </a:cubicBezTo>
                  <a:lnTo>
                    <a:pt x="102830" y="254"/>
                  </a:lnTo>
                  <a:cubicBezTo>
                    <a:pt x="102925" y="254"/>
                    <a:pt x="102988" y="191"/>
                    <a:pt x="102988" y="127"/>
                  </a:cubicBezTo>
                  <a:cubicBezTo>
                    <a:pt x="102988" y="64"/>
                    <a:pt x="102925" y="1"/>
                    <a:pt x="102830" y="1"/>
                  </a:cubicBezTo>
                  <a:close/>
                  <a:moveTo>
                    <a:pt x="103906" y="1"/>
                  </a:moveTo>
                  <a:cubicBezTo>
                    <a:pt x="103843" y="1"/>
                    <a:pt x="103780" y="64"/>
                    <a:pt x="103780" y="127"/>
                  </a:cubicBezTo>
                  <a:cubicBezTo>
                    <a:pt x="103780" y="191"/>
                    <a:pt x="103843" y="254"/>
                    <a:pt x="103906" y="254"/>
                  </a:cubicBezTo>
                  <a:lnTo>
                    <a:pt x="104445" y="254"/>
                  </a:lnTo>
                  <a:cubicBezTo>
                    <a:pt x="104508" y="254"/>
                    <a:pt x="104571" y="191"/>
                    <a:pt x="104571" y="127"/>
                  </a:cubicBezTo>
                  <a:cubicBezTo>
                    <a:pt x="104571" y="64"/>
                    <a:pt x="104508" y="1"/>
                    <a:pt x="104445" y="1"/>
                  </a:cubicBezTo>
                  <a:close/>
                  <a:moveTo>
                    <a:pt x="105490" y="1"/>
                  </a:moveTo>
                  <a:cubicBezTo>
                    <a:pt x="105427" y="1"/>
                    <a:pt x="105363" y="64"/>
                    <a:pt x="105363" y="127"/>
                  </a:cubicBezTo>
                  <a:cubicBezTo>
                    <a:pt x="105363" y="191"/>
                    <a:pt x="105427" y="254"/>
                    <a:pt x="105490" y="254"/>
                  </a:cubicBezTo>
                  <a:lnTo>
                    <a:pt x="106028" y="254"/>
                  </a:lnTo>
                  <a:cubicBezTo>
                    <a:pt x="106092" y="254"/>
                    <a:pt x="106155" y="191"/>
                    <a:pt x="106155" y="127"/>
                  </a:cubicBezTo>
                  <a:cubicBezTo>
                    <a:pt x="106155" y="64"/>
                    <a:pt x="106123" y="1"/>
                    <a:pt x="106028" y="1"/>
                  </a:cubicBezTo>
                  <a:close/>
                  <a:moveTo>
                    <a:pt x="107105" y="1"/>
                  </a:moveTo>
                  <a:cubicBezTo>
                    <a:pt x="107010" y="1"/>
                    <a:pt x="106947" y="64"/>
                    <a:pt x="106947" y="127"/>
                  </a:cubicBezTo>
                  <a:cubicBezTo>
                    <a:pt x="106947" y="191"/>
                    <a:pt x="107010" y="254"/>
                    <a:pt x="107105" y="254"/>
                  </a:cubicBezTo>
                  <a:lnTo>
                    <a:pt x="107643" y="254"/>
                  </a:lnTo>
                  <a:cubicBezTo>
                    <a:pt x="107707" y="254"/>
                    <a:pt x="107770" y="191"/>
                    <a:pt x="107770" y="127"/>
                  </a:cubicBezTo>
                  <a:cubicBezTo>
                    <a:pt x="107770" y="64"/>
                    <a:pt x="107707" y="1"/>
                    <a:pt x="107643" y="1"/>
                  </a:cubicBezTo>
                  <a:close/>
                  <a:moveTo>
                    <a:pt x="108688" y="1"/>
                  </a:moveTo>
                  <a:cubicBezTo>
                    <a:pt x="108625" y="1"/>
                    <a:pt x="108562" y="64"/>
                    <a:pt x="108562" y="127"/>
                  </a:cubicBezTo>
                  <a:cubicBezTo>
                    <a:pt x="108562" y="191"/>
                    <a:pt x="108625" y="254"/>
                    <a:pt x="108688" y="254"/>
                  </a:cubicBezTo>
                  <a:lnTo>
                    <a:pt x="109227" y="254"/>
                  </a:lnTo>
                  <a:cubicBezTo>
                    <a:pt x="109290" y="254"/>
                    <a:pt x="109353" y="191"/>
                    <a:pt x="109353" y="127"/>
                  </a:cubicBezTo>
                  <a:cubicBezTo>
                    <a:pt x="109353" y="64"/>
                    <a:pt x="109290" y="1"/>
                    <a:pt x="109227" y="1"/>
                  </a:cubicBezTo>
                  <a:close/>
                  <a:moveTo>
                    <a:pt x="110304" y="1"/>
                  </a:moveTo>
                  <a:cubicBezTo>
                    <a:pt x="110209" y="1"/>
                    <a:pt x="110145" y="64"/>
                    <a:pt x="110145" y="127"/>
                  </a:cubicBezTo>
                  <a:cubicBezTo>
                    <a:pt x="110145" y="191"/>
                    <a:pt x="110209" y="254"/>
                    <a:pt x="110304" y="254"/>
                  </a:cubicBezTo>
                  <a:lnTo>
                    <a:pt x="110810" y="254"/>
                  </a:lnTo>
                  <a:cubicBezTo>
                    <a:pt x="110905" y="254"/>
                    <a:pt x="110969" y="191"/>
                    <a:pt x="110969" y="127"/>
                  </a:cubicBezTo>
                  <a:cubicBezTo>
                    <a:pt x="110969" y="64"/>
                    <a:pt x="110905" y="1"/>
                    <a:pt x="110810" y="1"/>
                  </a:cubicBezTo>
                  <a:close/>
                  <a:moveTo>
                    <a:pt x="111887" y="1"/>
                  </a:moveTo>
                  <a:cubicBezTo>
                    <a:pt x="111824" y="1"/>
                    <a:pt x="111760" y="64"/>
                    <a:pt x="111760" y="127"/>
                  </a:cubicBezTo>
                  <a:cubicBezTo>
                    <a:pt x="111760" y="191"/>
                    <a:pt x="111824" y="254"/>
                    <a:pt x="111887" y="254"/>
                  </a:cubicBezTo>
                  <a:lnTo>
                    <a:pt x="112425" y="254"/>
                  </a:lnTo>
                  <a:cubicBezTo>
                    <a:pt x="112489" y="254"/>
                    <a:pt x="112552" y="191"/>
                    <a:pt x="112552" y="127"/>
                  </a:cubicBezTo>
                  <a:cubicBezTo>
                    <a:pt x="112552" y="64"/>
                    <a:pt x="112489" y="1"/>
                    <a:pt x="112425" y="1"/>
                  </a:cubicBezTo>
                  <a:close/>
                  <a:moveTo>
                    <a:pt x="113470" y="1"/>
                  </a:moveTo>
                  <a:cubicBezTo>
                    <a:pt x="113407" y="1"/>
                    <a:pt x="113344" y="64"/>
                    <a:pt x="113344" y="127"/>
                  </a:cubicBezTo>
                  <a:cubicBezTo>
                    <a:pt x="113344" y="191"/>
                    <a:pt x="113407" y="254"/>
                    <a:pt x="113470" y="254"/>
                  </a:cubicBezTo>
                  <a:lnTo>
                    <a:pt x="114009" y="254"/>
                  </a:lnTo>
                  <a:cubicBezTo>
                    <a:pt x="114104" y="254"/>
                    <a:pt x="114136" y="191"/>
                    <a:pt x="114167" y="127"/>
                  </a:cubicBezTo>
                  <a:cubicBezTo>
                    <a:pt x="114167" y="64"/>
                    <a:pt x="114104" y="1"/>
                    <a:pt x="114009" y="1"/>
                  </a:cubicBezTo>
                  <a:close/>
                  <a:moveTo>
                    <a:pt x="115086" y="1"/>
                  </a:moveTo>
                  <a:cubicBezTo>
                    <a:pt x="115022" y="1"/>
                    <a:pt x="114959" y="64"/>
                    <a:pt x="114959" y="127"/>
                  </a:cubicBezTo>
                  <a:cubicBezTo>
                    <a:pt x="114959" y="191"/>
                    <a:pt x="115022" y="254"/>
                    <a:pt x="115086" y="254"/>
                  </a:cubicBezTo>
                  <a:lnTo>
                    <a:pt x="115624" y="254"/>
                  </a:lnTo>
                  <a:cubicBezTo>
                    <a:pt x="115687" y="254"/>
                    <a:pt x="115751" y="191"/>
                    <a:pt x="115751" y="127"/>
                  </a:cubicBezTo>
                  <a:cubicBezTo>
                    <a:pt x="115751" y="64"/>
                    <a:pt x="115687" y="1"/>
                    <a:pt x="115624" y="1"/>
                  </a:cubicBezTo>
                  <a:close/>
                  <a:moveTo>
                    <a:pt x="116669" y="1"/>
                  </a:moveTo>
                  <a:cubicBezTo>
                    <a:pt x="116606" y="1"/>
                    <a:pt x="116542" y="64"/>
                    <a:pt x="116542" y="127"/>
                  </a:cubicBezTo>
                  <a:cubicBezTo>
                    <a:pt x="116542" y="191"/>
                    <a:pt x="116606" y="254"/>
                    <a:pt x="116669" y="254"/>
                  </a:cubicBezTo>
                  <a:lnTo>
                    <a:pt x="117207" y="254"/>
                  </a:lnTo>
                  <a:cubicBezTo>
                    <a:pt x="117271" y="254"/>
                    <a:pt x="117334" y="191"/>
                    <a:pt x="117334" y="127"/>
                  </a:cubicBezTo>
                  <a:cubicBezTo>
                    <a:pt x="117334" y="64"/>
                    <a:pt x="117271" y="1"/>
                    <a:pt x="117207" y="1"/>
                  </a:cubicBezTo>
                  <a:close/>
                  <a:moveTo>
                    <a:pt x="118284" y="1"/>
                  </a:moveTo>
                  <a:cubicBezTo>
                    <a:pt x="118189" y="1"/>
                    <a:pt x="118126" y="64"/>
                    <a:pt x="118126" y="127"/>
                  </a:cubicBezTo>
                  <a:cubicBezTo>
                    <a:pt x="118126" y="191"/>
                    <a:pt x="118189" y="254"/>
                    <a:pt x="118284" y="254"/>
                  </a:cubicBezTo>
                  <a:lnTo>
                    <a:pt x="118823" y="254"/>
                  </a:lnTo>
                  <a:cubicBezTo>
                    <a:pt x="118886" y="254"/>
                    <a:pt x="118949" y="191"/>
                    <a:pt x="118949" y="127"/>
                  </a:cubicBezTo>
                  <a:cubicBezTo>
                    <a:pt x="118949" y="64"/>
                    <a:pt x="118886" y="1"/>
                    <a:pt x="118823" y="1"/>
                  </a:cubicBezTo>
                  <a:close/>
                  <a:moveTo>
                    <a:pt x="119868" y="1"/>
                  </a:moveTo>
                  <a:cubicBezTo>
                    <a:pt x="119804" y="1"/>
                    <a:pt x="119741" y="64"/>
                    <a:pt x="119741" y="127"/>
                  </a:cubicBezTo>
                  <a:cubicBezTo>
                    <a:pt x="119741" y="191"/>
                    <a:pt x="119804" y="254"/>
                    <a:pt x="119868" y="254"/>
                  </a:cubicBezTo>
                  <a:lnTo>
                    <a:pt x="120406" y="254"/>
                  </a:lnTo>
                  <a:cubicBezTo>
                    <a:pt x="120469" y="254"/>
                    <a:pt x="120533" y="191"/>
                    <a:pt x="120533" y="127"/>
                  </a:cubicBezTo>
                  <a:cubicBezTo>
                    <a:pt x="120533" y="64"/>
                    <a:pt x="120469" y="1"/>
                    <a:pt x="120406" y="1"/>
                  </a:cubicBezTo>
                  <a:close/>
                  <a:moveTo>
                    <a:pt x="121483" y="1"/>
                  </a:moveTo>
                  <a:cubicBezTo>
                    <a:pt x="121388" y="1"/>
                    <a:pt x="121324" y="64"/>
                    <a:pt x="121324" y="127"/>
                  </a:cubicBezTo>
                  <a:cubicBezTo>
                    <a:pt x="121324" y="191"/>
                    <a:pt x="121388" y="254"/>
                    <a:pt x="121483" y="254"/>
                  </a:cubicBezTo>
                  <a:lnTo>
                    <a:pt x="121989" y="254"/>
                  </a:lnTo>
                  <a:cubicBezTo>
                    <a:pt x="122084" y="254"/>
                    <a:pt x="122148" y="191"/>
                    <a:pt x="122148" y="127"/>
                  </a:cubicBezTo>
                  <a:cubicBezTo>
                    <a:pt x="122148" y="64"/>
                    <a:pt x="122084" y="1"/>
                    <a:pt x="121989" y="1"/>
                  </a:cubicBezTo>
                  <a:close/>
                  <a:moveTo>
                    <a:pt x="123066" y="1"/>
                  </a:moveTo>
                  <a:cubicBezTo>
                    <a:pt x="123003" y="1"/>
                    <a:pt x="122940" y="64"/>
                    <a:pt x="122940" y="127"/>
                  </a:cubicBezTo>
                  <a:cubicBezTo>
                    <a:pt x="122940" y="191"/>
                    <a:pt x="123003" y="254"/>
                    <a:pt x="123066" y="254"/>
                  </a:cubicBezTo>
                  <a:lnTo>
                    <a:pt x="123605" y="254"/>
                  </a:lnTo>
                  <a:cubicBezTo>
                    <a:pt x="123668" y="254"/>
                    <a:pt x="123731" y="191"/>
                    <a:pt x="123731" y="127"/>
                  </a:cubicBezTo>
                  <a:cubicBezTo>
                    <a:pt x="123731" y="64"/>
                    <a:pt x="123668" y="1"/>
                    <a:pt x="123605" y="1"/>
                  </a:cubicBezTo>
                  <a:close/>
                  <a:moveTo>
                    <a:pt x="124650" y="1"/>
                  </a:moveTo>
                  <a:cubicBezTo>
                    <a:pt x="124586" y="1"/>
                    <a:pt x="124523" y="64"/>
                    <a:pt x="124523" y="127"/>
                  </a:cubicBezTo>
                  <a:cubicBezTo>
                    <a:pt x="124523" y="191"/>
                    <a:pt x="124586" y="254"/>
                    <a:pt x="124650" y="254"/>
                  </a:cubicBezTo>
                  <a:lnTo>
                    <a:pt x="125188" y="254"/>
                  </a:lnTo>
                  <a:cubicBezTo>
                    <a:pt x="125283" y="254"/>
                    <a:pt x="125315" y="191"/>
                    <a:pt x="125315" y="127"/>
                  </a:cubicBezTo>
                  <a:cubicBezTo>
                    <a:pt x="125315" y="64"/>
                    <a:pt x="125283" y="1"/>
                    <a:pt x="125188" y="1"/>
                  </a:cubicBezTo>
                  <a:close/>
                  <a:moveTo>
                    <a:pt x="126265" y="1"/>
                  </a:moveTo>
                  <a:cubicBezTo>
                    <a:pt x="126170" y="1"/>
                    <a:pt x="126106" y="64"/>
                    <a:pt x="126106" y="127"/>
                  </a:cubicBezTo>
                  <a:cubicBezTo>
                    <a:pt x="126106" y="191"/>
                    <a:pt x="126170" y="254"/>
                    <a:pt x="126265" y="254"/>
                  </a:cubicBezTo>
                  <a:lnTo>
                    <a:pt x="126771" y="254"/>
                  </a:lnTo>
                  <a:cubicBezTo>
                    <a:pt x="126866" y="254"/>
                    <a:pt x="126930" y="191"/>
                    <a:pt x="126930" y="127"/>
                  </a:cubicBezTo>
                  <a:cubicBezTo>
                    <a:pt x="126930" y="64"/>
                    <a:pt x="126866" y="1"/>
                    <a:pt x="126771" y="1"/>
                  </a:cubicBezTo>
                  <a:close/>
                  <a:moveTo>
                    <a:pt x="127848" y="1"/>
                  </a:moveTo>
                  <a:cubicBezTo>
                    <a:pt x="127785" y="1"/>
                    <a:pt x="127722" y="64"/>
                    <a:pt x="127722" y="127"/>
                  </a:cubicBezTo>
                  <a:cubicBezTo>
                    <a:pt x="127722" y="191"/>
                    <a:pt x="127785" y="254"/>
                    <a:pt x="127848" y="254"/>
                  </a:cubicBezTo>
                  <a:lnTo>
                    <a:pt x="128387" y="254"/>
                  </a:lnTo>
                  <a:cubicBezTo>
                    <a:pt x="128450" y="254"/>
                    <a:pt x="128513" y="191"/>
                    <a:pt x="128513" y="127"/>
                  </a:cubicBezTo>
                  <a:cubicBezTo>
                    <a:pt x="128513" y="64"/>
                    <a:pt x="128450" y="1"/>
                    <a:pt x="128387" y="1"/>
                  </a:cubicBezTo>
                  <a:close/>
                  <a:moveTo>
                    <a:pt x="129463" y="1"/>
                  </a:moveTo>
                  <a:cubicBezTo>
                    <a:pt x="129368" y="1"/>
                    <a:pt x="129305" y="64"/>
                    <a:pt x="129305" y="127"/>
                  </a:cubicBezTo>
                  <a:cubicBezTo>
                    <a:pt x="129305" y="191"/>
                    <a:pt x="129368" y="254"/>
                    <a:pt x="129463" y="254"/>
                  </a:cubicBezTo>
                  <a:lnTo>
                    <a:pt x="129970" y="254"/>
                  </a:lnTo>
                  <a:cubicBezTo>
                    <a:pt x="130065" y="254"/>
                    <a:pt x="130128" y="191"/>
                    <a:pt x="130128" y="127"/>
                  </a:cubicBezTo>
                  <a:cubicBezTo>
                    <a:pt x="130128" y="64"/>
                    <a:pt x="130065" y="1"/>
                    <a:pt x="129970" y="1"/>
                  </a:cubicBezTo>
                  <a:close/>
                  <a:moveTo>
                    <a:pt x="131047" y="1"/>
                  </a:moveTo>
                  <a:cubicBezTo>
                    <a:pt x="130983" y="1"/>
                    <a:pt x="130920" y="64"/>
                    <a:pt x="130920" y="127"/>
                  </a:cubicBezTo>
                  <a:cubicBezTo>
                    <a:pt x="130920" y="191"/>
                    <a:pt x="130983" y="254"/>
                    <a:pt x="131047" y="254"/>
                  </a:cubicBezTo>
                  <a:lnTo>
                    <a:pt x="131585" y="254"/>
                  </a:lnTo>
                  <a:cubicBezTo>
                    <a:pt x="131649" y="254"/>
                    <a:pt x="131712" y="191"/>
                    <a:pt x="131712" y="127"/>
                  </a:cubicBezTo>
                  <a:cubicBezTo>
                    <a:pt x="131712" y="64"/>
                    <a:pt x="131649" y="1"/>
                    <a:pt x="131585" y="1"/>
                  </a:cubicBezTo>
                  <a:close/>
                  <a:moveTo>
                    <a:pt x="132630" y="1"/>
                  </a:moveTo>
                  <a:cubicBezTo>
                    <a:pt x="132567" y="1"/>
                    <a:pt x="132504" y="64"/>
                    <a:pt x="132504" y="127"/>
                  </a:cubicBezTo>
                  <a:cubicBezTo>
                    <a:pt x="132504" y="191"/>
                    <a:pt x="132567" y="254"/>
                    <a:pt x="132630" y="254"/>
                  </a:cubicBezTo>
                  <a:lnTo>
                    <a:pt x="133169" y="254"/>
                  </a:lnTo>
                  <a:cubicBezTo>
                    <a:pt x="133264" y="254"/>
                    <a:pt x="133295" y="191"/>
                    <a:pt x="133327" y="127"/>
                  </a:cubicBezTo>
                  <a:cubicBezTo>
                    <a:pt x="133327" y="64"/>
                    <a:pt x="133264" y="1"/>
                    <a:pt x="133169" y="1"/>
                  </a:cubicBezTo>
                  <a:close/>
                  <a:moveTo>
                    <a:pt x="134245" y="1"/>
                  </a:moveTo>
                  <a:cubicBezTo>
                    <a:pt x="134150" y="1"/>
                    <a:pt x="134119" y="64"/>
                    <a:pt x="134119" y="127"/>
                  </a:cubicBezTo>
                  <a:cubicBezTo>
                    <a:pt x="134119" y="191"/>
                    <a:pt x="134150" y="254"/>
                    <a:pt x="134245" y="254"/>
                  </a:cubicBezTo>
                  <a:lnTo>
                    <a:pt x="134784" y="254"/>
                  </a:lnTo>
                  <a:cubicBezTo>
                    <a:pt x="134847" y="254"/>
                    <a:pt x="134910" y="191"/>
                    <a:pt x="134910" y="127"/>
                  </a:cubicBezTo>
                  <a:cubicBezTo>
                    <a:pt x="134910" y="64"/>
                    <a:pt x="134847" y="1"/>
                    <a:pt x="13478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9"/>
            <p:cNvSpPr/>
            <p:nvPr/>
          </p:nvSpPr>
          <p:spPr>
            <a:xfrm>
              <a:off x="5001925" y="4115925"/>
              <a:ext cx="1097375" cy="6350"/>
            </a:xfrm>
            <a:custGeom>
              <a:avLst/>
              <a:gdLst/>
              <a:ahLst/>
              <a:cxnLst/>
              <a:rect l="l" t="t" r="r" b="b"/>
              <a:pathLst>
                <a:path w="43895" h="254" extrusionOk="0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cubicBezTo>
                    <a:pt x="1" y="190"/>
                    <a:pt x="64" y="254"/>
                    <a:pt x="127" y="254"/>
                  </a:cubicBezTo>
                  <a:lnTo>
                    <a:pt x="666" y="254"/>
                  </a:lnTo>
                  <a:cubicBezTo>
                    <a:pt x="729" y="254"/>
                    <a:pt x="793" y="190"/>
                    <a:pt x="793" y="127"/>
                  </a:cubicBezTo>
                  <a:cubicBezTo>
                    <a:pt x="793" y="64"/>
                    <a:pt x="729" y="0"/>
                    <a:pt x="666" y="0"/>
                  </a:cubicBezTo>
                  <a:close/>
                  <a:moveTo>
                    <a:pt x="1743" y="0"/>
                  </a:moveTo>
                  <a:cubicBezTo>
                    <a:pt x="1648" y="0"/>
                    <a:pt x="1584" y="64"/>
                    <a:pt x="1584" y="127"/>
                  </a:cubicBezTo>
                  <a:cubicBezTo>
                    <a:pt x="1584" y="190"/>
                    <a:pt x="1648" y="254"/>
                    <a:pt x="1743" y="254"/>
                  </a:cubicBezTo>
                  <a:lnTo>
                    <a:pt x="2249" y="254"/>
                  </a:lnTo>
                  <a:cubicBezTo>
                    <a:pt x="2344" y="254"/>
                    <a:pt x="2376" y="190"/>
                    <a:pt x="2408" y="127"/>
                  </a:cubicBezTo>
                  <a:cubicBezTo>
                    <a:pt x="2408" y="64"/>
                    <a:pt x="2344" y="0"/>
                    <a:pt x="2249" y="0"/>
                  </a:cubicBezTo>
                  <a:close/>
                  <a:moveTo>
                    <a:pt x="3326" y="0"/>
                  </a:moveTo>
                  <a:cubicBezTo>
                    <a:pt x="3263" y="0"/>
                    <a:pt x="3199" y="64"/>
                    <a:pt x="3199" y="127"/>
                  </a:cubicBezTo>
                  <a:cubicBezTo>
                    <a:pt x="3199" y="190"/>
                    <a:pt x="3263" y="254"/>
                    <a:pt x="3326" y="254"/>
                  </a:cubicBezTo>
                  <a:lnTo>
                    <a:pt x="3864" y="254"/>
                  </a:lnTo>
                  <a:cubicBezTo>
                    <a:pt x="3928" y="254"/>
                    <a:pt x="3991" y="190"/>
                    <a:pt x="3991" y="127"/>
                  </a:cubicBezTo>
                  <a:cubicBezTo>
                    <a:pt x="3991" y="64"/>
                    <a:pt x="3928" y="0"/>
                    <a:pt x="3864" y="0"/>
                  </a:cubicBezTo>
                  <a:close/>
                  <a:moveTo>
                    <a:pt x="4909" y="0"/>
                  </a:moveTo>
                  <a:cubicBezTo>
                    <a:pt x="4846" y="0"/>
                    <a:pt x="4783" y="64"/>
                    <a:pt x="4783" y="127"/>
                  </a:cubicBezTo>
                  <a:cubicBezTo>
                    <a:pt x="4783" y="190"/>
                    <a:pt x="4846" y="254"/>
                    <a:pt x="4909" y="254"/>
                  </a:cubicBezTo>
                  <a:lnTo>
                    <a:pt x="5448" y="254"/>
                  </a:lnTo>
                  <a:cubicBezTo>
                    <a:pt x="5511" y="254"/>
                    <a:pt x="5575" y="190"/>
                    <a:pt x="5575" y="127"/>
                  </a:cubicBezTo>
                  <a:cubicBezTo>
                    <a:pt x="5575" y="64"/>
                    <a:pt x="5511" y="0"/>
                    <a:pt x="5448" y="0"/>
                  </a:cubicBezTo>
                  <a:close/>
                  <a:moveTo>
                    <a:pt x="6525" y="0"/>
                  </a:moveTo>
                  <a:cubicBezTo>
                    <a:pt x="6430" y="0"/>
                    <a:pt x="6398" y="64"/>
                    <a:pt x="6398" y="127"/>
                  </a:cubicBezTo>
                  <a:cubicBezTo>
                    <a:pt x="6398" y="190"/>
                    <a:pt x="6430" y="254"/>
                    <a:pt x="6525" y="254"/>
                  </a:cubicBezTo>
                  <a:lnTo>
                    <a:pt x="7063" y="254"/>
                  </a:lnTo>
                  <a:cubicBezTo>
                    <a:pt x="7126" y="254"/>
                    <a:pt x="7190" y="190"/>
                    <a:pt x="7190" y="127"/>
                  </a:cubicBezTo>
                  <a:cubicBezTo>
                    <a:pt x="7190" y="64"/>
                    <a:pt x="7126" y="0"/>
                    <a:pt x="7063" y="0"/>
                  </a:cubicBezTo>
                  <a:close/>
                  <a:moveTo>
                    <a:pt x="8108" y="0"/>
                  </a:moveTo>
                  <a:cubicBezTo>
                    <a:pt x="8045" y="0"/>
                    <a:pt x="7981" y="64"/>
                    <a:pt x="7981" y="127"/>
                  </a:cubicBezTo>
                  <a:cubicBezTo>
                    <a:pt x="7981" y="190"/>
                    <a:pt x="8045" y="254"/>
                    <a:pt x="8108" y="254"/>
                  </a:cubicBezTo>
                  <a:lnTo>
                    <a:pt x="8646" y="254"/>
                  </a:lnTo>
                  <a:cubicBezTo>
                    <a:pt x="8710" y="254"/>
                    <a:pt x="8773" y="190"/>
                    <a:pt x="8773" y="127"/>
                  </a:cubicBezTo>
                  <a:cubicBezTo>
                    <a:pt x="8773" y="64"/>
                    <a:pt x="8710" y="0"/>
                    <a:pt x="8646" y="0"/>
                  </a:cubicBezTo>
                  <a:close/>
                  <a:moveTo>
                    <a:pt x="9723" y="0"/>
                  </a:moveTo>
                  <a:cubicBezTo>
                    <a:pt x="9628" y="0"/>
                    <a:pt x="9565" y="64"/>
                    <a:pt x="9565" y="127"/>
                  </a:cubicBezTo>
                  <a:cubicBezTo>
                    <a:pt x="9565" y="190"/>
                    <a:pt x="9628" y="254"/>
                    <a:pt x="9723" y="254"/>
                  </a:cubicBezTo>
                  <a:lnTo>
                    <a:pt x="10230" y="254"/>
                  </a:lnTo>
                  <a:cubicBezTo>
                    <a:pt x="10325" y="254"/>
                    <a:pt x="10388" y="190"/>
                    <a:pt x="10388" y="127"/>
                  </a:cubicBezTo>
                  <a:cubicBezTo>
                    <a:pt x="10388" y="64"/>
                    <a:pt x="10325" y="0"/>
                    <a:pt x="10230" y="0"/>
                  </a:cubicBezTo>
                  <a:close/>
                  <a:moveTo>
                    <a:pt x="11307" y="0"/>
                  </a:moveTo>
                  <a:cubicBezTo>
                    <a:pt x="11243" y="0"/>
                    <a:pt x="11180" y="64"/>
                    <a:pt x="11180" y="127"/>
                  </a:cubicBezTo>
                  <a:cubicBezTo>
                    <a:pt x="11180" y="190"/>
                    <a:pt x="11243" y="254"/>
                    <a:pt x="11307" y="254"/>
                  </a:cubicBezTo>
                  <a:lnTo>
                    <a:pt x="11845" y="254"/>
                  </a:lnTo>
                  <a:cubicBezTo>
                    <a:pt x="11908" y="254"/>
                    <a:pt x="11972" y="190"/>
                    <a:pt x="11972" y="127"/>
                  </a:cubicBezTo>
                  <a:cubicBezTo>
                    <a:pt x="11972" y="64"/>
                    <a:pt x="11908" y="0"/>
                    <a:pt x="11845" y="0"/>
                  </a:cubicBezTo>
                  <a:close/>
                  <a:moveTo>
                    <a:pt x="12890" y="0"/>
                  </a:moveTo>
                  <a:cubicBezTo>
                    <a:pt x="12827" y="0"/>
                    <a:pt x="12763" y="64"/>
                    <a:pt x="12763" y="127"/>
                  </a:cubicBezTo>
                  <a:cubicBezTo>
                    <a:pt x="12763" y="190"/>
                    <a:pt x="12827" y="254"/>
                    <a:pt x="12890" y="254"/>
                  </a:cubicBezTo>
                  <a:lnTo>
                    <a:pt x="13428" y="254"/>
                  </a:lnTo>
                  <a:cubicBezTo>
                    <a:pt x="13492" y="254"/>
                    <a:pt x="13555" y="190"/>
                    <a:pt x="13555" y="127"/>
                  </a:cubicBezTo>
                  <a:cubicBezTo>
                    <a:pt x="13555" y="64"/>
                    <a:pt x="13523" y="0"/>
                    <a:pt x="13428" y="0"/>
                  </a:cubicBezTo>
                  <a:close/>
                  <a:moveTo>
                    <a:pt x="14505" y="0"/>
                  </a:moveTo>
                  <a:cubicBezTo>
                    <a:pt x="14410" y="0"/>
                    <a:pt x="14379" y="64"/>
                    <a:pt x="14379" y="127"/>
                  </a:cubicBezTo>
                  <a:cubicBezTo>
                    <a:pt x="14379" y="190"/>
                    <a:pt x="14410" y="254"/>
                    <a:pt x="14505" y="254"/>
                  </a:cubicBezTo>
                  <a:lnTo>
                    <a:pt x="15044" y="254"/>
                  </a:lnTo>
                  <a:cubicBezTo>
                    <a:pt x="15107" y="254"/>
                    <a:pt x="15170" y="190"/>
                    <a:pt x="15170" y="127"/>
                  </a:cubicBezTo>
                  <a:cubicBezTo>
                    <a:pt x="15170" y="64"/>
                    <a:pt x="15107" y="0"/>
                    <a:pt x="15044" y="0"/>
                  </a:cubicBezTo>
                  <a:close/>
                  <a:moveTo>
                    <a:pt x="16089" y="0"/>
                  </a:moveTo>
                  <a:cubicBezTo>
                    <a:pt x="16025" y="0"/>
                    <a:pt x="15962" y="64"/>
                    <a:pt x="15962" y="127"/>
                  </a:cubicBezTo>
                  <a:cubicBezTo>
                    <a:pt x="15962" y="190"/>
                    <a:pt x="16025" y="254"/>
                    <a:pt x="16089" y="254"/>
                  </a:cubicBezTo>
                  <a:lnTo>
                    <a:pt x="16627" y="254"/>
                  </a:lnTo>
                  <a:cubicBezTo>
                    <a:pt x="16690" y="254"/>
                    <a:pt x="16754" y="190"/>
                    <a:pt x="16754" y="127"/>
                  </a:cubicBezTo>
                  <a:cubicBezTo>
                    <a:pt x="16754" y="64"/>
                    <a:pt x="16690" y="0"/>
                    <a:pt x="16627" y="0"/>
                  </a:cubicBezTo>
                  <a:close/>
                  <a:moveTo>
                    <a:pt x="17704" y="0"/>
                  </a:moveTo>
                  <a:cubicBezTo>
                    <a:pt x="17609" y="0"/>
                    <a:pt x="17545" y="64"/>
                    <a:pt x="17545" y="127"/>
                  </a:cubicBezTo>
                  <a:cubicBezTo>
                    <a:pt x="17545" y="190"/>
                    <a:pt x="17609" y="254"/>
                    <a:pt x="17704" y="254"/>
                  </a:cubicBezTo>
                  <a:lnTo>
                    <a:pt x="18211" y="254"/>
                  </a:lnTo>
                  <a:cubicBezTo>
                    <a:pt x="18306" y="254"/>
                    <a:pt x="18369" y="190"/>
                    <a:pt x="18369" y="127"/>
                  </a:cubicBezTo>
                  <a:cubicBezTo>
                    <a:pt x="18369" y="64"/>
                    <a:pt x="18306" y="0"/>
                    <a:pt x="18211" y="0"/>
                  </a:cubicBezTo>
                  <a:close/>
                  <a:moveTo>
                    <a:pt x="19287" y="0"/>
                  </a:moveTo>
                  <a:cubicBezTo>
                    <a:pt x="19224" y="0"/>
                    <a:pt x="19161" y="64"/>
                    <a:pt x="19161" y="127"/>
                  </a:cubicBezTo>
                  <a:cubicBezTo>
                    <a:pt x="19161" y="190"/>
                    <a:pt x="19224" y="254"/>
                    <a:pt x="19287" y="254"/>
                  </a:cubicBezTo>
                  <a:lnTo>
                    <a:pt x="19826" y="254"/>
                  </a:lnTo>
                  <a:cubicBezTo>
                    <a:pt x="19889" y="254"/>
                    <a:pt x="19952" y="190"/>
                    <a:pt x="19952" y="127"/>
                  </a:cubicBezTo>
                  <a:cubicBezTo>
                    <a:pt x="19952" y="64"/>
                    <a:pt x="19889" y="0"/>
                    <a:pt x="19826" y="0"/>
                  </a:cubicBezTo>
                  <a:close/>
                  <a:moveTo>
                    <a:pt x="20902" y="0"/>
                  </a:moveTo>
                  <a:cubicBezTo>
                    <a:pt x="20807" y="0"/>
                    <a:pt x="20744" y="64"/>
                    <a:pt x="20744" y="127"/>
                  </a:cubicBezTo>
                  <a:cubicBezTo>
                    <a:pt x="20744" y="190"/>
                    <a:pt x="20807" y="254"/>
                    <a:pt x="20902" y="254"/>
                  </a:cubicBezTo>
                  <a:lnTo>
                    <a:pt x="21409" y="254"/>
                  </a:lnTo>
                  <a:cubicBezTo>
                    <a:pt x="21504" y="254"/>
                    <a:pt x="21536" y="190"/>
                    <a:pt x="21567" y="127"/>
                  </a:cubicBezTo>
                  <a:cubicBezTo>
                    <a:pt x="21567" y="64"/>
                    <a:pt x="21504" y="0"/>
                    <a:pt x="21409" y="0"/>
                  </a:cubicBezTo>
                  <a:close/>
                  <a:moveTo>
                    <a:pt x="22486" y="0"/>
                  </a:moveTo>
                  <a:cubicBezTo>
                    <a:pt x="22391" y="0"/>
                    <a:pt x="22359" y="64"/>
                    <a:pt x="22359" y="127"/>
                  </a:cubicBezTo>
                  <a:cubicBezTo>
                    <a:pt x="22359" y="190"/>
                    <a:pt x="22391" y="254"/>
                    <a:pt x="22486" y="254"/>
                  </a:cubicBezTo>
                  <a:lnTo>
                    <a:pt x="23024" y="254"/>
                  </a:lnTo>
                  <a:cubicBezTo>
                    <a:pt x="23088" y="254"/>
                    <a:pt x="23151" y="190"/>
                    <a:pt x="23151" y="127"/>
                  </a:cubicBezTo>
                  <a:cubicBezTo>
                    <a:pt x="23151" y="64"/>
                    <a:pt x="23088" y="0"/>
                    <a:pt x="23024" y="0"/>
                  </a:cubicBezTo>
                  <a:close/>
                  <a:moveTo>
                    <a:pt x="24069" y="0"/>
                  </a:moveTo>
                  <a:cubicBezTo>
                    <a:pt x="24006" y="0"/>
                    <a:pt x="23943" y="64"/>
                    <a:pt x="23943" y="127"/>
                  </a:cubicBezTo>
                  <a:cubicBezTo>
                    <a:pt x="23943" y="190"/>
                    <a:pt x="24006" y="254"/>
                    <a:pt x="24069" y="254"/>
                  </a:cubicBezTo>
                  <a:lnTo>
                    <a:pt x="24608" y="254"/>
                  </a:lnTo>
                  <a:cubicBezTo>
                    <a:pt x="24671" y="254"/>
                    <a:pt x="24734" y="190"/>
                    <a:pt x="24734" y="127"/>
                  </a:cubicBezTo>
                  <a:cubicBezTo>
                    <a:pt x="24734" y="64"/>
                    <a:pt x="24671" y="0"/>
                    <a:pt x="24608" y="0"/>
                  </a:cubicBezTo>
                  <a:close/>
                  <a:moveTo>
                    <a:pt x="25684" y="0"/>
                  </a:moveTo>
                  <a:cubicBezTo>
                    <a:pt x="25589" y="0"/>
                    <a:pt x="25526" y="64"/>
                    <a:pt x="25526" y="127"/>
                  </a:cubicBezTo>
                  <a:cubicBezTo>
                    <a:pt x="25526" y="190"/>
                    <a:pt x="25589" y="254"/>
                    <a:pt x="25684" y="254"/>
                  </a:cubicBezTo>
                  <a:lnTo>
                    <a:pt x="26191" y="254"/>
                  </a:lnTo>
                  <a:cubicBezTo>
                    <a:pt x="26286" y="254"/>
                    <a:pt x="26349" y="190"/>
                    <a:pt x="26349" y="127"/>
                  </a:cubicBezTo>
                  <a:cubicBezTo>
                    <a:pt x="26349" y="64"/>
                    <a:pt x="26286" y="0"/>
                    <a:pt x="26191" y="0"/>
                  </a:cubicBezTo>
                  <a:close/>
                  <a:moveTo>
                    <a:pt x="27268" y="0"/>
                  </a:moveTo>
                  <a:cubicBezTo>
                    <a:pt x="27205" y="0"/>
                    <a:pt x="27141" y="64"/>
                    <a:pt x="27141" y="127"/>
                  </a:cubicBezTo>
                  <a:cubicBezTo>
                    <a:pt x="27141" y="190"/>
                    <a:pt x="27205" y="254"/>
                    <a:pt x="27268" y="254"/>
                  </a:cubicBezTo>
                  <a:lnTo>
                    <a:pt x="27806" y="254"/>
                  </a:lnTo>
                  <a:cubicBezTo>
                    <a:pt x="27870" y="254"/>
                    <a:pt x="27933" y="190"/>
                    <a:pt x="27933" y="127"/>
                  </a:cubicBezTo>
                  <a:cubicBezTo>
                    <a:pt x="27933" y="64"/>
                    <a:pt x="27870" y="0"/>
                    <a:pt x="27806" y="0"/>
                  </a:cubicBezTo>
                  <a:close/>
                  <a:moveTo>
                    <a:pt x="28883" y="0"/>
                  </a:moveTo>
                  <a:cubicBezTo>
                    <a:pt x="28788" y="0"/>
                    <a:pt x="28725" y="64"/>
                    <a:pt x="28725" y="127"/>
                  </a:cubicBezTo>
                  <a:cubicBezTo>
                    <a:pt x="28725" y="190"/>
                    <a:pt x="28788" y="254"/>
                    <a:pt x="28883" y="254"/>
                  </a:cubicBezTo>
                  <a:lnTo>
                    <a:pt x="29390" y="254"/>
                  </a:lnTo>
                  <a:cubicBezTo>
                    <a:pt x="29485" y="254"/>
                    <a:pt x="29548" y="190"/>
                    <a:pt x="29548" y="127"/>
                  </a:cubicBezTo>
                  <a:cubicBezTo>
                    <a:pt x="29548" y="64"/>
                    <a:pt x="29485" y="0"/>
                    <a:pt x="29390" y="0"/>
                  </a:cubicBezTo>
                  <a:close/>
                  <a:moveTo>
                    <a:pt x="30466" y="0"/>
                  </a:moveTo>
                  <a:cubicBezTo>
                    <a:pt x="30403" y="0"/>
                    <a:pt x="30340" y="64"/>
                    <a:pt x="30340" y="127"/>
                  </a:cubicBezTo>
                  <a:cubicBezTo>
                    <a:pt x="30340" y="190"/>
                    <a:pt x="30403" y="254"/>
                    <a:pt x="30466" y="254"/>
                  </a:cubicBezTo>
                  <a:lnTo>
                    <a:pt x="31005" y="254"/>
                  </a:lnTo>
                  <a:cubicBezTo>
                    <a:pt x="31068" y="254"/>
                    <a:pt x="31131" y="190"/>
                    <a:pt x="31131" y="127"/>
                  </a:cubicBezTo>
                  <a:cubicBezTo>
                    <a:pt x="31131" y="64"/>
                    <a:pt x="31068" y="0"/>
                    <a:pt x="31005" y="0"/>
                  </a:cubicBezTo>
                  <a:close/>
                  <a:moveTo>
                    <a:pt x="32050" y="0"/>
                  </a:moveTo>
                  <a:cubicBezTo>
                    <a:pt x="31987" y="0"/>
                    <a:pt x="31923" y="64"/>
                    <a:pt x="31923" y="127"/>
                  </a:cubicBezTo>
                  <a:cubicBezTo>
                    <a:pt x="31923" y="190"/>
                    <a:pt x="31987" y="254"/>
                    <a:pt x="32050" y="254"/>
                  </a:cubicBezTo>
                  <a:lnTo>
                    <a:pt x="32588" y="254"/>
                  </a:lnTo>
                  <a:cubicBezTo>
                    <a:pt x="32652" y="254"/>
                    <a:pt x="32715" y="190"/>
                    <a:pt x="32715" y="127"/>
                  </a:cubicBezTo>
                  <a:cubicBezTo>
                    <a:pt x="32715" y="64"/>
                    <a:pt x="32683" y="0"/>
                    <a:pt x="32588" y="0"/>
                  </a:cubicBezTo>
                  <a:close/>
                  <a:moveTo>
                    <a:pt x="33665" y="0"/>
                  </a:moveTo>
                  <a:cubicBezTo>
                    <a:pt x="33570" y="0"/>
                    <a:pt x="33538" y="64"/>
                    <a:pt x="33538" y="127"/>
                  </a:cubicBezTo>
                  <a:cubicBezTo>
                    <a:pt x="33538" y="190"/>
                    <a:pt x="33570" y="254"/>
                    <a:pt x="33665" y="254"/>
                  </a:cubicBezTo>
                  <a:lnTo>
                    <a:pt x="34203" y="254"/>
                  </a:lnTo>
                  <a:cubicBezTo>
                    <a:pt x="34267" y="254"/>
                    <a:pt x="34330" y="190"/>
                    <a:pt x="34330" y="127"/>
                  </a:cubicBezTo>
                  <a:cubicBezTo>
                    <a:pt x="34330" y="64"/>
                    <a:pt x="34267" y="0"/>
                    <a:pt x="34203" y="0"/>
                  </a:cubicBezTo>
                  <a:close/>
                  <a:moveTo>
                    <a:pt x="35248" y="0"/>
                  </a:moveTo>
                  <a:cubicBezTo>
                    <a:pt x="35185" y="0"/>
                    <a:pt x="35122" y="64"/>
                    <a:pt x="35122" y="127"/>
                  </a:cubicBezTo>
                  <a:cubicBezTo>
                    <a:pt x="35122" y="190"/>
                    <a:pt x="35185" y="254"/>
                    <a:pt x="35248" y="254"/>
                  </a:cubicBezTo>
                  <a:lnTo>
                    <a:pt x="35787" y="254"/>
                  </a:lnTo>
                  <a:cubicBezTo>
                    <a:pt x="35850" y="254"/>
                    <a:pt x="35914" y="190"/>
                    <a:pt x="35914" y="127"/>
                  </a:cubicBezTo>
                  <a:cubicBezTo>
                    <a:pt x="35914" y="64"/>
                    <a:pt x="35850" y="0"/>
                    <a:pt x="35787" y="0"/>
                  </a:cubicBezTo>
                  <a:close/>
                  <a:moveTo>
                    <a:pt x="36864" y="0"/>
                  </a:moveTo>
                  <a:cubicBezTo>
                    <a:pt x="36769" y="0"/>
                    <a:pt x="36705" y="64"/>
                    <a:pt x="36705" y="127"/>
                  </a:cubicBezTo>
                  <a:cubicBezTo>
                    <a:pt x="36705" y="190"/>
                    <a:pt x="36769" y="254"/>
                    <a:pt x="36864" y="254"/>
                  </a:cubicBezTo>
                  <a:lnTo>
                    <a:pt x="37370" y="254"/>
                  </a:lnTo>
                  <a:cubicBezTo>
                    <a:pt x="37465" y="254"/>
                    <a:pt x="37529" y="190"/>
                    <a:pt x="37529" y="127"/>
                  </a:cubicBezTo>
                  <a:cubicBezTo>
                    <a:pt x="37529" y="64"/>
                    <a:pt x="37465" y="0"/>
                    <a:pt x="37370" y="0"/>
                  </a:cubicBezTo>
                  <a:close/>
                  <a:moveTo>
                    <a:pt x="38447" y="0"/>
                  </a:moveTo>
                  <a:cubicBezTo>
                    <a:pt x="38384" y="0"/>
                    <a:pt x="38320" y="64"/>
                    <a:pt x="38320" y="127"/>
                  </a:cubicBezTo>
                  <a:cubicBezTo>
                    <a:pt x="38320" y="190"/>
                    <a:pt x="38384" y="254"/>
                    <a:pt x="38447" y="254"/>
                  </a:cubicBezTo>
                  <a:lnTo>
                    <a:pt x="38985" y="254"/>
                  </a:lnTo>
                  <a:cubicBezTo>
                    <a:pt x="39049" y="254"/>
                    <a:pt x="39112" y="190"/>
                    <a:pt x="39112" y="127"/>
                  </a:cubicBezTo>
                  <a:cubicBezTo>
                    <a:pt x="39112" y="64"/>
                    <a:pt x="39049" y="0"/>
                    <a:pt x="38985" y="0"/>
                  </a:cubicBezTo>
                  <a:close/>
                  <a:moveTo>
                    <a:pt x="40062" y="0"/>
                  </a:moveTo>
                  <a:cubicBezTo>
                    <a:pt x="39967" y="0"/>
                    <a:pt x="39904" y="64"/>
                    <a:pt x="39904" y="127"/>
                  </a:cubicBezTo>
                  <a:cubicBezTo>
                    <a:pt x="39904" y="190"/>
                    <a:pt x="39967" y="254"/>
                    <a:pt x="40062" y="254"/>
                  </a:cubicBezTo>
                  <a:lnTo>
                    <a:pt x="40569" y="254"/>
                  </a:lnTo>
                  <a:cubicBezTo>
                    <a:pt x="40664" y="254"/>
                    <a:pt x="40696" y="190"/>
                    <a:pt x="40727" y="127"/>
                  </a:cubicBezTo>
                  <a:cubicBezTo>
                    <a:pt x="40727" y="64"/>
                    <a:pt x="40664" y="0"/>
                    <a:pt x="40569" y="0"/>
                  </a:cubicBezTo>
                  <a:close/>
                  <a:moveTo>
                    <a:pt x="41646" y="0"/>
                  </a:moveTo>
                  <a:cubicBezTo>
                    <a:pt x="41551" y="0"/>
                    <a:pt x="41519" y="64"/>
                    <a:pt x="41519" y="127"/>
                  </a:cubicBezTo>
                  <a:cubicBezTo>
                    <a:pt x="41519" y="190"/>
                    <a:pt x="41551" y="254"/>
                    <a:pt x="41646" y="254"/>
                  </a:cubicBezTo>
                  <a:lnTo>
                    <a:pt x="42184" y="254"/>
                  </a:lnTo>
                  <a:cubicBezTo>
                    <a:pt x="42247" y="254"/>
                    <a:pt x="42311" y="190"/>
                    <a:pt x="42311" y="127"/>
                  </a:cubicBezTo>
                  <a:cubicBezTo>
                    <a:pt x="42311" y="64"/>
                    <a:pt x="42247" y="0"/>
                    <a:pt x="42184" y="0"/>
                  </a:cubicBezTo>
                  <a:close/>
                  <a:moveTo>
                    <a:pt x="43229" y="0"/>
                  </a:moveTo>
                  <a:cubicBezTo>
                    <a:pt x="43166" y="0"/>
                    <a:pt x="43102" y="64"/>
                    <a:pt x="43102" y="127"/>
                  </a:cubicBezTo>
                  <a:cubicBezTo>
                    <a:pt x="43102" y="190"/>
                    <a:pt x="43166" y="254"/>
                    <a:pt x="43229" y="254"/>
                  </a:cubicBezTo>
                  <a:lnTo>
                    <a:pt x="43767" y="254"/>
                  </a:lnTo>
                  <a:cubicBezTo>
                    <a:pt x="43831" y="254"/>
                    <a:pt x="43894" y="190"/>
                    <a:pt x="43894" y="127"/>
                  </a:cubicBezTo>
                  <a:cubicBezTo>
                    <a:pt x="43894" y="64"/>
                    <a:pt x="43831" y="0"/>
                    <a:pt x="4376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9"/>
            <p:cNvSpPr/>
            <p:nvPr/>
          </p:nvSpPr>
          <p:spPr>
            <a:xfrm>
              <a:off x="5001925" y="2047950"/>
              <a:ext cx="1097375" cy="6350"/>
            </a:xfrm>
            <a:custGeom>
              <a:avLst/>
              <a:gdLst/>
              <a:ahLst/>
              <a:cxnLst/>
              <a:rect l="l" t="t" r="r" b="b"/>
              <a:pathLst>
                <a:path w="43895" h="254" extrusionOk="0">
                  <a:moveTo>
                    <a:pt x="127" y="0"/>
                  </a:moveTo>
                  <a:cubicBezTo>
                    <a:pt x="64" y="0"/>
                    <a:pt x="1" y="63"/>
                    <a:pt x="1" y="127"/>
                  </a:cubicBezTo>
                  <a:cubicBezTo>
                    <a:pt x="1" y="190"/>
                    <a:pt x="64" y="253"/>
                    <a:pt x="127" y="253"/>
                  </a:cubicBezTo>
                  <a:lnTo>
                    <a:pt x="666" y="253"/>
                  </a:lnTo>
                  <a:cubicBezTo>
                    <a:pt x="729" y="253"/>
                    <a:pt x="793" y="190"/>
                    <a:pt x="793" y="127"/>
                  </a:cubicBezTo>
                  <a:cubicBezTo>
                    <a:pt x="793" y="63"/>
                    <a:pt x="729" y="0"/>
                    <a:pt x="666" y="0"/>
                  </a:cubicBezTo>
                  <a:close/>
                  <a:moveTo>
                    <a:pt x="1743" y="0"/>
                  </a:moveTo>
                  <a:cubicBezTo>
                    <a:pt x="1648" y="0"/>
                    <a:pt x="1584" y="63"/>
                    <a:pt x="1584" y="127"/>
                  </a:cubicBezTo>
                  <a:cubicBezTo>
                    <a:pt x="1584" y="190"/>
                    <a:pt x="1648" y="253"/>
                    <a:pt x="1743" y="253"/>
                  </a:cubicBezTo>
                  <a:lnTo>
                    <a:pt x="2249" y="253"/>
                  </a:lnTo>
                  <a:cubicBezTo>
                    <a:pt x="2344" y="253"/>
                    <a:pt x="2376" y="190"/>
                    <a:pt x="2408" y="127"/>
                  </a:cubicBezTo>
                  <a:cubicBezTo>
                    <a:pt x="2408" y="63"/>
                    <a:pt x="2344" y="0"/>
                    <a:pt x="2249" y="0"/>
                  </a:cubicBezTo>
                  <a:close/>
                  <a:moveTo>
                    <a:pt x="3326" y="0"/>
                  </a:moveTo>
                  <a:cubicBezTo>
                    <a:pt x="3263" y="0"/>
                    <a:pt x="3199" y="63"/>
                    <a:pt x="3199" y="127"/>
                  </a:cubicBezTo>
                  <a:cubicBezTo>
                    <a:pt x="3199" y="190"/>
                    <a:pt x="3263" y="253"/>
                    <a:pt x="3326" y="253"/>
                  </a:cubicBezTo>
                  <a:lnTo>
                    <a:pt x="3864" y="253"/>
                  </a:lnTo>
                  <a:cubicBezTo>
                    <a:pt x="3928" y="253"/>
                    <a:pt x="3991" y="190"/>
                    <a:pt x="3991" y="127"/>
                  </a:cubicBezTo>
                  <a:cubicBezTo>
                    <a:pt x="3991" y="63"/>
                    <a:pt x="3928" y="0"/>
                    <a:pt x="3864" y="0"/>
                  </a:cubicBezTo>
                  <a:close/>
                  <a:moveTo>
                    <a:pt x="4909" y="0"/>
                  </a:moveTo>
                  <a:cubicBezTo>
                    <a:pt x="4846" y="0"/>
                    <a:pt x="4783" y="63"/>
                    <a:pt x="4783" y="127"/>
                  </a:cubicBezTo>
                  <a:cubicBezTo>
                    <a:pt x="4783" y="190"/>
                    <a:pt x="4846" y="253"/>
                    <a:pt x="4909" y="253"/>
                  </a:cubicBezTo>
                  <a:lnTo>
                    <a:pt x="5448" y="253"/>
                  </a:lnTo>
                  <a:cubicBezTo>
                    <a:pt x="5511" y="253"/>
                    <a:pt x="5575" y="190"/>
                    <a:pt x="5575" y="127"/>
                  </a:cubicBezTo>
                  <a:cubicBezTo>
                    <a:pt x="5575" y="63"/>
                    <a:pt x="5511" y="0"/>
                    <a:pt x="5448" y="0"/>
                  </a:cubicBezTo>
                  <a:close/>
                  <a:moveTo>
                    <a:pt x="6525" y="0"/>
                  </a:moveTo>
                  <a:cubicBezTo>
                    <a:pt x="6430" y="0"/>
                    <a:pt x="6398" y="63"/>
                    <a:pt x="6398" y="127"/>
                  </a:cubicBezTo>
                  <a:cubicBezTo>
                    <a:pt x="6398" y="190"/>
                    <a:pt x="6430" y="253"/>
                    <a:pt x="6525" y="253"/>
                  </a:cubicBezTo>
                  <a:lnTo>
                    <a:pt x="7063" y="253"/>
                  </a:lnTo>
                  <a:cubicBezTo>
                    <a:pt x="7126" y="253"/>
                    <a:pt x="7190" y="190"/>
                    <a:pt x="7190" y="127"/>
                  </a:cubicBezTo>
                  <a:cubicBezTo>
                    <a:pt x="7190" y="63"/>
                    <a:pt x="7126" y="0"/>
                    <a:pt x="7063" y="0"/>
                  </a:cubicBezTo>
                  <a:close/>
                  <a:moveTo>
                    <a:pt x="8108" y="0"/>
                  </a:moveTo>
                  <a:cubicBezTo>
                    <a:pt x="8045" y="0"/>
                    <a:pt x="7981" y="63"/>
                    <a:pt x="7981" y="127"/>
                  </a:cubicBezTo>
                  <a:cubicBezTo>
                    <a:pt x="7981" y="190"/>
                    <a:pt x="8045" y="253"/>
                    <a:pt x="8108" y="253"/>
                  </a:cubicBezTo>
                  <a:lnTo>
                    <a:pt x="8646" y="253"/>
                  </a:lnTo>
                  <a:cubicBezTo>
                    <a:pt x="8710" y="253"/>
                    <a:pt x="8773" y="190"/>
                    <a:pt x="8773" y="127"/>
                  </a:cubicBezTo>
                  <a:cubicBezTo>
                    <a:pt x="8773" y="63"/>
                    <a:pt x="8710" y="0"/>
                    <a:pt x="8646" y="0"/>
                  </a:cubicBezTo>
                  <a:close/>
                  <a:moveTo>
                    <a:pt x="9723" y="0"/>
                  </a:moveTo>
                  <a:cubicBezTo>
                    <a:pt x="9628" y="0"/>
                    <a:pt x="9565" y="63"/>
                    <a:pt x="9565" y="127"/>
                  </a:cubicBezTo>
                  <a:cubicBezTo>
                    <a:pt x="9565" y="190"/>
                    <a:pt x="9628" y="253"/>
                    <a:pt x="9723" y="253"/>
                  </a:cubicBezTo>
                  <a:lnTo>
                    <a:pt x="10230" y="253"/>
                  </a:lnTo>
                  <a:cubicBezTo>
                    <a:pt x="10325" y="253"/>
                    <a:pt x="10388" y="190"/>
                    <a:pt x="10388" y="127"/>
                  </a:cubicBezTo>
                  <a:cubicBezTo>
                    <a:pt x="10388" y="63"/>
                    <a:pt x="10325" y="0"/>
                    <a:pt x="10230" y="0"/>
                  </a:cubicBezTo>
                  <a:close/>
                  <a:moveTo>
                    <a:pt x="11307" y="0"/>
                  </a:moveTo>
                  <a:cubicBezTo>
                    <a:pt x="11243" y="0"/>
                    <a:pt x="11180" y="63"/>
                    <a:pt x="11180" y="127"/>
                  </a:cubicBezTo>
                  <a:cubicBezTo>
                    <a:pt x="11180" y="190"/>
                    <a:pt x="11243" y="253"/>
                    <a:pt x="11307" y="253"/>
                  </a:cubicBezTo>
                  <a:lnTo>
                    <a:pt x="11845" y="253"/>
                  </a:lnTo>
                  <a:cubicBezTo>
                    <a:pt x="11908" y="253"/>
                    <a:pt x="11972" y="190"/>
                    <a:pt x="11972" y="127"/>
                  </a:cubicBezTo>
                  <a:cubicBezTo>
                    <a:pt x="11972" y="63"/>
                    <a:pt x="11908" y="0"/>
                    <a:pt x="11845" y="0"/>
                  </a:cubicBezTo>
                  <a:close/>
                  <a:moveTo>
                    <a:pt x="12890" y="0"/>
                  </a:moveTo>
                  <a:cubicBezTo>
                    <a:pt x="12827" y="0"/>
                    <a:pt x="12763" y="63"/>
                    <a:pt x="12763" y="127"/>
                  </a:cubicBezTo>
                  <a:cubicBezTo>
                    <a:pt x="12763" y="190"/>
                    <a:pt x="12827" y="253"/>
                    <a:pt x="12890" y="253"/>
                  </a:cubicBezTo>
                  <a:lnTo>
                    <a:pt x="13428" y="253"/>
                  </a:lnTo>
                  <a:cubicBezTo>
                    <a:pt x="13492" y="253"/>
                    <a:pt x="13555" y="190"/>
                    <a:pt x="13555" y="127"/>
                  </a:cubicBezTo>
                  <a:cubicBezTo>
                    <a:pt x="13555" y="63"/>
                    <a:pt x="13523" y="0"/>
                    <a:pt x="13428" y="0"/>
                  </a:cubicBezTo>
                  <a:close/>
                  <a:moveTo>
                    <a:pt x="14505" y="0"/>
                  </a:moveTo>
                  <a:cubicBezTo>
                    <a:pt x="14410" y="0"/>
                    <a:pt x="14379" y="63"/>
                    <a:pt x="14379" y="127"/>
                  </a:cubicBezTo>
                  <a:cubicBezTo>
                    <a:pt x="14379" y="190"/>
                    <a:pt x="14410" y="253"/>
                    <a:pt x="14505" y="253"/>
                  </a:cubicBezTo>
                  <a:lnTo>
                    <a:pt x="15044" y="253"/>
                  </a:lnTo>
                  <a:cubicBezTo>
                    <a:pt x="15107" y="253"/>
                    <a:pt x="15170" y="190"/>
                    <a:pt x="15170" y="127"/>
                  </a:cubicBezTo>
                  <a:cubicBezTo>
                    <a:pt x="15170" y="63"/>
                    <a:pt x="15107" y="0"/>
                    <a:pt x="15044" y="0"/>
                  </a:cubicBezTo>
                  <a:close/>
                  <a:moveTo>
                    <a:pt x="16089" y="0"/>
                  </a:moveTo>
                  <a:cubicBezTo>
                    <a:pt x="16025" y="0"/>
                    <a:pt x="15962" y="63"/>
                    <a:pt x="15962" y="127"/>
                  </a:cubicBezTo>
                  <a:cubicBezTo>
                    <a:pt x="15962" y="190"/>
                    <a:pt x="16025" y="253"/>
                    <a:pt x="16089" y="253"/>
                  </a:cubicBezTo>
                  <a:lnTo>
                    <a:pt x="16627" y="253"/>
                  </a:lnTo>
                  <a:cubicBezTo>
                    <a:pt x="16690" y="253"/>
                    <a:pt x="16754" y="190"/>
                    <a:pt x="16754" y="127"/>
                  </a:cubicBezTo>
                  <a:cubicBezTo>
                    <a:pt x="16754" y="63"/>
                    <a:pt x="16690" y="0"/>
                    <a:pt x="16627" y="0"/>
                  </a:cubicBezTo>
                  <a:close/>
                  <a:moveTo>
                    <a:pt x="17704" y="0"/>
                  </a:moveTo>
                  <a:cubicBezTo>
                    <a:pt x="17609" y="0"/>
                    <a:pt x="17545" y="63"/>
                    <a:pt x="17545" y="127"/>
                  </a:cubicBezTo>
                  <a:cubicBezTo>
                    <a:pt x="17545" y="190"/>
                    <a:pt x="17609" y="253"/>
                    <a:pt x="17704" y="253"/>
                  </a:cubicBezTo>
                  <a:lnTo>
                    <a:pt x="18211" y="253"/>
                  </a:lnTo>
                  <a:cubicBezTo>
                    <a:pt x="18306" y="253"/>
                    <a:pt x="18369" y="190"/>
                    <a:pt x="18369" y="127"/>
                  </a:cubicBezTo>
                  <a:cubicBezTo>
                    <a:pt x="18369" y="63"/>
                    <a:pt x="18306" y="0"/>
                    <a:pt x="18211" y="0"/>
                  </a:cubicBezTo>
                  <a:close/>
                  <a:moveTo>
                    <a:pt x="19287" y="0"/>
                  </a:moveTo>
                  <a:cubicBezTo>
                    <a:pt x="19224" y="0"/>
                    <a:pt x="19161" y="63"/>
                    <a:pt x="19161" y="127"/>
                  </a:cubicBezTo>
                  <a:cubicBezTo>
                    <a:pt x="19161" y="190"/>
                    <a:pt x="19224" y="253"/>
                    <a:pt x="19287" y="253"/>
                  </a:cubicBezTo>
                  <a:lnTo>
                    <a:pt x="19826" y="253"/>
                  </a:lnTo>
                  <a:cubicBezTo>
                    <a:pt x="19889" y="253"/>
                    <a:pt x="19952" y="190"/>
                    <a:pt x="19952" y="127"/>
                  </a:cubicBezTo>
                  <a:cubicBezTo>
                    <a:pt x="19952" y="63"/>
                    <a:pt x="19889" y="0"/>
                    <a:pt x="19826" y="0"/>
                  </a:cubicBezTo>
                  <a:close/>
                  <a:moveTo>
                    <a:pt x="20902" y="0"/>
                  </a:moveTo>
                  <a:cubicBezTo>
                    <a:pt x="20807" y="0"/>
                    <a:pt x="20744" y="63"/>
                    <a:pt x="20744" y="127"/>
                  </a:cubicBezTo>
                  <a:cubicBezTo>
                    <a:pt x="20744" y="190"/>
                    <a:pt x="20807" y="253"/>
                    <a:pt x="20902" y="253"/>
                  </a:cubicBezTo>
                  <a:lnTo>
                    <a:pt x="21409" y="253"/>
                  </a:lnTo>
                  <a:cubicBezTo>
                    <a:pt x="21504" y="253"/>
                    <a:pt x="21536" y="190"/>
                    <a:pt x="21567" y="127"/>
                  </a:cubicBezTo>
                  <a:cubicBezTo>
                    <a:pt x="21567" y="63"/>
                    <a:pt x="21504" y="0"/>
                    <a:pt x="21409" y="0"/>
                  </a:cubicBezTo>
                  <a:close/>
                  <a:moveTo>
                    <a:pt x="22486" y="0"/>
                  </a:moveTo>
                  <a:cubicBezTo>
                    <a:pt x="22391" y="0"/>
                    <a:pt x="22359" y="63"/>
                    <a:pt x="22359" y="127"/>
                  </a:cubicBezTo>
                  <a:cubicBezTo>
                    <a:pt x="22359" y="190"/>
                    <a:pt x="22391" y="253"/>
                    <a:pt x="22486" y="253"/>
                  </a:cubicBezTo>
                  <a:lnTo>
                    <a:pt x="23024" y="253"/>
                  </a:lnTo>
                  <a:cubicBezTo>
                    <a:pt x="23088" y="253"/>
                    <a:pt x="23151" y="190"/>
                    <a:pt x="23151" y="127"/>
                  </a:cubicBezTo>
                  <a:cubicBezTo>
                    <a:pt x="23151" y="63"/>
                    <a:pt x="23088" y="0"/>
                    <a:pt x="23024" y="0"/>
                  </a:cubicBezTo>
                  <a:close/>
                  <a:moveTo>
                    <a:pt x="24069" y="0"/>
                  </a:moveTo>
                  <a:cubicBezTo>
                    <a:pt x="24006" y="0"/>
                    <a:pt x="23943" y="63"/>
                    <a:pt x="23943" y="127"/>
                  </a:cubicBezTo>
                  <a:cubicBezTo>
                    <a:pt x="23943" y="190"/>
                    <a:pt x="24006" y="253"/>
                    <a:pt x="24069" y="253"/>
                  </a:cubicBezTo>
                  <a:lnTo>
                    <a:pt x="24608" y="253"/>
                  </a:lnTo>
                  <a:cubicBezTo>
                    <a:pt x="24671" y="253"/>
                    <a:pt x="24734" y="190"/>
                    <a:pt x="24734" y="127"/>
                  </a:cubicBezTo>
                  <a:cubicBezTo>
                    <a:pt x="24734" y="63"/>
                    <a:pt x="24671" y="0"/>
                    <a:pt x="24608" y="0"/>
                  </a:cubicBezTo>
                  <a:close/>
                  <a:moveTo>
                    <a:pt x="25684" y="0"/>
                  </a:moveTo>
                  <a:cubicBezTo>
                    <a:pt x="25589" y="0"/>
                    <a:pt x="25526" y="63"/>
                    <a:pt x="25526" y="127"/>
                  </a:cubicBezTo>
                  <a:cubicBezTo>
                    <a:pt x="25526" y="190"/>
                    <a:pt x="25589" y="253"/>
                    <a:pt x="25684" y="253"/>
                  </a:cubicBezTo>
                  <a:lnTo>
                    <a:pt x="26191" y="253"/>
                  </a:lnTo>
                  <a:cubicBezTo>
                    <a:pt x="26286" y="253"/>
                    <a:pt x="26349" y="190"/>
                    <a:pt x="26349" y="127"/>
                  </a:cubicBezTo>
                  <a:cubicBezTo>
                    <a:pt x="26349" y="63"/>
                    <a:pt x="26286" y="0"/>
                    <a:pt x="26191" y="0"/>
                  </a:cubicBezTo>
                  <a:close/>
                  <a:moveTo>
                    <a:pt x="27268" y="0"/>
                  </a:moveTo>
                  <a:cubicBezTo>
                    <a:pt x="27205" y="0"/>
                    <a:pt x="27141" y="63"/>
                    <a:pt x="27141" y="127"/>
                  </a:cubicBezTo>
                  <a:cubicBezTo>
                    <a:pt x="27141" y="190"/>
                    <a:pt x="27205" y="253"/>
                    <a:pt x="27268" y="253"/>
                  </a:cubicBezTo>
                  <a:lnTo>
                    <a:pt x="27806" y="253"/>
                  </a:lnTo>
                  <a:cubicBezTo>
                    <a:pt x="27870" y="253"/>
                    <a:pt x="27933" y="190"/>
                    <a:pt x="27933" y="127"/>
                  </a:cubicBezTo>
                  <a:cubicBezTo>
                    <a:pt x="27933" y="63"/>
                    <a:pt x="27870" y="0"/>
                    <a:pt x="27806" y="0"/>
                  </a:cubicBezTo>
                  <a:close/>
                  <a:moveTo>
                    <a:pt x="28883" y="0"/>
                  </a:moveTo>
                  <a:cubicBezTo>
                    <a:pt x="28788" y="0"/>
                    <a:pt x="28725" y="63"/>
                    <a:pt x="28725" y="127"/>
                  </a:cubicBezTo>
                  <a:cubicBezTo>
                    <a:pt x="28725" y="190"/>
                    <a:pt x="28788" y="253"/>
                    <a:pt x="28883" y="253"/>
                  </a:cubicBezTo>
                  <a:lnTo>
                    <a:pt x="29390" y="253"/>
                  </a:lnTo>
                  <a:cubicBezTo>
                    <a:pt x="29485" y="253"/>
                    <a:pt x="29548" y="190"/>
                    <a:pt x="29548" y="127"/>
                  </a:cubicBezTo>
                  <a:cubicBezTo>
                    <a:pt x="29548" y="63"/>
                    <a:pt x="29485" y="0"/>
                    <a:pt x="29390" y="0"/>
                  </a:cubicBezTo>
                  <a:close/>
                  <a:moveTo>
                    <a:pt x="30466" y="0"/>
                  </a:moveTo>
                  <a:cubicBezTo>
                    <a:pt x="30403" y="0"/>
                    <a:pt x="30340" y="63"/>
                    <a:pt x="30340" y="127"/>
                  </a:cubicBezTo>
                  <a:cubicBezTo>
                    <a:pt x="30340" y="190"/>
                    <a:pt x="30403" y="253"/>
                    <a:pt x="30466" y="253"/>
                  </a:cubicBezTo>
                  <a:lnTo>
                    <a:pt x="31005" y="253"/>
                  </a:lnTo>
                  <a:cubicBezTo>
                    <a:pt x="31068" y="253"/>
                    <a:pt x="31131" y="190"/>
                    <a:pt x="31131" y="127"/>
                  </a:cubicBezTo>
                  <a:cubicBezTo>
                    <a:pt x="31131" y="63"/>
                    <a:pt x="31068" y="0"/>
                    <a:pt x="31005" y="0"/>
                  </a:cubicBezTo>
                  <a:close/>
                  <a:moveTo>
                    <a:pt x="32050" y="0"/>
                  </a:moveTo>
                  <a:cubicBezTo>
                    <a:pt x="31987" y="0"/>
                    <a:pt x="31923" y="63"/>
                    <a:pt x="31923" y="127"/>
                  </a:cubicBezTo>
                  <a:cubicBezTo>
                    <a:pt x="31923" y="190"/>
                    <a:pt x="31987" y="253"/>
                    <a:pt x="32050" y="253"/>
                  </a:cubicBezTo>
                  <a:lnTo>
                    <a:pt x="32588" y="253"/>
                  </a:lnTo>
                  <a:cubicBezTo>
                    <a:pt x="32652" y="253"/>
                    <a:pt x="32715" y="190"/>
                    <a:pt x="32715" y="127"/>
                  </a:cubicBezTo>
                  <a:cubicBezTo>
                    <a:pt x="32715" y="63"/>
                    <a:pt x="32683" y="0"/>
                    <a:pt x="32588" y="0"/>
                  </a:cubicBezTo>
                  <a:close/>
                  <a:moveTo>
                    <a:pt x="33665" y="0"/>
                  </a:moveTo>
                  <a:cubicBezTo>
                    <a:pt x="33570" y="0"/>
                    <a:pt x="33538" y="63"/>
                    <a:pt x="33538" y="127"/>
                  </a:cubicBezTo>
                  <a:cubicBezTo>
                    <a:pt x="33538" y="190"/>
                    <a:pt x="33570" y="253"/>
                    <a:pt x="33665" y="253"/>
                  </a:cubicBezTo>
                  <a:lnTo>
                    <a:pt x="34203" y="253"/>
                  </a:lnTo>
                  <a:cubicBezTo>
                    <a:pt x="34267" y="253"/>
                    <a:pt x="34330" y="190"/>
                    <a:pt x="34330" y="127"/>
                  </a:cubicBezTo>
                  <a:cubicBezTo>
                    <a:pt x="34330" y="63"/>
                    <a:pt x="34267" y="0"/>
                    <a:pt x="34203" y="0"/>
                  </a:cubicBezTo>
                  <a:close/>
                  <a:moveTo>
                    <a:pt x="35248" y="0"/>
                  </a:moveTo>
                  <a:cubicBezTo>
                    <a:pt x="35185" y="0"/>
                    <a:pt x="35122" y="63"/>
                    <a:pt x="35122" y="127"/>
                  </a:cubicBezTo>
                  <a:cubicBezTo>
                    <a:pt x="35122" y="190"/>
                    <a:pt x="35185" y="253"/>
                    <a:pt x="35248" y="253"/>
                  </a:cubicBezTo>
                  <a:lnTo>
                    <a:pt x="35787" y="253"/>
                  </a:lnTo>
                  <a:cubicBezTo>
                    <a:pt x="35850" y="253"/>
                    <a:pt x="35914" y="190"/>
                    <a:pt x="35914" y="127"/>
                  </a:cubicBezTo>
                  <a:cubicBezTo>
                    <a:pt x="35914" y="63"/>
                    <a:pt x="35850" y="0"/>
                    <a:pt x="35787" y="0"/>
                  </a:cubicBezTo>
                  <a:close/>
                  <a:moveTo>
                    <a:pt x="36864" y="0"/>
                  </a:moveTo>
                  <a:cubicBezTo>
                    <a:pt x="36769" y="0"/>
                    <a:pt x="36705" y="63"/>
                    <a:pt x="36705" y="127"/>
                  </a:cubicBezTo>
                  <a:cubicBezTo>
                    <a:pt x="36705" y="190"/>
                    <a:pt x="36769" y="253"/>
                    <a:pt x="36864" y="253"/>
                  </a:cubicBezTo>
                  <a:lnTo>
                    <a:pt x="37370" y="253"/>
                  </a:lnTo>
                  <a:cubicBezTo>
                    <a:pt x="37465" y="253"/>
                    <a:pt x="37529" y="190"/>
                    <a:pt x="37529" y="127"/>
                  </a:cubicBezTo>
                  <a:cubicBezTo>
                    <a:pt x="37529" y="63"/>
                    <a:pt x="37465" y="0"/>
                    <a:pt x="37370" y="0"/>
                  </a:cubicBezTo>
                  <a:close/>
                  <a:moveTo>
                    <a:pt x="38447" y="0"/>
                  </a:moveTo>
                  <a:cubicBezTo>
                    <a:pt x="38384" y="0"/>
                    <a:pt x="38320" y="63"/>
                    <a:pt x="38320" y="127"/>
                  </a:cubicBezTo>
                  <a:cubicBezTo>
                    <a:pt x="38320" y="190"/>
                    <a:pt x="38384" y="253"/>
                    <a:pt x="38447" y="253"/>
                  </a:cubicBezTo>
                  <a:lnTo>
                    <a:pt x="38985" y="253"/>
                  </a:lnTo>
                  <a:cubicBezTo>
                    <a:pt x="39049" y="253"/>
                    <a:pt x="39112" y="190"/>
                    <a:pt x="39112" y="127"/>
                  </a:cubicBezTo>
                  <a:cubicBezTo>
                    <a:pt x="39112" y="63"/>
                    <a:pt x="39049" y="0"/>
                    <a:pt x="38985" y="0"/>
                  </a:cubicBezTo>
                  <a:close/>
                  <a:moveTo>
                    <a:pt x="40062" y="0"/>
                  </a:moveTo>
                  <a:cubicBezTo>
                    <a:pt x="39967" y="0"/>
                    <a:pt x="39904" y="63"/>
                    <a:pt x="39904" y="127"/>
                  </a:cubicBezTo>
                  <a:cubicBezTo>
                    <a:pt x="39904" y="190"/>
                    <a:pt x="39967" y="253"/>
                    <a:pt x="40062" y="253"/>
                  </a:cubicBezTo>
                  <a:lnTo>
                    <a:pt x="40569" y="253"/>
                  </a:lnTo>
                  <a:cubicBezTo>
                    <a:pt x="40664" y="253"/>
                    <a:pt x="40696" y="190"/>
                    <a:pt x="40727" y="127"/>
                  </a:cubicBezTo>
                  <a:cubicBezTo>
                    <a:pt x="40727" y="63"/>
                    <a:pt x="40664" y="0"/>
                    <a:pt x="40569" y="0"/>
                  </a:cubicBezTo>
                  <a:close/>
                  <a:moveTo>
                    <a:pt x="41646" y="0"/>
                  </a:moveTo>
                  <a:cubicBezTo>
                    <a:pt x="41551" y="0"/>
                    <a:pt x="41519" y="63"/>
                    <a:pt x="41519" y="127"/>
                  </a:cubicBezTo>
                  <a:cubicBezTo>
                    <a:pt x="41519" y="190"/>
                    <a:pt x="41551" y="253"/>
                    <a:pt x="41646" y="253"/>
                  </a:cubicBezTo>
                  <a:lnTo>
                    <a:pt x="42184" y="253"/>
                  </a:lnTo>
                  <a:cubicBezTo>
                    <a:pt x="42247" y="253"/>
                    <a:pt x="42311" y="190"/>
                    <a:pt x="42311" y="127"/>
                  </a:cubicBezTo>
                  <a:cubicBezTo>
                    <a:pt x="42311" y="63"/>
                    <a:pt x="42247" y="0"/>
                    <a:pt x="42184" y="0"/>
                  </a:cubicBezTo>
                  <a:close/>
                  <a:moveTo>
                    <a:pt x="43229" y="0"/>
                  </a:moveTo>
                  <a:cubicBezTo>
                    <a:pt x="43166" y="0"/>
                    <a:pt x="43102" y="63"/>
                    <a:pt x="43102" y="127"/>
                  </a:cubicBezTo>
                  <a:cubicBezTo>
                    <a:pt x="43102" y="190"/>
                    <a:pt x="43166" y="253"/>
                    <a:pt x="43229" y="253"/>
                  </a:cubicBezTo>
                  <a:lnTo>
                    <a:pt x="43767" y="253"/>
                  </a:lnTo>
                  <a:cubicBezTo>
                    <a:pt x="43831" y="253"/>
                    <a:pt x="43894" y="190"/>
                    <a:pt x="43894" y="127"/>
                  </a:cubicBezTo>
                  <a:cubicBezTo>
                    <a:pt x="43894" y="63"/>
                    <a:pt x="43831" y="0"/>
                    <a:pt x="4376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9"/>
            <p:cNvSpPr/>
            <p:nvPr/>
          </p:nvSpPr>
          <p:spPr>
            <a:xfrm>
              <a:off x="2693250" y="2047950"/>
              <a:ext cx="2288925" cy="2074325"/>
            </a:xfrm>
            <a:custGeom>
              <a:avLst/>
              <a:gdLst/>
              <a:ahLst/>
              <a:cxnLst/>
              <a:rect l="l" t="t" r="r" b="b"/>
              <a:pathLst>
                <a:path w="91557" h="82973" extrusionOk="0">
                  <a:moveTo>
                    <a:pt x="12320" y="0"/>
                  </a:moveTo>
                  <a:cubicBezTo>
                    <a:pt x="12257" y="0"/>
                    <a:pt x="12193" y="63"/>
                    <a:pt x="12193" y="127"/>
                  </a:cubicBezTo>
                  <a:cubicBezTo>
                    <a:pt x="12225" y="190"/>
                    <a:pt x="12257" y="253"/>
                    <a:pt x="12352" y="253"/>
                  </a:cubicBezTo>
                  <a:lnTo>
                    <a:pt x="12858" y="253"/>
                  </a:lnTo>
                  <a:cubicBezTo>
                    <a:pt x="12953" y="253"/>
                    <a:pt x="13017" y="190"/>
                    <a:pt x="13017" y="127"/>
                  </a:cubicBezTo>
                  <a:cubicBezTo>
                    <a:pt x="13017" y="63"/>
                    <a:pt x="12953" y="0"/>
                    <a:pt x="12858" y="0"/>
                  </a:cubicBezTo>
                  <a:close/>
                  <a:moveTo>
                    <a:pt x="13935" y="0"/>
                  </a:moveTo>
                  <a:cubicBezTo>
                    <a:pt x="13872" y="0"/>
                    <a:pt x="13808" y="63"/>
                    <a:pt x="13808" y="127"/>
                  </a:cubicBezTo>
                  <a:cubicBezTo>
                    <a:pt x="13808" y="190"/>
                    <a:pt x="13872" y="253"/>
                    <a:pt x="13935" y="253"/>
                  </a:cubicBezTo>
                  <a:lnTo>
                    <a:pt x="14474" y="253"/>
                  </a:lnTo>
                  <a:cubicBezTo>
                    <a:pt x="14537" y="253"/>
                    <a:pt x="14600" y="190"/>
                    <a:pt x="14600" y="127"/>
                  </a:cubicBezTo>
                  <a:cubicBezTo>
                    <a:pt x="14600" y="63"/>
                    <a:pt x="14537" y="0"/>
                    <a:pt x="14474" y="0"/>
                  </a:cubicBezTo>
                  <a:close/>
                  <a:moveTo>
                    <a:pt x="15550" y="0"/>
                  </a:moveTo>
                  <a:cubicBezTo>
                    <a:pt x="15455" y="0"/>
                    <a:pt x="15392" y="63"/>
                    <a:pt x="15392" y="127"/>
                  </a:cubicBezTo>
                  <a:cubicBezTo>
                    <a:pt x="15392" y="190"/>
                    <a:pt x="15455" y="253"/>
                    <a:pt x="15550" y="253"/>
                  </a:cubicBezTo>
                  <a:lnTo>
                    <a:pt x="16057" y="253"/>
                  </a:lnTo>
                  <a:cubicBezTo>
                    <a:pt x="16120" y="253"/>
                    <a:pt x="16184" y="190"/>
                    <a:pt x="16215" y="127"/>
                  </a:cubicBezTo>
                  <a:cubicBezTo>
                    <a:pt x="16215" y="63"/>
                    <a:pt x="16152" y="0"/>
                    <a:pt x="16057" y="0"/>
                  </a:cubicBezTo>
                  <a:close/>
                  <a:moveTo>
                    <a:pt x="17134" y="0"/>
                  </a:moveTo>
                  <a:cubicBezTo>
                    <a:pt x="17070" y="0"/>
                    <a:pt x="17007" y="63"/>
                    <a:pt x="17007" y="127"/>
                  </a:cubicBezTo>
                  <a:cubicBezTo>
                    <a:pt x="17007" y="190"/>
                    <a:pt x="17070" y="253"/>
                    <a:pt x="17134" y="253"/>
                  </a:cubicBezTo>
                  <a:lnTo>
                    <a:pt x="17672" y="253"/>
                  </a:lnTo>
                  <a:cubicBezTo>
                    <a:pt x="17735" y="253"/>
                    <a:pt x="17799" y="190"/>
                    <a:pt x="17799" y="127"/>
                  </a:cubicBezTo>
                  <a:cubicBezTo>
                    <a:pt x="17799" y="63"/>
                    <a:pt x="17735" y="0"/>
                    <a:pt x="17672" y="0"/>
                  </a:cubicBezTo>
                  <a:close/>
                  <a:moveTo>
                    <a:pt x="18717" y="0"/>
                  </a:moveTo>
                  <a:cubicBezTo>
                    <a:pt x="18654" y="0"/>
                    <a:pt x="18591" y="63"/>
                    <a:pt x="18591" y="127"/>
                  </a:cubicBezTo>
                  <a:cubicBezTo>
                    <a:pt x="18591" y="190"/>
                    <a:pt x="18654" y="253"/>
                    <a:pt x="18717" y="253"/>
                  </a:cubicBezTo>
                  <a:lnTo>
                    <a:pt x="19256" y="253"/>
                  </a:lnTo>
                  <a:cubicBezTo>
                    <a:pt x="19319" y="253"/>
                    <a:pt x="19382" y="190"/>
                    <a:pt x="19382" y="127"/>
                  </a:cubicBezTo>
                  <a:cubicBezTo>
                    <a:pt x="19382" y="63"/>
                    <a:pt x="19319" y="0"/>
                    <a:pt x="19256" y="0"/>
                  </a:cubicBezTo>
                  <a:close/>
                  <a:moveTo>
                    <a:pt x="20332" y="0"/>
                  </a:moveTo>
                  <a:cubicBezTo>
                    <a:pt x="20237" y="0"/>
                    <a:pt x="20206" y="63"/>
                    <a:pt x="20206" y="127"/>
                  </a:cubicBezTo>
                  <a:cubicBezTo>
                    <a:pt x="20206" y="190"/>
                    <a:pt x="20237" y="253"/>
                    <a:pt x="20332" y="253"/>
                  </a:cubicBezTo>
                  <a:lnTo>
                    <a:pt x="20871" y="253"/>
                  </a:lnTo>
                  <a:cubicBezTo>
                    <a:pt x="20934" y="253"/>
                    <a:pt x="20997" y="190"/>
                    <a:pt x="20997" y="127"/>
                  </a:cubicBezTo>
                  <a:cubicBezTo>
                    <a:pt x="20997" y="63"/>
                    <a:pt x="20934" y="0"/>
                    <a:pt x="20871" y="0"/>
                  </a:cubicBezTo>
                  <a:close/>
                  <a:moveTo>
                    <a:pt x="21916" y="0"/>
                  </a:moveTo>
                  <a:cubicBezTo>
                    <a:pt x="21852" y="0"/>
                    <a:pt x="21789" y="63"/>
                    <a:pt x="21789" y="127"/>
                  </a:cubicBezTo>
                  <a:cubicBezTo>
                    <a:pt x="21789" y="190"/>
                    <a:pt x="21852" y="253"/>
                    <a:pt x="21916" y="253"/>
                  </a:cubicBezTo>
                  <a:lnTo>
                    <a:pt x="22454" y="253"/>
                  </a:lnTo>
                  <a:cubicBezTo>
                    <a:pt x="22517" y="253"/>
                    <a:pt x="22581" y="190"/>
                    <a:pt x="22581" y="127"/>
                  </a:cubicBezTo>
                  <a:cubicBezTo>
                    <a:pt x="22581" y="63"/>
                    <a:pt x="22517" y="0"/>
                    <a:pt x="22454" y="0"/>
                  </a:cubicBezTo>
                  <a:close/>
                  <a:moveTo>
                    <a:pt x="23531" y="0"/>
                  </a:moveTo>
                  <a:cubicBezTo>
                    <a:pt x="23436" y="0"/>
                    <a:pt x="23373" y="63"/>
                    <a:pt x="23373" y="127"/>
                  </a:cubicBezTo>
                  <a:cubicBezTo>
                    <a:pt x="23373" y="190"/>
                    <a:pt x="23436" y="253"/>
                    <a:pt x="23531" y="253"/>
                  </a:cubicBezTo>
                  <a:lnTo>
                    <a:pt x="24038" y="253"/>
                  </a:lnTo>
                  <a:cubicBezTo>
                    <a:pt x="24133" y="253"/>
                    <a:pt x="24196" y="190"/>
                    <a:pt x="24164" y="127"/>
                  </a:cubicBezTo>
                  <a:cubicBezTo>
                    <a:pt x="24164" y="63"/>
                    <a:pt x="24133" y="0"/>
                    <a:pt x="24038" y="0"/>
                  </a:cubicBezTo>
                  <a:close/>
                  <a:moveTo>
                    <a:pt x="25114" y="0"/>
                  </a:moveTo>
                  <a:cubicBezTo>
                    <a:pt x="25051" y="0"/>
                    <a:pt x="24988" y="63"/>
                    <a:pt x="24988" y="127"/>
                  </a:cubicBezTo>
                  <a:cubicBezTo>
                    <a:pt x="24988" y="190"/>
                    <a:pt x="25051" y="253"/>
                    <a:pt x="25114" y="253"/>
                  </a:cubicBezTo>
                  <a:lnTo>
                    <a:pt x="25653" y="253"/>
                  </a:lnTo>
                  <a:cubicBezTo>
                    <a:pt x="25716" y="253"/>
                    <a:pt x="25779" y="190"/>
                    <a:pt x="25779" y="127"/>
                  </a:cubicBezTo>
                  <a:cubicBezTo>
                    <a:pt x="25779" y="63"/>
                    <a:pt x="25716" y="0"/>
                    <a:pt x="25653" y="0"/>
                  </a:cubicBezTo>
                  <a:close/>
                  <a:moveTo>
                    <a:pt x="26698" y="0"/>
                  </a:moveTo>
                  <a:cubicBezTo>
                    <a:pt x="26634" y="0"/>
                    <a:pt x="26571" y="63"/>
                    <a:pt x="26571" y="127"/>
                  </a:cubicBezTo>
                  <a:cubicBezTo>
                    <a:pt x="26571" y="190"/>
                    <a:pt x="26634" y="253"/>
                    <a:pt x="26698" y="253"/>
                  </a:cubicBezTo>
                  <a:lnTo>
                    <a:pt x="27236" y="253"/>
                  </a:lnTo>
                  <a:cubicBezTo>
                    <a:pt x="27331" y="253"/>
                    <a:pt x="27363" y="190"/>
                    <a:pt x="27363" y="127"/>
                  </a:cubicBezTo>
                  <a:cubicBezTo>
                    <a:pt x="27363" y="63"/>
                    <a:pt x="27331" y="0"/>
                    <a:pt x="27236" y="0"/>
                  </a:cubicBezTo>
                  <a:close/>
                  <a:moveTo>
                    <a:pt x="28313" y="0"/>
                  </a:moveTo>
                  <a:cubicBezTo>
                    <a:pt x="28218" y="0"/>
                    <a:pt x="28186" y="63"/>
                    <a:pt x="28186" y="127"/>
                  </a:cubicBezTo>
                  <a:cubicBezTo>
                    <a:pt x="28186" y="190"/>
                    <a:pt x="28218" y="253"/>
                    <a:pt x="28313" y="253"/>
                  </a:cubicBezTo>
                  <a:lnTo>
                    <a:pt x="28851" y="253"/>
                  </a:lnTo>
                  <a:cubicBezTo>
                    <a:pt x="28915" y="253"/>
                    <a:pt x="28978" y="190"/>
                    <a:pt x="28978" y="127"/>
                  </a:cubicBezTo>
                  <a:cubicBezTo>
                    <a:pt x="28978" y="63"/>
                    <a:pt x="28915" y="0"/>
                    <a:pt x="28851" y="0"/>
                  </a:cubicBezTo>
                  <a:close/>
                  <a:moveTo>
                    <a:pt x="29896" y="0"/>
                  </a:moveTo>
                  <a:cubicBezTo>
                    <a:pt x="29833" y="0"/>
                    <a:pt x="29770" y="63"/>
                    <a:pt x="29770" y="127"/>
                  </a:cubicBezTo>
                  <a:cubicBezTo>
                    <a:pt x="29770" y="190"/>
                    <a:pt x="29833" y="253"/>
                    <a:pt x="29896" y="253"/>
                  </a:cubicBezTo>
                  <a:lnTo>
                    <a:pt x="30435" y="253"/>
                  </a:lnTo>
                  <a:cubicBezTo>
                    <a:pt x="30498" y="253"/>
                    <a:pt x="30561" y="190"/>
                    <a:pt x="30561" y="127"/>
                  </a:cubicBezTo>
                  <a:cubicBezTo>
                    <a:pt x="30561" y="63"/>
                    <a:pt x="30498" y="0"/>
                    <a:pt x="30435" y="0"/>
                  </a:cubicBezTo>
                  <a:close/>
                  <a:moveTo>
                    <a:pt x="31512" y="0"/>
                  </a:moveTo>
                  <a:cubicBezTo>
                    <a:pt x="31417" y="0"/>
                    <a:pt x="31353" y="63"/>
                    <a:pt x="31353" y="127"/>
                  </a:cubicBezTo>
                  <a:cubicBezTo>
                    <a:pt x="31353" y="190"/>
                    <a:pt x="31417" y="253"/>
                    <a:pt x="31512" y="253"/>
                  </a:cubicBezTo>
                  <a:lnTo>
                    <a:pt x="32018" y="253"/>
                  </a:lnTo>
                  <a:cubicBezTo>
                    <a:pt x="32113" y="253"/>
                    <a:pt x="32177" y="190"/>
                    <a:pt x="32177" y="127"/>
                  </a:cubicBezTo>
                  <a:cubicBezTo>
                    <a:pt x="32177" y="63"/>
                    <a:pt x="32113" y="0"/>
                    <a:pt x="32018" y="0"/>
                  </a:cubicBezTo>
                  <a:close/>
                  <a:moveTo>
                    <a:pt x="33095" y="0"/>
                  </a:moveTo>
                  <a:cubicBezTo>
                    <a:pt x="33032" y="0"/>
                    <a:pt x="32968" y="63"/>
                    <a:pt x="32968" y="127"/>
                  </a:cubicBezTo>
                  <a:cubicBezTo>
                    <a:pt x="32968" y="190"/>
                    <a:pt x="33032" y="253"/>
                    <a:pt x="33095" y="253"/>
                  </a:cubicBezTo>
                  <a:lnTo>
                    <a:pt x="33633" y="253"/>
                  </a:lnTo>
                  <a:cubicBezTo>
                    <a:pt x="33697" y="253"/>
                    <a:pt x="33760" y="190"/>
                    <a:pt x="33760" y="127"/>
                  </a:cubicBezTo>
                  <a:cubicBezTo>
                    <a:pt x="33760" y="63"/>
                    <a:pt x="33697" y="0"/>
                    <a:pt x="33633" y="0"/>
                  </a:cubicBezTo>
                  <a:close/>
                  <a:moveTo>
                    <a:pt x="34710" y="0"/>
                  </a:moveTo>
                  <a:cubicBezTo>
                    <a:pt x="34615" y="0"/>
                    <a:pt x="34552" y="63"/>
                    <a:pt x="34552" y="127"/>
                  </a:cubicBezTo>
                  <a:cubicBezTo>
                    <a:pt x="34552" y="190"/>
                    <a:pt x="34615" y="253"/>
                    <a:pt x="34710" y="253"/>
                  </a:cubicBezTo>
                  <a:lnTo>
                    <a:pt x="35217" y="253"/>
                  </a:lnTo>
                  <a:cubicBezTo>
                    <a:pt x="35312" y="253"/>
                    <a:pt x="35343" y="190"/>
                    <a:pt x="35375" y="127"/>
                  </a:cubicBezTo>
                  <a:cubicBezTo>
                    <a:pt x="35375" y="63"/>
                    <a:pt x="35312" y="0"/>
                    <a:pt x="35217" y="0"/>
                  </a:cubicBezTo>
                  <a:close/>
                  <a:moveTo>
                    <a:pt x="36294" y="0"/>
                  </a:moveTo>
                  <a:cubicBezTo>
                    <a:pt x="36230" y="0"/>
                    <a:pt x="36167" y="63"/>
                    <a:pt x="36167" y="127"/>
                  </a:cubicBezTo>
                  <a:cubicBezTo>
                    <a:pt x="36167" y="190"/>
                    <a:pt x="36230" y="253"/>
                    <a:pt x="36294" y="253"/>
                  </a:cubicBezTo>
                  <a:lnTo>
                    <a:pt x="36832" y="253"/>
                  </a:lnTo>
                  <a:cubicBezTo>
                    <a:pt x="36895" y="253"/>
                    <a:pt x="36959" y="190"/>
                    <a:pt x="36959" y="127"/>
                  </a:cubicBezTo>
                  <a:cubicBezTo>
                    <a:pt x="36959" y="63"/>
                    <a:pt x="36895" y="0"/>
                    <a:pt x="36832" y="0"/>
                  </a:cubicBezTo>
                  <a:close/>
                  <a:moveTo>
                    <a:pt x="37877" y="0"/>
                  </a:moveTo>
                  <a:cubicBezTo>
                    <a:pt x="37814" y="0"/>
                    <a:pt x="37750" y="63"/>
                    <a:pt x="37750" y="127"/>
                  </a:cubicBezTo>
                  <a:cubicBezTo>
                    <a:pt x="37750" y="190"/>
                    <a:pt x="37814" y="253"/>
                    <a:pt x="37877" y="253"/>
                  </a:cubicBezTo>
                  <a:lnTo>
                    <a:pt x="38415" y="253"/>
                  </a:lnTo>
                  <a:cubicBezTo>
                    <a:pt x="38479" y="253"/>
                    <a:pt x="38542" y="190"/>
                    <a:pt x="38542" y="127"/>
                  </a:cubicBezTo>
                  <a:cubicBezTo>
                    <a:pt x="38542" y="63"/>
                    <a:pt x="38479" y="0"/>
                    <a:pt x="38415" y="0"/>
                  </a:cubicBezTo>
                  <a:close/>
                  <a:moveTo>
                    <a:pt x="39492" y="0"/>
                  </a:moveTo>
                  <a:cubicBezTo>
                    <a:pt x="39397" y="0"/>
                    <a:pt x="39365" y="63"/>
                    <a:pt x="39365" y="127"/>
                  </a:cubicBezTo>
                  <a:cubicBezTo>
                    <a:pt x="39365" y="190"/>
                    <a:pt x="39397" y="253"/>
                    <a:pt x="39492" y="253"/>
                  </a:cubicBezTo>
                  <a:lnTo>
                    <a:pt x="40030" y="253"/>
                  </a:lnTo>
                  <a:cubicBezTo>
                    <a:pt x="40094" y="253"/>
                    <a:pt x="40157" y="190"/>
                    <a:pt x="40157" y="127"/>
                  </a:cubicBezTo>
                  <a:cubicBezTo>
                    <a:pt x="40157" y="63"/>
                    <a:pt x="40094" y="0"/>
                    <a:pt x="40030" y="0"/>
                  </a:cubicBezTo>
                  <a:close/>
                  <a:moveTo>
                    <a:pt x="41076" y="0"/>
                  </a:moveTo>
                  <a:cubicBezTo>
                    <a:pt x="41012" y="0"/>
                    <a:pt x="40949" y="63"/>
                    <a:pt x="40949" y="127"/>
                  </a:cubicBezTo>
                  <a:cubicBezTo>
                    <a:pt x="40949" y="190"/>
                    <a:pt x="41012" y="253"/>
                    <a:pt x="41076" y="253"/>
                  </a:cubicBezTo>
                  <a:lnTo>
                    <a:pt x="41614" y="253"/>
                  </a:lnTo>
                  <a:cubicBezTo>
                    <a:pt x="41677" y="253"/>
                    <a:pt x="41741" y="190"/>
                    <a:pt x="41741" y="127"/>
                  </a:cubicBezTo>
                  <a:cubicBezTo>
                    <a:pt x="41741" y="63"/>
                    <a:pt x="41677" y="0"/>
                    <a:pt x="41614" y="0"/>
                  </a:cubicBezTo>
                  <a:close/>
                  <a:moveTo>
                    <a:pt x="42691" y="0"/>
                  </a:moveTo>
                  <a:cubicBezTo>
                    <a:pt x="42596" y="0"/>
                    <a:pt x="42532" y="63"/>
                    <a:pt x="42532" y="127"/>
                  </a:cubicBezTo>
                  <a:cubicBezTo>
                    <a:pt x="42532" y="190"/>
                    <a:pt x="42596" y="253"/>
                    <a:pt x="42691" y="253"/>
                  </a:cubicBezTo>
                  <a:lnTo>
                    <a:pt x="43197" y="253"/>
                  </a:lnTo>
                  <a:cubicBezTo>
                    <a:pt x="43292" y="253"/>
                    <a:pt x="43356" y="190"/>
                    <a:pt x="43356" y="127"/>
                  </a:cubicBezTo>
                  <a:cubicBezTo>
                    <a:pt x="43356" y="63"/>
                    <a:pt x="43292" y="0"/>
                    <a:pt x="43197" y="0"/>
                  </a:cubicBezTo>
                  <a:close/>
                  <a:moveTo>
                    <a:pt x="44274" y="0"/>
                  </a:moveTo>
                  <a:cubicBezTo>
                    <a:pt x="44211" y="0"/>
                    <a:pt x="44147" y="63"/>
                    <a:pt x="44147" y="127"/>
                  </a:cubicBezTo>
                  <a:cubicBezTo>
                    <a:pt x="44147" y="190"/>
                    <a:pt x="44211" y="253"/>
                    <a:pt x="44274" y="253"/>
                  </a:cubicBezTo>
                  <a:lnTo>
                    <a:pt x="44813" y="253"/>
                  </a:lnTo>
                  <a:cubicBezTo>
                    <a:pt x="44876" y="253"/>
                    <a:pt x="44939" y="190"/>
                    <a:pt x="44939" y="127"/>
                  </a:cubicBezTo>
                  <a:cubicBezTo>
                    <a:pt x="44939" y="63"/>
                    <a:pt x="44876" y="0"/>
                    <a:pt x="44813" y="0"/>
                  </a:cubicBezTo>
                  <a:close/>
                  <a:moveTo>
                    <a:pt x="45858" y="0"/>
                  </a:moveTo>
                  <a:cubicBezTo>
                    <a:pt x="45794" y="0"/>
                    <a:pt x="45731" y="63"/>
                    <a:pt x="45731" y="127"/>
                  </a:cubicBezTo>
                  <a:cubicBezTo>
                    <a:pt x="45731" y="190"/>
                    <a:pt x="45794" y="253"/>
                    <a:pt x="45858" y="253"/>
                  </a:cubicBezTo>
                  <a:lnTo>
                    <a:pt x="46396" y="253"/>
                  </a:lnTo>
                  <a:cubicBezTo>
                    <a:pt x="46459" y="253"/>
                    <a:pt x="46523" y="190"/>
                    <a:pt x="46523" y="127"/>
                  </a:cubicBezTo>
                  <a:cubicBezTo>
                    <a:pt x="46523" y="63"/>
                    <a:pt x="46491" y="0"/>
                    <a:pt x="46396" y="0"/>
                  </a:cubicBezTo>
                  <a:close/>
                  <a:moveTo>
                    <a:pt x="47473" y="0"/>
                  </a:moveTo>
                  <a:cubicBezTo>
                    <a:pt x="47378" y="0"/>
                    <a:pt x="47346" y="63"/>
                    <a:pt x="47346" y="127"/>
                  </a:cubicBezTo>
                  <a:cubicBezTo>
                    <a:pt x="47346" y="190"/>
                    <a:pt x="47378" y="253"/>
                    <a:pt x="47473" y="253"/>
                  </a:cubicBezTo>
                  <a:lnTo>
                    <a:pt x="48011" y="253"/>
                  </a:lnTo>
                  <a:cubicBezTo>
                    <a:pt x="48074" y="253"/>
                    <a:pt x="48138" y="190"/>
                    <a:pt x="48138" y="127"/>
                  </a:cubicBezTo>
                  <a:cubicBezTo>
                    <a:pt x="48138" y="63"/>
                    <a:pt x="48074" y="0"/>
                    <a:pt x="48011" y="0"/>
                  </a:cubicBezTo>
                  <a:close/>
                  <a:moveTo>
                    <a:pt x="49056" y="0"/>
                  </a:moveTo>
                  <a:cubicBezTo>
                    <a:pt x="48993" y="0"/>
                    <a:pt x="48929" y="63"/>
                    <a:pt x="48929" y="127"/>
                  </a:cubicBezTo>
                  <a:cubicBezTo>
                    <a:pt x="48929" y="190"/>
                    <a:pt x="48993" y="253"/>
                    <a:pt x="49056" y="253"/>
                  </a:cubicBezTo>
                  <a:lnTo>
                    <a:pt x="49595" y="253"/>
                  </a:lnTo>
                  <a:cubicBezTo>
                    <a:pt x="49658" y="253"/>
                    <a:pt x="49721" y="190"/>
                    <a:pt x="49721" y="127"/>
                  </a:cubicBezTo>
                  <a:cubicBezTo>
                    <a:pt x="49721" y="63"/>
                    <a:pt x="49658" y="0"/>
                    <a:pt x="49595" y="0"/>
                  </a:cubicBezTo>
                  <a:close/>
                  <a:moveTo>
                    <a:pt x="50671" y="0"/>
                  </a:moveTo>
                  <a:cubicBezTo>
                    <a:pt x="50576" y="0"/>
                    <a:pt x="50513" y="63"/>
                    <a:pt x="50513" y="127"/>
                  </a:cubicBezTo>
                  <a:cubicBezTo>
                    <a:pt x="50513" y="190"/>
                    <a:pt x="50576" y="253"/>
                    <a:pt x="50671" y="253"/>
                  </a:cubicBezTo>
                  <a:lnTo>
                    <a:pt x="51178" y="253"/>
                  </a:lnTo>
                  <a:cubicBezTo>
                    <a:pt x="51273" y="253"/>
                    <a:pt x="51336" y="190"/>
                    <a:pt x="51336" y="127"/>
                  </a:cubicBezTo>
                  <a:cubicBezTo>
                    <a:pt x="51336" y="63"/>
                    <a:pt x="51273" y="0"/>
                    <a:pt x="51178" y="0"/>
                  </a:cubicBezTo>
                  <a:close/>
                  <a:moveTo>
                    <a:pt x="52255" y="0"/>
                  </a:moveTo>
                  <a:cubicBezTo>
                    <a:pt x="52191" y="0"/>
                    <a:pt x="52128" y="63"/>
                    <a:pt x="52128" y="127"/>
                  </a:cubicBezTo>
                  <a:cubicBezTo>
                    <a:pt x="52128" y="190"/>
                    <a:pt x="52191" y="253"/>
                    <a:pt x="52255" y="253"/>
                  </a:cubicBezTo>
                  <a:lnTo>
                    <a:pt x="52793" y="253"/>
                  </a:lnTo>
                  <a:cubicBezTo>
                    <a:pt x="52856" y="253"/>
                    <a:pt x="52920" y="190"/>
                    <a:pt x="52920" y="127"/>
                  </a:cubicBezTo>
                  <a:cubicBezTo>
                    <a:pt x="52920" y="63"/>
                    <a:pt x="52856" y="0"/>
                    <a:pt x="52793" y="0"/>
                  </a:cubicBezTo>
                  <a:close/>
                  <a:moveTo>
                    <a:pt x="53870" y="0"/>
                  </a:moveTo>
                  <a:cubicBezTo>
                    <a:pt x="53775" y="0"/>
                    <a:pt x="53712" y="63"/>
                    <a:pt x="53712" y="127"/>
                  </a:cubicBezTo>
                  <a:cubicBezTo>
                    <a:pt x="53712" y="190"/>
                    <a:pt x="53775" y="253"/>
                    <a:pt x="53870" y="253"/>
                  </a:cubicBezTo>
                  <a:lnTo>
                    <a:pt x="54377" y="253"/>
                  </a:lnTo>
                  <a:cubicBezTo>
                    <a:pt x="54472" y="253"/>
                    <a:pt x="54503" y="190"/>
                    <a:pt x="54503" y="127"/>
                  </a:cubicBezTo>
                  <a:cubicBezTo>
                    <a:pt x="54503" y="63"/>
                    <a:pt x="54472" y="0"/>
                    <a:pt x="54377" y="0"/>
                  </a:cubicBezTo>
                  <a:close/>
                  <a:moveTo>
                    <a:pt x="55453" y="0"/>
                  </a:moveTo>
                  <a:cubicBezTo>
                    <a:pt x="55390" y="0"/>
                    <a:pt x="55327" y="63"/>
                    <a:pt x="55327" y="127"/>
                  </a:cubicBezTo>
                  <a:cubicBezTo>
                    <a:pt x="55327" y="190"/>
                    <a:pt x="55390" y="253"/>
                    <a:pt x="55453" y="253"/>
                  </a:cubicBezTo>
                  <a:lnTo>
                    <a:pt x="55992" y="253"/>
                  </a:lnTo>
                  <a:cubicBezTo>
                    <a:pt x="56055" y="253"/>
                    <a:pt x="56118" y="190"/>
                    <a:pt x="56118" y="127"/>
                  </a:cubicBezTo>
                  <a:cubicBezTo>
                    <a:pt x="56118" y="63"/>
                    <a:pt x="56055" y="0"/>
                    <a:pt x="55992" y="0"/>
                  </a:cubicBezTo>
                  <a:close/>
                  <a:moveTo>
                    <a:pt x="57037" y="0"/>
                  </a:moveTo>
                  <a:cubicBezTo>
                    <a:pt x="56973" y="0"/>
                    <a:pt x="56910" y="63"/>
                    <a:pt x="56910" y="127"/>
                  </a:cubicBezTo>
                  <a:cubicBezTo>
                    <a:pt x="56910" y="190"/>
                    <a:pt x="56973" y="253"/>
                    <a:pt x="57037" y="253"/>
                  </a:cubicBezTo>
                  <a:lnTo>
                    <a:pt x="57575" y="253"/>
                  </a:lnTo>
                  <a:cubicBezTo>
                    <a:pt x="57638" y="253"/>
                    <a:pt x="57702" y="190"/>
                    <a:pt x="57702" y="127"/>
                  </a:cubicBezTo>
                  <a:cubicBezTo>
                    <a:pt x="57702" y="63"/>
                    <a:pt x="57638" y="0"/>
                    <a:pt x="57575" y="0"/>
                  </a:cubicBezTo>
                  <a:close/>
                  <a:moveTo>
                    <a:pt x="58652" y="0"/>
                  </a:moveTo>
                  <a:cubicBezTo>
                    <a:pt x="58557" y="0"/>
                    <a:pt x="58525" y="63"/>
                    <a:pt x="58525" y="127"/>
                  </a:cubicBezTo>
                  <a:cubicBezTo>
                    <a:pt x="58525" y="190"/>
                    <a:pt x="58557" y="253"/>
                    <a:pt x="58652" y="253"/>
                  </a:cubicBezTo>
                  <a:lnTo>
                    <a:pt x="59190" y="253"/>
                  </a:lnTo>
                  <a:cubicBezTo>
                    <a:pt x="59254" y="253"/>
                    <a:pt x="59317" y="190"/>
                    <a:pt x="59317" y="127"/>
                  </a:cubicBezTo>
                  <a:cubicBezTo>
                    <a:pt x="59317" y="63"/>
                    <a:pt x="59254" y="0"/>
                    <a:pt x="59190" y="0"/>
                  </a:cubicBezTo>
                  <a:close/>
                  <a:moveTo>
                    <a:pt x="60235" y="0"/>
                  </a:moveTo>
                  <a:cubicBezTo>
                    <a:pt x="60172" y="0"/>
                    <a:pt x="60109" y="63"/>
                    <a:pt x="60109" y="127"/>
                  </a:cubicBezTo>
                  <a:cubicBezTo>
                    <a:pt x="60109" y="190"/>
                    <a:pt x="60172" y="253"/>
                    <a:pt x="60235" y="253"/>
                  </a:cubicBezTo>
                  <a:lnTo>
                    <a:pt x="60774" y="253"/>
                  </a:lnTo>
                  <a:cubicBezTo>
                    <a:pt x="60837" y="253"/>
                    <a:pt x="60900" y="190"/>
                    <a:pt x="60900" y="127"/>
                  </a:cubicBezTo>
                  <a:cubicBezTo>
                    <a:pt x="60900" y="63"/>
                    <a:pt x="60837" y="0"/>
                    <a:pt x="60774" y="0"/>
                  </a:cubicBezTo>
                  <a:close/>
                  <a:moveTo>
                    <a:pt x="61850" y="0"/>
                  </a:moveTo>
                  <a:cubicBezTo>
                    <a:pt x="61755" y="0"/>
                    <a:pt x="61692" y="63"/>
                    <a:pt x="61692" y="127"/>
                  </a:cubicBezTo>
                  <a:cubicBezTo>
                    <a:pt x="61692" y="190"/>
                    <a:pt x="61755" y="253"/>
                    <a:pt x="61850" y="253"/>
                  </a:cubicBezTo>
                  <a:lnTo>
                    <a:pt x="62357" y="253"/>
                  </a:lnTo>
                  <a:cubicBezTo>
                    <a:pt x="62452" y="253"/>
                    <a:pt x="62516" y="190"/>
                    <a:pt x="62516" y="127"/>
                  </a:cubicBezTo>
                  <a:cubicBezTo>
                    <a:pt x="62516" y="63"/>
                    <a:pt x="62452" y="0"/>
                    <a:pt x="62357" y="0"/>
                  </a:cubicBezTo>
                  <a:close/>
                  <a:moveTo>
                    <a:pt x="63434" y="0"/>
                  </a:moveTo>
                  <a:cubicBezTo>
                    <a:pt x="63371" y="0"/>
                    <a:pt x="63307" y="63"/>
                    <a:pt x="63307" y="127"/>
                  </a:cubicBezTo>
                  <a:cubicBezTo>
                    <a:pt x="63307" y="190"/>
                    <a:pt x="63371" y="253"/>
                    <a:pt x="63434" y="253"/>
                  </a:cubicBezTo>
                  <a:lnTo>
                    <a:pt x="63972" y="253"/>
                  </a:lnTo>
                  <a:cubicBezTo>
                    <a:pt x="64036" y="253"/>
                    <a:pt x="64099" y="190"/>
                    <a:pt x="64099" y="127"/>
                  </a:cubicBezTo>
                  <a:cubicBezTo>
                    <a:pt x="64099" y="63"/>
                    <a:pt x="64036" y="0"/>
                    <a:pt x="63972" y="0"/>
                  </a:cubicBezTo>
                  <a:close/>
                  <a:moveTo>
                    <a:pt x="65017" y="0"/>
                  </a:moveTo>
                  <a:cubicBezTo>
                    <a:pt x="64954" y="0"/>
                    <a:pt x="64891" y="63"/>
                    <a:pt x="64891" y="127"/>
                  </a:cubicBezTo>
                  <a:cubicBezTo>
                    <a:pt x="64891" y="190"/>
                    <a:pt x="64954" y="253"/>
                    <a:pt x="65017" y="253"/>
                  </a:cubicBezTo>
                  <a:lnTo>
                    <a:pt x="65556" y="253"/>
                  </a:lnTo>
                  <a:cubicBezTo>
                    <a:pt x="65619" y="253"/>
                    <a:pt x="65682" y="190"/>
                    <a:pt x="65682" y="127"/>
                  </a:cubicBezTo>
                  <a:cubicBezTo>
                    <a:pt x="65682" y="63"/>
                    <a:pt x="65651" y="0"/>
                    <a:pt x="65556" y="0"/>
                  </a:cubicBezTo>
                  <a:close/>
                  <a:moveTo>
                    <a:pt x="66633" y="0"/>
                  </a:moveTo>
                  <a:cubicBezTo>
                    <a:pt x="66537" y="0"/>
                    <a:pt x="66506" y="63"/>
                    <a:pt x="66506" y="127"/>
                  </a:cubicBezTo>
                  <a:cubicBezTo>
                    <a:pt x="66506" y="190"/>
                    <a:pt x="66537" y="253"/>
                    <a:pt x="66633" y="253"/>
                  </a:cubicBezTo>
                  <a:lnTo>
                    <a:pt x="67171" y="253"/>
                  </a:lnTo>
                  <a:cubicBezTo>
                    <a:pt x="67234" y="253"/>
                    <a:pt x="67298" y="190"/>
                    <a:pt x="67298" y="127"/>
                  </a:cubicBezTo>
                  <a:cubicBezTo>
                    <a:pt x="67298" y="63"/>
                    <a:pt x="67234" y="0"/>
                    <a:pt x="67171" y="0"/>
                  </a:cubicBezTo>
                  <a:close/>
                  <a:moveTo>
                    <a:pt x="68216" y="0"/>
                  </a:moveTo>
                  <a:cubicBezTo>
                    <a:pt x="68153" y="0"/>
                    <a:pt x="68089" y="63"/>
                    <a:pt x="68089" y="127"/>
                  </a:cubicBezTo>
                  <a:cubicBezTo>
                    <a:pt x="68089" y="190"/>
                    <a:pt x="68153" y="253"/>
                    <a:pt x="68216" y="253"/>
                  </a:cubicBezTo>
                  <a:lnTo>
                    <a:pt x="68754" y="253"/>
                  </a:lnTo>
                  <a:cubicBezTo>
                    <a:pt x="68818" y="253"/>
                    <a:pt x="68881" y="190"/>
                    <a:pt x="68881" y="127"/>
                  </a:cubicBezTo>
                  <a:cubicBezTo>
                    <a:pt x="68881" y="63"/>
                    <a:pt x="68818" y="0"/>
                    <a:pt x="68754" y="0"/>
                  </a:cubicBezTo>
                  <a:close/>
                  <a:moveTo>
                    <a:pt x="69831" y="0"/>
                  </a:moveTo>
                  <a:cubicBezTo>
                    <a:pt x="69736" y="0"/>
                    <a:pt x="69673" y="63"/>
                    <a:pt x="69673" y="127"/>
                  </a:cubicBezTo>
                  <a:cubicBezTo>
                    <a:pt x="69673" y="190"/>
                    <a:pt x="69736" y="253"/>
                    <a:pt x="69831" y="253"/>
                  </a:cubicBezTo>
                  <a:lnTo>
                    <a:pt x="70338" y="253"/>
                  </a:lnTo>
                  <a:cubicBezTo>
                    <a:pt x="70433" y="253"/>
                    <a:pt x="70496" y="190"/>
                    <a:pt x="70496" y="127"/>
                  </a:cubicBezTo>
                  <a:cubicBezTo>
                    <a:pt x="70496" y="63"/>
                    <a:pt x="70433" y="0"/>
                    <a:pt x="70338" y="0"/>
                  </a:cubicBezTo>
                  <a:close/>
                  <a:moveTo>
                    <a:pt x="71415" y="0"/>
                  </a:moveTo>
                  <a:cubicBezTo>
                    <a:pt x="71351" y="0"/>
                    <a:pt x="71288" y="63"/>
                    <a:pt x="71288" y="127"/>
                  </a:cubicBezTo>
                  <a:cubicBezTo>
                    <a:pt x="71288" y="190"/>
                    <a:pt x="71351" y="253"/>
                    <a:pt x="71415" y="253"/>
                  </a:cubicBezTo>
                  <a:lnTo>
                    <a:pt x="71953" y="253"/>
                  </a:lnTo>
                  <a:cubicBezTo>
                    <a:pt x="72016" y="253"/>
                    <a:pt x="72080" y="190"/>
                    <a:pt x="72080" y="127"/>
                  </a:cubicBezTo>
                  <a:cubicBezTo>
                    <a:pt x="72080" y="63"/>
                    <a:pt x="72016" y="0"/>
                    <a:pt x="71953" y="0"/>
                  </a:cubicBezTo>
                  <a:close/>
                  <a:moveTo>
                    <a:pt x="73030" y="0"/>
                  </a:moveTo>
                  <a:cubicBezTo>
                    <a:pt x="72935" y="0"/>
                    <a:pt x="72871" y="63"/>
                    <a:pt x="72871" y="127"/>
                  </a:cubicBezTo>
                  <a:cubicBezTo>
                    <a:pt x="72871" y="190"/>
                    <a:pt x="72935" y="253"/>
                    <a:pt x="73030" y="253"/>
                  </a:cubicBezTo>
                  <a:lnTo>
                    <a:pt x="73536" y="253"/>
                  </a:lnTo>
                  <a:cubicBezTo>
                    <a:pt x="73631" y="253"/>
                    <a:pt x="73663" y="190"/>
                    <a:pt x="73695" y="127"/>
                  </a:cubicBezTo>
                  <a:cubicBezTo>
                    <a:pt x="73695" y="63"/>
                    <a:pt x="73631" y="0"/>
                    <a:pt x="73536" y="0"/>
                  </a:cubicBezTo>
                  <a:close/>
                  <a:moveTo>
                    <a:pt x="74613" y="0"/>
                  </a:moveTo>
                  <a:cubicBezTo>
                    <a:pt x="74550" y="0"/>
                    <a:pt x="74486" y="63"/>
                    <a:pt x="74486" y="127"/>
                  </a:cubicBezTo>
                  <a:cubicBezTo>
                    <a:pt x="74486" y="190"/>
                    <a:pt x="74550" y="253"/>
                    <a:pt x="74613" y="253"/>
                  </a:cubicBezTo>
                  <a:lnTo>
                    <a:pt x="75151" y="253"/>
                  </a:lnTo>
                  <a:cubicBezTo>
                    <a:pt x="75215" y="253"/>
                    <a:pt x="75278" y="190"/>
                    <a:pt x="75278" y="127"/>
                  </a:cubicBezTo>
                  <a:cubicBezTo>
                    <a:pt x="75278" y="63"/>
                    <a:pt x="75215" y="0"/>
                    <a:pt x="75151" y="0"/>
                  </a:cubicBezTo>
                  <a:close/>
                  <a:moveTo>
                    <a:pt x="76197" y="0"/>
                  </a:moveTo>
                  <a:cubicBezTo>
                    <a:pt x="76133" y="0"/>
                    <a:pt x="76070" y="63"/>
                    <a:pt x="76070" y="127"/>
                  </a:cubicBezTo>
                  <a:cubicBezTo>
                    <a:pt x="76070" y="190"/>
                    <a:pt x="76133" y="253"/>
                    <a:pt x="76197" y="253"/>
                  </a:cubicBezTo>
                  <a:lnTo>
                    <a:pt x="76735" y="253"/>
                  </a:lnTo>
                  <a:cubicBezTo>
                    <a:pt x="76798" y="253"/>
                    <a:pt x="76862" y="190"/>
                    <a:pt x="76862" y="127"/>
                  </a:cubicBezTo>
                  <a:cubicBezTo>
                    <a:pt x="76862" y="63"/>
                    <a:pt x="76798" y="0"/>
                    <a:pt x="76735" y="0"/>
                  </a:cubicBezTo>
                  <a:close/>
                  <a:moveTo>
                    <a:pt x="77812" y="0"/>
                  </a:moveTo>
                  <a:cubicBezTo>
                    <a:pt x="77717" y="0"/>
                    <a:pt x="77685" y="63"/>
                    <a:pt x="77685" y="127"/>
                  </a:cubicBezTo>
                  <a:cubicBezTo>
                    <a:pt x="77685" y="190"/>
                    <a:pt x="77717" y="253"/>
                    <a:pt x="77812" y="253"/>
                  </a:cubicBezTo>
                  <a:lnTo>
                    <a:pt x="78350" y="253"/>
                  </a:lnTo>
                  <a:cubicBezTo>
                    <a:pt x="78413" y="253"/>
                    <a:pt x="78477" y="190"/>
                    <a:pt x="78477" y="127"/>
                  </a:cubicBezTo>
                  <a:cubicBezTo>
                    <a:pt x="78477" y="63"/>
                    <a:pt x="78413" y="0"/>
                    <a:pt x="78350" y="0"/>
                  </a:cubicBezTo>
                  <a:close/>
                  <a:moveTo>
                    <a:pt x="79395" y="0"/>
                  </a:moveTo>
                  <a:cubicBezTo>
                    <a:pt x="79332" y="0"/>
                    <a:pt x="79268" y="63"/>
                    <a:pt x="79268" y="127"/>
                  </a:cubicBezTo>
                  <a:cubicBezTo>
                    <a:pt x="79268" y="190"/>
                    <a:pt x="79332" y="253"/>
                    <a:pt x="79395" y="253"/>
                  </a:cubicBezTo>
                  <a:lnTo>
                    <a:pt x="79934" y="253"/>
                  </a:lnTo>
                  <a:cubicBezTo>
                    <a:pt x="79997" y="253"/>
                    <a:pt x="80060" y="190"/>
                    <a:pt x="80060" y="127"/>
                  </a:cubicBezTo>
                  <a:cubicBezTo>
                    <a:pt x="80060" y="63"/>
                    <a:pt x="79997" y="0"/>
                    <a:pt x="79934" y="0"/>
                  </a:cubicBezTo>
                  <a:close/>
                  <a:moveTo>
                    <a:pt x="81010" y="0"/>
                  </a:moveTo>
                  <a:cubicBezTo>
                    <a:pt x="80915" y="0"/>
                    <a:pt x="80852" y="63"/>
                    <a:pt x="80852" y="127"/>
                  </a:cubicBezTo>
                  <a:cubicBezTo>
                    <a:pt x="80852" y="190"/>
                    <a:pt x="80915" y="253"/>
                    <a:pt x="81010" y="253"/>
                  </a:cubicBezTo>
                  <a:lnTo>
                    <a:pt x="81517" y="253"/>
                  </a:lnTo>
                  <a:cubicBezTo>
                    <a:pt x="81612" y="253"/>
                    <a:pt x="81675" y="190"/>
                    <a:pt x="81644" y="127"/>
                  </a:cubicBezTo>
                  <a:cubicBezTo>
                    <a:pt x="81644" y="63"/>
                    <a:pt x="81612" y="0"/>
                    <a:pt x="81517" y="0"/>
                  </a:cubicBezTo>
                  <a:close/>
                  <a:moveTo>
                    <a:pt x="82594" y="0"/>
                  </a:moveTo>
                  <a:cubicBezTo>
                    <a:pt x="82530" y="0"/>
                    <a:pt x="82467" y="63"/>
                    <a:pt x="82467" y="127"/>
                  </a:cubicBezTo>
                  <a:cubicBezTo>
                    <a:pt x="82467" y="190"/>
                    <a:pt x="82530" y="253"/>
                    <a:pt x="82594" y="253"/>
                  </a:cubicBezTo>
                  <a:lnTo>
                    <a:pt x="83132" y="253"/>
                  </a:lnTo>
                  <a:cubicBezTo>
                    <a:pt x="83195" y="253"/>
                    <a:pt x="83259" y="190"/>
                    <a:pt x="83259" y="127"/>
                  </a:cubicBezTo>
                  <a:cubicBezTo>
                    <a:pt x="83259" y="63"/>
                    <a:pt x="83195" y="0"/>
                    <a:pt x="83132" y="0"/>
                  </a:cubicBezTo>
                  <a:close/>
                  <a:moveTo>
                    <a:pt x="84177" y="0"/>
                  </a:moveTo>
                  <a:cubicBezTo>
                    <a:pt x="84114" y="0"/>
                    <a:pt x="84050" y="63"/>
                    <a:pt x="84050" y="127"/>
                  </a:cubicBezTo>
                  <a:cubicBezTo>
                    <a:pt x="84050" y="190"/>
                    <a:pt x="84114" y="253"/>
                    <a:pt x="84177" y="253"/>
                  </a:cubicBezTo>
                  <a:lnTo>
                    <a:pt x="84716" y="253"/>
                  </a:lnTo>
                  <a:cubicBezTo>
                    <a:pt x="84779" y="253"/>
                    <a:pt x="84842" y="190"/>
                    <a:pt x="84842" y="127"/>
                  </a:cubicBezTo>
                  <a:cubicBezTo>
                    <a:pt x="84842" y="63"/>
                    <a:pt x="84811" y="0"/>
                    <a:pt x="84716" y="0"/>
                  </a:cubicBezTo>
                  <a:close/>
                  <a:moveTo>
                    <a:pt x="85792" y="0"/>
                  </a:moveTo>
                  <a:cubicBezTo>
                    <a:pt x="85697" y="0"/>
                    <a:pt x="85666" y="63"/>
                    <a:pt x="85666" y="127"/>
                  </a:cubicBezTo>
                  <a:cubicBezTo>
                    <a:pt x="85666" y="190"/>
                    <a:pt x="85697" y="253"/>
                    <a:pt x="85792" y="253"/>
                  </a:cubicBezTo>
                  <a:lnTo>
                    <a:pt x="86331" y="253"/>
                  </a:lnTo>
                  <a:cubicBezTo>
                    <a:pt x="86394" y="253"/>
                    <a:pt x="86457" y="190"/>
                    <a:pt x="86457" y="127"/>
                  </a:cubicBezTo>
                  <a:cubicBezTo>
                    <a:pt x="86457" y="63"/>
                    <a:pt x="86394" y="0"/>
                    <a:pt x="86331" y="0"/>
                  </a:cubicBezTo>
                  <a:close/>
                  <a:moveTo>
                    <a:pt x="87376" y="0"/>
                  </a:moveTo>
                  <a:cubicBezTo>
                    <a:pt x="87312" y="0"/>
                    <a:pt x="87249" y="63"/>
                    <a:pt x="87249" y="127"/>
                  </a:cubicBezTo>
                  <a:cubicBezTo>
                    <a:pt x="87249" y="190"/>
                    <a:pt x="87312" y="253"/>
                    <a:pt x="87376" y="253"/>
                  </a:cubicBezTo>
                  <a:lnTo>
                    <a:pt x="87914" y="253"/>
                  </a:lnTo>
                  <a:cubicBezTo>
                    <a:pt x="87977" y="253"/>
                    <a:pt x="88041" y="190"/>
                    <a:pt x="88041" y="127"/>
                  </a:cubicBezTo>
                  <a:cubicBezTo>
                    <a:pt x="88041" y="63"/>
                    <a:pt x="87977" y="0"/>
                    <a:pt x="87914" y="0"/>
                  </a:cubicBezTo>
                  <a:close/>
                  <a:moveTo>
                    <a:pt x="88991" y="0"/>
                  </a:moveTo>
                  <a:cubicBezTo>
                    <a:pt x="88896" y="0"/>
                    <a:pt x="88833" y="63"/>
                    <a:pt x="88833" y="127"/>
                  </a:cubicBezTo>
                  <a:cubicBezTo>
                    <a:pt x="88833" y="190"/>
                    <a:pt x="88896" y="253"/>
                    <a:pt x="88991" y="253"/>
                  </a:cubicBezTo>
                  <a:lnTo>
                    <a:pt x="89498" y="253"/>
                  </a:lnTo>
                  <a:cubicBezTo>
                    <a:pt x="89593" y="253"/>
                    <a:pt x="89656" y="190"/>
                    <a:pt x="89656" y="127"/>
                  </a:cubicBezTo>
                  <a:cubicBezTo>
                    <a:pt x="89656" y="63"/>
                    <a:pt x="89593" y="0"/>
                    <a:pt x="89498" y="0"/>
                  </a:cubicBezTo>
                  <a:close/>
                  <a:moveTo>
                    <a:pt x="90574" y="0"/>
                  </a:moveTo>
                  <a:cubicBezTo>
                    <a:pt x="90511" y="0"/>
                    <a:pt x="90448" y="63"/>
                    <a:pt x="90448" y="127"/>
                  </a:cubicBezTo>
                  <a:cubicBezTo>
                    <a:pt x="90448" y="190"/>
                    <a:pt x="90511" y="253"/>
                    <a:pt x="90574" y="253"/>
                  </a:cubicBezTo>
                  <a:lnTo>
                    <a:pt x="91113" y="253"/>
                  </a:lnTo>
                  <a:cubicBezTo>
                    <a:pt x="91176" y="253"/>
                    <a:pt x="91239" y="190"/>
                    <a:pt x="91239" y="127"/>
                  </a:cubicBezTo>
                  <a:cubicBezTo>
                    <a:pt x="91239" y="63"/>
                    <a:pt x="91176" y="0"/>
                    <a:pt x="91113" y="0"/>
                  </a:cubicBezTo>
                  <a:close/>
                  <a:moveTo>
                    <a:pt x="11275" y="95"/>
                  </a:moveTo>
                  <a:cubicBezTo>
                    <a:pt x="11085" y="127"/>
                    <a:pt x="10895" y="127"/>
                    <a:pt x="10737" y="158"/>
                  </a:cubicBezTo>
                  <a:cubicBezTo>
                    <a:pt x="10673" y="158"/>
                    <a:pt x="10610" y="222"/>
                    <a:pt x="10610" y="285"/>
                  </a:cubicBezTo>
                  <a:cubicBezTo>
                    <a:pt x="10642" y="348"/>
                    <a:pt x="10705" y="412"/>
                    <a:pt x="10768" y="412"/>
                  </a:cubicBezTo>
                  <a:cubicBezTo>
                    <a:pt x="10958" y="380"/>
                    <a:pt x="11117" y="348"/>
                    <a:pt x="11307" y="348"/>
                  </a:cubicBezTo>
                  <a:cubicBezTo>
                    <a:pt x="11370" y="317"/>
                    <a:pt x="11402" y="253"/>
                    <a:pt x="11402" y="190"/>
                  </a:cubicBezTo>
                  <a:cubicBezTo>
                    <a:pt x="11402" y="127"/>
                    <a:pt x="11338" y="95"/>
                    <a:pt x="11275" y="95"/>
                  </a:cubicBezTo>
                  <a:close/>
                  <a:moveTo>
                    <a:pt x="9692" y="348"/>
                  </a:moveTo>
                  <a:cubicBezTo>
                    <a:pt x="9502" y="412"/>
                    <a:pt x="9343" y="443"/>
                    <a:pt x="9153" y="475"/>
                  </a:cubicBezTo>
                  <a:cubicBezTo>
                    <a:pt x="9090" y="507"/>
                    <a:pt x="9058" y="570"/>
                    <a:pt x="9058" y="633"/>
                  </a:cubicBezTo>
                  <a:cubicBezTo>
                    <a:pt x="9090" y="697"/>
                    <a:pt x="9153" y="728"/>
                    <a:pt x="9185" y="728"/>
                  </a:cubicBezTo>
                  <a:lnTo>
                    <a:pt x="9248" y="728"/>
                  </a:lnTo>
                  <a:cubicBezTo>
                    <a:pt x="9406" y="665"/>
                    <a:pt x="9565" y="633"/>
                    <a:pt x="9755" y="602"/>
                  </a:cubicBezTo>
                  <a:cubicBezTo>
                    <a:pt x="9818" y="570"/>
                    <a:pt x="9850" y="507"/>
                    <a:pt x="9850" y="443"/>
                  </a:cubicBezTo>
                  <a:cubicBezTo>
                    <a:pt x="9818" y="380"/>
                    <a:pt x="9755" y="348"/>
                    <a:pt x="9692" y="348"/>
                  </a:cubicBezTo>
                  <a:close/>
                  <a:moveTo>
                    <a:pt x="8140" y="792"/>
                  </a:moveTo>
                  <a:cubicBezTo>
                    <a:pt x="7981" y="855"/>
                    <a:pt x="7823" y="918"/>
                    <a:pt x="7633" y="982"/>
                  </a:cubicBezTo>
                  <a:cubicBezTo>
                    <a:pt x="7570" y="1013"/>
                    <a:pt x="7538" y="1077"/>
                    <a:pt x="7570" y="1140"/>
                  </a:cubicBezTo>
                  <a:cubicBezTo>
                    <a:pt x="7601" y="1203"/>
                    <a:pt x="7633" y="1235"/>
                    <a:pt x="7696" y="1235"/>
                  </a:cubicBezTo>
                  <a:cubicBezTo>
                    <a:pt x="7728" y="1235"/>
                    <a:pt x="7728" y="1235"/>
                    <a:pt x="7760" y="1203"/>
                  </a:cubicBezTo>
                  <a:cubicBezTo>
                    <a:pt x="7918" y="1140"/>
                    <a:pt x="8076" y="1108"/>
                    <a:pt x="8235" y="1045"/>
                  </a:cubicBezTo>
                  <a:cubicBezTo>
                    <a:pt x="8298" y="1013"/>
                    <a:pt x="8330" y="950"/>
                    <a:pt x="8330" y="887"/>
                  </a:cubicBezTo>
                  <a:cubicBezTo>
                    <a:pt x="8298" y="823"/>
                    <a:pt x="8203" y="792"/>
                    <a:pt x="8140" y="792"/>
                  </a:cubicBezTo>
                  <a:close/>
                  <a:moveTo>
                    <a:pt x="6739" y="1413"/>
                  </a:moveTo>
                  <a:cubicBezTo>
                    <a:pt x="6719" y="1413"/>
                    <a:pt x="6700" y="1417"/>
                    <a:pt x="6683" y="1425"/>
                  </a:cubicBezTo>
                  <a:cubicBezTo>
                    <a:pt x="6525" y="1489"/>
                    <a:pt x="6366" y="1584"/>
                    <a:pt x="6208" y="1679"/>
                  </a:cubicBezTo>
                  <a:cubicBezTo>
                    <a:pt x="6145" y="1710"/>
                    <a:pt x="6145" y="1774"/>
                    <a:pt x="6176" y="1837"/>
                  </a:cubicBezTo>
                  <a:cubicBezTo>
                    <a:pt x="6208" y="1869"/>
                    <a:pt x="6240" y="1900"/>
                    <a:pt x="6271" y="1900"/>
                  </a:cubicBezTo>
                  <a:cubicBezTo>
                    <a:pt x="6303" y="1900"/>
                    <a:pt x="6335" y="1900"/>
                    <a:pt x="6366" y="1869"/>
                  </a:cubicBezTo>
                  <a:cubicBezTo>
                    <a:pt x="6525" y="1805"/>
                    <a:pt x="6651" y="1710"/>
                    <a:pt x="6810" y="1647"/>
                  </a:cubicBezTo>
                  <a:cubicBezTo>
                    <a:pt x="6873" y="1615"/>
                    <a:pt x="6905" y="1520"/>
                    <a:pt x="6873" y="1489"/>
                  </a:cubicBezTo>
                  <a:cubicBezTo>
                    <a:pt x="6850" y="1442"/>
                    <a:pt x="6793" y="1413"/>
                    <a:pt x="6739" y="1413"/>
                  </a:cubicBezTo>
                  <a:close/>
                  <a:moveTo>
                    <a:pt x="5411" y="2180"/>
                  </a:moveTo>
                  <a:cubicBezTo>
                    <a:pt x="5380" y="2180"/>
                    <a:pt x="5348" y="2190"/>
                    <a:pt x="5321" y="2217"/>
                  </a:cubicBezTo>
                  <a:cubicBezTo>
                    <a:pt x="5195" y="2312"/>
                    <a:pt x="5036" y="2407"/>
                    <a:pt x="4909" y="2502"/>
                  </a:cubicBezTo>
                  <a:cubicBezTo>
                    <a:pt x="4846" y="2534"/>
                    <a:pt x="4814" y="2629"/>
                    <a:pt x="4878" y="2660"/>
                  </a:cubicBezTo>
                  <a:cubicBezTo>
                    <a:pt x="4909" y="2692"/>
                    <a:pt x="4941" y="2724"/>
                    <a:pt x="4973" y="2724"/>
                  </a:cubicBezTo>
                  <a:cubicBezTo>
                    <a:pt x="5004" y="2724"/>
                    <a:pt x="5036" y="2724"/>
                    <a:pt x="5068" y="2692"/>
                  </a:cubicBezTo>
                  <a:cubicBezTo>
                    <a:pt x="5195" y="2597"/>
                    <a:pt x="5353" y="2502"/>
                    <a:pt x="5480" y="2407"/>
                  </a:cubicBezTo>
                  <a:cubicBezTo>
                    <a:pt x="5543" y="2375"/>
                    <a:pt x="5543" y="2280"/>
                    <a:pt x="5511" y="2217"/>
                  </a:cubicBezTo>
                  <a:cubicBezTo>
                    <a:pt x="5493" y="2199"/>
                    <a:pt x="5454" y="2180"/>
                    <a:pt x="5411" y="2180"/>
                  </a:cubicBezTo>
                  <a:close/>
                  <a:moveTo>
                    <a:pt x="4181" y="3112"/>
                  </a:moveTo>
                  <a:cubicBezTo>
                    <a:pt x="4149" y="3112"/>
                    <a:pt x="4118" y="3119"/>
                    <a:pt x="4086" y="3135"/>
                  </a:cubicBezTo>
                  <a:cubicBezTo>
                    <a:pt x="3959" y="3230"/>
                    <a:pt x="3833" y="3357"/>
                    <a:pt x="3706" y="3484"/>
                  </a:cubicBezTo>
                  <a:cubicBezTo>
                    <a:pt x="3643" y="3515"/>
                    <a:pt x="3643" y="3610"/>
                    <a:pt x="3706" y="3642"/>
                  </a:cubicBezTo>
                  <a:cubicBezTo>
                    <a:pt x="3706" y="3674"/>
                    <a:pt x="3769" y="3674"/>
                    <a:pt x="3801" y="3674"/>
                  </a:cubicBezTo>
                  <a:cubicBezTo>
                    <a:pt x="3833" y="3674"/>
                    <a:pt x="3864" y="3674"/>
                    <a:pt x="3896" y="3642"/>
                  </a:cubicBezTo>
                  <a:cubicBezTo>
                    <a:pt x="4023" y="3515"/>
                    <a:pt x="4149" y="3420"/>
                    <a:pt x="4276" y="3294"/>
                  </a:cubicBezTo>
                  <a:cubicBezTo>
                    <a:pt x="4308" y="3262"/>
                    <a:pt x="4308" y="3199"/>
                    <a:pt x="4276" y="3135"/>
                  </a:cubicBezTo>
                  <a:cubicBezTo>
                    <a:pt x="4244" y="3119"/>
                    <a:pt x="4213" y="3112"/>
                    <a:pt x="4181" y="3112"/>
                  </a:cubicBezTo>
                  <a:close/>
                  <a:moveTo>
                    <a:pt x="3079" y="4160"/>
                  </a:moveTo>
                  <a:cubicBezTo>
                    <a:pt x="3037" y="4160"/>
                    <a:pt x="2996" y="4175"/>
                    <a:pt x="2978" y="4212"/>
                  </a:cubicBezTo>
                  <a:cubicBezTo>
                    <a:pt x="2851" y="4339"/>
                    <a:pt x="2756" y="4465"/>
                    <a:pt x="2629" y="4592"/>
                  </a:cubicBezTo>
                  <a:cubicBezTo>
                    <a:pt x="2598" y="4655"/>
                    <a:pt x="2598" y="4719"/>
                    <a:pt x="2661" y="4750"/>
                  </a:cubicBezTo>
                  <a:cubicBezTo>
                    <a:pt x="2693" y="4782"/>
                    <a:pt x="2724" y="4782"/>
                    <a:pt x="2756" y="4782"/>
                  </a:cubicBezTo>
                  <a:cubicBezTo>
                    <a:pt x="2788" y="4782"/>
                    <a:pt x="2819" y="4750"/>
                    <a:pt x="2851" y="4719"/>
                  </a:cubicBezTo>
                  <a:cubicBezTo>
                    <a:pt x="2946" y="4592"/>
                    <a:pt x="3073" y="4465"/>
                    <a:pt x="3168" y="4370"/>
                  </a:cubicBezTo>
                  <a:cubicBezTo>
                    <a:pt x="3231" y="4307"/>
                    <a:pt x="3231" y="4244"/>
                    <a:pt x="3168" y="4180"/>
                  </a:cubicBezTo>
                  <a:cubicBezTo>
                    <a:pt x="3141" y="4167"/>
                    <a:pt x="3110" y="4160"/>
                    <a:pt x="3079" y="4160"/>
                  </a:cubicBezTo>
                  <a:close/>
                  <a:moveTo>
                    <a:pt x="2129" y="5331"/>
                  </a:moveTo>
                  <a:cubicBezTo>
                    <a:pt x="2086" y="5331"/>
                    <a:pt x="2046" y="5347"/>
                    <a:pt x="2028" y="5384"/>
                  </a:cubicBezTo>
                  <a:cubicBezTo>
                    <a:pt x="1933" y="5510"/>
                    <a:pt x="1838" y="5669"/>
                    <a:pt x="1743" y="5795"/>
                  </a:cubicBezTo>
                  <a:cubicBezTo>
                    <a:pt x="1711" y="5859"/>
                    <a:pt x="1711" y="5954"/>
                    <a:pt x="1774" y="5985"/>
                  </a:cubicBezTo>
                  <a:lnTo>
                    <a:pt x="1869" y="5985"/>
                  </a:lnTo>
                  <a:cubicBezTo>
                    <a:pt x="1901" y="5985"/>
                    <a:pt x="1933" y="5954"/>
                    <a:pt x="1964" y="5922"/>
                  </a:cubicBezTo>
                  <a:cubicBezTo>
                    <a:pt x="2059" y="5795"/>
                    <a:pt x="2154" y="5669"/>
                    <a:pt x="2249" y="5510"/>
                  </a:cubicBezTo>
                  <a:cubicBezTo>
                    <a:pt x="2281" y="5479"/>
                    <a:pt x="2281" y="5384"/>
                    <a:pt x="2218" y="5352"/>
                  </a:cubicBezTo>
                  <a:cubicBezTo>
                    <a:pt x="2191" y="5339"/>
                    <a:pt x="2160" y="5331"/>
                    <a:pt x="2129" y="5331"/>
                  </a:cubicBezTo>
                  <a:close/>
                  <a:moveTo>
                    <a:pt x="1370" y="6606"/>
                  </a:moveTo>
                  <a:cubicBezTo>
                    <a:pt x="1316" y="6606"/>
                    <a:pt x="1259" y="6636"/>
                    <a:pt x="1236" y="6682"/>
                  </a:cubicBezTo>
                  <a:cubicBezTo>
                    <a:pt x="1173" y="6809"/>
                    <a:pt x="1078" y="6967"/>
                    <a:pt x="1014" y="7126"/>
                  </a:cubicBezTo>
                  <a:cubicBezTo>
                    <a:pt x="983" y="7189"/>
                    <a:pt x="1014" y="7252"/>
                    <a:pt x="1078" y="7284"/>
                  </a:cubicBezTo>
                  <a:lnTo>
                    <a:pt x="1141" y="7284"/>
                  </a:lnTo>
                  <a:cubicBezTo>
                    <a:pt x="1204" y="7284"/>
                    <a:pt x="1236" y="7252"/>
                    <a:pt x="1268" y="7221"/>
                  </a:cubicBezTo>
                  <a:cubicBezTo>
                    <a:pt x="1331" y="7062"/>
                    <a:pt x="1394" y="6904"/>
                    <a:pt x="1489" y="6777"/>
                  </a:cubicBezTo>
                  <a:cubicBezTo>
                    <a:pt x="1521" y="6714"/>
                    <a:pt x="1489" y="6651"/>
                    <a:pt x="1426" y="6619"/>
                  </a:cubicBezTo>
                  <a:cubicBezTo>
                    <a:pt x="1409" y="6610"/>
                    <a:pt x="1390" y="6606"/>
                    <a:pt x="1370" y="6606"/>
                  </a:cubicBezTo>
                  <a:close/>
                  <a:moveTo>
                    <a:pt x="793" y="7949"/>
                  </a:moveTo>
                  <a:cubicBezTo>
                    <a:pt x="729" y="7949"/>
                    <a:pt x="666" y="7981"/>
                    <a:pt x="634" y="8044"/>
                  </a:cubicBezTo>
                  <a:cubicBezTo>
                    <a:pt x="602" y="8202"/>
                    <a:pt x="539" y="8329"/>
                    <a:pt x="476" y="8487"/>
                  </a:cubicBezTo>
                  <a:cubicBezTo>
                    <a:pt x="476" y="8582"/>
                    <a:pt x="507" y="8646"/>
                    <a:pt x="571" y="8646"/>
                  </a:cubicBezTo>
                  <a:lnTo>
                    <a:pt x="602" y="8646"/>
                  </a:lnTo>
                  <a:cubicBezTo>
                    <a:pt x="666" y="8646"/>
                    <a:pt x="729" y="8614"/>
                    <a:pt x="729" y="8551"/>
                  </a:cubicBezTo>
                  <a:cubicBezTo>
                    <a:pt x="793" y="8424"/>
                    <a:pt x="856" y="8266"/>
                    <a:pt x="888" y="8107"/>
                  </a:cubicBezTo>
                  <a:cubicBezTo>
                    <a:pt x="919" y="8044"/>
                    <a:pt x="888" y="7981"/>
                    <a:pt x="793" y="7949"/>
                  </a:cubicBezTo>
                  <a:close/>
                  <a:moveTo>
                    <a:pt x="381" y="9342"/>
                  </a:moveTo>
                  <a:cubicBezTo>
                    <a:pt x="317" y="9342"/>
                    <a:pt x="254" y="9374"/>
                    <a:pt x="254" y="9437"/>
                  </a:cubicBezTo>
                  <a:cubicBezTo>
                    <a:pt x="191" y="9627"/>
                    <a:pt x="191" y="9786"/>
                    <a:pt x="159" y="9944"/>
                  </a:cubicBezTo>
                  <a:cubicBezTo>
                    <a:pt x="127" y="10007"/>
                    <a:pt x="191" y="10071"/>
                    <a:pt x="254" y="10071"/>
                  </a:cubicBezTo>
                  <a:lnTo>
                    <a:pt x="286" y="10071"/>
                  </a:lnTo>
                  <a:cubicBezTo>
                    <a:pt x="349" y="10071"/>
                    <a:pt x="412" y="10039"/>
                    <a:pt x="412" y="9976"/>
                  </a:cubicBezTo>
                  <a:cubicBezTo>
                    <a:pt x="444" y="9817"/>
                    <a:pt x="476" y="9659"/>
                    <a:pt x="507" y="9501"/>
                  </a:cubicBezTo>
                  <a:cubicBezTo>
                    <a:pt x="507" y="9437"/>
                    <a:pt x="476" y="9374"/>
                    <a:pt x="381" y="9342"/>
                  </a:cubicBezTo>
                  <a:close/>
                  <a:moveTo>
                    <a:pt x="191" y="10799"/>
                  </a:moveTo>
                  <a:cubicBezTo>
                    <a:pt x="96" y="10799"/>
                    <a:pt x="32" y="10831"/>
                    <a:pt x="32" y="10894"/>
                  </a:cubicBezTo>
                  <a:cubicBezTo>
                    <a:pt x="32" y="11084"/>
                    <a:pt x="1" y="11243"/>
                    <a:pt x="1" y="11401"/>
                  </a:cubicBezTo>
                  <a:cubicBezTo>
                    <a:pt x="1" y="11464"/>
                    <a:pt x="64" y="11528"/>
                    <a:pt x="159" y="11528"/>
                  </a:cubicBezTo>
                  <a:cubicBezTo>
                    <a:pt x="222" y="11528"/>
                    <a:pt x="286" y="11464"/>
                    <a:pt x="286" y="11401"/>
                  </a:cubicBezTo>
                  <a:cubicBezTo>
                    <a:pt x="286" y="11243"/>
                    <a:pt x="286" y="11084"/>
                    <a:pt x="317" y="10926"/>
                  </a:cubicBezTo>
                  <a:cubicBezTo>
                    <a:pt x="317" y="10862"/>
                    <a:pt x="254" y="10799"/>
                    <a:pt x="191" y="10799"/>
                  </a:cubicBezTo>
                  <a:close/>
                  <a:moveTo>
                    <a:pt x="159" y="12224"/>
                  </a:moveTo>
                  <a:cubicBezTo>
                    <a:pt x="64" y="12224"/>
                    <a:pt x="1" y="12288"/>
                    <a:pt x="1" y="12351"/>
                  </a:cubicBezTo>
                  <a:lnTo>
                    <a:pt x="1" y="12858"/>
                  </a:lnTo>
                  <a:cubicBezTo>
                    <a:pt x="1" y="12921"/>
                    <a:pt x="64" y="12953"/>
                    <a:pt x="159" y="12953"/>
                  </a:cubicBezTo>
                  <a:cubicBezTo>
                    <a:pt x="222" y="12953"/>
                    <a:pt x="286" y="12921"/>
                    <a:pt x="286" y="12858"/>
                  </a:cubicBezTo>
                  <a:lnTo>
                    <a:pt x="286" y="12351"/>
                  </a:lnTo>
                  <a:cubicBezTo>
                    <a:pt x="286" y="12288"/>
                    <a:pt x="222" y="12224"/>
                    <a:pt x="159" y="12224"/>
                  </a:cubicBezTo>
                  <a:close/>
                  <a:moveTo>
                    <a:pt x="159" y="13681"/>
                  </a:moveTo>
                  <a:cubicBezTo>
                    <a:pt x="64" y="13681"/>
                    <a:pt x="1" y="13744"/>
                    <a:pt x="1" y="13808"/>
                  </a:cubicBezTo>
                  <a:lnTo>
                    <a:pt x="1" y="14283"/>
                  </a:lnTo>
                  <a:cubicBezTo>
                    <a:pt x="1" y="14378"/>
                    <a:pt x="64" y="14409"/>
                    <a:pt x="159" y="14409"/>
                  </a:cubicBezTo>
                  <a:cubicBezTo>
                    <a:pt x="222" y="14409"/>
                    <a:pt x="286" y="14378"/>
                    <a:pt x="286" y="14283"/>
                  </a:cubicBezTo>
                  <a:lnTo>
                    <a:pt x="286" y="13808"/>
                  </a:lnTo>
                  <a:cubicBezTo>
                    <a:pt x="286" y="13744"/>
                    <a:pt x="222" y="13681"/>
                    <a:pt x="159" y="13681"/>
                  </a:cubicBezTo>
                  <a:close/>
                  <a:moveTo>
                    <a:pt x="159" y="15138"/>
                  </a:moveTo>
                  <a:cubicBezTo>
                    <a:pt x="64" y="15138"/>
                    <a:pt x="1" y="15201"/>
                    <a:pt x="1" y="15264"/>
                  </a:cubicBezTo>
                  <a:lnTo>
                    <a:pt x="1" y="15740"/>
                  </a:lnTo>
                  <a:cubicBezTo>
                    <a:pt x="1" y="15803"/>
                    <a:pt x="64" y="15866"/>
                    <a:pt x="159" y="15866"/>
                  </a:cubicBezTo>
                  <a:cubicBezTo>
                    <a:pt x="222" y="15866"/>
                    <a:pt x="286" y="15803"/>
                    <a:pt x="286" y="15740"/>
                  </a:cubicBezTo>
                  <a:lnTo>
                    <a:pt x="286" y="15264"/>
                  </a:lnTo>
                  <a:cubicBezTo>
                    <a:pt x="286" y="15201"/>
                    <a:pt x="222" y="15138"/>
                    <a:pt x="159" y="15138"/>
                  </a:cubicBezTo>
                  <a:close/>
                  <a:moveTo>
                    <a:pt x="159" y="16595"/>
                  </a:moveTo>
                  <a:cubicBezTo>
                    <a:pt x="64" y="16595"/>
                    <a:pt x="1" y="16658"/>
                    <a:pt x="1" y="16721"/>
                  </a:cubicBezTo>
                  <a:lnTo>
                    <a:pt x="1" y="17196"/>
                  </a:lnTo>
                  <a:cubicBezTo>
                    <a:pt x="1" y="17260"/>
                    <a:pt x="64" y="17323"/>
                    <a:pt x="159" y="17323"/>
                  </a:cubicBezTo>
                  <a:cubicBezTo>
                    <a:pt x="222" y="17323"/>
                    <a:pt x="286" y="17260"/>
                    <a:pt x="286" y="17196"/>
                  </a:cubicBezTo>
                  <a:lnTo>
                    <a:pt x="286" y="16721"/>
                  </a:lnTo>
                  <a:cubicBezTo>
                    <a:pt x="286" y="16658"/>
                    <a:pt x="222" y="16595"/>
                    <a:pt x="159" y="16595"/>
                  </a:cubicBezTo>
                  <a:close/>
                  <a:moveTo>
                    <a:pt x="159" y="18051"/>
                  </a:moveTo>
                  <a:cubicBezTo>
                    <a:pt x="64" y="18051"/>
                    <a:pt x="1" y="18115"/>
                    <a:pt x="1" y="18178"/>
                  </a:cubicBezTo>
                  <a:lnTo>
                    <a:pt x="1" y="18653"/>
                  </a:lnTo>
                  <a:cubicBezTo>
                    <a:pt x="1" y="18716"/>
                    <a:pt x="64" y="18780"/>
                    <a:pt x="159" y="18780"/>
                  </a:cubicBezTo>
                  <a:cubicBezTo>
                    <a:pt x="222" y="18780"/>
                    <a:pt x="286" y="18716"/>
                    <a:pt x="286" y="18653"/>
                  </a:cubicBezTo>
                  <a:lnTo>
                    <a:pt x="286" y="18178"/>
                  </a:lnTo>
                  <a:cubicBezTo>
                    <a:pt x="286" y="18083"/>
                    <a:pt x="222" y="18051"/>
                    <a:pt x="159" y="18051"/>
                  </a:cubicBezTo>
                  <a:close/>
                  <a:moveTo>
                    <a:pt x="159" y="19508"/>
                  </a:moveTo>
                  <a:cubicBezTo>
                    <a:pt x="64" y="19508"/>
                    <a:pt x="1" y="19540"/>
                    <a:pt x="1" y="19603"/>
                  </a:cubicBezTo>
                  <a:lnTo>
                    <a:pt x="1" y="20110"/>
                  </a:lnTo>
                  <a:cubicBezTo>
                    <a:pt x="1" y="20173"/>
                    <a:pt x="64" y="20236"/>
                    <a:pt x="159" y="20236"/>
                  </a:cubicBezTo>
                  <a:cubicBezTo>
                    <a:pt x="222" y="20236"/>
                    <a:pt x="286" y="20173"/>
                    <a:pt x="286" y="20110"/>
                  </a:cubicBezTo>
                  <a:lnTo>
                    <a:pt x="286" y="19603"/>
                  </a:lnTo>
                  <a:cubicBezTo>
                    <a:pt x="286" y="19540"/>
                    <a:pt x="222" y="19508"/>
                    <a:pt x="159" y="19508"/>
                  </a:cubicBezTo>
                  <a:close/>
                  <a:moveTo>
                    <a:pt x="159" y="20933"/>
                  </a:moveTo>
                  <a:cubicBezTo>
                    <a:pt x="64" y="20933"/>
                    <a:pt x="1" y="20997"/>
                    <a:pt x="1" y="21060"/>
                  </a:cubicBezTo>
                  <a:lnTo>
                    <a:pt x="1" y="21567"/>
                  </a:lnTo>
                  <a:cubicBezTo>
                    <a:pt x="1" y="21630"/>
                    <a:pt x="64" y="21662"/>
                    <a:pt x="159" y="21662"/>
                  </a:cubicBezTo>
                  <a:cubicBezTo>
                    <a:pt x="222" y="21662"/>
                    <a:pt x="286" y="21630"/>
                    <a:pt x="286" y="21567"/>
                  </a:cubicBezTo>
                  <a:lnTo>
                    <a:pt x="286" y="21060"/>
                  </a:lnTo>
                  <a:cubicBezTo>
                    <a:pt x="286" y="20997"/>
                    <a:pt x="222" y="20933"/>
                    <a:pt x="159" y="20933"/>
                  </a:cubicBezTo>
                  <a:close/>
                  <a:moveTo>
                    <a:pt x="159" y="22390"/>
                  </a:moveTo>
                  <a:cubicBezTo>
                    <a:pt x="64" y="22390"/>
                    <a:pt x="1" y="22453"/>
                    <a:pt x="1" y="22517"/>
                  </a:cubicBezTo>
                  <a:lnTo>
                    <a:pt x="1" y="22992"/>
                  </a:lnTo>
                  <a:cubicBezTo>
                    <a:pt x="1" y="23087"/>
                    <a:pt x="64" y="23118"/>
                    <a:pt x="159" y="23118"/>
                  </a:cubicBezTo>
                  <a:cubicBezTo>
                    <a:pt x="222" y="23118"/>
                    <a:pt x="286" y="23087"/>
                    <a:pt x="286" y="22992"/>
                  </a:cubicBezTo>
                  <a:lnTo>
                    <a:pt x="286" y="22517"/>
                  </a:lnTo>
                  <a:cubicBezTo>
                    <a:pt x="286" y="22453"/>
                    <a:pt x="222" y="22390"/>
                    <a:pt x="159" y="22390"/>
                  </a:cubicBezTo>
                  <a:close/>
                  <a:moveTo>
                    <a:pt x="159" y="23847"/>
                  </a:moveTo>
                  <a:cubicBezTo>
                    <a:pt x="64" y="23847"/>
                    <a:pt x="1" y="23910"/>
                    <a:pt x="1" y="23973"/>
                  </a:cubicBezTo>
                  <a:lnTo>
                    <a:pt x="1" y="24448"/>
                  </a:lnTo>
                  <a:cubicBezTo>
                    <a:pt x="1" y="24512"/>
                    <a:pt x="64" y="24575"/>
                    <a:pt x="159" y="24575"/>
                  </a:cubicBezTo>
                  <a:cubicBezTo>
                    <a:pt x="222" y="24575"/>
                    <a:pt x="286" y="24512"/>
                    <a:pt x="286" y="24448"/>
                  </a:cubicBezTo>
                  <a:lnTo>
                    <a:pt x="286" y="23973"/>
                  </a:lnTo>
                  <a:cubicBezTo>
                    <a:pt x="286" y="23910"/>
                    <a:pt x="222" y="23847"/>
                    <a:pt x="159" y="23847"/>
                  </a:cubicBezTo>
                  <a:close/>
                  <a:moveTo>
                    <a:pt x="159" y="25304"/>
                  </a:moveTo>
                  <a:cubicBezTo>
                    <a:pt x="64" y="25304"/>
                    <a:pt x="1" y="25367"/>
                    <a:pt x="1" y="25430"/>
                  </a:cubicBezTo>
                  <a:lnTo>
                    <a:pt x="1" y="25905"/>
                  </a:lnTo>
                  <a:cubicBezTo>
                    <a:pt x="1" y="25969"/>
                    <a:pt x="64" y="26032"/>
                    <a:pt x="159" y="26032"/>
                  </a:cubicBezTo>
                  <a:cubicBezTo>
                    <a:pt x="222" y="26032"/>
                    <a:pt x="286" y="25969"/>
                    <a:pt x="286" y="25905"/>
                  </a:cubicBezTo>
                  <a:lnTo>
                    <a:pt x="286" y="25430"/>
                  </a:lnTo>
                  <a:cubicBezTo>
                    <a:pt x="286" y="25367"/>
                    <a:pt x="222" y="25304"/>
                    <a:pt x="159" y="25304"/>
                  </a:cubicBezTo>
                  <a:close/>
                  <a:moveTo>
                    <a:pt x="159" y="26760"/>
                  </a:moveTo>
                  <a:cubicBezTo>
                    <a:pt x="64" y="26760"/>
                    <a:pt x="1" y="26792"/>
                    <a:pt x="1" y="26887"/>
                  </a:cubicBezTo>
                  <a:lnTo>
                    <a:pt x="1" y="27362"/>
                  </a:lnTo>
                  <a:cubicBezTo>
                    <a:pt x="1" y="27425"/>
                    <a:pt x="64" y="27489"/>
                    <a:pt x="159" y="27489"/>
                  </a:cubicBezTo>
                  <a:cubicBezTo>
                    <a:pt x="222" y="27489"/>
                    <a:pt x="286" y="27425"/>
                    <a:pt x="286" y="27362"/>
                  </a:cubicBezTo>
                  <a:lnTo>
                    <a:pt x="286" y="26887"/>
                  </a:lnTo>
                  <a:cubicBezTo>
                    <a:pt x="286" y="26792"/>
                    <a:pt x="222" y="26760"/>
                    <a:pt x="159" y="26760"/>
                  </a:cubicBezTo>
                  <a:close/>
                  <a:moveTo>
                    <a:pt x="159" y="28217"/>
                  </a:moveTo>
                  <a:cubicBezTo>
                    <a:pt x="64" y="28217"/>
                    <a:pt x="1" y="28249"/>
                    <a:pt x="1" y="28312"/>
                  </a:cubicBezTo>
                  <a:lnTo>
                    <a:pt x="1" y="28819"/>
                  </a:lnTo>
                  <a:cubicBezTo>
                    <a:pt x="1" y="28882"/>
                    <a:pt x="64" y="28945"/>
                    <a:pt x="159" y="28945"/>
                  </a:cubicBezTo>
                  <a:cubicBezTo>
                    <a:pt x="222" y="28945"/>
                    <a:pt x="286" y="28882"/>
                    <a:pt x="286" y="28819"/>
                  </a:cubicBezTo>
                  <a:lnTo>
                    <a:pt x="286" y="28312"/>
                  </a:lnTo>
                  <a:cubicBezTo>
                    <a:pt x="286" y="28249"/>
                    <a:pt x="222" y="28217"/>
                    <a:pt x="159" y="28217"/>
                  </a:cubicBezTo>
                  <a:close/>
                  <a:moveTo>
                    <a:pt x="159" y="29642"/>
                  </a:moveTo>
                  <a:cubicBezTo>
                    <a:pt x="64" y="29642"/>
                    <a:pt x="1" y="29705"/>
                    <a:pt x="1" y="29769"/>
                  </a:cubicBezTo>
                  <a:lnTo>
                    <a:pt x="1" y="30276"/>
                  </a:lnTo>
                  <a:cubicBezTo>
                    <a:pt x="1" y="30339"/>
                    <a:pt x="64" y="30371"/>
                    <a:pt x="159" y="30371"/>
                  </a:cubicBezTo>
                  <a:cubicBezTo>
                    <a:pt x="222" y="30371"/>
                    <a:pt x="286" y="30339"/>
                    <a:pt x="286" y="30276"/>
                  </a:cubicBezTo>
                  <a:lnTo>
                    <a:pt x="286" y="29769"/>
                  </a:lnTo>
                  <a:cubicBezTo>
                    <a:pt x="286" y="29705"/>
                    <a:pt x="222" y="29642"/>
                    <a:pt x="159" y="29642"/>
                  </a:cubicBezTo>
                  <a:close/>
                  <a:moveTo>
                    <a:pt x="159" y="31099"/>
                  </a:moveTo>
                  <a:cubicBezTo>
                    <a:pt x="64" y="31099"/>
                    <a:pt x="1" y="31162"/>
                    <a:pt x="1" y="31226"/>
                  </a:cubicBezTo>
                  <a:lnTo>
                    <a:pt x="1" y="31701"/>
                  </a:lnTo>
                  <a:cubicBezTo>
                    <a:pt x="1" y="31764"/>
                    <a:pt x="64" y="31827"/>
                    <a:pt x="159" y="31827"/>
                  </a:cubicBezTo>
                  <a:cubicBezTo>
                    <a:pt x="222" y="31827"/>
                    <a:pt x="286" y="31764"/>
                    <a:pt x="286" y="31701"/>
                  </a:cubicBezTo>
                  <a:lnTo>
                    <a:pt x="286" y="31226"/>
                  </a:lnTo>
                  <a:cubicBezTo>
                    <a:pt x="286" y="31162"/>
                    <a:pt x="222" y="31099"/>
                    <a:pt x="159" y="31099"/>
                  </a:cubicBezTo>
                  <a:close/>
                  <a:moveTo>
                    <a:pt x="159" y="32556"/>
                  </a:moveTo>
                  <a:cubicBezTo>
                    <a:pt x="64" y="32556"/>
                    <a:pt x="1" y="32619"/>
                    <a:pt x="1" y="32682"/>
                  </a:cubicBezTo>
                  <a:lnTo>
                    <a:pt x="1" y="33157"/>
                  </a:lnTo>
                  <a:cubicBezTo>
                    <a:pt x="1" y="33221"/>
                    <a:pt x="64" y="33284"/>
                    <a:pt x="159" y="33284"/>
                  </a:cubicBezTo>
                  <a:cubicBezTo>
                    <a:pt x="222" y="33284"/>
                    <a:pt x="286" y="33221"/>
                    <a:pt x="286" y="33157"/>
                  </a:cubicBezTo>
                  <a:lnTo>
                    <a:pt x="286" y="32682"/>
                  </a:lnTo>
                  <a:cubicBezTo>
                    <a:pt x="286" y="32619"/>
                    <a:pt x="222" y="32556"/>
                    <a:pt x="159" y="32556"/>
                  </a:cubicBezTo>
                  <a:close/>
                  <a:moveTo>
                    <a:pt x="159" y="34012"/>
                  </a:moveTo>
                  <a:cubicBezTo>
                    <a:pt x="64" y="34012"/>
                    <a:pt x="1" y="34076"/>
                    <a:pt x="1" y="34139"/>
                  </a:cubicBezTo>
                  <a:lnTo>
                    <a:pt x="1" y="34614"/>
                  </a:lnTo>
                  <a:cubicBezTo>
                    <a:pt x="1" y="34677"/>
                    <a:pt x="64" y="34741"/>
                    <a:pt x="159" y="34741"/>
                  </a:cubicBezTo>
                  <a:cubicBezTo>
                    <a:pt x="222" y="34741"/>
                    <a:pt x="286" y="34677"/>
                    <a:pt x="286" y="34614"/>
                  </a:cubicBezTo>
                  <a:lnTo>
                    <a:pt x="286" y="34139"/>
                  </a:lnTo>
                  <a:cubicBezTo>
                    <a:pt x="286" y="34044"/>
                    <a:pt x="222" y="34012"/>
                    <a:pt x="159" y="34012"/>
                  </a:cubicBezTo>
                  <a:close/>
                  <a:moveTo>
                    <a:pt x="159" y="35469"/>
                  </a:moveTo>
                  <a:cubicBezTo>
                    <a:pt x="64" y="35469"/>
                    <a:pt x="1" y="35501"/>
                    <a:pt x="1" y="35596"/>
                  </a:cubicBezTo>
                  <a:lnTo>
                    <a:pt x="1" y="36071"/>
                  </a:lnTo>
                  <a:cubicBezTo>
                    <a:pt x="1" y="36134"/>
                    <a:pt x="64" y="36198"/>
                    <a:pt x="159" y="36198"/>
                  </a:cubicBezTo>
                  <a:cubicBezTo>
                    <a:pt x="222" y="36198"/>
                    <a:pt x="286" y="36134"/>
                    <a:pt x="286" y="36071"/>
                  </a:cubicBezTo>
                  <a:lnTo>
                    <a:pt x="286" y="35596"/>
                  </a:lnTo>
                  <a:cubicBezTo>
                    <a:pt x="286" y="35501"/>
                    <a:pt x="222" y="35469"/>
                    <a:pt x="159" y="35469"/>
                  </a:cubicBezTo>
                  <a:close/>
                  <a:moveTo>
                    <a:pt x="159" y="36926"/>
                  </a:moveTo>
                  <a:cubicBezTo>
                    <a:pt x="64" y="36926"/>
                    <a:pt x="1" y="36958"/>
                    <a:pt x="1" y="37021"/>
                  </a:cubicBezTo>
                  <a:lnTo>
                    <a:pt x="1" y="37528"/>
                  </a:lnTo>
                  <a:cubicBezTo>
                    <a:pt x="1" y="37591"/>
                    <a:pt x="64" y="37654"/>
                    <a:pt x="159" y="37654"/>
                  </a:cubicBezTo>
                  <a:cubicBezTo>
                    <a:pt x="222" y="37654"/>
                    <a:pt x="286" y="37591"/>
                    <a:pt x="286" y="37528"/>
                  </a:cubicBezTo>
                  <a:lnTo>
                    <a:pt x="286" y="37021"/>
                  </a:lnTo>
                  <a:cubicBezTo>
                    <a:pt x="286" y="36958"/>
                    <a:pt x="222" y="36926"/>
                    <a:pt x="159" y="36926"/>
                  </a:cubicBezTo>
                  <a:close/>
                  <a:moveTo>
                    <a:pt x="159" y="38351"/>
                  </a:moveTo>
                  <a:cubicBezTo>
                    <a:pt x="64" y="38351"/>
                    <a:pt x="1" y="38414"/>
                    <a:pt x="1" y="38478"/>
                  </a:cubicBezTo>
                  <a:lnTo>
                    <a:pt x="1" y="38953"/>
                  </a:lnTo>
                  <a:cubicBezTo>
                    <a:pt x="1" y="39048"/>
                    <a:pt x="64" y="39079"/>
                    <a:pt x="159" y="39079"/>
                  </a:cubicBezTo>
                  <a:cubicBezTo>
                    <a:pt x="222" y="39079"/>
                    <a:pt x="286" y="39048"/>
                    <a:pt x="286" y="38953"/>
                  </a:cubicBezTo>
                  <a:lnTo>
                    <a:pt x="286" y="38478"/>
                  </a:lnTo>
                  <a:cubicBezTo>
                    <a:pt x="286" y="38414"/>
                    <a:pt x="222" y="38351"/>
                    <a:pt x="159" y="38351"/>
                  </a:cubicBezTo>
                  <a:close/>
                  <a:moveTo>
                    <a:pt x="159" y="39808"/>
                  </a:moveTo>
                  <a:cubicBezTo>
                    <a:pt x="64" y="39808"/>
                    <a:pt x="1" y="39871"/>
                    <a:pt x="1" y="39935"/>
                  </a:cubicBezTo>
                  <a:lnTo>
                    <a:pt x="1" y="40410"/>
                  </a:lnTo>
                  <a:cubicBezTo>
                    <a:pt x="1" y="40473"/>
                    <a:pt x="64" y="40536"/>
                    <a:pt x="159" y="40536"/>
                  </a:cubicBezTo>
                  <a:cubicBezTo>
                    <a:pt x="222" y="40536"/>
                    <a:pt x="286" y="40473"/>
                    <a:pt x="286" y="40410"/>
                  </a:cubicBezTo>
                  <a:lnTo>
                    <a:pt x="286" y="39935"/>
                  </a:lnTo>
                  <a:cubicBezTo>
                    <a:pt x="286" y="39871"/>
                    <a:pt x="222" y="39808"/>
                    <a:pt x="159" y="39808"/>
                  </a:cubicBezTo>
                  <a:close/>
                  <a:moveTo>
                    <a:pt x="159" y="41265"/>
                  </a:moveTo>
                  <a:cubicBezTo>
                    <a:pt x="64" y="41265"/>
                    <a:pt x="1" y="41328"/>
                    <a:pt x="1" y="41391"/>
                  </a:cubicBezTo>
                  <a:lnTo>
                    <a:pt x="1" y="41866"/>
                  </a:lnTo>
                  <a:cubicBezTo>
                    <a:pt x="1" y="41930"/>
                    <a:pt x="64" y="41993"/>
                    <a:pt x="159" y="41993"/>
                  </a:cubicBezTo>
                  <a:cubicBezTo>
                    <a:pt x="222" y="41993"/>
                    <a:pt x="286" y="41930"/>
                    <a:pt x="286" y="41866"/>
                  </a:cubicBezTo>
                  <a:lnTo>
                    <a:pt x="286" y="41391"/>
                  </a:lnTo>
                  <a:cubicBezTo>
                    <a:pt x="286" y="41328"/>
                    <a:pt x="222" y="41265"/>
                    <a:pt x="159" y="41265"/>
                  </a:cubicBezTo>
                  <a:close/>
                  <a:moveTo>
                    <a:pt x="159" y="42721"/>
                  </a:moveTo>
                  <a:cubicBezTo>
                    <a:pt x="64" y="42721"/>
                    <a:pt x="1" y="42785"/>
                    <a:pt x="1" y="42848"/>
                  </a:cubicBezTo>
                  <a:lnTo>
                    <a:pt x="1" y="43323"/>
                  </a:lnTo>
                  <a:cubicBezTo>
                    <a:pt x="1" y="43386"/>
                    <a:pt x="64" y="43450"/>
                    <a:pt x="159" y="43450"/>
                  </a:cubicBezTo>
                  <a:cubicBezTo>
                    <a:pt x="222" y="43450"/>
                    <a:pt x="286" y="43386"/>
                    <a:pt x="286" y="43323"/>
                  </a:cubicBezTo>
                  <a:lnTo>
                    <a:pt x="286" y="42848"/>
                  </a:lnTo>
                  <a:cubicBezTo>
                    <a:pt x="286" y="42753"/>
                    <a:pt x="222" y="42721"/>
                    <a:pt x="159" y="42721"/>
                  </a:cubicBezTo>
                  <a:close/>
                  <a:moveTo>
                    <a:pt x="159" y="44178"/>
                  </a:moveTo>
                  <a:cubicBezTo>
                    <a:pt x="64" y="44178"/>
                    <a:pt x="1" y="44210"/>
                    <a:pt x="1" y="44305"/>
                  </a:cubicBezTo>
                  <a:lnTo>
                    <a:pt x="1" y="44780"/>
                  </a:lnTo>
                  <a:cubicBezTo>
                    <a:pt x="1" y="44843"/>
                    <a:pt x="64" y="44907"/>
                    <a:pt x="159" y="44907"/>
                  </a:cubicBezTo>
                  <a:cubicBezTo>
                    <a:pt x="222" y="44907"/>
                    <a:pt x="286" y="44843"/>
                    <a:pt x="286" y="44780"/>
                  </a:cubicBezTo>
                  <a:lnTo>
                    <a:pt x="286" y="44305"/>
                  </a:lnTo>
                  <a:cubicBezTo>
                    <a:pt x="286" y="44210"/>
                    <a:pt x="222" y="44178"/>
                    <a:pt x="159" y="44178"/>
                  </a:cubicBezTo>
                  <a:close/>
                  <a:moveTo>
                    <a:pt x="159" y="45603"/>
                  </a:moveTo>
                  <a:cubicBezTo>
                    <a:pt x="64" y="45603"/>
                    <a:pt x="1" y="45667"/>
                    <a:pt x="1" y="45730"/>
                  </a:cubicBezTo>
                  <a:lnTo>
                    <a:pt x="1" y="46237"/>
                  </a:lnTo>
                  <a:cubicBezTo>
                    <a:pt x="1" y="46300"/>
                    <a:pt x="64" y="46332"/>
                    <a:pt x="159" y="46332"/>
                  </a:cubicBezTo>
                  <a:cubicBezTo>
                    <a:pt x="222" y="46332"/>
                    <a:pt x="286" y="46300"/>
                    <a:pt x="286" y="46237"/>
                  </a:cubicBezTo>
                  <a:lnTo>
                    <a:pt x="286" y="45730"/>
                  </a:lnTo>
                  <a:cubicBezTo>
                    <a:pt x="286" y="45667"/>
                    <a:pt x="222" y="45603"/>
                    <a:pt x="159" y="45603"/>
                  </a:cubicBezTo>
                  <a:close/>
                  <a:moveTo>
                    <a:pt x="159" y="47060"/>
                  </a:moveTo>
                  <a:cubicBezTo>
                    <a:pt x="64" y="47060"/>
                    <a:pt x="1" y="47123"/>
                    <a:pt x="1" y="47187"/>
                  </a:cubicBezTo>
                  <a:lnTo>
                    <a:pt x="1" y="47662"/>
                  </a:lnTo>
                  <a:cubicBezTo>
                    <a:pt x="1" y="47757"/>
                    <a:pt x="64" y="47788"/>
                    <a:pt x="159" y="47788"/>
                  </a:cubicBezTo>
                  <a:cubicBezTo>
                    <a:pt x="222" y="47788"/>
                    <a:pt x="286" y="47757"/>
                    <a:pt x="286" y="47662"/>
                  </a:cubicBezTo>
                  <a:lnTo>
                    <a:pt x="286" y="47187"/>
                  </a:lnTo>
                  <a:cubicBezTo>
                    <a:pt x="286" y="47123"/>
                    <a:pt x="222" y="47060"/>
                    <a:pt x="159" y="47060"/>
                  </a:cubicBezTo>
                  <a:close/>
                  <a:moveTo>
                    <a:pt x="159" y="48517"/>
                  </a:moveTo>
                  <a:cubicBezTo>
                    <a:pt x="64" y="48517"/>
                    <a:pt x="1" y="48580"/>
                    <a:pt x="1" y="48643"/>
                  </a:cubicBezTo>
                  <a:lnTo>
                    <a:pt x="1" y="49119"/>
                  </a:lnTo>
                  <a:cubicBezTo>
                    <a:pt x="1" y="49182"/>
                    <a:pt x="64" y="49245"/>
                    <a:pt x="159" y="49245"/>
                  </a:cubicBezTo>
                  <a:cubicBezTo>
                    <a:pt x="222" y="49245"/>
                    <a:pt x="286" y="49182"/>
                    <a:pt x="286" y="49119"/>
                  </a:cubicBezTo>
                  <a:lnTo>
                    <a:pt x="286" y="48643"/>
                  </a:lnTo>
                  <a:cubicBezTo>
                    <a:pt x="286" y="48580"/>
                    <a:pt x="222" y="48517"/>
                    <a:pt x="159" y="48517"/>
                  </a:cubicBezTo>
                  <a:close/>
                  <a:moveTo>
                    <a:pt x="159" y="49974"/>
                  </a:moveTo>
                  <a:cubicBezTo>
                    <a:pt x="64" y="49974"/>
                    <a:pt x="1" y="50037"/>
                    <a:pt x="1" y="50100"/>
                  </a:cubicBezTo>
                  <a:lnTo>
                    <a:pt x="1" y="50575"/>
                  </a:lnTo>
                  <a:cubicBezTo>
                    <a:pt x="1" y="50639"/>
                    <a:pt x="64" y="50702"/>
                    <a:pt x="159" y="50702"/>
                  </a:cubicBezTo>
                  <a:cubicBezTo>
                    <a:pt x="222" y="50702"/>
                    <a:pt x="286" y="50639"/>
                    <a:pt x="286" y="50575"/>
                  </a:cubicBezTo>
                  <a:lnTo>
                    <a:pt x="286" y="50100"/>
                  </a:lnTo>
                  <a:cubicBezTo>
                    <a:pt x="286" y="50037"/>
                    <a:pt x="222" y="49974"/>
                    <a:pt x="159" y="49974"/>
                  </a:cubicBezTo>
                  <a:close/>
                  <a:moveTo>
                    <a:pt x="159" y="51430"/>
                  </a:moveTo>
                  <a:cubicBezTo>
                    <a:pt x="64" y="51430"/>
                    <a:pt x="1" y="51494"/>
                    <a:pt x="1" y="51557"/>
                  </a:cubicBezTo>
                  <a:lnTo>
                    <a:pt x="1" y="52032"/>
                  </a:lnTo>
                  <a:cubicBezTo>
                    <a:pt x="1" y="52095"/>
                    <a:pt x="64" y="52159"/>
                    <a:pt x="159" y="52159"/>
                  </a:cubicBezTo>
                  <a:cubicBezTo>
                    <a:pt x="222" y="52159"/>
                    <a:pt x="286" y="52095"/>
                    <a:pt x="286" y="52032"/>
                  </a:cubicBezTo>
                  <a:lnTo>
                    <a:pt x="286" y="51557"/>
                  </a:lnTo>
                  <a:cubicBezTo>
                    <a:pt x="286" y="51462"/>
                    <a:pt x="222" y="51430"/>
                    <a:pt x="159" y="51430"/>
                  </a:cubicBezTo>
                  <a:close/>
                  <a:moveTo>
                    <a:pt x="159" y="52855"/>
                  </a:moveTo>
                  <a:cubicBezTo>
                    <a:pt x="64" y="52855"/>
                    <a:pt x="1" y="52919"/>
                    <a:pt x="1" y="52982"/>
                  </a:cubicBezTo>
                  <a:lnTo>
                    <a:pt x="1" y="53489"/>
                  </a:lnTo>
                  <a:cubicBezTo>
                    <a:pt x="1" y="53552"/>
                    <a:pt x="64" y="53615"/>
                    <a:pt x="159" y="53615"/>
                  </a:cubicBezTo>
                  <a:cubicBezTo>
                    <a:pt x="222" y="53615"/>
                    <a:pt x="286" y="53552"/>
                    <a:pt x="286" y="53489"/>
                  </a:cubicBezTo>
                  <a:lnTo>
                    <a:pt x="286" y="52982"/>
                  </a:lnTo>
                  <a:cubicBezTo>
                    <a:pt x="286" y="52919"/>
                    <a:pt x="222" y="52855"/>
                    <a:pt x="159" y="52855"/>
                  </a:cubicBezTo>
                  <a:close/>
                  <a:moveTo>
                    <a:pt x="159" y="54312"/>
                  </a:moveTo>
                  <a:cubicBezTo>
                    <a:pt x="64" y="54312"/>
                    <a:pt x="1" y="54376"/>
                    <a:pt x="1" y="54439"/>
                  </a:cubicBezTo>
                  <a:lnTo>
                    <a:pt x="1" y="54946"/>
                  </a:lnTo>
                  <a:cubicBezTo>
                    <a:pt x="1" y="55009"/>
                    <a:pt x="64" y="55041"/>
                    <a:pt x="159" y="55041"/>
                  </a:cubicBezTo>
                  <a:cubicBezTo>
                    <a:pt x="222" y="55041"/>
                    <a:pt x="286" y="55009"/>
                    <a:pt x="286" y="54946"/>
                  </a:cubicBezTo>
                  <a:lnTo>
                    <a:pt x="286" y="54439"/>
                  </a:lnTo>
                  <a:cubicBezTo>
                    <a:pt x="286" y="54376"/>
                    <a:pt x="222" y="54312"/>
                    <a:pt x="159" y="54312"/>
                  </a:cubicBezTo>
                  <a:close/>
                  <a:moveTo>
                    <a:pt x="159" y="55769"/>
                  </a:moveTo>
                  <a:cubicBezTo>
                    <a:pt x="64" y="55769"/>
                    <a:pt x="1" y="55832"/>
                    <a:pt x="1" y="55896"/>
                  </a:cubicBezTo>
                  <a:lnTo>
                    <a:pt x="1" y="56371"/>
                  </a:lnTo>
                  <a:cubicBezTo>
                    <a:pt x="1" y="56434"/>
                    <a:pt x="64" y="56497"/>
                    <a:pt x="159" y="56497"/>
                  </a:cubicBezTo>
                  <a:cubicBezTo>
                    <a:pt x="222" y="56497"/>
                    <a:pt x="286" y="56434"/>
                    <a:pt x="286" y="56371"/>
                  </a:cubicBezTo>
                  <a:lnTo>
                    <a:pt x="286" y="55896"/>
                  </a:lnTo>
                  <a:cubicBezTo>
                    <a:pt x="286" y="55832"/>
                    <a:pt x="222" y="55769"/>
                    <a:pt x="159" y="55769"/>
                  </a:cubicBezTo>
                  <a:close/>
                  <a:moveTo>
                    <a:pt x="159" y="57226"/>
                  </a:moveTo>
                  <a:cubicBezTo>
                    <a:pt x="64" y="57226"/>
                    <a:pt x="1" y="57289"/>
                    <a:pt x="1" y="57352"/>
                  </a:cubicBezTo>
                  <a:lnTo>
                    <a:pt x="1" y="57827"/>
                  </a:lnTo>
                  <a:cubicBezTo>
                    <a:pt x="1" y="57891"/>
                    <a:pt x="64" y="57954"/>
                    <a:pt x="159" y="57954"/>
                  </a:cubicBezTo>
                  <a:cubicBezTo>
                    <a:pt x="222" y="57954"/>
                    <a:pt x="286" y="57891"/>
                    <a:pt x="286" y="57827"/>
                  </a:cubicBezTo>
                  <a:lnTo>
                    <a:pt x="286" y="57352"/>
                  </a:lnTo>
                  <a:cubicBezTo>
                    <a:pt x="286" y="57289"/>
                    <a:pt x="222" y="57226"/>
                    <a:pt x="159" y="57226"/>
                  </a:cubicBezTo>
                  <a:close/>
                  <a:moveTo>
                    <a:pt x="159" y="58683"/>
                  </a:moveTo>
                  <a:cubicBezTo>
                    <a:pt x="64" y="58683"/>
                    <a:pt x="1" y="58746"/>
                    <a:pt x="1" y="58809"/>
                  </a:cubicBezTo>
                  <a:lnTo>
                    <a:pt x="1" y="59284"/>
                  </a:lnTo>
                  <a:cubicBezTo>
                    <a:pt x="1" y="59348"/>
                    <a:pt x="64" y="59411"/>
                    <a:pt x="159" y="59411"/>
                  </a:cubicBezTo>
                  <a:cubicBezTo>
                    <a:pt x="222" y="59411"/>
                    <a:pt x="286" y="59348"/>
                    <a:pt x="286" y="59284"/>
                  </a:cubicBezTo>
                  <a:lnTo>
                    <a:pt x="286" y="58809"/>
                  </a:lnTo>
                  <a:cubicBezTo>
                    <a:pt x="286" y="58746"/>
                    <a:pt x="222" y="58683"/>
                    <a:pt x="159" y="58683"/>
                  </a:cubicBezTo>
                  <a:close/>
                  <a:moveTo>
                    <a:pt x="159" y="60139"/>
                  </a:moveTo>
                  <a:cubicBezTo>
                    <a:pt x="64" y="60139"/>
                    <a:pt x="1" y="60171"/>
                    <a:pt x="1" y="60266"/>
                  </a:cubicBezTo>
                  <a:lnTo>
                    <a:pt x="1" y="60741"/>
                  </a:lnTo>
                  <a:cubicBezTo>
                    <a:pt x="1" y="60804"/>
                    <a:pt x="64" y="60868"/>
                    <a:pt x="159" y="60868"/>
                  </a:cubicBezTo>
                  <a:cubicBezTo>
                    <a:pt x="222" y="60868"/>
                    <a:pt x="286" y="60804"/>
                    <a:pt x="286" y="60741"/>
                  </a:cubicBezTo>
                  <a:lnTo>
                    <a:pt x="286" y="60266"/>
                  </a:lnTo>
                  <a:cubicBezTo>
                    <a:pt x="286" y="60171"/>
                    <a:pt x="222" y="60139"/>
                    <a:pt x="159" y="60139"/>
                  </a:cubicBezTo>
                  <a:close/>
                  <a:moveTo>
                    <a:pt x="159" y="61564"/>
                  </a:moveTo>
                  <a:cubicBezTo>
                    <a:pt x="64" y="61564"/>
                    <a:pt x="1" y="61628"/>
                    <a:pt x="1" y="61691"/>
                  </a:cubicBezTo>
                  <a:lnTo>
                    <a:pt x="1" y="62198"/>
                  </a:lnTo>
                  <a:cubicBezTo>
                    <a:pt x="1" y="62261"/>
                    <a:pt x="64" y="62324"/>
                    <a:pt x="159" y="62324"/>
                  </a:cubicBezTo>
                  <a:cubicBezTo>
                    <a:pt x="222" y="62324"/>
                    <a:pt x="286" y="62261"/>
                    <a:pt x="286" y="62198"/>
                  </a:cubicBezTo>
                  <a:lnTo>
                    <a:pt x="286" y="61691"/>
                  </a:lnTo>
                  <a:cubicBezTo>
                    <a:pt x="286" y="61628"/>
                    <a:pt x="222" y="61564"/>
                    <a:pt x="159" y="61564"/>
                  </a:cubicBezTo>
                  <a:close/>
                  <a:moveTo>
                    <a:pt x="159" y="63021"/>
                  </a:moveTo>
                  <a:cubicBezTo>
                    <a:pt x="64" y="63021"/>
                    <a:pt x="1" y="63084"/>
                    <a:pt x="1" y="63148"/>
                  </a:cubicBezTo>
                  <a:lnTo>
                    <a:pt x="1" y="63623"/>
                  </a:lnTo>
                  <a:cubicBezTo>
                    <a:pt x="1" y="63718"/>
                    <a:pt x="64" y="63750"/>
                    <a:pt x="159" y="63750"/>
                  </a:cubicBezTo>
                  <a:cubicBezTo>
                    <a:pt x="222" y="63750"/>
                    <a:pt x="286" y="63718"/>
                    <a:pt x="286" y="63655"/>
                  </a:cubicBezTo>
                  <a:lnTo>
                    <a:pt x="286" y="63148"/>
                  </a:lnTo>
                  <a:cubicBezTo>
                    <a:pt x="286" y="63084"/>
                    <a:pt x="222" y="63021"/>
                    <a:pt x="159" y="63021"/>
                  </a:cubicBezTo>
                  <a:close/>
                  <a:moveTo>
                    <a:pt x="159" y="64478"/>
                  </a:moveTo>
                  <a:cubicBezTo>
                    <a:pt x="64" y="64478"/>
                    <a:pt x="1" y="64541"/>
                    <a:pt x="1" y="64605"/>
                  </a:cubicBezTo>
                  <a:lnTo>
                    <a:pt x="1" y="65080"/>
                  </a:lnTo>
                  <a:cubicBezTo>
                    <a:pt x="1" y="65143"/>
                    <a:pt x="64" y="65206"/>
                    <a:pt x="159" y="65206"/>
                  </a:cubicBezTo>
                  <a:cubicBezTo>
                    <a:pt x="222" y="65206"/>
                    <a:pt x="286" y="65143"/>
                    <a:pt x="286" y="65080"/>
                  </a:cubicBezTo>
                  <a:lnTo>
                    <a:pt x="286" y="64605"/>
                  </a:lnTo>
                  <a:cubicBezTo>
                    <a:pt x="286" y="64541"/>
                    <a:pt x="222" y="64478"/>
                    <a:pt x="159" y="64478"/>
                  </a:cubicBezTo>
                  <a:close/>
                  <a:moveTo>
                    <a:pt x="159" y="65935"/>
                  </a:moveTo>
                  <a:cubicBezTo>
                    <a:pt x="64" y="65935"/>
                    <a:pt x="1" y="65998"/>
                    <a:pt x="1" y="66061"/>
                  </a:cubicBezTo>
                  <a:lnTo>
                    <a:pt x="1" y="66536"/>
                  </a:lnTo>
                  <a:cubicBezTo>
                    <a:pt x="1" y="66600"/>
                    <a:pt x="64" y="66663"/>
                    <a:pt x="159" y="66663"/>
                  </a:cubicBezTo>
                  <a:cubicBezTo>
                    <a:pt x="222" y="66663"/>
                    <a:pt x="286" y="66600"/>
                    <a:pt x="286" y="66536"/>
                  </a:cubicBezTo>
                  <a:lnTo>
                    <a:pt x="286" y="66061"/>
                  </a:lnTo>
                  <a:cubicBezTo>
                    <a:pt x="286" y="65998"/>
                    <a:pt x="222" y="65935"/>
                    <a:pt x="159" y="65935"/>
                  </a:cubicBezTo>
                  <a:close/>
                  <a:moveTo>
                    <a:pt x="159" y="67391"/>
                  </a:moveTo>
                  <a:cubicBezTo>
                    <a:pt x="64" y="67391"/>
                    <a:pt x="1" y="67423"/>
                    <a:pt x="1" y="67518"/>
                  </a:cubicBezTo>
                  <a:lnTo>
                    <a:pt x="1" y="67993"/>
                  </a:lnTo>
                  <a:cubicBezTo>
                    <a:pt x="1" y="68057"/>
                    <a:pt x="64" y="68120"/>
                    <a:pt x="159" y="68120"/>
                  </a:cubicBezTo>
                  <a:cubicBezTo>
                    <a:pt x="222" y="68120"/>
                    <a:pt x="286" y="68057"/>
                    <a:pt x="286" y="67993"/>
                  </a:cubicBezTo>
                  <a:lnTo>
                    <a:pt x="286" y="67518"/>
                  </a:lnTo>
                  <a:cubicBezTo>
                    <a:pt x="286" y="67423"/>
                    <a:pt x="222" y="67391"/>
                    <a:pt x="159" y="67391"/>
                  </a:cubicBezTo>
                  <a:close/>
                  <a:moveTo>
                    <a:pt x="159" y="68848"/>
                  </a:moveTo>
                  <a:cubicBezTo>
                    <a:pt x="64" y="68848"/>
                    <a:pt x="1" y="68880"/>
                    <a:pt x="1" y="68975"/>
                  </a:cubicBezTo>
                  <a:lnTo>
                    <a:pt x="1" y="69450"/>
                  </a:lnTo>
                  <a:cubicBezTo>
                    <a:pt x="1" y="69513"/>
                    <a:pt x="64" y="69577"/>
                    <a:pt x="159" y="69577"/>
                  </a:cubicBezTo>
                  <a:cubicBezTo>
                    <a:pt x="222" y="69577"/>
                    <a:pt x="286" y="69513"/>
                    <a:pt x="286" y="69450"/>
                  </a:cubicBezTo>
                  <a:lnTo>
                    <a:pt x="286" y="68975"/>
                  </a:lnTo>
                  <a:cubicBezTo>
                    <a:pt x="286" y="68880"/>
                    <a:pt x="222" y="68848"/>
                    <a:pt x="159" y="68848"/>
                  </a:cubicBezTo>
                  <a:close/>
                  <a:moveTo>
                    <a:pt x="159" y="70273"/>
                  </a:moveTo>
                  <a:cubicBezTo>
                    <a:pt x="64" y="70273"/>
                    <a:pt x="1" y="70337"/>
                    <a:pt x="1" y="70400"/>
                  </a:cubicBezTo>
                  <a:lnTo>
                    <a:pt x="1" y="70907"/>
                  </a:lnTo>
                  <a:cubicBezTo>
                    <a:pt x="1" y="70970"/>
                    <a:pt x="64" y="71002"/>
                    <a:pt x="159" y="71002"/>
                  </a:cubicBezTo>
                  <a:cubicBezTo>
                    <a:pt x="222" y="71002"/>
                    <a:pt x="286" y="70970"/>
                    <a:pt x="286" y="70907"/>
                  </a:cubicBezTo>
                  <a:lnTo>
                    <a:pt x="286" y="70400"/>
                  </a:lnTo>
                  <a:cubicBezTo>
                    <a:pt x="286" y="70337"/>
                    <a:pt x="222" y="70273"/>
                    <a:pt x="159" y="70273"/>
                  </a:cubicBezTo>
                  <a:close/>
                  <a:moveTo>
                    <a:pt x="159" y="71730"/>
                  </a:moveTo>
                  <a:cubicBezTo>
                    <a:pt x="64" y="71762"/>
                    <a:pt x="32" y="71793"/>
                    <a:pt x="32" y="71857"/>
                  </a:cubicBezTo>
                  <a:cubicBezTo>
                    <a:pt x="32" y="72047"/>
                    <a:pt x="64" y="72205"/>
                    <a:pt x="64" y="72363"/>
                  </a:cubicBezTo>
                  <a:cubicBezTo>
                    <a:pt x="64" y="72427"/>
                    <a:pt x="127" y="72458"/>
                    <a:pt x="191" y="72458"/>
                  </a:cubicBezTo>
                  <a:cubicBezTo>
                    <a:pt x="286" y="72458"/>
                    <a:pt x="349" y="72395"/>
                    <a:pt x="317" y="72332"/>
                  </a:cubicBezTo>
                  <a:cubicBezTo>
                    <a:pt x="317" y="72173"/>
                    <a:pt x="286" y="72015"/>
                    <a:pt x="286" y="71857"/>
                  </a:cubicBezTo>
                  <a:cubicBezTo>
                    <a:pt x="286" y="71793"/>
                    <a:pt x="222" y="71730"/>
                    <a:pt x="159" y="71730"/>
                  </a:cubicBezTo>
                  <a:close/>
                  <a:moveTo>
                    <a:pt x="317" y="73187"/>
                  </a:moveTo>
                  <a:cubicBezTo>
                    <a:pt x="222" y="73187"/>
                    <a:pt x="191" y="73250"/>
                    <a:pt x="191" y="73314"/>
                  </a:cubicBezTo>
                  <a:cubicBezTo>
                    <a:pt x="222" y="73504"/>
                    <a:pt x="254" y="73662"/>
                    <a:pt x="286" y="73820"/>
                  </a:cubicBezTo>
                  <a:cubicBezTo>
                    <a:pt x="317" y="73852"/>
                    <a:pt x="381" y="73915"/>
                    <a:pt x="444" y="73915"/>
                  </a:cubicBezTo>
                  <a:cubicBezTo>
                    <a:pt x="539" y="73884"/>
                    <a:pt x="571" y="73820"/>
                    <a:pt x="571" y="73757"/>
                  </a:cubicBezTo>
                  <a:cubicBezTo>
                    <a:pt x="507" y="73599"/>
                    <a:pt x="507" y="73440"/>
                    <a:pt x="444" y="73282"/>
                  </a:cubicBezTo>
                  <a:cubicBezTo>
                    <a:pt x="444" y="73219"/>
                    <a:pt x="381" y="73187"/>
                    <a:pt x="317" y="73187"/>
                  </a:cubicBezTo>
                  <a:close/>
                  <a:moveTo>
                    <a:pt x="716" y="74600"/>
                  </a:moveTo>
                  <a:cubicBezTo>
                    <a:pt x="700" y="74600"/>
                    <a:pt x="683" y="74603"/>
                    <a:pt x="666" y="74612"/>
                  </a:cubicBezTo>
                  <a:cubicBezTo>
                    <a:pt x="602" y="74612"/>
                    <a:pt x="539" y="74675"/>
                    <a:pt x="571" y="74739"/>
                  </a:cubicBezTo>
                  <a:cubicBezTo>
                    <a:pt x="634" y="74897"/>
                    <a:pt x="698" y="75055"/>
                    <a:pt x="729" y="75214"/>
                  </a:cubicBezTo>
                  <a:cubicBezTo>
                    <a:pt x="761" y="75277"/>
                    <a:pt x="824" y="75309"/>
                    <a:pt x="856" y="75309"/>
                  </a:cubicBezTo>
                  <a:cubicBezTo>
                    <a:pt x="888" y="75309"/>
                    <a:pt x="888" y="75277"/>
                    <a:pt x="919" y="75277"/>
                  </a:cubicBezTo>
                  <a:cubicBezTo>
                    <a:pt x="983" y="75277"/>
                    <a:pt x="1014" y="75214"/>
                    <a:pt x="983" y="75119"/>
                  </a:cubicBezTo>
                  <a:cubicBezTo>
                    <a:pt x="919" y="74992"/>
                    <a:pt x="888" y="74834"/>
                    <a:pt x="824" y="74675"/>
                  </a:cubicBezTo>
                  <a:cubicBezTo>
                    <a:pt x="801" y="74629"/>
                    <a:pt x="761" y="74600"/>
                    <a:pt x="716" y="74600"/>
                  </a:cubicBezTo>
                  <a:close/>
                  <a:moveTo>
                    <a:pt x="1266" y="75961"/>
                  </a:moveTo>
                  <a:cubicBezTo>
                    <a:pt x="1244" y="75961"/>
                    <a:pt x="1223" y="75964"/>
                    <a:pt x="1204" y="75974"/>
                  </a:cubicBezTo>
                  <a:cubicBezTo>
                    <a:pt x="1141" y="75974"/>
                    <a:pt x="1109" y="76069"/>
                    <a:pt x="1141" y="76132"/>
                  </a:cubicBezTo>
                  <a:cubicBezTo>
                    <a:pt x="1204" y="76259"/>
                    <a:pt x="1299" y="76417"/>
                    <a:pt x="1363" y="76544"/>
                  </a:cubicBezTo>
                  <a:cubicBezTo>
                    <a:pt x="1394" y="76607"/>
                    <a:pt x="1458" y="76639"/>
                    <a:pt x="1489" y="76639"/>
                  </a:cubicBezTo>
                  <a:cubicBezTo>
                    <a:pt x="1521" y="76639"/>
                    <a:pt x="1553" y="76607"/>
                    <a:pt x="1553" y="76607"/>
                  </a:cubicBezTo>
                  <a:cubicBezTo>
                    <a:pt x="1616" y="76575"/>
                    <a:pt x="1648" y="76512"/>
                    <a:pt x="1616" y="76449"/>
                  </a:cubicBezTo>
                  <a:cubicBezTo>
                    <a:pt x="1521" y="76322"/>
                    <a:pt x="1458" y="76164"/>
                    <a:pt x="1394" y="76005"/>
                  </a:cubicBezTo>
                  <a:cubicBezTo>
                    <a:pt x="1372" y="75983"/>
                    <a:pt x="1318" y="75961"/>
                    <a:pt x="1266" y="75961"/>
                  </a:cubicBezTo>
                  <a:close/>
                  <a:moveTo>
                    <a:pt x="2021" y="77220"/>
                  </a:moveTo>
                  <a:cubicBezTo>
                    <a:pt x="1991" y="77220"/>
                    <a:pt x="1959" y="77227"/>
                    <a:pt x="1933" y="77240"/>
                  </a:cubicBezTo>
                  <a:cubicBezTo>
                    <a:pt x="1869" y="77272"/>
                    <a:pt x="1869" y="77367"/>
                    <a:pt x="1901" y="77399"/>
                  </a:cubicBezTo>
                  <a:cubicBezTo>
                    <a:pt x="1996" y="77557"/>
                    <a:pt x="2091" y="77684"/>
                    <a:pt x="2186" y="77811"/>
                  </a:cubicBezTo>
                  <a:cubicBezTo>
                    <a:pt x="2218" y="77842"/>
                    <a:pt x="2249" y="77874"/>
                    <a:pt x="2313" y="77874"/>
                  </a:cubicBezTo>
                  <a:cubicBezTo>
                    <a:pt x="2313" y="77874"/>
                    <a:pt x="2344" y="77874"/>
                    <a:pt x="2376" y="77842"/>
                  </a:cubicBezTo>
                  <a:cubicBezTo>
                    <a:pt x="2439" y="77811"/>
                    <a:pt x="2439" y="77747"/>
                    <a:pt x="2408" y="77684"/>
                  </a:cubicBezTo>
                  <a:cubicBezTo>
                    <a:pt x="2313" y="77557"/>
                    <a:pt x="2218" y="77399"/>
                    <a:pt x="2123" y="77272"/>
                  </a:cubicBezTo>
                  <a:cubicBezTo>
                    <a:pt x="2104" y="77235"/>
                    <a:pt x="2064" y="77220"/>
                    <a:pt x="2021" y="77220"/>
                  </a:cubicBezTo>
                  <a:close/>
                  <a:moveTo>
                    <a:pt x="2924" y="78409"/>
                  </a:moveTo>
                  <a:cubicBezTo>
                    <a:pt x="2899" y="78409"/>
                    <a:pt x="2875" y="78420"/>
                    <a:pt x="2851" y="78444"/>
                  </a:cubicBezTo>
                  <a:cubicBezTo>
                    <a:pt x="2788" y="78476"/>
                    <a:pt x="2788" y="78571"/>
                    <a:pt x="2819" y="78602"/>
                  </a:cubicBezTo>
                  <a:cubicBezTo>
                    <a:pt x="2946" y="78729"/>
                    <a:pt x="3041" y="78856"/>
                    <a:pt x="3168" y="78982"/>
                  </a:cubicBezTo>
                  <a:cubicBezTo>
                    <a:pt x="3199" y="79014"/>
                    <a:pt x="3231" y="79014"/>
                    <a:pt x="3263" y="79014"/>
                  </a:cubicBezTo>
                  <a:lnTo>
                    <a:pt x="3358" y="79014"/>
                  </a:lnTo>
                  <a:cubicBezTo>
                    <a:pt x="3421" y="78951"/>
                    <a:pt x="3421" y="78887"/>
                    <a:pt x="3358" y="78824"/>
                  </a:cubicBezTo>
                  <a:cubicBezTo>
                    <a:pt x="3263" y="78697"/>
                    <a:pt x="3136" y="78571"/>
                    <a:pt x="3041" y="78476"/>
                  </a:cubicBezTo>
                  <a:cubicBezTo>
                    <a:pt x="3002" y="78436"/>
                    <a:pt x="2963" y="78409"/>
                    <a:pt x="2924" y="78409"/>
                  </a:cubicBezTo>
                  <a:close/>
                  <a:moveTo>
                    <a:pt x="4003" y="79497"/>
                  </a:moveTo>
                  <a:cubicBezTo>
                    <a:pt x="3967" y="79497"/>
                    <a:pt x="3928" y="79505"/>
                    <a:pt x="3896" y="79521"/>
                  </a:cubicBezTo>
                  <a:cubicBezTo>
                    <a:pt x="3864" y="79584"/>
                    <a:pt x="3864" y="79647"/>
                    <a:pt x="3896" y="79679"/>
                  </a:cubicBezTo>
                  <a:cubicBezTo>
                    <a:pt x="4054" y="79806"/>
                    <a:pt x="4181" y="79932"/>
                    <a:pt x="4308" y="80027"/>
                  </a:cubicBezTo>
                  <a:cubicBezTo>
                    <a:pt x="4339" y="80059"/>
                    <a:pt x="4371" y="80059"/>
                    <a:pt x="4403" y="80059"/>
                  </a:cubicBezTo>
                  <a:cubicBezTo>
                    <a:pt x="4434" y="80059"/>
                    <a:pt x="4466" y="80027"/>
                    <a:pt x="4498" y="80027"/>
                  </a:cubicBezTo>
                  <a:cubicBezTo>
                    <a:pt x="4529" y="79964"/>
                    <a:pt x="4529" y="79901"/>
                    <a:pt x="4498" y="79837"/>
                  </a:cubicBezTo>
                  <a:cubicBezTo>
                    <a:pt x="4339" y="79742"/>
                    <a:pt x="4213" y="79616"/>
                    <a:pt x="4086" y="79521"/>
                  </a:cubicBezTo>
                  <a:cubicBezTo>
                    <a:pt x="4070" y="79505"/>
                    <a:pt x="4039" y="79497"/>
                    <a:pt x="4003" y="79497"/>
                  </a:cubicBezTo>
                  <a:close/>
                  <a:moveTo>
                    <a:pt x="5211" y="80418"/>
                  </a:moveTo>
                  <a:cubicBezTo>
                    <a:pt x="5174" y="80418"/>
                    <a:pt x="5137" y="80434"/>
                    <a:pt x="5100" y="80471"/>
                  </a:cubicBezTo>
                  <a:cubicBezTo>
                    <a:pt x="5068" y="80534"/>
                    <a:pt x="5068" y="80597"/>
                    <a:pt x="5131" y="80629"/>
                  </a:cubicBezTo>
                  <a:cubicBezTo>
                    <a:pt x="5290" y="80756"/>
                    <a:pt x="5416" y="80851"/>
                    <a:pt x="5575" y="80946"/>
                  </a:cubicBezTo>
                  <a:lnTo>
                    <a:pt x="5638" y="80946"/>
                  </a:lnTo>
                  <a:cubicBezTo>
                    <a:pt x="5701" y="80946"/>
                    <a:pt x="5733" y="80946"/>
                    <a:pt x="5765" y="80882"/>
                  </a:cubicBezTo>
                  <a:cubicBezTo>
                    <a:pt x="5796" y="80851"/>
                    <a:pt x="5796" y="80756"/>
                    <a:pt x="5733" y="80724"/>
                  </a:cubicBezTo>
                  <a:cubicBezTo>
                    <a:pt x="5575" y="80629"/>
                    <a:pt x="5448" y="80534"/>
                    <a:pt x="5290" y="80439"/>
                  </a:cubicBezTo>
                  <a:cubicBezTo>
                    <a:pt x="5263" y="80426"/>
                    <a:pt x="5237" y="80418"/>
                    <a:pt x="5211" y="80418"/>
                  </a:cubicBezTo>
                  <a:close/>
                  <a:moveTo>
                    <a:pt x="6564" y="81218"/>
                  </a:moveTo>
                  <a:cubicBezTo>
                    <a:pt x="6510" y="81218"/>
                    <a:pt x="6453" y="81248"/>
                    <a:pt x="6430" y="81294"/>
                  </a:cubicBezTo>
                  <a:cubicBezTo>
                    <a:pt x="6398" y="81357"/>
                    <a:pt x="6430" y="81421"/>
                    <a:pt x="6493" y="81452"/>
                  </a:cubicBezTo>
                  <a:cubicBezTo>
                    <a:pt x="6651" y="81516"/>
                    <a:pt x="6810" y="81611"/>
                    <a:pt x="6968" y="81674"/>
                  </a:cubicBezTo>
                  <a:cubicBezTo>
                    <a:pt x="6968" y="81706"/>
                    <a:pt x="7000" y="81706"/>
                    <a:pt x="7031" y="81706"/>
                  </a:cubicBezTo>
                  <a:cubicBezTo>
                    <a:pt x="7063" y="81706"/>
                    <a:pt x="7126" y="81674"/>
                    <a:pt x="7126" y="81642"/>
                  </a:cubicBezTo>
                  <a:cubicBezTo>
                    <a:pt x="7190" y="81579"/>
                    <a:pt x="7158" y="81516"/>
                    <a:pt x="7095" y="81484"/>
                  </a:cubicBezTo>
                  <a:cubicBezTo>
                    <a:pt x="6936" y="81389"/>
                    <a:pt x="6778" y="81326"/>
                    <a:pt x="6620" y="81231"/>
                  </a:cubicBezTo>
                  <a:cubicBezTo>
                    <a:pt x="6603" y="81222"/>
                    <a:pt x="6583" y="81218"/>
                    <a:pt x="6564" y="81218"/>
                  </a:cubicBezTo>
                  <a:close/>
                  <a:moveTo>
                    <a:pt x="7989" y="81852"/>
                  </a:moveTo>
                  <a:cubicBezTo>
                    <a:pt x="7935" y="81852"/>
                    <a:pt x="7878" y="81881"/>
                    <a:pt x="7855" y="81927"/>
                  </a:cubicBezTo>
                  <a:cubicBezTo>
                    <a:pt x="7823" y="81991"/>
                    <a:pt x="7855" y="82054"/>
                    <a:pt x="7950" y="82086"/>
                  </a:cubicBezTo>
                  <a:cubicBezTo>
                    <a:pt x="8108" y="82149"/>
                    <a:pt x="8266" y="82213"/>
                    <a:pt x="8425" y="82276"/>
                  </a:cubicBezTo>
                  <a:lnTo>
                    <a:pt x="8488" y="82276"/>
                  </a:lnTo>
                  <a:cubicBezTo>
                    <a:pt x="8551" y="82276"/>
                    <a:pt x="8583" y="82244"/>
                    <a:pt x="8615" y="82181"/>
                  </a:cubicBezTo>
                  <a:cubicBezTo>
                    <a:pt x="8646" y="82117"/>
                    <a:pt x="8583" y="82054"/>
                    <a:pt x="8520" y="82054"/>
                  </a:cubicBezTo>
                  <a:cubicBezTo>
                    <a:pt x="8361" y="81991"/>
                    <a:pt x="8203" y="81927"/>
                    <a:pt x="8045" y="81864"/>
                  </a:cubicBezTo>
                  <a:cubicBezTo>
                    <a:pt x="8028" y="81856"/>
                    <a:pt x="8009" y="81852"/>
                    <a:pt x="7989" y="81852"/>
                  </a:cubicBezTo>
                  <a:close/>
                  <a:moveTo>
                    <a:pt x="9483" y="82327"/>
                  </a:moveTo>
                  <a:cubicBezTo>
                    <a:pt x="9438" y="82327"/>
                    <a:pt x="9398" y="82356"/>
                    <a:pt x="9375" y="82403"/>
                  </a:cubicBezTo>
                  <a:cubicBezTo>
                    <a:pt x="9343" y="82466"/>
                    <a:pt x="9406" y="82561"/>
                    <a:pt x="9470" y="82561"/>
                  </a:cubicBezTo>
                  <a:cubicBezTo>
                    <a:pt x="9628" y="82593"/>
                    <a:pt x="9818" y="82656"/>
                    <a:pt x="9977" y="82688"/>
                  </a:cubicBezTo>
                  <a:lnTo>
                    <a:pt x="10008" y="82688"/>
                  </a:lnTo>
                  <a:cubicBezTo>
                    <a:pt x="10072" y="82688"/>
                    <a:pt x="10135" y="82656"/>
                    <a:pt x="10135" y="82593"/>
                  </a:cubicBezTo>
                  <a:cubicBezTo>
                    <a:pt x="10167" y="82529"/>
                    <a:pt x="10103" y="82466"/>
                    <a:pt x="10040" y="82434"/>
                  </a:cubicBezTo>
                  <a:cubicBezTo>
                    <a:pt x="9882" y="82403"/>
                    <a:pt x="9692" y="82371"/>
                    <a:pt x="9533" y="82339"/>
                  </a:cubicBezTo>
                  <a:cubicBezTo>
                    <a:pt x="9516" y="82331"/>
                    <a:pt x="9499" y="82327"/>
                    <a:pt x="9483" y="82327"/>
                  </a:cubicBezTo>
                  <a:close/>
                  <a:moveTo>
                    <a:pt x="11085" y="82624"/>
                  </a:moveTo>
                  <a:cubicBezTo>
                    <a:pt x="11022" y="82624"/>
                    <a:pt x="10927" y="82656"/>
                    <a:pt x="10927" y="82719"/>
                  </a:cubicBezTo>
                  <a:cubicBezTo>
                    <a:pt x="10927" y="82783"/>
                    <a:pt x="10990" y="82846"/>
                    <a:pt x="11053" y="82846"/>
                  </a:cubicBezTo>
                  <a:cubicBezTo>
                    <a:pt x="11212" y="82878"/>
                    <a:pt x="11402" y="82909"/>
                    <a:pt x="11592" y="82909"/>
                  </a:cubicBezTo>
                  <a:cubicBezTo>
                    <a:pt x="11655" y="82909"/>
                    <a:pt x="11718" y="82878"/>
                    <a:pt x="11718" y="82814"/>
                  </a:cubicBezTo>
                  <a:cubicBezTo>
                    <a:pt x="11718" y="82751"/>
                    <a:pt x="11687" y="82688"/>
                    <a:pt x="11592" y="82688"/>
                  </a:cubicBezTo>
                  <a:cubicBezTo>
                    <a:pt x="11433" y="82656"/>
                    <a:pt x="11243" y="82656"/>
                    <a:pt x="11085" y="82624"/>
                  </a:cubicBezTo>
                  <a:close/>
                  <a:moveTo>
                    <a:pt x="12637" y="82719"/>
                  </a:moveTo>
                  <a:cubicBezTo>
                    <a:pt x="12573" y="82719"/>
                    <a:pt x="12510" y="82783"/>
                    <a:pt x="12510" y="82846"/>
                  </a:cubicBezTo>
                  <a:cubicBezTo>
                    <a:pt x="12510" y="82909"/>
                    <a:pt x="12573" y="82973"/>
                    <a:pt x="12637" y="82973"/>
                  </a:cubicBezTo>
                  <a:lnTo>
                    <a:pt x="13175" y="82973"/>
                  </a:lnTo>
                  <a:cubicBezTo>
                    <a:pt x="13270" y="82973"/>
                    <a:pt x="13333" y="82909"/>
                    <a:pt x="13333" y="82846"/>
                  </a:cubicBezTo>
                  <a:cubicBezTo>
                    <a:pt x="13333" y="82783"/>
                    <a:pt x="13270" y="82719"/>
                    <a:pt x="13175" y="82719"/>
                  </a:cubicBezTo>
                  <a:close/>
                  <a:moveTo>
                    <a:pt x="14252" y="82719"/>
                  </a:moveTo>
                  <a:cubicBezTo>
                    <a:pt x="14189" y="82719"/>
                    <a:pt x="14125" y="82783"/>
                    <a:pt x="14125" y="82846"/>
                  </a:cubicBezTo>
                  <a:cubicBezTo>
                    <a:pt x="14125" y="82909"/>
                    <a:pt x="14189" y="82973"/>
                    <a:pt x="14252" y="82973"/>
                  </a:cubicBezTo>
                  <a:lnTo>
                    <a:pt x="14790" y="82973"/>
                  </a:lnTo>
                  <a:cubicBezTo>
                    <a:pt x="14854" y="82973"/>
                    <a:pt x="14917" y="82909"/>
                    <a:pt x="14917" y="82846"/>
                  </a:cubicBezTo>
                  <a:cubicBezTo>
                    <a:pt x="14917" y="82783"/>
                    <a:pt x="14854" y="82719"/>
                    <a:pt x="14790" y="82719"/>
                  </a:cubicBezTo>
                  <a:close/>
                  <a:moveTo>
                    <a:pt x="15835" y="82719"/>
                  </a:moveTo>
                  <a:cubicBezTo>
                    <a:pt x="15772" y="82719"/>
                    <a:pt x="15709" y="82783"/>
                    <a:pt x="15709" y="82846"/>
                  </a:cubicBezTo>
                  <a:cubicBezTo>
                    <a:pt x="15709" y="82909"/>
                    <a:pt x="15772" y="82973"/>
                    <a:pt x="15835" y="82973"/>
                  </a:cubicBezTo>
                  <a:lnTo>
                    <a:pt x="16374" y="82973"/>
                  </a:lnTo>
                  <a:cubicBezTo>
                    <a:pt x="16469" y="82973"/>
                    <a:pt x="16500" y="82909"/>
                    <a:pt x="16500" y="82846"/>
                  </a:cubicBezTo>
                  <a:cubicBezTo>
                    <a:pt x="16500" y="82783"/>
                    <a:pt x="16469" y="82719"/>
                    <a:pt x="16374" y="82719"/>
                  </a:cubicBezTo>
                  <a:close/>
                  <a:moveTo>
                    <a:pt x="17450" y="82719"/>
                  </a:moveTo>
                  <a:cubicBezTo>
                    <a:pt x="17355" y="82719"/>
                    <a:pt x="17324" y="82783"/>
                    <a:pt x="17324" y="82846"/>
                  </a:cubicBezTo>
                  <a:cubicBezTo>
                    <a:pt x="17324" y="82909"/>
                    <a:pt x="17355" y="82973"/>
                    <a:pt x="17450" y="82973"/>
                  </a:cubicBezTo>
                  <a:lnTo>
                    <a:pt x="17989" y="82973"/>
                  </a:lnTo>
                  <a:cubicBezTo>
                    <a:pt x="18052" y="82973"/>
                    <a:pt x="18115" y="82909"/>
                    <a:pt x="18115" y="82846"/>
                  </a:cubicBezTo>
                  <a:cubicBezTo>
                    <a:pt x="18115" y="82783"/>
                    <a:pt x="18052" y="82719"/>
                    <a:pt x="17989" y="82719"/>
                  </a:cubicBezTo>
                  <a:close/>
                  <a:moveTo>
                    <a:pt x="19034" y="82719"/>
                  </a:moveTo>
                  <a:cubicBezTo>
                    <a:pt x="18971" y="82719"/>
                    <a:pt x="18907" y="82783"/>
                    <a:pt x="18907" y="82846"/>
                  </a:cubicBezTo>
                  <a:cubicBezTo>
                    <a:pt x="18907" y="82909"/>
                    <a:pt x="18971" y="82973"/>
                    <a:pt x="19034" y="82973"/>
                  </a:cubicBezTo>
                  <a:lnTo>
                    <a:pt x="19572" y="82973"/>
                  </a:lnTo>
                  <a:cubicBezTo>
                    <a:pt x="19636" y="82973"/>
                    <a:pt x="19699" y="82909"/>
                    <a:pt x="19699" y="82846"/>
                  </a:cubicBezTo>
                  <a:cubicBezTo>
                    <a:pt x="19699" y="82783"/>
                    <a:pt x="19636" y="82719"/>
                    <a:pt x="19572" y="82719"/>
                  </a:cubicBezTo>
                  <a:close/>
                  <a:moveTo>
                    <a:pt x="20649" y="82719"/>
                  </a:moveTo>
                  <a:cubicBezTo>
                    <a:pt x="20554" y="82719"/>
                    <a:pt x="20491" y="82783"/>
                    <a:pt x="20491" y="82846"/>
                  </a:cubicBezTo>
                  <a:cubicBezTo>
                    <a:pt x="20491" y="82909"/>
                    <a:pt x="20554" y="82973"/>
                    <a:pt x="20649" y="82973"/>
                  </a:cubicBezTo>
                  <a:lnTo>
                    <a:pt x="21156" y="82973"/>
                  </a:lnTo>
                  <a:cubicBezTo>
                    <a:pt x="21251" y="82973"/>
                    <a:pt x="21314" y="82909"/>
                    <a:pt x="21314" y="82846"/>
                  </a:cubicBezTo>
                  <a:cubicBezTo>
                    <a:pt x="21314" y="82783"/>
                    <a:pt x="21251" y="82719"/>
                    <a:pt x="21156" y="82719"/>
                  </a:cubicBezTo>
                  <a:close/>
                  <a:moveTo>
                    <a:pt x="22232" y="82719"/>
                  </a:moveTo>
                  <a:cubicBezTo>
                    <a:pt x="22169" y="82719"/>
                    <a:pt x="22106" y="82783"/>
                    <a:pt x="22106" y="82846"/>
                  </a:cubicBezTo>
                  <a:cubicBezTo>
                    <a:pt x="22106" y="82909"/>
                    <a:pt x="22169" y="82973"/>
                    <a:pt x="22232" y="82973"/>
                  </a:cubicBezTo>
                  <a:lnTo>
                    <a:pt x="22771" y="82973"/>
                  </a:lnTo>
                  <a:cubicBezTo>
                    <a:pt x="22834" y="82973"/>
                    <a:pt x="22898" y="82909"/>
                    <a:pt x="22898" y="82846"/>
                  </a:cubicBezTo>
                  <a:cubicBezTo>
                    <a:pt x="22898" y="82783"/>
                    <a:pt x="22834" y="82719"/>
                    <a:pt x="22771" y="82719"/>
                  </a:cubicBezTo>
                  <a:close/>
                  <a:moveTo>
                    <a:pt x="23848" y="82719"/>
                  </a:moveTo>
                  <a:cubicBezTo>
                    <a:pt x="23753" y="82719"/>
                    <a:pt x="23689" y="82783"/>
                    <a:pt x="23689" y="82846"/>
                  </a:cubicBezTo>
                  <a:cubicBezTo>
                    <a:pt x="23689" y="82909"/>
                    <a:pt x="23753" y="82973"/>
                    <a:pt x="23848" y="82973"/>
                  </a:cubicBezTo>
                  <a:lnTo>
                    <a:pt x="24354" y="82973"/>
                  </a:lnTo>
                  <a:cubicBezTo>
                    <a:pt x="24449" y="82973"/>
                    <a:pt x="24481" y="82909"/>
                    <a:pt x="24481" y="82846"/>
                  </a:cubicBezTo>
                  <a:cubicBezTo>
                    <a:pt x="24481" y="82783"/>
                    <a:pt x="24449" y="82719"/>
                    <a:pt x="24354" y="82719"/>
                  </a:cubicBezTo>
                  <a:close/>
                  <a:moveTo>
                    <a:pt x="25431" y="82719"/>
                  </a:moveTo>
                  <a:cubicBezTo>
                    <a:pt x="25368" y="82719"/>
                    <a:pt x="25304" y="82783"/>
                    <a:pt x="25304" y="82846"/>
                  </a:cubicBezTo>
                  <a:cubicBezTo>
                    <a:pt x="25304" y="82909"/>
                    <a:pt x="25368" y="82973"/>
                    <a:pt x="25431" y="82973"/>
                  </a:cubicBezTo>
                  <a:lnTo>
                    <a:pt x="25969" y="82973"/>
                  </a:lnTo>
                  <a:cubicBezTo>
                    <a:pt x="26033" y="82973"/>
                    <a:pt x="26096" y="82909"/>
                    <a:pt x="26096" y="82846"/>
                  </a:cubicBezTo>
                  <a:cubicBezTo>
                    <a:pt x="26096" y="82783"/>
                    <a:pt x="26033" y="82719"/>
                    <a:pt x="25969" y="82719"/>
                  </a:cubicBezTo>
                  <a:close/>
                  <a:moveTo>
                    <a:pt x="27015" y="82719"/>
                  </a:moveTo>
                  <a:cubicBezTo>
                    <a:pt x="26951" y="82719"/>
                    <a:pt x="26888" y="82783"/>
                    <a:pt x="26888" y="82846"/>
                  </a:cubicBezTo>
                  <a:cubicBezTo>
                    <a:pt x="26888" y="82909"/>
                    <a:pt x="26951" y="82973"/>
                    <a:pt x="27015" y="82973"/>
                  </a:cubicBezTo>
                  <a:lnTo>
                    <a:pt x="27553" y="82973"/>
                  </a:lnTo>
                  <a:cubicBezTo>
                    <a:pt x="27616" y="82973"/>
                    <a:pt x="27680" y="82909"/>
                    <a:pt x="27680" y="82846"/>
                  </a:cubicBezTo>
                  <a:cubicBezTo>
                    <a:pt x="27680" y="82783"/>
                    <a:pt x="27616" y="82719"/>
                    <a:pt x="27553" y="82719"/>
                  </a:cubicBezTo>
                  <a:close/>
                  <a:moveTo>
                    <a:pt x="28630" y="82719"/>
                  </a:moveTo>
                  <a:cubicBezTo>
                    <a:pt x="28535" y="82719"/>
                    <a:pt x="28503" y="82783"/>
                    <a:pt x="28503" y="82846"/>
                  </a:cubicBezTo>
                  <a:cubicBezTo>
                    <a:pt x="28503" y="82909"/>
                    <a:pt x="28535" y="82973"/>
                    <a:pt x="28630" y="82973"/>
                  </a:cubicBezTo>
                  <a:lnTo>
                    <a:pt x="29168" y="82973"/>
                  </a:lnTo>
                  <a:cubicBezTo>
                    <a:pt x="29231" y="82973"/>
                    <a:pt x="29295" y="82909"/>
                    <a:pt x="29295" y="82846"/>
                  </a:cubicBezTo>
                  <a:cubicBezTo>
                    <a:pt x="29295" y="82783"/>
                    <a:pt x="29231" y="82719"/>
                    <a:pt x="29168" y="82719"/>
                  </a:cubicBezTo>
                  <a:close/>
                  <a:moveTo>
                    <a:pt x="30213" y="82719"/>
                  </a:moveTo>
                  <a:cubicBezTo>
                    <a:pt x="30150" y="82719"/>
                    <a:pt x="30086" y="82783"/>
                    <a:pt x="30086" y="82846"/>
                  </a:cubicBezTo>
                  <a:cubicBezTo>
                    <a:pt x="30086" y="82909"/>
                    <a:pt x="30150" y="82973"/>
                    <a:pt x="30213" y="82973"/>
                  </a:cubicBezTo>
                  <a:lnTo>
                    <a:pt x="30751" y="82973"/>
                  </a:lnTo>
                  <a:cubicBezTo>
                    <a:pt x="30815" y="82973"/>
                    <a:pt x="30878" y="82909"/>
                    <a:pt x="30878" y="82846"/>
                  </a:cubicBezTo>
                  <a:cubicBezTo>
                    <a:pt x="30878" y="82783"/>
                    <a:pt x="30815" y="82719"/>
                    <a:pt x="30751" y="82719"/>
                  </a:cubicBezTo>
                  <a:close/>
                  <a:moveTo>
                    <a:pt x="31828" y="82719"/>
                  </a:moveTo>
                  <a:cubicBezTo>
                    <a:pt x="31733" y="82719"/>
                    <a:pt x="31670" y="82783"/>
                    <a:pt x="31670" y="82846"/>
                  </a:cubicBezTo>
                  <a:cubicBezTo>
                    <a:pt x="31670" y="82909"/>
                    <a:pt x="31733" y="82973"/>
                    <a:pt x="31828" y="82973"/>
                  </a:cubicBezTo>
                  <a:lnTo>
                    <a:pt x="32335" y="82973"/>
                  </a:lnTo>
                  <a:cubicBezTo>
                    <a:pt x="32430" y="82973"/>
                    <a:pt x="32462" y="82909"/>
                    <a:pt x="32462" y="82846"/>
                  </a:cubicBezTo>
                  <a:cubicBezTo>
                    <a:pt x="32462" y="82783"/>
                    <a:pt x="32430" y="82719"/>
                    <a:pt x="32335" y="82719"/>
                  </a:cubicBezTo>
                  <a:close/>
                  <a:moveTo>
                    <a:pt x="33412" y="82719"/>
                  </a:moveTo>
                  <a:cubicBezTo>
                    <a:pt x="33348" y="82719"/>
                    <a:pt x="33285" y="82783"/>
                    <a:pt x="33285" y="82846"/>
                  </a:cubicBezTo>
                  <a:cubicBezTo>
                    <a:pt x="33285" y="82909"/>
                    <a:pt x="33348" y="82973"/>
                    <a:pt x="33412" y="82973"/>
                  </a:cubicBezTo>
                  <a:lnTo>
                    <a:pt x="33950" y="82973"/>
                  </a:lnTo>
                  <a:cubicBezTo>
                    <a:pt x="34013" y="82973"/>
                    <a:pt x="34077" y="82909"/>
                    <a:pt x="34077" y="82846"/>
                  </a:cubicBezTo>
                  <a:cubicBezTo>
                    <a:pt x="34077" y="82783"/>
                    <a:pt x="34013" y="82719"/>
                    <a:pt x="33950" y="82719"/>
                  </a:cubicBezTo>
                  <a:close/>
                  <a:moveTo>
                    <a:pt x="34995" y="82719"/>
                  </a:moveTo>
                  <a:cubicBezTo>
                    <a:pt x="34932" y="82719"/>
                    <a:pt x="34868" y="82783"/>
                    <a:pt x="34868" y="82846"/>
                  </a:cubicBezTo>
                  <a:cubicBezTo>
                    <a:pt x="34868" y="82909"/>
                    <a:pt x="34932" y="82973"/>
                    <a:pt x="34995" y="82973"/>
                  </a:cubicBezTo>
                  <a:lnTo>
                    <a:pt x="35533" y="82973"/>
                  </a:lnTo>
                  <a:cubicBezTo>
                    <a:pt x="35597" y="82973"/>
                    <a:pt x="35660" y="82909"/>
                    <a:pt x="35660" y="82846"/>
                  </a:cubicBezTo>
                  <a:cubicBezTo>
                    <a:pt x="35660" y="82783"/>
                    <a:pt x="35628" y="82719"/>
                    <a:pt x="35533" y="82719"/>
                  </a:cubicBezTo>
                  <a:close/>
                  <a:moveTo>
                    <a:pt x="36610" y="82719"/>
                  </a:moveTo>
                  <a:cubicBezTo>
                    <a:pt x="36515" y="82719"/>
                    <a:pt x="36484" y="82783"/>
                    <a:pt x="36484" y="82846"/>
                  </a:cubicBezTo>
                  <a:cubicBezTo>
                    <a:pt x="36484" y="82909"/>
                    <a:pt x="36515" y="82973"/>
                    <a:pt x="36610" y="82973"/>
                  </a:cubicBezTo>
                  <a:lnTo>
                    <a:pt x="37149" y="82973"/>
                  </a:lnTo>
                  <a:cubicBezTo>
                    <a:pt x="37212" y="82973"/>
                    <a:pt x="37275" y="82909"/>
                    <a:pt x="37275" y="82846"/>
                  </a:cubicBezTo>
                  <a:cubicBezTo>
                    <a:pt x="37275" y="82783"/>
                    <a:pt x="37212" y="82719"/>
                    <a:pt x="37149" y="82719"/>
                  </a:cubicBezTo>
                  <a:close/>
                  <a:moveTo>
                    <a:pt x="38194" y="82719"/>
                  </a:moveTo>
                  <a:cubicBezTo>
                    <a:pt x="38130" y="82719"/>
                    <a:pt x="38067" y="82783"/>
                    <a:pt x="38067" y="82846"/>
                  </a:cubicBezTo>
                  <a:cubicBezTo>
                    <a:pt x="38067" y="82909"/>
                    <a:pt x="38130" y="82973"/>
                    <a:pt x="38194" y="82973"/>
                  </a:cubicBezTo>
                  <a:lnTo>
                    <a:pt x="38732" y="82973"/>
                  </a:lnTo>
                  <a:cubicBezTo>
                    <a:pt x="38795" y="82973"/>
                    <a:pt x="38859" y="82909"/>
                    <a:pt x="38859" y="82846"/>
                  </a:cubicBezTo>
                  <a:cubicBezTo>
                    <a:pt x="38859" y="82783"/>
                    <a:pt x="38795" y="82719"/>
                    <a:pt x="38732" y="82719"/>
                  </a:cubicBezTo>
                  <a:close/>
                  <a:moveTo>
                    <a:pt x="39809" y="82719"/>
                  </a:moveTo>
                  <a:cubicBezTo>
                    <a:pt x="39714" y="82719"/>
                    <a:pt x="39650" y="82783"/>
                    <a:pt x="39650" y="82846"/>
                  </a:cubicBezTo>
                  <a:cubicBezTo>
                    <a:pt x="39650" y="82909"/>
                    <a:pt x="39714" y="82973"/>
                    <a:pt x="39809" y="82973"/>
                  </a:cubicBezTo>
                  <a:lnTo>
                    <a:pt x="40316" y="82973"/>
                  </a:lnTo>
                  <a:cubicBezTo>
                    <a:pt x="40411" y="82973"/>
                    <a:pt x="40474" y="82909"/>
                    <a:pt x="40474" y="82846"/>
                  </a:cubicBezTo>
                  <a:cubicBezTo>
                    <a:pt x="40474" y="82783"/>
                    <a:pt x="40411" y="82719"/>
                    <a:pt x="40316" y="82719"/>
                  </a:cubicBezTo>
                  <a:close/>
                  <a:moveTo>
                    <a:pt x="41392" y="82719"/>
                  </a:moveTo>
                  <a:cubicBezTo>
                    <a:pt x="41329" y="82719"/>
                    <a:pt x="41266" y="82783"/>
                    <a:pt x="41266" y="82846"/>
                  </a:cubicBezTo>
                  <a:cubicBezTo>
                    <a:pt x="41266" y="82909"/>
                    <a:pt x="41329" y="82973"/>
                    <a:pt x="41392" y="82973"/>
                  </a:cubicBezTo>
                  <a:lnTo>
                    <a:pt x="41931" y="82973"/>
                  </a:lnTo>
                  <a:cubicBezTo>
                    <a:pt x="41994" y="82973"/>
                    <a:pt x="42057" y="82909"/>
                    <a:pt x="42057" y="82846"/>
                  </a:cubicBezTo>
                  <a:cubicBezTo>
                    <a:pt x="42057" y="82783"/>
                    <a:pt x="41994" y="82719"/>
                    <a:pt x="41931" y="82719"/>
                  </a:cubicBezTo>
                  <a:close/>
                  <a:moveTo>
                    <a:pt x="43007" y="82719"/>
                  </a:moveTo>
                  <a:cubicBezTo>
                    <a:pt x="42912" y="82719"/>
                    <a:pt x="42849" y="82783"/>
                    <a:pt x="42849" y="82846"/>
                  </a:cubicBezTo>
                  <a:cubicBezTo>
                    <a:pt x="42849" y="82909"/>
                    <a:pt x="42912" y="82973"/>
                    <a:pt x="43007" y="82973"/>
                  </a:cubicBezTo>
                  <a:lnTo>
                    <a:pt x="43514" y="82973"/>
                  </a:lnTo>
                  <a:cubicBezTo>
                    <a:pt x="43609" y="82973"/>
                    <a:pt x="43641" y="82909"/>
                    <a:pt x="43641" y="82846"/>
                  </a:cubicBezTo>
                  <a:cubicBezTo>
                    <a:pt x="43641" y="82783"/>
                    <a:pt x="43609" y="82719"/>
                    <a:pt x="43514" y="82719"/>
                  </a:cubicBezTo>
                  <a:close/>
                  <a:moveTo>
                    <a:pt x="44591" y="82719"/>
                  </a:moveTo>
                  <a:cubicBezTo>
                    <a:pt x="44527" y="82719"/>
                    <a:pt x="44464" y="82783"/>
                    <a:pt x="44464" y="82846"/>
                  </a:cubicBezTo>
                  <a:cubicBezTo>
                    <a:pt x="44464" y="82909"/>
                    <a:pt x="44527" y="82973"/>
                    <a:pt x="44591" y="82973"/>
                  </a:cubicBezTo>
                  <a:lnTo>
                    <a:pt x="45129" y="82973"/>
                  </a:lnTo>
                  <a:cubicBezTo>
                    <a:pt x="45193" y="82973"/>
                    <a:pt x="45256" y="82909"/>
                    <a:pt x="45256" y="82846"/>
                  </a:cubicBezTo>
                  <a:cubicBezTo>
                    <a:pt x="45256" y="82783"/>
                    <a:pt x="45193" y="82719"/>
                    <a:pt x="45129" y="82719"/>
                  </a:cubicBezTo>
                  <a:close/>
                  <a:moveTo>
                    <a:pt x="46174" y="82719"/>
                  </a:moveTo>
                  <a:cubicBezTo>
                    <a:pt x="46111" y="82719"/>
                    <a:pt x="46048" y="82783"/>
                    <a:pt x="46048" y="82846"/>
                  </a:cubicBezTo>
                  <a:cubicBezTo>
                    <a:pt x="46048" y="82909"/>
                    <a:pt x="46111" y="82973"/>
                    <a:pt x="46174" y="82973"/>
                  </a:cubicBezTo>
                  <a:lnTo>
                    <a:pt x="46713" y="82973"/>
                  </a:lnTo>
                  <a:cubicBezTo>
                    <a:pt x="46776" y="82973"/>
                    <a:pt x="46839" y="82909"/>
                    <a:pt x="46839" y="82846"/>
                  </a:cubicBezTo>
                  <a:cubicBezTo>
                    <a:pt x="46839" y="82783"/>
                    <a:pt x="46776" y="82719"/>
                    <a:pt x="46713" y="82719"/>
                  </a:cubicBezTo>
                  <a:close/>
                  <a:moveTo>
                    <a:pt x="47789" y="82719"/>
                  </a:moveTo>
                  <a:cubicBezTo>
                    <a:pt x="47694" y="82719"/>
                    <a:pt x="47663" y="82783"/>
                    <a:pt x="47663" y="82846"/>
                  </a:cubicBezTo>
                  <a:cubicBezTo>
                    <a:pt x="47663" y="82909"/>
                    <a:pt x="47694" y="82973"/>
                    <a:pt x="47789" y="82973"/>
                  </a:cubicBezTo>
                  <a:lnTo>
                    <a:pt x="48328" y="82973"/>
                  </a:lnTo>
                  <a:cubicBezTo>
                    <a:pt x="48391" y="82973"/>
                    <a:pt x="48454" y="82909"/>
                    <a:pt x="48454" y="82846"/>
                  </a:cubicBezTo>
                  <a:cubicBezTo>
                    <a:pt x="48454" y="82783"/>
                    <a:pt x="48391" y="82719"/>
                    <a:pt x="48328" y="82719"/>
                  </a:cubicBezTo>
                  <a:close/>
                  <a:moveTo>
                    <a:pt x="49373" y="82719"/>
                  </a:moveTo>
                  <a:cubicBezTo>
                    <a:pt x="49310" y="82719"/>
                    <a:pt x="49246" y="82783"/>
                    <a:pt x="49246" y="82846"/>
                  </a:cubicBezTo>
                  <a:cubicBezTo>
                    <a:pt x="49246" y="82909"/>
                    <a:pt x="49310" y="82973"/>
                    <a:pt x="49373" y="82973"/>
                  </a:cubicBezTo>
                  <a:lnTo>
                    <a:pt x="49911" y="82973"/>
                  </a:lnTo>
                  <a:cubicBezTo>
                    <a:pt x="49975" y="82973"/>
                    <a:pt x="50038" y="82909"/>
                    <a:pt x="50038" y="82846"/>
                  </a:cubicBezTo>
                  <a:cubicBezTo>
                    <a:pt x="50038" y="82783"/>
                    <a:pt x="49975" y="82719"/>
                    <a:pt x="49911" y="82719"/>
                  </a:cubicBezTo>
                  <a:close/>
                  <a:moveTo>
                    <a:pt x="50988" y="82719"/>
                  </a:moveTo>
                  <a:cubicBezTo>
                    <a:pt x="50893" y="82719"/>
                    <a:pt x="50830" y="82783"/>
                    <a:pt x="50830" y="82846"/>
                  </a:cubicBezTo>
                  <a:cubicBezTo>
                    <a:pt x="50830" y="82909"/>
                    <a:pt x="50893" y="82973"/>
                    <a:pt x="50988" y="82973"/>
                  </a:cubicBezTo>
                  <a:lnTo>
                    <a:pt x="51495" y="82973"/>
                  </a:lnTo>
                  <a:cubicBezTo>
                    <a:pt x="51590" y="82973"/>
                    <a:pt x="51653" y="82909"/>
                    <a:pt x="51653" y="82846"/>
                  </a:cubicBezTo>
                  <a:cubicBezTo>
                    <a:pt x="51653" y="82783"/>
                    <a:pt x="51590" y="82719"/>
                    <a:pt x="51495" y="82719"/>
                  </a:cubicBezTo>
                  <a:close/>
                  <a:moveTo>
                    <a:pt x="52571" y="82719"/>
                  </a:moveTo>
                  <a:cubicBezTo>
                    <a:pt x="52508" y="82719"/>
                    <a:pt x="52445" y="82783"/>
                    <a:pt x="52445" y="82846"/>
                  </a:cubicBezTo>
                  <a:cubicBezTo>
                    <a:pt x="52445" y="82909"/>
                    <a:pt x="52508" y="82973"/>
                    <a:pt x="52571" y="82973"/>
                  </a:cubicBezTo>
                  <a:lnTo>
                    <a:pt x="53110" y="82973"/>
                  </a:lnTo>
                  <a:cubicBezTo>
                    <a:pt x="53173" y="82973"/>
                    <a:pt x="53236" y="82909"/>
                    <a:pt x="53236" y="82846"/>
                  </a:cubicBezTo>
                  <a:cubicBezTo>
                    <a:pt x="53236" y="82783"/>
                    <a:pt x="53173" y="82719"/>
                    <a:pt x="53110" y="82719"/>
                  </a:cubicBezTo>
                  <a:close/>
                  <a:moveTo>
                    <a:pt x="54155" y="82719"/>
                  </a:moveTo>
                  <a:cubicBezTo>
                    <a:pt x="54092" y="82719"/>
                    <a:pt x="54028" y="82783"/>
                    <a:pt x="54028" y="82846"/>
                  </a:cubicBezTo>
                  <a:cubicBezTo>
                    <a:pt x="54028" y="82909"/>
                    <a:pt x="54092" y="82973"/>
                    <a:pt x="54155" y="82973"/>
                  </a:cubicBezTo>
                  <a:lnTo>
                    <a:pt x="54693" y="82973"/>
                  </a:lnTo>
                  <a:cubicBezTo>
                    <a:pt x="54757" y="82973"/>
                    <a:pt x="54820" y="82909"/>
                    <a:pt x="54820" y="82846"/>
                  </a:cubicBezTo>
                  <a:cubicBezTo>
                    <a:pt x="54820" y="82783"/>
                    <a:pt x="54788" y="82719"/>
                    <a:pt x="54693" y="82719"/>
                  </a:cubicBezTo>
                  <a:close/>
                  <a:moveTo>
                    <a:pt x="55770" y="82719"/>
                  </a:moveTo>
                  <a:cubicBezTo>
                    <a:pt x="55675" y="82719"/>
                    <a:pt x="55643" y="82783"/>
                    <a:pt x="55643" y="82846"/>
                  </a:cubicBezTo>
                  <a:cubicBezTo>
                    <a:pt x="55643" y="82909"/>
                    <a:pt x="55675" y="82973"/>
                    <a:pt x="55770" y="82973"/>
                  </a:cubicBezTo>
                  <a:lnTo>
                    <a:pt x="56308" y="82973"/>
                  </a:lnTo>
                  <a:cubicBezTo>
                    <a:pt x="56372" y="82973"/>
                    <a:pt x="56435" y="82909"/>
                    <a:pt x="56435" y="82846"/>
                  </a:cubicBezTo>
                  <a:cubicBezTo>
                    <a:pt x="56435" y="82783"/>
                    <a:pt x="56372" y="82719"/>
                    <a:pt x="56308" y="82719"/>
                  </a:cubicBezTo>
                  <a:close/>
                  <a:moveTo>
                    <a:pt x="57353" y="82719"/>
                  </a:moveTo>
                  <a:cubicBezTo>
                    <a:pt x="57290" y="82719"/>
                    <a:pt x="57227" y="82783"/>
                    <a:pt x="57227" y="82846"/>
                  </a:cubicBezTo>
                  <a:cubicBezTo>
                    <a:pt x="57227" y="82909"/>
                    <a:pt x="57290" y="82973"/>
                    <a:pt x="57353" y="82973"/>
                  </a:cubicBezTo>
                  <a:lnTo>
                    <a:pt x="57892" y="82973"/>
                  </a:lnTo>
                  <a:cubicBezTo>
                    <a:pt x="57955" y="82973"/>
                    <a:pt x="58019" y="82909"/>
                    <a:pt x="58019" y="82846"/>
                  </a:cubicBezTo>
                  <a:cubicBezTo>
                    <a:pt x="58019" y="82783"/>
                    <a:pt x="57955" y="82719"/>
                    <a:pt x="57892" y="82719"/>
                  </a:cubicBezTo>
                  <a:close/>
                  <a:moveTo>
                    <a:pt x="58969" y="82719"/>
                  </a:moveTo>
                  <a:cubicBezTo>
                    <a:pt x="58874" y="82719"/>
                    <a:pt x="58810" y="82783"/>
                    <a:pt x="58810" y="82846"/>
                  </a:cubicBezTo>
                  <a:cubicBezTo>
                    <a:pt x="58810" y="82909"/>
                    <a:pt x="58874" y="82973"/>
                    <a:pt x="58969" y="82973"/>
                  </a:cubicBezTo>
                  <a:lnTo>
                    <a:pt x="59475" y="82973"/>
                  </a:lnTo>
                  <a:cubicBezTo>
                    <a:pt x="59570" y="82973"/>
                    <a:pt x="59602" y="82909"/>
                    <a:pt x="59602" y="82846"/>
                  </a:cubicBezTo>
                  <a:cubicBezTo>
                    <a:pt x="59602" y="82783"/>
                    <a:pt x="59570" y="82719"/>
                    <a:pt x="59475" y="82719"/>
                  </a:cubicBezTo>
                  <a:close/>
                  <a:moveTo>
                    <a:pt x="60552" y="82719"/>
                  </a:moveTo>
                  <a:cubicBezTo>
                    <a:pt x="60489" y="82719"/>
                    <a:pt x="60425" y="82783"/>
                    <a:pt x="60425" y="82846"/>
                  </a:cubicBezTo>
                  <a:cubicBezTo>
                    <a:pt x="60425" y="82909"/>
                    <a:pt x="60489" y="82973"/>
                    <a:pt x="60552" y="82973"/>
                  </a:cubicBezTo>
                  <a:lnTo>
                    <a:pt x="61090" y="82973"/>
                  </a:lnTo>
                  <a:cubicBezTo>
                    <a:pt x="61154" y="82973"/>
                    <a:pt x="61217" y="82909"/>
                    <a:pt x="61217" y="82846"/>
                  </a:cubicBezTo>
                  <a:cubicBezTo>
                    <a:pt x="61217" y="82783"/>
                    <a:pt x="61154" y="82719"/>
                    <a:pt x="61090" y="82719"/>
                  </a:cubicBezTo>
                  <a:close/>
                  <a:moveTo>
                    <a:pt x="62167" y="82719"/>
                  </a:moveTo>
                  <a:cubicBezTo>
                    <a:pt x="62072" y="82719"/>
                    <a:pt x="62009" y="82783"/>
                    <a:pt x="62009" y="82846"/>
                  </a:cubicBezTo>
                  <a:cubicBezTo>
                    <a:pt x="62009" y="82909"/>
                    <a:pt x="62072" y="82973"/>
                    <a:pt x="62167" y="82973"/>
                  </a:cubicBezTo>
                  <a:lnTo>
                    <a:pt x="62674" y="82973"/>
                  </a:lnTo>
                  <a:cubicBezTo>
                    <a:pt x="62769" y="82973"/>
                    <a:pt x="62832" y="82909"/>
                    <a:pt x="62832" y="82846"/>
                  </a:cubicBezTo>
                  <a:cubicBezTo>
                    <a:pt x="62832" y="82783"/>
                    <a:pt x="62769" y="82719"/>
                    <a:pt x="62674" y="82719"/>
                  </a:cubicBezTo>
                  <a:close/>
                  <a:moveTo>
                    <a:pt x="63751" y="82719"/>
                  </a:moveTo>
                  <a:cubicBezTo>
                    <a:pt x="63687" y="82719"/>
                    <a:pt x="63624" y="82783"/>
                    <a:pt x="63624" y="82846"/>
                  </a:cubicBezTo>
                  <a:cubicBezTo>
                    <a:pt x="63624" y="82909"/>
                    <a:pt x="63687" y="82973"/>
                    <a:pt x="63751" y="82973"/>
                  </a:cubicBezTo>
                  <a:lnTo>
                    <a:pt x="64289" y="82973"/>
                  </a:lnTo>
                  <a:cubicBezTo>
                    <a:pt x="64352" y="82973"/>
                    <a:pt x="64416" y="82909"/>
                    <a:pt x="64416" y="82846"/>
                  </a:cubicBezTo>
                  <a:cubicBezTo>
                    <a:pt x="64416" y="82783"/>
                    <a:pt x="64352" y="82719"/>
                    <a:pt x="64289" y="82719"/>
                  </a:cubicBezTo>
                  <a:close/>
                  <a:moveTo>
                    <a:pt x="65334" y="82719"/>
                  </a:moveTo>
                  <a:cubicBezTo>
                    <a:pt x="65271" y="82719"/>
                    <a:pt x="65207" y="82783"/>
                    <a:pt x="65207" y="82846"/>
                  </a:cubicBezTo>
                  <a:cubicBezTo>
                    <a:pt x="65207" y="82909"/>
                    <a:pt x="65271" y="82973"/>
                    <a:pt x="65334" y="82973"/>
                  </a:cubicBezTo>
                  <a:lnTo>
                    <a:pt x="65872" y="82973"/>
                  </a:lnTo>
                  <a:cubicBezTo>
                    <a:pt x="65936" y="82973"/>
                    <a:pt x="65999" y="82909"/>
                    <a:pt x="65999" y="82846"/>
                  </a:cubicBezTo>
                  <a:cubicBezTo>
                    <a:pt x="65999" y="82783"/>
                    <a:pt x="65936" y="82719"/>
                    <a:pt x="65872" y="82719"/>
                  </a:cubicBezTo>
                  <a:close/>
                  <a:moveTo>
                    <a:pt x="66949" y="82719"/>
                  </a:moveTo>
                  <a:cubicBezTo>
                    <a:pt x="66854" y="82719"/>
                    <a:pt x="66823" y="82783"/>
                    <a:pt x="66823" y="82846"/>
                  </a:cubicBezTo>
                  <a:cubicBezTo>
                    <a:pt x="66823" y="82909"/>
                    <a:pt x="66854" y="82973"/>
                    <a:pt x="66949" y="82973"/>
                  </a:cubicBezTo>
                  <a:lnTo>
                    <a:pt x="67488" y="82973"/>
                  </a:lnTo>
                  <a:cubicBezTo>
                    <a:pt x="67551" y="82973"/>
                    <a:pt x="67614" y="82909"/>
                    <a:pt x="67614" y="82846"/>
                  </a:cubicBezTo>
                  <a:cubicBezTo>
                    <a:pt x="67614" y="82783"/>
                    <a:pt x="67551" y="82719"/>
                    <a:pt x="67488" y="82719"/>
                  </a:cubicBezTo>
                  <a:close/>
                  <a:moveTo>
                    <a:pt x="68533" y="82719"/>
                  </a:moveTo>
                  <a:cubicBezTo>
                    <a:pt x="68469" y="82719"/>
                    <a:pt x="68406" y="82783"/>
                    <a:pt x="68406" y="82846"/>
                  </a:cubicBezTo>
                  <a:cubicBezTo>
                    <a:pt x="68406" y="82909"/>
                    <a:pt x="68469" y="82973"/>
                    <a:pt x="68533" y="82973"/>
                  </a:cubicBezTo>
                  <a:lnTo>
                    <a:pt x="69071" y="82973"/>
                  </a:lnTo>
                  <a:cubicBezTo>
                    <a:pt x="69134" y="82973"/>
                    <a:pt x="69198" y="82909"/>
                    <a:pt x="69198" y="82846"/>
                  </a:cubicBezTo>
                  <a:cubicBezTo>
                    <a:pt x="69198" y="82783"/>
                    <a:pt x="69134" y="82719"/>
                    <a:pt x="69071" y="82719"/>
                  </a:cubicBezTo>
                  <a:close/>
                  <a:moveTo>
                    <a:pt x="70148" y="82719"/>
                  </a:moveTo>
                  <a:cubicBezTo>
                    <a:pt x="70053" y="82719"/>
                    <a:pt x="69989" y="82783"/>
                    <a:pt x="69989" y="82846"/>
                  </a:cubicBezTo>
                  <a:cubicBezTo>
                    <a:pt x="69989" y="82909"/>
                    <a:pt x="70053" y="82973"/>
                    <a:pt x="70148" y="82973"/>
                  </a:cubicBezTo>
                  <a:lnTo>
                    <a:pt x="70654" y="82973"/>
                  </a:lnTo>
                  <a:cubicBezTo>
                    <a:pt x="70749" y="82973"/>
                    <a:pt x="70781" y="82909"/>
                    <a:pt x="70781" y="82846"/>
                  </a:cubicBezTo>
                  <a:cubicBezTo>
                    <a:pt x="70781" y="82783"/>
                    <a:pt x="70749" y="82719"/>
                    <a:pt x="70654" y="82719"/>
                  </a:cubicBezTo>
                  <a:close/>
                  <a:moveTo>
                    <a:pt x="71731" y="82719"/>
                  </a:moveTo>
                  <a:cubicBezTo>
                    <a:pt x="71668" y="82719"/>
                    <a:pt x="71605" y="82783"/>
                    <a:pt x="71605" y="82846"/>
                  </a:cubicBezTo>
                  <a:cubicBezTo>
                    <a:pt x="71605" y="82909"/>
                    <a:pt x="71668" y="82973"/>
                    <a:pt x="71731" y="82973"/>
                  </a:cubicBezTo>
                  <a:lnTo>
                    <a:pt x="72270" y="82973"/>
                  </a:lnTo>
                  <a:cubicBezTo>
                    <a:pt x="72333" y="82973"/>
                    <a:pt x="72396" y="82909"/>
                    <a:pt x="72396" y="82846"/>
                  </a:cubicBezTo>
                  <a:cubicBezTo>
                    <a:pt x="72396" y="82783"/>
                    <a:pt x="72333" y="82719"/>
                    <a:pt x="72270" y="82719"/>
                  </a:cubicBezTo>
                  <a:close/>
                  <a:moveTo>
                    <a:pt x="73315" y="82719"/>
                  </a:moveTo>
                  <a:cubicBezTo>
                    <a:pt x="73251" y="82719"/>
                    <a:pt x="73188" y="82783"/>
                    <a:pt x="73188" y="82846"/>
                  </a:cubicBezTo>
                  <a:cubicBezTo>
                    <a:pt x="73188" y="82909"/>
                    <a:pt x="73251" y="82973"/>
                    <a:pt x="73315" y="82973"/>
                  </a:cubicBezTo>
                  <a:lnTo>
                    <a:pt x="73853" y="82973"/>
                  </a:lnTo>
                  <a:cubicBezTo>
                    <a:pt x="73916" y="82973"/>
                    <a:pt x="73980" y="82909"/>
                    <a:pt x="73980" y="82846"/>
                  </a:cubicBezTo>
                  <a:cubicBezTo>
                    <a:pt x="73980" y="82783"/>
                    <a:pt x="73948" y="82719"/>
                    <a:pt x="73853" y="82719"/>
                  </a:cubicBezTo>
                  <a:close/>
                  <a:moveTo>
                    <a:pt x="74930" y="82719"/>
                  </a:moveTo>
                  <a:cubicBezTo>
                    <a:pt x="74835" y="82719"/>
                    <a:pt x="74803" y="82783"/>
                    <a:pt x="74803" y="82846"/>
                  </a:cubicBezTo>
                  <a:cubicBezTo>
                    <a:pt x="74803" y="82909"/>
                    <a:pt x="74835" y="82973"/>
                    <a:pt x="74930" y="82973"/>
                  </a:cubicBezTo>
                  <a:lnTo>
                    <a:pt x="75468" y="82973"/>
                  </a:lnTo>
                  <a:cubicBezTo>
                    <a:pt x="75532" y="82973"/>
                    <a:pt x="75595" y="82909"/>
                    <a:pt x="75595" y="82846"/>
                  </a:cubicBezTo>
                  <a:cubicBezTo>
                    <a:pt x="75595" y="82783"/>
                    <a:pt x="75532" y="82719"/>
                    <a:pt x="75468" y="82719"/>
                  </a:cubicBezTo>
                  <a:close/>
                  <a:moveTo>
                    <a:pt x="76513" y="82719"/>
                  </a:moveTo>
                  <a:cubicBezTo>
                    <a:pt x="76450" y="82719"/>
                    <a:pt x="76387" y="82783"/>
                    <a:pt x="76387" y="82846"/>
                  </a:cubicBezTo>
                  <a:cubicBezTo>
                    <a:pt x="76387" y="82909"/>
                    <a:pt x="76450" y="82973"/>
                    <a:pt x="76513" y="82973"/>
                  </a:cubicBezTo>
                  <a:lnTo>
                    <a:pt x="77052" y="82973"/>
                  </a:lnTo>
                  <a:cubicBezTo>
                    <a:pt x="77115" y="82973"/>
                    <a:pt x="77178" y="82909"/>
                    <a:pt x="77178" y="82846"/>
                  </a:cubicBezTo>
                  <a:cubicBezTo>
                    <a:pt x="77178" y="82783"/>
                    <a:pt x="77115" y="82719"/>
                    <a:pt x="77052" y="82719"/>
                  </a:cubicBezTo>
                  <a:close/>
                  <a:moveTo>
                    <a:pt x="78128" y="82719"/>
                  </a:moveTo>
                  <a:cubicBezTo>
                    <a:pt x="78033" y="82719"/>
                    <a:pt x="77970" y="82783"/>
                    <a:pt x="77970" y="82846"/>
                  </a:cubicBezTo>
                  <a:cubicBezTo>
                    <a:pt x="77970" y="82909"/>
                    <a:pt x="78033" y="82973"/>
                    <a:pt x="78128" y="82973"/>
                  </a:cubicBezTo>
                  <a:lnTo>
                    <a:pt x="78635" y="82973"/>
                  </a:lnTo>
                  <a:cubicBezTo>
                    <a:pt x="78730" y="82973"/>
                    <a:pt x="78793" y="82909"/>
                    <a:pt x="78793" y="82846"/>
                  </a:cubicBezTo>
                  <a:cubicBezTo>
                    <a:pt x="78793" y="82783"/>
                    <a:pt x="78730" y="82719"/>
                    <a:pt x="78635" y="82719"/>
                  </a:cubicBezTo>
                  <a:close/>
                  <a:moveTo>
                    <a:pt x="79712" y="82719"/>
                  </a:moveTo>
                  <a:cubicBezTo>
                    <a:pt x="79648" y="82719"/>
                    <a:pt x="79585" y="82783"/>
                    <a:pt x="79585" y="82846"/>
                  </a:cubicBezTo>
                  <a:cubicBezTo>
                    <a:pt x="79585" y="82909"/>
                    <a:pt x="79648" y="82973"/>
                    <a:pt x="79712" y="82973"/>
                  </a:cubicBezTo>
                  <a:lnTo>
                    <a:pt x="80250" y="82973"/>
                  </a:lnTo>
                  <a:cubicBezTo>
                    <a:pt x="80314" y="82973"/>
                    <a:pt x="80377" y="82909"/>
                    <a:pt x="80377" y="82846"/>
                  </a:cubicBezTo>
                  <a:cubicBezTo>
                    <a:pt x="80377" y="82783"/>
                    <a:pt x="80314" y="82719"/>
                    <a:pt x="80250" y="82719"/>
                  </a:cubicBezTo>
                  <a:close/>
                  <a:moveTo>
                    <a:pt x="81327" y="82719"/>
                  </a:moveTo>
                  <a:cubicBezTo>
                    <a:pt x="81232" y="82719"/>
                    <a:pt x="81169" y="82783"/>
                    <a:pt x="81169" y="82846"/>
                  </a:cubicBezTo>
                  <a:cubicBezTo>
                    <a:pt x="81169" y="82909"/>
                    <a:pt x="81232" y="82973"/>
                    <a:pt x="81327" y="82973"/>
                  </a:cubicBezTo>
                  <a:lnTo>
                    <a:pt x="81834" y="82973"/>
                  </a:lnTo>
                  <a:cubicBezTo>
                    <a:pt x="81929" y="82973"/>
                    <a:pt x="81992" y="82909"/>
                    <a:pt x="81992" y="82846"/>
                  </a:cubicBezTo>
                  <a:cubicBezTo>
                    <a:pt x="81992" y="82783"/>
                    <a:pt x="81929" y="82719"/>
                    <a:pt x="81834" y="82719"/>
                  </a:cubicBezTo>
                  <a:close/>
                  <a:moveTo>
                    <a:pt x="82910" y="82719"/>
                  </a:moveTo>
                  <a:cubicBezTo>
                    <a:pt x="82847" y="82719"/>
                    <a:pt x="82784" y="82783"/>
                    <a:pt x="82784" y="82846"/>
                  </a:cubicBezTo>
                  <a:cubicBezTo>
                    <a:pt x="82784" y="82909"/>
                    <a:pt x="82847" y="82973"/>
                    <a:pt x="82910" y="82973"/>
                  </a:cubicBezTo>
                  <a:lnTo>
                    <a:pt x="83449" y="82973"/>
                  </a:lnTo>
                  <a:cubicBezTo>
                    <a:pt x="83512" y="82973"/>
                    <a:pt x="83575" y="82909"/>
                    <a:pt x="83575" y="82846"/>
                  </a:cubicBezTo>
                  <a:cubicBezTo>
                    <a:pt x="83575" y="82783"/>
                    <a:pt x="83512" y="82719"/>
                    <a:pt x="83449" y="82719"/>
                  </a:cubicBezTo>
                  <a:close/>
                  <a:moveTo>
                    <a:pt x="84494" y="82719"/>
                  </a:moveTo>
                  <a:cubicBezTo>
                    <a:pt x="84431" y="82719"/>
                    <a:pt x="84367" y="82783"/>
                    <a:pt x="84367" y="82846"/>
                  </a:cubicBezTo>
                  <a:cubicBezTo>
                    <a:pt x="84367" y="82909"/>
                    <a:pt x="84431" y="82973"/>
                    <a:pt x="84494" y="82973"/>
                  </a:cubicBezTo>
                  <a:lnTo>
                    <a:pt x="85032" y="82973"/>
                  </a:lnTo>
                  <a:cubicBezTo>
                    <a:pt x="85096" y="82973"/>
                    <a:pt x="85159" y="82909"/>
                    <a:pt x="85159" y="82846"/>
                  </a:cubicBezTo>
                  <a:cubicBezTo>
                    <a:pt x="85159" y="82783"/>
                    <a:pt x="85096" y="82719"/>
                    <a:pt x="85032" y="82719"/>
                  </a:cubicBezTo>
                  <a:close/>
                  <a:moveTo>
                    <a:pt x="86109" y="82719"/>
                  </a:moveTo>
                  <a:cubicBezTo>
                    <a:pt x="86014" y="82719"/>
                    <a:pt x="85982" y="82783"/>
                    <a:pt x="85982" y="82846"/>
                  </a:cubicBezTo>
                  <a:cubicBezTo>
                    <a:pt x="85982" y="82909"/>
                    <a:pt x="86014" y="82973"/>
                    <a:pt x="86109" y="82973"/>
                  </a:cubicBezTo>
                  <a:lnTo>
                    <a:pt x="86647" y="82973"/>
                  </a:lnTo>
                  <a:cubicBezTo>
                    <a:pt x="86711" y="82973"/>
                    <a:pt x="86774" y="82909"/>
                    <a:pt x="86774" y="82846"/>
                  </a:cubicBezTo>
                  <a:cubicBezTo>
                    <a:pt x="86774" y="82783"/>
                    <a:pt x="86711" y="82719"/>
                    <a:pt x="86647" y="82719"/>
                  </a:cubicBezTo>
                  <a:close/>
                  <a:moveTo>
                    <a:pt x="87692" y="82719"/>
                  </a:moveTo>
                  <a:cubicBezTo>
                    <a:pt x="87629" y="82719"/>
                    <a:pt x="87566" y="82783"/>
                    <a:pt x="87566" y="82846"/>
                  </a:cubicBezTo>
                  <a:cubicBezTo>
                    <a:pt x="87566" y="82909"/>
                    <a:pt x="87629" y="82973"/>
                    <a:pt x="87692" y="82973"/>
                  </a:cubicBezTo>
                  <a:lnTo>
                    <a:pt x="88231" y="82973"/>
                  </a:lnTo>
                  <a:cubicBezTo>
                    <a:pt x="88294" y="82973"/>
                    <a:pt x="88357" y="82909"/>
                    <a:pt x="88357" y="82846"/>
                  </a:cubicBezTo>
                  <a:cubicBezTo>
                    <a:pt x="88357" y="82783"/>
                    <a:pt x="88294" y="82719"/>
                    <a:pt x="88231" y="82719"/>
                  </a:cubicBezTo>
                  <a:close/>
                  <a:moveTo>
                    <a:pt x="89308" y="82719"/>
                  </a:moveTo>
                  <a:cubicBezTo>
                    <a:pt x="89213" y="82719"/>
                    <a:pt x="89149" y="82783"/>
                    <a:pt x="89149" y="82846"/>
                  </a:cubicBezTo>
                  <a:cubicBezTo>
                    <a:pt x="89149" y="82909"/>
                    <a:pt x="89213" y="82973"/>
                    <a:pt x="89308" y="82973"/>
                  </a:cubicBezTo>
                  <a:lnTo>
                    <a:pt x="89814" y="82973"/>
                  </a:lnTo>
                  <a:cubicBezTo>
                    <a:pt x="89909" y="82973"/>
                    <a:pt x="89973" y="82909"/>
                    <a:pt x="89973" y="82846"/>
                  </a:cubicBezTo>
                  <a:cubicBezTo>
                    <a:pt x="89973" y="82783"/>
                    <a:pt x="89909" y="82719"/>
                    <a:pt x="89814" y="82719"/>
                  </a:cubicBezTo>
                  <a:close/>
                  <a:moveTo>
                    <a:pt x="90891" y="82719"/>
                  </a:moveTo>
                  <a:cubicBezTo>
                    <a:pt x="90828" y="82719"/>
                    <a:pt x="90764" y="82783"/>
                    <a:pt x="90764" y="82846"/>
                  </a:cubicBezTo>
                  <a:cubicBezTo>
                    <a:pt x="90764" y="82909"/>
                    <a:pt x="90828" y="82973"/>
                    <a:pt x="90891" y="82973"/>
                  </a:cubicBezTo>
                  <a:lnTo>
                    <a:pt x="91429" y="82973"/>
                  </a:lnTo>
                  <a:cubicBezTo>
                    <a:pt x="91493" y="82973"/>
                    <a:pt x="91556" y="82909"/>
                    <a:pt x="91556" y="82846"/>
                  </a:cubicBezTo>
                  <a:cubicBezTo>
                    <a:pt x="91556" y="82783"/>
                    <a:pt x="91493" y="82719"/>
                    <a:pt x="91429" y="82719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9" name="Google Shape;2439;p29"/>
          <p:cNvGrpSpPr/>
          <p:nvPr/>
        </p:nvGrpSpPr>
        <p:grpSpPr>
          <a:xfrm>
            <a:off x="4209175" y="950746"/>
            <a:ext cx="1013778" cy="643456"/>
            <a:chOff x="3799925" y="786471"/>
            <a:chExt cx="1013778" cy="643456"/>
          </a:xfrm>
        </p:grpSpPr>
        <p:sp>
          <p:nvSpPr>
            <p:cNvPr id="2440" name="Google Shape;2440;p29"/>
            <p:cNvSpPr/>
            <p:nvPr/>
          </p:nvSpPr>
          <p:spPr>
            <a:xfrm>
              <a:off x="3799925" y="786471"/>
              <a:ext cx="1013778" cy="643456"/>
            </a:xfrm>
            <a:custGeom>
              <a:avLst/>
              <a:gdLst/>
              <a:ahLst/>
              <a:cxnLst/>
              <a:rect l="l" t="t" r="r" b="b"/>
              <a:pathLst>
                <a:path w="30688" h="19478" extrusionOk="0">
                  <a:moveTo>
                    <a:pt x="2470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0" y="19477"/>
                  </a:cubicBezTo>
                  <a:lnTo>
                    <a:pt x="28217" y="19477"/>
                  </a:lnTo>
                  <a:cubicBezTo>
                    <a:pt x="29579" y="19477"/>
                    <a:pt x="30687" y="18369"/>
                    <a:pt x="30687" y="17007"/>
                  </a:cubicBezTo>
                  <a:lnTo>
                    <a:pt x="30687" y="2471"/>
                  </a:lnTo>
                  <a:cubicBezTo>
                    <a:pt x="30687" y="1109"/>
                    <a:pt x="29579" y="1"/>
                    <a:pt x="282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9"/>
            <p:cNvSpPr/>
            <p:nvPr/>
          </p:nvSpPr>
          <p:spPr>
            <a:xfrm>
              <a:off x="4031104" y="1087783"/>
              <a:ext cx="551387" cy="342143"/>
            </a:xfrm>
            <a:custGeom>
              <a:avLst/>
              <a:gdLst/>
              <a:ahLst/>
              <a:cxnLst/>
              <a:rect l="l" t="t" r="r" b="b"/>
              <a:pathLst>
                <a:path w="16691" h="10357" extrusionOk="0">
                  <a:moveTo>
                    <a:pt x="1" y="0"/>
                  </a:moveTo>
                  <a:lnTo>
                    <a:pt x="1" y="9406"/>
                  </a:lnTo>
                  <a:cubicBezTo>
                    <a:pt x="1" y="9913"/>
                    <a:pt x="413" y="10356"/>
                    <a:pt x="919" y="10356"/>
                  </a:cubicBezTo>
                  <a:lnTo>
                    <a:pt x="15772" y="10356"/>
                  </a:lnTo>
                  <a:cubicBezTo>
                    <a:pt x="16279" y="10356"/>
                    <a:pt x="16691" y="9913"/>
                    <a:pt x="16691" y="9406"/>
                  </a:cubicBezTo>
                  <a:lnTo>
                    <a:pt x="1669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9"/>
            <p:cNvSpPr/>
            <p:nvPr/>
          </p:nvSpPr>
          <p:spPr>
            <a:xfrm>
              <a:off x="4033218" y="1203108"/>
              <a:ext cx="547192" cy="216346"/>
            </a:xfrm>
            <a:custGeom>
              <a:avLst/>
              <a:gdLst/>
              <a:ahLst/>
              <a:cxnLst/>
              <a:rect l="l" t="t" r="r" b="b"/>
              <a:pathLst>
                <a:path w="16564" h="6549" extrusionOk="0">
                  <a:moveTo>
                    <a:pt x="8282" y="1"/>
                  </a:moveTo>
                  <a:cubicBezTo>
                    <a:pt x="8250" y="1"/>
                    <a:pt x="8218" y="9"/>
                    <a:pt x="8203" y="25"/>
                  </a:cubicBezTo>
                  <a:lnTo>
                    <a:pt x="64" y="6295"/>
                  </a:lnTo>
                  <a:cubicBezTo>
                    <a:pt x="0" y="6358"/>
                    <a:pt x="0" y="6422"/>
                    <a:pt x="64" y="6485"/>
                  </a:cubicBezTo>
                  <a:cubicBezTo>
                    <a:pt x="82" y="6522"/>
                    <a:pt x="122" y="6538"/>
                    <a:pt x="159" y="6538"/>
                  </a:cubicBezTo>
                  <a:cubicBezTo>
                    <a:pt x="185" y="6538"/>
                    <a:pt x="209" y="6530"/>
                    <a:pt x="222" y="6517"/>
                  </a:cubicBezTo>
                  <a:lnTo>
                    <a:pt x="8298" y="310"/>
                  </a:lnTo>
                  <a:lnTo>
                    <a:pt x="16342" y="6517"/>
                  </a:lnTo>
                  <a:cubicBezTo>
                    <a:pt x="16373" y="6548"/>
                    <a:pt x="16373" y="6548"/>
                    <a:pt x="16405" y="6548"/>
                  </a:cubicBezTo>
                  <a:cubicBezTo>
                    <a:pt x="16468" y="6548"/>
                    <a:pt x="16500" y="6517"/>
                    <a:pt x="16500" y="6485"/>
                  </a:cubicBezTo>
                  <a:cubicBezTo>
                    <a:pt x="16563" y="6422"/>
                    <a:pt x="16563" y="6358"/>
                    <a:pt x="16500" y="6295"/>
                  </a:cubicBezTo>
                  <a:lnTo>
                    <a:pt x="8361" y="25"/>
                  </a:lnTo>
                  <a:cubicBezTo>
                    <a:pt x="8345" y="9"/>
                    <a:pt x="8313" y="1"/>
                    <a:pt x="828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9"/>
            <p:cNvSpPr/>
            <p:nvPr/>
          </p:nvSpPr>
          <p:spPr>
            <a:xfrm>
              <a:off x="4030080" y="875401"/>
              <a:ext cx="554492" cy="426878"/>
            </a:xfrm>
            <a:custGeom>
              <a:avLst/>
              <a:gdLst/>
              <a:ahLst/>
              <a:cxnLst/>
              <a:rect l="l" t="t" r="r" b="b"/>
              <a:pathLst>
                <a:path w="16785" h="12922" extrusionOk="0">
                  <a:moveTo>
                    <a:pt x="8393" y="1"/>
                  </a:moveTo>
                  <a:lnTo>
                    <a:pt x="4212" y="3199"/>
                  </a:lnTo>
                  <a:lnTo>
                    <a:pt x="64" y="6429"/>
                  </a:lnTo>
                  <a:lnTo>
                    <a:pt x="0" y="6429"/>
                  </a:lnTo>
                  <a:lnTo>
                    <a:pt x="4181" y="9660"/>
                  </a:lnTo>
                  <a:lnTo>
                    <a:pt x="8393" y="12921"/>
                  </a:lnTo>
                  <a:lnTo>
                    <a:pt x="12573" y="9660"/>
                  </a:lnTo>
                  <a:lnTo>
                    <a:pt x="16785" y="6429"/>
                  </a:lnTo>
                  <a:lnTo>
                    <a:pt x="16690" y="6429"/>
                  </a:lnTo>
                  <a:lnTo>
                    <a:pt x="12541" y="3199"/>
                  </a:lnTo>
                  <a:lnTo>
                    <a:pt x="839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9"/>
            <p:cNvSpPr/>
            <p:nvPr/>
          </p:nvSpPr>
          <p:spPr>
            <a:xfrm>
              <a:off x="4127368" y="943420"/>
              <a:ext cx="358892" cy="340029"/>
            </a:xfrm>
            <a:custGeom>
              <a:avLst/>
              <a:gdLst/>
              <a:ahLst/>
              <a:cxnLst/>
              <a:rect l="l" t="t" r="r" b="b"/>
              <a:pathLst>
                <a:path w="10864" h="10293" extrusionOk="0">
                  <a:moveTo>
                    <a:pt x="1" y="0"/>
                  </a:moveTo>
                  <a:lnTo>
                    <a:pt x="1" y="3990"/>
                  </a:lnTo>
                  <a:lnTo>
                    <a:pt x="1" y="6080"/>
                  </a:lnTo>
                  <a:lnTo>
                    <a:pt x="1362" y="7126"/>
                  </a:lnTo>
                  <a:lnTo>
                    <a:pt x="5448" y="10292"/>
                  </a:lnTo>
                  <a:lnTo>
                    <a:pt x="9501" y="7126"/>
                  </a:lnTo>
                  <a:lnTo>
                    <a:pt x="10863" y="6080"/>
                  </a:lnTo>
                  <a:lnTo>
                    <a:pt x="10863" y="3990"/>
                  </a:lnTo>
                  <a:lnTo>
                    <a:pt x="108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9"/>
            <p:cNvSpPr/>
            <p:nvPr/>
          </p:nvSpPr>
          <p:spPr>
            <a:xfrm>
              <a:off x="4205826" y="1017683"/>
              <a:ext cx="201943" cy="175779"/>
            </a:xfrm>
            <a:custGeom>
              <a:avLst/>
              <a:gdLst/>
              <a:ahLst/>
              <a:cxnLst/>
              <a:rect l="l" t="t" r="r" b="b"/>
              <a:pathLst>
                <a:path w="6113" h="5321" extrusionOk="0">
                  <a:moveTo>
                    <a:pt x="3073" y="1077"/>
                  </a:moveTo>
                  <a:cubicBezTo>
                    <a:pt x="3263" y="1077"/>
                    <a:pt x="3421" y="1236"/>
                    <a:pt x="3421" y="1426"/>
                  </a:cubicBezTo>
                  <a:lnTo>
                    <a:pt x="3421" y="2851"/>
                  </a:lnTo>
                  <a:cubicBezTo>
                    <a:pt x="3421" y="3041"/>
                    <a:pt x="3263" y="3199"/>
                    <a:pt x="3073" y="3199"/>
                  </a:cubicBezTo>
                  <a:cubicBezTo>
                    <a:pt x="2851" y="3199"/>
                    <a:pt x="2693" y="3041"/>
                    <a:pt x="2693" y="2851"/>
                  </a:cubicBezTo>
                  <a:lnTo>
                    <a:pt x="2693" y="1426"/>
                  </a:lnTo>
                  <a:cubicBezTo>
                    <a:pt x="2693" y="1236"/>
                    <a:pt x="2851" y="1077"/>
                    <a:pt x="3073" y="1077"/>
                  </a:cubicBezTo>
                  <a:close/>
                  <a:moveTo>
                    <a:pt x="3073" y="3547"/>
                  </a:moveTo>
                  <a:cubicBezTo>
                    <a:pt x="3358" y="3547"/>
                    <a:pt x="3579" y="3801"/>
                    <a:pt x="3579" y="4086"/>
                  </a:cubicBezTo>
                  <a:cubicBezTo>
                    <a:pt x="3579" y="4371"/>
                    <a:pt x="3358" y="4624"/>
                    <a:pt x="3073" y="4624"/>
                  </a:cubicBezTo>
                  <a:cubicBezTo>
                    <a:pt x="2756" y="4624"/>
                    <a:pt x="2534" y="4371"/>
                    <a:pt x="2534" y="4086"/>
                  </a:cubicBezTo>
                  <a:cubicBezTo>
                    <a:pt x="2534" y="3801"/>
                    <a:pt x="2756" y="3547"/>
                    <a:pt x="3073" y="3547"/>
                  </a:cubicBezTo>
                  <a:close/>
                  <a:moveTo>
                    <a:pt x="3073" y="1"/>
                  </a:moveTo>
                  <a:cubicBezTo>
                    <a:pt x="2756" y="1"/>
                    <a:pt x="2471" y="159"/>
                    <a:pt x="2313" y="412"/>
                  </a:cubicBezTo>
                  <a:lnTo>
                    <a:pt x="159" y="3991"/>
                  </a:lnTo>
                  <a:cubicBezTo>
                    <a:pt x="1" y="4276"/>
                    <a:pt x="1" y="4593"/>
                    <a:pt x="159" y="4878"/>
                  </a:cubicBezTo>
                  <a:cubicBezTo>
                    <a:pt x="317" y="5163"/>
                    <a:pt x="602" y="5321"/>
                    <a:pt x="951" y="5321"/>
                  </a:cubicBezTo>
                  <a:lnTo>
                    <a:pt x="5194" y="5321"/>
                  </a:lnTo>
                  <a:cubicBezTo>
                    <a:pt x="5511" y="5321"/>
                    <a:pt x="5796" y="5163"/>
                    <a:pt x="5954" y="4878"/>
                  </a:cubicBezTo>
                  <a:cubicBezTo>
                    <a:pt x="6113" y="4593"/>
                    <a:pt x="6113" y="4276"/>
                    <a:pt x="5954" y="3991"/>
                  </a:cubicBezTo>
                  <a:lnTo>
                    <a:pt x="3833" y="412"/>
                  </a:lnTo>
                  <a:cubicBezTo>
                    <a:pt x="3674" y="159"/>
                    <a:pt x="3389" y="1"/>
                    <a:pt x="307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9"/>
            <p:cNvSpPr/>
            <p:nvPr/>
          </p:nvSpPr>
          <p:spPr>
            <a:xfrm>
              <a:off x="4151418" y="958055"/>
              <a:ext cx="56556" cy="13643"/>
            </a:xfrm>
            <a:custGeom>
              <a:avLst/>
              <a:gdLst/>
              <a:ahLst/>
              <a:cxnLst/>
              <a:rect l="l" t="t" r="r" b="b"/>
              <a:pathLst>
                <a:path w="1712" h="413" extrusionOk="0">
                  <a:moveTo>
                    <a:pt x="191" y="0"/>
                  </a:moveTo>
                  <a:cubicBezTo>
                    <a:pt x="64" y="0"/>
                    <a:pt x="1" y="95"/>
                    <a:pt x="1" y="222"/>
                  </a:cubicBezTo>
                  <a:cubicBezTo>
                    <a:pt x="1" y="317"/>
                    <a:pt x="64" y="412"/>
                    <a:pt x="191" y="412"/>
                  </a:cubicBezTo>
                  <a:lnTo>
                    <a:pt x="1521" y="412"/>
                  </a:lnTo>
                  <a:cubicBezTo>
                    <a:pt x="1616" y="412"/>
                    <a:pt x="1711" y="317"/>
                    <a:pt x="1711" y="222"/>
                  </a:cubicBezTo>
                  <a:cubicBezTo>
                    <a:pt x="1711" y="95"/>
                    <a:pt x="1616" y="0"/>
                    <a:pt x="152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9"/>
            <p:cNvSpPr/>
            <p:nvPr/>
          </p:nvSpPr>
          <p:spPr>
            <a:xfrm>
              <a:off x="4151418" y="982104"/>
              <a:ext cx="56556" cy="13643"/>
            </a:xfrm>
            <a:custGeom>
              <a:avLst/>
              <a:gdLst/>
              <a:ahLst/>
              <a:cxnLst/>
              <a:rect l="l" t="t" r="r" b="b"/>
              <a:pathLst>
                <a:path w="1712" h="413" extrusionOk="0">
                  <a:moveTo>
                    <a:pt x="191" y="1"/>
                  </a:moveTo>
                  <a:cubicBezTo>
                    <a:pt x="64" y="1"/>
                    <a:pt x="1" y="96"/>
                    <a:pt x="1" y="222"/>
                  </a:cubicBezTo>
                  <a:cubicBezTo>
                    <a:pt x="1" y="318"/>
                    <a:pt x="64" y="413"/>
                    <a:pt x="191" y="413"/>
                  </a:cubicBezTo>
                  <a:lnTo>
                    <a:pt x="1521" y="413"/>
                  </a:lnTo>
                  <a:cubicBezTo>
                    <a:pt x="1616" y="413"/>
                    <a:pt x="1711" y="318"/>
                    <a:pt x="1711" y="222"/>
                  </a:cubicBezTo>
                  <a:cubicBezTo>
                    <a:pt x="1711" y="96"/>
                    <a:pt x="161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9"/>
            <p:cNvSpPr/>
            <p:nvPr/>
          </p:nvSpPr>
          <p:spPr>
            <a:xfrm>
              <a:off x="4151418" y="1006187"/>
              <a:ext cx="30392" cy="13610"/>
            </a:xfrm>
            <a:custGeom>
              <a:avLst/>
              <a:gdLst/>
              <a:ahLst/>
              <a:cxnLst/>
              <a:rect l="l" t="t" r="r" b="b"/>
              <a:pathLst>
                <a:path w="920" h="412" extrusionOk="0">
                  <a:moveTo>
                    <a:pt x="191" y="0"/>
                  </a:moveTo>
                  <a:cubicBezTo>
                    <a:pt x="64" y="0"/>
                    <a:pt x="1" y="95"/>
                    <a:pt x="1" y="222"/>
                  </a:cubicBezTo>
                  <a:cubicBezTo>
                    <a:pt x="1" y="317"/>
                    <a:pt x="64" y="412"/>
                    <a:pt x="191" y="412"/>
                  </a:cubicBezTo>
                  <a:lnTo>
                    <a:pt x="729" y="412"/>
                  </a:lnTo>
                  <a:cubicBezTo>
                    <a:pt x="824" y="412"/>
                    <a:pt x="919" y="317"/>
                    <a:pt x="919" y="222"/>
                  </a:cubicBezTo>
                  <a:cubicBezTo>
                    <a:pt x="919" y="95"/>
                    <a:pt x="824" y="0"/>
                    <a:pt x="72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9" name="Google Shape;2449;p29"/>
          <p:cNvGrpSpPr/>
          <p:nvPr/>
        </p:nvGrpSpPr>
        <p:grpSpPr>
          <a:xfrm>
            <a:off x="4209175" y="2296129"/>
            <a:ext cx="1013778" cy="643456"/>
            <a:chOff x="3799925" y="2131854"/>
            <a:chExt cx="1013778" cy="643456"/>
          </a:xfrm>
        </p:grpSpPr>
        <p:sp>
          <p:nvSpPr>
            <p:cNvPr id="2450" name="Google Shape;2450;p29"/>
            <p:cNvSpPr/>
            <p:nvPr/>
          </p:nvSpPr>
          <p:spPr>
            <a:xfrm>
              <a:off x="3799925" y="2131854"/>
              <a:ext cx="1013778" cy="643456"/>
            </a:xfrm>
            <a:custGeom>
              <a:avLst/>
              <a:gdLst/>
              <a:ahLst/>
              <a:cxnLst/>
              <a:rect l="l" t="t" r="r" b="b"/>
              <a:pathLst>
                <a:path w="30688" h="19478" extrusionOk="0">
                  <a:moveTo>
                    <a:pt x="2470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0" y="19477"/>
                  </a:cubicBezTo>
                  <a:lnTo>
                    <a:pt x="28217" y="19477"/>
                  </a:lnTo>
                  <a:cubicBezTo>
                    <a:pt x="29579" y="19477"/>
                    <a:pt x="30687" y="18369"/>
                    <a:pt x="30687" y="17007"/>
                  </a:cubicBezTo>
                  <a:lnTo>
                    <a:pt x="30687" y="2471"/>
                  </a:lnTo>
                  <a:cubicBezTo>
                    <a:pt x="30687" y="1109"/>
                    <a:pt x="29579" y="1"/>
                    <a:pt x="282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9"/>
            <p:cNvSpPr/>
            <p:nvPr/>
          </p:nvSpPr>
          <p:spPr>
            <a:xfrm>
              <a:off x="4015413" y="2262640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3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13" y="1996"/>
                  </a:cubicBezTo>
                  <a:lnTo>
                    <a:pt x="4181" y="1996"/>
                  </a:lnTo>
                  <a:cubicBezTo>
                    <a:pt x="4403" y="1996"/>
                    <a:pt x="4593" y="1806"/>
                    <a:pt x="4593" y="1584"/>
                  </a:cubicBezTo>
                  <a:lnTo>
                    <a:pt x="4593" y="444"/>
                  </a:lnTo>
                  <a:cubicBezTo>
                    <a:pt x="4593" y="191"/>
                    <a:pt x="4403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9"/>
            <p:cNvSpPr/>
            <p:nvPr/>
          </p:nvSpPr>
          <p:spPr>
            <a:xfrm>
              <a:off x="4185939" y="2262640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213" y="1996"/>
                  </a:lnTo>
                  <a:cubicBezTo>
                    <a:pt x="4435" y="1996"/>
                    <a:pt x="4625" y="1806"/>
                    <a:pt x="4625" y="1584"/>
                  </a:cubicBezTo>
                  <a:lnTo>
                    <a:pt x="4625" y="444"/>
                  </a:lnTo>
                  <a:cubicBezTo>
                    <a:pt x="4625" y="191"/>
                    <a:pt x="4435" y="1"/>
                    <a:pt x="421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9"/>
            <p:cNvSpPr/>
            <p:nvPr/>
          </p:nvSpPr>
          <p:spPr>
            <a:xfrm>
              <a:off x="4357523" y="2262640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181" y="1996"/>
                  </a:lnTo>
                  <a:cubicBezTo>
                    <a:pt x="4434" y="1996"/>
                    <a:pt x="4624" y="1806"/>
                    <a:pt x="4624" y="1584"/>
                  </a:cubicBezTo>
                  <a:lnTo>
                    <a:pt x="4624" y="444"/>
                  </a:lnTo>
                  <a:cubicBezTo>
                    <a:pt x="4624" y="191"/>
                    <a:pt x="4434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9"/>
            <p:cNvSpPr/>
            <p:nvPr/>
          </p:nvSpPr>
          <p:spPr>
            <a:xfrm>
              <a:off x="4529107" y="2262640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2" y="1"/>
                  </a:moveTo>
                  <a:cubicBezTo>
                    <a:pt x="190" y="1"/>
                    <a:pt x="0" y="191"/>
                    <a:pt x="0" y="444"/>
                  </a:cubicBezTo>
                  <a:lnTo>
                    <a:pt x="0" y="1584"/>
                  </a:lnTo>
                  <a:cubicBezTo>
                    <a:pt x="0" y="1806"/>
                    <a:pt x="190" y="1996"/>
                    <a:pt x="412" y="1996"/>
                  </a:cubicBezTo>
                  <a:lnTo>
                    <a:pt x="4181" y="1996"/>
                  </a:lnTo>
                  <a:cubicBezTo>
                    <a:pt x="4402" y="1996"/>
                    <a:pt x="4592" y="1806"/>
                    <a:pt x="4592" y="1584"/>
                  </a:cubicBezTo>
                  <a:lnTo>
                    <a:pt x="4592" y="444"/>
                  </a:lnTo>
                  <a:cubicBezTo>
                    <a:pt x="4592" y="191"/>
                    <a:pt x="4402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9"/>
            <p:cNvSpPr/>
            <p:nvPr/>
          </p:nvSpPr>
          <p:spPr>
            <a:xfrm>
              <a:off x="3932792" y="2346351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2" y="0"/>
                  </a:moveTo>
                  <a:cubicBezTo>
                    <a:pt x="190" y="0"/>
                    <a:pt x="0" y="190"/>
                    <a:pt x="0" y="443"/>
                  </a:cubicBezTo>
                  <a:lnTo>
                    <a:pt x="0" y="1583"/>
                  </a:lnTo>
                  <a:cubicBezTo>
                    <a:pt x="0" y="1805"/>
                    <a:pt x="190" y="1995"/>
                    <a:pt x="412" y="1995"/>
                  </a:cubicBezTo>
                  <a:lnTo>
                    <a:pt x="4180" y="1995"/>
                  </a:lnTo>
                  <a:cubicBezTo>
                    <a:pt x="4402" y="1995"/>
                    <a:pt x="4592" y="1805"/>
                    <a:pt x="4592" y="1583"/>
                  </a:cubicBezTo>
                  <a:lnTo>
                    <a:pt x="4592" y="443"/>
                  </a:lnTo>
                  <a:cubicBezTo>
                    <a:pt x="4592" y="190"/>
                    <a:pt x="4402" y="0"/>
                    <a:pt x="418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9"/>
            <p:cNvSpPr/>
            <p:nvPr/>
          </p:nvSpPr>
          <p:spPr>
            <a:xfrm>
              <a:off x="4104343" y="2346351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3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1583"/>
                  </a:lnTo>
                  <a:cubicBezTo>
                    <a:pt x="1" y="1805"/>
                    <a:pt x="191" y="1995"/>
                    <a:pt x="413" y="1995"/>
                  </a:cubicBezTo>
                  <a:lnTo>
                    <a:pt x="4181" y="1995"/>
                  </a:lnTo>
                  <a:cubicBezTo>
                    <a:pt x="4403" y="1995"/>
                    <a:pt x="4593" y="1805"/>
                    <a:pt x="4593" y="1583"/>
                  </a:cubicBezTo>
                  <a:lnTo>
                    <a:pt x="4593" y="443"/>
                  </a:lnTo>
                  <a:cubicBezTo>
                    <a:pt x="4593" y="190"/>
                    <a:pt x="4403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9"/>
            <p:cNvSpPr/>
            <p:nvPr/>
          </p:nvSpPr>
          <p:spPr>
            <a:xfrm>
              <a:off x="4274869" y="2346351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1583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181" y="1995"/>
                  </a:lnTo>
                  <a:cubicBezTo>
                    <a:pt x="4435" y="1995"/>
                    <a:pt x="4625" y="1805"/>
                    <a:pt x="4625" y="1583"/>
                  </a:cubicBezTo>
                  <a:lnTo>
                    <a:pt x="4625" y="443"/>
                  </a:lnTo>
                  <a:cubicBezTo>
                    <a:pt x="4625" y="190"/>
                    <a:pt x="4435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9"/>
            <p:cNvSpPr/>
            <p:nvPr/>
          </p:nvSpPr>
          <p:spPr>
            <a:xfrm>
              <a:off x="4446453" y="2346351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12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1583"/>
                  </a:lnTo>
                  <a:cubicBezTo>
                    <a:pt x="1" y="1805"/>
                    <a:pt x="191" y="1995"/>
                    <a:pt x="412" y="1995"/>
                  </a:cubicBezTo>
                  <a:lnTo>
                    <a:pt x="4181" y="1995"/>
                  </a:lnTo>
                  <a:cubicBezTo>
                    <a:pt x="4434" y="1995"/>
                    <a:pt x="4624" y="1805"/>
                    <a:pt x="4624" y="1583"/>
                  </a:cubicBezTo>
                  <a:lnTo>
                    <a:pt x="4624" y="443"/>
                  </a:lnTo>
                  <a:cubicBezTo>
                    <a:pt x="4624" y="190"/>
                    <a:pt x="4434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9"/>
            <p:cNvSpPr/>
            <p:nvPr/>
          </p:nvSpPr>
          <p:spPr>
            <a:xfrm>
              <a:off x="4015413" y="2430028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3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13" y="1996"/>
                  </a:cubicBezTo>
                  <a:lnTo>
                    <a:pt x="4181" y="1996"/>
                  </a:lnTo>
                  <a:cubicBezTo>
                    <a:pt x="4403" y="1996"/>
                    <a:pt x="4593" y="1806"/>
                    <a:pt x="4593" y="1584"/>
                  </a:cubicBezTo>
                  <a:lnTo>
                    <a:pt x="4593" y="444"/>
                  </a:lnTo>
                  <a:cubicBezTo>
                    <a:pt x="4593" y="191"/>
                    <a:pt x="4403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9"/>
            <p:cNvSpPr/>
            <p:nvPr/>
          </p:nvSpPr>
          <p:spPr>
            <a:xfrm>
              <a:off x="4185939" y="2430028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213" y="1996"/>
                  </a:lnTo>
                  <a:cubicBezTo>
                    <a:pt x="4435" y="1996"/>
                    <a:pt x="4625" y="1806"/>
                    <a:pt x="4625" y="1584"/>
                  </a:cubicBezTo>
                  <a:lnTo>
                    <a:pt x="4625" y="444"/>
                  </a:lnTo>
                  <a:cubicBezTo>
                    <a:pt x="4625" y="191"/>
                    <a:pt x="4435" y="1"/>
                    <a:pt x="421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9"/>
            <p:cNvSpPr/>
            <p:nvPr/>
          </p:nvSpPr>
          <p:spPr>
            <a:xfrm>
              <a:off x="4357523" y="2430028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584"/>
                  </a:lnTo>
                  <a:cubicBezTo>
                    <a:pt x="1" y="1806"/>
                    <a:pt x="191" y="1996"/>
                    <a:pt x="444" y="1996"/>
                  </a:cubicBezTo>
                  <a:lnTo>
                    <a:pt x="4181" y="1996"/>
                  </a:lnTo>
                  <a:cubicBezTo>
                    <a:pt x="4434" y="1996"/>
                    <a:pt x="4624" y="1806"/>
                    <a:pt x="4624" y="1584"/>
                  </a:cubicBezTo>
                  <a:lnTo>
                    <a:pt x="4624" y="444"/>
                  </a:lnTo>
                  <a:cubicBezTo>
                    <a:pt x="4624" y="191"/>
                    <a:pt x="4434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9"/>
            <p:cNvSpPr/>
            <p:nvPr/>
          </p:nvSpPr>
          <p:spPr>
            <a:xfrm>
              <a:off x="4529107" y="2430028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2" y="1"/>
                  </a:moveTo>
                  <a:cubicBezTo>
                    <a:pt x="190" y="1"/>
                    <a:pt x="0" y="191"/>
                    <a:pt x="0" y="444"/>
                  </a:cubicBezTo>
                  <a:lnTo>
                    <a:pt x="0" y="1584"/>
                  </a:lnTo>
                  <a:cubicBezTo>
                    <a:pt x="0" y="1806"/>
                    <a:pt x="190" y="1996"/>
                    <a:pt x="412" y="1996"/>
                  </a:cubicBezTo>
                  <a:lnTo>
                    <a:pt x="4181" y="1996"/>
                  </a:lnTo>
                  <a:cubicBezTo>
                    <a:pt x="4402" y="1996"/>
                    <a:pt x="4592" y="1806"/>
                    <a:pt x="4592" y="1584"/>
                  </a:cubicBezTo>
                  <a:lnTo>
                    <a:pt x="4592" y="444"/>
                  </a:lnTo>
                  <a:cubicBezTo>
                    <a:pt x="4592" y="191"/>
                    <a:pt x="4402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9"/>
            <p:cNvSpPr/>
            <p:nvPr/>
          </p:nvSpPr>
          <p:spPr>
            <a:xfrm>
              <a:off x="3932792" y="2513739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2" y="0"/>
                  </a:moveTo>
                  <a:cubicBezTo>
                    <a:pt x="190" y="0"/>
                    <a:pt x="0" y="190"/>
                    <a:pt x="0" y="412"/>
                  </a:cubicBezTo>
                  <a:lnTo>
                    <a:pt x="0" y="1552"/>
                  </a:lnTo>
                  <a:cubicBezTo>
                    <a:pt x="0" y="1805"/>
                    <a:pt x="190" y="1995"/>
                    <a:pt x="412" y="1995"/>
                  </a:cubicBezTo>
                  <a:lnTo>
                    <a:pt x="4180" y="1995"/>
                  </a:lnTo>
                  <a:cubicBezTo>
                    <a:pt x="4402" y="1995"/>
                    <a:pt x="4592" y="1805"/>
                    <a:pt x="4592" y="1552"/>
                  </a:cubicBezTo>
                  <a:lnTo>
                    <a:pt x="4592" y="412"/>
                  </a:lnTo>
                  <a:cubicBezTo>
                    <a:pt x="4592" y="190"/>
                    <a:pt x="4402" y="0"/>
                    <a:pt x="418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9"/>
            <p:cNvSpPr/>
            <p:nvPr/>
          </p:nvSpPr>
          <p:spPr>
            <a:xfrm>
              <a:off x="4104343" y="2513739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3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13" y="1995"/>
                  </a:cubicBezTo>
                  <a:lnTo>
                    <a:pt x="4181" y="1995"/>
                  </a:lnTo>
                  <a:cubicBezTo>
                    <a:pt x="4403" y="1995"/>
                    <a:pt x="4593" y="1805"/>
                    <a:pt x="4593" y="1552"/>
                  </a:cubicBezTo>
                  <a:lnTo>
                    <a:pt x="4593" y="412"/>
                  </a:lnTo>
                  <a:cubicBezTo>
                    <a:pt x="4593" y="190"/>
                    <a:pt x="4403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9"/>
            <p:cNvSpPr/>
            <p:nvPr/>
          </p:nvSpPr>
          <p:spPr>
            <a:xfrm>
              <a:off x="4274869" y="2513739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181" y="1995"/>
                  </a:lnTo>
                  <a:cubicBezTo>
                    <a:pt x="4435" y="1995"/>
                    <a:pt x="4625" y="1805"/>
                    <a:pt x="4625" y="1552"/>
                  </a:cubicBezTo>
                  <a:lnTo>
                    <a:pt x="4625" y="412"/>
                  </a:lnTo>
                  <a:cubicBezTo>
                    <a:pt x="4625" y="190"/>
                    <a:pt x="4435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9"/>
            <p:cNvSpPr/>
            <p:nvPr/>
          </p:nvSpPr>
          <p:spPr>
            <a:xfrm>
              <a:off x="4446453" y="2513739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12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12" y="1995"/>
                  </a:cubicBezTo>
                  <a:lnTo>
                    <a:pt x="4181" y="1995"/>
                  </a:lnTo>
                  <a:cubicBezTo>
                    <a:pt x="4434" y="1995"/>
                    <a:pt x="4624" y="1805"/>
                    <a:pt x="4624" y="1552"/>
                  </a:cubicBezTo>
                  <a:lnTo>
                    <a:pt x="4624" y="412"/>
                  </a:lnTo>
                  <a:cubicBezTo>
                    <a:pt x="4624" y="190"/>
                    <a:pt x="4434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9"/>
            <p:cNvSpPr/>
            <p:nvPr/>
          </p:nvSpPr>
          <p:spPr>
            <a:xfrm>
              <a:off x="4015413" y="2595335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3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13" y="1995"/>
                  </a:cubicBezTo>
                  <a:lnTo>
                    <a:pt x="4181" y="1995"/>
                  </a:lnTo>
                  <a:cubicBezTo>
                    <a:pt x="4403" y="1995"/>
                    <a:pt x="4593" y="1805"/>
                    <a:pt x="4593" y="1552"/>
                  </a:cubicBezTo>
                  <a:lnTo>
                    <a:pt x="4593" y="412"/>
                  </a:lnTo>
                  <a:cubicBezTo>
                    <a:pt x="4593" y="190"/>
                    <a:pt x="4403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9"/>
            <p:cNvSpPr/>
            <p:nvPr/>
          </p:nvSpPr>
          <p:spPr>
            <a:xfrm>
              <a:off x="4185939" y="2595335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213" y="1995"/>
                  </a:lnTo>
                  <a:cubicBezTo>
                    <a:pt x="4435" y="1995"/>
                    <a:pt x="4625" y="1805"/>
                    <a:pt x="4625" y="1552"/>
                  </a:cubicBezTo>
                  <a:lnTo>
                    <a:pt x="4625" y="412"/>
                  </a:lnTo>
                  <a:cubicBezTo>
                    <a:pt x="4625" y="190"/>
                    <a:pt x="4435" y="0"/>
                    <a:pt x="421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9"/>
            <p:cNvSpPr/>
            <p:nvPr/>
          </p:nvSpPr>
          <p:spPr>
            <a:xfrm>
              <a:off x="4357523" y="2595335"/>
              <a:ext cx="152787" cy="65938"/>
            </a:xfrm>
            <a:custGeom>
              <a:avLst/>
              <a:gdLst/>
              <a:ahLst/>
              <a:cxnLst/>
              <a:rect l="l" t="t" r="r" b="b"/>
              <a:pathLst>
                <a:path w="4625" h="1996" extrusionOk="0">
                  <a:moveTo>
                    <a:pt x="444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1552"/>
                  </a:lnTo>
                  <a:cubicBezTo>
                    <a:pt x="1" y="1805"/>
                    <a:pt x="191" y="1995"/>
                    <a:pt x="444" y="1995"/>
                  </a:cubicBezTo>
                  <a:lnTo>
                    <a:pt x="4181" y="1995"/>
                  </a:lnTo>
                  <a:cubicBezTo>
                    <a:pt x="4434" y="1995"/>
                    <a:pt x="4624" y="1805"/>
                    <a:pt x="4624" y="1552"/>
                  </a:cubicBezTo>
                  <a:lnTo>
                    <a:pt x="4624" y="412"/>
                  </a:lnTo>
                  <a:cubicBezTo>
                    <a:pt x="4624" y="190"/>
                    <a:pt x="4434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9"/>
            <p:cNvSpPr/>
            <p:nvPr/>
          </p:nvSpPr>
          <p:spPr>
            <a:xfrm>
              <a:off x="4529107" y="2595335"/>
              <a:ext cx="151730" cy="65938"/>
            </a:xfrm>
            <a:custGeom>
              <a:avLst/>
              <a:gdLst/>
              <a:ahLst/>
              <a:cxnLst/>
              <a:rect l="l" t="t" r="r" b="b"/>
              <a:pathLst>
                <a:path w="4593" h="1996" extrusionOk="0">
                  <a:moveTo>
                    <a:pt x="412" y="0"/>
                  </a:moveTo>
                  <a:cubicBezTo>
                    <a:pt x="190" y="0"/>
                    <a:pt x="0" y="190"/>
                    <a:pt x="0" y="412"/>
                  </a:cubicBezTo>
                  <a:lnTo>
                    <a:pt x="0" y="1552"/>
                  </a:lnTo>
                  <a:cubicBezTo>
                    <a:pt x="0" y="1805"/>
                    <a:pt x="190" y="1995"/>
                    <a:pt x="412" y="1995"/>
                  </a:cubicBezTo>
                  <a:lnTo>
                    <a:pt x="4181" y="1995"/>
                  </a:lnTo>
                  <a:cubicBezTo>
                    <a:pt x="4402" y="1995"/>
                    <a:pt x="4592" y="1805"/>
                    <a:pt x="4592" y="1552"/>
                  </a:cubicBezTo>
                  <a:lnTo>
                    <a:pt x="4592" y="412"/>
                  </a:lnTo>
                  <a:cubicBezTo>
                    <a:pt x="4592" y="190"/>
                    <a:pt x="4402" y="0"/>
                    <a:pt x="41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9"/>
            <p:cNvSpPr/>
            <p:nvPr/>
          </p:nvSpPr>
          <p:spPr>
            <a:xfrm>
              <a:off x="3932792" y="2679013"/>
              <a:ext cx="151730" cy="64914"/>
            </a:xfrm>
            <a:custGeom>
              <a:avLst/>
              <a:gdLst/>
              <a:ahLst/>
              <a:cxnLst/>
              <a:rect l="l" t="t" r="r" b="b"/>
              <a:pathLst>
                <a:path w="4593" h="1965" extrusionOk="0">
                  <a:moveTo>
                    <a:pt x="412" y="1"/>
                  </a:moveTo>
                  <a:cubicBezTo>
                    <a:pt x="190" y="1"/>
                    <a:pt x="0" y="191"/>
                    <a:pt x="0" y="412"/>
                  </a:cubicBezTo>
                  <a:lnTo>
                    <a:pt x="0" y="1553"/>
                  </a:lnTo>
                  <a:cubicBezTo>
                    <a:pt x="0" y="1774"/>
                    <a:pt x="190" y="1964"/>
                    <a:pt x="412" y="1964"/>
                  </a:cubicBezTo>
                  <a:lnTo>
                    <a:pt x="4180" y="1964"/>
                  </a:lnTo>
                  <a:cubicBezTo>
                    <a:pt x="4402" y="1964"/>
                    <a:pt x="4592" y="1774"/>
                    <a:pt x="4592" y="1553"/>
                  </a:cubicBezTo>
                  <a:lnTo>
                    <a:pt x="4592" y="412"/>
                  </a:lnTo>
                  <a:cubicBezTo>
                    <a:pt x="4592" y="191"/>
                    <a:pt x="4402" y="1"/>
                    <a:pt x="4180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9"/>
            <p:cNvSpPr/>
            <p:nvPr/>
          </p:nvSpPr>
          <p:spPr>
            <a:xfrm>
              <a:off x="4104343" y="2679013"/>
              <a:ext cx="151730" cy="64914"/>
            </a:xfrm>
            <a:custGeom>
              <a:avLst/>
              <a:gdLst/>
              <a:ahLst/>
              <a:cxnLst/>
              <a:rect l="l" t="t" r="r" b="b"/>
              <a:pathLst>
                <a:path w="4593" h="1965" extrusionOk="0">
                  <a:moveTo>
                    <a:pt x="413" y="1"/>
                  </a:moveTo>
                  <a:cubicBezTo>
                    <a:pt x="191" y="1"/>
                    <a:pt x="1" y="191"/>
                    <a:pt x="1" y="412"/>
                  </a:cubicBezTo>
                  <a:lnTo>
                    <a:pt x="1" y="1553"/>
                  </a:lnTo>
                  <a:cubicBezTo>
                    <a:pt x="1" y="1774"/>
                    <a:pt x="191" y="1964"/>
                    <a:pt x="413" y="1964"/>
                  </a:cubicBezTo>
                  <a:lnTo>
                    <a:pt x="4181" y="1964"/>
                  </a:lnTo>
                  <a:cubicBezTo>
                    <a:pt x="4403" y="1964"/>
                    <a:pt x="4593" y="1774"/>
                    <a:pt x="4593" y="1553"/>
                  </a:cubicBezTo>
                  <a:lnTo>
                    <a:pt x="4593" y="412"/>
                  </a:lnTo>
                  <a:cubicBezTo>
                    <a:pt x="4593" y="191"/>
                    <a:pt x="4403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9"/>
            <p:cNvSpPr/>
            <p:nvPr/>
          </p:nvSpPr>
          <p:spPr>
            <a:xfrm>
              <a:off x="4274869" y="2679013"/>
              <a:ext cx="152787" cy="64914"/>
            </a:xfrm>
            <a:custGeom>
              <a:avLst/>
              <a:gdLst/>
              <a:ahLst/>
              <a:cxnLst/>
              <a:rect l="l" t="t" r="r" b="b"/>
              <a:pathLst>
                <a:path w="4625" h="1965" extrusionOk="0">
                  <a:moveTo>
                    <a:pt x="444" y="1"/>
                  </a:moveTo>
                  <a:cubicBezTo>
                    <a:pt x="191" y="1"/>
                    <a:pt x="1" y="191"/>
                    <a:pt x="1" y="412"/>
                  </a:cubicBezTo>
                  <a:lnTo>
                    <a:pt x="1" y="1553"/>
                  </a:lnTo>
                  <a:cubicBezTo>
                    <a:pt x="1" y="1774"/>
                    <a:pt x="191" y="1964"/>
                    <a:pt x="444" y="1964"/>
                  </a:cubicBezTo>
                  <a:lnTo>
                    <a:pt x="4181" y="1964"/>
                  </a:lnTo>
                  <a:cubicBezTo>
                    <a:pt x="4435" y="1964"/>
                    <a:pt x="4625" y="1774"/>
                    <a:pt x="4625" y="1553"/>
                  </a:cubicBezTo>
                  <a:lnTo>
                    <a:pt x="4625" y="412"/>
                  </a:lnTo>
                  <a:cubicBezTo>
                    <a:pt x="4625" y="191"/>
                    <a:pt x="4435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9"/>
            <p:cNvSpPr/>
            <p:nvPr/>
          </p:nvSpPr>
          <p:spPr>
            <a:xfrm>
              <a:off x="4446453" y="2679013"/>
              <a:ext cx="152787" cy="64914"/>
            </a:xfrm>
            <a:custGeom>
              <a:avLst/>
              <a:gdLst/>
              <a:ahLst/>
              <a:cxnLst/>
              <a:rect l="l" t="t" r="r" b="b"/>
              <a:pathLst>
                <a:path w="4625" h="1965" extrusionOk="0">
                  <a:moveTo>
                    <a:pt x="412" y="1"/>
                  </a:moveTo>
                  <a:cubicBezTo>
                    <a:pt x="191" y="1"/>
                    <a:pt x="1" y="191"/>
                    <a:pt x="1" y="412"/>
                  </a:cubicBezTo>
                  <a:lnTo>
                    <a:pt x="1" y="1553"/>
                  </a:lnTo>
                  <a:cubicBezTo>
                    <a:pt x="1" y="1774"/>
                    <a:pt x="191" y="1964"/>
                    <a:pt x="412" y="1964"/>
                  </a:cubicBezTo>
                  <a:lnTo>
                    <a:pt x="4181" y="1964"/>
                  </a:lnTo>
                  <a:cubicBezTo>
                    <a:pt x="4434" y="1964"/>
                    <a:pt x="4624" y="1774"/>
                    <a:pt x="4624" y="1553"/>
                  </a:cubicBezTo>
                  <a:lnTo>
                    <a:pt x="4624" y="412"/>
                  </a:lnTo>
                  <a:cubicBezTo>
                    <a:pt x="4624" y="191"/>
                    <a:pt x="4434" y="1"/>
                    <a:pt x="418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9"/>
            <p:cNvSpPr/>
            <p:nvPr/>
          </p:nvSpPr>
          <p:spPr>
            <a:xfrm>
              <a:off x="4079236" y="2368319"/>
              <a:ext cx="455123" cy="298174"/>
            </a:xfrm>
            <a:custGeom>
              <a:avLst/>
              <a:gdLst/>
              <a:ahLst/>
              <a:cxnLst/>
              <a:rect l="l" t="t" r="r" b="b"/>
              <a:pathLst>
                <a:path w="13777" h="9026" extrusionOk="0">
                  <a:moveTo>
                    <a:pt x="1" y="0"/>
                  </a:moveTo>
                  <a:lnTo>
                    <a:pt x="1" y="7949"/>
                  </a:lnTo>
                  <a:cubicBezTo>
                    <a:pt x="1" y="8551"/>
                    <a:pt x="476" y="9026"/>
                    <a:pt x="1109" y="9026"/>
                  </a:cubicBezTo>
                  <a:lnTo>
                    <a:pt x="12700" y="9026"/>
                  </a:lnTo>
                  <a:cubicBezTo>
                    <a:pt x="13302" y="9026"/>
                    <a:pt x="13777" y="8551"/>
                    <a:pt x="13777" y="7949"/>
                  </a:cubicBezTo>
                  <a:lnTo>
                    <a:pt x="137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9"/>
            <p:cNvSpPr/>
            <p:nvPr/>
          </p:nvSpPr>
          <p:spPr>
            <a:xfrm>
              <a:off x="4079236" y="2305519"/>
              <a:ext cx="455123" cy="62833"/>
            </a:xfrm>
            <a:custGeom>
              <a:avLst/>
              <a:gdLst/>
              <a:ahLst/>
              <a:cxnLst/>
              <a:rect l="l" t="t" r="r" b="b"/>
              <a:pathLst>
                <a:path w="13777" h="1902" extrusionOk="0">
                  <a:moveTo>
                    <a:pt x="1109" y="1"/>
                  </a:moveTo>
                  <a:cubicBezTo>
                    <a:pt x="507" y="1"/>
                    <a:pt x="1" y="476"/>
                    <a:pt x="1" y="1078"/>
                  </a:cubicBezTo>
                  <a:lnTo>
                    <a:pt x="1" y="1901"/>
                  </a:lnTo>
                  <a:lnTo>
                    <a:pt x="13777" y="1901"/>
                  </a:lnTo>
                  <a:lnTo>
                    <a:pt x="13777" y="1078"/>
                  </a:lnTo>
                  <a:cubicBezTo>
                    <a:pt x="13777" y="476"/>
                    <a:pt x="13302" y="1"/>
                    <a:pt x="1270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9"/>
            <p:cNvSpPr/>
            <p:nvPr/>
          </p:nvSpPr>
          <p:spPr>
            <a:xfrm>
              <a:off x="4399378" y="2320187"/>
              <a:ext cx="26197" cy="26197"/>
            </a:xfrm>
            <a:custGeom>
              <a:avLst/>
              <a:gdLst/>
              <a:ahLst/>
              <a:cxnLst/>
              <a:rect l="l" t="t" r="r" b="b"/>
              <a:pathLst>
                <a:path w="793" h="793" extrusionOk="0">
                  <a:moveTo>
                    <a:pt x="381" y="0"/>
                  </a:moveTo>
                  <a:cubicBezTo>
                    <a:pt x="191" y="0"/>
                    <a:pt x="0" y="159"/>
                    <a:pt x="0" y="380"/>
                  </a:cubicBezTo>
                  <a:cubicBezTo>
                    <a:pt x="0" y="602"/>
                    <a:pt x="191" y="792"/>
                    <a:pt x="381" y="792"/>
                  </a:cubicBezTo>
                  <a:cubicBezTo>
                    <a:pt x="602" y="792"/>
                    <a:pt x="792" y="602"/>
                    <a:pt x="792" y="380"/>
                  </a:cubicBezTo>
                  <a:cubicBezTo>
                    <a:pt x="792" y="159"/>
                    <a:pt x="602" y="0"/>
                    <a:pt x="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9"/>
            <p:cNvSpPr/>
            <p:nvPr/>
          </p:nvSpPr>
          <p:spPr>
            <a:xfrm>
              <a:off x="4438095" y="2320187"/>
              <a:ext cx="26164" cy="26197"/>
            </a:xfrm>
            <a:custGeom>
              <a:avLst/>
              <a:gdLst/>
              <a:ahLst/>
              <a:cxnLst/>
              <a:rect l="l" t="t" r="r" b="b"/>
              <a:pathLst>
                <a:path w="792" h="793" extrusionOk="0">
                  <a:moveTo>
                    <a:pt x="412" y="0"/>
                  </a:moveTo>
                  <a:cubicBezTo>
                    <a:pt x="190" y="0"/>
                    <a:pt x="0" y="159"/>
                    <a:pt x="0" y="380"/>
                  </a:cubicBezTo>
                  <a:cubicBezTo>
                    <a:pt x="0" y="602"/>
                    <a:pt x="190" y="792"/>
                    <a:pt x="412" y="792"/>
                  </a:cubicBezTo>
                  <a:cubicBezTo>
                    <a:pt x="634" y="792"/>
                    <a:pt x="792" y="602"/>
                    <a:pt x="792" y="380"/>
                  </a:cubicBezTo>
                  <a:cubicBezTo>
                    <a:pt x="792" y="159"/>
                    <a:pt x="634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9"/>
            <p:cNvSpPr/>
            <p:nvPr/>
          </p:nvSpPr>
          <p:spPr>
            <a:xfrm>
              <a:off x="4476779" y="2320187"/>
              <a:ext cx="26197" cy="26197"/>
            </a:xfrm>
            <a:custGeom>
              <a:avLst/>
              <a:gdLst/>
              <a:ahLst/>
              <a:cxnLst/>
              <a:rect l="l" t="t" r="r" b="b"/>
              <a:pathLst>
                <a:path w="793" h="793" extrusionOk="0">
                  <a:moveTo>
                    <a:pt x="413" y="0"/>
                  </a:moveTo>
                  <a:cubicBezTo>
                    <a:pt x="191" y="0"/>
                    <a:pt x="1" y="159"/>
                    <a:pt x="1" y="380"/>
                  </a:cubicBezTo>
                  <a:cubicBezTo>
                    <a:pt x="1" y="602"/>
                    <a:pt x="191" y="792"/>
                    <a:pt x="413" y="792"/>
                  </a:cubicBezTo>
                  <a:cubicBezTo>
                    <a:pt x="634" y="792"/>
                    <a:pt x="793" y="602"/>
                    <a:pt x="793" y="380"/>
                  </a:cubicBezTo>
                  <a:cubicBezTo>
                    <a:pt x="793" y="159"/>
                    <a:pt x="634" y="0"/>
                    <a:pt x="41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9"/>
            <p:cNvSpPr/>
            <p:nvPr/>
          </p:nvSpPr>
          <p:spPr>
            <a:xfrm>
              <a:off x="4222575" y="2398909"/>
              <a:ext cx="168478" cy="224704"/>
            </a:xfrm>
            <a:custGeom>
              <a:avLst/>
              <a:gdLst/>
              <a:ahLst/>
              <a:cxnLst/>
              <a:rect l="l" t="t" r="r" b="b"/>
              <a:pathLst>
                <a:path w="5100" h="6802" extrusionOk="0">
                  <a:moveTo>
                    <a:pt x="2756" y="4109"/>
                  </a:moveTo>
                  <a:cubicBezTo>
                    <a:pt x="2819" y="4331"/>
                    <a:pt x="2914" y="4489"/>
                    <a:pt x="3041" y="4648"/>
                  </a:cubicBezTo>
                  <a:cubicBezTo>
                    <a:pt x="3199" y="4869"/>
                    <a:pt x="3357" y="5123"/>
                    <a:pt x="3389" y="5535"/>
                  </a:cubicBezTo>
                  <a:cubicBezTo>
                    <a:pt x="3389" y="5566"/>
                    <a:pt x="3421" y="5598"/>
                    <a:pt x="3421" y="5598"/>
                  </a:cubicBezTo>
                  <a:cubicBezTo>
                    <a:pt x="3389" y="6105"/>
                    <a:pt x="3009" y="6516"/>
                    <a:pt x="2566" y="6516"/>
                  </a:cubicBezTo>
                  <a:cubicBezTo>
                    <a:pt x="2091" y="6516"/>
                    <a:pt x="1711" y="6105"/>
                    <a:pt x="1711" y="5598"/>
                  </a:cubicBezTo>
                  <a:lnTo>
                    <a:pt x="1711" y="5566"/>
                  </a:lnTo>
                  <a:cubicBezTo>
                    <a:pt x="1711" y="5345"/>
                    <a:pt x="1742" y="5186"/>
                    <a:pt x="1806" y="5091"/>
                  </a:cubicBezTo>
                  <a:cubicBezTo>
                    <a:pt x="1869" y="5281"/>
                    <a:pt x="2027" y="5440"/>
                    <a:pt x="2249" y="5440"/>
                  </a:cubicBezTo>
                  <a:cubicBezTo>
                    <a:pt x="2344" y="5440"/>
                    <a:pt x="2407" y="5376"/>
                    <a:pt x="2407" y="5313"/>
                  </a:cubicBezTo>
                  <a:cubicBezTo>
                    <a:pt x="2407" y="5091"/>
                    <a:pt x="2407" y="4869"/>
                    <a:pt x="2471" y="4648"/>
                  </a:cubicBezTo>
                  <a:cubicBezTo>
                    <a:pt x="2502" y="4458"/>
                    <a:pt x="2597" y="4268"/>
                    <a:pt x="2756" y="4109"/>
                  </a:cubicBezTo>
                  <a:close/>
                  <a:moveTo>
                    <a:pt x="3258" y="0"/>
                  </a:moveTo>
                  <a:cubicBezTo>
                    <a:pt x="3231" y="0"/>
                    <a:pt x="3199" y="8"/>
                    <a:pt x="3167" y="24"/>
                  </a:cubicBezTo>
                  <a:cubicBezTo>
                    <a:pt x="2566" y="468"/>
                    <a:pt x="2027" y="1228"/>
                    <a:pt x="1837" y="1956"/>
                  </a:cubicBezTo>
                  <a:cubicBezTo>
                    <a:pt x="1711" y="2463"/>
                    <a:pt x="1711" y="3001"/>
                    <a:pt x="1711" y="3381"/>
                  </a:cubicBezTo>
                  <a:cubicBezTo>
                    <a:pt x="1141" y="3254"/>
                    <a:pt x="982" y="2399"/>
                    <a:pt x="982" y="2399"/>
                  </a:cubicBezTo>
                  <a:cubicBezTo>
                    <a:pt x="982" y="2336"/>
                    <a:pt x="950" y="2304"/>
                    <a:pt x="919" y="2273"/>
                  </a:cubicBezTo>
                  <a:cubicBezTo>
                    <a:pt x="903" y="2257"/>
                    <a:pt x="879" y="2249"/>
                    <a:pt x="855" y="2249"/>
                  </a:cubicBezTo>
                  <a:cubicBezTo>
                    <a:pt x="832" y="2249"/>
                    <a:pt x="808" y="2257"/>
                    <a:pt x="792" y="2273"/>
                  </a:cubicBezTo>
                  <a:cubicBezTo>
                    <a:pt x="760" y="2273"/>
                    <a:pt x="64" y="2653"/>
                    <a:pt x="0" y="4109"/>
                  </a:cubicBezTo>
                  <a:cubicBezTo>
                    <a:pt x="0" y="4141"/>
                    <a:pt x="0" y="4204"/>
                    <a:pt x="0" y="4236"/>
                  </a:cubicBezTo>
                  <a:cubicBezTo>
                    <a:pt x="0" y="5661"/>
                    <a:pt x="1141" y="6801"/>
                    <a:pt x="2566" y="6801"/>
                  </a:cubicBezTo>
                  <a:cubicBezTo>
                    <a:pt x="3959" y="6801"/>
                    <a:pt x="5099" y="5661"/>
                    <a:pt x="5099" y="4236"/>
                  </a:cubicBezTo>
                  <a:cubicBezTo>
                    <a:pt x="5099" y="4173"/>
                    <a:pt x="5099" y="3983"/>
                    <a:pt x="5099" y="3983"/>
                  </a:cubicBezTo>
                  <a:cubicBezTo>
                    <a:pt x="5004" y="2969"/>
                    <a:pt x="4529" y="2336"/>
                    <a:pt x="4117" y="1766"/>
                  </a:cubicBezTo>
                  <a:cubicBezTo>
                    <a:pt x="3737" y="1259"/>
                    <a:pt x="3389" y="784"/>
                    <a:pt x="3389" y="151"/>
                  </a:cubicBezTo>
                  <a:cubicBezTo>
                    <a:pt x="3389" y="87"/>
                    <a:pt x="3357" y="24"/>
                    <a:pt x="3326" y="24"/>
                  </a:cubicBezTo>
                  <a:cubicBezTo>
                    <a:pt x="3310" y="8"/>
                    <a:pt x="3286" y="0"/>
                    <a:pt x="325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1" name="Google Shape;2481;p29"/>
          <p:cNvGrpSpPr/>
          <p:nvPr/>
        </p:nvGrpSpPr>
        <p:grpSpPr>
          <a:xfrm>
            <a:off x="4209175" y="3641546"/>
            <a:ext cx="1013778" cy="643423"/>
            <a:chOff x="3799925" y="3477271"/>
            <a:chExt cx="1013778" cy="643423"/>
          </a:xfrm>
        </p:grpSpPr>
        <p:sp>
          <p:nvSpPr>
            <p:cNvPr id="2482" name="Google Shape;2482;p29"/>
            <p:cNvSpPr/>
            <p:nvPr/>
          </p:nvSpPr>
          <p:spPr>
            <a:xfrm>
              <a:off x="3799925" y="3477271"/>
              <a:ext cx="1013778" cy="643423"/>
            </a:xfrm>
            <a:custGeom>
              <a:avLst/>
              <a:gdLst/>
              <a:ahLst/>
              <a:cxnLst/>
              <a:rect l="l" t="t" r="r" b="b"/>
              <a:pathLst>
                <a:path w="30688" h="19477" extrusionOk="0">
                  <a:moveTo>
                    <a:pt x="2470" y="0"/>
                  </a:moveTo>
                  <a:cubicBezTo>
                    <a:pt x="1109" y="0"/>
                    <a:pt x="0" y="1109"/>
                    <a:pt x="0" y="2470"/>
                  </a:cubicBezTo>
                  <a:lnTo>
                    <a:pt x="0" y="17006"/>
                  </a:lnTo>
                  <a:cubicBezTo>
                    <a:pt x="0" y="18368"/>
                    <a:pt x="1109" y="19476"/>
                    <a:pt x="2470" y="19476"/>
                  </a:cubicBezTo>
                  <a:lnTo>
                    <a:pt x="28217" y="19476"/>
                  </a:lnTo>
                  <a:cubicBezTo>
                    <a:pt x="29579" y="19476"/>
                    <a:pt x="30687" y="18368"/>
                    <a:pt x="30687" y="17006"/>
                  </a:cubicBezTo>
                  <a:lnTo>
                    <a:pt x="30687" y="2470"/>
                  </a:lnTo>
                  <a:cubicBezTo>
                    <a:pt x="30687" y="1109"/>
                    <a:pt x="29579" y="0"/>
                    <a:pt x="282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9"/>
            <p:cNvSpPr/>
            <p:nvPr/>
          </p:nvSpPr>
          <p:spPr>
            <a:xfrm>
              <a:off x="3850138" y="3652092"/>
              <a:ext cx="333753" cy="311289"/>
            </a:xfrm>
            <a:custGeom>
              <a:avLst/>
              <a:gdLst/>
              <a:ahLst/>
              <a:cxnLst/>
              <a:rect l="l" t="t" r="r" b="b"/>
              <a:pathLst>
                <a:path w="10103" h="9423" extrusionOk="0">
                  <a:moveTo>
                    <a:pt x="5081" y="1"/>
                  </a:moveTo>
                  <a:cubicBezTo>
                    <a:pt x="4836" y="1"/>
                    <a:pt x="4588" y="20"/>
                    <a:pt x="4339" y="60"/>
                  </a:cubicBezTo>
                  <a:cubicBezTo>
                    <a:pt x="1774" y="440"/>
                    <a:pt x="0" y="2847"/>
                    <a:pt x="380" y="5412"/>
                  </a:cubicBezTo>
                  <a:cubicBezTo>
                    <a:pt x="755" y="7744"/>
                    <a:pt x="2752" y="9422"/>
                    <a:pt x="5063" y="9422"/>
                  </a:cubicBezTo>
                  <a:cubicBezTo>
                    <a:pt x="5294" y="9422"/>
                    <a:pt x="5528" y="9405"/>
                    <a:pt x="5764" y="9371"/>
                  </a:cubicBezTo>
                  <a:cubicBezTo>
                    <a:pt x="8329" y="8959"/>
                    <a:pt x="10103" y="6584"/>
                    <a:pt x="9691" y="3987"/>
                  </a:cubicBezTo>
                  <a:cubicBezTo>
                    <a:pt x="9348" y="1671"/>
                    <a:pt x="7353" y="1"/>
                    <a:pt x="50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9"/>
            <p:cNvSpPr/>
            <p:nvPr/>
          </p:nvSpPr>
          <p:spPr>
            <a:xfrm>
              <a:off x="3928597" y="3712645"/>
              <a:ext cx="179975" cy="231245"/>
            </a:xfrm>
            <a:custGeom>
              <a:avLst/>
              <a:gdLst/>
              <a:ahLst/>
              <a:cxnLst/>
              <a:rect l="l" t="t" r="r" b="b"/>
              <a:pathLst>
                <a:path w="5448" h="7000" extrusionOk="0">
                  <a:moveTo>
                    <a:pt x="2724" y="1"/>
                  </a:moveTo>
                  <a:cubicBezTo>
                    <a:pt x="1869" y="1"/>
                    <a:pt x="1267" y="666"/>
                    <a:pt x="1140" y="1457"/>
                  </a:cubicBezTo>
                  <a:cubicBezTo>
                    <a:pt x="1045" y="2059"/>
                    <a:pt x="1204" y="2724"/>
                    <a:pt x="1457" y="3294"/>
                  </a:cubicBezTo>
                  <a:cubicBezTo>
                    <a:pt x="1521" y="3484"/>
                    <a:pt x="1647" y="3674"/>
                    <a:pt x="1774" y="3833"/>
                  </a:cubicBezTo>
                  <a:lnTo>
                    <a:pt x="1774" y="4244"/>
                  </a:lnTo>
                  <a:cubicBezTo>
                    <a:pt x="1774" y="4339"/>
                    <a:pt x="1711" y="4466"/>
                    <a:pt x="1584" y="4498"/>
                  </a:cubicBezTo>
                  <a:lnTo>
                    <a:pt x="539" y="5099"/>
                  </a:lnTo>
                  <a:cubicBezTo>
                    <a:pt x="222" y="5258"/>
                    <a:pt x="0" y="5606"/>
                    <a:pt x="0" y="5986"/>
                  </a:cubicBezTo>
                  <a:cubicBezTo>
                    <a:pt x="729" y="6619"/>
                    <a:pt x="1679" y="6999"/>
                    <a:pt x="2724" y="6999"/>
                  </a:cubicBezTo>
                  <a:cubicBezTo>
                    <a:pt x="3769" y="6999"/>
                    <a:pt x="4719" y="6619"/>
                    <a:pt x="5447" y="5986"/>
                  </a:cubicBezTo>
                  <a:cubicBezTo>
                    <a:pt x="5416" y="5606"/>
                    <a:pt x="5194" y="5258"/>
                    <a:pt x="4846" y="5099"/>
                  </a:cubicBezTo>
                  <a:lnTo>
                    <a:pt x="3706" y="4529"/>
                  </a:lnTo>
                  <a:cubicBezTo>
                    <a:pt x="3611" y="4466"/>
                    <a:pt x="3547" y="4371"/>
                    <a:pt x="3547" y="4244"/>
                  </a:cubicBezTo>
                  <a:cubicBezTo>
                    <a:pt x="3547" y="4054"/>
                    <a:pt x="3516" y="3928"/>
                    <a:pt x="3611" y="3738"/>
                  </a:cubicBezTo>
                  <a:cubicBezTo>
                    <a:pt x="4212" y="2851"/>
                    <a:pt x="4307" y="2186"/>
                    <a:pt x="4149" y="1299"/>
                  </a:cubicBezTo>
                  <a:cubicBezTo>
                    <a:pt x="4022" y="539"/>
                    <a:pt x="3516" y="1"/>
                    <a:pt x="27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9"/>
            <p:cNvSpPr/>
            <p:nvPr/>
          </p:nvSpPr>
          <p:spPr>
            <a:xfrm>
              <a:off x="4132588" y="3682319"/>
              <a:ext cx="593243" cy="111956"/>
            </a:xfrm>
            <a:custGeom>
              <a:avLst/>
              <a:gdLst/>
              <a:ahLst/>
              <a:cxnLst/>
              <a:rect l="l" t="t" r="r" b="b"/>
              <a:pathLst>
                <a:path w="17958" h="3389" extrusionOk="0">
                  <a:moveTo>
                    <a:pt x="1679" y="0"/>
                  </a:moveTo>
                  <a:cubicBezTo>
                    <a:pt x="761" y="0"/>
                    <a:pt x="1" y="760"/>
                    <a:pt x="1" y="1679"/>
                  </a:cubicBezTo>
                  <a:cubicBezTo>
                    <a:pt x="1" y="2629"/>
                    <a:pt x="761" y="3389"/>
                    <a:pt x="1679" y="3389"/>
                  </a:cubicBezTo>
                  <a:lnTo>
                    <a:pt x="16279" y="3389"/>
                  </a:lnTo>
                  <a:cubicBezTo>
                    <a:pt x="17197" y="3389"/>
                    <a:pt x="17957" y="2629"/>
                    <a:pt x="17957" y="1679"/>
                  </a:cubicBezTo>
                  <a:cubicBezTo>
                    <a:pt x="17957" y="760"/>
                    <a:pt x="17197" y="0"/>
                    <a:pt x="1627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9"/>
            <p:cNvSpPr/>
            <p:nvPr/>
          </p:nvSpPr>
          <p:spPr>
            <a:xfrm>
              <a:off x="4193273" y="3721003"/>
              <a:ext cx="30392" cy="29335"/>
            </a:xfrm>
            <a:custGeom>
              <a:avLst/>
              <a:gdLst/>
              <a:ahLst/>
              <a:cxnLst/>
              <a:rect l="l" t="t" r="r" b="b"/>
              <a:pathLst>
                <a:path w="920" h="888" extrusionOk="0">
                  <a:moveTo>
                    <a:pt x="349" y="1"/>
                  </a:moveTo>
                  <a:lnTo>
                    <a:pt x="349" y="254"/>
                  </a:lnTo>
                  <a:lnTo>
                    <a:pt x="127" y="128"/>
                  </a:lnTo>
                  <a:lnTo>
                    <a:pt x="1" y="318"/>
                  </a:lnTo>
                  <a:lnTo>
                    <a:pt x="222" y="444"/>
                  </a:lnTo>
                  <a:lnTo>
                    <a:pt x="1" y="571"/>
                  </a:lnTo>
                  <a:lnTo>
                    <a:pt x="127" y="761"/>
                  </a:lnTo>
                  <a:lnTo>
                    <a:pt x="349" y="634"/>
                  </a:lnTo>
                  <a:lnTo>
                    <a:pt x="349" y="888"/>
                  </a:lnTo>
                  <a:lnTo>
                    <a:pt x="602" y="888"/>
                  </a:lnTo>
                  <a:lnTo>
                    <a:pt x="602" y="634"/>
                  </a:lnTo>
                  <a:lnTo>
                    <a:pt x="824" y="761"/>
                  </a:lnTo>
                  <a:lnTo>
                    <a:pt x="919" y="571"/>
                  </a:lnTo>
                  <a:lnTo>
                    <a:pt x="729" y="444"/>
                  </a:lnTo>
                  <a:lnTo>
                    <a:pt x="919" y="318"/>
                  </a:lnTo>
                  <a:lnTo>
                    <a:pt x="824" y="128"/>
                  </a:lnTo>
                  <a:lnTo>
                    <a:pt x="602" y="254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9"/>
            <p:cNvSpPr/>
            <p:nvPr/>
          </p:nvSpPr>
          <p:spPr>
            <a:xfrm>
              <a:off x="4242462" y="3721003"/>
              <a:ext cx="30359" cy="28311"/>
            </a:xfrm>
            <a:custGeom>
              <a:avLst/>
              <a:gdLst/>
              <a:ahLst/>
              <a:cxnLst/>
              <a:rect l="l" t="t" r="r" b="b"/>
              <a:pathLst>
                <a:path w="919" h="857" extrusionOk="0">
                  <a:moveTo>
                    <a:pt x="317" y="1"/>
                  </a:moveTo>
                  <a:lnTo>
                    <a:pt x="317" y="254"/>
                  </a:lnTo>
                  <a:lnTo>
                    <a:pt x="95" y="128"/>
                  </a:lnTo>
                  <a:lnTo>
                    <a:pt x="0" y="318"/>
                  </a:lnTo>
                  <a:lnTo>
                    <a:pt x="190" y="444"/>
                  </a:lnTo>
                  <a:lnTo>
                    <a:pt x="0" y="571"/>
                  </a:lnTo>
                  <a:lnTo>
                    <a:pt x="95" y="761"/>
                  </a:lnTo>
                  <a:lnTo>
                    <a:pt x="317" y="634"/>
                  </a:lnTo>
                  <a:lnTo>
                    <a:pt x="317" y="856"/>
                  </a:lnTo>
                  <a:lnTo>
                    <a:pt x="570" y="856"/>
                  </a:lnTo>
                  <a:lnTo>
                    <a:pt x="570" y="634"/>
                  </a:lnTo>
                  <a:lnTo>
                    <a:pt x="792" y="761"/>
                  </a:lnTo>
                  <a:lnTo>
                    <a:pt x="919" y="571"/>
                  </a:lnTo>
                  <a:lnTo>
                    <a:pt x="697" y="444"/>
                  </a:lnTo>
                  <a:lnTo>
                    <a:pt x="919" y="318"/>
                  </a:lnTo>
                  <a:lnTo>
                    <a:pt x="792" y="128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9"/>
            <p:cNvSpPr/>
            <p:nvPr/>
          </p:nvSpPr>
          <p:spPr>
            <a:xfrm>
              <a:off x="4290561" y="3721003"/>
              <a:ext cx="30392" cy="28311"/>
            </a:xfrm>
            <a:custGeom>
              <a:avLst/>
              <a:gdLst/>
              <a:ahLst/>
              <a:cxnLst/>
              <a:rect l="l" t="t" r="r" b="b"/>
              <a:pathLst>
                <a:path w="920" h="857" extrusionOk="0">
                  <a:moveTo>
                    <a:pt x="318" y="1"/>
                  </a:moveTo>
                  <a:lnTo>
                    <a:pt x="318" y="254"/>
                  </a:lnTo>
                  <a:lnTo>
                    <a:pt x="96" y="128"/>
                  </a:lnTo>
                  <a:lnTo>
                    <a:pt x="1" y="318"/>
                  </a:lnTo>
                  <a:lnTo>
                    <a:pt x="191" y="444"/>
                  </a:lnTo>
                  <a:lnTo>
                    <a:pt x="1" y="571"/>
                  </a:lnTo>
                  <a:lnTo>
                    <a:pt x="96" y="761"/>
                  </a:lnTo>
                  <a:lnTo>
                    <a:pt x="318" y="634"/>
                  </a:lnTo>
                  <a:lnTo>
                    <a:pt x="318" y="856"/>
                  </a:lnTo>
                  <a:lnTo>
                    <a:pt x="571" y="856"/>
                  </a:lnTo>
                  <a:lnTo>
                    <a:pt x="571" y="634"/>
                  </a:lnTo>
                  <a:lnTo>
                    <a:pt x="793" y="761"/>
                  </a:lnTo>
                  <a:lnTo>
                    <a:pt x="919" y="571"/>
                  </a:lnTo>
                  <a:lnTo>
                    <a:pt x="698" y="444"/>
                  </a:lnTo>
                  <a:lnTo>
                    <a:pt x="919" y="318"/>
                  </a:lnTo>
                  <a:lnTo>
                    <a:pt x="793" y="128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9"/>
            <p:cNvSpPr/>
            <p:nvPr/>
          </p:nvSpPr>
          <p:spPr>
            <a:xfrm>
              <a:off x="4338693" y="3721003"/>
              <a:ext cx="30392" cy="28311"/>
            </a:xfrm>
            <a:custGeom>
              <a:avLst/>
              <a:gdLst/>
              <a:ahLst/>
              <a:cxnLst/>
              <a:rect l="l" t="t" r="r" b="b"/>
              <a:pathLst>
                <a:path w="920" h="857" extrusionOk="0">
                  <a:moveTo>
                    <a:pt x="317" y="1"/>
                  </a:moveTo>
                  <a:lnTo>
                    <a:pt x="349" y="254"/>
                  </a:lnTo>
                  <a:lnTo>
                    <a:pt x="127" y="128"/>
                  </a:lnTo>
                  <a:lnTo>
                    <a:pt x="1" y="318"/>
                  </a:lnTo>
                  <a:lnTo>
                    <a:pt x="222" y="444"/>
                  </a:lnTo>
                  <a:lnTo>
                    <a:pt x="1" y="571"/>
                  </a:lnTo>
                  <a:lnTo>
                    <a:pt x="127" y="761"/>
                  </a:lnTo>
                  <a:lnTo>
                    <a:pt x="349" y="634"/>
                  </a:lnTo>
                  <a:lnTo>
                    <a:pt x="317" y="856"/>
                  </a:lnTo>
                  <a:lnTo>
                    <a:pt x="571" y="856"/>
                  </a:lnTo>
                  <a:lnTo>
                    <a:pt x="571" y="634"/>
                  </a:lnTo>
                  <a:lnTo>
                    <a:pt x="792" y="761"/>
                  </a:lnTo>
                  <a:lnTo>
                    <a:pt x="919" y="539"/>
                  </a:lnTo>
                  <a:lnTo>
                    <a:pt x="697" y="444"/>
                  </a:lnTo>
                  <a:lnTo>
                    <a:pt x="919" y="318"/>
                  </a:lnTo>
                  <a:lnTo>
                    <a:pt x="792" y="128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9"/>
            <p:cNvSpPr/>
            <p:nvPr/>
          </p:nvSpPr>
          <p:spPr>
            <a:xfrm>
              <a:off x="4136783" y="3824601"/>
              <a:ext cx="593209" cy="110932"/>
            </a:xfrm>
            <a:custGeom>
              <a:avLst/>
              <a:gdLst/>
              <a:ahLst/>
              <a:cxnLst/>
              <a:rect l="l" t="t" r="r" b="b"/>
              <a:pathLst>
                <a:path w="17957" h="3358" extrusionOk="0">
                  <a:moveTo>
                    <a:pt x="1711" y="0"/>
                  </a:moveTo>
                  <a:cubicBezTo>
                    <a:pt x="761" y="0"/>
                    <a:pt x="1" y="760"/>
                    <a:pt x="1" y="1679"/>
                  </a:cubicBezTo>
                  <a:cubicBezTo>
                    <a:pt x="1" y="2597"/>
                    <a:pt x="761" y="3357"/>
                    <a:pt x="1711" y="3357"/>
                  </a:cubicBezTo>
                  <a:lnTo>
                    <a:pt x="16278" y="3357"/>
                  </a:lnTo>
                  <a:cubicBezTo>
                    <a:pt x="17197" y="3357"/>
                    <a:pt x="17957" y="2597"/>
                    <a:pt x="17957" y="1679"/>
                  </a:cubicBezTo>
                  <a:cubicBezTo>
                    <a:pt x="17957" y="760"/>
                    <a:pt x="17197" y="0"/>
                    <a:pt x="1627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9"/>
            <p:cNvSpPr/>
            <p:nvPr/>
          </p:nvSpPr>
          <p:spPr>
            <a:xfrm>
              <a:off x="4198526" y="3863285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17" y="1"/>
                  </a:moveTo>
                  <a:lnTo>
                    <a:pt x="317" y="254"/>
                  </a:lnTo>
                  <a:lnTo>
                    <a:pt x="95" y="128"/>
                  </a:lnTo>
                  <a:lnTo>
                    <a:pt x="0" y="318"/>
                  </a:lnTo>
                  <a:lnTo>
                    <a:pt x="190" y="444"/>
                  </a:lnTo>
                  <a:lnTo>
                    <a:pt x="0" y="539"/>
                  </a:lnTo>
                  <a:lnTo>
                    <a:pt x="95" y="761"/>
                  </a:lnTo>
                  <a:lnTo>
                    <a:pt x="317" y="634"/>
                  </a:lnTo>
                  <a:lnTo>
                    <a:pt x="317" y="856"/>
                  </a:lnTo>
                  <a:lnTo>
                    <a:pt x="570" y="856"/>
                  </a:lnTo>
                  <a:lnTo>
                    <a:pt x="570" y="634"/>
                  </a:lnTo>
                  <a:lnTo>
                    <a:pt x="792" y="761"/>
                  </a:lnTo>
                  <a:lnTo>
                    <a:pt x="918" y="539"/>
                  </a:lnTo>
                  <a:lnTo>
                    <a:pt x="697" y="444"/>
                  </a:lnTo>
                  <a:lnTo>
                    <a:pt x="918" y="318"/>
                  </a:lnTo>
                  <a:lnTo>
                    <a:pt x="792" y="128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9"/>
            <p:cNvSpPr/>
            <p:nvPr/>
          </p:nvSpPr>
          <p:spPr>
            <a:xfrm>
              <a:off x="4246625" y="3863285"/>
              <a:ext cx="30392" cy="28278"/>
            </a:xfrm>
            <a:custGeom>
              <a:avLst/>
              <a:gdLst/>
              <a:ahLst/>
              <a:cxnLst/>
              <a:rect l="l" t="t" r="r" b="b"/>
              <a:pathLst>
                <a:path w="920" h="856" extrusionOk="0">
                  <a:moveTo>
                    <a:pt x="317" y="1"/>
                  </a:moveTo>
                  <a:lnTo>
                    <a:pt x="317" y="254"/>
                  </a:lnTo>
                  <a:lnTo>
                    <a:pt x="96" y="128"/>
                  </a:lnTo>
                  <a:lnTo>
                    <a:pt x="1" y="318"/>
                  </a:lnTo>
                  <a:lnTo>
                    <a:pt x="191" y="444"/>
                  </a:lnTo>
                  <a:lnTo>
                    <a:pt x="1" y="539"/>
                  </a:lnTo>
                  <a:lnTo>
                    <a:pt x="96" y="761"/>
                  </a:lnTo>
                  <a:lnTo>
                    <a:pt x="317" y="603"/>
                  </a:lnTo>
                  <a:lnTo>
                    <a:pt x="317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3" y="761"/>
                  </a:lnTo>
                  <a:lnTo>
                    <a:pt x="919" y="539"/>
                  </a:lnTo>
                  <a:lnTo>
                    <a:pt x="698" y="444"/>
                  </a:lnTo>
                  <a:lnTo>
                    <a:pt x="919" y="318"/>
                  </a:lnTo>
                  <a:lnTo>
                    <a:pt x="793" y="128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9"/>
            <p:cNvSpPr/>
            <p:nvPr/>
          </p:nvSpPr>
          <p:spPr>
            <a:xfrm>
              <a:off x="4294757" y="3863285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17" y="1"/>
                  </a:moveTo>
                  <a:lnTo>
                    <a:pt x="317" y="254"/>
                  </a:lnTo>
                  <a:lnTo>
                    <a:pt x="96" y="96"/>
                  </a:lnTo>
                  <a:lnTo>
                    <a:pt x="1" y="318"/>
                  </a:lnTo>
                  <a:lnTo>
                    <a:pt x="222" y="444"/>
                  </a:lnTo>
                  <a:lnTo>
                    <a:pt x="1" y="539"/>
                  </a:lnTo>
                  <a:lnTo>
                    <a:pt x="96" y="761"/>
                  </a:lnTo>
                  <a:lnTo>
                    <a:pt x="317" y="603"/>
                  </a:lnTo>
                  <a:lnTo>
                    <a:pt x="317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1" y="254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9"/>
            <p:cNvSpPr/>
            <p:nvPr/>
          </p:nvSpPr>
          <p:spPr>
            <a:xfrm>
              <a:off x="4342889" y="3863285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17" y="1"/>
                  </a:moveTo>
                  <a:lnTo>
                    <a:pt x="349" y="254"/>
                  </a:lnTo>
                  <a:lnTo>
                    <a:pt x="127" y="96"/>
                  </a:lnTo>
                  <a:lnTo>
                    <a:pt x="0" y="318"/>
                  </a:lnTo>
                  <a:lnTo>
                    <a:pt x="222" y="444"/>
                  </a:lnTo>
                  <a:lnTo>
                    <a:pt x="0" y="539"/>
                  </a:lnTo>
                  <a:lnTo>
                    <a:pt x="127" y="761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570" y="856"/>
                  </a:lnTo>
                  <a:lnTo>
                    <a:pt x="570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9"/>
            <p:cNvSpPr/>
            <p:nvPr/>
          </p:nvSpPr>
          <p:spPr>
            <a:xfrm>
              <a:off x="4391021" y="3863285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48" y="1"/>
                  </a:moveTo>
                  <a:lnTo>
                    <a:pt x="348" y="254"/>
                  </a:lnTo>
                  <a:lnTo>
                    <a:pt x="127" y="96"/>
                  </a:lnTo>
                  <a:lnTo>
                    <a:pt x="0" y="318"/>
                  </a:lnTo>
                  <a:lnTo>
                    <a:pt x="222" y="413"/>
                  </a:lnTo>
                  <a:lnTo>
                    <a:pt x="0" y="539"/>
                  </a:lnTo>
                  <a:lnTo>
                    <a:pt x="127" y="729"/>
                  </a:lnTo>
                  <a:lnTo>
                    <a:pt x="348" y="603"/>
                  </a:lnTo>
                  <a:lnTo>
                    <a:pt x="348" y="856"/>
                  </a:lnTo>
                  <a:lnTo>
                    <a:pt x="570" y="856"/>
                  </a:lnTo>
                  <a:lnTo>
                    <a:pt x="570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0" y="25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9"/>
            <p:cNvSpPr/>
            <p:nvPr/>
          </p:nvSpPr>
          <p:spPr>
            <a:xfrm>
              <a:off x="4439120" y="3863285"/>
              <a:ext cx="30392" cy="28278"/>
            </a:xfrm>
            <a:custGeom>
              <a:avLst/>
              <a:gdLst/>
              <a:ahLst/>
              <a:cxnLst/>
              <a:rect l="l" t="t" r="r" b="b"/>
              <a:pathLst>
                <a:path w="920" h="856" extrusionOk="0">
                  <a:moveTo>
                    <a:pt x="349" y="1"/>
                  </a:moveTo>
                  <a:lnTo>
                    <a:pt x="349" y="223"/>
                  </a:lnTo>
                  <a:lnTo>
                    <a:pt x="128" y="96"/>
                  </a:lnTo>
                  <a:lnTo>
                    <a:pt x="1" y="318"/>
                  </a:lnTo>
                  <a:lnTo>
                    <a:pt x="223" y="413"/>
                  </a:lnTo>
                  <a:lnTo>
                    <a:pt x="1" y="539"/>
                  </a:lnTo>
                  <a:lnTo>
                    <a:pt x="128" y="729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3" y="729"/>
                  </a:lnTo>
                  <a:lnTo>
                    <a:pt x="919" y="539"/>
                  </a:lnTo>
                  <a:lnTo>
                    <a:pt x="698" y="413"/>
                  </a:lnTo>
                  <a:lnTo>
                    <a:pt x="919" y="318"/>
                  </a:lnTo>
                  <a:lnTo>
                    <a:pt x="793" y="96"/>
                  </a:lnTo>
                  <a:lnTo>
                    <a:pt x="571" y="223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9"/>
            <p:cNvSpPr/>
            <p:nvPr/>
          </p:nvSpPr>
          <p:spPr>
            <a:xfrm>
              <a:off x="4487251" y="3863285"/>
              <a:ext cx="30392" cy="28278"/>
            </a:xfrm>
            <a:custGeom>
              <a:avLst/>
              <a:gdLst/>
              <a:ahLst/>
              <a:cxnLst/>
              <a:rect l="l" t="t" r="r" b="b"/>
              <a:pathLst>
                <a:path w="920" h="856" extrusionOk="0">
                  <a:moveTo>
                    <a:pt x="349" y="1"/>
                  </a:moveTo>
                  <a:lnTo>
                    <a:pt x="349" y="223"/>
                  </a:lnTo>
                  <a:lnTo>
                    <a:pt x="127" y="96"/>
                  </a:lnTo>
                  <a:lnTo>
                    <a:pt x="1" y="318"/>
                  </a:lnTo>
                  <a:lnTo>
                    <a:pt x="222" y="413"/>
                  </a:lnTo>
                  <a:lnTo>
                    <a:pt x="1" y="539"/>
                  </a:lnTo>
                  <a:lnTo>
                    <a:pt x="127" y="729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571" y="856"/>
                  </a:lnTo>
                  <a:lnTo>
                    <a:pt x="571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318"/>
                  </a:lnTo>
                  <a:lnTo>
                    <a:pt x="792" y="96"/>
                  </a:lnTo>
                  <a:lnTo>
                    <a:pt x="571" y="223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9"/>
            <p:cNvSpPr/>
            <p:nvPr/>
          </p:nvSpPr>
          <p:spPr>
            <a:xfrm>
              <a:off x="4535383" y="3863285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49" y="1"/>
                  </a:moveTo>
                  <a:lnTo>
                    <a:pt x="349" y="223"/>
                  </a:lnTo>
                  <a:lnTo>
                    <a:pt x="127" y="96"/>
                  </a:lnTo>
                  <a:lnTo>
                    <a:pt x="0" y="286"/>
                  </a:lnTo>
                  <a:lnTo>
                    <a:pt x="222" y="413"/>
                  </a:lnTo>
                  <a:lnTo>
                    <a:pt x="0" y="539"/>
                  </a:lnTo>
                  <a:lnTo>
                    <a:pt x="127" y="729"/>
                  </a:lnTo>
                  <a:lnTo>
                    <a:pt x="349" y="603"/>
                  </a:lnTo>
                  <a:lnTo>
                    <a:pt x="349" y="856"/>
                  </a:lnTo>
                  <a:lnTo>
                    <a:pt x="602" y="856"/>
                  </a:lnTo>
                  <a:lnTo>
                    <a:pt x="571" y="603"/>
                  </a:lnTo>
                  <a:lnTo>
                    <a:pt x="792" y="729"/>
                  </a:lnTo>
                  <a:lnTo>
                    <a:pt x="919" y="539"/>
                  </a:lnTo>
                  <a:lnTo>
                    <a:pt x="697" y="413"/>
                  </a:lnTo>
                  <a:lnTo>
                    <a:pt x="919" y="286"/>
                  </a:lnTo>
                  <a:lnTo>
                    <a:pt x="792" y="96"/>
                  </a:lnTo>
                  <a:lnTo>
                    <a:pt x="571" y="223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9"/>
            <p:cNvSpPr/>
            <p:nvPr/>
          </p:nvSpPr>
          <p:spPr>
            <a:xfrm>
              <a:off x="4583515" y="3862261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49" y="0"/>
                  </a:moveTo>
                  <a:lnTo>
                    <a:pt x="349" y="254"/>
                  </a:lnTo>
                  <a:lnTo>
                    <a:pt x="127" y="127"/>
                  </a:lnTo>
                  <a:lnTo>
                    <a:pt x="0" y="317"/>
                  </a:lnTo>
                  <a:lnTo>
                    <a:pt x="222" y="444"/>
                  </a:lnTo>
                  <a:lnTo>
                    <a:pt x="0" y="570"/>
                  </a:lnTo>
                  <a:lnTo>
                    <a:pt x="127" y="760"/>
                  </a:lnTo>
                  <a:lnTo>
                    <a:pt x="349" y="634"/>
                  </a:lnTo>
                  <a:lnTo>
                    <a:pt x="349" y="855"/>
                  </a:lnTo>
                  <a:lnTo>
                    <a:pt x="602" y="855"/>
                  </a:lnTo>
                  <a:lnTo>
                    <a:pt x="570" y="634"/>
                  </a:lnTo>
                  <a:lnTo>
                    <a:pt x="792" y="760"/>
                  </a:lnTo>
                  <a:lnTo>
                    <a:pt x="919" y="570"/>
                  </a:lnTo>
                  <a:lnTo>
                    <a:pt x="697" y="444"/>
                  </a:lnTo>
                  <a:lnTo>
                    <a:pt x="919" y="317"/>
                  </a:lnTo>
                  <a:lnTo>
                    <a:pt x="792" y="127"/>
                  </a:lnTo>
                  <a:lnTo>
                    <a:pt x="570" y="254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9"/>
            <p:cNvSpPr/>
            <p:nvPr/>
          </p:nvSpPr>
          <p:spPr>
            <a:xfrm>
              <a:off x="4631647" y="3862261"/>
              <a:ext cx="30359" cy="28278"/>
            </a:xfrm>
            <a:custGeom>
              <a:avLst/>
              <a:gdLst/>
              <a:ahLst/>
              <a:cxnLst/>
              <a:rect l="l" t="t" r="r" b="b"/>
              <a:pathLst>
                <a:path w="919" h="856" extrusionOk="0">
                  <a:moveTo>
                    <a:pt x="348" y="0"/>
                  </a:moveTo>
                  <a:lnTo>
                    <a:pt x="348" y="254"/>
                  </a:lnTo>
                  <a:lnTo>
                    <a:pt x="127" y="127"/>
                  </a:lnTo>
                  <a:lnTo>
                    <a:pt x="0" y="317"/>
                  </a:lnTo>
                  <a:lnTo>
                    <a:pt x="222" y="444"/>
                  </a:lnTo>
                  <a:lnTo>
                    <a:pt x="0" y="570"/>
                  </a:lnTo>
                  <a:lnTo>
                    <a:pt x="127" y="760"/>
                  </a:lnTo>
                  <a:lnTo>
                    <a:pt x="348" y="634"/>
                  </a:lnTo>
                  <a:lnTo>
                    <a:pt x="348" y="855"/>
                  </a:lnTo>
                  <a:lnTo>
                    <a:pt x="602" y="855"/>
                  </a:lnTo>
                  <a:lnTo>
                    <a:pt x="570" y="634"/>
                  </a:lnTo>
                  <a:lnTo>
                    <a:pt x="570" y="634"/>
                  </a:lnTo>
                  <a:lnTo>
                    <a:pt x="792" y="760"/>
                  </a:lnTo>
                  <a:lnTo>
                    <a:pt x="918" y="539"/>
                  </a:lnTo>
                  <a:lnTo>
                    <a:pt x="728" y="444"/>
                  </a:lnTo>
                  <a:lnTo>
                    <a:pt x="918" y="317"/>
                  </a:lnTo>
                  <a:lnTo>
                    <a:pt x="792" y="127"/>
                  </a:lnTo>
                  <a:lnTo>
                    <a:pt x="570" y="254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9"/>
            <p:cNvSpPr/>
            <p:nvPr/>
          </p:nvSpPr>
          <p:spPr>
            <a:xfrm>
              <a:off x="4575125" y="3609080"/>
              <a:ext cx="120347" cy="120347"/>
            </a:xfrm>
            <a:custGeom>
              <a:avLst/>
              <a:gdLst/>
              <a:ahLst/>
              <a:cxnLst/>
              <a:rect l="l" t="t" r="r" b="b"/>
              <a:pathLst>
                <a:path w="3643" h="3643" extrusionOk="0">
                  <a:moveTo>
                    <a:pt x="1838" y="0"/>
                  </a:moveTo>
                  <a:cubicBezTo>
                    <a:pt x="824" y="0"/>
                    <a:pt x="1" y="824"/>
                    <a:pt x="1" y="1837"/>
                  </a:cubicBezTo>
                  <a:cubicBezTo>
                    <a:pt x="1" y="2819"/>
                    <a:pt x="824" y="3642"/>
                    <a:pt x="1838" y="3642"/>
                  </a:cubicBezTo>
                  <a:cubicBezTo>
                    <a:pt x="2851" y="3642"/>
                    <a:pt x="3643" y="2819"/>
                    <a:pt x="3643" y="1837"/>
                  </a:cubicBezTo>
                  <a:cubicBezTo>
                    <a:pt x="3643" y="824"/>
                    <a:pt x="2851" y="0"/>
                    <a:pt x="1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9"/>
            <p:cNvSpPr/>
            <p:nvPr/>
          </p:nvSpPr>
          <p:spPr>
            <a:xfrm>
              <a:off x="4604427" y="3638118"/>
              <a:ext cx="62800" cy="62271"/>
            </a:xfrm>
            <a:custGeom>
              <a:avLst/>
              <a:gdLst/>
              <a:ahLst/>
              <a:cxnLst/>
              <a:rect l="l" t="t" r="r" b="b"/>
              <a:pathLst>
                <a:path w="1901" h="1885" extrusionOk="0">
                  <a:moveTo>
                    <a:pt x="258" y="0"/>
                  </a:moveTo>
                  <a:cubicBezTo>
                    <a:pt x="206" y="0"/>
                    <a:pt x="159" y="24"/>
                    <a:pt x="127" y="71"/>
                  </a:cubicBezTo>
                  <a:lnTo>
                    <a:pt x="64" y="135"/>
                  </a:lnTo>
                  <a:cubicBezTo>
                    <a:pt x="1" y="198"/>
                    <a:pt x="1" y="325"/>
                    <a:pt x="64" y="420"/>
                  </a:cubicBezTo>
                  <a:lnTo>
                    <a:pt x="602" y="958"/>
                  </a:lnTo>
                  <a:lnTo>
                    <a:pt x="64" y="1497"/>
                  </a:lnTo>
                  <a:cubicBezTo>
                    <a:pt x="1" y="1560"/>
                    <a:pt x="1" y="1687"/>
                    <a:pt x="64" y="1782"/>
                  </a:cubicBezTo>
                  <a:lnTo>
                    <a:pt x="127" y="1813"/>
                  </a:lnTo>
                  <a:cubicBezTo>
                    <a:pt x="159" y="1861"/>
                    <a:pt x="206" y="1885"/>
                    <a:pt x="258" y="1885"/>
                  </a:cubicBezTo>
                  <a:cubicBezTo>
                    <a:pt x="309" y="1885"/>
                    <a:pt x="365" y="1861"/>
                    <a:pt x="412" y="1813"/>
                  </a:cubicBezTo>
                  <a:lnTo>
                    <a:pt x="951" y="1275"/>
                  </a:lnTo>
                  <a:lnTo>
                    <a:pt x="1489" y="1813"/>
                  </a:lnTo>
                  <a:cubicBezTo>
                    <a:pt x="1521" y="1861"/>
                    <a:pt x="1568" y="1885"/>
                    <a:pt x="1620" y="1885"/>
                  </a:cubicBezTo>
                  <a:cubicBezTo>
                    <a:pt x="1671" y="1885"/>
                    <a:pt x="1727" y="1861"/>
                    <a:pt x="1774" y="1813"/>
                  </a:cubicBezTo>
                  <a:lnTo>
                    <a:pt x="1837" y="1782"/>
                  </a:lnTo>
                  <a:cubicBezTo>
                    <a:pt x="1901" y="1687"/>
                    <a:pt x="1901" y="1560"/>
                    <a:pt x="1837" y="1497"/>
                  </a:cubicBezTo>
                  <a:lnTo>
                    <a:pt x="1299" y="958"/>
                  </a:lnTo>
                  <a:lnTo>
                    <a:pt x="1837" y="420"/>
                  </a:lnTo>
                  <a:cubicBezTo>
                    <a:pt x="1901" y="325"/>
                    <a:pt x="1901" y="198"/>
                    <a:pt x="1837" y="135"/>
                  </a:cubicBezTo>
                  <a:lnTo>
                    <a:pt x="1774" y="71"/>
                  </a:lnTo>
                  <a:cubicBezTo>
                    <a:pt x="1727" y="24"/>
                    <a:pt x="1671" y="0"/>
                    <a:pt x="1620" y="0"/>
                  </a:cubicBezTo>
                  <a:cubicBezTo>
                    <a:pt x="1568" y="0"/>
                    <a:pt x="1521" y="24"/>
                    <a:pt x="1489" y="71"/>
                  </a:cubicBezTo>
                  <a:lnTo>
                    <a:pt x="951" y="610"/>
                  </a:lnTo>
                  <a:lnTo>
                    <a:pt x="412" y="71"/>
                  </a:lnTo>
                  <a:cubicBezTo>
                    <a:pt x="365" y="24"/>
                    <a:pt x="309" y="0"/>
                    <a:pt x="25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9"/>
            <p:cNvSpPr/>
            <p:nvPr/>
          </p:nvSpPr>
          <p:spPr>
            <a:xfrm>
              <a:off x="4575125" y="3910393"/>
              <a:ext cx="120347" cy="120313"/>
            </a:xfrm>
            <a:custGeom>
              <a:avLst/>
              <a:gdLst/>
              <a:ahLst/>
              <a:cxnLst/>
              <a:rect l="l" t="t" r="r" b="b"/>
              <a:pathLst>
                <a:path w="3643" h="3642" extrusionOk="0">
                  <a:moveTo>
                    <a:pt x="1838" y="0"/>
                  </a:moveTo>
                  <a:cubicBezTo>
                    <a:pt x="824" y="0"/>
                    <a:pt x="1" y="792"/>
                    <a:pt x="1" y="1805"/>
                  </a:cubicBezTo>
                  <a:cubicBezTo>
                    <a:pt x="1" y="2819"/>
                    <a:pt x="824" y="3642"/>
                    <a:pt x="1838" y="3642"/>
                  </a:cubicBezTo>
                  <a:cubicBezTo>
                    <a:pt x="2851" y="3642"/>
                    <a:pt x="3643" y="2819"/>
                    <a:pt x="3643" y="1805"/>
                  </a:cubicBezTo>
                  <a:cubicBezTo>
                    <a:pt x="3643" y="792"/>
                    <a:pt x="2851" y="0"/>
                    <a:pt x="1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9"/>
            <p:cNvSpPr/>
            <p:nvPr/>
          </p:nvSpPr>
          <p:spPr>
            <a:xfrm>
              <a:off x="4598150" y="3942536"/>
              <a:ext cx="75353" cy="53649"/>
            </a:xfrm>
            <a:custGeom>
              <a:avLst/>
              <a:gdLst/>
              <a:ahLst/>
              <a:cxnLst/>
              <a:rect l="l" t="t" r="r" b="b"/>
              <a:pathLst>
                <a:path w="2281" h="1624" extrusionOk="0">
                  <a:moveTo>
                    <a:pt x="2047" y="1"/>
                  </a:moveTo>
                  <a:cubicBezTo>
                    <a:pt x="1988" y="1"/>
                    <a:pt x="1932" y="25"/>
                    <a:pt x="1901" y="72"/>
                  </a:cubicBezTo>
                  <a:lnTo>
                    <a:pt x="1014" y="927"/>
                  </a:lnTo>
                  <a:cubicBezTo>
                    <a:pt x="971" y="956"/>
                    <a:pt x="916" y="971"/>
                    <a:pt x="859" y="971"/>
                  </a:cubicBezTo>
                  <a:cubicBezTo>
                    <a:pt x="789" y="971"/>
                    <a:pt x="718" y="948"/>
                    <a:pt x="666" y="895"/>
                  </a:cubicBezTo>
                  <a:lnTo>
                    <a:pt x="444" y="642"/>
                  </a:lnTo>
                  <a:cubicBezTo>
                    <a:pt x="392" y="590"/>
                    <a:pt x="320" y="566"/>
                    <a:pt x="256" y="566"/>
                  </a:cubicBezTo>
                  <a:cubicBezTo>
                    <a:pt x="203" y="566"/>
                    <a:pt x="156" y="582"/>
                    <a:pt x="127" y="610"/>
                  </a:cubicBezTo>
                  <a:cubicBezTo>
                    <a:pt x="32" y="705"/>
                    <a:pt x="1" y="832"/>
                    <a:pt x="96" y="927"/>
                  </a:cubicBezTo>
                  <a:lnTo>
                    <a:pt x="634" y="1529"/>
                  </a:lnTo>
                  <a:cubicBezTo>
                    <a:pt x="697" y="1592"/>
                    <a:pt x="761" y="1624"/>
                    <a:pt x="792" y="1624"/>
                  </a:cubicBezTo>
                  <a:lnTo>
                    <a:pt x="824" y="1624"/>
                  </a:lnTo>
                  <a:cubicBezTo>
                    <a:pt x="887" y="1624"/>
                    <a:pt x="919" y="1592"/>
                    <a:pt x="982" y="1561"/>
                  </a:cubicBezTo>
                  <a:lnTo>
                    <a:pt x="2186" y="389"/>
                  </a:lnTo>
                  <a:cubicBezTo>
                    <a:pt x="2281" y="325"/>
                    <a:pt x="2281" y="167"/>
                    <a:pt x="2217" y="72"/>
                  </a:cubicBezTo>
                  <a:cubicBezTo>
                    <a:pt x="2170" y="25"/>
                    <a:pt x="2107" y="1"/>
                    <a:pt x="204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5" name="Google Shape;2505;p29"/>
          <p:cNvGrpSpPr/>
          <p:nvPr/>
        </p:nvGrpSpPr>
        <p:grpSpPr>
          <a:xfrm>
            <a:off x="6717087" y="3641546"/>
            <a:ext cx="1013778" cy="643423"/>
            <a:chOff x="7450062" y="3477271"/>
            <a:chExt cx="1013778" cy="643423"/>
          </a:xfrm>
        </p:grpSpPr>
        <p:sp>
          <p:nvSpPr>
            <p:cNvPr id="2506" name="Google Shape;2506;p29"/>
            <p:cNvSpPr/>
            <p:nvPr/>
          </p:nvSpPr>
          <p:spPr>
            <a:xfrm>
              <a:off x="7450062" y="3477271"/>
              <a:ext cx="1013778" cy="643423"/>
            </a:xfrm>
            <a:custGeom>
              <a:avLst/>
              <a:gdLst/>
              <a:ahLst/>
              <a:cxnLst/>
              <a:rect l="l" t="t" r="r" b="b"/>
              <a:pathLst>
                <a:path w="30688" h="19477" extrusionOk="0">
                  <a:moveTo>
                    <a:pt x="2471" y="0"/>
                  </a:moveTo>
                  <a:cubicBezTo>
                    <a:pt x="1109" y="0"/>
                    <a:pt x="0" y="1109"/>
                    <a:pt x="0" y="2470"/>
                  </a:cubicBezTo>
                  <a:lnTo>
                    <a:pt x="0" y="17006"/>
                  </a:lnTo>
                  <a:cubicBezTo>
                    <a:pt x="0" y="18368"/>
                    <a:pt x="1109" y="19476"/>
                    <a:pt x="2471" y="19476"/>
                  </a:cubicBezTo>
                  <a:lnTo>
                    <a:pt x="28218" y="19476"/>
                  </a:lnTo>
                  <a:cubicBezTo>
                    <a:pt x="29579" y="19476"/>
                    <a:pt x="30688" y="18368"/>
                    <a:pt x="30688" y="17006"/>
                  </a:cubicBezTo>
                  <a:lnTo>
                    <a:pt x="30688" y="2470"/>
                  </a:lnTo>
                  <a:cubicBezTo>
                    <a:pt x="30688" y="1109"/>
                    <a:pt x="29579" y="0"/>
                    <a:pt x="2821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9"/>
            <p:cNvSpPr/>
            <p:nvPr/>
          </p:nvSpPr>
          <p:spPr>
            <a:xfrm>
              <a:off x="7750317" y="3568282"/>
              <a:ext cx="411187" cy="548216"/>
            </a:xfrm>
            <a:custGeom>
              <a:avLst/>
              <a:gdLst/>
              <a:ahLst/>
              <a:cxnLst/>
              <a:rect l="l" t="t" r="r" b="b"/>
              <a:pathLst>
                <a:path w="12447" h="16595" extrusionOk="0">
                  <a:moveTo>
                    <a:pt x="6208" y="2059"/>
                  </a:moveTo>
                  <a:cubicBezTo>
                    <a:pt x="7728" y="2059"/>
                    <a:pt x="8995" y="3294"/>
                    <a:pt x="8995" y="4846"/>
                  </a:cubicBezTo>
                  <a:lnTo>
                    <a:pt x="8995" y="5954"/>
                  </a:lnTo>
                  <a:lnTo>
                    <a:pt x="8995" y="6207"/>
                  </a:lnTo>
                  <a:lnTo>
                    <a:pt x="3452" y="6207"/>
                  </a:lnTo>
                  <a:lnTo>
                    <a:pt x="3452" y="5954"/>
                  </a:lnTo>
                  <a:lnTo>
                    <a:pt x="3452" y="4846"/>
                  </a:lnTo>
                  <a:cubicBezTo>
                    <a:pt x="3452" y="3294"/>
                    <a:pt x="4688" y="2059"/>
                    <a:pt x="6208" y="2059"/>
                  </a:cubicBezTo>
                  <a:close/>
                  <a:moveTo>
                    <a:pt x="6208" y="0"/>
                  </a:moveTo>
                  <a:cubicBezTo>
                    <a:pt x="3547" y="0"/>
                    <a:pt x="1362" y="2154"/>
                    <a:pt x="1362" y="4846"/>
                  </a:cubicBezTo>
                  <a:lnTo>
                    <a:pt x="1362" y="5954"/>
                  </a:lnTo>
                  <a:lnTo>
                    <a:pt x="1362" y="6207"/>
                  </a:lnTo>
                  <a:lnTo>
                    <a:pt x="349" y="6207"/>
                  </a:lnTo>
                  <a:cubicBezTo>
                    <a:pt x="159" y="6207"/>
                    <a:pt x="1" y="6366"/>
                    <a:pt x="1" y="6556"/>
                  </a:cubicBezTo>
                  <a:lnTo>
                    <a:pt x="1" y="15201"/>
                  </a:lnTo>
                  <a:cubicBezTo>
                    <a:pt x="1" y="15961"/>
                    <a:pt x="634" y="16595"/>
                    <a:pt x="1362" y="16595"/>
                  </a:cubicBezTo>
                  <a:lnTo>
                    <a:pt x="11053" y="16595"/>
                  </a:lnTo>
                  <a:cubicBezTo>
                    <a:pt x="11813" y="16595"/>
                    <a:pt x="12446" y="15961"/>
                    <a:pt x="12446" y="15201"/>
                  </a:cubicBezTo>
                  <a:lnTo>
                    <a:pt x="12446" y="6556"/>
                  </a:lnTo>
                  <a:cubicBezTo>
                    <a:pt x="12446" y="6366"/>
                    <a:pt x="12288" y="6207"/>
                    <a:pt x="12098" y="6207"/>
                  </a:cubicBezTo>
                  <a:lnTo>
                    <a:pt x="11053" y="6207"/>
                  </a:lnTo>
                  <a:lnTo>
                    <a:pt x="11053" y="5954"/>
                  </a:lnTo>
                  <a:lnTo>
                    <a:pt x="11053" y="4846"/>
                  </a:lnTo>
                  <a:cubicBezTo>
                    <a:pt x="11053" y="2154"/>
                    <a:pt x="8900" y="0"/>
                    <a:pt x="620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9"/>
            <p:cNvSpPr/>
            <p:nvPr/>
          </p:nvSpPr>
          <p:spPr>
            <a:xfrm>
              <a:off x="7949088" y="3876895"/>
              <a:ext cx="415382" cy="120347"/>
            </a:xfrm>
            <a:custGeom>
              <a:avLst/>
              <a:gdLst/>
              <a:ahLst/>
              <a:cxnLst/>
              <a:rect l="l" t="t" r="r" b="b"/>
              <a:pathLst>
                <a:path w="12574" h="3643" extrusionOk="0">
                  <a:moveTo>
                    <a:pt x="1521" y="1"/>
                  </a:moveTo>
                  <a:cubicBezTo>
                    <a:pt x="697" y="1"/>
                    <a:pt x="1" y="697"/>
                    <a:pt x="1" y="1521"/>
                  </a:cubicBezTo>
                  <a:lnTo>
                    <a:pt x="1" y="2122"/>
                  </a:lnTo>
                  <a:cubicBezTo>
                    <a:pt x="1" y="2946"/>
                    <a:pt x="697" y="3643"/>
                    <a:pt x="1521" y="3643"/>
                  </a:cubicBezTo>
                  <a:lnTo>
                    <a:pt x="11085" y="3643"/>
                  </a:lnTo>
                  <a:cubicBezTo>
                    <a:pt x="11908" y="3643"/>
                    <a:pt x="12573" y="2946"/>
                    <a:pt x="12573" y="2122"/>
                  </a:cubicBezTo>
                  <a:lnTo>
                    <a:pt x="12573" y="1521"/>
                  </a:lnTo>
                  <a:cubicBezTo>
                    <a:pt x="12573" y="697"/>
                    <a:pt x="11908" y="1"/>
                    <a:pt x="11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9"/>
            <p:cNvSpPr/>
            <p:nvPr/>
          </p:nvSpPr>
          <p:spPr>
            <a:xfrm>
              <a:off x="7997220" y="3912474"/>
              <a:ext cx="94183" cy="56523"/>
            </a:xfrm>
            <a:custGeom>
              <a:avLst/>
              <a:gdLst/>
              <a:ahLst/>
              <a:cxnLst/>
              <a:rect l="l" t="t" r="r" b="b"/>
              <a:pathLst>
                <a:path w="2851" h="1711" extrusionOk="0">
                  <a:moveTo>
                    <a:pt x="0" y="0"/>
                  </a:moveTo>
                  <a:lnTo>
                    <a:pt x="539" y="1710"/>
                  </a:lnTo>
                  <a:lnTo>
                    <a:pt x="1140" y="1710"/>
                  </a:lnTo>
                  <a:lnTo>
                    <a:pt x="1426" y="792"/>
                  </a:lnTo>
                  <a:lnTo>
                    <a:pt x="1711" y="1710"/>
                  </a:lnTo>
                  <a:lnTo>
                    <a:pt x="2312" y="1710"/>
                  </a:lnTo>
                  <a:lnTo>
                    <a:pt x="2851" y="0"/>
                  </a:lnTo>
                  <a:lnTo>
                    <a:pt x="2312" y="0"/>
                  </a:lnTo>
                  <a:lnTo>
                    <a:pt x="1996" y="982"/>
                  </a:lnTo>
                  <a:lnTo>
                    <a:pt x="1711" y="0"/>
                  </a:lnTo>
                  <a:lnTo>
                    <a:pt x="1172" y="0"/>
                  </a:lnTo>
                  <a:lnTo>
                    <a:pt x="855" y="982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9"/>
            <p:cNvSpPr/>
            <p:nvPr/>
          </p:nvSpPr>
          <p:spPr>
            <a:xfrm>
              <a:off x="8103923" y="3912474"/>
              <a:ext cx="95240" cy="56523"/>
            </a:xfrm>
            <a:custGeom>
              <a:avLst/>
              <a:gdLst/>
              <a:ahLst/>
              <a:cxnLst/>
              <a:rect l="l" t="t" r="r" b="b"/>
              <a:pathLst>
                <a:path w="2883" h="1711" extrusionOk="0">
                  <a:moveTo>
                    <a:pt x="1" y="0"/>
                  </a:moveTo>
                  <a:lnTo>
                    <a:pt x="539" y="1710"/>
                  </a:lnTo>
                  <a:lnTo>
                    <a:pt x="1172" y="1710"/>
                  </a:lnTo>
                  <a:lnTo>
                    <a:pt x="1457" y="792"/>
                  </a:lnTo>
                  <a:lnTo>
                    <a:pt x="1711" y="1710"/>
                  </a:lnTo>
                  <a:lnTo>
                    <a:pt x="2344" y="1710"/>
                  </a:lnTo>
                  <a:lnTo>
                    <a:pt x="2883" y="0"/>
                  </a:lnTo>
                  <a:lnTo>
                    <a:pt x="2313" y="0"/>
                  </a:lnTo>
                  <a:lnTo>
                    <a:pt x="2027" y="982"/>
                  </a:lnTo>
                  <a:lnTo>
                    <a:pt x="1711" y="0"/>
                  </a:lnTo>
                  <a:lnTo>
                    <a:pt x="1204" y="0"/>
                  </a:lnTo>
                  <a:lnTo>
                    <a:pt x="887" y="982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9"/>
            <p:cNvSpPr/>
            <p:nvPr/>
          </p:nvSpPr>
          <p:spPr>
            <a:xfrm>
              <a:off x="8211683" y="3912474"/>
              <a:ext cx="94183" cy="56523"/>
            </a:xfrm>
            <a:custGeom>
              <a:avLst/>
              <a:gdLst/>
              <a:ahLst/>
              <a:cxnLst/>
              <a:rect l="l" t="t" r="r" b="b"/>
              <a:pathLst>
                <a:path w="2851" h="1711" extrusionOk="0">
                  <a:moveTo>
                    <a:pt x="1" y="0"/>
                  </a:moveTo>
                  <a:lnTo>
                    <a:pt x="539" y="1710"/>
                  </a:lnTo>
                  <a:lnTo>
                    <a:pt x="1141" y="1710"/>
                  </a:lnTo>
                  <a:lnTo>
                    <a:pt x="1426" y="792"/>
                  </a:lnTo>
                  <a:lnTo>
                    <a:pt x="1711" y="1710"/>
                  </a:lnTo>
                  <a:lnTo>
                    <a:pt x="2312" y="1710"/>
                  </a:lnTo>
                  <a:lnTo>
                    <a:pt x="2851" y="0"/>
                  </a:lnTo>
                  <a:lnTo>
                    <a:pt x="2312" y="0"/>
                  </a:lnTo>
                  <a:lnTo>
                    <a:pt x="1996" y="982"/>
                  </a:lnTo>
                  <a:lnTo>
                    <a:pt x="1711" y="0"/>
                  </a:lnTo>
                  <a:lnTo>
                    <a:pt x="1172" y="0"/>
                  </a:lnTo>
                  <a:lnTo>
                    <a:pt x="856" y="982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9"/>
            <p:cNvSpPr/>
            <p:nvPr/>
          </p:nvSpPr>
          <p:spPr>
            <a:xfrm>
              <a:off x="7623727" y="3814129"/>
              <a:ext cx="241717" cy="241684"/>
            </a:xfrm>
            <a:custGeom>
              <a:avLst/>
              <a:gdLst/>
              <a:ahLst/>
              <a:cxnLst/>
              <a:rect l="l" t="t" r="r" b="b"/>
              <a:pathLst>
                <a:path w="7317" h="7316" extrusionOk="0">
                  <a:moveTo>
                    <a:pt x="3642" y="0"/>
                  </a:moveTo>
                  <a:cubicBezTo>
                    <a:pt x="1647" y="0"/>
                    <a:pt x="1" y="1647"/>
                    <a:pt x="1" y="3642"/>
                  </a:cubicBezTo>
                  <a:cubicBezTo>
                    <a:pt x="1" y="5669"/>
                    <a:pt x="1647" y="7316"/>
                    <a:pt x="3642" y="7316"/>
                  </a:cubicBezTo>
                  <a:cubicBezTo>
                    <a:pt x="5669" y="7316"/>
                    <a:pt x="7316" y="5669"/>
                    <a:pt x="7316" y="3642"/>
                  </a:cubicBezTo>
                  <a:cubicBezTo>
                    <a:pt x="7316" y="1647"/>
                    <a:pt x="5669" y="0"/>
                    <a:pt x="364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9"/>
            <p:cNvSpPr/>
            <p:nvPr/>
          </p:nvSpPr>
          <p:spPr>
            <a:xfrm>
              <a:off x="7612230" y="3814393"/>
              <a:ext cx="264709" cy="241189"/>
            </a:xfrm>
            <a:custGeom>
              <a:avLst/>
              <a:gdLst/>
              <a:ahLst/>
              <a:cxnLst/>
              <a:rect l="l" t="t" r="r" b="b"/>
              <a:pathLst>
                <a:path w="8013" h="7301" extrusionOk="0">
                  <a:moveTo>
                    <a:pt x="2724" y="721"/>
                  </a:moveTo>
                  <a:lnTo>
                    <a:pt x="2724" y="721"/>
                  </a:lnTo>
                  <a:cubicBezTo>
                    <a:pt x="2534" y="974"/>
                    <a:pt x="2375" y="1259"/>
                    <a:pt x="2280" y="1544"/>
                  </a:cubicBezTo>
                  <a:cubicBezTo>
                    <a:pt x="2154" y="1449"/>
                    <a:pt x="2027" y="1354"/>
                    <a:pt x="1900" y="1259"/>
                  </a:cubicBezTo>
                  <a:cubicBezTo>
                    <a:pt x="2154" y="1038"/>
                    <a:pt x="2407" y="848"/>
                    <a:pt x="2724" y="721"/>
                  </a:cubicBezTo>
                  <a:close/>
                  <a:moveTo>
                    <a:pt x="5289" y="721"/>
                  </a:moveTo>
                  <a:cubicBezTo>
                    <a:pt x="5574" y="848"/>
                    <a:pt x="5859" y="1038"/>
                    <a:pt x="6112" y="1259"/>
                  </a:cubicBezTo>
                  <a:cubicBezTo>
                    <a:pt x="5986" y="1354"/>
                    <a:pt x="5859" y="1449"/>
                    <a:pt x="5732" y="1544"/>
                  </a:cubicBezTo>
                  <a:cubicBezTo>
                    <a:pt x="5606" y="1259"/>
                    <a:pt x="5447" y="974"/>
                    <a:pt x="5289" y="721"/>
                  </a:cubicBezTo>
                  <a:close/>
                  <a:moveTo>
                    <a:pt x="3769" y="499"/>
                  </a:moveTo>
                  <a:lnTo>
                    <a:pt x="3769" y="2019"/>
                  </a:lnTo>
                  <a:cubicBezTo>
                    <a:pt x="3389" y="2019"/>
                    <a:pt x="3009" y="1924"/>
                    <a:pt x="2692" y="1766"/>
                  </a:cubicBezTo>
                  <a:cubicBezTo>
                    <a:pt x="2882" y="1259"/>
                    <a:pt x="3230" y="658"/>
                    <a:pt x="3769" y="499"/>
                  </a:cubicBezTo>
                  <a:close/>
                  <a:moveTo>
                    <a:pt x="4244" y="499"/>
                  </a:moveTo>
                  <a:cubicBezTo>
                    <a:pt x="4751" y="626"/>
                    <a:pt x="5131" y="1259"/>
                    <a:pt x="5321" y="1766"/>
                  </a:cubicBezTo>
                  <a:cubicBezTo>
                    <a:pt x="4972" y="1924"/>
                    <a:pt x="4624" y="2019"/>
                    <a:pt x="4244" y="2019"/>
                  </a:cubicBezTo>
                  <a:lnTo>
                    <a:pt x="4244" y="499"/>
                  </a:lnTo>
                  <a:close/>
                  <a:moveTo>
                    <a:pt x="1584" y="1576"/>
                  </a:moveTo>
                  <a:cubicBezTo>
                    <a:pt x="1742" y="1734"/>
                    <a:pt x="1932" y="1861"/>
                    <a:pt x="2122" y="1988"/>
                  </a:cubicBezTo>
                  <a:cubicBezTo>
                    <a:pt x="1995" y="2431"/>
                    <a:pt x="1900" y="2906"/>
                    <a:pt x="1900" y="3413"/>
                  </a:cubicBezTo>
                  <a:lnTo>
                    <a:pt x="824" y="3413"/>
                  </a:lnTo>
                  <a:cubicBezTo>
                    <a:pt x="855" y="2748"/>
                    <a:pt x="1140" y="2083"/>
                    <a:pt x="1584" y="1576"/>
                  </a:cubicBezTo>
                  <a:close/>
                  <a:moveTo>
                    <a:pt x="2534" y="2209"/>
                  </a:moveTo>
                  <a:cubicBezTo>
                    <a:pt x="2914" y="2368"/>
                    <a:pt x="3325" y="2463"/>
                    <a:pt x="3769" y="2494"/>
                  </a:cubicBezTo>
                  <a:lnTo>
                    <a:pt x="3769" y="3413"/>
                  </a:lnTo>
                  <a:lnTo>
                    <a:pt x="2375" y="3413"/>
                  </a:lnTo>
                  <a:cubicBezTo>
                    <a:pt x="2375" y="3001"/>
                    <a:pt x="2439" y="2589"/>
                    <a:pt x="2534" y="2209"/>
                  </a:cubicBezTo>
                  <a:close/>
                  <a:moveTo>
                    <a:pt x="5479" y="2209"/>
                  </a:moveTo>
                  <a:cubicBezTo>
                    <a:pt x="5574" y="2589"/>
                    <a:pt x="5637" y="3001"/>
                    <a:pt x="5637" y="3413"/>
                  </a:cubicBezTo>
                  <a:lnTo>
                    <a:pt x="4244" y="3413"/>
                  </a:lnTo>
                  <a:lnTo>
                    <a:pt x="4244" y="2494"/>
                  </a:lnTo>
                  <a:cubicBezTo>
                    <a:pt x="4656" y="2463"/>
                    <a:pt x="5067" y="2368"/>
                    <a:pt x="5479" y="2209"/>
                  </a:cubicBezTo>
                  <a:close/>
                  <a:moveTo>
                    <a:pt x="6429" y="1576"/>
                  </a:moveTo>
                  <a:cubicBezTo>
                    <a:pt x="6872" y="2114"/>
                    <a:pt x="7126" y="2748"/>
                    <a:pt x="7189" y="3413"/>
                  </a:cubicBezTo>
                  <a:lnTo>
                    <a:pt x="6112" y="3413"/>
                  </a:lnTo>
                  <a:cubicBezTo>
                    <a:pt x="6081" y="2906"/>
                    <a:pt x="6017" y="2431"/>
                    <a:pt x="5891" y="1988"/>
                  </a:cubicBezTo>
                  <a:cubicBezTo>
                    <a:pt x="6081" y="1861"/>
                    <a:pt x="6271" y="1734"/>
                    <a:pt x="6429" y="1576"/>
                  </a:cubicBezTo>
                  <a:close/>
                  <a:moveTo>
                    <a:pt x="3769" y="3888"/>
                  </a:moveTo>
                  <a:lnTo>
                    <a:pt x="3769" y="4774"/>
                  </a:lnTo>
                  <a:cubicBezTo>
                    <a:pt x="3325" y="4806"/>
                    <a:pt x="2914" y="4901"/>
                    <a:pt x="2534" y="5091"/>
                  </a:cubicBezTo>
                  <a:cubicBezTo>
                    <a:pt x="2439" y="4711"/>
                    <a:pt x="2375" y="4299"/>
                    <a:pt x="2344" y="3888"/>
                  </a:cubicBezTo>
                  <a:close/>
                  <a:moveTo>
                    <a:pt x="5637" y="3888"/>
                  </a:moveTo>
                  <a:cubicBezTo>
                    <a:pt x="5637" y="4299"/>
                    <a:pt x="5574" y="4711"/>
                    <a:pt x="5447" y="5091"/>
                  </a:cubicBezTo>
                  <a:cubicBezTo>
                    <a:pt x="5067" y="4901"/>
                    <a:pt x="4656" y="4806"/>
                    <a:pt x="4244" y="4774"/>
                  </a:cubicBezTo>
                  <a:lnTo>
                    <a:pt x="4244" y="3888"/>
                  </a:lnTo>
                  <a:close/>
                  <a:moveTo>
                    <a:pt x="1900" y="3888"/>
                  </a:moveTo>
                  <a:cubicBezTo>
                    <a:pt x="1900" y="4394"/>
                    <a:pt x="1995" y="4870"/>
                    <a:pt x="2122" y="5313"/>
                  </a:cubicBezTo>
                  <a:cubicBezTo>
                    <a:pt x="1932" y="5408"/>
                    <a:pt x="1742" y="5566"/>
                    <a:pt x="1584" y="5693"/>
                  </a:cubicBezTo>
                  <a:cubicBezTo>
                    <a:pt x="1140" y="5186"/>
                    <a:pt x="855" y="4553"/>
                    <a:pt x="824" y="3888"/>
                  </a:cubicBezTo>
                  <a:close/>
                  <a:moveTo>
                    <a:pt x="7189" y="3888"/>
                  </a:moveTo>
                  <a:cubicBezTo>
                    <a:pt x="7126" y="4553"/>
                    <a:pt x="6872" y="5186"/>
                    <a:pt x="6429" y="5693"/>
                  </a:cubicBezTo>
                  <a:cubicBezTo>
                    <a:pt x="6271" y="5566"/>
                    <a:pt x="6081" y="5408"/>
                    <a:pt x="5891" y="5313"/>
                  </a:cubicBezTo>
                  <a:cubicBezTo>
                    <a:pt x="6017" y="4870"/>
                    <a:pt x="6081" y="4394"/>
                    <a:pt x="6112" y="3888"/>
                  </a:cubicBezTo>
                  <a:close/>
                  <a:moveTo>
                    <a:pt x="2280" y="5756"/>
                  </a:moveTo>
                  <a:cubicBezTo>
                    <a:pt x="2375" y="6041"/>
                    <a:pt x="2534" y="6326"/>
                    <a:pt x="2724" y="6580"/>
                  </a:cubicBezTo>
                  <a:cubicBezTo>
                    <a:pt x="2439" y="6421"/>
                    <a:pt x="2154" y="6263"/>
                    <a:pt x="1900" y="6041"/>
                  </a:cubicBezTo>
                  <a:cubicBezTo>
                    <a:pt x="2027" y="5946"/>
                    <a:pt x="2154" y="5851"/>
                    <a:pt x="2280" y="5756"/>
                  </a:cubicBezTo>
                  <a:close/>
                  <a:moveTo>
                    <a:pt x="5732" y="5756"/>
                  </a:moveTo>
                  <a:cubicBezTo>
                    <a:pt x="5859" y="5851"/>
                    <a:pt x="5986" y="5946"/>
                    <a:pt x="6112" y="6041"/>
                  </a:cubicBezTo>
                  <a:cubicBezTo>
                    <a:pt x="5859" y="6263"/>
                    <a:pt x="5574" y="6421"/>
                    <a:pt x="5289" y="6580"/>
                  </a:cubicBezTo>
                  <a:cubicBezTo>
                    <a:pt x="5447" y="6326"/>
                    <a:pt x="5606" y="6041"/>
                    <a:pt x="5732" y="5756"/>
                  </a:cubicBezTo>
                  <a:close/>
                  <a:moveTo>
                    <a:pt x="3769" y="5250"/>
                  </a:moveTo>
                  <a:lnTo>
                    <a:pt x="3769" y="6801"/>
                  </a:lnTo>
                  <a:cubicBezTo>
                    <a:pt x="3230" y="6643"/>
                    <a:pt x="2882" y="6041"/>
                    <a:pt x="2692" y="5535"/>
                  </a:cubicBezTo>
                  <a:cubicBezTo>
                    <a:pt x="3009" y="5376"/>
                    <a:pt x="3389" y="5281"/>
                    <a:pt x="3769" y="5250"/>
                  </a:cubicBezTo>
                  <a:close/>
                  <a:moveTo>
                    <a:pt x="4244" y="5250"/>
                  </a:moveTo>
                  <a:cubicBezTo>
                    <a:pt x="4624" y="5281"/>
                    <a:pt x="4972" y="5376"/>
                    <a:pt x="5321" y="5535"/>
                  </a:cubicBezTo>
                  <a:cubicBezTo>
                    <a:pt x="5131" y="6041"/>
                    <a:pt x="4751" y="6643"/>
                    <a:pt x="4244" y="6801"/>
                  </a:cubicBezTo>
                  <a:lnTo>
                    <a:pt x="4244" y="5250"/>
                  </a:lnTo>
                  <a:close/>
                  <a:moveTo>
                    <a:pt x="4006" y="0"/>
                  </a:moveTo>
                  <a:cubicBezTo>
                    <a:pt x="3072" y="0"/>
                    <a:pt x="2138" y="357"/>
                    <a:pt x="1425" y="1069"/>
                  </a:cubicBezTo>
                  <a:cubicBezTo>
                    <a:pt x="0" y="2494"/>
                    <a:pt x="0" y="4806"/>
                    <a:pt x="1425" y="6231"/>
                  </a:cubicBezTo>
                  <a:cubicBezTo>
                    <a:pt x="2138" y="6944"/>
                    <a:pt x="3072" y="7300"/>
                    <a:pt x="4006" y="7300"/>
                  </a:cubicBezTo>
                  <a:cubicBezTo>
                    <a:pt x="4941" y="7300"/>
                    <a:pt x="5875" y="6944"/>
                    <a:pt x="6587" y="6231"/>
                  </a:cubicBezTo>
                  <a:cubicBezTo>
                    <a:pt x="8012" y="4806"/>
                    <a:pt x="8012" y="2494"/>
                    <a:pt x="6587" y="1069"/>
                  </a:cubicBezTo>
                  <a:cubicBezTo>
                    <a:pt x="5875" y="357"/>
                    <a:pt x="4941" y="0"/>
                    <a:pt x="40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29"/>
          <p:cNvGrpSpPr/>
          <p:nvPr/>
        </p:nvGrpSpPr>
        <p:grpSpPr>
          <a:xfrm>
            <a:off x="6717087" y="950746"/>
            <a:ext cx="1013778" cy="643456"/>
            <a:chOff x="7450062" y="786471"/>
            <a:chExt cx="1013778" cy="643456"/>
          </a:xfrm>
        </p:grpSpPr>
        <p:sp>
          <p:nvSpPr>
            <p:cNvPr id="2515" name="Google Shape;2515;p29"/>
            <p:cNvSpPr/>
            <p:nvPr/>
          </p:nvSpPr>
          <p:spPr>
            <a:xfrm>
              <a:off x="7450062" y="786471"/>
              <a:ext cx="1013778" cy="643456"/>
            </a:xfrm>
            <a:custGeom>
              <a:avLst/>
              <a:gdLst/>
              <a:ahLst/>
              <a:cxnLst/>
              <a:rect l="l" t="t" r="r" b="b"/>
              <a:pathLst>
                <a:path w="30688" h="19478" extrusionOk="0">
                  <a:moveTo>
                    <a:pt x="2471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1" y="19477"/>
                  </a:cubicBezTo>
                  <a:lnTo>
                    <a:pt x="28218" y="19477"/>
                  </a:lnTo>
                  <a:cubicBezTo>
                    <a:pt x="29579" y="19477"/>
                    <a:pt x="30688" y="18369"/>
                    <a:pt x="30688" y="17007"/>
                  </a:cubicBezTo>
                  <a:lnTo>
                    <a:pt x="30688" y="2471"/>
                  </a:lnTo>
                  <a:cubicBezTo>
                    <a:pt x="30688" y="1109"/>
                    <a:pt x="29579" y="1"/>
                    <a:pt x="282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9"/>
            <p:cNvSpPr/>
            <p:nvPr/>
          </p:nvSpPr>
          <p:spPr>
            <a:xfrm>
              <a:off x="7734625" y="912004"/>
              <a:ext cx="443627" cy="515808"/>
            </a:xfrm>
            <a:custGeom>
              <a:avLst/>
              <a:gdLst/>
              <a:ahLst/>
              <a:cxnLst/>
              <a:rect l="l" t="t" r="r" b="b"/>
              <a:pathLst>
                <a:path w="13429" h="15614" extrusionOk="0">
                  <a:moveTo>
                    <a:pt x="6714" y="983"/>
                  </a:moveTo>
                  <a:cubicBezTo>
                    <a:pt x="8139" y="983"/>
                    <a:pt x="9280" y="2123"/>
                    <a:pt x="9280" y="3548"/>
                  </a:cubicBezTo>
                  <a:lnTo>
                    <a:pt x="9280" y="4150"/>
                  </a:lnTo>
                  <a:lnTo>
                    <a:pt x="4149" y="4150"/>
                  </a:lnTo>
                  <a:lnTo>
                    <a:pt x="4149" y="3548"/>
                  </a:lnTo>
                  <a:cubicBezTo>
                    <a:pt x="4149" y="2123"/>
                    <a:pt x="5321" y="983"/>
                    <a:pt x="6714" y="983"/>
                  </a:cubicBezTo>
                  <a:close/>
                  <a:moveTo>
                    <a:pt x="4149" y="5226"/>
                  </a:moveTo>
                  <a:cubicBezTo>
                    <a:pt x="4656" y="5416"/>
                    <a:pt x="4878" y="5860"/>
                    <a:pt x="4878" y="6335"/>
                  </a:cubicBezTo>
                  <a:cubicBezTo>
                    <a:pt x="4878" y="7000"/>
                    <a:pt x="4339" y="7570"/>
                    <a:pt x="3674" y="7570"/>
                  </a:cubicBezTo>
                  <a:cubicBezTo>
                    <a:pt x="3009" y="7570"/>
                    <a:pt x="2439" y="7031"/>
                    <a:pt x="2439" y="6335"/>
                  </a:cubicBezTo>
                  <a:cubicBezTo>
                    <a:pt x="2439" y="5860"/>
                    <a:pt x="2692" y="5416"/>
                    <a:pt x="3199" y="5226"/>
                  </a:cubicBezTo>
                  <a:lnTo>
                    <a:pt x="3199" y="6335"/>
                  </a:lnTo>
                  <a:cubicBezTo>
                    <a:pt x="3199" y="6620"/>
                    <a:pt x="3389" y="6841"/>
                    <a:pt x="3674" y="6841"/>
                  </a:cubicBezTo>
                  <a:cubicBezTo>
                    <a:pt x="3927" y="6841"/>
                    <a:pt x="4149" y="6620"/>
                    <a:pt x="4149" y="6335"/>
                  </a:cubicBezTo>
                  <a:lnTo>
                    <a:pt x="4149" y="5226"/>
                  </a:lnTo>
                  <a:close/>
                  <a:moveTo>
                    <a:pt x="10261" y="5226"/>
                  </a:moveTo>
                  <a:cubicBezTo>
                    <a:pt x="10736" y="5416"/>
                    <a:pt x="10990" y="5860"/>
                    <a:pt x="10990" y="6335"/>
                  </a:cubicBezTo>
                  <a:cubicBezTo>
                    <a:pt x="10990" y="7000"/>
                    <a:pt x="10451" y="7570"/>
                    <a:pt x="9755" y="7570"/>
                  </a:cubicBezTo>
                  <a:cubicBezTo>
                    <a:pt x="9089" y="7570"/>
                    <a:pt x="8551" y="7031"/>
                    <a:pt x="8551" y="6335"/>
                  </a:cubicBezTo>
                  <a:cubicBezTo>
                    <a:pt x="8551" y="5860"/>
                    <a:pt x="8804" y="5416"/>
                    <a:pt x="9280" y="5226"/>
                  </a:cubicBezTo>
                  <a:lnTo>
                    <a:pt x="9280" y="6335"/>
                  </a:lnTo>
                  <a:cubicBezTo>
                    <a:pt x="9280" y="6620"/>
                    <a:pt x="9501" y="6841"/>
                    <a:pt x="9755" y="6841"/>
                  </a:cubicBezTo>
                  <a:cubicBezTo>
                    <a:pt x="10040" y="6841"/>
                    <a:pt x="10261" y="6620"/>
                    <a:pt x="10261" y="6335"/>
                  </a:cubicBezTo>
                  <a:lnTo>
                    <a:pt x="10261" y="5226"/>
                  </a:lnTo>
                  <a:close/>
                  <a:moveTo>
                    <a:pt x="6714" y="1"/>
                  </a:moveTo>
                  <a:cubicBezTo>
                    <a:pt x="4783" y="1"/>
                    <a:pt x="3199" y="1584"/>
                    <a:pt x="3199" y="3548"/>
                  </a:cubicBezTo>
                  <a:lnTo>
                    <a:pt x="3199" y="4150"/>
                  </a:lnTo>
                  <a:lnTo>
                    <a:pt x="982" y="4150"/>
                  </a:lnTo>
                  <a:cubicBezTo>
                    <a:pt x="919" y="4150"/>
                    <a:pt x="856" y="4181"/>
                    <a:pt x="856" y="4245"/>
                  </a:cubicBezTo>
                  <a:lnTo>
                    <a:pt x="0" y="15487"/>
                  </a:lnTo>
                  <a:cubicBezTo>
                    <a:pt x="0" y="15519"/>
                    <a:pt x="32" y="15550"/>
                    <a:pt x="32" y="15550"/>
                  </a:cubicBezTo>
                  <a:cubicBezTo>
                    <a:pt x="64" y="15582"/>
                    <a:pt x="95" y="15614"/>
                    <a:pt x="127" y="15614"/>
                  </a:cubicBezTo>
                  <a:lnTo>
                    <a:pt x="13301" y="15614"/>
                  </a:lnTo>
                  <a:cubicBezTo>
                    <a:pt x="13333" y="15614"/>
                    <a:pt x="13365" y="15582"/>
                    <a:pt x="13396" y="15550"/>
                  </a:cubicBezTo>
                  <a:cubicBezTo>
                    <a:pt x="13428" y="15550"/>
                    <a:pt x="13428" y="15519"/>
                    <a:pt x="13428" y="15487"/>
                  </a:cubicBezTo>
                  <a:lnTo>
                    <a:pt x="12573" y="4245"/>
                  </a:lnTo>
                  <a:cubicBezTo>
                    <a:pt x="12573" y="4181"/>
                    <a:pt x="12510" y="4150"/>
                    <a:pt x="12446" y="4150"/>
                  </a:cubicBezTo>
                  <a:lnTo>
                    <a:pt x="10261" y="4150"/>
                  </a:lnTo>
                  <a:lnTo>
                    <a:pt x="10261" y="3548"/>
                  </a:lnTo>
                  <a:cubicBezTo>
                    <a:pt x="10261" y="1584"/>
                    <a:pt x="8678" y="1"/>
                    <a:pt x="671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9"/>
            <p:cNvSpPr/>
            <p:nvPr/>
          </p:nvSpPr>
          <p:spPr>
            <a:xfrm>
              <a:off x="7545268" y="1049066"/>
              <a:ext cx="333753" cy="330879"/>
            </a:xfrm>
            <a:custGeom>
              <a:avLst/>
              <a:gdLst/>
              <a:ahLst/>
              <a:cxnLst/>
              <a:rect l="l" t="t" r="r" b="b"/>
              <a:pathLst>
                <a:path w="10103" h="10016" extrusionOk="0">
                  <a:moveTo>
                    <a:pt x="7728" y="1742"/>
                  </a:moveTo>
                  <a:cubicBezTo>
                    <a:pt x="8076" y="1742"/>
                    <a:pt x="8361" y="2027"/>
                    <a:pt x="8361" y="2376"/>
                  </a:cubicBezTo>
                  <a:cubicBezTo>
                    <a:pt x="8361" y="2724"/>
                    <a:pt x="8076" y="3009"/>
                    <a:pt x="7728" y="3009"/>
                  </a:cubicBezTo>
                  <a:cubicBezTo>
                    <a:pt x="7379" y="3009"/>
                    <a:pt x="7063" y="2724"/>
                    <a:pt x="7063" y="2376"/>
                  </a:cubicBezTo>
                  <a:cubicBezTo>
                    <a:pt x="7063" y="2027"/>
                    <a:pt x="7379" y="1742"/>
                    <a:pt x="7728" y="1742"/>
                  </a:cubicBezTo>
                  <a:close/>
                  <a:moveTo>
                    <a:pt x="5637" y="1"/>
                  </a:moveTo>
                  <a:cubicBezTo>
                    <a:pt x="5416" y="1"/>
                    <a:pt x="5194" y="96"/>
                    <a:pt x="5036" y="254"/>
                  </a:cubicBezTo>
                  <a:lnTo>
                    <a:pt x="349" y="4941"/>
                  </a:lnTo>
                  <a:cubicBezTo>
                    <a:pt x="0" y="5289"/>
                    <a:pt x="0" y="5828"/>
                    <a:pt x="349" y="6144"/>
                  </a:cubicBezTo>
                  <a:lnTo>
                    <a:pt x="3927" y="9755"/>
                  </a:lnTo>
                  <a:cubicBezTo>
                    <a:pt x="4102" y="9929"/>
                    <a:pt x="4323" y="10016"/>
                    <a:pt x="4545" y="10016"/>
                  </a:cubicBezTo>
                  <a:cubicBezTo>
                    <a:pt x="4767" y="10016"/>
                    <a:pt x="4988" y="9929"/>
                    <a:pt x="5162" y="9755"/>
                  </a:cubicBezTo>
                  <a:lnTo>
                    <a:pt x="9849" y="5068"/>
                  </a:lnTo>
                  <a:cubicBezTo>
                    <a:pt x="10008" y="4909"/>
                    <a:pt x="10103" y="4688"/>
                    <a:pt x="10103" y="4466"/>
                  </a:cubicBezTo>
                  <a:lnTo>
                    <a:pt x="10103" y="887"/>
                  </a:lnTo>
                  <a:cubicBezTo>
                    <a:pt x="10071" y="412"/>
                    <a:pt x="9691" y="1"/>
                    <a:pt x="9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9"/>
            <p:cNvSpPr/>
            <p:nvPr/>
          </p:nvSpPr>
          <p:spPr>
            <a:xfrm>
              <a:off x="7710576" y="1066839"/>
              <a:ext cx="192528" cy="317565"/>
            </a:xfrm>
            <a:custGeom>
              <a:avLst/>
              <a:gdLst/>
              <a:ahLst/>
              <a:cxnLst/>
              <a:rect l="l" t="t" r="r" b="b"/>
              <a:pathLst>
                <a:path w="5828" h="9613" extrusionOk="0">
                  <a:moveTo>
                    <a:pt x="4972" y="1"/>
                  </a:moveTo>
                  <a:lnTo>
                    <a:pt x="4972" y="4023"/>
                  </a:lnTo>
                  <a:cubicBezTo>
                    <a:pt x="4972" y="4213"/>
                    <a:pt x="4909" y="4403"/>
                    <a:pt x="4750" y="4530"/>
                  </a:cubicBezTo>
                  <a:lnTo>
                    <a:pt x="0" y="9312"/>
                  </a:lnTo>
                  <a:lnTo>
                    <a:pt x="63" y="9375"/>
                  </a:lnTo>
                  <a:cubicBezTo>
                    <a:pt x="238" y="9533"/>
                    <a:pt x="459" y="9612"/>
                    <a:pt x="681" y="9612"/>
                  </a:cubicBezTo>
                  <a:cubicBezTo>
                    <a:pt x="903" y="9612"/>
                    <a:pt x="1124" y="9533"/>
                    <a:pt x="1299" y="9375"/>
                  </a:cubicBezTo>
                  <a:lnTo>
                    <a:pt x="5574" y="5068"/>
                  </a:lnTo>
                  <a:cubicBezTo>
                    <a:pt x="5764" y="4910"/>
                    <a:pt x="5827" y="4688"/>
                    <a:pt x="5827" y="4466"/>
                  </a:cubicBezTo>
                  <a:lnTo>
                    <a:pt x="5827" y="888"/>
                  </a:lnTo>
                  <a:cubicBezTo>
                    <a:pt x="5827" y="413"/>
                    <a:pt x="5447" y="1"/>
                    <a:pt x="4972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9"/>
            <p:cNvSpPr/>
            <p:nvPr/>
          </p:nvSpPr>
          <p:spPr>
            <a:xfrm>
              <a:off x="7626865" y="1145330"/>
              <a:ext cx="150673" cy="149616"/>
            </a:xfrm>
            <a:custGeom>
              <a:avLst/>
              <a:gdLst/>
              <a:ahLst/>
              <a:cxnLst/>
              <a:rect l="l" t="t" r="r" b="b"/>
              <a:pathLst>
                <a:path w="4561" h="4529" extrusionOk="0">
                  <a:moveTo>
                    <a:pt x="1683" y="990"/>
                  </a:moveTo>
                  <a:cubicBezTo>
                    <a:pt x="1861" y="990"/>
                    <a:pt x="2043" y="1061"/>
                    <a:pt x="2186" y="1204"/>
                  </a:cubicBezTo>
                  <a:cubicBezTo>
                    <a:pt x="2439" y="1457"/>
                    <a:pt x="2439" y="1900"/>
                    <a:pt x="2186" y="2185"/>
                  </a:cubicBezTo>
                  <a:cubicBezTo>
                    <a:pt x="2043" y="2328"/>
                    <a:pt x="1869" y="2399"/>
                    <a:pt x="1695" y="2399"/>
                  </a:cubicBezTo>
                  <a:cubicBezTo>
                    <a:pt x="1521" y="2399"/>
                    <a:pt x="1346" y="2328"/>
                    <a:pt x="1204" y="2185"/>
                  </a:cubicBezTo>
                  <a:cubicBezTo>
                    <a:pt x="951" y="1900"/>
                    <a:pt x="951" y="1457"/>
                    <a:pt x="1204" y="1204"/>
                  </a:cubicBezTo>
                  <a:cubicBezTo>
                    <a:pt x="1331" y="1061"/>
                    <a:pt x="1505" y="990"/>
                    <a:pt x="1683" y="990"/>
                  </a:cubicBezTo>
                  <a:close/>
                  <a:moveTo>
                    <a:pt x="1711" y="2724"/>
                  </a:moveTo>
                  <a:cubicBezTo>
                    <a:pt x="1774" y="2724"/>
                    <a:pt x="1837" y="2787"/>
                    <a:pt x="1837" y="2882"/>
                  </a:cubicBezTo>
                  <a:lnTo>
                    <a:pt x="1837" y="3262"/>
                  </a:lnTo>
                  <a:cubicBezTo>
                    <a:pt x="1837" y="3347"/>
                    <a:pt x="1767" y="3403"/>
                    <a:pt x="1692" y="3403"/>
                  </a:cubicBezTo>
                  <a:cubicBezTo>
                    <a:pt x="1654" y="3403"/>
                    <a:pt x="1616" y="3389"/>
                    <a:pt x="1584" y="3357"/>
                  </a:cubicBezTo>
                  <a:lnTo>
                    <a:pt x="1204" y="2977"/>
                  </a:lnTo>
                  <a:cubicBezTo>
                    <a:pt x="1109" y="2882"/>
                    <a:pt x="1172" y="2724"/>
                    <a:pt x="1299" y="2724"/>
                  </a:cubicBezTo>
                  <a:close/>
                  <a:moveTo>
                    <a:pt x="2855" y="2185"/>
                  </a:moveTo>
                  <a:cubicBezTo>
                    <a:pt x="3033" y="2185"/>
                    <a:pt x="3215" y="2249"/>
                    <a:pt x="3357" y="2375"/>
                  </a:cubicBezTo>
                  <a:cubicBezTo>
                    <a:pt x="3643" y="2660"/>
                    <a:pt x="3643" y="3104"/>
                    <a:pt x="3357" y="3357"/>
                  </a:cubicBezTo>
                  <a:cubicBezTo>
                    <a:pt x="3231" y="3500"/>
                    <a:pt x="3057" y="3571"/>
                    <a:pt x="2878" y="3571"/>
                  </a:cubicBezTo>
                  <a:cubicBezTo>
                    <a:pt x="2700" y="3571"/>
                    <a:pt x="2518" y="3500"/>
                    <a:pt x="2376" y="3357"/>
                  </a:cubicBezTo>
                  <a:cubicBezTo>
                    <a:pt x="2122" y="3104"/>
                    <a:pt x="2122" y="2660"/>
                    <a:pt x="2376" y="2375"/>
                  </a:cubicBezTo>
                  <a:cubicBezTo>
                    <a:pt x="2502" y="2249"/>
                    <a:pt x="2677" y="2185"/>
                    <a:pt x="2855" y="2185"/>
                  </a:cubicBezTo>
                  <a:close/>
                  <a:moveTo>
                    <a:pt x="2471" y="0"/>
                  </a:moveTo>
                  <a:cubicBezTo>
                    <a:pt x="1774" y="0"/>
                    <a:pt x="1141" y="349"/>
                    <a:pt x="729" y="950"/>
                  </a:cubicBezTo>
                  <a:cubicBezTo>
                    <a:pt x="571" y="1014"/>
                    <a:pt x="444" y="1140"/>
                    <a:pt x="381" y="1299"/>
                  </a:cubicBezTo>
                  <a:cubicBezTo>
                    <a:pt x="222" y="1584"/>
                    <a:pt x="254" y="1964"/>
                    <a:pt x="539" y="2280"/>
                  </a:cubicBezTo>
                  <a:lnTo>
                    <a:pt x="127" y="2660"/>
                  </a:lnTo>
                  <a:cubicBezTo>
                    <a:pt x="32" y="2787"/>
                    <a:pt x="1" y="2945"/>
                    <a:pt x="64" y="3104"/>
                  </a:cubicBezTo>
                  <a:cubicBezTo>
                    <a:pt x="96" y="3199"/>
                    <a:pt x="127" y="3294"/>
                    <a:pt x="191" y="3389"/>
                  </a:cubicBezTo>
                  <a:lnTo>
                    <a:pt x="412" y="3167"/>
                  </a:lnTo>
                  <a:cubicBezTo>
                    <a:pt x="444" y="3135"/>
                    <a:pt x="484" y="3120"/>
                    <a:pt x="523" y="3120"/>
                  </a:cubicBezTo>
                  <a:cubicBezTo>
                    <a:pt x="563" y="3120"/>
                    <a:pt x="602" y="3135"/>
                    <a:pt x="634" y="3167"/>
                  </a:cubicBezTo>
                  <a:cubicBezTo>
                    <a:pt x="666" y="3199"/>
                    <a:pt x="666" y="3294"/>
                    <a:pt x="634" y="3357"/>
                  </a:cubicBezTo>
                  <a:lnTo>
                    <a:pt x="349" y="3642"/>
                  </a:lnTo>
                  <a:cubicBezTo>
                    <a:pt x="381" y="3705"/>
                    <a:pt x="444" y="3769"/>
                    <a:pt x="507" y="3864"/>
                  </a:cubicBezTo>
                  <a:lnTo>
                    <a:pt x="824" y="3547"/>
                  </a:lnTo>
                  <a:cubicBezTo>
                    <a:pt x="840" y="3515"/>
                    <a:pt x="871" y="3500"/>
                    <a:pt x="907" y="3500"/>
                  </a:cubicBezTo>
                  <a:cubicBezTo>
                    <a:pt x="943" y="3500"/>
                    <a:pt x="982" y="3515"/>
                    <a:pt x="1014" y="3547"/>
                  </a:cubicBezTo>
                  <a:cubicBezTo>
                    <a:pt x="1077" y="3610"/>
                    <a:pt x="1077" y="3674"/>
                    <a:pt x="1014" y="3737"/>
                  </a:cubicBezTo>
                  <a:lnTo>
                    <a:pt x="697" y="4054"/>
                  </a:lnTo>
                  <a:cubicBezTo>
                    <a:pt x="761" y="4117"/>
                    <a:pt x="856" y="4180"/>
                    <a:pt x="919" y="4212"/>
                  </a:cubicBezTo>
                  <a:lnTo>
                    <a:pt x="1204" y="3927"/>
                  </a:lnTo>
                  <a:cubicBezTo>
                    <a:pt x="1231" y="3900"/>
                    <a:pt x="1263" y="3891"/>
                    <a:pt x="1294" y="3891"/>
                  </a:cubicBezTo>
                  <a:cubicBezTo>
                    <a:pt x="1336" y="3891"/>
                    <a:pt x="1376" y="3909"/>
                    <a:pt x="1394" y="3927"/>
                  </a:cubicBezTo>
                  <a:cubicBezTo>
                    <a:pt x="1457" y="3990"/>
                    <a:pt x="1457" y="4085"/>
                    <a:pt x="1394" y="4117"/>
                  </a:cubicBezTo>
                  <a:lnTo>
                    <a:pt x="1172" y="4370"/>
                  </a:lnTo>
                  <a:cubicBezTo>
                    <a:pt x="1267" y="4434"/>
                    <a:pt x="1362" y="4465"/>
                    <a:pt x="1457" y="4497"/>
                  </a:cubicBezTo>
                  <a:cubicBezTo>
                    <a:pt x="1510" y="4518"/>
                    <a:pt x="1563" y="4529"/>
                    <a:pt x="1615" y="4529"/>
                  </a:cubicBezTo>
                  <a:cubicBezTo>
                    <a:pt x="1718" y="4529"/>
                    <a:pt x="1816" y="4487"/>
                    <a:pt x="1901" y="4402"/>
                  </a:cubicBezTo>
                  <a:lnTo>
                    <a:pt x="2281" y="4022"/>
                  </a:lnTo>
                  <a:cubicBezTo>
                    <a:pt x="2493" y="4196"/>
                    <a:pt x="2705" y="4275"/>
                    <a:pt x="2903" y="4275"/>
                  </a:cubicBezTo>
                  <a:cubicBezTo>
                    <a:pt x="3030" y="4275"/>
                    <a:pt x="3151" y="4242"/>
                    <a:pt x="3262" y="4180"/>
                  </a:cubicBezTo>
                  <a:cubicBezTo>
                    <a:pt x="3421" y="4117"/>
                    <a:pt x="3547" y="3959"/>
                    <a:pt x="3611" y="3832"/>
                  </a:cubicBezTo>
                  <a:cubicBezTo>
                    <a:pt x="4213" y="3420"/>
                    <a:pt x="4561" y="2787"/>
                    <a:pt x="4561" y="2090"/>
                  </a:cubicBezTo>
                  <a:cubicBezTo>
                    <a:pt x="4561" y="1520"/>
                    <a:pt x="4339" y="1014"/>
                    <a:pt x="3959" y="602"/>
                  </a:cubicBezTo>
                  <a:cubicBezTo>
                    <a:pt x="3547" y="222"/>
                    <a:pt x="3041" y="0"/>
                    <a:pt x="24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9"/>
            <p:cNvSpPr/>
            <p:nvPr/>
          </p:nvSpPr>
          <p:spPr>
            <a:xfrm>
              <a:off x="8085093" y="1169380"/>
              <a:ext cx="312841" cy="205081"/>
            </a:xfrm>
            <a:custGeom>
              <a:avLst/>
              <a:gdLst/>
              <a:ahLst/>
              <a:cxnLst/>
              <a:rect l="l" t="t" r="r" b="b"/>
              <a:pathLst>
                <a:path w="9470" h="6208" extrusionOk="0">
                  <a:moveTo>
                    <a:pt x="824" y="1"/>
                  </a:moveTo>
                  <a:cubicBezTo>
                    <a:pt x="381" y="1"/>
                    <a:pt x="1" y="381"/>
                    <a:pt x="1" y="824"/>
                  </a:cubicBezTo>
                  <a:lnTo>
                    <a:pt x="1" y="5384"/>
                  </a:lnTo>
                  <a:cubicBezTo>
                    <a:pt x="1" y="5859"/>
                    <a:pt x="381" y="6208"/>
                    <a:pt x="824" y="6208"/>
                  </a:cubicBezTo>
                  <a:lnTo>
                    <a:pt x="8646" y="6208"/>
                  </a:lnTo>
                  <a:cubicBezTo>
                    <a:pt x="9090" y="6208"/>
                    <a:pt x="9470" y="5859"/>
                    <a:pt x="9470" y="5384"/>
                  </a:cubicBezTo>
                  <a:lnTo>
                    <a:pt x="9470" y="824"/>
                  </a:lnTo>
                  <a:cubicBezTo>
                    <a:pt x="9470" y="381"/>
                    <a:pt x="9090" y="1"/>
                    <a:pt x="8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9"/>
            <p:cNvSpPr/>
            <p:nvPr/>
          </p:nvSpPr>
          <p:spPr>
            <a:xfrm>
              <a:off x="8197049" y="1278197"/>
              <a:ext cx="171584" cy="28278"/>
            </a:xfrm>
            <a:custGeom>
              <a:avLst/>
              <a:gdLst/>
              <a:ahLst/>
              <a:cxnLst/>
              <a:rect l="l" t="t" r="r" b="b"/>
              <a:pathLst>
                <a:path w="5194" h="856" extrusionOk="0">
                  <a:moveTo>
                    <a:pt x="285" y="0"/>
                  </a:moveTo>
                  <a:cubicBezTo>
                    <a:pt x="127" y="0"/>
                    <a:pt x="0" y="127"/>
                    <a:pt x="0" y="285"/>
                  </a:cubicBezTo>
                  <a:lnTo>
                    <a:pt x="0" y="570"/>
                  </a:lnTo>
                  <a:cubicBezTo>
                    <a:pt x="0" y="728"/>
                    <a:pt x="127" y="855"/>
                    <a:pt x="285" y="855"/>
                  </a:cubicBezTo>
                  <a:lnTo>
                    <a:pt x="4909" y="855"/>
                  </a:lnTo>
                  <a:cubicBezTo>
                    <a:pt x="5067" y="855"/>
                    <a:pt x="5194" y="728"/>
                    <a:pt x="5194" y="570"/>
                  </a:cubicBezTo>
                  <a:lnTo>
                    <a:pt x="5194" y="285"/>
                  </a:lnTo>
                  <a:cubicBezTo>
                    <a:pt x="5194" y="127"/>
                    <a:pt x="5067" y="0"/>
                    <a:pt x="490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29"/>
            <p:cNvSpPr/>
            <p:nvPr/>
          </p:nvSpPr>
          <p:spPr>
            <a:xfrm>
              <a:off x="8197049" y="1201820"/>
              <a:ext cx="37693" cy="9448"/>
            </a:xfrm>
            <a:custGeom>
              <a:avLst/>
              <a:gdLst/>
              <a:ahLst/>
              <a:cxnLst/>
              <a:rect l="l" t="t" r="r" b="b"/>
              <a:pathLst>
                <a:path w="1141" h="286" extrusionOk="0">
                  <a:moveTo>
                    <a:pt x="95" y="0"/>
                  </a:moveTo>
                  <a:cubicBezTo>
                    <a:pt x="32" y="0"/>
                    <a:pt x="0" y="64"/>
                    <a:pt x="0" y="95"/>
                  </a:cubicBezTo>
                  <a:lnTo>
                    <a:pt x="0" y="190"/>
                  </a:lnTo>
                  <a:cubicBezTo>
                    <a:pt x="0" y="254"/>
                    <a:pt x="32" y="285"/>
                    <a:pt x="95" y="285"/>
                  </a:cubicBezTo>
                  <a:lnTo>
                    <a:pt x="1045" y="285"/>
                  </a:lnTo>
                  <a:cubicBezTo>
                    <a:pt x="1109" y="285"/>
                    <a:pt x="1140" y="254"/>
                    <a:pt x="1140" y="190"/>
                  </a:cubicBezTo>
                  <a:lnTo>
                    <a:pt x="1140" y="95"/>
                  </a:lnTo>
                  <a:cubicBezTo>
                    <a:pt x="1140" y="64"/>
                    <a:pt x="1109" y="0"/>
                    <a:pt x="104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29"/>
            <p:cNvSpPr/>
            <p:nvPr/>
          </p:nvSpPr>
          <p:spPr>
            <a:xfrm>
              <a:off x="8197049" y="1325272"/>
              <a:ext cx="104655" cy="9448"/>
            </a:xfrm>
            <a:custGeom>
              <a:avLst/>
              <a:gdLst/>
              <a:ahLst/>
              <a:cxnLst/>
              <a:rect l="l" t="t" r="r" b="b"/>
              <a:pathLst>
                <a:path w="3168" h="286" extrusionOk="0">
                  <a:moveTo>
                    <a:pt x="95" y="0"/>
                  </a:moveTo>
                  <a:cubicBezTo>
                    <a:pt x="32" y="0"/>
                    <a:pt x="0" y="64"/>
                    <a:pt x="0" y="95"/>
                  </a:cubicBezTo>
                  <a:lnTo>
                    <a:pt x="0" y="190"/>
                  </a:lnTo>
                  <a:cubicBezTo>
                    <a:pt x="0" y="254"/>
                    <a:pt x="32" y="285"/>
                    <a:pt x="95" y="285"/>
                  </a:cubicBezTo>
                  <a:lnTo>
                    <a:pt x="3040" y="285"/>
                  </a:lnTo>
                  <a:cubicBezTo>
                    <a:pt x="3104" y="285"/>
                    <a:pt x="3167" y="254"/>
                    <a:pt x="3167" y="190"/>
                  </a:cubicBezTo>
                  <a:lnTo>
                    <a:pt x="3167" y="95"/>
                  </a:lnTo>
                  <a:cubicBezTo>
                    <a:pt x="3167" y="64"/>
                    <a:pt x="3104" y="0"/>
                    <a:pt x="30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29"/>
            <p:cNvSpPr/>
            <p:nvPr/>
          </p:nvSpPr>
          <p:spPr>
            <a:xfrm>
              <a:off x="8119615" y="1195543"/>
              <a:ext cx="39807" cy="146477"/>
            </a:xfrm>
            <a:custGeom>
              <a:avLst/>
              <a:gdLst/>
              <a:ahLst/>
              <a:cxnLst/>
              <a:rect l="l" t="t" r="r" b="b"/>
              <a:pathLst>
                <a:path w="1205" h="4434" extrusionOk="0">
                  <a:moveTo>
                    <a:pt x="602" y="0"/>
                  </a:moveTo>
                  <a:cubicBezTo>
                    <a:pt x="286" y="0"/>
                    <a:pt x="32" y="222"/>
                    <a:pt x="32" y="475"/>
                  </a:cubicBezTo>
                  <a:lnTo>
                    <a:pt x="32" y="2344"/>
                  </a:lnTo>
                  <a:cubicBezTo>
                    <a:pt x="32" y="2629"/>
                    <a:pt x="286" y="2819"/>
                    <a:pt x="602" y="2819"/>
                  </a:cubicBezTo>
                  <a:cubicBezTo>
                    <a:pt x="919" y="2819"/>
                    <a:pt x="1172" y="2629"/>
                    <a:pt x="1172" y="2344"/>
                  </a:cubicBezTo>
                  <a:lnTo>
                    <a:pt x="1172" y="475"/>
                  </a:lnTo>
                  <a:cubicBezTo>
                    <a:pt x="1172" y="222"/>
                    <a:pt x="919" y="0"/>
                    <a:pt x="602" y="0"/>
                  </a:cubicBezTo>
                  <a:close/>
                  <a:moveTo>
                    <a:pt x="602" y="3230"/>
                  </a:moveTo>
                  <a:cubicBezTo>
                    <a:pt x="286" y="3230"/>
                    <a:pt x="1" y="3484"/>
                    <a:pt x="1" y="3832"/>
                  </a:cubicBezTo>
                  <a:cubicBezTo>
                    <a:pt x="1" y="4149"/>
                    <a:pt x="254" y="4434"/>
                    <a:pt x="602" y="4434"/>
                  </a:cubicBezTo>
                  <a:cubicBezTo>
                    <a:pt x="919" y="4434"/>
                    <a:pt x="1204" y="4149"/>
                    <a:pt x="1204" y="3832"/>
                  </a:cubicBezTo>
                  <a:cubicBezTo>
                    <a:pt x="1204" y="3516"/>
                    <a:pt x="919" y="3230"/>
                    <a:pt x="602" y="323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5" name="Google Shape;2525;p29"/>
          <p:cNvGrpSpPr/>
          <p:nvPr/>
        </p:nvGrpSpPr>
        <p:grpSpPr>
          <a:xfrm>
            <a:off x="6717087" y="2296129"/>
            <a:ext cx="1013778" cy="643456"/>
            <a:chOff x="7450062" y="2131854"/>
            <a:chExt cx="1013778" cy="643456"/>
          </a:xfrm>
        </p:grpSpPr>
        <p:sp>
          <p:nvSpPr>
            <p:cNvPr id="2526" name="Google Shape;2526;p29"/>
            <p:cNvSpPr/>
            <p:nvPr/>
          </p:nvSpPr>
          <p:spPr>
            <a:xfrm>
              <a:off x="7450062" y="2131854"/>
              <a:ext cx="1013778" cy="643456"/>
            </a:xfrm>
            <a:custGeom>
              <a:avLst/>
              <a:gdLst/>
              <a:ahLst/>
              <a:cxnLst/>
              <a:rect l="l" t="t" r="r" b="b"/>
              <a:pathLst>
                <a:path w="30688" h="19478" extrusionOk="0">
                  <a:moveTo>
                    <a:pt x="2471" y="1"/>
                  </a:moveTo>
                  <a:cubicBezTo>
                    <a:pt x="1109" y="1"/>
                    <a:pt x="0" y="1109"/>
                    <a:pt x="0" y="2471"/>
                  </a:cubicBezTo>
                  <a:lnTo>
                    <a:pt x="0" y="17007"/>
                  </a:lnTo>
                  <a:cubicBezTo>
                    <a:pt x="0" y="18369"/>
                    <a:pt x="1109" y="19477"/>
                    <a:pt x="2471" y="19477"/>
                  </a:cubicBezTo>
                  <a:lnTo>
                    <a:pt x="28218" y="19477"/>
                  </a:lnTo>
                  <a:cubicBezTo>
                    <a:pt x="29579" y="19477"/>
                    <a:pt x="30688" y="18369"/>
                    <a:pt x="30688" y="17007"/>
                  </a:cubicBezTo>
                  <a:lnTo>
                    <a:pt x="30688" y="2471"/>
                  </a:lnTo>
                  <a:cubicBezTo>
                    <a:pt x="30688" y="1109"/>
                    <a:pt x="29579" y="1"/>
                    <a:pt x="282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9"/>
            <p:cNvSpPr/>
            <p:nvPr/>
          </p:nvSpPr>
          <p:spPr>
            <a:xfrm>
              <a:off x="7631060" y="2416418"/>
              <a:ext cx="650756" cy="353640"/>
            </a:xfrm>
            <a:custGeom>
              <a:avLst/>
              <a:gdLst/>
              <a:ahLst/>
              <a:cxnLst/>
              <a:rect l="l" t="t" r="r" b="b"/>
              <a:pathLst>
                <a:path w="19699" h="10705" extrusionOk="0">
                  <a:moveTo>
                    <a:pt x="4054" y="1"/>
                  </a:moveTo>
                  <a:cubicBezTo>
                    <a:pt x="3294" y="1"/>
                    <a:pt x="2629" y="508"/>
                    <a:pt x="2439" y="1236"/>
                  </a:cubicBezTo>
                  <a:cubicBezTo>
                    <a:pt x="2439" y="1236"/>
                    <a:pt x="2439" y="1268"/>
                    <a:pt x="2439" y="1268"/>
                  </a:cubicBezTo>
                  <a:lnTo>
                    <a:pt x="32" y="9407"/>
                  </a:lnTo>
                  <a:cubicBezTo>
                    <a:pt x="0" y="9502"/>
                    <a:pt x="0" y="9597"/>
                    <a:pt x="32" y="9660"/>
                  </a:cubicBezTo>
                  <a:cubicBezTo>
                    <a:pt x="285" y="10293"/>
                    <a:pt x="887" y="10705"/>
                    <a:pt x="1584" y="10705"/>
                  </a:cubicBezTo>
                  <a:lnTo>
                    <a:pt x="15581" y="10705"/>
                  </a:lnTo>
                  <a:cubicBezTo>
                    <a:pt x="16310" y="10705"/>
                    <a:pt x="16943" y="10230"/>
                    <a:pt x="17165" y="9502"/>
                  </a:cubicBezTo>
                  <a:cubicBezTo>
                    <a:pt x="17165" y="9502"/>
                    <a:pt x="17165" y="9502"/>
                    <a:pt x="17165" y="9470"/>
                  </a:cubicBezTo>
                  <a:lnTo>
                    <a:pt x="19603" y="2154"/>
                  </a:lnTo>
                  <a:cubicBezTo>
                    <a:pt x="19603" y="2123"/>
                    <a:pt x="19603" y="2091"/>
                    <a:pt x="19635" y="2091"/>
                  </a:cubicBezTo>
                  <a:cubicBezTo>
                    <a:pt x="19667" y="1933"/>
                    <a:pt x="19698" y="1774"/>
                    <a:pt x="19698" y="1648"/>
                  </a:cubicBezTo>
                  <a:cubicBezTo>
                    <a:pt x="19698" y="729"/>
                    <a:pt x="18970" y="1"/>
                    <a:pt x="1805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9"/>
            <p:cNvSpPr/>
            <p:nvPr/>
          </p:nvSpPr>
          <p:spPr>
            <a:xfrm>
              <a:off x="7654053" y="2314934"/>
              <a:ext cx="534638" cy="326452"/>
            </a:xfrm>
            <a:custGeom>
              <a:avLst/>
              <a:gdLst/>
              <a:ahLst/>
              <a:cxnLst/>
              <a:rect l="l" t="t" r="r" b="b"/>
              <a:pathLst>
                <a:path w="16184" h="9882" extrusionOk="0">
                  <a:moveTo>
                    <a:pt x="1553" y="1"/>
                  </a:moveTo>
                  <a:cubicBezTo>
                    <a:pt x="698" y="1"/>
                    <a:pt x="1" y="698"/>
                    <a:pt x="1" y="1553"/>
                  </a:cubicBezTo>
                  <a:lnTo>
                    <a:pt x="1" y="7633"/>
                  </a:lnTo>
                  <a:cubicBezTo>
                    <a:pt x="1" y="7823"/>
                    <a:pt x="33" y="9090"/>
                    <a:pt x="33" y="9882"/>
                  </a:cubicBezTo>
                  <a:cubicBezTo>
                    <a:pt x="64" y="9882"/>
                    <a:pt x="761" y="7697"/>
                    <a:pt x="824" y="7538"/>
                  </a:cubicBezTo>
                  <a:lnTo>
                    <a:pt x="1616" y="4846"/>
                  </a:lnTo>
                  <a:cubicBezTo>
                    <a:pt x="1616" y="4846"/>
                    <a:pt x="1616" y="4846"/>
                    <a:pt x="1616" y="4815"/>
                  </a:cubicBezTo>
                  <a:cubicBezTo>
                    <a:pt x="1901" y="3801"/>
                    <a:pt x="2820" y="3105"/>
                    <a:pt x="3865" y="3105"/>
                  </a:cubicBezTo>
                  <a:lnTo>
                    <a:pt x="16184" y="3105"/>
                  </a:lnTo>
                  <a:cubicBezTo>
                    <a:pt x="16184" y="2851"/>
                    <a:pt x="16184" y="2693"/>
                    <a:pt x="16152" y="2566"/>
                  </a:cubicBezTo>
                  <a:cubicBezTo>
                    <a:pt x="15931" y="1964"/>
                    <a:pt x="15360" y="1553"/>
                    <a:pt x="14695" y="1553"/>
                  </a:cubicBezTo>
                  <a:lnTo>
                    <a:pt x="7507" y="1553"/>
                  </a:lnTo>
                  <a:lnTo>
                    <a:pt x="6081" y="128"/>
                  </a:lnTo>
                  <a:cubicBezTo>
                    <a:pt x="6018" y="33"/>
                    <a:pt x="5923" y="1"/>
                    <a:pt x="5796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9"/>
            <p:cNvSpPr/>
            <p:nvPr/>
          </p:nvSpPr>
          <p:spPr>
            <a:xfrm>
              <a:off x="7828775" y="2323325"/>
              <a:ext cx="273100" cy="273067"/>
            </a:xfrm>
            <a:custGeom>
              <a:avLst/>
              <a:gdLst/>
              <a:ahLst/>
              <a:cxnLst/>
              <a:rect l="l" t="t" r="r" b="b"/>
              <a:pathLst>
                <a:path w="8267" h="8266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cubicBezTo>
                    <a:pt x="1" y="6429"/>
                    <a:pt x="1837" y="8266"/>
                    <a:pt x="4118" y="8266"/>
                  </a:cubicBezTo>
                  <a:cubicBezTo>
                    <a:pt x="6398" y="8266"/>
                    <a:pt x="8266" y="6429"/>
                    <a:pt x="8266" y="4117"/>
                  </a:cubicBezTo>
                  <a:cubicBezTo>
                    <a:pt x="8266" y="1837"/>
                    <a:pt x="6398" y="0"/>
                    <a:pt x="4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9"/>
            <p:cNvSpPr/>
            <p:nvPr/>
          </p:nvSpPr>
          <p:spPr>
            <a:xfrm>
              <a:off x="7902013" y="2386092"/>
              <a:ext cx="125566" cy="147270"/>
            </a:xfrm>
            <a:custGeom>
              <a:avLst/>
              <a:gdLst/>
              <a:ahLst/>
              <a:cxnLst/>
              <a:rect l="l" t="t" r="r" b="b"/>
              <a:pathLst>
                <a:path w="3801" h="4458" extrusionOk="0">
                  <a:moveTo>
                    <a:pt x="1426" y="0"/>
                  </a:moveTo>
                  <a:cubicBezTo>
                    <a:pt x="1267" y="0"/>
                    <a:pt x="1141" y="127"/>
                    <a:pt x="1141" y="285"/>
                  </a:cubicBezTo>
                  <a:lnTo>
                    <a:pt x="1141" y="1932"/>
                  </a:lnTo>
                  <a:lnTo>
                    <a:pt x="349" y="1932"/>
                  </a:lnTo>
                  <a:cubicBezTo>
                    <a:pt x="127" y="1932"/>
                    <a:pt x="1" y="2186"/>
                    <a:pt x="159" y="2376"/>
                  </a:cubicBezTo>
                  <a:lnTo>
                    <a:pt x="1679" y="4339"/>
                  </a:lnTo>
                  <a:cubicBezTo>
                    <a:pt x="1742" y="4418"/>
                    <a:pt x="1821" y="4458"/>
                    <a:pt x="1901" y="4458"/>
                  </a:cubicBezTo>
                  <a:cubicBezTo>
                    <a:pt x="1980" y="4458"/>
                    <a:pt x="2059" y="4418"/>
                    <a:pt x="2122" y="4339"/>
                  </a:cubicBezTo>
                  <a:lnTo>
                    <a:pt x="3674" y="2376"/>
                  </a:lnTo>
                  <a:cubicBezTo>
                    <a:pt x="3801" y="2186"/>
                    <a:pt x="3674" y="1932"/>
                    <a:pt x="3452" y="1932"/>
                  </a:cubicBezTo>
                  <a:lnTo>
                    <a:pt x="2661" y="1932"/>
                  </a:lnTo>
                  <a:lnTo>
                    <a:pt x="2661" y="285"/>
                  </a:lnTo>
                  <a:cubicBezTo>
                    <a:pt x="2661" y="127"/>
                    <a:pt x="2534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9"/>
            <p:cNvSpPr/>
            <p:nvPr/>
          </p:nvSpPr>
          <p:spPr>
            <a:xfrm>
              <a:off x="7487721" y="2228548"/>
              <a:ext cx="231245" cy="214430"/>
            </a:xfrm>
            <a:custGeom>
              <a:avLst/>
              <a:gdLst/>
              <a:ahLst/>
              <a:cxnLst/>
              <a:rect l="l" t="t" r="r" b="b"/>
              <a:pathLst>
                <a:path w="7000" h="6491" extrusionOk="0">
                  <a:moveTo>
                    <a:pt x="3486" y="0"/>
                  </a:moveTo>
                  <a:cubicBezTo>
                    <a:pt x="1935" y="0"/>
                    <a:pt x="572" y="1129"/>
                    <a:pt x="317" y="2711"/>
                  </a:cubicBezTo>
                  <a:cubicBezTo>
                    <a:pt x="1" y="4484"/>
                    <a:pt x="1204" y="6163"/>
                    <a:pt x="2977" y="6448"/>
                  </a:cubicBezTo>
                  <a:cubicBezTo>
                    <a:pt x="3156" y="6477"/>
                    <a:pt x="3334" y="6491"/>
                    <a:pt x="3510" y="6491"/>
                  </a:cubicBezTo>
                  <a:cubicBezTo>
                    <a:pt x="5075" y="6491"/>
                    <a:pt x="6458" y="5382"/>
                    <a:pt x="6714" y="3788"/>
                  </a:cubicBezTo>
                  <a:cubicBezTo>
                    <a:pt x="6999" y="2014"/>
                    <a:pt x="5828" y="336"/>
                    <a:pt x="4054" y="51"/>
                  </a:cubicBezTo>
                  <a:cubicBezTo>
                    <a:pt x="3863" y="17"/>
                    <a:pt x="3673" y="0"/>
                    <a:pt x="34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9"/>
            <p:cNvSpPr/>
            <p:nvPr/>
          </p:nvSpPr>
          <p:spPr>
            <a:xfrm>
              <a:off x="8201211" y="2460784"/>
              <a:ext cx="231245" cy="214463"/>
            </a:xfrm>
            <a:custGeom>
              <a:avLst/>
              <a:gdLst/>
              <a:ahLst/>
              <a:cxnLst/>
              <a:rect l="l" t="t" r="r" b="b"/>
              <a:pathLst>
                <a:path w="7000" h="6492" extrusionOk="0">
                  <a:moveTo>
                    <a:pt x="3486" y="1"/>
                  </a:moveTo>
                  <a:cubicBezTo>
                    <a:pt x="1935" y="1"/>
                    <a:pt x="572" y="1129"/>
                    <a:pt x="318" y="2711"/>
                  </a:cubicBezTo>
                  <a:cubicBezTo>
                    <a:pt x="1" y="4453"/>
                    <a:pt x="1204" y="6132"/>
                    <a:pt x="2978" y="6448"/>
                  </a:cubicBezTo>
                  <a:cubicBezTo>
                    <a:pt x="3153" y="6477"/>
                    <a:pt x="3328" y="6491"/>
                    <a:pt x="3501" y="6491"/>
                  </a:cubicBezTo>
                  <a:cubicBezTo>
                    <a:pt x="5044" y="6491"/>
                    <a:pt x="6430" y="5383"/>
                    <a:pt x="6715" y="3788"/>
                  </a:cubicBezTo>
                  <a:cubicBezTo>
                    <a:pt x="7000" y="2015"/>
                    <a:pt x="5828" y="336"/>
                    <a:pt x="4055" y="51"/>
                  </a:cubicBezTo>
                  <a:cubicBezTo>
                    <a:pt x="3863" y="17"/>
                    <a:pt x="3673" y="1"/>
                    <a:pt x="34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9"/>
            <p:cNvSpPr/>
            <p:nvPr/>
          </p:nvSpPr>
          <p:spPr>
            <a:xfrm>
              <a:off x="7536911" y="2280016"/>
              <a:ext cx="127647" cy="116581"/>
            </a:xfrm>
            <a:custGeom>
              <a:avLst/>
              <a:gdLst/>
              <a:ahLst/>
              <a:cxnLst/>
              <a:rect l="l" t="t" r="r" b="b"/>
              <a:pathLst>
                <a:path w="3864" h="3529" extrusionOk="0">
                  <a:moveTo>
                    <a:pt x="1475" y="0"/>
                  </a:moveTo>
                  <a:cubicBezTo>
                    <a:pt x="1459" y="0"/>
                    <a:pt x="1442" y="4"/>
                    <a:pt x="1425" y="13"/>
                  </a:cubicBezTo>
                  <a:cubicBezTo>
                    <a:pt x="1393" y="45"/>
                    <a:pt x="1362" y="108"/>
                    <a:pt x="1393" y="171"/>
                  </a:cubicBezTo>
                  <a:lnTo>
                    <a:pt x="1457" y="361"/>
                  </a:lnTo>
                  <a:cubicBezTo>
                    <a:pt x="1235" y="393"/>
                    <a:pt x="1077" y="583"/>
                    <a:pt x="1077" y="836"/>
                  </a:cubicBezTo>
                  <a:lnTo>
                    <a:pt x="1077" y="868"/>
                  </a:lnTo>
                  <a:lnTo>
                    <a:pt x="950" y="868"/>
                  </a:lnTo>
                  <a:cubicBezTo>
                    <a:pt x="855" y="868"/>
                    <a:pt x="792" y="963"/>
                    <a:pt x="792" y="1058"/>
                  </a:cubicBezTo>
                  <a:lnTo>
                    <a:pt x="792" y="1153"/>
                  </a:lnTo>
                  <a:cubicBezTo>
                    <a:pt x="570" y="1121"/>
                    <a:pt x="412" y="900"/>
                    <a:pt x="412" y="678"/>
                  </a:cubicBezTo>
                  <a:lnTo>
                    <a:pt x="412" y="551"/>
                  </a:lnTo>
                  <a:cubicBezTo>
                    <a:pt x="412" y="488"/>
                    <a:pt x="348" y="425"/>
                    <a:pt x="285" y="425"/>
                  </a:cubicBezTo>
                  <a:cubicBezTo>
                    <a:pt x="222" y="425"/>
                    <a:pt x="190" y="488"/>
                    <a:pt x="190" y="551"/>
                  </a:cubicBezTo>
                  <a:lnTo>
                    <a:pt x="190" y="678"/>
                  </a:lnTo>
                  <a:cubicBezTo>
                    <a:pt x="190" y="1026"/>
                    <a:pt x="443" y="1343"/>
                    <a:pt x="792" y="1375"/>
                  </a:cubicBezTo>
                  <a:lnTo>
                    <a:pt x="792" y="1628"/>
                  </a:lnTo>
                  <a:lnTo>
                    <a:pt x="95" y="1628"/>
                  </a:lnTo>
                  <a:cubicBezTo>
                    <a:pt x="32" y="1628"/>
                    <a:pt x="0" y="1660"/>
                    <a:pt x="0" y="1723"/>
                  </a:cubicBezTo>
                  <a:cubicBezTo>
                    <a:pt x="0" y="1786"/>
                    <a:pt x="63" y="1850"/>
                    <a:pt x="95" y="1850"/>
                  </a:cubicBezTo>
                  <a:lnTo>
                    <a:pt x="792" y="1850"/>
                  </a:lnTo>
                  <a:lnTo>
                    <a:pt x="792" y="2071"/>
                  </a:lnTo>
                  <a:cubicBezTo>
                    <a:pt x="443" y="2135"/>
                    <a:pt x="190" y="2420"/>
                    <a:pt x="190" y="2768"/>
                  </a:cubicBezTo>
                  <a:lnTo>
                    <a:pt x="190" y="2926"/>
                  </a:lnTo>
                  <a:cubicBezTo>
                    <a:pt x="190" y="2990"/>
                    <a:pt x="222" y="3053"/>
                    <a:pt x="285" y="3053"/>
                  </a:cubicBezTo>
                  <a:cubicBezTo>
                    <a:pt x="348" y="3053"/>
                    <a:pt x="412" y="2990"/>
                    <a:pt x="412" y="2926"/>
                  </a:cubicBezTo>
                  <a:lnTo>
                    <a:pt x="412" y="2768"/>
                  </a:lnTo>
                  <a:cubicBezTo>
                    <a:pt x="412" y="2546"/>
                    <a:pt x="570" y="2356"/>
                    <a:pt x="792" y="2293"/>
                  </a:cubicBezTo>
                  <a:lnTo>
                    <a:pt x="792" y="2356"/>
                  </a:lnTo>
                  <a:cubicBezTo>
                    <a:pt x="792" y="3021"/>
                    <a:pt x="1298" y="3528"/>
                    <a:pt x="1932" y="3528"/>
                  </a:cubicBezTo>
                  <a:cubicBezTo>
                    <a:pt x="2565" y="3528"/>
                    <a:pt x="3104" y="3021"/>
                    <a:pt x="3104" y="2356"/>
                  </a:cubicBezTo>
                  <a:lnTo>
                    <a:pt x="3104" y="2293"/>
                  </a:lnTo>
                  <a:cubicBezTo>
                    <a:pt x="3294" y="2356"/>
                    <a:pt x="3452" y="2546"/>
                    <a:pt x="3452" y="2768"/>
                  </a:cubicBezTo>
                  <a:lnTo>
                    <a:pt x="3452" y="2926"/>
                  </a:lnTo>
                  <a:cubicBezTo>
                    <a:pt x="3452" y="2990"/>
                    <a:pt x="3515" y="3053"/>
                    <a:pt x="3579" y="3053"/>
                  </a:cubicBezTo>
                  <a:cubicBezTo>
                    <a:pt x="3642" y="3053"/>
                    <a:pt x="3674" y="2990"/>
                    <a:pt x="3674" y="2926"/>
                  </a:cubicBezTo>
                  <a:lnTo>
                    <a:pt x="3674" y="2768"/>
                  </a:lnTo>
                  <a:cubicBezTo>
                    <a:pt x="3674" y="2420"/>
                    <a:pt x="3420" y="2135"/>
                    <a:pt x="3072" y="2071"/>
                  </a:cubicBezTo>
                  <a:lnTo>
                    <a:pt x="3072" y="1850"/>
                  </a:lnTo>
                  <a:lnTo>
                    <a:pt x="3769" y="1850"/>
                  </a:lnTo>
                  <a:cubicBezTo>
                    <a:pt x="3832" y="1850"/>
                    <a:pt x="3864" y="1786"/>
                    <a:pt x="3864" y="1723"/>
                  </a:cubicBezTo>
                  <a:cubicBezTo>
                    <a:pt x="3864" y="1660"/>
                    <a:pt x="3800" y="1628"/>
                    <a:pt x="3737" y="1628"/>
                  </a:cubicBezTo>
                  <a:lnTo>
                    <a:pt x="3072" y="1628"/>
                  </a:lnTo>
                  <a:lnTo>
                    <a:pt x="3072" y="1375"/>
                  </a:lnTo>
                  <a:cubicBezTo>
                    <a:pt x="3420" y="1343"/>
                    <a:pt x="3674" y="1026"/>
                    <a:pt x="3674" y="678"/>
                  </a:cubicBezTo>
                  <a:lnTo>
                    <a:pt x="3674" y="551"/>
                  </a:lnTo>
                  <a:cubicBezTo>
                    <a:pt x="3674" y="488"/>
                    <a:pt x="3610" y="425"/>
                    <a:pt x="3579" y="425"/>
                  </a:cubicBezTo>
                  <a:cubicBezTo>
                    <a:pt x="3515" y="425"/>
                    <a:pt x="3452" y="488"/>
                    <a:pt x="3452" y="551"/>
                  </a:cubicBezTo>
                  <a:lnTo>
                    <a:pt x="3452" y="678"/>
                  </a:lnTo>
                  <a:cubicBezTo>
                    <a:pt x="3452" y="931"/>
                    <a:pt x="3294" y="1121"/>
                    <a:pt x="3072" y="1153"/>
                  </a:cubicBezTo>
                  <a:lnTo>
                    <a:pt x="3072" y="1058"/>
                  </a:lnTo>
                  <a:cubicBezTo>
                    <a:pt x="3072" y="963"/>
                    <a:pt x="3009" y="868"/>
                    <a:pt x="2882" y="868"/>
                  </a:cubicBezTo>
                  <a:lnTo>
                    <a:pt x="2787" y="868"/>
                  </a:lnTo>
                  <a:lnTo>
                    <a:pt x="2787" y="836"/>
                  </a:lnTo>
                  <a:cubicBezTo>
                    <a:pt x="2787" y="583"/>
                    <a:pt x="2629" y="393"/>
                    <a:pt x="2407" y="361"/>
                  </a:cubicBezTo>
                  <a:lnTo>
                    <a:pt x="2470" y="171"/>
                  </a:lnTo>
                  <a:cubicBezTo>
                    <a:pt x="2502" y="108"/>
                    <a:pt x="2470" y="45"/>
                    <a:pt x="2407" y="13"/>
                  </a:cubicBezTo>
                  <a:cubicBezTo>
                    <a:pt x="2375" y="13"/>
                    <a:pt x="2312" y="13"/>
                    <a:pt x="2280" y="76"/>
                  </a:cubicBezTo>
                  <a:lnTo>
                    <a:pt x="2154" y="330"/>
                  </a:lnTo>
                  <a:lnTo>
                    <a:pt x="1710" y="330"/>
                  </a:lnTo>
                  <a:lnTo>
                    <a:pt x="1583" y="76"/>
                  </a:lnTo>
                  <a:cubicBezTo>
                    <a:pt x="1560" y="30"/>
                    <a:pt x="1520" y="0"/>
                    <a:pt x="14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9"/>
            <p:cNvSpPr/>
            <p:nvPr/>
          </p:nvSpPr>
          <p:spPr>
            <a:xfrm>
              <a:off x="8248286" y="2503267"/>
              <a:ext cx="138152" cy="120347"/>
            </a:xfrm>
            <a:custGeom>
              <a:avLst/>
              <a:gdLst/>
              <a:ahLst/>
              <a:cxnLst/>
              <a:rect l="l" t="t" r="r" b="b"/>
              <a:pathLst>
                <a:path w="4182" h="3643" extrusionOk="0">
                  <a:moveTo>
                    <a:pt x="2091" y="760"/>
                  </a:moveTo>
                  <a:cubicBezTo>
                    <a:pt x="2218" y="760"/>
                    <a:pt x="2313" y="855"/>
                    <a:pt x="2313" y="982"/>
                  </a:cubicBezTo>
                  <a:lnTo>
                    <a:pt x="2313" y="1964"/>
                  </a:lnTo>
                  <a:cubicBezTo>
                    <a:pt x="2313" y="2091"/>
                    <a:pt x="2218" y="2217"/>
                    <a:pt x="2091" y="2217"/>
                  </a:cubicBezTo>
                  <a:cubicBezTo>
                    <a:pt x="1933" y="2217"/>
                    <a:pt x="1838" y="2091"/>
                    <a:pt x="1838" y="1964"/>
                  </a:cubicBezTo>
                  <a:lnTo>
                    <a:pt x="1838" y="982"/>
                  </a:lnTo>
                  <a:cubicBezTo>
                    <a:pt x="1838" y="855"/>
                    <a:pt x="1964" y="760"/>
                    <a:pt x="2091" y="760"/>
                  </a:cubicBezTo>
                  <a:close/>
                  <a:moveTo>
                    <a:pt x="2091" y="2439"/>
                  </a:moveTo>
                  <a:cubicBezTo>
                    <a:pt x="2281" y="2439"/>
                    <a:pt x="2440" y="2597"/>
                    <a:pt x="2440" y="2819"/>
                  </a:cubicBezTo>
                  <a:cubicBezTo>
                    <a:pt x="2440" y="3009"/>
                    <a:pt x="2281" y="3167"/>
                    <a:pt x="2091" y="3167"/>
                  </a:cubicBezTo>
                  <a:cubicBezTo>
                    <a:pt x="1869" y="3167"/>
                    <a:pt x="1711" y="3009"/>
                    <a:pt x="1711" y="2819"/>
                  </a:cubicBezTo>
                  <a:cubicBezTo>
                    <a:pt x="1711" y="2597"/>
                    <a:pt x="1869" y="2439"/>
                    <a:pt x="2091" y="2439"/>
                  </a:cubicBezTo>
                  <a:close/>
                  <a:moveTo>
                    <a:pt x="2091" y="0"/>
                  </a:moveTo>
                  <a:cubicBezTo>
                    <a:pt x="1869" y="0"/>
                    <a:pt x="1679" y="127"/>
                    <a:pt x="1553" y="285"/>
                  </a:cubicBezTo>
                  <a:lnTo>
                    <a:pt x="96" y="2756"/>
                  </a:lnTo>
                  <a:cubicBezTo>
                    <a:pt x="1" y="2946"/>
                    <a:pt x="1" y="3167"/>
                    <a:pt x="96" y="3357"/>
                  </a:cubicBezTo>
                  <a:cubicBezTo>
                    <a:pt x="191" y="3547"/>
                    <a:pt x="413" y="3642"/>
                    <a:pt x="634" y="3642"/>
                  </a:cubicBezTo>
                  <a:lnTo>
                    <a:pt x="3548" y="3642"/>
                  </a:lnTo>
                  <a:cubicBezTo>
                    <a:pt x="3770" y="3642"/>
                    <a:pt x="3960" y="3547"/>
                    <a:pt x="4055" y="3357"/>
                  </a:cubicBezTo>
                  <a:cubicBezTo>
                    <a:pt x="4181" y="3167"/>
                    <a:pt x="4181" y="2946"/>
                    <a:pt x="4055" y="2756"/>
                  </a:cubicBezTo>
                  <a:lnTo>
                    <a:pt x="2598" y="285"/>
                  </a:lnTo>
                  <a:cubicBezTo>
                    <a:pt x="2503" y="127"/>
                    <a:pt x="2313" y="0"/>
                    <a:pt x="209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5" name="Google Shape;2535;p29"/>
          <p:cNvGrpSpPr/>
          <p:nvPr/>
        </p:nvGrpSpPr>
        <p:grpSpPr>
          <a:xfrm>
            <a:off x="686916" y="1087973"/>
            <a:ext cx="2112291" cy="3228610"/>
            <a:chOff x="680166" y="937073"/>
            <a:chExt cx="2112291" cy="3228610"/>
          </a:xfrm>
        </p:grpSpPr>
        <p:sp>
          <p:nvSpPr>
            <p:cNvPr id="2536" name="Google Shape;2536;p29"/>
            <p:cNvSpPr/>
            <p:nvPr/>
          </p:nvSpPr>
          <p:spPr>
            <a:xfrm>
              <a:off x="1065189" y="3325504"/>
              <a:ext cx="579599" cy="579599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0"/>
                  </a:moveTo>
                  <a:cubicBezTo>
                    <a:pt x="3927" y="0"/>
                    <a:pt x="0" y="3927"/>
                    <a:pt x="0" y="8773"/>
                  </a:cubicBezTo>
                  <a:cubicBezTo>
                    <a:pt x="0" y="13618"/>
                    <a:pt x="3927" y="17545"/>
                    <a:pt x="8772" y="17545"/>
                  </a:cubicBezTo>
                  <a:cubicBezTo>
                    <a:pt x="13618" y="17545"/>
                    <a:pt x="17545" y="13618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9"/>
            <p:cNvSpPr/>
            <p:nvPr/>
          </p:nvSpPr>
          <p:spPr>
            <a:xfrm>
              <a:off x="1118540" y="3379912"/>
              <a:ext cx="472896" cy="471839"/>
            </a:xfrm>
            <a:custGeom>
              <a:avLst/>
              <a:gdLst/>
              <a:ahLst/>
              <a:cxnLst/>
              <a:rect l="l" t="t" r="r" b="b"/>
              <a:pathLst>
                <a:path w="14315" h="14283" extrusionOk="0">
                  <a:moveTo>
                    <a:pt x="7157" y="0"/>
                  </a:moveTo>
                  <a:cubicBezTo>
                    <a:pt x="3199" y="0"/>
                    <a:pt x="0" y="3199"/>
                    <a:pt x="0" y="7126"/>
                  </a:cubicBezTo>
                  <a:cubicBezTo>
                    <a:pt x="0" y="11084"/>
                    <a:pt x="3199" y="14283"/>
                    <a:pt x="7157" y="14283"/>
                  </a:cubicBezTo>
                  <a:cubicBezTo>
                    <a:pt x="11116" y="14283"/>
                    <a:pt x="14315" y="11084"/>
                    <a:pt x="14315" y="7126"/>
                  </a:cubicBezTo>
                  <a:cubicBezTo>
                    <a:pt x="14315" y="3199"/>
                    <a:pt x="11116" y="0"/>
                    <a:pt x="7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9"/>
            <p:cNvSpPr/>
            <p:nvPr/>
          </p:nvSpPr>
          <p:spPr>
            <a:xfrm>
              <a:off x="1992085" y="1448653"/>
              <a:ext cx="556607" cy="556607"/>
            </a:xfrm>
            <a:custGeom>
              <a:avLst/>
              <a:gdLst/>
              <a:ahLst/>
              <a:cxnLst/>
              <a:rect l="l" t="t" r="r" b="b"/>
              <a:pathLst>
                <a:path w="16849" h="16849" extrusionOk="0">
                  <a:moveTo>
                    <a:pt x="8425" y="0"/>
                  </a:moveTo>
                  <a:cubicBezTo>
                    <a:pt x="3770" y="0"/>
                    <a:pt x="1" y="3769"/>
                    <a:pt x="1" y="8424"/>
                  </a:cubicBezTo>
                  <a:cubicBezTo>
                    <a:pt x="1" y="13080"/>
                    <a:pt x="3770" y="16848"/>
                    <a:pt x="8425" y="16848"/>
                  </a:cubicBezTo>
                  <a:cubicBezTo>
                    <a:pt x="13080" y="16848"/>
                    <a:pt x="16849" y="13080"/>
                    <a:pt x="16849" y="8424"/>
                  </a:cubicBezTo>
                  <a:cubicBezTo>
                    <a:pt x="16849" y="3769"/>
                    <a:pt x="13080" y="0"/>
                    <a:pt x="8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9"/>
            <p:cNvSpPr/>
            <p:nvPr/>
          </p:nvSpPr>
          <p:spPr>
            <a:xfrm>
              <a:off x="2237964" y="1698497"/>
              <a:ext cx="63824" cy="56093"/>
            </a:xfrm>
            <a:custGeom>
              <a:avLst/>
              <a:gdLst/>
              <a:ahLst/>
              <a:cxnLst/>
              <a:rect l="l" t="t" r="r" b="b"/>
              <a:pathLst>
                <a:path w="1932" h="1698" extrusionOk="0">
                  <a:moveTo>
                    <a:pt x="982" y="1"/>
                  </a:moveTo>
                  <a:cubicBezTo>
                    <a:pt x="700" y="1"/>
                    <a:pt x="417" y="141"/>
                    <a:pt x="254" y="386"/>
                  </a:cubicBezTo>
                  <a:cubicBezTo>
                    <a:pt x="0" y="766"/>
                    <a:pt x="95" y="1305"/>
                    <a:pt x="507" y="1558"/>
                  </a:cubicBezTo>
                  <a:cubicBezTo>
                    <a:pt x="647" y="1652"/>
                    <a:pt x="810" y="1698"/>
                    <a:pt x="971" y="1698"/>
                  </a:cubicBezTo>
                  <a:cubicBezTo>
                    <a:pt x="1246" y="1698"/>
                    <a:pt x="1519" y="1564"/>
                    <a:pt x="1679" y="1305"/>
                  </a:cubicBezTo>
                  <a:cubicBezTo>
                    <a:pt x="1932" y="925"/>
                    <a:pt x="1805" y="386"/>
                    <a:pt x="1425" y="133"/>
                  </a:cubicBezTo>
                  <a:cubicBezTo>
                    <a:pt x="1291" y="43"/>
                    <a:pt x="1136" y="1"/>
                    <a:pt x="98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29"/>
            <p:cNvSpPr/>
            <p:nvPr/>
          </p:nvSpPr>
          <p:spPr>
            <a:xfrm>
              <a:off x="2107179" y="1563714"/>
              <a:ext cx="326452" cy="325692"/>
            </a:xfrm>
            <a:custGeom>
              <a:avLst/>
              <a:gdLst/>
              <a:ahLst/>
              <a:cxnLst/>
              <a:rect l="l" t="t" r="r" b="b"/>
              <a:pathLst>
                <a:path w="9882" h="9859" extrusionOk="0">
                  <a:moveTo>
                    <a:pt x="4933" y="2888"/>
                  </a:moveTo>
                  <a:cubicBezTo>
                    <a:pt x="5192" y="2888"/>
                    <a:pt x="5453" y="2938"/>
                    <a:pt x="5701" y="3041"/>
                  </a:cubicBezTo>
                  <a:cubicBezTo>
                    <a:pt x="7063" y="3611"/>
                    <a:pt x="7411" y="5321"/>
                    <a:pt x="6366" y="6366"/>
                  </a:cubicBezTo>
                  <a:cubicBezTo>
                    <a:pt x="5988" y="6765"/>
                    <a:pt x="5471" y="6969"/>
                    <a:pt x="4944" y="6969"/>
                  </a:cubicBezTo>
                  <a:cubicBezTo>
                    <a:pt x="4676" y="6969"/>
                    <a:pt x="4405" y="6916"/>
                    <a:pt x="4149" y="6810"/>
                  </a:cubicBezTo>
                  <a:cubicBezTo>
                    <a:pt x="2787" y="6271"/>
                    <a:pt x="2439" y="4529"/>
                    <a:pt x="3484" y="3484"/>
                  </a:cubicBezTo>
                  <a:cubicBezTo>
                    <a:pt x="3868" y="3100"/>
                    <a:pt x="4397" y="2888"/>
                    <a:pt x="4933" y="2888"/>
                  </a:cubicBezTo>
                  <a:close/>
                  <a:moveTo>
                    <a:pt x="4529" y="1"/>
                  </a:moveTo>
                  <a:lnTo>
                    <a:pt x="3357" y="254"/>
                  </a:lnTo>
                  <a:cubicBezTo>
                    <a:pt x="3231" y="286"/>
                    <a:pt x="3167" y="381"/>
                    <a:pt x="3167" y="508"/>
                  </a:cubicBezTo>
                  <a:lnTo>
                    <a:pt x="3167" y="1711"/>
                  </a:lnTo>
                  <a:cubicBezTo>
                    <a:pt x="2977" y="1806"/>
                    <a:pt x="2756" y="1964"/>
                    <a:pt x="2566" y="2123"/>
                  </a:cubicBezTo>
                  <a:lnTo>
                    <a:pt x="1457" y="1648"/>
                  </a:lnTo>
                  <a:cubicBezTo>
                    <a:pt x="1431" y="1630"/>
                    <a:pt x="1402" y="1622"/>
                    <a:pt x="1372" y="1622"/>
                  </a:cubicBezTo>
                  <a:cubicBezTo>
                    <a:pt x="1297" y="1622"/>
                    <a:pt x="1218" y="1674"/>
                    <a:pt x="1172" y="1743"/>
                  </a:cubicBezTo>
                  <a:lnTo>
                    <a:pt x="507" y="2724"/>
                  </a:lnTo>
                  <a:cubicBezTo>
                    <a:pt x="444" y="2819"/>
                    <a:pt x="444" y="2946"/>
                    <a:pt x="539" y="3041"/>
                  </a:cubicBezTo>
                  <a:lnTo>
                    <a:pt x="1394" y="3864"/>
                  </a:lnTo>
                  <a:cubicBezTo>
                    <a:pt x="1331" y="4118"/>
                    <a:pt x="1267" y="4371"/>
                    <a:pt x="1267" y="4593"/>
                  </a:cubicBezTo>
                  <a:lnTo>
                    <a:pt x="159" y="5068"/>
                  </a:lnTo>
                  <a:cubicBezTo>
                    <a:pt x="64" y="5100"/>
                    <a:pt x="1" y="5226"/>
                    <a:pt x="1" y="5321"/>
                  </a:cubicBezTo>
                  <a:lnTo>
                    <a:pt x="254" y="6493"/>
                  </a:lnTo>
                  <a:cubicBezTo>
                    <a:pt x="286" y="6620"/>
                    <a:pt x="381" y="6683"/>
                    <a:pt x="507" y="6683"/>
                  </a:cubicBezTo>
                  <a:lnTo>
                    <a:pt x="1679" y="6683"/>
                  </a:lnTo>
                  <a:cubicBezTo>
                    <a:pt x="1806" y="6873"/>
                    <a:pt x="1932" y="7095"/>
                    <a:pt x="2091" y="7285"/>
                  </a:cubicBezTo>
                  <a:lnTo>
                    <a:pt x="1616" y="8393"/>
                  </a:lnTo>
                  <a:cubicBezTo>
                    <a:pt x="1584" y="8488"/>
                    <a:pt x="1616" y="8615"/>
                    <a:pt x="1711" y="8678"/>
                  </a:cubicBezTo>
                  <a:lnTo>
                    <a:pt x="2692" y="9343"/>
                  </a:lnTo>
                  <a:cubicBezTo>
                    <a:pt x="2729" y="9367"/>
                    <a:pt x="2774" y="9378"/>
                    <a:pt x="2820" y="9378"/>
                  </a:cubicBezTo>
                  <a:cubicBezTo>
                    <a:pt x="2895" y="9378"/>
                    <a:pt x="2970" y="9351"/>
                    <a:pt x="3009" y="9311"/>
                  </a:cubicBezTo>
                  <a:lnTo>
                    <a:pt x="3833" y="8456"/>
                  </a:lnTo>
                  <a:cubicBezTo>
                    <a:pt x="4086" y="8520"/>
                    <a:pt x="4339" y="8583"/>
                    <a:pt x="4593" y="8583"/>
                  </a:cubicBezTo>
                  <a:lnTo>
                    <a:pt x="5036" y="9723"/>
                  </a:lnTo>
                  <a:cubicBezTo>
                    <a:pt x="5062" y="9801"/>
                    <a:pt x="5152" y="9858"/>
                    <a:pt x="5254" y="9858"/>
                  </a:cubicBezTo>
                  <a:cubicBezTo>
                    <a:pt x="5276" y="9858"/>
                    <a:pt x="5299" y="9855"/>
                    <a:pt x="5321" y="9850"/>
                  </a:cubicBezTo>
                  <a:lnTo>
                    <a:pt x="6493" y="9628"/>
                  </a:lnTo>
                  <a:cubicBezTo>
                    <a:pt x="6588" y="9597"/>
                    <a:pt x="6683" y="9502"/>
                    <a:pt x="6683" y="9375"/>
                  </a:cubicBezTo>
                  <a:lnTo>
                    <a:pt x="6651" y="8171"/>
                  </a:lnTo>
                  <a:cubicBezTo>
                    <a:pt x="6873" y="8076"/>
                    <a:pt x="7094" y="7918"/>
                    <a:pt x="7284" y="7760"/>
                  </a:cubicBezTo>
                  <a:lnTo>
                    <a:pt x="8393" y="8235"/>
                  </a:lnTo>
                  <a:cubicBezTo>
                    <a:pt x="8417" y="8243"/>
                    <a:pt x="8442" y="8247"/>
                    <a:pt x="8469" y="8247"/>
                  </a:cubicBezTo>
                  <a:cubicBezTo>
                    <a:pt x="8547" y="8247"/>
                    <a:pt x="8630" y="8211"/>
                    <a:pt x="8678" y="8140"/>
                  </a:cubicBezTo>
                  <a:lnTo>
                    <a:pt x="9343" y="7126"/>
                  </a:lnTo>
                  <a:cubicBezTo>
                    <a:pt x="9406" y="7031"/>
                    <a:pt x="9375" y="6905"/>
                    <a:pt x="9311" y="6810"/>
                  </a:cubicBezTo>
                  <a:lnTo>
                    <a:pt x="8456" y="5986"/>
                  </a:lnTo>
                  <a:cubicBezTo>
                    <a:pt x="8520" y="5765"/>
                    <a:pt x="8551" y="5511"/>
                    <a:pt x="8583" y="5258"/>
                  </a:cubicBezTo>
                  <a:lnTo>
                    <a:pt x="9723" y="4815"/>
                  </a:lnTo>
                  <a:cubicBezTo>
                    <a:pt x="9818" y="4751"/>
                    <a:pt x="9881" y="4624"/>
                    <a:pt x="9850" y="4529"/>
                  </a:cubicBezTo>
                  <a:lnTo>
                    <a:pt x="9628" y="3358"/>
                  </a:lnTo>
                  <a:cubicBezTo>
                    <a:pt x="9596" y="3263"/>
                    <a:pt x="9501" y="3168"/>
                    <a:pt x="9375" y="3168"/>
                  </a:cubicBezTo>
                  <a:lnTo>
                    <a:pt x="8171" y="3199"/>
                  </a:lnTo>
                  <a:cubicBezTo>
                    <a:pt x="8045" y="2978"/>
                    <a:pt x="7918" y="2756"/>
                    <a:pt x="7728" y="2566"/>
                  </a:cubicBezTo>
                  <a:lnTo>
                    <a:pt x="8203" y="1458"/>
                  </a:lnTo>
                  <a:cubicBezTo>
                    <a:pt x="8235" y="1363"/>
                    <a:pt x="8203" y="1236"/>
                    <a:pt x="8108" y="1173"/>
                  </a:cubicBezTo>
                  <a:lnTo>
                    <a:pt x="7126" y="508"/>
                  </a:lnTo>
                  <a:cubicBezTo>
                    <a:pt x="7083" y="479"/>
                    <a:pt x="7028" y="463"/>
                    <a:pt x="6974" y="463"/>
                  </a:cubicBezTo>
                  <a:cubicBezTo>
                    <a:pt x="6908" y="463"/>
                    <a:pt x="6844" y="487"/>
                    <a:pt x="6809" y="539"/>
                  </a:cubicBezTo>
                  <a:lnTo>
                    <a:pt x="5954" y="1394"/>
                  </a:lnTo>
                  <a:cubicBezTo>
                    <a:pt x="5733" y="1331"/>
                    <a:pt x="5479" y="1299"/>
                    <a:pt x="5258" y="1268"/>
                  </a:cubicBezTo>
                  <a:lnTo>
                    <a:pt x="4783" y="159"/>
                  </a:lnTo>
                  <a:cubicBezTo>
                    <a:pt x="4751" y="64"/>
                    <a:pt x="4624" y="1"/>
                    <a:pt x="452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29"/>
            <p:cNvSpPr/>
            <p:nvPr/>
          </p:nvSpPr>
          <p:spPr>
            <a:xfrm>
              <a:off x="2447208" y="1159894"/>
              <a:ext cx="330614" cy="327245"/>
            </a:xfrm>
            <a:custGeom>
              <a:avLst/>
              <a:gdLst/>
              <a:ahLst/>
              <a:cxnLst/>
              <a:rect l="l" t="t" r="r" b="b"/>
              <a:pathLst>
                <a:path w="10008" h="9906" extrusionOk="0">
                  <a:moveTo>
                    <a:pt x="1583" y="1"/>
                  </a:moveTo>
                  <a:cubicBezTo>
                    <a:pt x="665" y="1"/>
                    <a:pt x="0" y="634"/>
                    <a:pt x="0" y="1616"/>
                  </a:cubicBezTo>
                  <a:lnTo>
                    <a:pt x="0" y="6081"/>
                  </a:lnTo>
                  <a:cubicBezTo>
                    <a:pt x="0" y="6968"/>
                    <a:pt x="602" y="7696"/>
                    <a:pt x="1583" y="7696"/>
                  </a:cubicBezTo>
                  <a:lnTo>
                    <a:pt x="1995" y="7696"/>
                  </a:lnTo>
                  <a:cubicBezTo>
                    <a:pt x="2185" y="7696"/>
                    <a:pt x="2407" y="7886"/>
                    <a:pt x="2439" y="8140"/>
                  </a:cubicBezTo>
                  <a:lnTo>
                    <a:pt x="2755" y="9691"/>
                  </a:lnTo>
                  <a:cubicBezTo>
                    <a:pt x="2775" y="9829"/>
                    <a:pt x="2856" y="9906"/>
                    <a:pt x="2960" y="9906"/>
                  </a:cubicBezTo>
                  <a:cubicBezTo>
                    <a:pt x="3023" y="9906"/>
                    <a:pt x="3095" y="9878"/>
                    <a:pt x="3167" y="9818"/>
                  </a:cubicBezTo>
                  <a:lnTo>
                    <a:pt x="4909" y="8013"/>
                  </a:lnTo>
                  <a:cubicBezTo>
                    <a:pt x="5099" y="7823"/>
                    <a:pt x="5447" y="7696"/>
                    <a:pt x="5700" y="7696"/>
                  </a:cubicBezTo>
                  <a:lnTo>
                    <a:pt x="8424" y="7696"/>
                  </a:lnTo>
                  <a:cubicBezTo>
                    <a:pt x="9374" y="7696"/>
                    <a:pt x="10007" y="6904"/>
                    <a:pt x="10007" y="6081"/>
                  </a:cubicBezTo>
                  <a:lnTo>
                    <a:pt x="10007" y="1616"/>
                  </a:lnTo>
                  <a:cubicBezTo>
                    <a:pt x="10007" y="666"/>
                    <a:pt x="9342" y="1"/>
                    <a:pt x="84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9"/>
            <p:cNvSpPr/>
            <p:nvPr/>
          </p:nvSpPr>
          <p:spPr>
            <a:xfrm>
              <a:off x="2507860" y="1191443"/>
              <a:ext cx="207196" cy="183840"/>
            </a:xfrm>
            <a:custGeom>
              <a:avLst/>
              <a:gdLst/>
              <a:ahLst/>
              <a:cxnLst/>
              <a:rect l="l" t="t" r="r" b="b"/>
              <a:pathLst>
                <a:path w="6272" h="5565" extrusionOk="0">
                  <a:moveTo>
                    <a:pt x="3152" y="1"/>
                  </a:moveTo>
                  <a:cubicBezTo>
                    <a:pt x="2853" y="1"/>
                    <a:pt x="2549" y="50"/>
                    <a:pt x="2249" y="154"/>
                  </a:cubicBezTo>
                  <a:cubicBezTo>
                    <a:pt x="793" y="629"/>
                    <a:pt x="1" y="2213"/>
                    <a:pt x="508" y="3669"/>
                  </a:cubicBezTo>
                  <a:cubicBezTo>
                    <a:pt x="885" y="4827"/>
                    <a:pt x="1962" y="5564"/>
                    <a:pt x="3120" y="5564"/>
                  </a:cubicBezTo>
                  <a:cubicBezTo>
                    <a:pt x="3419" y="5564"/>
                    <a:pt x="3724" y="5515"/>
                    <a:pt x="4023" y="5411"/>
                  </a:cubicBezTo>
                  <a:cubicBezTo>
                    <a:pt x="5480" y="4936"/>
                    <a:pt x="6271" y="3353"/>
                    <a:pt x="5765" y="1896"/>
                  </a:cubicBezTo>
                  <a:cubicBezTo>
                    <a:pt x="5387" y="738"/>
                    <a:pt x="4310" y="1"/>
                    <a:pt x="315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9"/>
            <p:cNvSpPr/>
            <p:nvPr/>
          </p:nvSpPr>
          <p:spPr>
            <a:xfrm>
              <a:off x="2559131" y="1226856"/>
              <a:ext cx="106736" cy="137095"/>
            </a:xfrm>
            <a:custGeom>
              <a:avLst/>
              <a:gdLst/>
              <a:ahLst/>
              <a:cxnLst/>
              <a:rect l="l" t="t" r="r" b="b"/>
              <a:pathLst>
                <a:path w="3231" h="4150" extrusionOk="0">
                  <a:moveTo>
                    <a:pt x="1616" y="0"/>
                  </a:moveTo>
                  <a:cubicBezTo>
                    <a:pt x="1141" y="0"/>
                    <a:pt x="761" y="380"/>
                    <a:pt x="697" y="856"/>
                  </a:cubicBezTo>
                  <a:cubicBezTo>
                    <a:pt x="634" y="1236"/>
                    <a:pt x="729" y="1616"/>
                    <a:pt x="887" y="1964"/>
                  </a:cubicBezTo>
                  <a:cubicBezTo>
                    <a:pt x="919" y="2059"/>
                    <a:pt x="982" y="2186"/>
                    <a:pt x="1046" y="2281"/>
                  </a:cubicBezTo>
                  <a:lnTo>
                    <a:pt x="1046" y="2502"/>
                  </a:lnTo>
                  <a:cubicBezTo>
                    <a:pt x="1046" y="2597"/>
                    <a:pt x="1014" y="2661"/>
                    <a:pt x="951" y="2692"/>
                  </a:cubicBezTo>
                  <a:lnTo>
                    <a:pt x="349" y="3009"/>
                  </a:lnTo>
                  <a:cubicBezTo>
                    <a:pt x="127" y="3136"/>
                    <a:pt x="1" y="3326"/>
                    <a:pt x="1" y="3547"/>
                  </a:cubicBezTo>
                  <a:cubicBezTo>
                    <a:pt x="444" y="3927"/>
                    <a:pt x="1014" y="4149"/>
                    <a:pt x="1616" y="4149"/>
                  </a:cubicBezTo>
                  <a:cubicBezTo>
                    <a:pt x="2249" y="4149"/>
                    <a:pt x="2787" y="3927"/>
                    <a:pt x="3231" y="3547"/>
                  </a:cubicBezTo>
                  <a:cubicBezTo>
                    <a:pt x="3231" y="3326"/>
                    <a:pt x="3072" y="3136"/>
                    <a:pt x="2882" y="3009"/>
                  </a:cubicBezTo>
                  <a:lnTo>
                    <a:pt x="2217" y="2692"/>
                  </a:lnTo>
                  <a:cubicBezTo>
                    <a:pt x="2154" y="2661"/>
                    <a:pt x="2122" y="2597"/>
                    <a:pt x="2122" y="2534"/>
                  </a:cubicBezTo>
                  <a:cubicBezTo>
                    <a:pt x="2122" y="2407"/>
                    <a:pt x="2091" y="2312"/>
                    <a:pt x="2154" y="2217"/>
                  </a:cubicBezTo>
                  <a:cubicBezTo>
                    <a:pt x="2502" y="1711"/>
                    <a:pt x="2566" y="1299"/>
                    <a:pt x="2471" y="792"/>
                  </a:cubicBezTo>
                  <a:cubicBezTo>
                    <a:pt x="2407" y="317"/>
                    <a:pt x="2091" y="0"/>
                    <a:pt x="1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9"/>
            <p:cNvSpPr/>
            <p:nvPr/>
          </p:nvSpPr>
          <p:spPr>
            <a:xfrm>
              <a:off x="771210" y="3734543"/>
              <a:ext cx="418487" cy="351823"/>
            </a:xfrm>
            <a:custGeom>
              <a:avLst/>
              <a:gdLst/>
              <a:ahLst/>
              <a:cxnLst/>
              <a:rect l="l" t="t" r="r" b="b"/>
              <a:pathLst>
                <a:path w="12668" h="10650" extrusionOk="0">
                  <a:moveTo>
                    <a:pt x="10514" y="1"/>
                  </a:moveTo>
                  <a:lnTo>
                    <a:pt x="887" y="7538"/>
                  </a:lnTo>
                  <a:cubicBezTo>
                    <a:pt x="127" y="8140"/>
                    <a:pt x="0" y="9248"/>
                    <a:pt x="602" y="10008"/>
                  </a:cubicBezTo>
                  <a:cubicBezTo>
                    <a:pt x="932" y="10430"/>
                    <a:pt x="1442" y="10650"/>
                    <a:pt x="1961" y="10650"/>
                  </a:cubicBezTo>
                  <a:cubicBezTo>
                    <a:pt x="2338" y="10650"/>
                    <a:pt x="2720" y="10533"/>
                    <a:pt x="3040" y="10293"/>
                  </a:cubicBezTo>
                  <a:lnTo>
                    <a:pt x="12668" y="2724"/>
                  </a:lnTo>
                  <a:cubicBezTo>
                    <a:pt x="11939" y="1838"/>
                    <a:pt x="11274" y="856"/>
                    <a:pt x="1051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9"/>
            <p:cNvSpPr/>
            <p:nvPr/>
          </p:nvSpPr>
          <p:spPr>
            <a:xfrm>
              <a:off x="680166" y="3780165"/>
              <a:ext cx="397609" cy="346735"/>
            </a:xfrm>
            <a:custGeom>
              <a:avLst/>
              <a:gdLst/>
              <a:ahLst/>
              <a:cxnLst/>
              <a:rect l="l" t="t" r="r" b="b"/>
              <a:pathLst>
                <a:path w="12036" h="10496" extrusionOk="0">
                  <a:moveTo>
                    <a:pt x="10255" y="0"/>
                  </a:moveTo>
                  <a:cubicBezTo>
                    <a:pt x="10056" y="0"/>
                    <a:pt x="9856" y="66"/>
                    <a:pt x="9692" y="203"/>
                  </a:cubicBezTo>
                  <a:lnTo>
                    <a:pt x="1394" y="6885"/>
                  </a:lnTo>
                  <a:cubicBezTo>
                    <a:pt x="318" y="7740"/>
                    <a:pt x="1" y="9292"/>
                    <a:pt x="761" y="10464"/>
                  </a:cubicBezTo>
                  <a:cubicBezTo>
                    <a:pt x="761" y="10464"/>
                    <a:pt x="761" y="10464"/>
                    <a:pt x="761" y="10496"/>
                  </a:cubicBezTo>
                  <a:lnTo>
                    <a:pt x="12035" y="1723"/>
                  </a:lnTo>
                  <a:cubicBezTo>
                    <a:pt x="11655" y="1280"/>
                    <a:pt x="11307" y="805"/>
                    <a:pt x="10958" y="330"/>
                  </a:cubicBezTo>
                  <a:cubicBezTo>
                    <a:pt x="10779" y="114"/>
                    <a:pt x="10517" y="0"/>
                    <a:pt x="102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9"/>
            <p:cNvSpPr/>
            <p:nvPr/>
          </p:nvSpPr>
          <p:spPr>
            <a:xfrm>
              <a:off x="705306" y="3837084"/>
              <a:ext cx="419544" cy="328599"/>
            </a:xfrm>
            <a:custGeom>
              <a:avLst/>
              <a:gdLst/>
              <a:ahLst/>
              <a:cxnLst/>
              <a:rect l="l" t="t" r="r" b="b"/>
              <a:pathLst>
                <a:path w="12700" h="9947" extrusionOk="0">
                  <a:moveTo>
                    <a:pt x="11243" y="0"/>
                  </a:moveTo>
                  <a:lnTo>
                    <a:pt x="0" y="8773"/>
                  </a:lnTo>
                  <a:cubicBezTo>
                    <a:pt x="527" y="9544"/>
                    <a:pt x="1368" y="9947"/>
                    <a:pt x="2215" y="9947"/>
                  </a:cubicBezTo>
                  <a:cubicBezTo>
                    <a:pt x="2794" y="9947"/>
                    <a:pt x="3376" y="9760"/>
                    <a:pt x="3864" y="9374"/>
                  </a:cubicBezTo>
                  <a:lnTo>
                    <a:pt x="12351" y="2534"/>
                  </a:lnTo>
                  <a:cubicBezTo>
                    <a:pt x="12668" y="2280"/>
                    <a:pt x="12699" y="1869"/>
                    <a:pt x="12478" y="1552"/>
                  </a:cubicBezTo>
                  <a:cubicBezTo>
                    <a:pt x="12066" y="1045"/>
                    <a:pt x="11654" y="539"/>
                    <a:pt x="1124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9"/>
            <p:cNvSpPr/>
            <p:nvPr/>
          </p:nvSpPr>
          <p:spPr>
            <a:xfrm>
              <a:off x="1227325" y="3473798"/>
              <a:ext cx="255328" cy="296357"/>
            </a:xfrm>
            <a:custGeom>
              <a:avLst/>
              <a:gdLst/>
              <a:ahLst/>
              <a:cxnLst/>
              <a:rect l="l" t="t" r="r" b="b"/>
              <a:pathLst>
                <a:path w="7729" h="8971" extrusionOk="0">
                  <a:moveTo>
                    <a:pt x="3864" y="0"/>
                  </a:moveTo>
                  <a:cubicBezTo>
                    <a:pt x="3785" y="0"/>
                    <a:pt x="3706" y="24"/>
                    <a:pt x="3643" y="72"/>
                  </a:cubicBezTo>
                  <a:cubicBezTo>
                    <a:pt x="2788" y="927"/>
                    <a:pt x="1774" y="1307"/>
                    <a:pt x="444" y="1307"/>
                  </a:cubicBezTo>
                  <a:cubicBezTo>
                    <a:pt x="254" y="1307"/>
                    <a:pt x="128" y="1433"/>
                    <a:pt x="128" y="1623"/>
                  </a:cubicBezTo>
                  <a:cubicBezTo>
                    <a:pt x="128" y="1845"/>
                    <a:pt x="128" y="2067"/>
                    <a:pt x="96" y="2288"/>
                  </a:cubicBezTo>
                  <a:cubicBezTo>
                    <a:pt x="64" y="4569"/>
                    <a:pt x="1" y="7640"/>
                    <a:pt x="3769" y="8939"/>
                  </a:cubicBezTo>
                  <a:lnTo>
                    <a:pt x="3864" y="8971"/>
                  </a:lnTo>
                  <a:lnTo>
                    <a:pt x="3960" y="8939"/>
                  </a:lnTo>
                  <a:cubicBezTo>
                    <a:pt x="7728" y="7640"/>
                    <a:pt x="7665" y="4569"/>
                    <a:pt x="7633" y="2288"/>
                  </a:cubicBezTo>
                  <a:cubicBezTo>
                    <a:pt x="7633" y="2067"/>
                    <a:pt x="7633" y="1845"/>
                    <a:pt x="7633" y="1623"/>
                  </a:cubicBezTo>
                  <a:cubicBezTo>
                    <a:pt x="7633" y="1433"/>
                    <a:pt x="7475" y="1307"/>
                    <a:pt x="7285" y="1307"/>
                  </a:cubicBezTo>
                  <a:cubicBezTo>
                    <a:pt x="5955" y="1307"/>
                    <a:pt x="4941" y="895"/>
                    <a:pt x="4086" y="72"/>
                  </a:cubicBezTo>
                  <a:cubicBezTo>
                    <a:pt x="4023" y="24"/>
                    <a:pt x="3944" y="0"/>
                    <a:pt x="386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9"/>
            <p:cNvSpPr/>
            <p:nvPr/>
          </p:nvSpPr>
          <p:spPr>
            <a:xfrm>
              <a:off x="1290124" y="3557211"/>
              <a:ext cx="129728" cy="118265"/>
            </a:xfrm>
            <a:custGeom>
              <a:avLst/>
              <a:gdLst/>
              <a:ahLst/>
              <a:cxnLst/>
              <a:rect l="l" t="t" r="r" b="b"/>
              <a:pathLst>
                <a:path w="3927" h="3580" extrusionOk="0">
                  <a:moveTo>
                    <a:pt x="1330" y="365"/>
                  </a:moveTo>
                  <a:lnTo>
                    <a:pt x="1330" y="365"/>
                  </a:lnTo>
                  <a:cubicBezTo>
                    <a:pt x="1235" y="492"/>
                    <a:pt x="1172" y="618"/>
                    <a:pt x="1108" y="777"/>
                  </a:cubicBezTo>
                  <a:cubicBezTo>
                    <a:pt x="1045" y="713"/>
                    <a:pt x="982" y="682"/>
                    <a:pt x="950" y="618"/>
                  </a:cubicBezTo>
                  <a:cubicBezTo>
                    <a:pt x="1045" y="523"/>
                    <a:pt x="1203" y="428"/>
                    <a:pt x="1330" y="365"/>
                  </a:cubicBezTo>
                  <a:close/>
                  <a:moveTo>
                    <a:pt x="2597" y="365"/>
                  </a:moveTo>
                  <a:lnTo>
                    <a:pt x="2597" y="365"/>
                  </a:lnTo>
                  <a:cubicBezTo>
                    <a:pt x="2724" y="428"/>
                    <a:pt x="2882" y="523"/>
                    <a:pt x="3009" y="618"/>
                  </a:cubicBezTo>
                  <a:cubicBezTo>
                    <a:pt x="2945" y="682"/>
                    <a:pt x="2882" y="713"/>
                    <a:pt x="2819" y="777"/>
                  </a:cubicBezTo>
                  <a:cubicBezTo>
                    <a:pt x="2755" y="618"/>
                    <a:pt x="2692" y="492"/>
                    <a:pt x="2597" y="365"/>
                  </a:cubicBezTo>
                  <a:close/>
                  <a:moveTo>
                    <a:pt x="1868" y="238"/>
                  </a:moveTo>
                  <a:lnTo>
                    <a:pt x="1868" y="998"/>
                  </a:lnTo>
                  <a:cubicBezTo>
                    <a:pt x="1678" y="998"/>
                    <a:pt x="1488" y="935"/>
                    <a:pt x="1330" y="872"/>
                  </a:cubicBezTo>
                  <a:cubicBezTo>
                    <a:pt x="1425" y="618"/>
                    <a:pt x="1583" y="333"/>
                    <a:pt x="1868" y="238"/>
                  </a:cubicBezTo>
                  <a:close/>
                  <a:moveTo>
                    <a:pt x="2090" y="238"/>
                  </a:moveTo>
                  <a:cubicBezTo>
                    <a:pt x="2344" y="333"/>
                    <a:pt x="2502" y="618"/>
                    <a:pt x="2597" y="872"/>
                  </a:cubicBezTo>
                  <a:cubicBezTo>
                    <a:pt x="2439" y="935"/>
                    <a:pt x="2280" y="998"/>
                    <a:pt x="2090" y="998"/>
                  </a:cubicBezTo>
                  <a:lnTo>
                    <a:pt x="2090" y="238"/>
                  </a:lnTo>
                  <a:close/>
                  <a:moveTo>
                    <a:pt x="2692" y="1093"/>
                  </a:moveTo>
                  <a:cubicBezTo>
                    <a:pt x="2724" y="1252"/>
                    <a:pt x="2755" y="1474"/>
                    <a:pt x="2755" y="1664"/>
                  </a:cubicBezTo>
                  <a:lnTo>
                    <a:pt x="2090" y="1664"/>
                  </a:lnTo>
                  <a:lnTo>
                    <a:pt x="2090" y="1220"/>
                  </a:lnTo>
                  <a:cubicBezTo>
                    <a:pt x="2280" y="1220"/>
                    <a:pt x="2502" y="1157"/>
                    <a:pt x="2692" y="1093"/>
                  </a:cubicBezTo>
                  <a:close/>
                  <a:moveTo>
                    <a:pt x="792" y="777"/>
                  </a:moveTo>
                  <a:cubicBezTo>
                    <a:pt x="855" y="872"/>
                    <a:pt x="950" y="935"/>
                    <a:pt x="1045" y="998"/>
                  </a:cubicBezTo>
                  <a:cubicBezTo>
                    <a:pt x="982" y="1188"/>
                    <a:pt x="950" y="1442"/>
                    <a:pt x="950" y="1695"/>
                  </a:cubicBezTo>
                  <a:lnTo>
                    <a:pt x="412" y="1695"/>
                  </a:lnTo>
                  <a:cubicBezTo>
                    <a:pt x="443" y="1347"/>
                    <a:pt x="570" y="1030"/>
                    <a:pt x="792" y="777"/>
                  </a:cubicBezTo>
                  <a:close/>
                  <a:moveTo>
                    <a:pt x="1267" y="1093"/>
                  </a:moveTo>
                  <a:cubicBezTo>
                    <a:pt x="1425" y="1188"/>
                    <a:pt x="1647" y="1220"/>
                    <a:pt x="1868" y="1252"/>
                  </a:cubicBezTo>
                  <a:lnTo>
                    <a:pt x="1868" y="1695"/>
                  </a:lnTo>
                  <a:lnTo>
                    <a:pt x="1172" y="1695"/>
                  </a:lnTo>
                  <a:cubicBezTo>
                    <a:pt x="1172" y="1474"/>
                    <a:pt x="1203" y="1283"/>
                    <a:pt x="1267" y="1093"/>
                  </a:cubicBezTo>
                  <a:close/>
                  <a:moveTo>
                    <a:pt x="3167" y="777"/>
                  </a:moveTo>
                  <a:cubicBezTo>
                    <a:pt x="3389" y="1030"/>
                    <a:pt x="3515" y="1347"/>
                    <a:pt x="3515" y="1695"/>
                  </a:cubicBezTo>
                  <a:lnTo>
                    <a:pt x="3009" y="1695"/>
                  </a:lnTo>
                  <a:cubicBezTo>
                    <a:pt x="2977" y="1442"/>
                    <a:pt x="2945" y="1188"/>
                    <a:pt x="2882" y="998"/>
                  </a:cubicBezTo>
                  <a:cubicBezTo>
                    <a:pt x="2977" y="935"/>
                    <a:pt x="3072" y="872"/>
                    <a:pt x="3167" y="777"/>
                  </a:cubicBezTo>
                  <a:close/>
                  <a:moveTo>
                    <a:pt x="1868" y="1917"/>
                  </a:moveTo>
                  <a:lnTo>
                    <a:pt x="1868" y="2360"/>
                  </a:lnTo>
                  <a:cubicBezTo>
                    <a:pt x="1647" y="2360"/>
                    <a:pt x="1457" y="2424"/>
                    <a:pt x="1267" y="2487"/>
                  </a:cubicBezTo>
                  <a:cubicBezTo>
                    <a:pt x="1203" y="2329"/>
                    <a:pt x="1172" y="2107"/>
                    <a:pt x="1172" y="1917"/>
                  </a:cubicBezTo>
                  <a:close/>
                  <a:moveTo>
                    <a:pt x="2755" y="1917"/>
                  </a:moveTo>
                  <a:cubicBezTo>
                    <a:pt x="2755" y="2107"/>
                    <a:pt x="2724" y="2297"/>
                    <a:pt x="2692" y="2487"/>
                  </a:cubicBezTo>
                  <a:cubicBezTo>
                    <a:pt x="2502" y="2424"/>
                    <a:pt x="2280" y="2360"/>
                    <a:pt x="2090" y="2360"/>
                  </a:cubicBezTo>
                  <a:lnTo>
                    <a:pt x="2090" y="1917"/>
                  </a:lnTo>
                  <a:close/>
                  <a:moveTo>
                    <a:pt x="950" y="1917"/>
                  </a:moveTo>
                  <a:cubicBezTo>
                    <a:pt x="950" y="2139"/>
                    <a:pt x="982" y="2392"/>
                    <a:pt x="1045" y="2614"/>
                  </a:cubicBezTo>
                  <a:cubicBezTo>
                    <a:pt x="950" y="2645"/>
                    <a:pt x="855" y="2740"/>
                    <a:pt x="760" y="2804"/>
                  </a:cubicBezTo>
                  <a:cubicBezTo>
                    <a:pt x="570" y="2550"/>
                    <a:pt x="443" y="2234"/>
                    <a:pt x="412" y="1917"/>
                  </a:cubicBezTo>
                  <a:close/>
                  <a:moveTo>
                    <a:pt x="3515" y="1917"/>
                  </a:moveTo>
                  <a:cubicBezTo>
                    <a:pt x="3515" y="2234"/>
                    <a:pt x="3357" y="2550"/>
                    <a:pt x="3167" y="2804"/>
                  </a:cubicBezTo>
                  <a:cubicBezTo>
                    <a:pt x="3072" y="2740"/>
                    <a:pt x="2977" y="2677"/>
                    <a:pt x="2882" y="2614"/>
                  </a:cubicBezTo>
                  <a:cubicBezTo>
                    <a:pt x="2945" y="2392"/>
                    <a:pt x="2977" y="2170"/>
                    <a:pt x="3009" y="1917"/>
                  </a:cubicBezTo>
                  <a:close/>
                  <a:moveTo>
                    <a:pt x="1108" y="2835"/>
                  </a:moveTo>
                  <a:cubicBezTo>
                    <a:pt x="1172" y="2962"/>
                    <a:pt x="1235" y="3120"/>
                    <a:pt x="1330" y="3215"/>
                  </a:cubicBezTo>
                  <a:cubicBezTo>
                    <a:pt x="1203" y="3152"/>
                    <a:pt x="1045" y="3089"/>
                    <a:pt x="950" y="2962"/>
                  </a:cubicBezTo>
                  <a:cubicBezTo>
                    <a:pt x="982" y="2930"/>
                    <a:pt x="1045" y="2867"/>
                    <a:pt x="1108" y="2835"/>
                  </a:cubicBezTo>
                  <a:close/>
                  <a:moveTo>
                    <a:pt x="2819" y="2835"/>
                  </a:moveTo>
                  <a:cubicBezTo>
                    <a:pt x="2882" y="2867"/>
                    <a:pt x="2945" y="2930"/>
                    <a:pt x="3009" y="2962"/>
                  </a:cubicBezTo>
                  <a:cubicBezTo>
                    <a:pt x="2882" y="3089"/>
                    <a:pt x="2724" y="3152"/>
                    <a:pt x="2597" y="3215"/>
                  </a:cubicBezTo>
                  <a:cubicBezTo>
                    <a:pt x="2692" y="3120"/>
                    <a:pt x="2755" y="2962"/>
                    <a:pt x="2819" y="2835"/>
                  </a:cubicBezTo>
                  <a:close/>
                  <a:moveTo>
                    <a:pt x="1868" y="2582"/>
                  </a:moveTo>
                  <a:lnTo>
                    <a:pt x="1868" y="3342"/>
                  </a:lnTo>
                  <a:cubicBezTo>
                    <a:pt x="1583" y="3279"/>
                    <a:pt x="1425" y="2962"/>
                    <a:pt x="1330" y="2709"/>
                  </a:cubicBezTo>
                  <a:cubicBezTo>
                    <a:pt x="1488" y="2645"/>
                    <a:pt x="1678" y="2614"/>
                    <a:pt x="1868" y="2582"/>
                  </a:cubicBezTo>
                  <a:close/>
                  <a:moveTo>
                    <a:pt x="2090" y="2582"/>
                  </a:moveTo>
                  <a:cubicBezTo>
                    <a:pt x="2280" y="2582"/>
                    <a:pt x="2439" y="2645"/>
                    <a:pt x="2597" y="2709"/>
                  </a:cubicBezTo>
                  <a:cubicBezTo>
                    <a:pt x="2502" y="2962"/>
                    <a:pt x="2344" y="3279"/>
                    <a:pt x="2090" y="3342"/>
                  </a:cubicBezTo>
                  <a:lnTo>
                    <a:pt x="2090" y="2582"/>
                  </a:lnTo>
                  <a:close/>
                  <a:moveTo>
                    <a:pt x="1963" y="1"/>
                  </a:moveTo>
                  <a:cubicBezTo>
                    <a:pt x="1504" y="1"/>
                    <a:pt x="1045" y="175"/>
                    <a:pt x="697" y="523"/>
                  </a:cubicBezTo>
                  <a:cubicBezTo>
                    <a:pt x="0" y="1220"/>
                    <a:pt x="0" y="2360"/>
                    <a:pt x="697" y="3057"/>
                  </a:cubicBezTo>
                  <a:cubicBezTo>
                    <a:pt x="1045" y="3405"/>
                    <a:pt x="1504" y="3579"/>
                    <a:pt x="1963" y="3579"/>
                  </a:cubicBezTo>
                  <a:cubicBezTo>
                    <a:pt x="2423" y="3579"/>
                    <a:pt x="2882" y="3405"/>
                    <a:pt x="3230" y="3057"/>
                  </a:cubicBezTo>
                  <a:cubicBezTo>
                    <a:pt x="3927" y="2360"/>
                    <a:pt x="3927" y="1220"/>
                    <a:pt x="3230" y="523"/>
                  </a:cubicBezTo>
                  <a:cubicBezTo>
                    <a:pt x="2882" y="175"/>
                    <a:pt x="2423" y="1"/>
                    <a:pt x="1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9"/>
            <p:cNvSpPr/>
            <p:nvPr/>
          </p:nvSpPr>
          <p:spPr>
            <a:xfrm>
              <a:off x="1231520" y="1700776"/>
              <a:ext cx="1161312" cy="1980448"/>
            </a:xfrm>
            <a:custGeom>
              <a:avLst/>
              <a:gdLst/>
              <a:ahLst/>
              <a:cxnLst/>
              <a:rect l="l" t="t" r="r" b="b"/>
              <a:pathLst>
                <a:path w="35154" h="59950" extrusionOk="0">
                  <a:moveTo>
                    <a:pt x="127" y="0"/>
                  </a:moveTo>
                  <a:cubicBezTo>
                    <a:pt x="64" y="0"/>
                    <a:pt x="1" y="64"/>
                    <a:pt x="1" y="159"/>
                  </a:cubicBezTo>
                  <a:cubicBezTo>
                    <a:pt x="1" y="222"/>
                    <a:pt x="64" y="285"/>
                    <a:pt x="127" y="285"/>
                  </a:cubicBezTo>
                  <a:lnTo>
                    <a:pt x="666" y="285"/>
                  </a:lnTo>
                  <a:cubicBezTo>
                    <a:pt x="729" y="285"/>
                    <a:pt x="792" y="222"/>
                    <a:pt x="792" y="159"/>
                  </a:cubicBezTo>
                  <a:cubicBezTo>
                    <a:pt x="792" y="64"/>
                    <a:pt x="761" y="0"/>
                    <a:pt x="666" y="0"/>
                  </a:cubicBezTo>
                  <a:close/>
                  <a:moveTo>
                    <a:pt x="1742" y="0"/>
                  </a:moveTo>
                  <a:cubicBezTo>
                    <a:pt x="1647" y="0"/>
                    <a:pt x="1616" y="64"/>
                    <a:pt x="1616" y="159"/>
                  </a:cubicBezTo>
                  <a:cubicBezTo>
                    <a:pt x="1616" y="222"/>
                    <a:pt x="1647" y="285"/>
                    <a:pt x="1742" y="285"/>
                  </a:cubicBezTo>
                  <a:lnTo>
                    <a:pt x="2281" y="285"/>
                  </a:lnTo>
                  <a:cubicBezTo>
                    <a:pt x="2344" y="285"/>
                    <a:pt x="2407" y="222"/>
                    <a:pt x="2407" y="159"/>
                  </a:cubicBezTo>
                  <a:cubicBezTo>
                    <a:pt x="2407" y="64"/>
                    <a:pt x="2344" y="0"/>
                    <a:pt x="2281" y="0"/>
                  </a:cubicBezTo>
                  <a:close/>
                  <a:moveTo>
                    <a:pt x="3326" y="0"/>
                  </a:moveTo>
                  <a:cubicBezTo>
                    <a:pt x="3262" y="0"/>
                    <a:pt x="3199" y="64"/>
                    <a:pt x="3199" y="159"/>
                  </a:cubicBezTo>
                  <a:cubicBezTo>
                    <a:pt x="3199" y="222"/>
                    <a:pt x="3262" y="285"/>
                    <a:pt x="3326" y="285"/>
                  </a:cubicBezTo>
                  <a:lnTo>
                    <a:pt x="3864" y="285"/>
                  </a:lnTo>
                  <a:cubicBezTo>
                    <a:pt x="3928" y="285"/>
                    <a:pt x="3991" y="222"/>
                    <a:pt x="3991" y="159"/>
                  </a:cubicBezTo>
                  <a:cubicBezTo>
                    <a:pt x="3991" y="64"/>
                    <a:pt x="3928" y="0"/>
                    <a:pt x="3864" y="0"/>
                  </a:cubicBezTo>
                  <a:close/>
                  <a:moveTo>
                    <a:pt x="4941" y="0"/>
                  </a:moveTo>
                  <a:cubicBezTo>
                    <a:pt x="4846" y="0"/>
                    <a:pt x="4783" y="64"/>
                    <a:pt x="4783" y="159"/>
                  </a:cubicBezTo>
                  <a:cubicBezTo>
                    <a:pt x="4783" y="222"/>
                    <a:pt x="4846" y="285"/>
                    <a:pt x="4941" y="285"/>
                  </a:cubicBezTo>
                  <a:lnTo>
                    <a:pt x="5448" y="285"/>
                  </a:lnTo>
                  <a:cubicBezTo>
                    <a:pt x="5543" y="285"/>
                    <a:pt x="5606" y="222"/>
                    <a:pt x="5606" y="159"/>
                  </a:cubicBezTo>
                  <a:cubicBezTo>
                    <a:pt x="5606" y="64"/>
                    <a:pt x="5543" y="0"/>
                    <a:pt x="5448" y="0"/>
                  </a:cubicBezTo>
                  <a:close/>
                  <a:moveTo>
                    <a:pt x="6524" y="0"/>
                  </a:moveTo>
                  <a:cubicBezTo>
                    <a:pt x="6461" y="0"/>
                    <a:pt x="6398" y="64"/>
                    <a:pt x="6398" y="159"/>
                  </a:cubicBezTo>
                  <a:cubicBezTo>
                    <a:pt x="6398" y="222"/>
                    <a:pt x="6461" y="285"/>
                    <a:pt x="6524" y="285"/>
                  </a:cubicBezTo>
                  <a:lnTo>
                    <a:pt x="7063" y="285"/>
                  </a:lnTo>
                  <a:cubicBezTo>
                    <a:pt x="7126" y="285"/>
                    <a:pt x="7189" y="222"/>
                    <a:pt x="7189" y="159"/>
                  </a:cubicBezTo>
                  <a:cubicBezTo>
                    <a:pt x="7189" y="64"/>
                    <a:pt x="7126" y="0"/>
                    <a:pt x="7063" y="0"/>
                  </a:cubicBezTo>
                  <a:close/>
                  <a:moveTo>
                    <a:pt x="8108" y="0"/>
                  </a:moveTo>
                  <a:cubicBezTo>
                    <a:pt x="8044" y="0"/>
                    <a:pt x="7981" y="64"/>
                    <a:pt x="7981" y="159"/>
                  </a:cubicBezTo>
                  <a:cubicBezTo>
                    <a:pt x="7981" y="222"/>
                    <a:pt x="8044" y="285"/>
                    <a:pt x="8108" y="285"/>
                  </a:cubicBezTo>
                  <a:lnTo>
                    <a:pt x="8646" y="285"/>
                  </a:lnTo>
                  <a:cubicBezTo>
                    <a:pt x="8741" y="285"/>
                    <a:pt x="8773" y="222"/>
                    <a:pt x="8773" y="159"/>
                  </a:cubicBezTo>
                  <a:cubicBezTo>
                    <a:pt x="8773" y="64"/>
                    <a:pt x="8741" y="0"/>
                    <a:pt x="8646" y="0"/>
                  </a:cubicBezTo>
                  <a:close/>
                  <a:moveTo>
                    <a:pt x="9723" y="0"/>
                  </a:moveTo>
                  <a:cubicBezTo>
                    <a:pt x="9660" y="0"/>
                    <a:pt x="9596" y="64"/>
                    <a:pt x="9596" y="159"/>
                  </a:cubicBezTo>
                  <a:cubicBezTo>
                    <a:pt x="9596" y="222"/>
                    <a:pt x="9660" y="285"/>
                    <a:pt x="9723" y="285"/>
                  </a:cubicBezTo>
                  <a:lnTo>
                    <a:pt x="10261" y="285"/>
                  </a:lnTo>
                  <a:cubicBezTo>
                    <a:pt x="10325" y="285"/>
                    <a:pt x="10388" y="222"/>
                    <a:pt x="10388" y="159"/>
                  </a:cubicBezTo>
                  <a:cubicBezTo>
                    <a:pt x="10388" y="64"/>
                    <a:pt x="10325" y="0"/>
                    <a:pt x="10261" y="0"/>
                  </a:cubicBezTo>
                  <a:close/>
                  <a:moveTo>
                    <a:pt x="11306" y="0"/>
                  </a:moveTo>
                  <a:cubicBezTo>
                    <a:pt x="11243" y="0"/>
                    <a:pt x="11180" y="64"/>
                    <a:pt x="11180" y="159"/>
                  </a:cubicBezTo>
                  <a:cubicBezTo>
                    <a:pt x="11180" y="222"/>
                    <a:pt x="11243" y="285"/>
                    <a:pt x="11306" y="285"/>
                  </a:cubicBezTo>
                  <a:lnTo>
                    <a:pt x="11845" y="285"/>
                  </a:lnTo>
                  <a:cubicBezTo>
                    <a:pt x="11908" y="285"/>
                    <a:pt x="11971" y="222"/>
                    <a:pt x="11971" y="159"/>
                  </a:cubicBezTo>
                  <a:cubicBezTo>
                    <a:pt x="11971" y="64"/>
                    <a:pt x="11908" y="0"/>
                    <a:pt x="11845" y="0"/>
                  </a:cubicBezTo>
                  <a:close/>
                  <a:moveTo>
                    <a:pt x="12922" y="0"/>
                  </a:moveTo>
                  <a:cubicBezTo>
                    <a:pt x="12827" y="0"/>
                    <a:pt x="12763" y="64"/>
                    <a:pt x="12763" y="159"/>
                  </a:cubicBezTo>
                  <a:cubicBezTo>
                    <a:pt x="12763" y="222"/>
                    <a:pt x="12827" y="285"/>
                    <a:pt x="12922" y="285"/>
                  </a:cubicBezTo>
                  <a:lnTo>
                    <a:pt x="13428" y="285"/>
                  </a:lnTo>
                  <a:cubicBezTo>
                    <a:pt x="13523" y="285"/>
                    <a:pt x="13587" y="222"/>
                    <a:pt x="13587" y="159"/>
                  </a:cubicBezTo>
                  <a:cubicBezTo>
                    <a:pt x="13587" y="64"/>
                    <a:pt x="13523" y="0"/>
                    <a:pt x="13428" y="0"/>
                  </a:cubicBezTo>
                  <a:close/>
                  <a:moveTo>
                    <a:pt x="14505" y="0"/>
                  </a:moveTo>
                  <a:cubicBezTo>
                    <a:pt x="14442" y="0"/>
                    <a:pt x="14378" y="64"/>
                    <a:pt x="14378" y="159"/>
                  </a:cubicBezTo>
                  <a:cubicBezTo>
                    <a:pt x="14378" y="222"/>
                    <a:pt x="14442" y="285"/>
                    <a:pt x="14505" y="285"/>
                  </a:cubicBezTo>
                  <a:lnTo>
                    <a:pt x="15043" y="285"/>
                  </a:lnTo>
                  <a:cubicBezTo>
                    <a:pt x="15107" y="285"/>
                    <a:pt x="15170" y="222"/>
                    <a:pt x="15170" y="159"/>
                  </a:cubicBezTo>
                  <a:cubicBezTo>
                    <a:pt x="15170" y="64"/>
                    <a:pt x="15107" y="0"/>
                    <a:pt x="15043" y="0"/>
                  </a:cubicBezTo>
                  <a:close/>
                  <a:moveTo>
                    <a:pt x="15962" y="159"/>
                  </a:moveTo>
                  <a:cubicBezTo>
                    <a:pt x="15867" y="159"/>
                    <a:pt x="15803" y="222"/>
                    <a:pt x="15803" y="317"/>
                  </a:cubicBezTo>
                  <a:lnTo>
                    <a:pt x="15803" y="824"/>
                  </a:lnTo>
                  <a:cubicBezTo>
                    <a:pt x="15803" y="919"/>
                    <a:pt x="15867" y="982"/>
                    <a:pt x="15962" y="982"/>
                  </a:cubicBezTo>
                  <a:cubicBezTo>
                    <a:pt x="16025" y="982"/>
                    <a:pt x="16088" y="919"/>
                    <a:pt x="16088" y="824"/>
                  </a:cubicBezTo>
                  <a:lnTo>
                    <a:pt x="16088" y="317"/>
                  </a:lnTo>
                  <a:cubicBezTo>
                    <a:pt x="16088" y="222"/>
                    <a:pt x="16025" y="159"/>
                    <a:pt x="15962" y="159"/>
                  </a:cubicBezTo>
                  <a:close/>
                  <a:moveTo>
                    <a:pt x="15962" y="1774"/>
                  </a:moveTo>
                  <a:cubicBezTo>
                    <a:pt x="15867" y="1774"/>
                    <a:pt x="15803" y="1837"/>
                    <a:pt x="15803" y="1901"/>
                  </a:cubicBezTo>
                  <a:lnTo>
                    <a:pt x="15803" y="2439"/>
                  </a:lnTo>
                  <a:cubicBezTo>
                    <a:pt x="15803" y="2502"/>
                    <a:pt x="15867" y="2566"/>
                    <a:pt x="15962" y="2566"/>
                  </a:cubicBezTo>
                  <a:cubicBezTo>
                    <a:pt x="16025" y="2566"/>
                    <a:pt x="16088" y="2502"/>
                    <a:pt x="16088" y="2439"/>
                  </a:cubicBezTo>
                  <a:lnTo>
                    <a:pt x="16088" y="1901"/>
                  </a:lnTo>
                  <a:cubicBezTo>
                    <a:pt x="16088" y="1837"/>
                    <a:pt x="16025" y="1774"/>
                    <a:pt x="15962" y="1774"/>
                  </a:cubicBezTo>
                  <a:close/>
                  <a:moveTo>
                    <a:pt x="15962" y="3357"/>
                  </a:moveTo>
                  <a:cubicBezTo>
                    <a:pt x="15867" y="3357"/>
                    <a:pt x="15803" y="3421"/>
                    <a:pt x="15803" y="3484"/>
                  </a:cubicBezTo>
                  <a:lnTo>
                    <a:pt x="15803" y="4022"/>
                  </a:lnTo>
                  <a:cubicBezTo>
                    <a:pt x="15803" y="4086"/>
                    <a:pt x="15867" y="4149"/>
                    <a:pt x="15962" y="4149"/>
                  </a:cubicBezTo>
                  <a:cubicBezTo>
                    <a:pt x="16025" y="4149"/>
                    <a:pt x="16088" y="4086"/>
                    <a:pt x="16088" y="4022"/>
                  </a:cubicBezTo>
                  <a:lnTo>
                    <a:pt x="16088" y="3484"/>
                  </a:lnTo>
                  <a:cubicBezTo>
                    <a:pt x="16088" y="3421"/>
                    <a:pt x="16025" y="3357"/>
                    <a:pt x="15962" y="3357"/>
                  </a:cubicBezTo>
                  <a:close/>
                  <a:moveTo>
                    <a:pt x="15962" y="4972"/>
                  </a:moveTo>
                  <a:cubicBezTo>
                    <a:pt x="15867" y="4972"/>
                    <a:pt x="15803" y="5004"/>
                    <a:pt x="15803" y="5099"/>
                  </a:cubicBezTo>
                  <a:lnTo>
                    <a:pt x="15803" y="5638"/>
                  </a:lnTo>
                  <a:cubicBezTo>
                    <a:pt x="15803" y="5701"/>
                    <a:pt x="15867" y="5764"/>
                    <a:pt x="15962" y="5764"/>
                  </a:cubicBezTo>
                  <a:cubicBezTo>
                    <a:pt x="16025" y="5764"/>
                    <a:pt x="16088" y="5701"/>
                    <a:pt x="16088" y="5638"/>
                  </a:cubicBezTo>
                  <a:lnTo>
                    <a:pt x="16088" y="5099"/>
                  </a:lnTo>
                  <a:cubicBezTo>
                    <a:pt x="16088" y="5004"/>
                    <a:pt x="16025" y="4972"/>
                    <a:pt x="15962" y="4972"/>
                  </a:cubicBezTo>
                  <a:close/>
                  <a:moveTo>
                    <a:pt x="15962" y="6556"/>
                  </a:moveTo>
                  <a:cubicBezTo>
                    <a:pt x="15867" y="6556"/>
                    <a:pt x="15803" y="6619"/>
                    <a:pt x="15803" y="6683"/>
                  </a:cubicBezTo>
                  <a:lnTo>
                    <a:pt x="15803" y="7221"/>
                  </a:lnTo>
                  <a:cubicBezTo>
                    <a:pt x="15803" y="7284"/>
                    <a:pt x="15867" y="7348"/>
                    <a:pt x="15962" y="7348"/>
                  </a:cubicBezTo>
                  <a:cubicBezTo>
                    <a:pt x="16025" y="7348"/>
                    <a:pt x="16088" y="7284"/>
                    <a:pt x="16088" y="7221"/>
                  </a:cubicBezTo>
                  <a:lnTo>
                    <a:pt x="16088" y="6683"/>
                  </a:lnTo>
                  <a:cubicBezTo>
                    <a:pt x="16088" y="6619"/>
                    <a:pt x="16025" y="6556"/>
                    <a:pt x="15962" y="6556"/>
                  </a:cubicBezTo>
                  <a:close/>
                  <a:moveTo>
                    <a:pt x="15962" y="8139"/>
                  </a:moveTo>
                  <a:cubicBezTo>
                    <a:pt x="15867" y="8139"/>
                    <a:pt x="15803" y="8203"/>
                    <a:pt x="15803" y="8298"/>
                  </a:cubicBezTo>
                  <a:lnTo>
                    <a:pt x="15803" y="8804"/>
                  </a:lnTo>
                  <a:cubicBezTo>
                    <a:pt x="15803" y="8899"/>
                    <a:pt x="15867" y="8963"/>
                    <a:pt x="15962" y="8963"/>
                  </a:cubicBezTo>
                  <a:cubicBezTo>
                    <a:pt x="16025" y="8963"/>
                    <a:pt x="16088" y="8899"/>
                    <a:pt x="16088" y="8804"/>
                  </a:cubicBezTo>
                  <a:lnTo>
                    <a:pt x="16088" y="8298"/>
                  </a:lnTo>
                  <a:cubicBezTo>
                    <a:pt x="16088" y="8203"/>
                    <a:pt x="16025" y="8139"/>
                    <a:pt x="15962" y="8139"/>
                  </a:cubicBezTo>
                  <a:close/>
                  <a:moveTo>
                    <a:pt x="15962" y="9754"/>
                  </a:moveTo>
                  <a:cubicBezTo>
                    <a:pt x="15867" y="9754"/>
                    <a:pt x="15803" y="9818"/>
                    <a:pt x="15803" y="9881"/>
                  </a:cubicBezTo>
                  <a:lnTo>
                    <a:pt x="15803" y="10420"/>
                  </a:lnTo>
                  <a:cubicBezTo>
                    <a:pt x="15803" y="10483"/>
                    <a:pt x="15867" y="10546"/>
                    <a:pt x="15962" y="10546"/>
                  </a:cubicBezTo>
                  <a:cubicBezTo>
                    <a:pt x="16025" y="10546"/>
                    <a:pt x="16088" y="10483"/>
                    <a:pt x="16088" y="10420"/>
                  </a:cubicBezTo>
                  <a:lnTo>
                    <a:pt x="16088" y="9881"/>
                  </a:lnTo>
                  <a:cubicBezTo>
                    <a:pt x="16088" y="9818"/>
                    <a:pt x="16025" y="9754"/>
                    <a:pt x="15962" y="9754"/>
                  </a:cubicBezTo>
                  <a:close/>
                  <a:moveTo>
                    <a:pt x="15962" y="11338"/>
                  </a:moveTo>
                  <a:cubicBezTo>
                    <a:pt x="15867" y="11338"/>
                    <a:pt x="15803" y="11401"/>
                    <a:pt x="15803" y="11465"/>
                  </a:cubicBezTo>
                  <a:lnTo>
                    <a:pt x="15803" y="12003"/>
                  </a:lnTo>
                  <a:cubicBezTo>
                    <a:pt x="15803" y="12098"/>
                    <a:pt x="15867" y="12130"/>
                    <a:pt x="15962" y="12130"/>
                  </a:cubicBezTo>
                  <a:cubicBezTo>
                    <a:pt x="16025" y="12130"/>
                    <a:pt x="16088" y="12098"/>
                    <a:pt x="16088" y="12003"/>
                  </a:cubicBezTo>
                  <a:lnTo>
                    <a:pt x="16088" y="11465"/>
                  </a:lnTo>
                  <a:cubicBezTo>
                    <a:pt x="16088" y="11401"/>
                    <a:pt x="16025" y="11338"/>
                    <a:pt x="15962" y="11338"/>
                  </a:cubicBezTo>
                  <a:close/>
                  <a:moveTo>
                    <a:pt x="15962" y="12921"/>
                  </a:moveTo>
                  <a:cubicBezTo>
                    <a:pt x="15867" y="12921"/>
                    <a:pt x="15803" y="12985"/>
                    <a:pt x="15803" y="13080"/>
                  </a:cubicBezTo>
                  <a:lnTo>
                    <a:pt x="15803" y="13618"/>
                  </a:lnTo>
                  <a:cubicBezTo>
                    <a:pt x="15803" y="13681"/>
                    <a:pt x="15867" y="13745"/>
                    <a:pt x="15962" y="13745"/>
                  </a:cubicBezTo>
                  <a:cubicBezTo>
                    <a:pt x="16025" y="13745"/>
                    <a:pt x="16088" y="13681"/>
                    <a:pt x="16088" y="13618"/>
                  </a:cubicBezTo>
                  <a:lnTo>
                    <a:pt x="16088" y="13080"/>
                  </a:lnTo>
                  <a:cubicBezTo>
                    <a:pt x="16088" y="12985"/>
                    <a:pt x="16025" y="12921"/>
                    <a:pt x="15962" y="12921"/>
                  </a:cubicBezTo>
                  <a:close/>
                  <a:moveTo>
                    <a:pt x="15962" y="14536"/>
                  </a:moveTo>
                  <a:cubicBezTo>
                    <a:pt x="15867" y="14536"/>
                    <a:pt x="15803" y="14600"/>
                    <a:pt x="15803" y="14663"/>
                  </a:cubicBezTo>
                  <a:lnTo>
                    <a:pt x="15803" y="15202"/>
                  </a:lnTo>
                  <a:cubicBezTo>
                    <a:pt x="15803" y="15265"/>
                    <a:pt x="15867" y="15328"/>
                    <a:pt x="15962" y="15328"/>
                  </a:cubicBezTo>
                  <a:cubicBezTo>
                    <a:pt x="16025" y="15328"/>
                    <a:pt x="16088" y="15265"/>
                    <a:pt x="16088" y="15202"/>
                  </a:cubicBezTo>
                  <a:lnTo>
                    <a:pt x="16088" y="14663"/>
                  </a:lnTo>
                  <a:cubicBezTo>
                    <a:pt x="16088" y="14600"/>
                    <a:pt x="16025" y="14536"/>
                    <a:pt x="15962" y="14536"/>
                  </a:cubicBezTo>
                  <a:close/>
                  <a:moveTo>
                    <a:pt x="15962" y="16120"/>
                  </a:moveTo>
                  <a:cubicBezTo>
                    <a:pt x="15867" y="16120"/>
                    <a:pt x="15803" y="16183"/>
                    <a:pt x="15803" y="16278"/>
                  </a:cubicBezTo>
                  <a:lnTo>
                    <a:pt x="15803" y="16785"/>
                  </a:lnTo>
                  <a:cubicBezTo>
                    <a:pt x="15803" y="16880"/>
                    <a:pt x="15867" y="16943"/>
                    <a:pt x="15962" y="16943"/>
                  </a:cubicBezTo>
                  <a:cubicBezTo>
                    <a:pt x="16025" y="16943"/>
                    <a:pt x="16088" y="16880"/>
                    <a:pt x="16088" y="16785"/>
                  </a:cubicBezTo>
                  <a:lnTo>
                    <a:pt x="16088" y="16278"/>
                  </a:lnTo>
                  <a:cubicBezTo>
                    <a:pt x="16088" y="16183"/>
                    <a:pt x="16025" y="16120"/>
                    <a:pt x="15962" y="16120"/>
                  </a:cubicBezTo>
                  <a:close/>
                  <a:moveTo>
                    <a:pt x="15962" y="17735"/>
                  </a:moveTo>
                  <a:cubicBezTo>
                    <a:pt x="15867" y="17735"/>
                    <a:pt x="15803" y="17798"/>
                    <a:pt x="15803" y="17862"/>
                  </a:cubicBezTo>
                  <a:lnTo>
                    <a:pt x="15803" y="18400"/>
                  </a:lnTo>
                  <a:cubicBezTo>
                    <a:pt x="15803" y="18463"/>
                    <a:pt x="15867" y="18527"/>
                    <a:pt x="15962" y="18527"/>
                  </a:cubicBezTo>
                  <a:cubicBezTo>
                    <a:pt x="16025" y="18527"/>
                    <a:pt x="16088" y="18463"/>
                    <a:pt x="16088" y="18400"/>
                  </a:cubicBezTo>
                  <a:lnTo>
                    <a:pt x="16088" y="17862"/>
                  </a:lnTo>
                  <a:cubicBezTo>
                    <a:pt x="16088" y="17798"/>
                    <a:pt x="16025" y="17735"/>
                    <a:pt x="15962" y="17735"/>
                  </a:cubicBezTo>
                  <a:close/>
                  <a:moveTo>
                    <a:pt x="15962" y="19318"/>
                  </a:moveTo>
                  <a:cubicBezTo>
                    <a:pt x="15867" y="19318"/>
                    <a:pt x="15803" y="19382"/>
                    <a:pt x="15803" y="19477"/>
                  </a:cubicBezTo>
                  <a:lnTo>
                    <a:pt x="15803" y="19984"/>
                  </a:lnTo>
                  <a:cubicBezTo>
                    <a:pt x="15803" y="20079"/>
                    <a:pt x="15867" y="20142"/>
                    <a:pt x="15962" y="20142"/>
                  </a:cubicBezTo>
                  <a:cubicBezTo>
                    <a:pt x="16025" y="20142"/>
                    <a:pt x="16088" y="20079"/>
                    <a:pt x="16088" y="19984"/>
                  </a:cubicBezTo>
                  <a:lnTo>
                    <a:pt x="16088" y="19477"/>
                  </a:lnTo>
                  <a:cubicBezTo>
                    <a:pt x="16088" y="19382"/>
                    <a:pt x="16025" y="19318"/>
                    <a:pt x="15962" y="19318"/>
                  </a:cubicBezTo>
                  <a:close/>
                  <a:moveTo>
                    <a:pt x="15962" y="20934"/>
                  </a:moveTo>
                  <a:cubicBezTo>
                    <a:pt x="15867" y="20934"/>
                    <a:pt x="15803" y="20997"/>
                    <a:pt x="15803" y="21060"/>
                  </a:cubicBezTo>
                  <a:lnTo>
                    <a:pt x="15803" y="21599"/>
                  </a:lnTo>
                  <a:cubicBezTo>
                    <a:pt x="15803" y="21662"/>
                    <a:pt x="15867" y="21725"/>
                    <a:pt x="15962" y="21725"/>
                  </a:cubicBezTo>
                  <a:cubicBezTo>
                    <a:pt x="16025" y="21725"/>
                    <a:pt x="16088" y="21662"/>
                    <a:pt x="16088" y="21599"/>
                  </a:cubicBezTo>
                  <a:lnTo>
                    <a:pt x="16088" y="21060"/>
                  </a:lnTo>
                  <a:cubicBezTo>
                    <a:pt x="16088" y="20997"/>
                    <a:pt x="16025" y="20934"/>
                    <a:pt x="15962" y="20934"/>
                  </a:cubicBezTo>
                  <a:close/>
                  <a:moveTo>
                    <a:pt x="15962" y="22517"/>
                  </a:moveTo>
                  <a:cubicBezTo>
                    <a:pt x="15867" y="22517"/>
                    <a:pt x="15803" y="22580"/>
                    <a:pt x="15803" y="22644"/>
                  </a:cubicBezTo>
                  <a:lnTo>
                    <a:pt x="15803" y="23182"/>
                  </a:lnTo>
                  <a:cubicBezTo>
                    <a:pt x="15803" y="23245"/>
                    <a:pt x="15867" y="23309"/>
                    <a:pt x="15962" y="23309"/>
                  </a:cubicBezTo>
                  <a:cubicBezTo>
                    <a:pt x="16025" y="23309"/>
                    <a:pt x="16088" y="23245"/>
                    <a:pt x="16088" y="23182"/>
                  </a:cubicBezTo>
                  <a:lnTo>
                    <a:pt x="16088" y="22644"/>
                  </a:lnTo>
                  <a:cubicBezTo>
                    <a:pt x="16088" y="22580"/>
                    <a:pt x="16025" y="22517"/>
                    <a:pt x="15962" y="22517"/>
                  </a:cubicBezTo>
                  <a:close/>
                  <a:moveTo>
                    <a:pt x="15962" y="24132"/>
                  </a:moveTo>
                  <a:cubicBezTo>
                    <a:pt x="15867" y="24132"/>
                    <a:pt x="15803" y="24164"/>
                    <a:pt x="15803" y="24259"/>
                  </a:cubicBezTo>
                  <a:lnTo>
                    <a:pt x="15803" y="24797"/>
                  </a:lnTo>
                  <a:cubicBezTo>
                    <a:pt x="15803" y="24861"/>
                    <a:pt x="15867" y="24924"/>
                    <a:pt x="15962" y="24924"/>
                  </a:cubicBezTo>
                  <a:cubicBezTo>
                    <a:pt x="16025" y="24924"/>
                    <a:pt x="16088" y="24861"/>
                    <a:pt x="16088" y="24797"/>
                  </a:cubicBezTo>
                  <a:lnTo>
                    <a:pt x="16088" y="24259"/>
                  </a:lnTo>
                  <a:cubicBezTo>
                    <a:pt x="16088" y="24164"/>
                    <a:pt x="16025" y="24132"/>
                    <a:pt x="15962" y="24132"/>
                  </a:cubicBezTo>
                  <a:close/>
                  <a:moveTo>
                    <a:pt x="15962" y="25716"/>
                  </a:moveTo>
                  <a:cubicBezTo>
                    <a:pt x="15867" y="25716"/>
                    <a:pt x="15803" y="25779"/>
                    <a:pt x="15803" y="25842"/>
                  </a:cubicBezTo>
                  <a:lnTo>
                    <a:pt x="15803" y="26381"/>
                  </a:lnTo>
                  <a:cubicBezTo>
                    <a:pt x="15803" y="26444"/>
                    <a:pt x="15867" y="26507"/>
                    <a:pt x="15962" y="26507"/>
                  </a:cubicBezTo>
                  <a:cubicBezTo>
                    <a:pt x="16025" y="26507"/>
                    <a:pt x="16088" y="26444"/>
                    <a:pt x="16088" y="26381"/>
                  </a:cubicBezTo>
                  <a:lnTo>
                    <a:pt x="16088" y="25842"/>
                  </a:lnTo>
                  <a:cubicBezTo>
                    <a:pt x="16088" y="25779"/>
                    <a:pt x="16025" y="25716"/>
                    <a:pt x="15962" y="25716"/>
                  </a:cubicBezTo>
                  <a:close/>
                  <a:moveTo>
                    <a:pt x="15962" y="27299"/>
                  </a:moveTo>
                  <a:cubicBezTo>
                    <a:pt x="15867" y="27299"/>
                    <a:pt x="15803" y="27362"/>
                    <a:pt x="15803" y="27457"/>
                  </a:cubicBezTo>
                  <a:lnTo>
                    <a:pt x="15803" y="27964"/>
                  </a:lnTo>
                  <a:cubicBezTo>
                    <a:pt x="15803" y="28059"/>
                    <a:pt x="15867" y="28122"/>
                    <a:pt x="15962" y="28122"/>
                  </a:cubicBezTo>
                  <a:cubicBezTo>
                    <a:pt x="16025" y="28122"/>
                    <a:pt x="16088" y="28059"/>
                    <a:pt x="16088" y="27964"/>
                  </a:cubicBezTo>
                  <a:lnTo>
                    <a:pt x="16088" y="27457"/>
                  </a:lnTo>
                  <a:cubicBezTo>
                    <a:pt x="16088" y="27362"/>
                    <a:pt x="16025" y="27299"/>
                    <a:pt x="15962" y="27299"/>
                  </a:cubicBezTo>
                  <a:close/>
                  <a:moveTo>
                    <a:pt x="15962" y="28914"/>
                  </a:moveTo>
                  <a:cubicBezTo>
                    <a:pt x="15867" y="28914"/>
                    <a:pt x="15803" y="28977"/>
                    <a:pt x="15803" y="29041"/>
                  </a:cubicBezTo>
                  <a:lnTo>
                    <a:pt x="15803" y="29579"/>
                  </a:lnTo>
                  <a:cubicBezTo>
                    <a:pt x="15803" y="29643"/>
                    <a:pt x="15867" y="29706"/>
                    <a:pt x="15962" y="29706"/>
                  </a:cubicBezTo>
                  <a:cubicBezTo>
                    <a:pt x="16025" y="29706"/>
                    <a:pt x="16088" y="29643"/>
                    <a:pt x="16088" y="29579"/>
                  </a:cubicBezTo>
                  <a:lnTo>
                    <a:pt x="16088" y="29041"/>
                  </a:lnTo>
                  <a:cubicBezTo>
                    <a:pt x="16088" y="28977"/>
                    <a:pt x="16025" y="28914"/>
                    <a:pt x="15962" y="28914"/>
                  </a:cubicBezTo>
                  <a:close/>
                  <a:moveTo>
                    <a:pt x="15962" y="30498"/>
                  </a:moveTo>
                  <a:cubicBezTo>
                    <a:pt x="15867" y="30498"/>
                    <a:pt x="15803" y="30561"/>
                    <a:pt x="15803" y="30624"/>
                  </a:cubicBezTo>
                  <a:lnTo>
                    <a:pt x="15803" y="31163"/>
                  </a:lnTo>
                  <a:cubicBezTo>
                    <a:pt x="15803" y="31258"/>
                    <a:pt x="15867" y="31289"/>
                    <a:pt x="15962" y="31289"/>
                  </a:cubicBezTo>
                  <a:cubicBezTo>
                    <a:pt x="16025" y="31289"/>
                    <a:pt x="16088" y="31258"/>
                    <a:pt x="16088" y="31163"/>
                  </a:cubicBezTo>
                  <a:lnTo>
                    <a:pt x="16088" y="30624"/>
                  </a:lnTo>
                  <a:cubicBezTo>
                    <a:pt x="16088" y="30561"/>
                    <a:pt x="16025" y="30498"/>
                    <a:pt x="15962" y="30498"/>
                  </a:cubicBezTo>
                  <a:close/>
                  <a:moveTo>
                    <a:pt x="15962" y="32113"/>
                  </a:moveTo>
                  <a:cubicBezTo>
                    <a:pt x="15867" y="32113"/>
                    <a:pt x="15803" y="32144"/>
                    <a:pt x="15803" y="32239"/>
                  </a:cubicBezTo>
                  <a:lnTo>
                    <a:pt x="15803" y="32778"/>
                  </a:lnTo>
                  <a:cubicBezTo>
                    <a:pt x="15803" y="32841"/>
                    <a:pt x="15867" y="32904"/>
                    <a:pt x="15962" y="32904"/>
                  </a:cubicBezTo>
                  <a:cubicBezTo>
                    <a:pt x="16025" y="32904"/>
                    <a:pt x="16088" y="32841"/>
                    <a:pt x="16088" y="32778"/>
                  </a:cubicBezTo>
                  <a:lnTo>
                    <a:pt x="16088" y="32239"/>
                  </a:lnTo>
                  <a:cubicBezTo>
                    <a:pt x="16088" y="32144"/>
                    <a:pt x="16025" y="32113"/>
                    <a:pt x="15962" y="32113"/>
                  </a:cubicBezTo>
                  <a:close/>
                  <a:moveTo>
                    <a:pt x="15962" y="33696"/>
                  </a:moveTo>
                  <a:cubicBezTo>
                    <a:pt x="15867" y="33696"/>
                    <a:pt x="15803" y="33759"/>
                    <a:pt x="15803" y="33823"/>
                  </a:cubicBezTo>
                  <a:lnTo>
                    <a:pt x="15803" y="34361"/>
                  </a:lnTo>
                  <a:cubicBezTo>
                    <a:pt x="15803" y="34425"/>
                    <a:pt x="15867" y="34488"/>
                    <a:pt x="15962" y="34488"/>
                  </a:cubicBezTo>
                  <a:cubicBezTo>
                    <a:pt x="16025" y="34488"/>
                    <a:pt x="16088" y="34425"/>
                    <a:pt x="16088" y="34361"/>
                  </a:cubicBezTo>
                  <a:lnTo>
                    <a:pt x="16088" y="33823"/>
                  </a:lnTo>
                  <a:cubicBezTo>
                    <a:pt x="16088" y="33759"/>
                    <a:pt x="16025" y="33696"/>
                    <a:pt x="15962" y="33696"/>
                  </a:cubicBezTo>
                  <a:close/>
                  <a:moveTo>
                    <a:pt x="15962" y="35280"/>
                  </a:moveTo>
                  <a:cubicBezTo>
                    <a:pt x="15867" y="35280"/>
                    <a:pt x="15803" y="35343"/>
                    <a:pt x="15803" y="35438"/>
                  </a:cubicBezTo>
                  <a:lnTo>
                    <a:pt x="15803" y="35945"/>
                  </a:lnTo>
                  <a:cubicBezTo>
                    <a:pt x="15803" y="36040"/>
                    <a:pt x="15867" y="36103"/>
                    <a:pt x="15962" y="36103"/>
                  </a:cubicBezTo>
                  <a:cubicBezTo>
                    <a:pt x="16025" y="36103"/>
                    <a:pt x="16088" y="36040"/>
                    <a:pt x="16088" y="35945"/>
                  </a:cubicBezTo>
                  <a:lnTo>
                    <a:pt x="16088" y="35438"/>
                  </a:lnTo>
                  <a:cubicBezTo>
                    <a:pt x="16088" y="35343"/>
                    <a:pt x="16025" y="35280"/>
                    <a:pt x="15962" y="35280"/>
                  </a:cubicBezTo>
                  <a:close/>
                  <a:moveTo>
                    <a:pt x="15962" y="36895"/>
                  </a:moveTo>
                  <a:cubicBezTo>
                    <a:pt x="15867" y="36895"/>
                    <a:pt x="15803" y="36958"/>
                    <a:pt x="15803" y="37021"/>
                  </a:cubicBezTo>
                  <a:lnTo>
                    <a:pt x="15803" y="37560"/>
                  </a:lnTo>
                  <a:cubicBezTo>
                    <a:pt x="15803" y="37623"/>
                    <a:pt x="15867" y="37686"/>
                    <a:pt x="15962" y="37686"/>
                  </a:cubicBezTo>
                  <a:cubicBezTo>
                    <a:pt x="16025" y="37686"/>
                    <a:pt x="16088" y="37623"/>
                    <a:pt x="16088" y="37560"/>
                  </a:cubicBezTo>
                  <a:lnTo>
                    <a:pt x="16088" y="37021"/>
                  </a:lnTo>
                  <a:cubicBezTo>
                    <a:pt x="16088" y="36958"/>
                    <a:pt x="16025" y="36895"/>
                    <a:pt x="15962" y="36895"/>
                  </a:cubicBezTo>
                  <a:close/>
                  <a:moveTo>
                    <a:pt x="15962" y="38478"/>
                  </a:moveTo>
                  <a:cubicBezTo>
                    <a:pt x="15867" y="38478"/>
                    <a:pt x="15803" y="38542"/>
                    <a:pt x="15803" y="38637"/>
                  </a:cubicBezTo>
                  <a:lnTo>
                    <a:pt x="15803" y="39143"/>
                  </a:lnTo>
                  <a:cubicBezTo>
                    <a:pt x="15803" y="39238"/>
                    <a:pt x="15867" y="39302"/>
                    <a:pt x="15962" y="39302"/>
                  </a:cubicBezTo>
                  <a:cubicBezTo>
                    <a:pt x="16025" y="39302"/>
                    <a:pt x="16088" y="39238"/>
                    <a:pt x="16088" y="39143"/>
                  </a:cubicBezTo>
                  <a:lnTo>
                    <a:pt x="16088" y="38637"/>
                  </a:lnTo>
                  <a:cubicBezTo>
                    <a:pt x="16088" y="38542"/>
                    <a:pt x="16025" y="38478"/>
                    <a:pt x="15962" y="38478"/>
                  </a:cubicBezTo>
                  <a:close/>
                  <a:moveTo>
                    <a:pt x="15962" y="40093"/>
                  </a:moveTo>
                  <a:cubicBezTo>
                    <a:pt x="15867" y="40093"/>
                    <a:pt x="15803" y="40157"/>
                    <a:pt x="15803" y="40220"/>
                  </a:cubicBezTo>
                  <a:lnTo>
                    <a:pt x="15803" y="40758"/>
                  </a:lnTo>
                  <a:cubicBezTo>
                    <a:pt x="15803" y="40822"/>
                    <a:pt x="15867" y="40885"/>
                    <a:pt x="15962" y="40885"/>
                  </a:cubicBezTo>
                  <a:cubicBezTo>
                    <a:pt x="16025" y="40885"/>
                    <a:pt x="16088" y="40822"/>
                    <a:pt x="16088" y="40758"/>
                  </a:cubicBezTo>
                  <a:lnTo>
                    <a:pt x="16088" y="40220"/>
                  </a:lnTo>
                  <a:cubicBezTo>
                    <a:pt x="16088" y="40157"/>
                    <a:pt x="16025" y="40093"/>
                    <a:pt x="15962" y="40093"/>
                  </a:cubicBezTo>
                  <a:close/>
                  <a:moveTo>
                    <a:pt x="15962" y="41677"/>
                  </a:moveTo>
                  <a:cubicBezTo>
                    <a:pt x="15867" y="41677"/>
                    <a:pt x="15803" y="41740"/>
                    <a:pt x="15803" y="41803"/>
                  </a:cubicBezTo>
                  <a:lnTo>
                    <a:pt x="15803" y="42342"/>
                  </a:lnTo>
                  <a:cubicBezTo>
                    <a:pt x="15803" y="42405"/>
                    <a:pt x="15867" y="42468"/>
                    <a:pt x="15962" y="42468"/>
                  </a:cubicBezTo>
                  <a:cubicBezTo>
                    <a:pt x="16025" y="42468"/>
                    <a:pt x="16088" y="42405"/>
                    <a:pt x="16088" y="42342"/>
                  </a:cubicBezTo>
                  <a:lnTo>
                    <a:pt x="16088" y="41803"/>
                  </a:lnTo>
                  <a:cubicBezTo>
                    <a:pt x="16088" y="41740"/>
                    <a:pt x="16025" y="41677"/>
                    <a:pt x="15962" y="41677"/>
                  </a:cubicBezTo>
                  <a:close/>
                  <a:moveTo>
                    <a:pt x="15962" y="43292"/>
                  </a:moveTo>
                  <a:cubicBezTo>
                    <a:pt x="15867" y="43292"/>
                    <a:pt x="15803" y="43324"/>
                    <a:pt x="15803" y="43419"/>
                  </a:cubicBezTo>
                  <a:lnTo>
                    <a:pt x="15803" y="43957"/>
                  </a:lnTo>
                  <a:cubicBezTo>
                    <a:pt x="15803" y="44020"/>
                    <a:pt x="15867" y="44084"/>
                    <a:pt x="15962" y="44084"/>
                  </a:cubicBezTo>
                  <a:cubicBezTo>
                    <a:pt x="16025" y="44084"/>
                    <a:pt x="16088" y="44020"/>
                    <a:pt x="16088" y="43957"/>
                  </a:cubicBezTo>
                  <a:lnTo>
                    <a:pt x="16088" y="43419"/>
                  </a:lnTo>
                  <a:cubicBezTo>
                    <a:pt x="16088" y="43324"/>
                    <a:pt x="16025" y="43292"/>
                    <a:pt x="15962" y="43292"/>
                  </a:cubicBezTo>
                  <a:close/>
                  <a:moveTo>
                    <a:pt x="15962" y="44875"/>
                  </a:moveTo>
                  <a:cubicBezTo>
                    <a:pt x="15867" y="44875"/>
                    <a:pt x="15803" y="44939"/>
                    <a:pt x="15803" y="45002"/>
                  </a:cubicBezTo>
                  <a:lnTo>
                    <a:pt x="15803" y="45540"/>
                  </a:lnTo>
                  <a:cubicBezTo>
                    <a:pt x="15803" y="45604"/>
                    <a:pt x="15867" y="45667"/>
                    <a:pt x="15962" y="45667"/>
                  </a:cubicBezTo>
                  <a:cubicBezTo>
                    <a:pt x="16025" y="45667"/>
                    <a:pt x="16088" y="45604"/>
                    <a:pt x="16088" y="45540"/>
                  </a:cubicBezTo>
                  <a:lnTo>
                    <a:pt x="16088" y="45002"/>
                  </a:lnTo>
                  <a:cubicBezTo>
                    <a:pt x="16088" y="44939"/>
                    <a:pt x="16025" y="44875"/>
                    <a:pt x="15962" y="44875"/>
                  </a:cubicBezTo>
                  <a:close/>
                  <a:moveTo>
                    <a:pt x="15962" y="46459"/>
                  </a:moveTo>
                  <a:cubicBezTo>
                    <a:pt x="15867" y="46459"/>
                    <a:pt x="15803" y="46522"/>
                    <a:pt x="15803" y="46617"/>
                  </a:cubicBezTo>
                  <a:lnTo>
                    <a:pt x="15803" y="47124"/>
                  </a:lnTo>
                  <a:cubicBezTo>
                    <a:pt x="15803" y="47219"/>
                    <a:pt x="15867" y="47250"/>
                    <a:pt x="15962" y="47250"/>
                  </a:cubicBezTo>
                  <a:cubicBezTo>
                    <a:pt x="16025" y="47250"/>
                    <a:pt x="16088" y="47219"/>
                    <a:pt x="16088" y="47124"/>
                  </a:cubicBezTo>
                  <a:lnTo>
                    <a:pt x="16088" y="46617"/>
                  </a:lnTo>
                  <a:cubicBezTo>
                    <a:pt x="16088" y="46522"/>
                    <a:pt x="16025" y="46459"/>
                    <a:pt x="15962" y="46459"/>
                  </a:cubicBezTo>
                  <a:close/>
                  <a:moveTo>
                    <a:pt x="15962" y="48074"/>
                  </a:moveTo>
                  <a:cubicBezTo>
                    <a:pt x="15867" y="48074"/>
                    <a:pt x="15803" y="48137"/>
                    <a:pt x="15803" y="48201"/>
                  </a:cubicBezTo>
                  <a:lnTo>
                    <a:pt x="15803" y="48739"/>
                  </a:lnTo>
                  <a:cubicBezTo>
                    <a:pt x="15803" y="48802"/>
                    <a:pt x="15867" y="48866"/>
                    <a:pt x="15962" y="48866"/>
                  </a:cubicBezTo>
                  <a:cubicBezTo>
                    <a:pt x="16025" y="48866"/>
                    <a:pt x="16088" y="48802"/>
                    <a:pt x="16088" y="48739"/>
                  </a:cubicBezTo>
                  <a:lnTo>
                    <a:pt x="16088" y="48201"/>
                  </a:lnTo>
                  <a:cubicBezTo>
                    <a:pt x="16088" y="48137"/>
                    <a:pt x="16025" y="48074"/>
                    <a:pt x="15962" y="48074"/>
                  </a:cubicBezTo>
                  <a:close/>
                  <a:moveTo>
                    <a:pt x="15962" y="49657"/>
                  </a:moveTo>
                  <a:cubicBezTo>
                    <a:pt x="15867" y="49657"/>
                    <a:pt x="15803" y="49721"/>
                    <a:pt x="15803" y="49784"/>
                  </a:cubicBezTo>
                  <a:lnTo>
                    <a:pt x="15803" y="50322"/>
                  </a:lnTo>
                  <a:cubicBezTo>
                    <a:pt x="15803" y="50417"/>
                    <a:pt x="15867" y="50449"/>
                    <a:pt x="15962" y="50449"/>
                  </a:cubicBezTo>
                  <a:cubicBezTo>
                    <a:pt x="16025" y="50449"/>
                    <a:pt x="16088" y="50417"/>
                    <a:pt x="16088" y="50322"/>
                  </a:cubicBezTo>
                  <a:lnTo>
                    <a:pt x="16088" y="49784"/>
                  </a:lnTo>
                  <a:cubicBezTo>
                    <a:pt x="16088" y="49721"/>
                    <a:pt x="16025" y="49657"/>
                    <a:pt x="15962" y="49657"/>
                  </a:cubicBezTo>
                  <a:close/>
                  <a:moveTo>
                    <a:pt x="15962" y="51272"/>
                  </a:moveTo>
                  <a:cubicBezTo>
                    <a:pt x="15867" y="51272"/>
                    <a:pt x="15803" y="51304"/>
                    <a:pt x="15803" y="51399"/>
                  </a:cubicBezTo>
                  <a:lnTo>
                    <a:pt x="15803" y="51937"/>
                  </a:lnTo>
                  <a:cubicBezTo>
                    <a:pt x="15803" y="52001"/>
                    <a:pt x="15867" y="52064"/>
                    <a:pt x="15962" y="52064"/>
                  </a:cubicBezTo>
                  <a:cubicBezTo>
                    <a:pt x="16025" y="52064"/>
                    <a:pt x="16088" y="52001"/>
                    <a:pt x="16088" y="51937"/>
                  </a:cubicBezTo>
                  <a:lnTo>
                    <a:pt x="16088" y="51399"/>
                  </a:lnTo>
                  <a:cubicBezTo>
                    <a:pt x="16088" y="51304"/>
                    <a:pt x="16025" y="51272"/>
                    <a:pt x="15962" y="51272"/>
                  </a:cubicBezTo>
                  <a:close/>
                  <a:moveTo>
                    <a:pt x="15962" y="52856"/>
                  </a:moveTo>
                  <a:cubicBezTo>
                    <a:pt x="15867" y="52856"/>
                    <a:pt x="15803" y="52919"/>
                    <a:pt x="15803" y="52983"/>
                  </a:cubicBezTo>
                  <a:lnTo>
                    <a:pt x="15803" y="53521"/>
                  </a:lnTo>
                  <a:cubicBezTo>
                    <a:pt x="15803" y="53584"/>
                    <a:pt x="15867" y="53648"/>
                    <a:pt x="15962" y="53648"/>
                  </a:cubicBezTo>
                  <a:cubicBezTo>
                    <a:pt x="16025" y="53648"/>
                    <a:pt x="16088" y="53584"/>
                    <a:pt x="16088" y="53521"/>
                  </a:cubicBezTo>
                  <a:lnTo>
                    <a:pt x="16088" y="52983"/>
                  </a:lnTo>
                  <a:cubicBezTo>
                    <a:pt x="16088" y="52919"/>
                    <a:pt x="16025" y="52856"/>
                    <a:pt x="15962" y="52856"/>
                  </a:cubicBezTo>
                  <a:close/>
                  <a:moveTo>
                    <a:pt x="15962" y="54439"/>
                  </a:moveTo>
                  <a:cubicBezTo>
                    <a:pt x="15867" y="54439"/>
                    <a:pt x="15803" y="54503"/>
                    <a:pt x="15803" y="54598"/>
                  </a:cubicBezTo>
                  <a:lnTo>
                    <a:pt x="15803" y="55104"/>
                  </a:lnTo>
                  <a:cubicBezTo>
                    <a:pt x="15803" y="55199"/>
                    <a:pt x="15867" y="55263"/>
                    <a:pt x="15962" y="55263"/>
                  </a:cubicBezTo>
                  <a:cubicBezTo>
                    <a:pt x="16025" y="55263"/>
                    <a:pt x="16088" y="55199"/>
                    <a:pt x="16088" y="55104"/>
                  </a:cubicBezTo>
                  <a:lnTo>
                    <a:pt x="16088" y="54598"/>
                  </a:lnTo>
                  <a:cubicBezTo>
                    <a:pt x="16088" y="54503"/>
                    <a:pt x="16025" y="54439"/>
                    <a:pt x="15962" y="54439"/>
                  </a:cubicBezTo>
                  <a:close/>
                  <a:moveTo>
                    <a:pt x="15962" y="56054"/>
                  </a:moveTo>
                  <a:cubicBezTo>
                    <a:pt x="15867" y="56054"/>
                    <a:pt x="15803" y="56118"/>
                    <a:pt x="15803" y="56181"/>
                  </a:cubicBezTo>
                  <a:lnTo>
                    <a:pt x="15803" y="56719"/>
                  </a:lnTo>
                  <a:cubicBezTo>
                    <a:pt x="15803" y="56783"/>
                    <a:pt x="15867" y="56846"/>
                    <a:pt x="15962" y="56846"/>
                  </a:cubicBezTo>
                  <a:cubicBezTo>
                    <a:pt x="16025" y="56846"/>
                    <a:pt x="16088" y="56783"/>
                    <a:pt x="16088" y="56719"/>
                  </a:cubicBezTo>
                  <a:lnTo>
                    <a:pt x="16088" y="56181"/>
                  </a:lnTo>
                  <a:cubicBezTo>
                    <a:pt x="16088" y="56118"/>
                    <a:pt x="16025" y="56054"/>
                    <a:pt x="15962" y="56054"/>
                  </a:cubicBezTo>
                  <a:close/>
                  <a:moveTo>
                    <a:pt x="15962" y="57638"/>
                  </a:moveTo>
                  <a:cubicBezTo>
                    <a:pt x="15867" y="57638"/>
                    <a:pt x="15803" y="57701"/>
                    <a:pt x="15803" y="57796"/>
                  </a:cubicBezTo>
                  <a:lnTo>
                    <a:pt x="15803" y="58303"/>
                  </a:lnTo>
                  <a:cubicBezTo>
                    <a:pt x="15803" y="58398"/>
                    <a:pt x="15867" y="58461"/>
                    <a:pt x="15962" y="58461"/>
                  </a:cubicBezTo>
                  <a:cubicBezTo>
                    <a:pt x="16025" y="58461"/>
                    <a:pt x="16088" y="58398"/>
                    <a:pt x="16088" y="58303"/>
                  </a:cubicBezTo>
                  <a:lnTo>
                    <a:pt x="16088" y="57796"/>
                  </a:lnTo>
                  <a:cubicBezTo>
                    <a:pt x="16088" y="57701"/>
                    <a:pt x="16025" y="57638"/>
                    <a:pt x="15962" y="57638"/>
                  </a:cubicBezTo>
                  <a:close/>
                  <a:moveTo>
                    <a:pt x="15962" y="59253"/>
                  </a:moveTo>
                  <a:cubicBezTo>
                    <a:pt x="15867" y="59253"/>
                    <a:pt x="15803" y="59285"/>
                    <a:pt x="15803" y="59380"/>
                  </a:cubicBezTo>
                  <a:lnTo>
                    <a:pt x="15803" y="59823"/>
                  </a:lnTo>
                  <a:cubicBezTo>
                    <a:pt x="15803" y="59886"/>
                    <a:pt x="15867" y="59950"/>
                    <a:pt x="15962" y="59950"/>
                  </a:cubicBezTo>
                  <a:lnTo>
                    <a:pt x="16025" y="59950"/>
                  </a:lnTo>
                  <a:cubicBezTo>
                    <a:pt x="16120" y="59950"/>
                    <a:pt x="16183" y="59886"/>
                    <a:pt x="16183" y="59823"/>
                  </a:cubicBezTo>
                  <a:cubicBezTo>
                    <a:pt x="16183" y="59760"/>
                    <a:pt x="16152" y="59728"/>
                    <a:pt x="16088" y="59696"/>
                  </a:cubicBezTo>
                  <a:lnTo>
                    <a:pt x="16088" y="59380"/>
                  </a:lnTo>
                  <a:cubicBezTo>
                    <a:pt x="16088" y="59285"/>
                    <a:pt x="16025" y="59253"/>
                    <a:pt x="15962" y="59253"/>
                  </a:cubicBezTo>
                  <a:close/>
                  <a:moveTo>
                    <a:pt x="17102" y="59696"/>
                  </a:moveTo>
                  <a:cubicBezTo>
                    <a:pt x="17039" y="59696"/>
                    <a:pt x="16975" y="59760"/>
                    <a:pt x="16975" y="59823"/>
                  </a:cubicBezTo>
                  <a:cubicBezTo>
                    <a:pt x="16975" y="59886"/>
                    <a:pt x="17039" y="59950"/>
                    <a:pt x="17102" y="59950"/>
                  </a:cubicBezTo>
                  <a:lnTo>
                    <a:pt x="17640" y="59950"/>
                  </a:lnTo>
                  <a:cubicBezTo>
                    <a:pt x="17704" y="59950"/>
                    <a:pt x="17767" y="59886"/>
                    <a:pt x="17767" y="59823"/>
                  </a:cubicBezTo>
                  <a:cubicBezTo>
                    <a:pt x="17767" y="59760"/>
                    <a:pt x="17704" y="59696"/>
                    <a:pt x="17640" y="59696"/>
                  </a:cubicBezTo>
                  <a:close/>
                  <a:moveTo>
                    <a:pt x="18685" y="59696"/>
                  </a:moveTo>
                  <a:cubicBezTo>
                    <a:pt x="18622" y="59696"/>
                    <a:pt x="18559" y="59760"/>
                    <a:pt x="18559" y="59823"/>
                  </a:cubicBezTo>
                  <a:cubicBezTo>
                    <a:pt x="18559" y="59886"/>
                    <a:pt x="18622" y="59950"/>
                    <a:pt x="18685" y="59950"/>
                  </a:cubicBezTo>
                  <a:lnTo>
                    <a:pt x="19224" y="59950"/>
                  </a:lnTo>
                  <a:cubicBezTo>
                    <a:pt x="19319" y="59950"/>
                    <a:pt x="19382" y="59886"/>
                    <a:pt x="19382" y="59823"/>
                  </a:cubicBezTo>
                  <a:cubicBezTo>
                    <a:pt x="19382" y="59760"/>
                    <a:pt x="19319" y="59696"/>
                    <a:pt x="19224" y="59696"/>
                  </a:cubicBezTo>
                  <a:close/>
                  <a:moveTo>
                    <a:pt x="20300" y="59696"/>
                  </a:moveTo>
                  <a:cubicBezTo>
                    <a:pt x="20205" y="59696"/>
                    <a:pt x="20174" y="59760"/>
                    <a:pt x="20174" y="59823"/>
                  </a:cubicBezTo>
                  <a:cubicBezTo>
                    <a:pt x="20174" y="59886"/>
                    <a:pt x="20205" y="59950"/>
                    <a:pt x="20300" y="59950"/>
                  </a:cubicBezTo>
                  <a:lnTo>
                    <a:pt x="20839" y="59950"/>
                  </a:lnTo>
                  <a:cubicBezTo>
                    <a:pt x="20902" y="59950"/>
                    <a:pt x="20965" y="59886"/>
                    <a:pt x="20965" y="59823"/>
                  </a:cubicBezTo>
                  <a:cubicBezTo>
                    <a:pt x="20965" y="59760"/>
                    <a:pt x="20902" y="59696"/>
                    <a:pt x="20839" y="59696"/>
                  </a:cubicBezTo>
                  <a:close/>
                  <a:moveTo>
                    <a:pt x="21884" y="59696"/>
                  </a:moveTo>
                  <a:cubicBezTo>
                    <a:pt x="21821" y="59696"/>
                    <a:pt x="21757" y="59760"/>
                    <a:pt x="21757" y="59823"/>
                  </a:cubicBezTo>
                  <a:cubicBezTo>
                    <a:pt x="21757" y="59886"/>
                    <a:pt x="21821" y="59950"/>
                    <a:pt x="21884" y="59950"/>
                  </a:cubicBezTo>
                  <a:lnTo>
                    <a:pt x="22422" y="59950"/>
                  </a:lnTo>
                  <a:cubicBezTo>
                    <a:pt x="22486" y="59950"/>
                    <a:pt x="22549" y="59886"/>
                    <a:pt x="22549" y="59823"/>
                  </a:cubicBezTo>
                  <a:cubicBezTo>
                    <a:pt x="22549" y="59760"/>
                    <a:pt x="22517" y="59696"/>
                    <a:pt x="22422" y="59696"/>
                  </a:cubicBezTo>
                  <a:close/>
                  <a:moveTo>
                    <a:pt x="23499" y="59696"/>
                  </a:moveTo>
                  <a:cubicBezTo>
                    <a:pt x="23404" y="59696"/>
                    <a:pt x="23372" y="59760"/>
                    <a:pt x="23372" y="59823"/>
                  </a:cubicBezTo>
                  <a:cubicBezTo>
                    <a:pt x="23372" y="59886"/>
                    <a:pt x="23404" y="59950"/>
                    <a:pt x="23499" y="59950"/>
                  </a:cubicBezTo>
                  <a:lnTo>
                    <a:pt x="24037" y="59950"/>
                  </a:lnTo>
                  <a:cubicBezTo>
                    <a:pt x="24101" y="59950"/>
                    <a:pt x="24164" y="59886"/>
                    <a:pt x="24164" y="59823"/>
                  </a:cubicBezTo>
                  <a:cubicBezTo>
                    <a:pt x="24164" y="59760"/>
                    <a:pt x="24101" y="59696"/>
                    <a:pt x="24037" y="59696"/>
                  </a:cubicBezTo>
                  <a:close/>
                  <a:moveTo>
                    <a:pt x="25082" y="59696"/>
                  </a:moveTo>
                  <a:cubicBezTo>
                    <a:pt x="25019" y="59696"/>
                    <a:pt x="24956" y="59760"/>
                    <a:pt x="24956" y="59823"/>
                  </a:cubicBezTo>
                  <a:cubicBezTo>
                    <a:pt x="24956" y="59886"/>
                    <a:pt x="25019" y="59950"/>
                    <a:pt x="25082" y="59950"/>
                  </a:cubicBezTo>
                  <a:lnTo>
                    <a:pt x="25621" y="59950"/>
                  </a:lnTo>
                  <a:cubicBezTo>
                    <a:pt x="25684" y="59950"/>
                    <a:pt x="25747" y="59886"/>
                    <a:pt x="25747" y="59823"/>
                  </a:cubicBezTo>
                  <a:cubicBezTo>
                    <a:pt x="25747" y="59760"/>
                    <a:pt x="25684" y="59696"/>
                    <a:pt x="25621" y="59696"/>
                  </a:cubicBezTo>
                  <a:close/>
                  <a:moveTo>
                    <a:pt x="26698" y="59696"/>
                  </a:moveTo>
                  <a:cubicBezTo>
                    <a:pt x="26603" y="59696"/>
                    <a:pt x="26539" y="59760"/>
                    <a:pt x="26539" y="59823"/>
                  </a:cubicBezTo>
                  <a:cubicBezTo>
                    <a:pt x="26539" y="59886"/>
                    <a:pt x="26603" y="59950"/>
                    <a:pt x="26698" y="59950"/>
                  </a:cubicBezTo>
                  <a:lnTo>
                    <a:pt x="27204" y="59950"/>
                  </a:lnTo>
                  <a:cubicBezTo>
                    <a:pt x="27299" y="59950"/>
                    <a:pt x="27363" y="59886"/>
                    <a:pt x="27363" y="59823"/>
                  </a:cubicBezTo>
                  <a:cubicBezTo>
                    <a:pt x="27363" y="59760"/>
                    <a:pt x="27299" y="59696"/>
                    <a:pt x="27204" y="59696"/>
                  </a:cubicBezTo>
                  <a:close/>
                  <a:moveTo>
                    <a:pt x="28281" y="59696"/>
                  </a:moveTo>
                  <a:cubicBezTo>
                    <a:pt x="28218" y="59696"/>
                    <a:pt x="28154" y="59760"/>
                    <a:pt x="28154" y="59823"/>
                  </a:cubicBezTo>
                  <a:cubicBezTo>
                    <a:pt x="28154" y="59886"/>
                    <a:pt x="28218" y="59950"/>
                    <a:pt x="28281" y="59950"/>
                  </a:cubicBezTo>
                  <a:lnTo>
                    <a:pt x="28819" y="59950"/>
                  </a:lnTo>
                  <a:cubicBezTo>
                    <a:pt x="28883" y="59950"/>
                    <a:pt x="28946" y="59886"/>
                    <a:pt x="28946" y="59823"/>
                  </a:cubicBezTo>
                  <a:cubicBezTo>
                    <a:pt x="28946" y="59760"/>
                    <a:pt x="28883" y="59696"/>
                    <a:pt x="28819" y="59696"/>
                  </a:cubicBezTo>
                  <a:close/>
                  <a:moveTo>
                    <a:pt x="29864" y="59696"/>
                  </a:moveTo>
                  <a:cubicBezTo>
                    <a:pt x="29801" y="59696"/>
                    <a:pt x="29738" y="59760"/>
                    <a:pt x="29738" y="59823"/>
                  </a:cubicBezTo>
                  <a:cubicBezTo>
                    <a:pt x="29738" y="59886"/>
                    <a:pt x="29801" y="59950"/>
                    <a:pt x="29864" y="59950"/>
                  </a:cubicBezTo>
                  <a:lnTo>
                    <a:pt x="30403" y="59950"/>
                  </a:lnTo>
                  <a:cubicBezTo>
                    <a:pt x="30498" y="59950"/>
                    <a:pt x="30530" y="59886"/>
                    <a:pt x="30530" y="59823"/>
                  </a:cubicBezTo>
                  <a:cubicBezTo>
                    <a:pt x="30530" y="59760"/>
                    <a:pt x="30498" y="59696"/>
                    <a:pt x="30403" y="59696"/>
                  </a:cubicBezTo>
                  <a:close/>
                  <a:moveTo>
                    <a:pt x="31480" y="59696"/>
                  </a:moveTo>
                  <a:cubicBezTo>
                    <a:pt x="31416" y="59696"/>
                    <a:pt x="31353" y="59760"/>
                    <a:pt x="31353" y="59823"/>
                  </a:cubicBezTo>
                  <a:cubicBezTo>
                    <a:pt x="31353" y="59886"/>
                    <a:pt x="31416" y="59950"/>
                    <a:pt x="31480" y="59950"/>
                  </a:cubicBezTo>
                  <a:lnTo>
                    <a:pt x="32018" y="59950"/>
                  </a:lnTo>
                  <a:cubicBezTo>
                    <a:pt x="32081" y="59950"/>
                    <a:pt x="32145" y="59886"/>
                    <a:pt x="32145" y="59823"/>
                  </a:cubicBezTo>
                  <a:cubicBezTo>
                    <a:pt x="32145" y="59760"/>
                    <a:pt x="32081" y="59696"/>
                    <a:pt x="32018" y="59696"/>
                  </a:cubicBezTo>
                  <a:close/>
                  <a:moveTo>
                    <a:pt x="33063" y="59696"/>
                  </a:moveTo>
                  <a:cubicBezTo>
                    <a:pt x="33000" y="59696"/>
                    <a:pt x="32936" y="59760"/>
                    <a:pt x="32936" y="59823"/>
                  </a:cubicBezTo>
                  <a:cubicBezTo>
                    <a:pt x="32936" y="59886"/>
                    <a:pt x="33000" y="59950"/>
                    <a:pt x="33063" y="59950"/>
                  </a:cubicBezTo>
                  <a:lnTo>
                    <a:pt x="33601" y="59950"/>
                  </a:lnTo>
                  <a:cubicBezTo>
                    <a:pt x="33665" y="59950"/>
                    <a:pt x="33728" y="59886"/>
                    <a:pt x="33728" y="59823"/>
                  </a:cubicBezTo>
                  <a:cubicBezTo>
                    <a:pt x="33728" y="59760"/>
                    <a:pt x="33665" y="59696"/>
                    <a:pt x="33601" y="59696"/>
                  </a:cubicBezTo>
                  <a:close/>
                  <a:moveTo>
                    <a:pt x="34678" y="59696"/>
                  </a:moveTo>
                  <a:cubicBezTo>
                    <a:pt x="34583" y="59696"/>
                    <a:pt x="34520" y="59760"/>
                    <a:pt x="34520" y="59823"/>
                  </a:cubicBezTo>
                  <a:cubicBezTo>
                    <a:pt x="34520" y="59886"/>
                    <a:pt x="34583" y="59950"/>
                    <a:pt x="34678" y="59950"/>
                  </a:cubicBezTo>
                  <a:lnTo>
                    <a:pt x="34995" y="59950"/>
                  </a:lnTo>
                  <a:cubicBezTo>
                    <a:pt x="35090" y="59950"/>
                    <a:pt x="35153" y="59886"/>
                    <a:pt x="35153" y="59823"/>
                  </a:cubicBezTo>
                  <a:cubicBezTo>
                    <a:pt x="35153" y="59760"/>
                    <a:pt x="35090" y="59696"/>
                    <a:pt x="34995" y="59696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2174141" y="3233435"/>
              <a:ext cx="473953" cy="865220"/>
            </a:xfrm>
            <a:custGeom>
              <a:avLst/>
              <a:gdLst/>
              <a:ahLst/>
              <a:cxnLst/>
              <a:rect l="l" t="t" r="r" b="b"/>
              <a:pathLst>
                <a:path w="14347" h="26191" extrusionOk="0">
                  <a:moveTo>
                    <a:pt x="2787" y="0"/>
                  </a:moveTo>
                  <a:cubicBezTo>
                    <a:pt x="1267" y="0"/>
                    <a:pt x="0" y="1235"/>
                    <a:pt x="0" y="2724"/>
                  </a:cubicBezTo>
                  <a:lnTo>
                    <a:pt x="0" y="23467"/>
                  </a:lnTo>
                  <a:cubicBezTo>
                    <a:pt x="0" y="24955"/>
                    <a:pt x="1267" y="26191"/>
                    <a:pt x="2756" y="26191"/>
                  </a:cubicBezTo>
                  <a:lnTo>
                    <a:pt x="11591" y="26159"/>
                  </a:lnTo>
                  <a:cubicBezTo>
                    <a:pt x="13111" y="26159"/>
                    <a:pt x="14346" y="24955"/>
                    <a:pt x="14346" y="23435"/>
                  </a:cubicBezTo>
                  <a:lnTo>
                    <a:pt x="14346" y="2724"/>
                  </a:lnTo>
                  <a:cubicBezTo>
                    <a:pt x="14346" y="1235"/>
                    <a:pt x="13143" y="0"/>
                    <a:pt x="1162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2155311" y="3249127"/>
              <a:ext cx="469758" cy="855805"/>
            </a:xfrm>
            <a:custGeom>
              <a:avLst/>
              <a:gdLst/>
              <a:ahLst/>
              <a:cxnLst/>
              <a:rect l="l" t="t" r="r" b="b"/>
              <a:pathLst>
                <a:path w="14220" h="25906" extrusionOk="0">
                  <a:moveTo>
                    <a:pt x="2756" y="0"/>
                  </a:moveTo>
                  <a:cubicBezTo>
                    <a:pt x="1267" y="0"/>
                    <a:pt x="0" y="1236"/>
                    <a:pt x="0" y="2724"/>
                  </a:cubicBezTo>
                  <a:lnTo>
                    <a:pt x="0" y="23214"/>
                  </a:lnTo>
                  <a:cubicBezTo>
                    <a:pt x="0" y="24670"/>
                    <a:pt x="1235" y="25906"/>
                    <a:pt x="2724" y="25906"/>
                  </a:cubicBezTo>
                  <a:lnTo>
                    <a:pt x="11496" y="25874"/>
                  </a:lnTo>
                  <a:cubicBezTo>
                    <a:pt x="12985" y="25874"/>
                    <a:pt x="14188" y="24670"/>
                    <a:pt x="14188" y="23182"/>
                  </a:cubicBezTo>
                  <a:lnTo>
                    <a:pt x="14188" y="2724"/>
                  </a:lnTo>
                  <a:cubicBezTo>
                    <a:pt x="14220" y="1204"/>
                    <a:pt x="12985" y="0"/>
                    <a:pt x="1149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2335252" y="3302478"/>
              <a:ext cx="110932" cy="27221"/>
            </a:xfrm>
            <a:custGeom>
              <a:avLst/>
              <a:gdLst/>
              <a:ahLst/>
              <a:cxnLst/>
              <a:rect l="l" t="t" r="r" b="b"/>
              <a:pathLst>
                <a:path w="3358" h="824" extrusionOk="0">
                  <a:moveTo>
                    <a:pt x="412" y="1"/>
                  </a:moveTo>
                  <a:cubicBezTo>
                    <a:pt x="190" y="1"/>
                    <a:pt x="0" y="191"/>
                    <a:pt x="0" y="412"/>
                  </a:cubicBezTo>
                  <a:cubicBezTo>
                    <a:pt x="0" y="634"/>
                    <a:pt x="190" y="824"/>
                    <a:pt x="412" y="824"/>
                  </a:cubicBezTo>
                  <a:lnTo>
                    <a:pt x="2946" y="824"/>
                  </a:lnTo>
                  <a:cubicBezTo>
                    <a:pt x="3167" y="824"/>
                    <a:pt x="3357" y="634"/>
                    <a:pt x="3357" y="412"/>
                  </a:cubicBezTo>
                  <a:cubicBezTo>
                    <a:pt x="3357" y="191"/>
                    <a:pt x="3167" y="1"/>
                    <a:pt x="294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2294454" y="3303536"/>
              <a:ext cx="27221" cy="26164"/>
            </a:xfrm>
            <a:custGeom>
              <a:avLst/>
              <a:gdLst/>
              <a:ahLst/>
              <a:cxnLst/>
              <a:rect l="l" t="t" r="r" b="b"/>
              <a:pathLst>
                <a:path w="824" h="792" extrusionOk="0">
                  <a:moveTo>
                    <a:pt x="412" y="0"/>
                  </a:moveTo>
                  <a:cubicBezTo>
                    <a:pt x="309" y="0"/>
                    <a:pt x="206" y="32"/>
                    <a:pt x="127" y="95"/>
                  </a:cubicBezTo>
                  <a:cubicBezTo>
                    <a:pt x="64" y="190"/>
                    <a:pt x="0" y="285"/>
                    <a:pt x="0" y="412"/>
                  </a:cubicBezTo>
                  <a:cubicBezTo>
                    <a:pt x="0" y="507"/>
                    <a:pt x="64" y="602"/>
                    <a:pt x="127" y="697"/>
                  </a:cubicBezTo>
                  <a:cubicBezTo>
                    <a:pt x="222" y="760"/>
                    <a:pt x="317" y="792"/>
                    <a:pt x="412" y="792"/>
                  </a:cubicBezTo>
                  <a:cubicBezTo>
                    <a:pt x="539" y="792"/>
                    <a:pt x="634" y="760"/>
                    <a:pt x="697" y="697"/>
                  </a:cubicBezTo>
                  <a:cubicBezTo>
                    <a:pt x="792" y="602"/>
                    <a:pt x="824" y="507"/>
                    <a:pt x="824" y="412"/>
                  </a:cubicBezTo>
                  <a:cubicBezTo>
                    <a:pt x="824" y="285"/>
                    <a:pt x="792" y="190"/>
                    <a:pt x="697" y="95"/>
                  </a:cubicBezTo>
                  <a:cubicBezTo>
                    <a:pt x="618" y="32"/>
                    <a:pt x="515" y="0"/>
                    <a:pt x="41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2347806" y="3998196"/>
              <a:ext cx="80572" cy="79548"/>
            </a:xfrm>
            <a:custGeom>
              <a:avLst/>
              <a:gdLst/>
              <a:ahLst/>
              <a:cxnLst/>
              <a:rect l="l" t="t" r="r" b="b"/>
              <a:pathLst>
                <a:path w="2439" h="2408" extrusionOk="0">
                  <a:moveTo>
                    <a:pt x="1236" y="0"/>
                  </a:moveTo>
                  <a:cubicBezTo>
                    <a:pt x="570" y="0"/>
                    <a:pt x="0" y="539"/>
                    <a:pt x="0" y="1204"/>
                  </a:cubicBezTo>
                  <a:cubicBezTo>
                    <a:pt x="0" y="1869"/>
                    <a:pt x="570" y="2407"/>
                    <a:pt x="1236" y="2407"/>
                  </a:cubicBezTo>
                  <a:cubicBezTo>
                    <a:pt x="1901" y="2407"/>
                    <a:pt x="2439" y="1869"/>
                    <a:pt x="2439" y="1204"/>
                  </a:cubicBezTo>
                  <a:cubicBezTo>
                    <a:pt x="2439" y="539"/>
                    <a:pt x="1901" y="0"/>
                    <a:pt x="1236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2202386" y="3376774"/>
              <a:ext cx="380827" cy="594234"/>
            </a:xfrm>
            <a:custGeom>
              <a:avLst/>
              <a:gdLst/>
              <a:ahLst/>
              <a:cxnLst/>
              <a:rect l="l" t="t" r="r" b="b"/>
              <a:pathLst>
                <a:path w="11528" h="17988" extrusionOk="0">
                  <a:moveTo>
                    <a:pt x="919" y="0"/>
                  </a:moveTo>
                  <a:cubicBezTo>
                    <a:pt x="412" y="0"/>
                    <a:pt x="0" y="412"/>
                    <a:pt x="0" y="918"/>
                  </a:cubicBezTo>
                  <a:lnTo>
                    <a:pt x="0" y="17070"/>
                  </a:lnTo>
                  <a:cubicBezTo>
                    <a:pt x="0" y="17576"/>
                    <a:pt x="412" y="17988"/>
                    <a:pt x="919" y="17988"/>
                  </a:cubicBezTo>
                  <a:lnTo>
                    <a:pt x="10515" y="17988"/>
                  </a:lnTo>
                  <a:cubicBezTo>
                    <a:pt x="11053" y="17988"/>
                    <a:pt x="11528" y="17513"/>
                    <a:pt x="11528" y="16975"/>
                  </a:cubicBezTo>
                  <a:lnTo>
                    <a:pt x="11528" y="918"/>
                  </a:lnTo>
                  <a:cubicBezTo>
                    <a:pt x="11528" y="412"/>
                    <a:pt x="11116" y="0"/>
                    <a:pt x="10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2230631" y="3522194"/>
              <a:ext cx="326452" cy="297381"/>
            </a:xfrm>
            <a:custGeom>
              <a:avLst/>
              <a:gdLst/>
              <a:ahLst/>
              <a:cxnLst/>
              <a:rect l="l" t="t" r="r" b="b"/>
              <a:pathLst>
                <a:path w="9882" h="9002" extrusionOk="0">
                  <a:moveTo>
                    <a:pt x="4941" y="0"/>
                  </a:moveTo>
                  <a:cubicBezTo>
                    <a:pt x="3793" y="0"/>
                    <a:pt x="2645" y="443"/>
                    <a:pt x="1774" y="1330"/>
                  </a:cubicBezTo>
                  <a:cubicBezTo>
                    <a:pt x="1" y="3072"/>
                    <a:pt x="1" y="5922"/>
                    <a:pt x="1774" y="7696"/>
                  </a:cubicBezTo>
                  <a:cubicBezTo>
                    <a:pt x="2645" y="8566"/>
                    <a:pt x="3793" y="9002"/>
                    <a:pt x="4941" y="9002"/>
                  </a:cubicBezTo>
                  <a:cubicBezTo>
                    <a:pt x="6089" y="9002"/>
                    <a:pt x="7237" y="8566"/>
                    <a:pt x="8108" y="7696"/>
                  </a:cubicBezTo>
                  <a:cubicBezTo>
                    <a:pt x="9881" y="5922"/>
                    <a:pt x="9881" y="3072"/>
                    <a:pt x="8108" y="1330"/>
                  </a:cubicBezTo>
                  <a:cubicBezTo>
                    <a:pt x="7237" y="443"/>
                    <a:pt x="6089" y="0"/>
                    <a:pt x="49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2324780" y="3577858"/>
              <a:ext cx="157841" cy="183939"/>
            </a:xfrm>
            <a:custGeom>
              <a:avLst/>
              <a:gdLst/>
              <a:ahLst/>
              <a:cxnLst/>
              <a:rect l="l" t="t" r="r" b="b"/>
              <a:pathLst>
                <a:path w="4778" h="5568" extrusionOk="0">
                  <a:moveTo>
                    <a:pt x="3404" y="551"/>
                  </a:moveTo>
                  <a:cubicBezTo>
                    <a:pt x="3649" y="551"/>
                    <a:pt x="3868" y="731"/>
                    <a:pt x="3896" y="1007"/>
                  </a:cubicBezTo>
                  <a:cubicBezTo>
                    <a:pt x="3959" y="1292"/>
                    <a:pt x="3769" y="1545"/>
                    <a:pt x="3453" y="1609"/>
                  </a:cubicBezTo>
                  <a:cubicBezTo>
                    <a:pt x="3432" y="1611"/>
                    <a:pt x="3411" y="1612"/>
                    <a:pt x="3391" y="1612"/>
                  </a:cubicBezTo>
                  <a:cubicBezTo>
                    <a:pt x="3132" y="1612"/>
                    <a:pt x="2910" y="1429"/>
                    <a:pt x="2851" y="1165"/>
                  </a:cubicBezTo>
                  <a:cubicBezTo>
                    <a:pt x="2819" y="880"/>
                    <a:pt x="3009" y="595"/>
                    <a:pt x="3294" y="563"/>
                  </a:cubicBezTo>
                  <a:cubicBezTo>
                    <a:pt x="3331" y="555"/>
                    <a:pt x="3368" y="551"/>
                    <a:pt x="3404" y="551"/>
                  </a:cubicBezTo>
                  <a:close/>
                  <a:moveTo>
                    <a:pt x="1983" y="2918"/>
                  </a:moveTo>
                  <a:cubicBezTo>
                    <a:pt x="2007" y="2918"/>
                    <a:pt x="2033" y="2926"/>
                    <a:pt x="2059" y="2939"/>
                  </a:cubicBezTo>
                  <a:cubicBezTo>
                    <a:pt x="2091" y="2970"/>
                    <a:pt x="2091" y="3034"/>
                    <a:pt x="2059" y="3097"/>
                  </a:cubicBezTo>
                  <a:lnTo>
                    <a:pt x="856" y="4807"/>
                  </a:lnTo>
                  <a:cubicBezTo>
                    <a:pt x="824" y="4807"/>
                    <a:pt x="792" y="4839"/>
                    <a:pt x="792" y="4839"/>
                  </a:cubicBezTo>
                  <a:cubicBezTo>
                    <a:pt x="761" y="4839"/>
                    <a:pt x="729" y="4839"/>
                    <a:pt x="697" y="4807"/>
                  </a:cubicBezTo>
                  <a:cubicBezTo>
                    <a:pt x="666" y="4775"/>
                    <a:pt x="634" y="4712"/>
                    <a:pt x="697" y="4680"/>
                  </a:cubicBezTo>
                  <a:lnTo>
                    <a:pt x="1901" y="2970"/>
                  </a:lnTo>
                  <a:cubicBezTo>
                    <a:pt x="1919" y="2933"/>
                    <a:pt x="1949" y="2918"/>
                    <a:pt x="1983" y="2918"/>
                  </a:cubicBezTo>
                  <a:close/>
                  <a:moveTo>
                    <a:pt x="2944" y="1"/>
                  </a:moveTo>
                  <a:cubicBezTo>
                    <a:pt x="2851" y="1"/>
                    <a:pt x="2756" y="9"/>
                    <a:pt x="2661" y="25"/>
                  </a:cubicBezTo>
                  <a:cubicBezTo>
                    <a:pt x="1743" y="183"/>
                    <a:pt x="1109" y="1039"/>
                    <a:pt x="1267" y="1957"/>
                  </a:cubicBezTo>
                  <a:cubicBezTo>
                    <a:pt x="1299" y="2084"/>
                    <a:pt x="1331" y="2179"/>
                    <a:pt x="1362" y="2305"/>
                  </a:cubicBezTo>
                  <a:lnTo>
                    <a:pt x="1204" y="2432"/>
                  </a:lnTo>
                  <a:cubicBezTo>
                    <a:pt x="1172" y="2432"/>
                    <a:pt x="1141" y="2464"/>
                    <a:pt x="1141" y="2495"/>
                  </a:cubicBezTo>
                  <a:cubicBezTo>
                    <a:pt x="1141" y="2559"/>
                    <a:pt x="1172" y="2590"/>
                    <a:pt x="1204" y="2590"/>
                  </a:cubicBezTo>
                  <a:lnTo>
                    <a:pt x="1362" y="2717"/>
                  </a:lnTo>
                  <a:lnTo>
                    <a:pt x="1267" y="2844"/>
                  </a:lnTo>
                  <a:lnTo>
                    <a:pt x="1109" y="2844"/>
                  </a:lnTo>
                  <a:cubicBezTo>
                    <a:pt x="1046" y="2875"/>
                    <a:pt x="1014" y="2907"/>
                    <a:pt x="1014" y="2970"/>
                  </a:cubicBezTo>
                  <a:lnTo>
                    <a:pt x="1046" y="3160"/>
                  </a:lnTo>
                  <a:lnTo>
                    <a:pt x="919" y="3319"/>
                  </a:lnTo>
                  <a:lnTo>
                    <a:pt x="761" y="3350"/>
                  </a:lnTo>
                  <a:cubicBezTo>
                    <a:pt x="697" y="3350"/>
                    <a:pt x="666" y="3414"/>
                    <a:pt x="666" y="3477"/>
                  </a:cubicBezTo>
                  <a:lnTo>
                    <a:pt x="697" y="3635"/>
                  </a:lnTo>
                  <a:lnTo>
                    <a:pt x="571" y="3794"/>
                  </a:lnTo>
                  <a:lnTo>
                    <a:pt x="412" y="3825"/>
                  </a:lnTo>
                  <a:cubicBezTo>
                    <a:pt x="349" y="3825"/>
                    <a:pt x="317" y="3889"/>
                    <a:pt x="317" y="3952"/>
                  </a:cubicBezTo>
                  <a:lnTo>
                    <a:pt x="349" y="4110"/>
                  </a:lnTo>
                  <a:lnTo>
                    <a:pt x="32" y="4585"/>
                  </a:lnTo>
                  <a:cubicBezTo>
                    <a:pt x="1" y="4585"/>
                    <a:pt x="1" y="4617"/>
                    <a:pt x="1" y="4649"/>
                  </a:cubicBezTo>
                  <a:lnTo>
                    <a:pt x="127" y="5472"/>
                  </a:lnTo>
                  <a:cubicBezTo>
                    <a:pt x="159" y="5536"/>
                    <a:pt x="191" y="5567"/>
                    <a:pt x="254" y="5567"/>
                  </a:cubicBezTo>
                  <a:lnTo>
                    <a:pt x="1109" y="5441"/>
                  </a:lnTo>
                  <a:cubicBezTo>
                    <a:pt x="1141" y="5441"/>
                    <a:pt x="1141" y="5409"/>
                    <a:pt x="1172" y="5377"/>
                  </a:cubicBezTo>
                  <a:lnTo>
                    <a:pt x="2503" y="3540"/>
                  </a:lnTo>
                  <a:lnTo>
                    <a:pt x="2661" y="3635"/>
                  </a:lnTo>
                  <a:cubicBezTo>
                    <a:pt x="2693" y="3667"/>
                    <a:pt x="2724" y="3667"/>
                    <a:pt x="2756" y="3667"/>
                  </a:cubicBezTo>
                  <a:cubicBezTo>
                    <a:pt x="2788" y="3635"/>
                    <a:pt x="2819" y="3635"/>
                    <a:pt x="2819" y="3604"/>
                  </a:cubicBezTo>
                  <a:lnTo>
                    <a:pt x="2883" y="3382"/>
                  </a:lnTo>
                  <a:cubicBezTo>
                    <a:pt x="2917" y="3384"/>
                    <a:pt x="2950" y="3385"/>
                    <a:pt x="2984" y="3385"/>
                  </a:cubicBezTo>
                  <a:cubicBezTo>
                    <a:pt x="4039" y="3385"/>
                    <a:pt x="4778" y="2431"/>
                    <a:pt x="4624" y="1419"/>
                  </a:cubicBezTo>
                  <a:cubicBezTo>
                    <a:pt x="4482" y="595"/>
                    <a:pt x="3755" y="1"/>
                    <a:pt x="2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1055774" y="2095181"/>
              <a:ext cx="1427013" cy="833836"/>
            </a:xfrm>
            <a:custGeom>
              <a:avLst/>
              <a:gdLst/>
              <a:ahLst/>
              <a:cxnLst/>
              <a:rect l="l" t="t" r="r" b="b"/>
              <a:pathLst>
                <a:path w="43197" h="25241" extrusionOk="0">
                  <a:moveTo>
                    <a:pt x="1805" y="1"/>
                  </a:moveTo>
                  <a:cubicBezTo>
                    <a:pt x="792" y="1"/>
                    <a:pt x="0" y="824"/>
                    <a:pt x="0" y="1806"/>
                  </a:cubicBezTo>
                  <a:lnTo>
                    <a:pt x="0" y="24924"/>
                  </a:lnTo>
                  <a:lnTo>
                    <a:pt x="43197" y="25241"/>
                  </a:lnTo>
                  <a:lnTo>
                    <a:pt x="43165" y="1774"/>
                  </a:lnTo>
                  <a:cubicBezTo>
                    <a:pt x="43165" y="792"/>
                    <a:pt x="42405" y="1"/>
                    <a:pt x="41423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1043221" y="2107735"/>
              <a:ext cx="1427013" cy="823397"/>
            </a:xfrm>
            <a:custGeom>
              <a:avLst/>
              <a:gdLst/>
              <a:ahLst/>
              <a:cxnLst/>
              <a:rect l="l" t="t" r="r" b="b"/>
              <a:pathLst>
                <a:path w="43197" h="24925" extrusionOk="0">
                  <a:moveTo>
                    <a:pt x="1520" y="1"/>
                  </a:moveTo>
                  <a:cubicBezTo>
                    <a:pt x="697" y="1"/>
                    <a:pt x="0" y="666"/>
                    <a:pt x="0" y="1489"/>
                  </a:cubicBezTo>
                  <a:lnTo>
                    <a:pt x="0" y="24924"/>
                  </a:lnTo>
                  <a:lnTo>
                    <a:pt x="43197" y="24924"/>
                  </a:lnTo>
                  <a:lnTo>
                    <a:pt x="43197" y="1457"/>
                  </a:lnTo>
                  <a:cubicBezTo>
                    <a:pt x="43197" y="666"/>
                    <a:pt x="42532" y="1"/>
                    <a:pt x="4170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762820" y="2928985"/>
              <a:ext cx="2029637" cy="226025"/>
            </a:xfrm>
            <a:custGeom>
              <a:avLst/>
              <a:gdLst/>
              <a:ahLst/>
              <a:cxnLst/>
              <a:rect l="l" t="t" r="r" b="b"/>
              <a:pathLst>
                <a:path w="61439" h="6842" extrusionOk="0">
                  <a:moveTo>
                    <a:pt x="52065" y="1"/>
                  </a:moveTo>
                  <a:lnTo>
                    <a:pt x="8456" y="64"/>
                  </a:lnTo>
                  <a:lnTo>
                    <a:pt x="444" y="2788"/>
                  </a:lnTo>
                  <a:cubicBezTo>
                    <a:pt x="1" y="3674"/>
                    <a:pt x="349" y="6841"/>
                    <a:pt x="1584" y="6841"/>
                  </a:cubicBezTo>
                  <a:lnTo>
                    <a:pt x="58494" y="6841"/>
                  </a:lnTo>
                  <a:cubicBezTo>
                    <a:pt x="59697" y="6841"/>
                    <a:pt x="61439" y="3294"/>
                    <a:pt x="59982" y="2503"/>
                  </a:cubicBezTo>
                  <a:lnTo>
                    <a:pt x="5206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762820" y="2931099"/>
              <a:ext cx="2005588" cy="121371"/>
            </a:xfrm>
            <a:custGeom>
              <a:avLst/>
              <a:gdLst/>
              <a:ahLst/>
              <a:cxnLst/>
              <a:rect l="l" t="t" r="r" b="b"/>
              <a:pathLst>
                <a:path w="60711" h="3674" extrusionOk="0">
                  <a:moveTo>
                    <a:pt x="8456" y="0"/>
                  </a:moveTo>
                  <a:lnTo>
                    <a:pt x="444" y="2724"/>
                  </a:lnTo>
                  <a:cubicBezTo>
                    <a:pt x="1" y="3547"/>
                    <a:pt x="349" y="3674"/>
                    <a:pt x="1584" y="3674"/>
                  </a:cubicBezTo>
                  <a:lnTo>
                    <a:pt x="58494" y="3674"/>
                  </a:lnTo>
                  <a:cubicBezTo>
                    <a:pt x="59697" y="3674"/>
                    <a:pt x="60710" y="3515"/>
                    <a:pt x="59824" y="2724"/>
                  </a:cubicBezTo>
                  <a:lnTo>
                    <a:pt x="5162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1469009" y="2966645"/>
              <a:ext cx="583795" cy="56523"/>
            </a:xfrm>
            <a:custGeom>
              <a:avLst/>
              <a:gdLst/>
              <a:ahLst/>
              <a:cxnLst/>
              <a:rect l="l" t="t" r="r" b="b"/>
              <a:pathLst>
                <a:path w="17672" h="1711" extrusionOk="0">
                  <a:moveTo>
                    <a:pt x="1552" y="1"/>
                  </a:moveTo>
                  <a:cubicBezTo>
                    <a:pt x="1267" y="1"/>
                    <a:pt x="1046" y="96"/>
                    <a:pt x="950" y="223"/>
                  </a:cubicBezTo>
                  <a:lnTo>
                    <a:pt x="127" y="1299"/>
                  </a:lnTo>
                  <a:cubicBezTo>
                    <a:pt x="0" y="1489"/>
                    <a:pt x="317" y="1711"/>
                    <a:pt x="760" y="1711"/>
                  </a:cubicBezTo>
                  <a:lnTo>
                    <a:pt x="16912" y="1711"/>
                  </a:lnTo>
                  <a:cubicBezTo>
                    <a:pt x="17355" y="1711"/>
                    <a:pt x="17672" y="1489"/>
                    <a:pt x="17513" y="1299"/>
                  </a:cubicBezTo>
                  <a:lnTo>
                    <a:pt x="16722" y="223"/>
                  </a:lnTo>
                  <a:cubicBezTo>
                    <a:pt x="16627" y="96"/>
                    <a:pt x="16373" y="1"/>
                    <a:pt x="16088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1122703" y="2174697"/>
              <a:ext cx="1277430" cy="752240"/>
            </a:xfrm>
            <a:custGeom>
              <a:avLst/>
              <a:gdLst/>
              <a:ahLst/>
              <a:cxnLst/>
              <a:rect l="l" t="t" r="r" b="b"/>
              <a:pathLst>
                <a:path w="38669" h="22771" extrusionOk="0">
                  <a:moveTo>
                    <a:pt x="1679" y="0"/>
                  </a:moveTo>
                  <a:cubicBezTo>
                    <a:pt x="761" y="0"/>
                    <a:pt x="1" y="761"/>
                    <a:pt x="1" y="1679"/>
                  </a:cubicBezTo>
                  <a:lnTo>
                    <a:pt x="1" y="22770"/>
                  </a:lnTo>
                  <a:lnTo>
                    <a:pt x="38669" y="22770"/>
                  </a:lnTo>
                  <a:lnTo>
                    <a:pt x="38669" y="1679"/>
                  </a:lnTo>
                  <a:cubicBezTo>
                    <a:pt x="38669" y="761"/>
                    <a:pt x="37909" y="0"/>
                    <a:pt x="3699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1454374" y="2275585"/>
              <a:ext cx="619373" cy="558391"/>
            </a:xfrm>
            <a:custGeom>
              <a:avLst/>
              <a:gdLst/>
              <a:ahLst/>
              <a:cxnLst/>
              <a:rect l="l" t="t" r="r" b="b"/>
              <a:pathLst>
                <a:path w="18749" h="16903" extrusionOk="0">
                  <a:moveTo>
                    <a:pt x="9358" y="1"/>
                  </a:moveTo>
                  <a:cubicBezTo>
                    <a:pt x="5645" y="1"/>
                    <a:pt x="2239" y="2474"/>
                    <a:pt x="1235" y="6225"/>
                  </a:cubicBezTo>
                  <a:cubicBezTo>
                    <a:pt x="0" y="10754"/>
                    <a:pt x="2660" y="15378"/>
                    <a:pt x="7189" y="16613"/>
                  </a:cubicBezTo>
                  <a:cubicBezTo>
                    <a:pt x="7921" y="16809"/>
                    <a:pt x="8655" y="16902"/>
                    <a:pt x="9379" y="16902"/>
                  </a:cubicBezTo>
                  <a:cubicBezTo>
                    <a:pt x="13101" y="16902"/>
                    <a:pt x="16511" y="14425"/>
                    <a:pt x="17545" y="10659"/>
                  </a:cubicBezTo>
                  <a:cubicBezTo>
                    <a:pt x="18748" y="6162"/>
                    <a:pt x="16088" y="1507"/>
                    <a:pt x="11591" y="303"/>
                  </a:cubicBezTo>
                  <a:cubicBezTo>
                    <a:pt x="10845" y="99"/>
                    <a:pt x="10095" y="1"/>
                    <a:pt x="9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1631178" y="2376606"/>
              <a:ext cx="266791" cy="355721"/>
            </a:xfrm>
            <a:custGeom>
              <a:avLst/>
              <a:gdLst/>
              <a:ahLst/>
              <a:cxnLst/>
              <a:rect l="l" t="t" r="r" b="b"/>
              <a:pathLst>
                <a:path w="8076" h="10768" extrusionOk="0">
                  <a:moveTo>
                    <a:pt x="4022" y="1362"/>
                  </a:moveTo>
                  <a:cubicBezTo>
                    <a:pt x="5036" y="1362"/>
                    <a:pt x="5827" y="2154"/>
                    <a:pt x="5827" y="3167"/>
                  </a:cubicBezTo>
                  <a:lnTo>
                    <a:pt x="5827" y="3864"/>
                  </a:lnTo>
                  <a:lnTo>
                    <a:pt x="5827" y="4054"/>
                  </a:lnTo>
                  <a:lnTo>
                    <a:pt x="2249" y="4054"/>
                  </a:lnTo>
                  <a:lnTo>
                    <a:pt x="2249" y="3864"/>
                  </a:lnTo>
                  <a:lnTo>
                    <a:pt x="2249" y="3167"/>
                  </a:lnTo>
                  <a:cubicBezTo>
                    <a:pt x="2249" y="2154"/>
                    <a:pt x="3040" y="1362"/>
                    <a:pt x="4022" y="1362"/>
                  </a:cubicBezTo>
                  <a:close/>
                  <a:moveTo>
                    <a:pt x="4054" y="5828"/>
                  </a:moveTo>
                  <a:cubicBezTo>
                    <a:pt x="4529" y="5828"/>
                    <a:pt x="4941" y="6239"/>
                    <a:pt x="4941" y="6746"/>
                  </a:cubicBezTo>
                  <a:cubicBezTo>
                    <a:pt x="4941" y="7031"/>
                    <a:pt x="4782" y="7284"/>
                    <a:pt x="4560" y="7474"/>
                  </a:cubicBezTo>
                  <a:lnTo>
                    <a:pt x="4719" y="8741"/>
                  </a:lnTo>
                  <a:cubicBezTo>
                    <a:pt x="4719" y="8805"/>
                    <a:pt x="4687" y="8868"/>
                    <a:pt x="4655" y="8900"/>
                  </a:cubicBezTo>
                  <a:cubicBezTo>
                    <a:pt x="4624" y="8963"/>
                    <a:pt x="4560" y="8995"/>
                    <a:pt x="4497" y="8995"/>
                  </a:cubicBezTo>
                  <a:lnTo>
                    <a:pt x="3579" y="8995"/>
                  </a:lnTo>
                  <a:cubicBezTo>
                    <a:pt x="3515" y="8995"/>
                    <a:pt x="3452" y="8963"/>
                    <a:pt x="3420" y="8900"/>
                  </a:cubicBezTo>
                  <a:cubicBezTo>
                    <a:pt x="3389" y="8868"/>
                    <a:pt x="3357" y="8805"/>
                    <a:pt x="3357" y="8741"/>
                  </a:cubicBezTo>
                  <a:lnTo>
                    <a:pt x="3515" y="7474"/>
                  </a:lnTo>
                  <a:cubicBezTo>
                    <a:pt x="3294" y="7284"/>
                    <a:pt x="3135" y="7031"/>
                    <a:pt x="3135" y="6746"/>
                  </a:cubicBezTo>
                  <a:cubicBezTo>
                    <a:pt x="3135" y="6239"/>
                    <a:pt x="3547" y="5828"/>
                    <a:pt x="4054" y="5828"/>
                  </a:cubicBezTo>
                  <a:close/>
                  <a:moveTo>
                    <a:pt x="4022" y="1"/>
                  </a:moveTo>
                  <a:cubicBezTo>
                    <a:pt x="2312" y="1"/>
                    <a:pt x="887" y="1426"/>
                    <a:pt x="887" y="3167"/>
                  </a:cubicBezTo>
                  <a:lnTo>
                    <a:pt x="887" y="3864"/>
                  </a:lnTo>
                  <a:lnTo>
                    <a:pt x="887" y="4054"/>
                  </a:lnTo>
                  <a:lnTo>
                    <a:pt x="222" y="4054"/>
                  </a:lnTo>
                  <a:cubicBezTo>
                    <a:pt x="95" y="4054"/>
                    <a:pt x="0" y="4149"/>
                    <a:pt x="0" y="4276"/>
                  </a:cubicBezTo>
                  <a:lnTo>
                    <a:pt x="0" y="9881"/>
                  </a:lnTo>
                  <a:cubicBezTo>
                    <a:pt x="0" y="10388"/>
                    <a:pt x="412" y="10768"/>
                    <a:pt x="887" y="10768"/>
                  </a:cubicBezTo>
                  <a:lnTo>
                    <a:pt x="7157" y="10768"/>
                  </a:lnTo>
                  <a:cubicBezTo>
                    <a:pt x="7664" y="10768"/>
                    <a:pt x="8076" y="10388"/>
                    <a:pt x="8076" y="9881"/>
                  </a:cubicBezTo>
                  <a:lnTo>
                    <a:pt x="8076" y="4276"/>
                  </a:lnTo>
                  <a:cubicBezTo>
                    <a:pt x="8076" y="4149"/>
                    <a:pt x="7981" y="4054"/>
                    <a:pt x="7854" y="4054"/>
                  </a:cubicBezTo>
                  <a:lnTo>
                    <a:pt x="7189" y="4054"/>
                  </a:lnTo>
                  <a:lnTo>
                    <a:pt x="7189" y="3864"/>
                  </a:lnTo>
                  <a:lnTo>
                    <a:pt x="7189" y="3167"/>
                  </a:lnTo>
                  <a:cubicBezTo>
                    <a:pt x="7189" y="1426"/>
                    <a:pt x="5764" y="1"/>
                    <a:pt x="402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793179" y="937073"/>
              <a:ext cx="699913" cy="915433"/>
            </a:xfrm>
            <a:custGeom>
              <a:avLst/>
              <a:gdLst/>
              <a:ahLst/>
              <a:cxnLst/>
              <a:rect l="l" t="t" r="r" b="b"/>
              <a:pathLst>
                <a:path w="21187" h="27711" extrusionOk="0">
                  <a:moveTo>
                    <a:pt x="2122" y="0"/>
                  </a:moveTo>
                  <a:cubicBezTo>
                    <a:pt x="950" y="0"/>
                    <a:pt x="0" y="982"/>
                    <a:pt x="0" y="2122"/>
                  </a:cubicBezTo>
                  <a:lnTo>
                    <a:pt x="0" y="25589"/>
                  </a:lnTo>
                  <a:cubicBezTo>
                    <a:pt x="0" y="26760"/>
                    <a:pt x="950" y="27710"/>
                    <a:pt x="2122" y="27710"/>
                  </a:cubicBezTo>
                  <a:lnTo>
                    <a:pt x="19065" y="27710"/>
                  </a:lnTo>
                  <a:cubicBezTo>
                    <a:pt x="20237" y="27710"/>
                    <a:pt x="21187" y="26760"/>
                    <a:pt x="21187" y="25589"/>
                  </a:cubicBezTo>
                  <a:lnTo>
                    <a:pt x="21187" y="2122"/>
                  </a:lnTo>
                  <a:cubicBezTo>
                    <a:pt x="21187" y="982"/>
                    <a:pt x="20237" y="0"/>
                    <a:pt x="1906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773292" y="957984"/>
              <a:ext cx="699946" cy="914409"/>
            </a:xfrm>
            <a:custGeom>
              <a:avLst/>
              <a:gdLst/>
              <a:ahLst/>
              <a:cxnLst/>
              <a:rect l="l" t="t" r="r" b="b"/>
              <a:pathLst>
                <a:path w="21188" h="27680" extrusionOk="0">
                  <a:moveTo>
                    <a:pt x="1679" y="1"/>
                  </a:moveTo>
                  <a:cubicBezTo>
                    <a:pt x="761" y="1"/>
                    <a:pt x="0" y="761"/>
                    <a:pt x="0" y="1679"/>
                  </a:cubicBezTo>
                  <a:lnTo>
                    <a:pt x="0" y="25969"/>
                  </a:lnTo>
                  <a:cubicBezTo>
                    <a:pt x="0" y="26919"/>
                    <a:pt x="761" y="27679"/>
                    <a:pt x="1679" y="27679"/>
                  </a:cubicBezTo>
                  <a:lnTo>
                    <a:pt x="19509" y="27679"/>
                  </a:lnTo>
                  <a:cubicBezTo>
                    <a:pt x="20427" y="27679"/>
                    <a:pt x="21187" y="26919"/>
                    <a:pt x="21187" y="25969"/>
                  </a:cubicBezTo>
                  <a:lnTo>
                    <a:pt x="21187" y="1679"/>
                  </a:lnTo>
                  <a:cubicBezTo>
                    <a:pt x="21187" y="761"/>
                    <a:pt x="20427" y="1"/>
                    <a:pt x="1950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1082962" y="1765624"/>
              <a:ext cx="80605" cy="80605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39"/>
                    <a:pt x="1204" y="2439"/>
                  </a:cubicBezTo>
                  <a:cubicBezTo>
                    <a:pt x="1869" y="2439"/>
                    <a:pt x="2439" y="1869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826643" y="1018670"/>
              <a:ext cx="593209" cy="725019"/>
            </a:xfrm>
            <a:custGeom>
              <a:avLst/>
              <a:gdLst/>
              <a:ahLst/>
              <a:cxnLst/>
              <a:rect l="l" t="t" r="r" b="b"/>
              <a:pathLst>
                <a:path w="17957" h="21947" extrusionOk="0">
                  <a:moveTo>
                    <a:pt x="887" y="0"/>
                  </a:moveTo>
                  <a:cubicBezTo>
                    <a:pt x="381" y="0"/>
                    <a:pt x="1" y="412"/>
                    <a:pt x="1" y="887"/>
                  </a:cubicBezTo>
                  <a:lnTo>
                    <a:pt x="1" y="21028"/>
                  </a:lnTo>
                  <a:cubicBezTo>
                    <a:pt x="1" y="21535"/>
                    <a:pt x="381" y="21947"/>
                    <a:pt x="887" y="21947"/>
                  </a:cubicBezTo>
                  <a:lnTo>
                    <a:pt x="17070" y="21947"/>
                  </a:lnTo>
                  <a:cubicBezTo>
                    <a:pt x="17577" y="21947"/>
                    <a:pt x="17957" y="21535"/>
                    <a:pt x="17957" y="21028"/>
                  </a:cubicBezTo>
                  <a:lnTo>
                    <a:pt x="17957" y="887"/>
                  </a:lnTo>
                  <a:cubicBezTo>
                    <a:pt x="17957" y="412"/>
                    <a:pt x="17577" y="0"/>
                    <a:pt x="170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907216" y="1196894"/>
              <a:ext cx="432098" cy="380101"/>
            </a:xfrm>
            <a:custGeom>
              <a:avLst/>
              <a:gdLst/>
              <a:ahLst/>
              <a:cxnLst/>
              <a:rect l="l" t="t" r="r" b="b"/>
              <a:pathLst>
                <a:path w="13080" h="11506" extrusionOk="0">
                  <a:moveTo>
                    <a:pt x="6528" y="0"/>
                  </a:moveTo>
                  <a:cubicBezTo>
                    <a:pt x="5798" y="0"/>
                    <a:pt x="5056" y="139"/>
                    <a:pt x="4339" y="432"/>
                  </a:cubicBezTo>
                  <a:cubicBezTo>
                    <a:pt x="1394" y="1668"/>
                    <a:pt x="0" y="5024"/>
                    <a:pt x="1235" y="7970"/>
                  </a:cubicBezTo>
                  <a:cubicBezTo>
                    <a:pt x="2145" y="10172"/>
                    <a:pt x="4285" y="11506"/>
                    <a:pt x="6548" y="11506"/>
                  </a:cubicBezTo>
                  <a:cubicBezTo>
                    <a:pt x="7279" y="11506"/>
                    <a:pt x="8022" y="11367"/>
                    <a:pt x="8741" y="11073"/>
                  </a:cubicBezTo>
                  <a:cubicBezTo>
                    <a:pt x="11686" y="9838"/>
                    <a:pt x="13079" y="6481"/>
                    <a:pt x="11844" y="3568"/>
                  </a:cubicBezTo>
                  <a:cubicBezTo>
                    <a:pt x="10934" y="1340"/>
                    <a:pt x="8792" y="0"/>
                    <a:pt x="6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1009723" y="1288202"/>
              <a:ext cx="227050" cy="206502"/>
            </a:xfrm>
            <a:custGeom>
              <a:avLst/>
              <a:gdLst/>
              <a:ahLst/>
              <a:cxnLst/>
              <a:rect l="l" t="t" r="r" b="b"/>
              <a:pathLst>
                <a:path w="6873" h="6251" extrusionOk="0">
                  <a:moveTo>
                    <a:pt x="2637" y="0"/>
                  </a:moveTo>
                  <a:cubicBezTo>
                    <a:pt x="2613" y="0"/>
                    <a:pt x="2588" y="4"/>
                    <a:pt x="2566" y="12"/>
                  </a:cubicBezTo>
                  <a:cubicBezTo>
                    <a:pt x="2471" y="75"/>
                    <a:pt x="2408" y="202"/>
                    <a:pt x="2471" y="297"/>
                  </a:cubicBezTo>
                  <a:lnTo>
                    <a:pt x="2598" y="614"/>
                  </a:lnTo>
                  <a:cubicBezTo>
                    <a:pt x="2218" y="709"/>
                    <a:pt x="1901" y="1057"/>
                    <a:pt x="1901" y="1469"/>
                  </a:cubicBezTo>
                  <a:lnTo>
                    <a:pt x="1901" y="1532"/>
                  </a:lnTo>
                  <a:lnTo>
                    <a:pt x="1711" y="1532"/>
                  </a:lnTo>
                  <a:cubicBezTo>
                    <a:pt x="1521" y="1532"/>
                    <a:pt x="1394" y="1690"/>
                    <a:pt x="1394" y="1880"/>
                  </a:cubicBezTo>
                  <a:lnTo>
                    <a:pt x="1394" y="2039"/>
                  </a:lnTo>
                  <a:cubicBezTo>
                    <a:pt x="1014" y="1944"/>
                    <a:pt x="729" y="1627"/>
                    <a:pt x="729" y="1215"/>
                  </a:cubicBezTo>
                  <a:lnTo>
                    <a:pt x="729" y="962"/>
                  </a:lnTo>
                  <a:cubicBezTo>
                    <a:pt x="729" y="835"/>
                    <a:pt x="634" y="740"/>
                    <a:pt x="507" y="740"/>
                  </a:cubicBezTo>
                  <a:cubicBezTo>
                    <a:pt x="412" y="740"/>
                    <a:pt x="317" y="835"/>
                    <a:pt x="317" y="962"/>
                  </a:cubicBezTo>
                  <a:lnTo>
                    <a:pt x="317" y="1215"/>
                  </a:lnTo>
                  <a:cubicBezTo>
                    <a:pt x="317" y="1849"/>
                    <a:pt x="792" y="2355"/>
                    <a:pt x="1394" y="2450"/>
                  </a:cubicBezTo>
                  <a:lnTo>
                    <a:pt x="1394" y="2862"/>
                  </a:lnTo>
                  <a:lnTo>
                    <a:pt x="191" y="2862"/>
                  </a:lnTo>
                  <a:cubicBezTo>
                    <a:pt x="64" y="2862"/>
                    <a:pt x="1" y="2957"/>
                    <a:pt x="1" y="3052"/>
                  </a:cubicBezTo>
                  <a:cubicBezTo>
                    <a:pt x="1" y="3179"/>
                    <a:pt x="64" y="3274"/>
                    <a:pt x="191" y="3274"/>
                  </a:cubicBezTo>
                  <a:lnTo>
                    <a:pt x="1394" y="3274"/>
                  </a:lnTo>
                  <a:lnTo>
                    <a:pt x="1394" y="3686"/>
                  </a:lnTo>
                  <a:cubicBezTo>
                    <a:pt x="792" y="3781"/>
                    <a:pt x="317" y="4287"/>
                    <a:pt x="317" y="4921"/>
                  </a:cubicBezTo>
                  <a:lnTo>
                    <a:pt x="317" y="5174"/>
                  </a:lnTo>
                  <a:cubicBezTo>
                    <a:pt x="317" y="5269"/>
                    <a:pt x="412" y="5364"/>
                    <a:pt x="507" y="5364"/>
                  </a:cubicBezTo>
                  <a:cubicBezTo>
                    <a:pt x="634" y="5364"/>
                    <a:pt x="729" y="5269"/>
                    <a:pt x="729" y="5174"/>
                  </a:cubicBezTo>
                  <a:lnTo>
                    <a:pt x="729" y="4921"/>
                  </a:lnTo>
                  <a:cubicBezTo>
                    <a:pt x="729" y="4509"/>
                    <a:pt x="1014" y="4161"/>
                    <a:pt x="1394" y="4066"/>
                  </a:cubicBezTo>
                  <a:lnTo>
                    <a:pt x="1394" y="4192"/>
                  </a:lnTo>
                  <a:cubicBezTo>
                    <a:pt x="1394" y="5332"/>
                    <a:pt x="2313" y="6251"/>
                    <a:pt x="3421" y="6251"/>
                  </a:cubicBezTo>
                  <a:cubicBezTo>
                    <a:pt x="4561" y="6251"/>
                    <a:pt x="5479" y="5332"/>
                    <a:pt x="5479" y="4192"/>
                  </a:cubicBezTo>
                  <a:lnTo>
                    <a:pt x="5479" y="4066"/>
                  </a:lnTo>
                  <a:cubicBezTo>
                    <a:pt x="5859" y="4161"/>
                    <a:pt x="6145" y="4509"/>
                    <a:pt x="6145" y="4921"/>
                  </a:cubicBezTo>
                  <a:lnTo>
                    <a:pt x="6145" y="5174"/>
                  </a:lnTo>
                  <a:cubicBezTo>
                    <a:pt x="6145" y="5269"/>
                    <a:pt x="6240" y="5364"/>
                    <a:pt x="6335" y="5364"/>
                  </a:cubicBezTo>
                  <a:cubicBezTo>
                    <a:pt x="6461" y="5364"/>
                    <a:pt x="6556" y="5269"/>
                    <a:pt x="6556" y="5174"/>
                  </a:cubicBezTo>
                  <a:lnTo>
                    <a:pt x="6556" y="4921"/>
                  </a:lnTo>
                  <a:cubicBezTo>
                    <a:pt x="6556" y="4287"/>
                    <a:pt x="6081" y="3781"/>
                    <a:pt x="5479" y="3686"/>
                  </a:cubicBezTo>
                  <a:lnTo>
                    <a:pt x="5479" y="3274"/>
                  </a:lnTo>
                  <a:lnTo>
                    <a:pt x="6683" y="3274"/>
                  </a:lnTo>
                  <a:cubicBezTo>
                    <a:pt x="6778" y="3274"/>
                    <a:pt x="6873" y="3179"/>
                    <a:pt x="6873" y="3052"/>
                  </a:cubicBezTo>
                  <a:cubicBezTo>
                    <a:pt x="6873" y="2957"/>
                    <a:pt x="6778" y="2862"/>
                    <a:pt x="6683" y="2862"/>
                  </a:cubicBezTo>
                  <a:lnTo>
                    <a:pt x="5479" y="2862"/>
                  </a:lnTo>
                  <a:lnTo>
                    <a:pt x="5479" y="2450"/>
                  </a:lnTo>
                  <a:cubicBezTo>
                    <a:pt x="6081" y="2355"/>
                    <a:pt x="6556" y="1849"/>
                    <a:pt x="6556" y="1215"/>
                  </a:cubicBezTo>
                  <a:lnTo>
                    <a:pt x="6556" y="962"/>
                  </a:lnTo>
                  <a:cubicBezTo>
                    <a:pt x="6556" y="835"/>
                    <a:pt x="6461" y="740"/>
                    <a:pt x="6335" y="740"/>
                  </a:cubicBezTo>
                  <a:cubicBezTo>
                    <a:pt x="6240" y="740"/>
                    <a:pt x="6145" y="835"/>
                    <a:pt x="6145" y="962"/>
                  </a:cubicBezTo>
                  <a:lnTo>
                    <a:pt x="6145" y="1215"/>
                  </a:lnTo>
                  <a:cubicBezTo>
                    <a:pt x="6145" y="1627"/>
                    <a:pt x="5859" y="1975"/>
                    <a:pt x="5479" y="2039"/>
                  </a:cubicBezTo>
                  <a:lnTo>
                    <a:pt x="5479" y="1880"/>
                  </a:lnTo>
                  <a:cubicBezTo>
                    <a:pt x="5479" y="1690"/>
                    <a:pt x="5321" y="1532"/>
                    <a:pt x="5163" y="1532"/>
                  </a:cubicBezTo>
                  <a:lnTo>
                    <a:pt x="4941" y="1532"/>
                  </a:lnTo>
                  <a:lnTo>
                    <a:pt x="4941" y="1469"/>
                  </a:lnTo>
                  <a:cubicBezTo>
                    <a:pt x="4941" y="1057"/>
                    <a:pt x="4656" y="709"/>
                    <a:pt x="4244" y="614"/>
                  </a:cubicBezTo>
                  <a:lnTo>
                    <a:pt x="4403" y="297"/>
                  </a:lnTo>
                  <a:cubicBezTo>
                    <a:pt x="4434" y="202"/>
                    <a:pt x="4403" y="75"/>
                    <a:pt x="4308" y="12"/>
                  </a:cubicBezTo>
                  <a:cubicBezTo>
                    <a:pt x="4285" y="4"/>
                    <a:pt x="4261" y="0"/>
                    <a:pt x="4237" y="0"/>
                  </a:cubicBezTo>
                  <a:cubicBezTo>
                    <a:pt x="4158" y="0"/>
                    <a:pt x="4079" y="42"/>
                    <a:pt x="4054" y="139"/>
                  </a:cubicBezTo>
                  <a:lnTo>
                    <a:pt x="3833" y="614"/>
                  </a:lnTo>
                  <a:lnTo>
                    <a:pt x="3041" y="614"/>
                  </a:lnTo>
                  <a:lnTo>
                    <a:pt x="2819" y="139"/>
                  </a:lnTo>
                  <a:cubicBezTo>
                    <a:pt x="2795" y="42"/>
                    <a:pt x="2715" y="0"/>
                    <a:pt x="26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2" name="Google Shape;2572;p29"/>
          <p:cNvSpPr txBox="1"/>
          <p:nvPr/>
        </p:nvSpPr>
        <p:spPr>
          <a:xfrm>
            <a:off x="45720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3" name="Google Shape;2573;p29"/>
          <p:cNvSpPr txBox="1"/>
          <p:nvPr/>
        </p:nvSpPr>
        <p:spPr>
          <a:xfrm>
            <a:off x="3644025" y="159795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4" name="Google Shape;2574;p29"/>
          <p:cNvSpPr txBox="1"/>
          <p:nvPr/>
        </p:nvSpPr>
        <p:spPr>
          <a:xfrm>
            <a:off x="3644025" y="185865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5" name="Google Shape;2575;p29"/>
          <p:cNvSpPr txBox="1"/>
          <p:nvPr/>
        </p:nvSpPr>
        <p:spPr>
          <a:xfrm>
            <a:off x="6152375" y="159795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6" name="Google Shape;2576;p29"/>
          <p:cNvSpPr txBox="1"/>
          <p:nvPr/>
        </p:nvSpPr>
        <p:spPr>
          <a:xfrm>
            <a:off x="6152375" y="185865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Earth is where we live on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7" name="Google Shape;2577;p29"/>
          <p:cNvSpPr txBox="1"/>
          <p:nvPr/>
        </p:nvSpPr>
        <p:spPr>
          <a:xfrm>
            <a:off x="3644025" y="2939575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78" name="Google Shape;2578;p29"/>
          <p:cNvSpPr txBox="1"/>
          <p:nvPr/>
        </p:nvSpPr>
        <p:spPr>
          <a:xfrm>
            <a:off x="3644025" y="3200275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Despite being red, it’s cold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9" name="Google Shape;2579;p29"/>
          <p:cNvSpPr txBox="1"/>
          <p:nvPr/>
        </p:nvSpPr>
        <p:spPr>
          <a:xfrm>
            <a:off x="6152375" y="2939575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0" name="Google Shape;2580;p29"/>
          <p:cNvSpPr txBox="1"/>
          <p:nvPr/>
        </p:nvSpPr>
        <p:spPr>
          <a:xfrm>
            <a:off x="6152375" y="3200275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It’s far away from Earth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1" name="Google Shape;2581;p29"/>
          <p:cNvSpPr txBox="1"/>
          <p:nvPr/>
        </p:nvSpPr>
        <p:spPr>
          <a:xfrm>
            <a:off x="3644025" y="428120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2" name="Google Shape;2582;p29"/>
          <p:cNvSpPr txBox="1"/>
          <p:nvPr/>
        </p:nvSpPr>
        <p:spPr>
          <a:xfrm>
            <a:off x="3644025" y="454190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It has several rings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3" name="Google Shape;2583;p29"/>
          <p:cNvSpPr txBox="1"/>
          <p:nvPr/>
        </p:nvSpPr>
        <p:spPr>
          <a:xfrm>
            <a:off x="6152375" y="4281200"/>
            <a:ext cx="2143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 Medium"/>
                <a:ea typeface="Fira Sans Medium"/>
                <a:cs typeface="Fira Sans Medium"/>
                <a:sym typeface="Fira Sans Medium"/>
              </a:rPr>
              <a:t>Venus</a:t>
            </a:r>
            <a:endParaRPr sz="1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584" name="Google Shape;2584;p29"/>
          <p:cNvSpPr txBox="1"/>
          <p:nvPr/>
        </p:nvSpPr>
        <p:spPr>
          <a:xfrm>
            <a:off x="6152375" y="4541900"/>
            <a:ext cx="2143200" cy="1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It has a beautiful name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15"/>
          <p:cNvGrpSpPr/>
          <p:nvPr/>
        </p:nvGrpSpPr>
        <p:grpSpPr>
          <a:xfrm>
            <a:off x="457175" y="1025829"/>
            <a:ext cx="8238506" cy="3710630"/>
            <a:chOff x="713150" y="1387900"/>
            <a:chExt cx="6337800" cy="2854550"/>
          </a:xfrm>
        </p:grpSpPr>
        <p:sp>
          <p:nvSpPr>
            <p:cNvPr id="318" name="Google Shape;318;p15"/>
            <p:cNvSpPr/>
            <p:nvPr/>
          </p:nvSpPr>
          <p:spPr>
            <a:xfrm>
              <a:off x="4369350" y="2513175"/>
              <a:ext cx="2681600" cy="724925"/>
            </a:xfrm>
            <a:custGeom>
              <a:avLst/>
              <a:gdLst/>
              <a:ahLst/>
              <a:cxnLst/>
              <a:rect l="l" t="t" r="r" b="b"/>
              <a:pathLst>
                <a:path w="107264" h="28997" extrusionOk="0">
                  <a:moveTo>
                    <a:pt x="52173" y="0"/>
                  </a:moveTo>
                  <a:cubicBezTo>
                    <a:pt x="28601" y="0"/>
                    <a:pt x="4999" y="635"/>
                    <a:pt x="3325" y="2293"/>
                  </a:cubicBezTo>
                  <a:cubicBezTo>
                    <a:pt x="0" y="5618"/>
                    <a:pt x="5162" y="27374"/>
                    <a:pt x="6936" y="27913"/>
                  </a:cubicBezTo>
                  <a:cubicBezTo>
                    <a:pt x="9502" y="28707"/>
                    <a:pt x="23688" y="28997"/>
                    <a:pt x="40484" y="28997"/>
                  </a:cubicBezTo>
                  <a:cubicBezTo>
                    <a:pt x="67222" y="28997"/>
                    <a:pt x="100574" y="28262"/>
                    <a:pt x="104191" y="27659"/>
                  </a:cubicBezTo>
                  <a:cubicBezTo>
                    <a:pt x="107263" y="27153"/>
                    <a:pt x="103431" y="3338"/>
                    <a:pt x="100866" y="1532"/>
                  </a:cubicBezTo>
                  <a:cubicBezTo>
                    <a:pt x="99580" y="643"/>
                    <a:pt x="75891" y="0"/>
                    <a:pt x="5217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6560850" y="2534850"/>
              <a:ext cx="490100" cy="688025"/>
            </a:xfrm>
            <a:custGeom>
              <a:avLst/>
              <a:gdLst/>
              <a:ahLst/>
              <a:cxnLst/>
              <a:rect l="l" t="t" r="r" b="b"/>
              <a:pathLst>
                <a:path w="19604" h="27521" extrusionOk="0">
                  <a:moveTo>
                    <a:pt x="8392" y="0"/>
                  </a:moveTo>
                  <a:cubicBezTo>
                    <a:pt x="6682" y="6113"/>
                    <a:pt x="4371" y="22137"/>
                    <a:pt x="0" y="27521"/>
                  </a:cubicBezTo>
                  <a:cubicBezTo>
                    <a:pt x="8551" y="27299"/>
                    <a:pt x="14916" y="26982"/>
                    <a:pt x="16531" y="26729"/>
                  </a:cubicBezTo>
                  <a:cubicBezTo>
                    <a:pt x="19603" y="26222"/>
                    <a:pt x="15771" y="2439"/>
                    <a:pt x="13206" y="665"/>
                  </a:cubicBezTo>
                  <a:cubicBezTo>
                    <a:pt x="12858" y="412"/>
                    <a:pt x="11116" y="190"/>
                    <a:pt x="8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5"/>
            <p:cNvSpPr/>
            <p:nvPr/>
          </p:nvSpPr>
          <p:spPr>
            <a:xfrm>
              <a:off x="4177750" y="1508875"/>
              <a:ext cx="2681600" cy="724925"/>
            </a:xfrm>
            <a:custGeom>
              <a:avLst/>
              <a:gdLst/>
              <a:ahLst/>
              <a:cxnLst/>
              <a:rect l="l" t="t" r="r" b="b"/>
              <a:pathLst>
                <a:path w="107264" h="28997" extrusionOk="0">
                  <a:moveTo>
                    <a:pt x="52586" y="0"/>
                  </a:moveTo>
                  <a:cubicBezTo>
                    <a:pt x="28872" y="0"/>
                    <a:pt x="4993" y="641"/>
                    <a:pt x="3326" y="2308"/>
                  </a:cubicBezTo>
                  <a:cubicBezTo>
                    <a:pt x="0" y="5634"/>
                    <a:pt x="5131" y="27358"/>
                    <a:pt x="6936" y="27929"/>
                  </a:cubicBezTo>
                  <a:cubicBezTo>
                    <a:pt x="9499" y="28710"/>
                    <a:pt x="23652" y="28997"/>
                    <a:pt x="40420" y="28997"/>
                  </a:cubicBezTo>
                  <a:cubicBezTo>
                    <a:pt x="67160" y="28997"/>
                    <a:pt x="100552" y="28266"/>
                    <a:pt x="104192" y="27643"/>
                  </a:cubicBezTo>
                  <a:cubicBezTo>
                    <a:pt x="107263" y="27137"/>
                    <a:pt x="103400" y="3322"/>
                    <a:pt x="100835" y="1517"/>
                  </a:cubicBezTo>
                  <a:cubicBezTo>
                    <a:pt x="99556" y="633"/>
                    <a:pt x="76152" y="0"/>
                    <a:pt x="52586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5"/>
            <p:cNvSpPr/>
            <p:nvPr/>
          </p:nvSpPr>
          <p:spPr>
            <a:xfrm>
              <a:off x="4245825" y="3517575"/>
              <a:ext cx="2681600" cy="724875"/>
            </a:xfrm>
            <a:custGeom>
              <a:avLst/>
              <a:gdLst/>
              <a:ahLst/>
              <a:cxnLst/>
              <a:rect l="l" t="t" r="r" b="b"/>
              <a:pathLst>
                <a:path w="107264" h="28995" extrusionOk="0">
                  <a:moveTo>
                    <a:pt x="52393" y="0"/>
                  </a:moveTo>
                  <a:cubicBezTo>
                    <a:pt x="28748" y="0"/>
                    <a:pt x="5005" y="642"/>
                    <a:pt x="3326" y="2304"/>
                  </a:cubicBezTo>
                  <a:cubicBezTo>
                    <a:pt x="1" y="5630"/>
                    <a:pt x="5163" y="27354"/>
                    <a:pt x="6936" y="27924"/>
                  </a:cubicBezTo>
                  <a:cubicBezTo>
                    <a:pt x="9508" y="28708"/>
                    <a:pt x="23747" y="28995"/>
                    <a:pt x="40589" y="28995"/>
                  </a:cubicBezTo>
                  <a:cubicBezTo>
                    <a:pt x="67309" y="28995"/>
                    <a:pt x="100579" y="28273"/>
                    <a:pt x="104192" y="27671"/>
                  </a:cubicBezTo>
                  <a:cubicBezTo>
                    <a:pt x="107264" y="27133"/>
                    <a:pt x="103432" y="3318"/>
                    <a:pt x="100867" y="1544"/>
                  </a:cubicBezTo>
                  <a:cubicBezTo>
                    <a:pt x="99584" y="642"/>
                    <a:pt x="76038" y="0"/>
                    <a:pt x="52393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6437325" y="3538750"/>
              <a:ext cx="490100" cy="688825"/>
            </a:xfrm>
            <a:custGeom>
              <a:avLst/>
              <a:gdLst/>
              <a:ahLst/>
              <a:cxnLst/>
              <a:rect l="l" t="t" r="r" b="b"/>
              <a:pathLst>
                <a:path w="19604" h="27553" extrusionOk="0">
                  <a:moveTo>
                    <a:pt x="8393" y="1"/>
                  </a:moveTo>
                  <a:cubicBezTo>
                    <a:pt x="6683" y="6113"/>
                    <a:pt x="4371" y="22137"/>
                    <a:pt x="1" y="27553"/>
                  </a:cubicBezTo>
                  <a:cubicBezTo>
                    <a:pt x="8551" y="27299"/>
                    <a:pt x="14917" y="27014"/>
                    <a:pt x="16532" y="26729"/>
                  </a:cubicBezTo>
                  <a:cubicBezTo>
                    <a:pt x="19604" y="26222"/>
                    <a:pt x="15772" y="2471"/>
                    <a:pt x="13207" y="697"/>
                  </a:cubicBezTo>
                  <a:cubicBezTo>
                    <a:pt x="12858" y="444"/>
                    <a:pt x="11117" y="222"/>
                    <a:pt x="839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5"/>
            <p:cNvSpPr/>
            <p:nvPr/>
          </p:nvSpPr>
          <p:spPr>
            <a:xfrm>
              <a:off x="3887175" y="1628325"/>
              <a:ext cx="486150" cy="486150"/>
            </a:xfrm>
            <a:custGeom>
              <a:avLst/>
              <a:gdLst/>
              <a:ahLst/>
              <a:cxnLst/>
              <a:rect l="l" t="t" r="r" b="b"/>
              <a:pathLst>
                <a:path w="19446" h="19446" extrusionOk="0">
                  <a:moveTo>
                    <a:pt x="9723" y="1"/>
                  </a:moveTo>
                  <a:cubicBezTo>
                    <a:pt x="4371" y="1"/>
                    <a:pt x="1" y="4371"/>
                    <a:pt x="1" y="9723"/>
                  </a:cubicBezTo>
                  <a:cubicBezTo>
                    <a:pt x="1" y="15075"/>
                    <a:pt x="4371" y="19445"/>
                    <a:pt x="9723" y="19445"/>
                  </a:cubicBezTo>
                  <a:cubicBezTo>
                    <a:pt x="15075" y="19445"/>
                    <a:pt x="19446" y="15075"/>
                    <a:pt x="19446" y="9723"/>
                  </a:cubicBezTo>
                  <a:cubicBezTo>
                    <a:pt x="19446" y="4371"/>
                    <a:pt x="15075" y="1"/>
                    <a:pt x="972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5"/>
            <p:cNvSpPr/>
            <p:nvPr/>
          </p:nvSpPr>
          <p:spPr>
            <a:xfrm>
              <a:off x="3950525" y="1768050"/>
              <a:ext cx="225650" cy="193625"/>
            </a:xfrm>
            <a:custGeom>
              <a:avLst/>
              <a:gdLst/>
              <a:ahLst/>
              <a:cxnLst/>
              <a:rect l="l" t="t" r="r" b="b"/>
              <a:pathLst>
                <a:path w="9026" h="7745" extrusionOk="0">
                  <a:moveTo>
                    <a:pt x="4845" y="0"/>
                  </a:moveTo>
                  <a:cubicBezTo>
                    <a:pt x="4606" y="0"/>
                    <a:pt x="4363" y="16"/>
                    <a:pt x="4117" y="49"/>
                  </a:cubicBezTo>
                  <a:cubicBezTo>
                    <a:pt x="1774" y="365"/>
                    <a:pt x="0" y="2075"/>
                    <a:pt x="222" y="3912"/>
                  </a:cubicBezTo>
                  <a:cubicBezTo>
                    <a:pt x="317" y="4704"/>
                    <a:pt x="760" y="5401"/>
                    <a:pt x="1457" y="5907"/>
                  </a:cubicBezTo>
                  <a:lnTo>
                    <a:pt x="1014" y="7744"/>
                  </a:lnTo>
                  <a:lnTo>
                    <a:pt x="2819" y="6541"/>
                  </a:lnTo>
                  <a:cubicBezTo>
                    <a:pt x="3225" y="6663"/>
                    <a:pt x="3657" y="6719"/>
                    <a:pt x="4115" y="6719"/>
                  </a:cubicBezTo>
                  <a:cubicBezTo>
                    <a:pt x="4372" y="6719"/>
                    <a:pt x="4636" y="6702"/>
                    <a:pt x="4909" y="6667"/>
                  </a:cubicBezTo>
                  <a:cubicBezTo>
                    <a:pt x="7284" y="6382"/>
                    <a:pt x="9026" y="4641"/>
                    <a:pt x="8804" y="2804"/>
                  </a:cubicBezTo>
                  <a:cubicBezTo>
                    <a:pt x="8634" y="1186"/>
                    <a:pt x="6911" y="0"/>
                    <a:pt x="484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5"/>
            <p:cNvSpPr/>
            <p:nvPr/>
          </p:nvSpPr>
          <p:spPr>
            <a:xfrm>
              <a:off x="4083525" y="1732100"/>
              <a:ext cx="226475" cy="200275"/>
            </a:xfrm>
            <a:custGeom>
              <a:avLst/>
              <a:gdLst/>
              <a:ahLst/>
              <a:cxnLst/>
              <a:rect l="l" t="t" r="r" b="b"/>
              <a:pathLst>
                <a:path w="9059" h="8011" extrusionOk="0">
                  <a:moveTo>
                    <a:pt x="4151" y="0"/>
                  </a:moveTo>
                  <a:cubicBezTo>
                    <a:pt x="2152" y="0"/>
                    <a:pt x="477" y="1103"/>
                    <a:pt x="254" y="2722"/>
                  </a:cubicBezTo>
                  <a:cubicBezTo>
                    <a:pt x="1" y="4558"/>
                    <a:pt x="1711" y="6300"/>
                    <a:pt x="4054" y="6680"/>
                  </a:cubicBezTo>
                  <a:cubicBezTo>
                    <a:pt x="4339" y="6716"/>
                    <a:pt x="4615" y="6734"/>
                    <a:pt x="4884" y="6734"/>
                  </a:cubicBezTo>
                  <a:cubicBezTo>
                    <a:pt x="5332" y="6734"/>
                    <a:pt x="5760" y="6684"/>
                    <a:pt x="6176" y="6585"/>
                  </a:cubicBezTo>
                  <a:lnTo>
                    <a:pt x="8108" y="8010"/>
                  </a:lnTo>
                  <a:lnTo>
                    <a:pt x="7538" y="5952"/>
                  </a:lnTo>
                  <a:cubicBezTo>
                    <a:pt x="8235" y="5477"/>
                    <a:pt x="8678" y="4812"/>
                    <a:pt x="8805" y="4020"/>
                  </a:cubicBezTo>
                  <a:cubicBezTo>
                    <a:pt x="9058" y="2183"/>
                    <a:pt x="7348" y="410"/>
                    <a:pt x="4973" y="62"/>
                  </a:cubicBezTo>
                  <a:cubicBezTo>
                    <a:pt x="4695" y="20"/>
                    <a:pt x="4420" y="0"/>
                    <a:pt x="4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5"/>
            <p:cNvSpPr/>
            <p:nvPr/>
          </p:nvSpPr>
          <p:spPr>
            <a:xfrm>
              <a:off x="4084325" y="1771625"/>
              <a:ext cx="88700" cy="119575"/>
            </a:xfrm>
            <a:custGeom>
              <a:avLst/>
              <a:gdLst/>
              <a:ahLst/>
              <a:cxnLst/>
              <a:rect l="l" t="t" r="r" b="b"/>
              <a:pathLst>
                <a:path w="3548" h="4783" extrusionOk="0">
                  <a:moveTo>
                    <a:pt x="665" y="1"/>
                  </a:moveTo>
                  <a:cubicBezTo>
                    <a:pt x="412" y="381"/>
                    <a:pt x="222" y="792"/>
                    <a:pt x="190" y="1267"/>
                  </a:cubicBezTo>
                  <a:cubicBezTo>
                    <a:pt x="0" y="2724"/>
                    <a:pt x="1140" y="4149"/>
                    <a:pt x="2819" y="4783"/>
                  </a:cubicBezTo>
                  <a:cubicBezTo>
                    <a:pt x="3294" y="4149"/>
                    <a:pt x="3547" y="3421"/>
                    <a:pt x="3452" y="2661"/>
                  </a:cubicBezTo>
                  <a:cubicBezTo>
                    <a:pt x="3294" y="1362"/>
                    <a:pt x="2186" y="349"/>
                    <a:pt x="66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5"/>
            <p:cNvSpPr/>
            <p:nvPr/>
          </p:nvSpPr>
          <p:spPr>
            <a:xfrm>
              <a:off x="3953675" y="3636925"/>
              <a:ext cx="485375" cy="486150"/>
            </a:xfrm>
            <a:custGeom>
              <a:avLst/>
              <a:gdLst/>
              <a:ahLst/>
              <a:cxnLst/>
              <a:rect l="l" t="t" r="r" b="b"/>
              <a:pathLst>
                <a:path w="19415" h="19446" extrusionOk="0">
                  <a:moveTo>
                    <a:pt x="9723" y="1"/>
                  </a:moveTo>
                  <a:cubicBezTo>
                    <a:pt x="4340" y="1"/>
                    <a:pt x="1" y="4371"/>
                    <a:pt x="1" y="9723"/>
                  </a:cubicBezTo>
                  <a:cubicBezTo>
                    <a:pt x="1" y="15075"/>
                    <a:pt x="4340" y="19445"/>
                    <a:pt x="9723" y="19445"/>
                  </a:cubicBezTo>
                  <a:cubicBezTo>
                    <a:pt x="15075" y="19445"/>
                    <a:pt x="19414" y="15075"/>
                    <a:pt x="19414" y="9723"/>
                  </a:cubicBezTo>
                  <a:cubicBezTo>
                    <a:pt x="19414" y="4371"/>
                    <a:pt x="15075" y="1"/>
                    <a:pt x="972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5"/>
            <p:cNvSpPr/>
            <p:nvPr/>
          </p:nvSpPr>
          <p:spPr>
            <a:xfrm>
              <a:off x="4063725" y="3741900"/>
              <a:ext cx="232000" cy="296800"/>
            </a:xfrm>
            <a:custGeom>
              <a:avLst/>
              <a:gdLst/>
              <a:ahLst/>
              <a:cxnLst/>
              <a:rect l="l" t="t" r="r" b="b"/>
              <a:pathLst>
                <a:path w="9280" h="11872" extrusionOk="0">
                  <a:moveTo>
                    <a:pt x="5062" y="1"/>
                  </a:moveTo>
                  <a:cubicBezTo>
                    <a:pt x="4809" y="1"/>
                    <a:pt x="4565" y="17"/>
                    <a:pt x="4340" y="45"/>
                  </a:cubicBezTo>
                  <a:cubicBezTo>
                    <a:pt x="2534" y="235"/>
                    <a:pt x="1521" y="1470"/>
                    <a:pt x="1331" y="2547"/>
                  </a:cubicBezTo>
                  <a:cubicBezTo>
                    <a:pt x="1331" y="2547"/>
                    <a:pt x="1331" y="4510"/>
                    <a:pt x="1046" y="4922"/>
                  </a:cubicBezTo>
                  <a:cubicBezTo>
                    <a:pt x="793" y="5334"/>
                    <a:pt x="1" y="6506"/>
                    <a:pt x="349" y="6696"/>
                  </a:cubicBezTo>
                  <a:cubicBezTo>
                    <a:pt x="465" y="6763"/>
                    <a:pt x="630" y="6787"/>
                    <a:pt x="805" y="6787"/>
                  </a:cubicBezTo>
                  <a:cubicBezTo>
                    <a:pt x="1203" y="6787"/>
                    <a:pt x="1648" y="6664"/>
                    <a:pt x="1648" y="6664"/>
                  </a:cubicBezTo>
                  <a:lnTo>
                    <a:pt x="1648" y="6664"/>
                  </a:lnTo>
                  <a:cubicBezTo>
                    <a:pt x="1648" y="6664"/>
                    <a:pt x="1426" y="8437"/>
                    <a:pt x="2313" y="8659"/>
                  </a:cubicBezTo>
                  <a:cubicBezTo>
                    <a:pt x="3231" y="8849"/>
                    <a:pt x="3801" y="8912"/>
                    <a:pt x="3801" y="8912"/>
                  </a:cubicBezTo>
                  <a:lnTo>
                    <a:pt x="3801" y="11509"/>
                  </a:lnTo>
                  <a:cubicBezTo>
                    <a:pt x="3801" y="11509"/>
                    <a:pt x="4579" y="11871"/>
                    <a:pt x="5584" y="11871"/>
                  </a:cubicBezTo>
                  <a:cubicBezTo>
                    <a:pt x="6124" y="11871"/>
                    <a:pt x="6730" y="11767"/>
                    <a:pt x="7316" y="11446"/>
                  </a:cubicBezTo>
                  <a:lnTo>
                    <a:pt x="7221" y="8659"/>
                  </a:lnTo>
                  <a:cubicBezTo>
                    <a:pt x="7221" y="8659"/>
                    <a:pt x="9280" y="8026"/>
                    <a:pt x="9185" y="4510"/>
                  </a:cubicBezTo>
                  <a:cubicBezTo>
                    <a:pt x="9102" y="825"/>
                    <a:pt x="6837" y="1"/>
                    <a:pt x="50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5"/>
            <p:cNvSpPr/>
            <p:nvPr/>
          </p:nvSpPr>
          <p:spPr>
            <a:xfrm>
              <a:off x="4109650" y="3765975"/>
              <a:ext cx="146500" cy="84750"/>
            </a:xfrm>
            <a:custGeom>
              <a:avLst/>
              <a:gdLst/>
              <a:ahLst/>
              <a:cxnLst/>
              <a:rect l="l" t="t" r="r" b="b"/>
              <a:pathLst>
                <a:path w="5860" h="3390" extrusionOk="0">
                  <a:moveTo>
                    <a:pt x="2845" y="0"/>
                  </a:moveTo>
                  <a:cubicBezTo>
                    <a:pt x="2561" y="0"/>
                    <a:pt x="731" y="54"/>
                    <a:pt x="381" y="1426"/>
                  </a:cubicBezTo>
                  <a:cubicBezTo>
                    <a:pt x="1" y="2882"/>
                    <a:pt x="1394" y="3389"/>
                    <a:pt x="2883" y="3389"/>
                  </a:cubicBezTo>
                  <a:cubicBezTo>
                    <a:pt x="4529" y="3389"/>
                    <a:pt x="5860" y="3041"/>
                    <a:pt x="5860" y="2186"/>
                  </a:cubicBezTo>
                  <a:cubicBezTo>
                    <a:pt x="5860" y="1046"/>
                    <a:pt x="5575" y="32"/>
                    <a:pt x="2883" y="1"/>
                  </a:cubicBezTo>
                  <a:cubicBezTo>
                    <a:pt x="2883" y="1"/>
                    <a:pt x="2870" y="0"/>
                    <a:pt x="284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5"/>
            <p:cNvSpPr/>
            <p:nvPr/>
          </p:nvSpPr>
          <p:spPr>
            <a:xfrm>
              <a:off x="4185650" y="2633025"/>
              <a:ext cx="485375" cy="485350"/>
            </a:xfrm>
            <a:custGeom>
              <a:avLst/>
              <a:gdLst/>
              <a:ahLst/>
              <a:cxnLst/>
              <a:rect l="l" t="t" r="r" b="b"/>
              <a:pathLst>
                <a:path w="19415" h="19414" extrusionOk="0">
                  <a:moveTo>
                    <a:pt x="9723" y="0"/>
                  </a:moveTo>
                  <a:cubicBezTo>
                    <a:pt x="4340" y="0"/>
                    <a:pt x="1" y="4339"/>
                    <a:pt x="1" y="9691"/>
                  </a:cubicBezTo>
                  <a:cubicBezTo>
                    <a:pt x="1" y="15075"/>
                    <a:pt x="4340" y="19413"/>
                    <a:pt x="9723" y="19413"/>
                  </a:cubicBezTo>
                  <a:cubicBezTo>
                    <a:pt x="15075" y="19413"/>
                    <a:pt x="19414" y="15075"/>
                    <a:pt x="19414" y="9691"/>
                  </a:cubicBezTo>
                  <a:cubicBezTo>
                    <a:pt x="19414" y="4339"/>
                    <a:pt x="15075" y="0"/>
                    <a:pt x="97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4257700" y="2823825"/>
              <a:ext cx="200350" cy="200325"/>
            </a:xfrm>
            <a:custGeom>
              <a:avLst/>
              <a:gdLst/>
              <a:ahLst/>
              <a:cxnLst/>
              <a:rect l="l" t="t" r="r" b="b"/>
              <a:pathLst>
                <a:path w="8014" h="8013" extrusionOk="0">
                  <a:moveTo>
                    <a:pt x="3991" y="2312"/>
                  </a:moveTo>
                  <a:cubicBezTo>
                    <a:pt x="4941" y="2312"/>
                    <a:pt x="5670" y="3072"/>
                    <a:pt x="5670" y="3991"/>
                  </a:cubicBezTo>
                  <a:cubicBezTo>
                    <a:pt x="5670" y="4941"/>
                    <a:pt x="4941" y="5669"/>
                    <a:pt x="3991" y="5669"/>
                  </a:cubicBezTo>
                  <a:cubicBezTo>
                    <a:pt x="3073" y="5669"/>
                    <a:pt x="2313" y="4909"/>
                    <a:pt x="2313" y="3991"/>
                  </a:cubicBezTo>
                  <a:cubicBezTo>
                    <a:pt x="2313" y="3072"/>
                    <a:pt x="3073" y="2312"/>
                    <a:pt x="3991" y="2312"/>
                  </a:cubicBezTo>
                  <a:close/>
                  <a:moveTo>
                    <a:pt x="3769" y="1"/>
                  </a:moveTo>
                  <a:cubicBezTo>
                    <a:pt x="3579" y="1"/>
                    <a:pt x="3453" y="127"/>
                    <a:pt x="3453" y="317"/>
                  </a:cubicBezTo>
                  <a:lnTo>
                    <a:pt x="3453" y="1489"/>
                  </a:lnTo>
                  <a:cubicBezTo>
                    <a:pt x="3136" y="1584"/>
                    <a:pt x="2883" y="1679"/>
                    <a:pt x="2629" y="1837"/>
                  </a:cubicBezTo>
                  <a:lnTo>
                    <a:pt x="1806" y="1014"/>
                  </a:lnTo>
                  <a:cubicBezTo>
                    <a:pt x="1743" y="951"/>
                    <a:pt x="1656" y="919"/>
                    <a:pt x="1568" y="919"/>
                  </a:cubicBezTo>
                  <a:cubicBezTo>
                    <a:pt x="1481" y="919"/>
                    <a:pt x="1394" y="951"/>
                    <a:pt x="1331" y="1014"/>
                  </a:cubicBezTo>
                  <a:lnTo>
                    <a:pt x="1014" y="1331"/>
                  </a:lnTo>
                  <a:cubicBezTo>
                    <a:pt x="888" y="1457"/>
                    <a:pt x="888" y="1679"/>
                    <a:pt x="1014" y="1806"/>
                  </a:cubicBezTo>
                  <a:lnTo>
                    <a:pt x="1838" y="2629"/>
                  </a:lnTo>
                  <a:cubicBezTo>
                    <a:pt x="1679" y="2882"/>
                    <a:pt x="1584" y="3136"/>
                    <a:pt x="1489" y="3452"/>
                  </a:cubicBezTo>
                  <a:lnTo>
                    <a:pt x="318" y="3452"/>
                  </a:lnTo>
                  <a:cubicBezTo>
                    <a:pt x="128" y="3452"/>
                    <a:pt x="1" y="3579"/>
                    <a:pt x="1" y="3769"/>
                  </a:cubicBezTo>
                  <a:lnTo>
                    <a:pt x="1" y="4244"/>
                  </a:lnTo>
                  <a:cubicBezTo>
                    <a:pt x="1" y="4403"/>
                    <a:pt x="128" y="4561"/>
                    <a:pt x="318" y="4561"/>
                  </a:cubicBezTo>
                  <a:lnTo>
                    <a:pt x="1489" y="4561"/>
                  </a:lnTo>
                  <a:cubicBezTo>
                    <a:pt x="1553" y="4846"/>
                    <a:pt x="1679" y="5131"/>
                    <a:pt x="1838" y="5353"/>
                  </a:cubicBezTo>
                  <a:lnTo>
                    <a:pt x="1014" y="6208"/>
                  </a:lnTo>
                  <a:cubicBezTo>
                    <a:pt x="888" y="6334"/>
                    <a:pt x="888" y="6524"/>
                    <a:pt x="1014" y="6651"/>
                  </a:cubicBezTo>
                  <a:lnTo>
                    <a:pt x="1331" y="6999"/>
                  </a:lnTo>
                  <a:cubicBezTo>
                    <a:pt x="1394" y="7063"/>
                    <a:pt x="1481" y="7094"/>
                    <a:pt x="1568" y="7094"/>
                  </a:cubicBezTo>
                  <a:cubicBezTo>
                    <a:pt x="1656" y="7094"/>
                    <a:pt x="1743" y="7063"/>
                    <a:pt x="1806" y="6999"/>
                  </a:cubicBezTo>
                  <a:lnTo>
                    <a:pt x="2629" y="6144"/>
                  </a:lnTo>
                  <a:cubicBezTo>
                    <a:pt x="2883" y="6303"/>
                    <a:pt x="3136" y="6429"/>
                    <a:pt x="3453" y="6493"/>
                  </a:cubicBezTo>
                  <a:lnTo>
                    <a:pt x="3453" y="7664"/>
                  </a:lnTo>
                  <a:cubicBezTo>
                    <a:pt x="3453" y="7854"/>
                    <a:pt x="3579" y="8013"/>
                    <a:pt x="3769" y="8013"/>
                  </a:cubicBezTo>
                  <a:lnTo>
                    <a:pt x="4245" y="8013"/>
                  </a:lnTo>
                  <a:cubicBezTo>
                    <a:pt x="4403" y="8013"/>
                    <a:pt x="4561" y="7854"/>
                    <a:pt x="4561" y="7664"/>
                  </a:cubicBezTo>
                  <a:lnTo>
                    <a:pt x="4561" y="6493"/>
                  </a:lnTo>
                  <a:cubicBezTo>
                    <a:pt x="4846" y="6429"/>
                    <a:pt x="5131" y="6303"/>
                    <a:pt x="5385" y="6144"/>
                  </a:cubicBezTo>
                  <a:lnTo>
                    <a:pt x="6208" y="6999"/>
                  </a:lnTo>
                  <a:cubicBezTo>
                    <a:pt x="6271" y="7063"/>
                    <a:pt x="6351" y="7094"/>
                    <a:pt x="6430" y="7094"/>
                  </a:cubicBezTo>
                  <a:cubicBezTo>
                    <a:pt x="6509" y="7094"/>
                    <a:pt x="6588" y="7063"/>
                    <a:pt x="6651" y="6999"/>
                  </a:cubicBezTo>
                  <a:lnTo>
                    <a:pt x="7000" y="6651"/>
                  </a:lnTo>
                  <a:cubicBezTo>
                    <a:pt x="7126" y="6524"/>
                    <a:pt x="7126" y="6334"/>
                    <a:pt x="7000" y="6208"/>
                  </a:cubicBezTo>
                  <a:lnTo>
                    <a:pt x="6176" y="5353"/>
                  </a:lnTo>
                  <a:cubicBezTo>
                    <a:pt x="6303" y="5131"/>
                    <a:pt x="6430" y="4846"/>
                    <a:pt x="6493" y="4561"/>
                  </a:cubicBezTo>
                  <a:lnTo>
                    <a:pt x="7696" y="4561"/>
                  </a:lnTo>
                  <a:cubicBezTo>
                    <a:pt x="7855" y="4561"/>
                    <a:pt x="8013" y="4403"/>
                    <a:pt x="8013" y="4244"/>
                  </a:cubicBezTo>
                  <a:lnTo>
                    <a:pt x="8013" y="3769"/>
                  </a:lnTo>
                  <a:cubicBezTo>
                    <a:pt x="8013" y="3579"/>
                    <a:pt x="7855" y="3452"/>
                    <a:pt x="7696" y="3452"/>
                  </a:cubicBezTo>
                  <a:lnTo>
                    <a:pt x="6493" y="3452"/>
                  </a:lnTo>
                  <a:cubicBezTo>
                    <a:pt x="6430" y="3136"/>
                    <a:pt x="6335" y="2882"/>
                    <a:pt x="6176" y="2629"/>
                  </a:cubicBezTo>
                  <a:lnTo>
                    <a:pt x="7000" y="1806"/>
                  </a:lnTo>
                  <a:cubicBezTo>
                    <a:pt x="7126" y="1679"/>
                    <a:pt x="7126" y="1457"/>
                    <a:pt x="7000" y="1331"/>
                  </a:cubicBezTo>
                  <a:lnTo>
                    <a:pt x="6651" y="1014"/>
                  </a:lnTo>
                  <a:cubicBezTo>
                    <a:pt x="6588" y="951"/>
                    <a:pt x="6509" y="919"/>
                    <a:pt x="6430" y="919"/>
                  </a:cubicBezTo>
                  <a:cubicBezTo>
                    <a:pt x="6351" y="919"/>
                    <a:pt x="6271" y="951"/>
                    <a:pt x="6208" y="1014"/>
                  </a:cubicBezTo>
                  <a:lnTo>
                    <a:pt x="5385" y="1837"/>
                  </a:lnTo>
                  <a:cubicBezTo>
                    <a:pt x="5131" y="1679"/>
                    <a:pt x="4846" y="1584"/>
                    <a:pt x="4561" y="1489"/>
                  </a:cubicBezTo>
                  <a:lnTo>
                    <a:pt x="4561" y="317"/>
                  </a:lnTo>
                  <a:cubicBezTo>
                    <a:pt x="4561" y="127"/>
                    <a:pt x="4403" y="1"/>
                    <a:pt x="424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4331350" y="2897450"/>
              <a:ext cx="52275" cy="52275"/>
            </a:xfrm>
            <a:custGeom>
              <a:avLst/>
              <a:gdLst/>
              <a:ahLst/>
              <a:cxnLst/>
              <a:rect l="l" t="t" r="r" b="b"/>
              <a:pathLst>
                <a:path w="2091" h="209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cubicBezTo>
                    <a:pt x="0" y="1648"/>
                    <a:pt x="475" y="2091"/>
                    <a:pt x="1045" y="2091"/>
                  </a:cubicBezTo>
                  <a:cubicBezTo>
                    <a:pt x="1647" y="2091"/>
                    <a:pt x="2090" y="1648"/>
                    <a:pt x="2090" y="1046"/>
                  </a:cubicBezTo>
                  <a:cubicBezTo>
                    <a:pt x="2090" y="476"/>
                    <a:pt x="1647" y="1"/>
                    <a:pt x="104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4424775" y="2740700"/>
              <a:ext cx="166275" cy="166275"/>
            </a:xfrm>
            <a:custGeom>
              <a:avLst/>
              <a:gdLst/>
              <a:ahLst/>
              <a:cxnLst/>
              <a:rect l="l" t="t" r="r" b="b"/>
              <a:pathLst>
                <a:path w="6651" h="6651" extrusionOk="0">
                  <a:moveTo>
                    <a:pt x="3325" y="1932"/>
                  </a:moveTo>
                  <a:cubicBezTo>
                    <a:pt x="4085" y="1932"/>
                    <a:pt x="4719" y="2566"/>
                    <a:pt x="4719" y="3326"/>
                  </a:cubicBezTo>
                  <a:cubicBezTo>
                    <a:pt x="4719" y="4117"/>
                    <a:pt x="4085" y="4719"/>
                    <a:pt x="3325" y="4719"/>
                  </a:cubicBezTo>
                  <a:cubicBezTo>
                    <a:pt x="2534" y="4719"/>
                    <a:pt x="1932" y="4117"/>
                    <a:pt x="1932" y="3326"/>
                  </a:cubicBezTo>
                  <a:cubicBezTo>
                    <a:pt x="1932" y="2566"/>
                    <a:pt x="2534" y="1932"/>
                    <a:pt x="3325" y="1932"/>
                  </a:cubicBezTo>
                  <a:close/>
                  <a:moveTo>
                    <a:pt x="3104" y="0"/>
                  </a:moveTo>
                  <a:cubicBezTo>
                    <a:pt x="2977" y="0"/>
                    <a:pt x="2850" y="127"/>
                    <a:pt x="2850" y="254"/>
                  </a:cubicBezTo>
                  <a:lnTo>
                    <a:pt x="2850" y="1267"/>
                  </a:lnTo>
                  <a:cubicBezTo>
                    <a:pt x="2597" y="1299"/>
                    <a:pt x="2375" y="1394"/>
                    <a:pt x="2185" y="1520"/>
                  </a:cubicBezTo>
                  <a:lnTo>
                    <a:pt x="1488" y="824"/>
                  </a:lnTo>
                  <a:cubicBezTo>
                    <a:pt x="1441" y="776"/>
                    <a:pt x="1370" y="752"/>
                    <a:pt x="1298" y="752"/>
                  </a:cubicBezTo>
                  <a:cubicBezTo>
                    <a:pt x="1227" y="752"/>
                    <a:pt x="1156" y="776"/>
                    <a:pt x="1108" y="824"/>
                  </a:cubicBezTo>
                  <a:lnTo>
                    <a:pt x="823" y="1109"/>
                  </a:lnTo>
                  <a:cubicBezTo>
                    <a:pt x="728" y="1235"/>
                    <a:pt x="728" y="1394"/>
                    <a:pt x="823" y="1489"/>
                  </a:cubicBezTo>
                  <a:lnTo>
                    <a:pt x="1520" y="2185"/>
                  </a:lnTo>
                  <a:cubicBezTo>
                    <a:pt x="1393" y="2407"/>
                    <a:pt x="1298" y="2629"/>
                    <a:pt x="1235" y="2851"/>
                  </a:cubicBezTo>
                  <a:lnTo>
                    <a:pt x="253" y="2851"/>
                  </a:lnTo>
                  <a:cubicBezTo>
                    <a:pt x="95" y="2851"/>
                    <a:pt x="0" y="2977"/>
                    <a:pt x="0" y="3136"/>
                  </a:cubicBezTo>
                  <a:lnTo>
                    <a:pt x="0" y="3516"/>
                  </a:lnTo>
                  <a:cubicBezTo>
                    <a:pt x="0" y="3674"/>
                    <a:pt x="95" y="3801"/>
                    <a:pt x="253" y="3801"/>
                  </a:cubicBezTo>
                  <a:lnTo>
                    <a:pt x="1235" y="3801"/>
                  </a:lnTo>
                  <a:cubicBezTo>
                    <a:pt x="1298" y="4022"/>
                    <a:pt x="1393" y="4244"/>
                    <a:pt x="1520" y="4466"/>
                  </a:cubicBezTo>
                  <a:lnTo>
                    <a:pt x="823" y="5162"/>
                  </a:lnTo>
                  <a:cubicBezTo>
                    <a:pt x="728" y="5257"/>
                    <a:pt x="728" y="5447"/>
                    <a:pt x="823" y="5542"/>
                  </a:cubicBezTo>
                  <a:lnTo>
                    <a:pt x="1108" y="5827"/>
                  </a:lnTo>
                  <a:cubicBezTo>
                    <a:pt x="1156" y="5875"/>
                    <a:pt x="1227" y="5899"/>
                    <a:pt x="1298" y="5899"/>
                  </a:cubicBezTo>
                  <a:cubicBezTo>
                    <a:pt x="1370" y="5899"/>
                    <a:pt x="1441" y="5875"/>
                    <a:pt x="1488" y="5827"/>
                  </a:cubicBezTo>
                  <a:lnTo>
                    <a:pt x="2185" y="5131"/>
                  </a:lnTo>
                  <a:cubicBezTo>
                    <a:pt x="2375" y="5257"/>
                    <a:pt x="2597" y="5352"/>
                    <a:pt x="2850" y="5416"/>
                  </a:cubicBezTo>
                  <a:lnTo>
                    <a:pt x="2850" y="6397"/>
                  </a:lnTo>
                  <a:cubicBezTo>
                    <a:pt x="2850" y="6524"/>
                    <a:pt x="2977" y="6651"/>
                    <a:pt x="3104" y="6651"/>
                  </a:cubicBezTo>
                  <a:lnTo>
                    <a:pt x="3515" y="6651"/>
                  </a:lnTo>
                  <a:cubicBezTo>
                    <a:pt x="3674" y="6651"/>
                    <a:pt x="3769" y="6524"/>
                    <a:pt x="3769" y="6397"/>
                  </a:cubicBezTo>
                  <a:lnTo>
                    <a:pt x="3769" y="5416"/>
                  </a:lnTo>
                  <a:cubicBezTo>
                    <a:pt x="4022" y="5352"/>
                    <a:pt x="4244" y="5257"/>
                    <a:pt x="4465" y="5131"/>
                  </a:cubicBezTo>
                  <a:lnTo>
                    <a:pt x="5162" y="5827"/>
                  </a:lnTo>
                  <a:cubicBezTo>
                    <a:pt x="5210" y="5875"/>
                    <a:pt x="5273" y="5899"/>
                    <a:pt x="5340" y="5899"/>
                  </a:cubicBezTo>
                  <a:cubicBezTo>
                    <a:pt x="5408" y="5899"/>
                    <a:pt x="5479" y="5875"/>
                    <a:pt x="5542" y="5827"/>
                  </a:cubicBezTo>
                  <a:lnTo>
                    <a:pt x="5795" y="5542"/>
                  </a:lnTo>
                  <a:cubicBezTo>
                    <a:pt x="5922" y="5447"/>
                    <a:pt x="5922" y="5257"/>
                    <a:pt x="5795" y="5162"/>
                  </a:cubicBezTo>
                  <a:lnTo>
                    <a:pt x="5099" y="4466"/>
                  </a:lnTo>
                  <a:cubicBezTo>
                    <a:pt x="5257" y="4244"/>
                    <a:pt x="5352" y="4022"/>
                    <a:pt x="5384" y="3801"/>
                  </a:cubicBezTo>
                  <a:lnTo>
                    <a:pt x="6366" y="3801"/>
                  </a:lnTo>
                  <a:cubicBezTo>
                    <a:pt x="6524" y="3801"/>
                    <a:pt x="6651" y="3674"/>
                    <a:pt x="6651" y="3516"/>
                  </a:cubicBezTo>
                  <a:lnTo>
                    <a:pt x="6651" y="3136"/>
                  </a:lnTo>
                  <a:cubicBezTo>
                    <a:pt x="6651" y="2977"/>
                    <a:pt x="6524" y="2851"/>
                    <a:pt x="6366" y="2851"/>
                  </a:cubicBezTo>
                  <a:lnTo>
                    <a:pt x="5384" y="2851"/>
                  </a:lnTo>
                  <a:cubicBezTo>
                    <a:pt x="5352" y="2629"/>
                    <a:pt x="5257" y="2407"/>
                    <a:pt x="5099" y="2185"/>
                  </a:cubicBezTo>
                  <a:lnTo>
                    <a:pt x="5795" y="1489"/>
                  </a:lnTo>
                  <a:cubicBezTo>
                    <a:pt x="5922" y="1394"/>
                    <a:pt x="5922" y="1235"/>
                    <a:pt x="5795" y="1109"/>
                  </a:cubicBezTo>
                  <a:lnTo>
                    <a:pt x="5542" y="824"/>
                  </a:lnTo>
                  <a:cubicBezTo>
                    <a:pt x="5479" y="776"/>
                    <a:pt x="5408" y="752"/>
                    <a:pt x="5340" y="752"/>
                  </a:cubicBezTo>
                  <a:cubicBezTo>
                    <a:pt x="5273" y="752"/>
                    <a:pt x="5210" y="776"/>
                    <a:pt x="5162" y="824"/>
                  </a:cubicBezTo>
                  <a:lnTo>
                    <a:pt x="4465" y="1520"/>
                  </a:lnTo>
                  <a:cubicBezTo>
                    <a:pt x="4244" y="1394"/>
                    <a:pt x="4022" y="1299"/>
                    <a:pt x="3769" y="1267"/>
                  </a:cubicBezTo>
                  <a:lnTo>
                    <a:pt x="3769" y="254"/>
                  </a:lnTo>
                  <a:cubicBezTo>
                    <a:pt x="3769" y="127"/>
                    <a:pt x="3674" y="0"/>
                    <a:pt x="35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4488900" y="2804825"/>
              <a:ext cx="38025" cy="38025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17" y="1"/>
                    <a:pt x="0" y="349"/>
                    <a:pt x="0" y="761"/>
                  </a:cubicBezTo>
                  <a:cubicBezTo>
                    <a:pt x="0" y="1204"/>
                    <a:pt x="317" y="1521"/>
                    <a:pt x="760" y="1521"/>
                  </a:cubicBezTo>
                  <a:cubicBezTo>
                    <a:pt x="1172" y="1521"/>
                    <a:pt x="1520" y="1172"/>
                    <a:pt x="1520" y="761"/>
                  </a:cubicBezTo>
                  <a:cubicBezTo>
                    <a:pt x="1520" y="349"/>
                    <a:pt x="1172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1789900" y="3097775"/>
              <a:ext cx="310375" cy="256750"/>
            </a:xfrm>
            <a:custGeom>
              <a:avLst/>
              <a:gdLst/>
              <a:ahLst/>
              <a:cxnLst/>
              <a:rect l="l" t="t" r="r" b="b"/>
              <a:pathLst>
                <a:path w="12415" h="10270" extrusionOk="0">
                  <a:moveTo>
                    <a:pt x="12415" y="0"/>
                  </a:moveTo>
                  <a:lnTo>
                    <a:pt x="3136" y="1393"/>
                  </a:lnTo>
                  <a:cubicBezTo>
                    <a:pt x="2692" y="2375"/>
                    <a:pt x="0" y="8107"/>
                    <a:pt x="190" y="8456"/>
                  </a:cubicBezTo>
                  <a:cubicBezTo>
                    <a:pt x="338" y="8702"/>
                    <a:pt x="4507" y="10270"/>
                    <a:pt x="7412" y="10270"/>
                  </a:cubicBezTo>
                  <a:cubicBezTo>
                    <a:pt x="8242" y="10270"/>
                    <a:pt x="8969" y="10141"/>
                    <a:pt x="9469" y="9817"/>
                  </a:cubicBezTo>
                  <a:cubicBezTo>
                    <a:pt x="11718" y="8361"/>
                    <a:pt x="12415" y="0"/>
                    <a:pt x="12415" y="0"/>
                  </a:cubicBezTo>
                  <a:close/>
                </a:path>
              </a:pathLst>
            </a:custGeom>
            <a:solidFill>
              <a:srgbClr val="FFA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713150" y="3352700"/>
              <a:ext cx="1143275" cy="861425"/>
            </a:xfrm>
            <a:custGeom>
              <a:avLst/>
              <a:gdLst/>
              <a:ahLst/>
              <a:cxnLst/>
              <a:rect l="l" t="t" r="r" b="b"/>
              <a:pathLst>
                <a:path w="45731" h="34457" extrusionOk="0">
                  <a:moveTo>
                    <a:pt x="34836" y="0"/>
                  </a:moveTo>
                  <a:lnTo>
                    <a:pt x="15962" y="7823"/>
                  </a:lnTo>
                  <a:lnTo>
                    <a:pt x="0" y="15613"/>
                  </a:lnTo>
                  <a:cubicBezTo>
                    <a:pt x="3864" y="29072"/>
                    <a:pt x="14188" y="34456"/>
                    <a:pt x="14188" y="34456"/>
                  </a:cubicBezTo>
                  <a:cubicBezTo>
                    <a:pt x="27299" y="27362"/>
                    <a:pt x="45731" y="21884"/>
                    <a:pt x="45731" y="21884"/>
                  </a:cubicBezTo>
                  <a:lnTo>
                    <a:pt x="34836" y="0"/>
                  </a:lnTo>
                  <a:close/>
                </a:path>
              </a:pathLst>
            </a:custGeom>
            <a:solidFill>
              <a:srgbClr val="FFD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713150" y="3352700"/>
              <a:ext cx="1143275" cy="861425"/>
            </a:xfrm>
            <a:custGeom>
              <a:avLst/>
              <a:gdLst/>
              <a:ahLst/>
              <a:cxnLst/>
              <a:rect l="l" t="t" r="r" b="b"/>
              <a:pathLst>
                <a:path w="45731" h="34457" extrusionOk="0">
                  <a:moveTo>
                    <a:pt x="34836" y="0"/>
                  </a:moveTo>
                  <a:lnTo>
                    <a:pt x="15962" y="7823"/>
                  </a:lnTo>
                  <a:lnTo>
                    <a:pt x="0" y="15613"/>
                  </a:lnTo>
                  <a:cubicBezTo>
                    <a:pt x="3864" y="29072"/>
                    <a:pt x="14188" y="34456"/>
                    <a:pt x="14188" y="34456"/>
                  </a:cubicBezTo>
                  <a:cubicBezTo>
                    <a:pt x="27299" y="27362"/>
                    <a:pt x="45731" y="21884"/>
                    <a:pt x="45731" y="21884"/>
                  </a:cubicBezTo>
                  <a:lnTo>
                    <a:pt x="3483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1228575" y="3322600"/>
              <a:ext cx="478225" cy="669050"/>
            </a:xfrm>
            <a:custGeom>
              <a:avLst/>
              <a:gdLst/>
              <a:ahLst/>
              <a:cxnLst/>
              <a:rect l="l" t="t" r="r" b="b"/>
              <a:pathLst>
                <a:path w="19129" h="26762" extrusionOk="0">
                  <a:moveTo>
                    <a:pt x="10767" y="1"/>
                  </a:moveTo>
                  <a:lnTo>
                    <a:pt x="0" y="6525"/>
                  </a:lnTo>
                  <a:cubicBezTo>
                    <a:pt x="0" y="6525"/>
                    <a:pt x="10197" y="20047"/>
                    <a:pt x="6460" y="26761"/>
                  </a:cubicBezTo>
                  <a:cubicBezTo>
                    <a:pt x="8044" y="26191"/>
                    <a:pt x="12636" y="18907"/>
                    <a:pt x="13903" y="18496"/>
                  </a:cubicBezTo>
                  <a:cubicBezTo>
                    <a:pt x="17418" y="17292"/>
                    <a:pt x="19128" y="16817"/>
                    <a:pt x="19128" y="16817"/>
                  </a:cubicBezTo>
                  <a:lnTo>
                    <a:pt x="10767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1713100" y="1387900"/>
              <a:ext cx="608075" cy="934900"/>
            </a:xfrm>
            <a:custGeom>
              <a:avLst/>
              <a:gdLst/>
              <a:ahLst/>
              <a:cxnLst/>
              <a:rect l="l" t="t" r="r" b="b"/>
              <a:pathLst>
                <a:path w="24323" h="37396" extrusionOk="0">
                  <a:moveTo>
                    <a:pt x="11602" y="0"/>
                  </a:moveTo>
                  <a:cubicBezTo>
                    <a:pt x="11162" y="0"/>
                    <a:pt x="10728" y="197"/>
                    <a:pt x="10420" y="560"/>
                  </a:cubicBezTo>
                  <a:cubicBezTo>
                    <a:pt x="10008" y="1067"/>
                    <a:pt x="0" y="13608"/>
                    <a:pt x="6556" y="20607"/>
                  </a:cubicBezTo>
                  <a:cubicBezTo>
                    <a:pt x="8773" y="22982"/>
                    <a:pt x="11338" y="23995"/>
                    <a:pt x="13587" y="24945"/>
                  </a:cubicBezTo>
                  <a:cubicBezTo>
                    <a:pt x="17577" y="26560"/>
                    <a:pt x="20744" y="27827"/>
                    <a:pt x="21314" y="35998"/>
                  </a:cubicBezTo>
                  <a:cubicBezTo>
                    <a:pt x="21344" y="36783"/>
                    <a:pt x="22008" y="37396"/>
                    <a:pt x="22784" y="37396"/>
                  </a:cubicBezTo>
                  <a:cubicBezTo>
                    <a:pt x="22821" y="37396"/>
                    <a:pt x="22859" y="37394"/>
                    <a:pt x="22897" y="37391"/>
                  </a:cubicBezTo>
                  <a:cubicBezTo>
                    <a:pt x="22961" y="37391"/>
                    <a:pt x="23024" y="37391"/>
                    <a:pt x="23087" y="37360"/>
                  </a:cubicBezTo>
                  <a:cubicBezTo>
                    <a:pt x="23816" y="37233"/>
                    <a:pt x="24322" y="36568"/>
                    <a:pt x="24291" y="35808"/>
                  </a:cubicBezTo>
                  <a:cubicBezTo>
                    <a:pt x="23594" y="25769"/>
                    <a:pt x="19097" y="23932"/>
                    <a:pt x="14727" y="22158"/>
                  </a:cubicBezTo>
                  <a:cubicBezTo>
                    <a:pt x="12573" y="21272"/>
                    <a:pt x="10515" y="20448"/>
                    <a:pt x="8741" y="18548"/>
                  </a:cubicBezTo>
                  <a:cubicBezTo>
                    <a:pt x="4751" y="14336"/>
                    <a:pt x="10293" y="5501"/>
                    <a:pt x="12763" y="2429"/>
                  </a:cubicBezTo>
                  <a:cubicBezTo>
                    <a:pt x="13270" y="1795"/>
                    <a:pt x="13175" y="845"/>
                    <a:pt x="12541" y="339"/>
                  </a:cubicBezTo>
                  <a:cubicBezTo>
                    <a:pt x="12258" y="109"/>
                    <a:pt x="11928" y="0"/>
                    <a:pt x="1160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1617300" y="2344750"/>
              <a:ext cx="330975" cy="184575"/>
            </a:xfrm>
            <a:custGeom>
              <a:avLst/>
              <a:gdLst/>
              <a:ahLst/>
              <a:cxnLst/>
              <a:rect l="l" t="t" r="r" b="b"/>
              <a:pathLst>
                <a:path w="13239" h="7383" extrusionOk="0">
                  <a:moveTo>
                    <a:pt x="9101" y="0"/>
                  </a:moveTo>
                  <a:cubicBezTo>
                    <a:pt x="6855" y="0"/>
                    <a:pt x="2510" y="1713"/>
                    <a:pt x="1362" y="2727"/>
                  </a:cubicBezTo>
                  <a:cubicBezTo>
                    <a:pt x="1" y="3899"/>
                    <a:pt x="317" y="7383"/>
                    <a:pt x="317" y="7383"/>
                  </a:cubicBezTo>
                  <a:lnTo>
                    <a:pt x="13238" y="3361"/>
                  </a:lnTo>
                  <a:cubicBezTo>
                    <a:pt x="13238" y="3361"/>
                    <a:pt x="11623" y="1017"/>
                    <a:pt x="10103" y="194"/>
                  </a:cubicBezTo>
                  <a:cubicBezTo>
                    <a:pt x="9864" y="60"/>
                    <a:pt x="9519" y="0"/>
                    <a:pt x="910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1813650" y="2344625"/>
              <a:ext cx="134625" cy="105525"/>
            </a:xfrm>
            <a:custGeom>
              <a:avLst/>
              <a:gdLst/>
              <a:ahLst/>
              <a:cxnLst/>
              <a:rect l="l" t="t" r="r" b="b"/>
              <a:pathLst>
                <a:path w="5385" h="4221" extrusionOk="0">
                  <a:moveTo>
                    <a:pt x="1243" y="0"/>
                  </a:moveTo>
                  <a:cubicBezTo>
                    <a:pt x="878" y="0"/>
                    <a:pt x="456" y="47"/>
                    <a:pt x="0" y="136"/>
                  </a:cubicBezTo>
                  <a:cubicBezTo>
                    <a:pt x="1204" y="1339"/>
                    <a:pt x="2059" y="2891"/>
                    <a:pt x="2661" y="4221"/>
                  </a:cubicBezTo>
                  <a:lnTo>
                    <a:pt x="5384" y="3366"/>
                  </a:lnTo>
                  <a:cubicBezTo>
                    <a:pt x="5384" y="3366"/>
                    <a:pt x="3769" y="1022"/>
                    <a:pt x="2249" y="199"/>
                  </a:cubicBezTo>
                  <a:cubicBezTo>
                    <a:pt x="2011" y="63"/>
                    <a:pt x="1665" y="0"/>
                    <a:pt x="124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1595125" y="2366825"/>
              <a:ext cx="360275" cy="178350"/>
            </a:xfrm>
            <a:custGeom>
              <a:avLst/>
              <a:gdLst/>
              <a:ahLst/>
              <a:cxnLst/>
              <a:rect l="l" t="t" r="r" b="b"/>
              <a:pathLst>
                <a:path w="14411" h="7134" extrusionOk="0">
                  <a:moveTo>
                    <a:pt x="12428" y="1"/>
                  </a:moveTo>
                  <a:cubicBezTo>
                    <a:pt x="12311" y="1"/>
                    <a:pt x="12190" y="13"/>
                    <a:pt x="12067" y="39"/>
                  </a:cubicBezTo>
                  <a:cubicBezTo>
                    <a:pt x="10578" y="388"/>
                    <a:pt x="2946" y="2985"/>
                    <a:pt x="1078" y="4600"/>
                  </a:cubicBezTo>
                  <a:cubicBezTo>
                    <a:pt x="191" y="5391"/>
                    <a:pt x="1" y="7133"/>
                    <a:pt x="1" y="7133"/>
                  </a:cubicBezTo>
                  <a:lnTo>
                    <a:pt x="14410" y="1148"/>
                  </a:lnTo>
                  <a:cubicBezTo>
                    <a:pt x="14410" y="1148"/>
                    <a:pt x="13576" y="1"/>
                    <a:pt x="12428" y="1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1595125" y="2366825"/>
              <a:ext cx="360275" cy="178350"/>
            </a:xfrm>
            <a:custGeom>
              <a:avLst/>
              <a:gdLst/>
              <a:ahLst/>
              <a:cxnLst/>
              <a:rect l="l" t="t" r="r" b="b"/>
              <a:pathLst>
                <a:path w="14411" h="7134" extrusionOk="0">
                  <a:moveTo>
                    <a:pt x="12428" y="1"/>
                  </a:moveTo>
                  <a:cubicBezTo>
                    <a:pt x="12311" y="1"/>
                    <a:pt x="12190" y="13"/>
                    <a:pt x="12067" y="39"/>
                  </a:cubicBezTo>
                  <a:cubicBezTo>
                    <a:pt x="10578" y="388"/>
                    <a:pt x="2946" y="2985"/>
                    <a:pt x="1078" y="4600"/>
                  </a:cubicBezTo>
                  <a:cubicBezTo>
                    <a:pt x="191" y="5391"/>
                    <a:pt x="1" y="7133"/>
                    <a:pt x="1" y="7133"/>
                  </a:cubicBezTo>
                  <a:lnTo>
                    <a:pt x="14410" y="1148"/>
                  </a:lnTo>
                  <a:cubicBezTo>
                    <a:pt x="14410" y="1148"/>
                    <a:pt x="13576" y="1"/>
                    <a:pt x="12428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700375" y="2150200"/>
              <a:ext cx="338100" cy="133700"/>
            </a:xfrm>
            <a:custGeom>
              <a:avLst/>
              <a:gdLst/>
              <a:ahLst/>
              <a:cxnLst/>
              <a:rect l="l" t="t" r="r" b="b"/>
              <a:pathLst>
                <a:path w="13524" h="5348" extrusionOk="0">
                  <a:moveTo>
                    <a:pt x="7572" y="1"/>
                  </a:moveTo>
                  <a:cubicBezTo>
                    <a:pt x="5207" y="1"/>
                    <a:pt x="2445" y="368"/>
                    <a:pt x="1743" y="1230"/>
                  </a:cubicBezTo>
                  <a:cubicBezTo>
                    <a:pt x="634" y="2561"/>
                    <a:pt x="1" y="5347"/>
                    <a:pt x="1" y="5347"/>
                  </a:cubicBezTo>
                  <a:lnTo>
                    <a:pt x="13523" y="4271"/>
                  </a:lnTo>
                  <a:cubicBezTo>
                    <a:pt x="13523" y="4271"/>
                    <a:pt x="12478" y="914"/>
                    <a:pt x="10800" y="344"/>
                  </a:cubicBezTo>
                  <a:cubicBezTo>
                    <a:pt x="10173" y="123"/>
                    <a:pt x="8939" y="1"/>
                    <a:pt x="75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5"/>
            <p:cNvSpPr/>
            <p:nvPr/>
          </p:nvSpPr>
          <p:spPr>
            <a:xfrm>
              <a:off x="2700375" y="2158775"/>
              <a:ext cx="95050" cy="125125"/>
            </a:xfrm>
            <a:custGeom>
              <a:avLst/>
              <a:gdLst/>
              <a:ahLst/>
              <a:cxnLst/>
              <a:rect l="l" t="t" r="r" b="b"/>
              <a:pathLst>
                <a:path w="3802" h="5005" extrusionOk="0">
                  <a:moveTo>
                    <a:pt x="3801" y="1"/>
                  </a:moveTo>
                  <a:lnTo>
                    <a:pt x="3801" y="1"/>
                  </a:lnTo>
                  <a:cubicBezTo>
                    <a:pt x="2819" y="191"/>
                    <a:pt x="2059" y="476"/>
                    <a:pt x="1743" y="887"/>
                  </a:cubicBezTo>
                  <a:cubicBezTo>
                    <a:pt x="634" y="2218"/>
                    <a:pt x="1" y="5004"/>
                    <a:pt x="1" y="5004"/>
                  </a:cubicBezTo>
                  <a:lnTo>
                    <a:pt x="2851" y="4783"/>
                  </a:lnTo>
                  <a:cubicBezTo>
                    <a:pt x="2914" y="3326"/>
                    <a:pt x="3136" y="1552"/>
                    <a:pt x="380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2682175" y="2199625"/>
              <a:ext cx="389550" cy="60525"/>
            </a:xfrm>
            <a:custGeom>
              <a:avLst/>
              <a:gdLst/>
              <a:ahLst/>
              <a:cxnLst/>
              <a:rect l="l" t="t" r="r" b="b"/>
              <a:pathLst>
                <a:path w="15582" h="2421" extrusionOk="0">
                  <a:moveTo>
                    <a:pt x="8200" y="0"/>
                  </a:moveTo>
                  <a:cubicBezTo>
                    <a:pt x="5423" y="0"/>
                    <a:pt x="2568" y="190"/>
                    <a:pt x="1742" y="330"/>
                  </a:cubicBezTo>
                  <a:cubicBezTo>
                    <a:pt x="380" y="552"/>
                    <a:pt x="0" y="2230"/>
                    <a:pt x="0" y="2230"/>
                  </a:cubicBezTo>
                  <a:lnTo>
                    <a:pt x="15582" y="2420"/>
                  </a:lnTo>
                  <a:cubicBezTo>
                    <a:pt x="15582" y="2420"/>
                    <a:pt x="14758" y="869"/>
                    <a:pt x="13650" y="489"/>
                  </a:cubicBezTo>
                  <a:cubicBezTo>
                    <a:pt x="12607" y="122"/>
                    <a:pt x="10428" y="0"/>
                    <a:pt x="8200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2682175" y="2199625"/>
              <a:ext cx="389550" cy="60525"/>
            </a:xfrm>
            <a:custGeom>
              <a:avLst/>
              <a:gdLst/>
              <a:ahLst/>
              <a:cxnLst/>
              <a:rect l="l" t="t" r="r" b="b"/>
              <a:pathLst>
                <a:path w="15582" h="2421" extrusionOk="0">
                  <a:moveTo>
                    <a:pt x="8200" y="0"/>
                  </a:moveTo>
                  <a:cubicBezTo>
                    <a:pt x="5423" y="0"/>
                    <a:pt x="2568" y="190"/>
                    <a:pt x="1742" y="330"/>
                  </a:cubicBezTo>
                  <a:cubicBezTo>
                    <a:pt x="380" y="552"/>
                    <a:pt x="0" y="2230"/>
                    <a:pt x="0" y="2230"/>
                  </a:cubicBezTo>
                  <a:lnTo>
                    <a:pt x="15582" y="2420"/>
                  </a:lnTo>
                  <a:cubicBezTo>
                    <a:pt x="15582" y="2420"/>
                    <a:pt x="14758" y="869"/>
                    <a:pt x="13650" y="489"/>
                  </a:cubicBezTo>
                  <a:cubicBezTo>
                    <a:pt x="12607" y="122"/>
                    <a:pt x="10428" y="0"/>
                    <a:pt x="820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2203975" y="2226400"/>
              <a:ext cx="212200" cy="240625"/>
            </a:xfrm>
            <a:custGeom>
              <a:avLst/>
              <a:gdLst/>
              <a:ahLst/>
              <a:cxnLst/>
              <a:rect l="l" t="t" r="r" b="b"/>
              <a:pathLst>
                <a:path w="8488" h="9625" extrusionOk="0">
                  <a:moveTo>
                    <a:pt x="5598" y="1"/>
                  </a:moveTo>
                  <a:cubicBezTo>
                    <a:pt x="5548" y="1"/>
                    <a:pt x="5497" y="7"/>
                    <a:pt x="5447" y="19"/>
                  </a:cubicBezTo>
                  <a:lnTo>
                    <a:pt x="665" y="938"/>
                  </a:lnTo>
                  <a:cubicBezTo>
                    <a:pt x="254" y="1001"/>
                    <a:pt x="0" y="1413"/>
                    <a:pt x="64" y="1793"/>
                  </a:cubicBezTo>
                  <a:lnTo>
                    <a:pt x="697" y="9013"/>
                  </a:lnTo>
                  <a:cubicBezTo>
                    <a:pt x="754" y="9383"/>
                    <a:pt x="1091" y="9625"/>
                    <a:pt x="1457" y="9625"/>
                  </a:cubicBezTo>
                  <a:cubicBezTo>
                    <a:pt x="1499" y="9625"/>
                    <a:pt x="1541" y="9621"/>
                    <a:pt x="1584" y="9615"/>
                  </a:cubicBezTo>
                  <a:lnTo>
                    <a:pt x="7823" y="8411"/>
                  </a:lnTo>
                  <a:cubicBezTo>
                    <a:pt x="8234" y="8348"/>
                    <a:pt x="8488" y="7936"/>
                    <a:pt x="8424" y="7525"/>
                  </a:cubicBezTo>
                  <a:lnTo>
                    <a:pt x="6302" y="589"/>
                  </a:lnTo>
                  <a:cubicBezTo>
                    <a:pt x="6247" y="259"/>
                    <a:pt x="5930" y="1"/>
                    <a:pt x="559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2207925" y="2261700"/>
              <a:ext cx="208250" cy="205550"/>
            </a:xfrm>
            <a:custGeom>
              <a:avLst/>
              <a:gdLst/>
              <a:ahLst/>
              <a:cxnLst/>
              <a:rect l="l" t="t" r="r" b="b"/>
              <a:pathLst>
                <a:path w="8330" h="8222" extrusionOk="0">
                  <a:moveTo>
                    <a:pt x="6398" y="1"/>
                  </a:moveTo>
                  <a:cubicBezTo>
                    <a:pt x="5384" y="191"/>
                    <a:pt x="4118" y="412"/>
                    <a:pt x="3231" y="602"/>
                  </a:cubicBezTo>
                  <a:cubicBezTo>
                    <a:pt x="2249" y="792"/>
                    <a:pt x="1077" y="919"/>
                    <a:pt x="1" y="1394"/>
                  </a:cubicBezTo>
                  <a:lnTo>
                    <a:pt x="539" y="7601"/>
                  </a:lnTo>
                  <a:cubicBezTo>
                    <a:pt x="622" y="7959"/>
                    <a:pt x="920" y="8221"/>
                    <a:pt x="1267" y="8221"/>
                  </a:cubicBezTo>
                  <a:cubicBezTo>
                    <a:pt x="1319" y="8221"/>
                    <a:pt x="1372" y="8215"/>
                    <a:pt x="1426" y="8203"/>
                  </a:cubicBezTo>
                  <a:lnTo>
                    <a:pt x="7665" y="6999"/>
                  </a:lnTo>
                  <a:cubicBezTo>
                    <a:pt x="8076" y="6936"/>
                    <a:pt x="8330" y="6524"/>
                    <a:pt x="8266" y="6113"/>
                  </a:cubicBezTo>
                  <a:lnTo>
                    <a:pt x="6398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1384500" y="2233100"/>
              <a:ext cx="2357025" cy="1703500"/>
            </a:xfrm>
            <a:custGeom>
              <a:avLst/>
              <a:gdLst/>
              <a:ahLst/>
              <a:cxnLst/>
              <a:rect l="l" t="t" r="r" b="b"/>
              <a:pathLst>
                <a:path w="94281" h="68140" extrusionOk="0">
                  <a:moveTo>
                    <a:pt x="59223" y="1"/>
                  </a:moveTo>
                  <a:cubicBezTo>
                    <a:pt x="54028" y="1"/>
                    <a:pt x="46605" y="635"/>
                    <a:pt x="36326" y="2475"/>
                  </a:cubicBezTo>
                  <a:cubicBezTo>
                    <a:pt x="18275" y="6465"/>
                    <a:pt x="9186" y="10645"/>
                    <a:pt x="6716" y="13020"/>
                  </a:cubicBezTo>
                  <a:cubicBezTo>
                    <a:pt x="4277" y="15396"/>
                    <a:pt x="1554" y="32307"/>
                    <a:pt x="699" y="48965"/>
                  </a:cubicBezTo>
                  <a:cubicBezTo>
                    <a:pt x="0" y="63120"/>
                    <a:pt x="5271" y="68140"/>
                    <a:pt x="11158" y="68140"/>
                  </a:cubicBezTo>
                  <a:cubicBezTo>
                    <a:pt x="12212" y="68140"/>
                    <a:pt x="13285" y="67979"/>
                    <a:pt x="14348" y="67681"/>
                  </a:cubicBezTo>
                  <a:cubicBezTo>
                    <a:pt x="21315" y="65686"/>
                    <a:pt x="25527" y="41649"/>
                    <a:pt x="26731" y="38356"/>
                  </a:cubicBezTo>
                  <a:cubicBezTo>
                    <a:pt x="27174" y="37121"/>
                    <a:pt x="40348" y="34365"/>
                    <a:pt x="42565" y="33922"/>
                  </a:cubicBezTo>
                  <a:cubicBezTo>
                    <a:pt x="44359" y="33579"/>
                    <a:pt x="54085" y="31852"/>
                    <a:pt x="57815" y="31852"/>
                  </a:cubicBezTo>
                  <a:cubicBezTo>
                    <a:pt x="58563" y="31852"/>
                    <a:pt x="59070" y="31921"/>
                    <a:pt x="59223" y="32085"/>
                  </a:cubicBezTo>
                  <a:cubicBezTo>
                    <a:pt x="61493" y="34666"/>
                    <a:pt x="73934" y="54717"/>
                    <a:pt x="81218" y="54717"/>
                  </a:cubicBezTo>
                  <a:cubicBezTo>
                    <a:pt x="81352" y="54717"/>
                    <a:pt x="81483" y="54710"/>
                    <a:pt x="81613" y="54697"/>
                  </a:cubicBezTo>
                  <a:cubicBezTo>
                    <a:pt x="88802" y="53937"/>
                    <a:pt x="94281" y="47445"/>
                    <a:pt x="87313" y="32275"/>
                  </a:cubicBezTo>
                  <a:cubicBezTo>
                    <a:pt x="80315" y="17106"/>
                    <a:pt x="71511" y="2443"/>
                    <a:pt x="68344" y="1145"/>
                  </a:cubicBezTo>
                  <a:cubicBezTo>
                    <a:pt x="66835" y="526"/>
                    <a:pt x="63952" y="1"/>
                    <a:pt x="5922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2544400" y="2825675"/>
              <a:ext cx="345225" cy="317775"/>
            </a:xfrm>
            <a:custGeom>
              <a:avLst/>
              <a:gdLst/>
              <a:ahLst/>
              <a:cxnLst/>
              <a:rect l="l" t="t" r="r" b="b"/>
              <a:pathLst>
                <a:path w="13809" h="12711" extrusionOk="0">
                  <a:moveTo>
                    <a:pt x="6916" y="0"/>
                  </a:moveTo>
                  <a:cubicBezTo>
                    <a:pt x="6516" y="0"/>
                    <a:pt x="6110" y="38"/>
                    <a:pt x="5701" y="117"/>
                  </a:cubicBezTo>
                  <a:cubicBezTo>
                    <a:pt x="2250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4" y="12711"/>
                    <a:pt x="7700" y="12673"/>
                    <a:pt x="8108" y="12594"/>
                  </a:cubicBezTo>
                  <a:cubicBezTo>
                    <a:pt x="11560" y="11929"/>
                    <a:pt x="13809" y="8604"/>
                    <a:pt x="13144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2544400" y="2825675"/>
              <a:ext cx="345225" cy="317775"/>
            </a:xfrm>
            <a:custGeom>
              <a:avLst/>
              <a:gdLst/>
              <a:ahLst/>
              <a:cxnLst/>
              <a:rect l="l" t="t" r="r" b="b"/>
              <a:pathLst>
                <a:path w="13809" h="12711" extrusionOk="0">
                  <a:moveTo>
                    <a:pt x="6916" y="0"/>
                  </a:moveTo>
                  <a:cubicBezTo>
                    <a:pt x="6516" y="0"/>
                    <a:pt x="6110" y="38"/>
                    <a:pt x="5701" y="117"/>
                  </a:cubicBezTo>
                  <a:cubicBezTo>
                    <a:pt x="2250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4" y="12711"/>
                    <a:pt x="7700" y="12673"/>
                    <a:pt x="8108" y="12594"/>
                  </a:cubicBezTo>
                  <a:cubicBezTo>
                    <a:pt x="11560" y="11929"/>
                    <a:pt x="13809" y="8604"/>
                    <a:pt x="13144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2580825" y="2860225"/>
              <a:ext cx="270800" cy="249475"/>
            </a:xfrm>
            <a:custGeom>
              <a:avLst/>
              <a:gdLst/>
              <a:ahLst/>
              <a:cxnLst/>
              <a:rect l="l" t="t" r="r" b="b"/>
              <a:pathLst>
                <a:path w="10832" h="9979" extrusionOk="0">
                  <a:moveTo>
                    <a:pt x="5465" y="0"/>
                  </a:moveTo>
                  <a:cubicBezTo>
                    <a:pt x="5146" y="0"/>
                    <a:pt x="4823" y="31"/>
                    <a:pt x="4498" y="96"/>
                  </a:cubicBezTo>
                  <a:cubicBezTo>
                    <a:pt x="1774" y="603"/>
                    <a:pt x="1" y="3232"/>
                    <a:pt x="539" y="5923"/>
                  </a:cubicBezTo>
                  <a:cubicBezTo>
                    <a:pt x="985" y="8318"/>
                    <a:pt x="3071" y="9978"/>
                    <a:pt x="5398" y="9978"/>
                  </a:cubicBezTo>
                  <a:cubicBezTo>
                    <a:pt x="5717" y="9978"/>
                    <a:pt x="6041" y="9947"/>
                    <a:pt x="6366" y="9882"/>
                  </a:cubicBezTo>
                  <a:cubicBezTo>
                    <a:pt x="9090" y="9375"/>
                    <a:pt x="10832" y="6747"/>
                    <a:pt x="10325" y="4055"/>
                  </a:cubicBezTo>
                  <a:cubicBezTo>
                    <a:pt x="9852" y="1660"/>
                    <a:pt x="7787" y="0"/>
                    <a:pt x="546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2612500" y="2889550"/>
              <a:ext cx="239125" cy="220175"/>
            </a:xfrm>
            <a:custGeom>
              <a:avLst/>
              <a:gdLst/>
              <a:ahLst/>
              <a:cxnLst/>
              <a:rect l="l" t="t" r="r" b="b"/>
              <a:pathLst>
                <a:path w="9565" h="8807" extrusionOk="0">
                  <a:moveTo>
                    <a:pt x="7348" y="0"/>
                  </a:moveTo>
                  <a:lnTo>
                    <a:pt x="7348" y="0"/>
                  </a:lnTo>
                  <a:cubicBezTo>
                    <a:pt x="7696" y="507"/>
                    <a:pt x="7949" y="1140"/>
                    <a:pt x="8076" y="1805"/>
                  </a:cubicBezTo>
                  <a:cubicBezTo>
                    <a:pt x="8615" y="4497"/>
                    <a:pt x="6841" y="7126"/>
                    <a:pt x="4149" y="7632"/>
                  </a:cubicBezTo>
                  <a:cubicBezTo>
                    <a:pt x="3834" y="7690"/>
                    <a:pt x="3522" y="7718"/>
                    <a:pt x="3216" y="7718"/>
                  </a:cubicBezTo>
                  <a:cubicBezTo>
                    <a:pt x="2009" y="7718"/>
                    <a:pt x="884" y="7288"/>
                    <a:pt x="1" y="6556"/>
                  </a:cubicBezTo>
                  <a:lnTo>
                    <a:pt x="1" y="6556"/>
                  </a:lnTo>
                  <a:cubicBezTo>
                    <a:pt x="904" y="7938"/>
                    <a:pt x="2455" y="8807"/>
                    <a:pt x="4129" y="8807"/>
                  </a:cubicBezTo>
                  <a:cubicBezTo>
                    <a:pt x="4449" y="8807"/>
                    <a:pt x="4774" y="8775"/>
                    <a:pt x="5099" y="8709"/>
                  </a:cubicBezTo>
                  <a:cubicBezTo>
                    <a:pt x="7823" y="8202"/>
                    <a:pt x="9565" y="5574"/>
                    <a:pt x="9058" y="2882"/>
                  </a:cubicBezTo>
                  <a:cubicBezTo>
                    <a:pt x="8836" y="1710"/>
                    <a:pt x="8203" y="697"/>
                    <a:pt x="734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1584050" y="2526300"/>
              <a:ext cx="538400" cy="495325"/>
            </a:xfrm>
            <a:custGeom>
              <a:avLst/>
              <a:gdLst/>
              <a:ahLst/>
              <a:cxnLst/>
              <a:rect l="l" t="t" r="r" b="b"/>
              <a:pathLst>
                <a:path w="21536" h="19813" extrusionOk="0">
                  <a:moveTo>
                    <a:pt x="10803" y="0"/>
                  </a:moveTo>
                  <a:cubicBezTo>
                    <a:pt x="10175" y="0"/>
                    <a:pt x="9539" y="60"/>
                    <a:pt x="8899" y="184"/>
                  </a:cubicBezTo>
                  <a:cubicBezTo>
                    <a:pt x="3516" y="1229"/>
                    <a:pt x="0" y="6423"/>
                    <a:pt x="1045" y="11775"/>
                  </a:cubicBezTo>
                  <a:cubicBezTo>
                    <a:pt x="1966" y="16519"/>
                    <a:pt x="6109" y="19813"/>
                    <a:pt x="10765" y="19813"/>
                  </a:cubicBezTo>
                  <a:cubicBezTo>
                    <a:pt x="11392" y="19813"/>
                    <a:pt x="12029" y="19753"/>
                    <a:pt x="12668" y="19629"/>
                  </a:cubicBezTo>
                  <a:cubicBezTo>
                    <a:pt x="18020" y="18615"/>
                    <a:pt x="21535" y="13422"/>
                    <a:pt x="20522" y="8038"/>
                  </a:cubicBezTo>
                  <a:cubicBezTo>
                    <a:pt x="19601" y="3294"/>
                    <a:pt x="15458" y="0"/>
                    <a:pt x="10803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1584050" y="2526300"/>
              <a:ext cx="538400" cy="495325"/>
            </a:xfrm>
            <a:custGeom>
              <a:avLst/>
              <a:gdLst/>
              <a:ahLst/>
              <a:cxnLst/>
              <a:rect l="l" t="t" r="r" b="b"/>
              <a:pathLst>
                <a:path w="21536" h="19813" extrusionOk="0">
                  <a:moveTo>
                    <a:pt x="10803" y="0"/>
                  </a:moveTo>
                  <a:cubicBezTo>
                    <a:pt x="10175" y="0"/>
                    <a:pt x="9539" y="60"/>
                    <a:pt x="8899" y="184"/>
                  </a:cubicBezTo>
                  <a:cubicBezTo>
                    <a:pt x="3516" y="1229"/>
                    <a:pt x="0" y="6423"/>
                    <a:pt x="1045" y="11775"/>
                  </a:cubicBezTo>
                  <a:cubicBezTo>
                    <a:pt x="1966" y="16519"/>
                    <a:pt x="6109" y="19813"/>
                    <a:pt x="10765" y="19813"/>
                  </a:cubicBezTo>
                  <a:cubicBezTo>
                    <a:pt x="11392" y="19813"/>
                    <a:pt x="12029" y="19753"/>
                    <a:pt x="12668" y="19629"/>
                  </a:cubicBezTo>
                  <a:cubicBezTo>
                    <a:pt x="18020" y="18615"/>
                    <a:pt x="21535" y="13422"/>
                    <a:pt x="20522" y="8038"/>
                  </a:cubicBezTo>
                  <a:cubicBezTo>
                    <a:pt x="19601" y="3294"/>
                    <a:pt x="15458" y="0"/>
                    <a:pt x="10803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1618875" y="2557925"/>
              <a:ext cx="469525" cy="432300"/>
            </a:xfrm>
            <a:custGeom>
              <a:avLst/>
              <a:gdLst/>
              <a:ahLst/>
              <a:cxnLst/>
              <a:rect l="l" t="t" r="r" b="b"/>
              <a:pathLst>
                <a:path w="18781" h="17292" extrusionOk="0">
                  <a:moveTo>
                    <a:pt x="9391" y="1"/>
                  </a:moveTo>
                  <a:cubicBezTo>
                    <a:pt x="8853" y="1"/>
                    <a:pt x="8308" y="51"/>
                    <a:pt x="7760" y="154"/>
                  </a:cubicBezTo>
                  <a:cubicBezTo>
                    <a:pt x="3073" y="1073"/>
                    <a:pt x="1" y="5601"/>
                    <a:pt x="888" y="10288"/>
                  </a:cubicBezTo>
                  <a:cubicBezTo>
                    <a:pt x="1696" y="14416"/>
                    <a:pt x="5305" y="17291"/>
                    <a:pt x="9357" y="17291"/>
                  </a:cubicBezTo>
                  <a:cubicBezTo>
                    <a:pt x="9905" y="17291"/>
                    <a:pt x="10462" y="17238"/>
                    <a:pt x="11022" y="17129"/>
                  </a:cubicBezTo>
                  <a:cubicBezTo>
                    <a:pt x="15709" y="16210"/>
                    <a:pt x="18781" y="11682"/>
                    <a:pt x="17862" y="6995"/>
                  </a:cubicBezTo>
                  <a:cubicBezTo>
                    <a:pt x="17079" y="2855"/>
                    <a:pt x="13456" y="1"/>
                    <a:pt x="939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1672725" y="2630650"/>
              <a:ext cx="414875" cy="359550"/>
            </a:xfrm>
            <a:custGeom>
              <a:avLst/>
              <a:gdLst/>
              <a:ahLst/>
              <a:cxnLst/>
              <a:rect l="l" t="t" r="r" b="b"/>
              <a:pathLst>
                <a:path w="16595" h="14382" extrusionOk="0">
                  <a:moveTo>
                    <a:pt x="13681" y="0"/>
                  </a:moveTo>
                  <a:lnTo>
                    <a:pt x="13681" y="0"/>
                  </a:lnTo>
                  <a:cubicBezTo>
                    <a:pt x="14283" y="919"/>
                    <a:pt x="14726" y="1964"/>
                    <a:pt x="14948" y="3104"/>
                  </a:cubicBezTo>
                  <a:cubicBezTo>
                    <a:pt x="15867" y="7791"/>
                    <a:pt x="12795" y="12320"/>
                    <a:pt x="8108" y="13238"/>
                  </a:cubicBezTo>
                  <a:cubicBezTo>
                    <a:pt x="7572" y="13336"/>
                    <a:pt x="7039" y="13384"/>
                    <a:pt x="6513" y="13384"/>
                  </a:cubicBezTo>
                  <a:cubicBezTo>
                    <a:pt x="3988" y="13384"/>
                    <a:pt x="1625" y="12291"/>
                    <a:pt x="0" y="10483"/>
                  </a:cubicBezTo>
                  <a:lnTo>
                    <a:pt x="0" y="10483"/>
                  </a:lnTo>
                  <a:cubicBezTo>
                    <a:pt x="1576" y="12860"/>
                    <a:pt x="4279" y="14381"/>
                    <a:pt x="7214" y="14381"/>
                  </a:cubicBezTo>
                  <a:cubicBezTo>
                    <a:pt x="7759" y="14381"/>
                    <a:pt x="8312" y="14329"/>
                    <a:pt x="8868" y="14220"/>
                  </a:cubicBezTo>
                  <a:cubicBezTo>
                    <a:pt x="13555" y="13301"/>
                    <a:pt x="16595" y="8773"/>
                    <a:pt x="15708" y="4086"/>
                  </a:cubicBezTo>
                  <a:cubicBezTo>
                    <a:pt x="15423" y="2502"/>
                    <a:pt x="14695" y="1109"/>
                    <a:pt x="136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1684600" y="2739125"/>
              <a:ext cx="155200" cy="108900"/>
            </a:xfrm>
            <a:custGeom>
              <a:avLst/>
              <a:gdLst/>
              <a:ahLst/>
              <a:cxnLst/>
              <a:rect l="l" t="t" r="r" b="b"/>
              <a:pathLst>
                <a:path w="6208" h="4356" extrusionOk="0">
                  <a:moveTo>
                    <a:pt x="3864" y="0"/>
                  </a:moveTo>
                  <a:lnTo>
                    <a:pt x="824" y="570"/>
                  </a:lnTo>
                  <a:cubicBezTo>
                    <a:pt x="317" y="665"/>
                    <a:pt x="0" y="1140"/>
                    <a:pt x="95" y="1647"/>
                  </a:cubicBezTo>
                  <a:lnTo>
                    <a:pt x="475" y="3642"/>
                  </a:lnTo>
                  <a:cubicBezTo>
                    <a:pt x="559" y="4060"/>
                    <a:pt x="937" y="4355"/>
                    <a:pt x="1372" y="4355"/>
                  </a:cubicBezTo>
                  <a:cubicBezTo>
                    <a:pt x="1431" y="4355"/>
                    <a:pt x="1491" y="4350"/>
                    <a:pt x="1552" y="4339"/>
                  </a:cubicBezTo>
                  <a:lnTo>
                    <a:pt x="4561" y="3769"/>
                  </a:lnTo>
                  <a:lnTo>
                    <a:pt x="6208" y="1488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1867475" y="2699900"/>
              <a:ext cx="155225" cy="108900"/>
            </a:xfrm>
            <a:custGeom>
              <a:avLst/>
              <a:gdLst/>
              <a:ahLst/>
              <a:cxnLst/>
              <a:rect l="l" t="t" r="r" b="b"/>
              <a:pathLst>
                <a:path w="6209" h="4356" extrusionOk="0">
                  <a:moveTo>
                    <a:pt x="4836" y="0"/>
                  </a:moveTo>
                  <a:cubicBezTo>
                    <a:pt x="4777" y="0"/>
                    <a:pt x="4717" y="6"/>
                    <a:pt x="4656" y="17"/>
                  </a:cubicBezTo>
                  <a:lnTo>
                    <a:pt x="1648" y="587"/>
                  </a:lnTo>
                  <a:lnTo>
                    <a:pt x="1" y="2836"/>
                  </a:lnTo>
                  <a:lnTo>
                    <a:pt x="2376" y="4356"/>
                  </a:lnTo>
                  <a:lnTo>
                    <a:pt x="5385" y="3786"/>
                  </a:lnTo>
                  <a:cubicBezTo>
                    <a:pt x="5891" y="3659"/>
                    <a:pt x="6208" y="3216"/>
                    <a:pt x="6113" y="2709"/>
                  </a:cubicBezTo>
                  <a:lnTo>
                    <a:pt x="5733" y="714"/>
                  </a:lnTo>
                  <a:cubicBezTo>
                    <a:pt x="5649" y="296"/>
                    <a:pt x="5271" y="0"/>
                    <a:pt x="48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1692525" y="2768400"/>
              <a:ext cx="147275" cy="80375"/>
            </a:xfrm>
            <a:custGeom>
              <a:avLst/>
              <a:gdLst/>
              <a:ahLst/>
              <a:cxnLst/>
              <a:rect l="l" t="t" r="r" b="b"/>
              <a:pathLst>
                <a:path w="5891" h="3215" extrusionOk="0">
                  <a:moveTo>
                    <a:pt x="0" y="1616"/>
                  </a:moveTo>
                  <a:cubicBezTo>
                    <a:pt x="3" y="1628"/>
                    <a:pt x="5" y="1640"/>
                    <a:pt x="8" y="1652"/>
                  </a:cubicBezTo>
                  <a:lnTo>
                    <a:pt x="8" y="1652"/>
                  </a:lnTo>
                  <a:lnTo>
                    <a:pt x="0" y="1616"/>
                  </a:lnTo>
                  <a:close/>
                  <a:moveTo>
                    <a:pt x="5352" y="1"/>
                  </a:moveTo>
                  <a:lnTo>
                    <a:pt x="4085" y="1743"/>
                  </a:lnTo>
                  <a:lnTo>
                    <a:pt x="1077" y="2313"/>
                  </a:lnTo>
                  <a:cubicBezTo>
                    <a:pt x="1016" y="2324"/>
                    <a:pt x="956" y="2329"/>
                    <a:pt x="897" y="2329"/>
                  </a:cubicBezTo>
                  <a:cubicBezTo>
                    <a:pt x="474" y="2329"/>
                    <a:pt x="106" y="2051"/>
                    <a:pt x="8" y="1652"/>
                  </a:cubicBezTo>
                  <a:lnTo>
                    <a:pt x="8" y="1652"/>
                  </a:lnTo>
                  <a:lnTo>
                    <a:pt x="190" y="2471"/>
                  </a:lnTo>
                  <a:cubicBezTo>
                    <a:pt x="275" y="2893"/>
                    <a:pt x="659" y="3215"/>
                    <a:pt x="1077" y="3215"/>
                  </a:cubicBezTo>
                  <a:cubicBezTo>
                    <a:pt x="1129" y="3215"/>
                    <a:pt x="1182" y="3210"/>
                    <a:pt x="1235" y="3199"/>
                  </a:cubicBezTo>
                  <a:lnTo>
                    <a:pt x="4275" y="2598"/>
                  </a:lnTo>
                  <a:lnTo>
                    <a:pt x="5891" y="317"/>
                  </a:lnTo>
                  <a:lnTo>
                    <a:pt x="5352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1867475" y="2746250"/>
              <a:ext cx="155225" cy="62550"/>
            </a:xfrm>
            <a:custGeom>
              <a:avLst/>
              <a:gdLst/>
              <a:ahLst/>
              <a:cxnLst/>
              <a:rect l="l" t="t" r="r" b="b"/>
              <a:pathLst>
                <a:path w="6209" h="2502" extrusionOk="0">
                  <a:moveTo>
                    <a:pt x="5955" y="0"/>
                  </a:moveTo>
                  <a:lnTo>
                    <a:pt x="5959" y="24"/>
                  </a:lnTo>
                  <a:lnTo>
                    <a:pt x="5959" y="24"/>
                  </a:lnTo>
                  <a:cubicBezTo>
                    <a:pt x="5958" y="16"/>
                    <a:pt x="5956" y="8"/>
                    <a:pt x="5955" y="0"/>
                  </a:cubicBezTo>
                  <a:close/>
                  <a:moveTo>
                    <a:pt x="5959" y="24"/>
                  </a:moveTo>
                  <a:cubicBezTo>
                    <a:pt x="6039" y="492"/>
                    <a:pt x="5724" y="983"/>
                    <a:pt x="5226" y="1077"/>
                  </a:cubicBezTo>
                  <a:lnTo>
                    <a:pt x="2218" y="1647"/>
                  </a:lnTo>
                  <a:lnTo>
                    <a:pt x="381" y="475"/>
                  </a:lnTo>
                  <a:lnTo>
                    <a:pt x="1" y="982"/>
                  </a:lnTo>
                  <a:lnTo>
                    <a:pt x="2376" y="2502"/>
                  </a:lnTo>
                  <a:lnTo>
                    <a:pt x="5385" y="1932"/>
                  </a:lnTo>
                  <a:cubicBezTo>
                    <a:pt x="5891" y="1837"/>
                    <a:pt x="6208" y="1362"/>
                    <a:pt x="6113" y="855"/>
                  </a:cubicBezTo>
                  <a:lnTo>
                    <a:pt x="5959" y="24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1777225" y="2607275"/>
              <a:ext cx="111675" cy="152450"/>
            </a:xfrm>
            <a:custGeom>
              <a:avLst/>
              <a:gdLst/>
              <a:ahLst/>
              <a:cxnLst/>
              <a:rect l="l" t="t" r="r" b="b"/>
              <a:pathLst>
                <a:path w="4467" h="6098" extrusionOk="0">
                  <a:moveTo>
                    <a:pt x="2989" y="0"/>
                  </a:moveTo>
                  <a:cubicBezTo>
                    <a:pt x="2933" y="0"/>
                    <a:pt x="2876" y="6"/>
                    <a:pt x="2819" y="17"/>
                  </a:cubicBezTo>
                  <a:lnTo>
                    <a:pt x="824" y="397"/>
                  </a:lnTo>
                  <a:cubicBezTo>
                    <a:pt x="317" y="492"/>
                    <a:pt x="1" y="967"/>
                    <a:pt x="96" y="1442"/>
                  </a:cubicBezTo>
                  <a:lnTo>
                    <a:pt x="697" y="4482"/>
                  </a:lnTo>
                  <a:lnTo>
                    <a:pt x="2978" y="6097"/>
                  </a:lnTo>
                  <a:lnTo>
                    <a:pt x="4466" y="3754"/>
                  </a:lnTo>
                  <a:lnTo>
                    <a:pt x="3864" y="714"/>
                  </a:lnTo>
                  <a:cubicBezTo>
                    <a:pt x="3781" y="296"/>
                    <a:pt x="3403" y="0"/>
                    <a:pt x="298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5"/>
            <p:cNvSpPr/>
            <p:nvPr/>
          </p:nvSpPr>
          <p:spPr>
            <a:xfrm>
              <a:off x="1819200" y="2788200"/>
              <a:ext cx="110850" cy="152450"/>
            </a:xfrm>
            <a:custGeom>
              <a:avLst/>
              <a:gdLst/>
              <a:ahLst/>
              <a:cxnLst/>
              <a:rect l="l" t="t" r="r" b="b"/>
              <a:pathLst>
                <a:path w="4434" h="6098" extrusionOk="0">
                  <a:moveTo>
                    <a:pt x="1520" y="0"/>
                  </a:moveTo>
                  <a:lnTo>
                    <a:pt x="0" y="2344"/>
                  </a:lnTo>
                  <a:lnTo>
                    <a:pt x="570" y="5384"/>
                  </a:lnTo>
                  <a:cubicBezTo>
                    <a:pt x="654" y="5802"/>
                    <a:pt x="1032" y="6098"/>
                    <a:pt x="1467" y="6098"/>
                  </a:cubicBezTo>
                  <a:cubicBezTo>
                    <a:pt x="1526" y="6098"/>
                    <a:pt x="1586" y="6092"/>
                    <a:pt x="1647" y="6081"/>
                  </a:cubicBezTo>
                  <a:lnTo>
                    <a:pt x="3610" y="5701"/>
                  </a:lnTo>
                  <a:cubicBezTo>
                    <a:pt x="4117" y="5606"/>
                    <a:pt x="4434" y="5131"/>
                    <a:pt x="4339" y="4656"/>
                  </a:cubicBezTo>
                  <a:lnTo>
                    <a:pt x="3769" y="1616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5"/>
            <p:cNvSpPr/>
            <p:nvPr/>
          </p:nvSpPr>
          <p:spPr>
            <a:xfrm>
              <a:off x="1828700" y="2607275"/>
              <a:ext cx="60200" cy="152450"/>
            </a:xfrm>
            <a:custGeom>
              <a:avLst/>
              <a:gdLst/>
              <a:ahLst/>
              <a:cxnLst/>
              <a:rect l="l" t="t" r="r" b="b"/>
              <a:pathLst>
                <a:path w="2408" h="6098" extrusionOk="0">
                  <a:moveTo>
                    <a:pt x="40" y="137"/>
                  </a:moveTo>
                  <a:cubicBezTo>
                    <a:pt x="27" y="139"/>
                    <a:pt x="13" y="141"/>
                    <a:pt x="0" y="144"/>
                  </a:cubicBezTo>
                  <a:lnTo>
                    <a:pt x="40" y="137"/>
                  </a:lnTo>
                  <a:close/>
                  <a:moveTo>
                    <a:pt x="929" y="0"/>
                  </a:moveTo>
                  <a:cubicBezTo>
                    <a:pt x="873" y="0"/>
                    <a:pt x="817" y="6"/>
                    <a:pt x="760" y="17"/>
                  </a:cubicBezTo>
                  <a:lnTo>
                    <a:pt x="40" y="137"/>
                  </a:lnTo>
                  <a:lnTo>
                    <a:pt x="40" y="137"/>
                  </a:lnTo>
                  <a:cubicBezTo>
                    <a:pt x="87" y="130"/>
                    <a:pt x="133" y="127"/>
                    <a:pt x="179" y="127"/>
                  </a:cubicBezTo>
                  <a:cubicBezTo>
                    <a:pt x="615" y="127"/>
                    <a:pt x="993" y="426"/>
                    <a:pt x="1077" y="872"/>
                  </a:cubicBezTo>
                  <a:lnTo>
                    <a:pt x="1647" y="3881"/>
                  </a:lnTo>
                  <a:lnTo>
                    <a:pt x="475" y="5781"/>
                  </a:lnTo>
                  <a:lnTo>
                    <a:pt x="919" y="6097"/>
                  </a:lnTo>
                  <a:lnTo>
                    <a:pt x="2407" y="3754"/>
                  </a:lnTo>
                  <a:lnTo>
                    <a:pt x="1805" y="745"/>
                  </a:lnTo>
                  <a:cubicBezTo>
                    <a:pt x="1722" y="299"/>
                    <a:pt x="1343" y="0"/>
                    <a:pt x="929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1849275" y="2788200"/>
              <a:ext cx="80775" cy="146500"/>
            </a:xfrm>
            <a:custGeom>
              <a:avLst/>
              <a:gdLst/>
              <a:ahLst/>
              <a:cxnLst/>
              <a:rect l="l" t="t" r="r" b="b"/>
              <a:pathLst>
                <a:path w="3231" h="5860" extrusionOk="0">
                  <a:moveTo>
                    <a:pt x="317" y="0"/>
                  </a:moveTo>
                  <a:lnTo>
                    <a:pt x="1" y="444"/>
                  </a:lnTo>
                  <a:lnTo>
                    <a:pt x="1837" y="1774"/>
                  </a:lnTo>
                  <a:lnTo>
                    <a:pt x="2407" y="4782"/>
                  </a:lnTo>
                  <a:cubicBezTo>
                    <a:pt x="2500" y="5276"/>
                    <a:pt x="2201" y="5740"/>
                    <a:pt x="1717" y="5851"/>
                  </a:cubicBezTo>
                  <a:lnTo>
                    <a:pt x="1717" y="5851"/>
                  </a:lnTo>
                  <a:lnTo>
                    <a:pt x="2439" y="5701"/>
                  </a:lnTo>
                  <a:cubicBezTo>
                    <a:pt x="2914" y="5606"/>
                    <a:pt x="3231" y="5131"/>
                    <a:pt x="3136" y="4656"/>
                  </a:cubicBezTo>
                  <a:lnTo>
                    <a:pt x="2566" y="1616"/>
                  </a:lnTo>
                  <a:lnTo>
                    <a:pt x="317" y="0"/>
                  </a:lnTo>
                  <a:close/>
                  <a:moveTo>
                    <a:pt x="1717" y="5851"/>
                  </a:moveTo>
                  <a:lnTo>
                    <a:pt x="1679" y="5859"/>
                  </a:lnTo>
                  <a:cubicBezTo>
                    <a:pt x="1692" y="5857"/>
                    <a:pt x="1705" y="5854"/>
                    <a:pt x="1717" y="585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1384500" y="2614025"/>
              <a:ext cx="668275" cy="1322575"/>
            </a:xfrm>
            <a:custGeom>
              <a:avLst/>
              <a:gdLst/>
              <a:ahLst/>
              <a:cxnLst/>
              <a:rect l="l" t="t" r="r" b="b"/>
              <a:pathLst>
                <a:path w="26731" h="52903" extrusionOk="0">
                  <a:moveTo>
                    <a:pt x="5544" y="0"/>
                  </a:moveTo>
                  <a:lnTo>
                    <a:pt x="5544" y="0"/>
                  </a:lnTo>
                  <a:cubicBezTo>
                    <a:pt x="3454" y="5574"/>
                    <a:pt x="1427" y="19730"/>
                    <a:pt x="699" y="33728"/>
                  </a:cubicBezTo>
                  <a:cubicBezTo>
                    <a:pt x="0" y="47883"/>
                    <a:pt x="5294" y="52903"/>
                    <a:pt x="11168" y="52903"/>
                  </a:cubicBezTo>
                  <a:cubicBezTo>
                    <a:pt x="12220" y="52903"/>
                    <a:pt x="13290" y="52742"/>
                    <a:pt x="14348" y="52444"/>
                  </a:cubicBezTo>
                  <a:cubicBezTo>
                    <a:pt x="21315" y="50449"/>
                    <a:pt x="25527" y="26412"/>
                    <a:pt x="26731" y="23119"/>
                  </a:cubicBezTo>
                  <a:cubicBezTo>
                    <a:pt x="7697" y="21408"/>
                    <a:pt x="5164" y="8266"/>
                    <a:pt x="5544" y="0"/>
                  </a:cubicBezTo>
                  <a:close/>
                </a:path>
              </a:pathLst>
            </a:custGeom>
            <a:solidFill>
              <a:srgbClr val="2A3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2865050" y="2284675"/>
              <a:ext cx="876475" cy="1316375"/>
            </a:xfrm>
            <a:custGeom>
              <a:avLst/>
              <a:gdLst/>
              <a:ahLst/>
              <a:cxnLst/>
              <a:rect l="l" t="t" r="r" b="b"/>
              <a:pathLst>
                <a:path w="35059" h="52655" extrusionOk="0">
                  <a:moveTo>
                    <a:pt x="10388" y="0"/>
                  </a:moveTo>
                  <a:lnTo>
                    <a:pt x="10388" y="0"/>
                  </a:lnTo>
                  <a:cubicBezTo>
                    <a:pt x="14284" y="8487"/>
                    <a:pt x="15550" y="21598"/>
                    <a:pt x="1" y="30086"/>
                  </a:cubicBezTo>
                  <a:cubicBezTo>
                    <a:pt x="2364" y="32729"/>
                    <a:pt x="14712" y="52654"/>
                    <a:pt x="21964" y="52654"/>
                  </a:cubicBezTo>
                  <a:cubicBezTo>
                    <a:pt x="22098" y="52654"/>
                    <a:pt x="22229" y="52648"/>
                    <a:pt x="22359" y="52634"/>
                  </a:cubicBezTo>
                  <a:cubicBezTo>
                    <a:pt x="29580" y="51874"/>
                    <a:pt x="35059" y="45382"/>
                    <a:pt x="28091" y="30212"/>
                  </a:cubicBezTo>
                  <a:cubicBezTo>
                    <a:pt x="21853" y="16721"/>
                    <a:pt x="14220" y="3642"/>
                    <a:pt x="103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1683025" y="3055000"/>
              <a:ext cx="369750" cy="410950"/>
            </a:xfrm>
            <a:custGeom>
              <a:avLst/>
              <a:gdLst/>
              <a:ahLst/>
              <a:cxnLst/>
              <a:rect l="l" t="t" r="r" b="b"/>
              <a:pathLst>
                <a:path w="14790" h="16438" extrusionOk="0">
                  <a:moveTo>
                    <a:pt x="63" y="1"/>
                  </a:moveTo>
                  <a:lnTo>
                    <a:pt x="0" y="96"/>
                  </a:lnTo>
                  <a:cubicBezTo>
                    <a:pt x="0" y="96"/>
                    <a:pt x="4307" y="12985"/>
                    <a:pt x="11971" y="16437"/>
                  </a:cubicBezTo>
                  <a:cubicBezTo>
                    <a:pt x="13364" y="11307"/>
                    <a:pt x="14314" y="6778"/>
                    <a:pt x="14790" y="5511"/>
                  </a:cubicBezTo>
                  <a:cubicBezTo>
                    <a:pt x="7981" y="4878"/>
                    <a:pt x="3294" y="2788"/>
                    <a:pt x="63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1603050" y="3160300"/>
              <a:ext cx="795700" cy="852900"/>
            </a:xfrm>
            <a:custGeom>
              <a:avLst/>
              <a:gdLst/>
              <a:ahLst/>
              <a:cxnLst/>
              <a:rect l="l" t="t" r="r" b="b"/>
              <a:pathLst>
                <a:path w="31828" h="34116" extrusionOk="0">
                  <a:moveTo>
                    <a:pt x="25505" y="0"/>
                  </a:moveTo>
                  <a:cubicBezTo>
                    <a:pt x="19801" y="0"/>
                    <a:pt x="10641" y="5226"/>
                    <a:pt x="10641" y="5226"/>
                  </a:cubicBezTo>
                  <a:cubicBezTo>
                    <a:pt x="8139" y="7000"/>
                    <a:pt x="7791" y="8963"/>
                    <a:pt x="8741" y="10863"/>
                  </a:cubicBezTo>
                  <a:cubicBezTo>
                    <a:pt x="9375" y="12162"/>
                    <a:pt x="10800" y="12383"/>
                    <a:pt x="10800" y="12383"/>
                  </a:cubicBezTo>
                  <a:cubicBezTo>
                    <a:pt x="9185" y="13112"/>
                    <a:pt x="7823" y="13713"/>
                    <a:pt x="7316" y="14632"/>
                  </a:cubicBezTo>
                  <a:cubicBezTo>
                    <a:pt x="5606" y="17704"/>
                    <a:pt x="8234" y="20047"/>
                    <a:pt x="8234" y="20047"/>
                  </a:cubicBezTo>
                  <a:cubicBezTo>
                    <a:pt x="8234" y="20047"/>
                    <a:pt x="3199" y="21314"/>
                    <a:pt x="4149" y="25209"/>
                  </a:cubicBezTo>
                  <a:cubicBezTo>
                    <a:pt x="4751" y="27679"/>
                    <a:pt x="7158" y="28059"/>
                    <a:pt x="7158" y="28059"/>
                  </a:cubicBezTo>
                  <a:cubicBezTo>
                    <a:pt x="5543" y="30656"/>
                    <a:pt x="0" y="30783"/>
                    <a:pt x="0" y="30783"/>
                  </a:cubicBezTo>
                  <a:cubicBezTo>
                    <a:pt x="431" y="33278"/>
                    <a:pt x="2115" y="34115"/>
                    <a:pt x="4422" y="34115"/>
                  </a:cubicBezTo>
                  <a:cubicBezTo>
                    <a:pt x="7035" y="34115"/>
                    <a:pt x="10448" y="33040"/>
                    <a:pt x="13745" y="32081"/>
                  </a:cubicBezTo>
                  <a:cubicBezTo>
                    <a:pt x="20110" y="30181"/>
                    <a:pt x="19192" y="24164"/>
                    <a:pt x="19192" y="24164"/>
                  </a:cubicBezTo>
                  <a:cubicBezTo>
                    <a:pt x="25621" y="22739"/>
                    <a:pt x="24417" y="16279"/>
                    <a:pt x="24417" y="16279"/>
                  </a:cubicBezTo>
                  <a:cubicBezTo>
                    <a:pt x="29041" y="13682"/>
                    <a:pt x="26888" y="8171"/>
                    <a:pt x="26888" y="8171"/>
                  </a:cubicBezTo>
                  <a:cubicBezTo>
                    <a:pt x="26888" y="8171"/>
                    <a:pt x="31828" y="5353"/>
                    <a:pt x="29294" y="1584"/>
                  </a:cubicBezTo>
                  <a:cubicBezTo>
                    <a:pt x="28531" y="442"/>
                    <a:pt x="27164" y="0"/>
                    <a:pt x="2550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1898375" y="3161100"/>
              <a:ext cx="500375" cy="790175"/>
            </a:xfrm>
            <a:custGeom>
              <a:avLst/>
              <a:gdLst/>
              <a:ahLst/>
              <a:cxnLst/>
              <a:rect l="l" t="t" r="r" b="b"/>
              <a:pathLst>
                <a:path w="20015" h="31607" extrusionOk="0">
                  <a:moveTo>
                    <a:pt x="14346" y="1"/>
                  </a:moveTo>
                  <a:lnTo>
                    <a:pt x="14346" y="1"/>
                  </a:lnTo>
                  <a:cubicBezTo>
                    <a:pt x="15455" y="856"/>
                    <a:pt x="16785" y="2217"/>
                    <a:pt x="16785" y="3579"/>
                  </a:cubicBezTo>
                  <a:cubicBezTo>
                    <a:pt x="16785" y="5859"/>
                    <a:pt x="14156" y="8013"/>
                    <a:pt x="8867" y="9723"/>
                  </a:cubicBezTo>
                  <a:cubicBezTo>
                    <a:pt x="8867" y="9723"/>
                    <a:pt x="11939" y="8984"/>
                    <a:pt x="13482" y="8984"/>
                  </a:cubicBezTo>
                  <a:cubicBezTo>
                    <a:pt x="13909" y="8984"/>
                    <a:pt x="14218" y="9041"/>
                    <a:pt x="14314" y="9185"/>
                  </a:cubicBezTo>
                  <a:cubicBezTo>
                    <a:pt x="15138" y="10388"/>
                    <a:pt x="14473" y="14252"/>
                    <a:pt x="12161" y="15455"/>
                  </a:cubicBezTo>
                  <a:cubicBezTo>
                    <a:pt x="9849" y="16658"/>
                    <a:pt x="3515" y="18717"/>
                    <a:pt x="3515" y="18717"/>
                  </a:cubicBezTo>
                  <a:cubicBezTo>
                    <a:pt x="3515" y="18717"/>
                    <a:pt x="8899" y="17862"/>
                    <a:pt x="11464" y="17102"/>
                  </a:cubicBezTo>
                  <a:cubicBezTo>
                    <a:pt x="11480" y="17098"/>
                    <a:pt x="11496" y="17096"/>
                    <a:pt x="11511" y="17096"/>
                  </a:cubicBezTo>
                  <a:cubicBezTo>
                    <a:pt x="12106" y="17096"/>
                    <a:pt x="12232" y="20062"/>
                    <a:pt x="10039" y="21884"/>
                  </a:cubicBezTo>
                  <a:cubicBezTo>
                    <a:pt x="7822" y="23784"/>
                    <a:pt x="6461" y="23974"/>
                    <a:pt x="6461" y="23974"/>
                  </a:cubicBezTo>
                  <a:lnTo>
                    <a:pt x="0" y="26064"/>
                  </a:lnTo>
                  <a:cubicBezTo>
                    <a:pt x="0" y="26064"/>
                    <a:pt x="4329" y="25363"/>
                    <a:pt x="5625" y="25363"/>
                  </a:cubicBezTo>
                  <a:cubicBezTo>
                    <a:pt x="5786" y="25363"/>
                    <a:pt x="5901" y="25374"/>
                    <a:pt x="5954" y="25399"/>
                  </a:cubicBezTo>
                  <a:cubicBezTo>
                    <a:pt x="6619" y="25716"/>
                    <a:pt x="6334" y="28883"/>
                    <a:pt x="3104" y="31606"/>
                  </a:cubicBezTo>
                  <a:cubicBezTo>
                    <a:pt x="8171" y="29389"/>
                    <a:pt x="7411" y="24132"/>
                    <a:pt x="7411" y="24132"/>
                  </a:cubicBezTo>
                  <a:cubicBezTo>
                    <a:pt x="13808" y="22707"/>
                    <a:pt x="12604" y="16247"/>
                    <a:pt x="12604" y="16247"/>
                  </a:cubicBezTo>
                  <a:cubicBezTo>
                    <a:pt x="17228" y="13650"/>
                    <a:pt x="15075" y="8139"/>
                    <a:pt x="15075" y="8139"/>
                  </a:cubicBezTo>
                  <a:cubicBezTo>
                    <a:pt x="15075" y="8139"/>
                    <a:pt x="20015" y="5321"/>
                    <a:pt x="17481" y="1552"/>
                  </a:cubicBezTo>
                  <a:cubicBezTo>
                    <a:pt x="16816" y="571"/>
                    <a:pt x="15708" y="96"/>
                    <a:pt x="1434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2865050" y="2783450"/>
              <a:ext cx="274775" cy="467150"/>
            </a:xfrm>
            <a:custGeom>
              <a:avLst/>
              <a:gdLst/>
              <a:ahLst/>
              <a:cxnLst/>
              <a:rect l="l" t="t" r="r" b="b"/>
              <a:pathLst>
                <a:path w="10991" h="18686" extrusionOk="0">
                  <a:moveTo>
                    <a:pt x="10705" y="0"/>
                  </a:moveTo>
                  <a:lnTo>
                    <a:pt x="10705" y="0"/>
                  </a:lnTo>
                  <a:cubicBezTo>
                    <a:pt x="8773" y="3674"/>
                    <a:pt x="5385" y="7189"/>
                    <a:pt x="1" y="10135"/>
                  </a:cubicBezTo>
                  <a:cubicBezTo>
                    <a:pt x="919" y="11148"/>
                    <a:pt x="3263" y="14695"/>
                    <a:pt x="6240" y="18685"/>
                  </a:cubicBezTo>
                  <a:cubicBezTo>
                    <a:pt x="10990" y="12858"/>
                    <a:pt x="10768" y="1742"/>
                    <a:pt x="1070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5"/>
            <p:cNvSpPr/>
            <p:nvPr/>
          </p:nvSpPr>
          <p:spPr>
            <a:xfrm>
              <a:off x="2255425" y="2559425"/>
              <a:ext cx="198750" cy="116300"/>
            </a:xfrm>
            <a:custGeom>
              <a:avLst/>
              <a:gdLst/>
              <a:ahLst/>
              <a:cxnLst/>
              <a:rect l="l" t="t" r="r" b="b"/>
              <a:pathLst>
                <a:path w="7950" h="4652" extrusionOk="0">
                  <a:moveTo>
                    <a:pt x="6197" y="0"/>
                  </a:moveTo>
                  <a:cubicBezTo>
                    <a:pt x="6096" y="0"/>
                    <a:pt x="5994" y="10"/>
                    <a:pt x="5891" y="31"/>
                  </a:cubicBezTo>
                  <a:lnTo>
                    <a:pt x="1363" y="886"/>
                  </a:lnTo>
                  <a:cubicBezTo>
                    <a:pt x="539" y="1044"/>
                    <a:pt x="1" y="1804"/>
                    <a:pt x="159" y="2564"/>
                  </a:cubicBezTo>
                  <a:lnTo>
                    <a:pt x="349" y="3514"/>
                  </a:lnTo>
                  <a:cubicBezTo>
                    <a:pt x="460" y="4180"/>
                    <a:pt x="1082" y="4652"/>
                    <a:pt x="1788" y="4652"/>
                  </a:cubicBezTo>
                  <a:cubicBezTo>
                    <a:pt x="1888" y="4652"/>
                    <a:pt x="1989" y="4642"/>
                    <a:pt x="2091" y="4623"/>
                  </a:cubicBezTo>
                  <a:lnTo>
                    <a:pt x="6620" y="3768"/>
                  </a:lnTo>
                  <a:cubicBezTo>
                    <a:pt x="7411" y="3609"/>
                    <a:pt x="7950" y="2849"/>
                    <a:pt x="7791" y="2058"/>
                  </a:cubicBezTo>
                  <a:lnTo>
                    <a:pt x="7633" y="1139"/>
                  </a:lnTo>
                  <a:cubicBezTo>
                    <a:pt x="7495" y="450"/>
                    <a:pt x="6877" y="0"/>
                    <a:pt x="6197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2282350" y="2699800"/>
              <a:ext cx="198750" cy="116850"/>
            </a:xfrm>
            <a:custGeom>
              <a:avLst/>
              <a:gdLst/>
              <a:ahLst/>
              <a:cxnLst/>
              <a:rect l="l" t="t" r="r" b="b"/>
              <a:pathLst>
                <a:path w="7950" h="4674" extrusionOk="0">
                  <a:moveTo>
                    <a:pt x="6155" y="1"/>
                  </a:moveTo>
                  <a:cubicBezTo>
                    <a:pt x="6068" y="1"/>
                    <a:pt x="5980" y="8"/>
                    <a:pt x="5891" y="21"/>
                  </a:cubicBezTo>
                  <a:lnTo>
                    <a:pt x="1362" y="908"/>
                  </a:lnTo>
                  <a:cubicBezTo>
                    <a:pt x="539" y="1066"/>
                    <a:pt x="1" y="1826"/>
                    <a:pt x="159" y="2586"/>
                  </a:cubicBezTo>
                  <a:lnTo>
                    <a:pt x="349" y="3536"/>
                  </a:lnTo>
                  <a:cubicBezTo>
                    <a:pt x="488" y="4202"/>
                    <a:pt x="1088" y="4674"/>
                    <a:pt x="1789" y="4674"/>
                  </a:cubicBezTo>
                  <a:cubicBezTo>
                    <a:pt x="1888" y="4674"/>
                    <a:pt x="1989" y="4664"/>
                    <a:pt x="2091" y="4645"/>
                  </a:cubicBezTo>
                  <a:lnTo>
                    <a:pt x="6619" y="3758"/>
                  </a:lnTo>
                  <a:cubicBezTo>
                    <a:pt x="7411" y="3600"/>
                    <a:pt x="7949" y="2871"/>
                    <a:pt x="7823" y="2080"/>
                  </a:cubicBezTo>
                  <a:lnTo>
                    <a:pt x="7633" y="1161"/>
                  </a:lnTo>
                  <a:cubicBezTo>
                    <a:pt x="7492" y="455"/>
                    <a:pt x="6872" y="1"/>
                    <a:pt x="6155" y="1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2255425" y="2559425"/>
              <a:ext cx="198750" cy="116300"/>
            </a:xfrm>
            <a:custGeom>
              <a:avLst/>
              <a:gdLst/>
              <a:ahLst/>
              <a:cxnLst/>
              <a:rect l="l" t="t" r="r" b="b"/>
              <a:pathLst>
                <a:path w="7950" h="4652" extrusionOk="0">
                  <a:moveTo>
                    <a:pt x="6197" y="0"/>
                  </a:moveTo>
                  <a:cubicBezTo>
                    <a:pt x="6096" y="0"/>
                    <a:pt x="5994" y="10"/>
                    <a:pt x="5891" y="31"/>
                  </a:cubicBezTo>
                  <a:lnTo>
                    <a:pt x="1363" y="886"/>
                  </a:lnTo>
                  <a:cubicBezTo>
                    <a:pt x="539" y="1044"/>
                    <a:pt x="1" y="1804"/>
                    <a:pt x="159" y="2564"/>
                  </a:cubicBezTo>
                  <a:lnTo>
                    <a:pt x="349" y="3514"/>
                  </a:lnTo>
                  <a:cubicBezTo>
                    <a:pt x="460" y="4180"/>
                    <a:pt x="1082" y="4652"/>
                    <a:pt x="1788" y="4652"/>
                  </a:cubicBezTo>
                  <a:cubicBezTo>
                    <a:pt x="1888" y="4652"/>
                    <a:pt x="1989" y="4642"/>
                    <a:pt x="2091" y="4623"/>
                  </a:cubicBezTo>
                  <a:lnTo>
                    <a:pt x="6620" y="3768"/>
                  </a:lnTo>
                  <a:cubicBezTo>
                    <a:pt x="7411" y="3609"/>
                    <a:pt x="7950" y="2849"/>
                    <a:pt x="7791" y="2058"/>
                  </a:cubicBezTo>
                  <a:lnTo>
                    <a:pt x="7633" y="1139"/>
                  </a:lnTo>
                  <a:cubicBezTo>
                    <a:pt x="7495" y="450"/>
                    <a:pt x="6877" y="0"/>
                    <a:pt x="6197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5"/>
            <p:cNvSpPr/>
            <p:nvPr/>
          </p:nvSpPr>
          <p:spPr>
            <a:xfrm>
              <a:off x="2282350" y="2699800"/>
              <a:ext cx="198750" cy="116850"/>
            </a:xfrm>
            <a:custGeom>
              <a:avLst/>
              <a:gdLst/>
              <a:ahLst/>
              <a:cxnLst/>
              <a:rect l="l" t="t" r="r" b="b"/>
              <a:pathLst>
                <a:path w="7950" h="4674" extrusionOk="0">
                  <a:moveTo>
                    <a:pt x="6155" y="1"/>
                  </a:moveTo>
                  <a:cubicBezTo>
                    <a:pt x="6068" y="1"/>
                    <a:pt x="5980" y="8"/>
                    <a:pt x="5891" y="21"/>
                  </a:cubicBezTo>
                  <a:lnTo>
                    <a:pt x="1362" y="908"/>
                  </a:lnTo>
                  <a:cubicBezTo>
                    <a:pt x="539" y="1066"/>
                    <a:pt x="1" y="1826"/>
                    <a:pt x="159" y="2586"/>
                  </a:cubicBezTo>
                  <a:lnTo>
                    <a:pt x="349" y="3536"/>
                  </a:lnTo>
                  <a:cubicBezTo>
                    <a:pt x="488" y="4202"/>
                    <a:pt x="1088" y="4674"/>
                    <a:pt x="1789" y="4674"/>
                  </a:cubicBezTo>
                  <a:cubicBezTo>
                    <a:pt x="1888" y="4674"/>
                    <a:pt x="1989" y="4664"/>
                    <a:pt x="2091" y="4645"/>
                  </a:cubicBezTo>
                  <a:lnTo>
                    <a:pt x="6619" y="3758"/>
                  </a:lnTo>
                  <a:cubicBezTo>
                    <a:pt x="7411" y="3600"/>
                    <a:pt x="7949" y="2871"/>
                    <a:pt x="7823" y="2080"/>
                  </a:cubicBezTo>
                  <a:lnTo>
                    <a:pt x="7633" y="1161"/>
                  </a:lnTo>
                  <a:cubicBezTo>
                    <a:pt x="7492" y="455"/>
                    <a:pt x="6872" y="1"/>
                    <a:pt x="6155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2276025" y="2577900"/>
              <a:ext cx="157575" cy="79175"/>
            </a:xfrm>
            <a:custGeom>
              <a:avLst/>
              <a:gdLst/>
              <a:ahLst/>
              <a:cxnLst/>
              <a:rect l="l" t="t" r="r" b="b"/>
              <a:pathLst>
                <a:path w="6303" h="3167" extrusionOk="0">
                  <a:moveTo>
                    <a:pt x="5369" y="0"/>
                  </a:moveTo>
                  <a:cubicBezTo>
                    <a:pt x="5312" y="0"/>
                    <a:pt x="5253" y="7"/>
                    <a:pt x="5194" y="20"/>
                  </a:cubicBezTo>
                  <a:lnTo>
                    <a:pt x="665" y="875"/>
                  </a:lnTo>
                  <a:cubicBezTo>
                    <a:pt x="254" y="970"/>
                    <a:pt x="0" y="1319"/>
                    <a:pt x="64" y="1699"/>
                  </a:cubicBezTo>
                  <a:lnTo>
                    <a:pt x="254" y="2617"/>
                  </a:lnTo>
                  <a:cubicBezTo>
                    <a:pt x="310" y="2954"/>
                    <a:pt x="614" y="3166"/>
                    <a:pt x="969" y="3166"/>
                  </a:cubicBezTo>
                  <a:cubicBezTo>
                    <a:pt x="1015" y="3166"/>
                    <a:pt x="1062" y="3163"/>
                    <a:pt x="1109" y="3155"/>
                  </a:cubicBezTo>
                  <a:lnTo>
                    <a:pt x="5637" y="2269"/>
                  </a:lnTo>
                  <a:cubicBezTo>
                    <a:pt x="6049" y="2205"/>
                    <a:pt x="6302" y="1857"/>
                    <a:pt x="6239" y="1477"/>
                  </a:cubicBezTo>
                  <a:lnTo>
                    <a:pt x="6049" y="527"/>
                  </a:lnTo>
                  <a:cubicBezTo>
                    <a:pt x="5995" y="229"/>
                    <a:pt x="5708" y="0"/>
                    <a:pt x="536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2302925" y="2718775"/>
              <a:ext cx="158375" cy="79225"/>
            </a:xfrm>
            <a:custGeom>
              <a:avLst/>
              <a:gdLst/>
              <a:ahLst/>
              <a:cxnLst/>
              <a:rect l="l" t="t" r="r" b="b"/>
              <a:pathLst>
                <a:path w="6335" h="3169" extrusionOk="0">
                  <a:moveTo>
                    <a:pt x="5384" y="0"/>
                  </a:moveTo>
                  <a:cubicBezTo>
                    <a:pt x="5322" y="0"/>
                    <a:pt x="5259" y="7"/>
                    <a:pt x="5195" y="22"/>
                  </a:cubicBezTo>
                  <a:lnTo>
                    <a:pt x="666" y="877"/>
                  </a:lnTo>
                  <a:cubicBezTo>
                    <a:pt x="286" y="972"/>
                    <a:pt x="1" y="1321"/>
                    <a:pt x="64" y="1701"/>
                  </a:cubicBezTo>
                  <a:lnTo>
                    <a:pt x="254" y="2619"/>
                  </a:lnTo>
                  <a:cubicBezTo>
                    <a:pt x="310" y="2956"/>
                    <a:pt x="640" y="3168"/>
                    <a:pt x="979" y="3168"/>
                  </a:cubicBezTo>
                  <a:cubicBezTo>
                    <a:pt x="1022" y="3168"/>
                    <a:pt x="1066" y="3165"/>
                    <a:pt x="1109" y="3158"/>
                  </a:cubicBezTo>
                  <a:lnTo>
                    <a:pt x="5638" y="2271"/>
                  </a:lnTo>
                  <a:cubicBezTo>
                    <a:pt x="6050" y="2207"/>
                    <a:pt x="6335" y="1827"/>
                    <a:pt x="6240" y="1479"/>
                  </a:cubicBezTo>
                  <a:lnTo>
                    <a:pt x="6081" y="529"/>
                  </a:lnTo>
                  <a:cubicBezTo>
                    <a:pt x="6001" y="208"/>
                    <a:pt x="5718" y="0"/>
                    <a:pt x="538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5"/>
            <p:cNvSpPr/>
            <p:nvPr/>
          </p:nvSpPr>
          <p:spPr>
            <a:xfrm>
              <a:off x="2279175" y="2598975"/>
              <a:ext cx="154425" cy="58100"/>
            </a:xfrm>
            <a:custGeom>
              <a:avLst/>
              <a:gdLst/>
              <a:ahLst/>
              <a:cxnLst/>
              <a:rect l="l" t="t" r="r" b="b"/>
              <a:pathLst>
                <a:path w="6177" h="2324" extrusionOk="0">
                  <a:moveTo>
                    <a:pt x="1" y="1141"/>
                  </a:moveTo>
                  <a:cubicBezTo>
                    <a:pt x="3" y="1155"/>
                    <a:pt x="6" y="1168"/>
                    <a:pt x="9" y="1182"/>
                  </a:cubicBezTo>
                  <a:lnTo>
                    <a:pt x="9" y="1182"/>
                  </a:lnTo>
                  <a:lnTo>
                    <a:pt x="1" y="1141"/>
                  </a:lnTo>
                  <a:close/>
                  <a:moveTo>
                    <a:pt x="5986" y="1"/>
                  </a:moveTo>
                  <a:cubicBezTo>
                    <a:pt x="6050" y="349"/>
                    <a:pt x="5796" y="729"/>
                    <a:pt x="5385" y="792"/>
                  </a:cubicBezTo>
                  <a:lnTo>
                    <a:pt x="856" y="1679"/>
                  </a:lnTo>
                  <a:cubicBezTo>
                    <a:pt x="809" y="1686"/>
                    <a:pt x="762" y="1690"/>
                    <a:pt x="717" y="1690"/>
                  </a:cubicBezTo>
                  <a:cubicBezTo>
                    <a:pt x="376" y="1690"/>
                    <a:pt x="82" y="1495"/>
                    <a:pt x="9" y="1182"/>
                  </a:cubicBezTo>
                  <a:lnTo>
                    <a:pt x="9" y="1182"/>
                  </a:lnTo>
                  <a:lnTo>
                    <a:pt x="128" y="1774"/>
                  </a:lnTo>
                  <a:cubicBezTo>
                    <a:pt x="184" y="2111"/>
                    <a:pt x="488" y="2323"/>
                    <a:pt x="843" y="2323"/>
                  </a:cubicBezTo>
                  <a:cubicBezTo>
                    <a:pt x="889" y="2323"/>
                    <a:pt x="936" y="2320"/>
                    <a:pt x="983" y="2312"/>
                  </a:cubicBezTo>
                  <a:lnTo>
                    <a:pt x="5511" y="1426"/>
                  </a:lnTo>
                  <a:cubicBezTo>
                    <a:pt x="5923" y="1362"/>
                    <a:pt x="6176" y="982"/>
                    <a:pt x="6113" y="634"/>
                  </a:cubicBezTo>
                  <a:lnTo>
                    <a:pt x="5986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5"/>
            <p:cNvSpPr/>
            <p:nvPr/>
          </p:nvSpPr>
          <p:spPr>
            <a:xfrm>
              <a:off x="2306100" y="2739125"/>
              <a:ext cx="155200" cy="58875"/>
            </a:xfrm>
            <a:custGeom>
              <a:avLst/>
              <a:gdLst/>
              <a:ahLst/>
              <a:cxnLst/>
              <a:rect l="l" t="t" r="r" b="b"/>
              <a:pathLst>
                <a:path w="6208" h="2355" extrusionOk="0">
                  <a:moveTo>
                    <a:pt x="6018" y="0"/>
                  </a:moveTo>
                  <a:lnTo>
                    <a:pt x="6022" y="30"/>
                  </a:lnTo>
                  <a:lnTo>
                    <a:pt x="6022" y="30"/>
                  </a:lnTo>
                  <a:cubicBezTo>
                    <a:pt x="6021" y="20"/>
                    <a:pt x="6019" y="10"/>
                    <a:pt x="6018" y="0"/>
                  </a:cubicBezTo>
                  <a:close/>
                  <a:moveTo>
                    <a:pt x="1" y="1172"/>
                  </a:moveTo>
                  <a:cubicBezTo>
                    <a:pt x="3" y="1185"/>
                    <a:pt x="5" y="1197"/>
                    <a:pt x="8" y="1210"/>
                  </a:cubicBezTo>
                  <a:lnTo>
                    <a:pt x="8" y="1210"/>
                  </a:lnTo>
                  <a:lnTo>
                    <a:pt x="1" y="1172"/>
                  </a:lnTo>
                  <a:close/>
                  <a:moveTo>
                    <a:pt x="6022" y="30"/>
                  </a:moveTo>
                  <a:lnTo>
                    <a:pt x="6022" y="30"/>
                  </a:lnTo>
                  <a:cubicBezTo>
                    <a:pt x="6066" y="398"/>
                    <a:pt x="5785" y="731"/>
                    <a:pt x="5384" y="823"/>
                  </a:cubicBezTo>
                  <a:lnTo>
                    <a:pt x="856" y="1678"/>
                  </a:lnTo>
                  <a:cubicBezTo>
                    <a:pt x="796" y="1693"/>
                    <a:pt x="736" y="1700"/>
                    <a:pt x="677" y="1700"/>
                  </a:cubicBezTo>
                  <a:cubicBezTo>
                    <a:pt x="368" y="1700"/>
                    <a:pt x="78" y="1509"/>
                    <a:pt x="8" y="1210"/>
                  </a:cubicBezTo>
                  <a:lnTo>
                    <a:pt x="8" y="1210"/>
                  </a:lnTo>
                  <a:lnTo>
                    <a:pt x="127" y="1805"/>
                  </a:lnTo>
                  <a:cubicBezTo>
                    <a:pt x="183" y="2142"/>
                    <a:pt x="488" y="2354"/>
                    <a:pt x="843" y="2354"/>
                  </a:cubicBezTo>
                  <a:cubicBezTo>
                    <a:pt x="889" y="2354"/>
                    <a:pt x="935" y="2351"/>
                    <a:pt x="982" y="2344"/>
                  </a:cubicBezTo>
                  <a:lnTo>
                    <a:pt x="5511" y="1457"/>
                  </a:lnTo>
                  <a:cubicBezTo>
                    <a:pt x="5923" y="1393"/>
                    <a:pt x="6208" y="1013"/>
                    <a:pt x="6113" y="665"/>
                  </a:cubicBezTo>
                  <a:lnTo>
                    <a:pt x="6022" y="3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1825525" y="1387900"/>
              <a:ext cx="219325" cy="463725"/>
            </a:xfrm>
            <a:custGeom>
              <a:avLst/>
              <a:gdLst/>
              <a:ahLst/>
              <a:cxnLst/>
              <a:rect l="l" t="t" r="r" b="b"/>
              <a:pathLst>
                <a:path w="8773" h="18549" extrusionOk="0">
                  <a:moveTo>
                    <a:pt x="7105" y="0"/>
                  </a:moveTo>
                  <a:cubicBezTo>
                    <a:pt x="6665" y="0"/>
                    <a:pt x="6231" y="197"/>
                    <a:pt x="5923" y="560"/>
                  </a:cubicBezTo>
                  <a:cubicBezTo>
                    <a:pt x="5638" y="909"/>
                    <a:pt x="1014" y="6704"/>
                    <a:pt x="0" y="12594"/>
                  </a:cubicBezTo>
                  <a:cubicBezTo>
                    <a:pt x="476" y="15223"/>
                    <a:pt x="2281" y="17535"/>
                    <a:pt x="4244" y="18548"/>
                  </a:cubicBezTo>
                  <a:cubicBezTo>
                    <a:pt x="254" y="14336"/>
                    <a:pt x="5796" y="5501"/>
                    <a:pt x="8266" y="2429"/>
                  </a:cubicBezTo>
                  <a:cubicBezTo>
                    <a:pt x="8773" y="1795"/>
                    <a:pt x="8678" y="845"/>
                    <a:pt x="8044" y="339"/>
                  </a:cubicBezTo>
                  <a:cubicBezTo>
                    <a:pt x="7761" y="109"/>
                    <a:pt x="7431" y="0"/>
                    <a:pt x="710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2747100" y="2315225"/>
              <a:ext cx="239900" cy="221525"/>
            </a:xfrm>
            <a:custGeom>
              <a:avLst/>
              <a:gdLst/>
              <a:ahLst/>
              <a:cxnLst/>
              <a:rect l="l" t="t" r="r" b="b"/>
              <a:pathLst>
                <a:path w="9596" h="8861" extrusionOk="0">
                  <a:moveTo>
                    <a:pt x="4782" y="1"/>
                  </a:moveTo>
                  <a:cubicBezTo>
                    <a:pt x="4511" y="1"/>
                    <a:pt x="4235" y="26"/>
                    <a:pt x="3959" y="76"/>
                  </a:cubicBezTo>
                  <a:cubicBezTo>
                    <a:pt x="1552" y="552"/>
                    <a:pt x="0" y="2863"/>
                    <a:pt x="444" y="5270"/>
                  </a:cubicBezTo>
                  <a:cubicBezTo>
                    <a:pt x="864" y="7401"/>
                    <a:pt x="2724" y="8861"/>
                    <a:pt x="4814" y="8861"/>
                  </a:cubicBezTo>
                  <a:cubicBezTo>
                    <a:pt x="5086" y="8861"/>
                    <a:pt x="5361" y="8836"/>
                    <a:pt x="5637" y="8785"/>
                  </a:cubicBezTo>
                  <a:cubicBezTo>
                    <a:pt x="8044" y="8310"/>
                    <a:pt x="9596" y="5999"/>
                    <a:pt x="9153" y="3592"/>
                  </a:cubicBezTo>
                  <a:cubicBezTo>
                    <a:pt x="8732" y="1461"/>
                    <a:pt x="6873" y="1"/>
                    <a:pt x="4782" y="1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2747100" y="2315225"/>
              <a:ext cx="239900" cy="221525"/>
            </a:xfrm>
            <a:custGeom>
              <a:avLst/>
              <a:gdLst/>
              <a:ahLst/>
              <a:cxnLst/>
              <a:rect l="l" t="t" r="r" b="b"/>
              <a:pathLst>
                <a:path w="9596" h="8861" extrusionOk="0">
                  <a:moveTo>
                    <a:pt x="4782" y="1"/>
                  </a:moveTo>
                  <a:cubicBezTo>
                    <a:pt x="4511" y="1"/>
                    <a:pt x="4235" y="26"/>
                    <a:pt x="3959" y="76"/>
                  </a:cubicBezTo>
                  <a:cubicBezTo>
                    <a:pt x="1552" y="552"/>
                    <a:pt x="0" y="2863"/>
                    <a:pt x="444" y="5270"/>
                  </a:cubicBezTo>
                  <a:cubicBezTo>
                    <a:pt x="864" y="7401"/>
                    <a:pt x="2724" y="8861"/>
                    <a:pt x="4814" y="8861"/>
                  </a:cubicBezTo>
                  <a:cubicBezTo>
                    <a:pt x="5086" y="8861"/>
                    <a:pt x="5361" y="8836"/>
                    <a:pt x="5637" y="8785"/>
                  </a:cubicBezTo>
                  <a:cubicBezTo>
                    <a:pt x="8044" y="8310"/>
                    <a:pt x="9596" y="5999"/>
                    <a:pt x="9153" y="3592"/>
                  </a:cubicBezTo>
                  <a:cubicBezTo>
                    <a:pt x="8732" y="1461"/>
                    <a:pt x="6873" y="1"/>
                    <a:pt x="4782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5"/>
            <p:cNvSpPr/>
            <p:nvPr/>
          </p:nvSpPr>
          <p:spPr>
            <a:xfrm>
              <a:off x="2777175" y="2342750"/>
              <a:ext cx="180550" cy="165950"/>
            </a:xfrm>
            <a:custGeom>
              <a:avLst/>
              <a:gdLst/>
              <a:ahLst/>
              <a:cxnLst/>
              <a:rect l="l" t="t" r="r" b="b"/>
              <a:pathLst>
                <a:path w="7222" h="6638" extrusionOk="0">
                  <a:moveTo>
                    <a:pt x="3568" y="1"/>
                  </a:moveTo>
                  <a:cubicBezTo>
                    <a:pt x="3373" y="1"/>
                    <a:pt x="3176" y="17"/>
                    <a:pt x="2978" y="52"/>
                  </a:cubicBezTo>
                  <a:cubicBezTo>
                    <a:pt x="1172" y="401"/>
                    <a:pt x="1" y="2142"/>
                    <a:pt x="349" y="3948"/>
                  </a:cubicBezTo>
                  <a:cubicBezTo>
                    <a:pt x="656" y="5538"/>
                    <a:pt x="2045" y="6637"/>
                    <a:pt x="3585" y="6637"/>
                  </a:cubicBezTo>
                  <a:cubicBezTo>
                    <a:pt x="3792" y="6637"/>
                    <a:pt x="4002" y="6617"/>
                    <a:pt x="4213" y="6576"/>
                  </a:cubicBezTo>
                  <a:cubicBezTo>
                    <a:pt x="6018" y="6228"/>
                    <a:pt x="7221" y="4486"/>
                    <a:pt x="6873" y="2712"/>
                  </a:cubicBezTo>
                  <a:cubicBezTo>
                    <a:pt x="6563" y="1106"/>
                    <a:pt x="5149" y="1"/>
                    <a:pt x="356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5"/>
            <p:cNvSpPr/>
            <p:nvPr/>
          </p:nvSpPr>
          <p:spPr>
            <a:xfrm>
              <a:off x="2796175" y="2363825"/>
              <a:ext cx="160750" cy="145525"/>
            </a:xfrm>
            <a:custGeom>
              <a:avLst/>
              <a:gdLst/>
              <a:ahLst/>
              <a:cxnLst/>
              <a:rect l="l" t="t" r="r" b="b"/>
              <a:pathLst>
                <a:path w="6430" h="5821" extrusionOk="0">
                  <a:moveTo>
                    <a:pt x="5036" y="1"/>
                  </a:moveTo>
                  <a:lnTo>
                    <a:pt x="5036" y="1"/>
                  </a:lnTo>
                  <a:cubicBezTo>
                    <a:pt x="5226" y="318"/>
                    <a:pt x="5385" y="698"/>
                    <a:pt x="5480" y="1109"/>
                  </a:cubicBezTo>
                  <a:cubicBezTo>
                    <a:pt x="5828" y="2914"/>
                    <a:pt x="4624" y="4656"/>
                    <a:pt x="2819" y="5005"/>
                  </a:cubicBezTo>
                  <a:cubicBezTo>
                    <a:pt x="2616" y="5042"/>
                    <a:pt x="2414" y="5059"/>
                    <a:pt x="2214" y="5059"/>
                  </a:cubicBezTo>
                  <a:cubicBezTo>
                    <a:pt x="1389" y="5059"/>
                    <a:pt x="613" y="4755"/>
                    <a:pt x="1" y="4245"/>
                  </a:cubicBezTo>
                  <a:lnTo>
                    <a:pt x="1" y="4245"/>
                  </a:lnTo>
                  <a:cubicBezTo>
                    <a:pt x="622" y="5216"/>
                    <a:pt x="1680" y="5820"/>
                    <a:pt x="2842" y="5820"/>
                  </a:cubicBezTo>
                  <a:cubicBezTo>
                    <a:pt x="3043" y="5820"/>
                    <a:pt x="3247" y="5802"/>
                    <a:pt x="3453" y="5765"/>
                  </a:cubicBezTo>
                  <a:cubicBezTo>
                    <a:pt x="5258" y="5416"/>
                    <a:pt x="6430" y="3675"/>
                    <a:pt x="6081" y="1869"/>
                  </a:cubicBezTo>
                  <a:cubicBezTo>
                    <a:pt x="5955" y="1109"/>
                    <a:pt x="5575" y="476"/>
                    <a:pt x="503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2804900" y="2615875"/>
              <a:ext cx="240700" cy="221175"/>
            </a:xfrm>
            <a:custGeom>
              <a:avLst/>
              <a:gdLst/>
              <a:ahLst/>
              <a:cxnLst/>
              <a:rect l="l" t="t" r="r" b="b"/>
              <a:pathLst>
                <a:path w="9628" h="8847" extrusionOk="0">
                  <a:moveTo>
                    <a:pt x="4816" y="0"/>
                  </a:moveTo>
                  <a:cubicBezTo>
                    <a:pt x="4534" y="0"/>
                    <a:pt x="4247" y="28"/>
                    <a:pt x="3959" y="85"/>
                  </a:cubicBezTo>
                  <a:cubicBezTo>
                    <a:pt x="1584" y="528"/>
                    <a:pt x="0" y="2872"/>
                    <a:pt x="475" y="5247"/>
                  </a:cubicBezTo>
                  <a:cubicBezTo>
                    <a:pt x="865" y="7365"/>
                    <a:pt x="2704" y="8846"/>
                    <a:pt x="4780" y="8846"/>
                  </a:cubicBezTo>
                  <a:cubicBezTo>
                    <a:pt x="5062" y="8846"/>
                    <a:pt x="5349" y="8819"/>
                    <a:pt x="5637" y="8762"/>
                  </a:cubicBezTo>
                  <a:cubicBezTo>
                    <a:pt x="8044" y="8319"/>
                    <a:pt x="9628" y="5975"/>
                    <a:pt x="9152" y="3600"/>
                  </a:cubicBezTo>
                  <a:cubicBezTo>
                    <a:pt x="8734" y="1481"/>
                    <a:pt x="6893" y="0"/>
                    <a:pt x="481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2804900" y="2615875"/>
              <a:ext cx="240700" cy="221175"/>
            </a:xfrm>
            <a:custGeom>
              <a:avLst/>
              <a:gdLst/>
              <a:ahLst/>
              <a:cxnLst/>
              <a:rect l="l" t="t" r="r" b="b"/>
              <a:pathLst>
                <a:path w="9628" h="8847" extrusionOk="0">
                  <a:moveTo>
                    <a:pt x="4816" y="0"/>
                  </a:moveTo>
                  <a:cubicBezTo>
                    <a:pt x="4534" y="0"/>
                    <a:pt x="4247" y="28"/>
                    <a:pt x="3959" y="85"/>
                  </a:cubicBezTo>
                  <a:cubicBezTo>
                    <a:pt x="1584" y="528"/>
                    <a:pt x="0" y="2872"/>
                    <a:pt x="475" y="5247"/>
                  </a:cubicBezTo>
                  <a:cubicBezTo>
                    <a:pt x="865" y="7365"/>
                    <a:pt x="2704" y="8846"/>
                    <a:pt x="4780" y="8846"/>
                  </a:cubicBezTo>
                  <a:cubicBezTo>
                    <a:pt x="5062" y="8846"/>
                    <a:pt x="5349" y="8819"/>
                    <a:pt x="5637" y="8762"/>
                  </a:cubicBezTo>
                  <a:cubicBezTo>
                    <a:pt x="8044" y="8319"/>
                    <a:pt x="9628" y="5975"/>
                    <a:pt x="9152" y="3600"/>
                  </a:cubicBezTo>
                  <a:cubicBezTo>
                    <a:pt x="8734" y="1481"/>
                    <a:pt x="6893" y="0"/>
                    <a:pt x="481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2834975" y="2643375"/>
              <a:ext cx="180550" cy="166175"/>
            </a:xfrm>
            <a:custGeom>
              <a:avLst/>
              <a:gdLst/>
              <a:ahLst/>
              <a:cxnLst/>
              <a:rect l="l" t="t" r="r" b="b"/>
              <a:pathLst>
                <a:path w="7222" h="6647" extrusionOk="0">
                  <a:moveTo>
                    <a:pt x="3615" y="0"/>
                  </a:moveTo>
                  <a:cubicBezTo>
                    <a:pt x="3405" y="0"/>
                    <a:pt x="3192" y="20"/>
                    <a:pt x="2977" y="61"/>
                  </a:cubicBezTo>
                  <a:cubicBezTo>
                    <a:pt x="1172" y="410"/>
                    <a:pt x="1" y="2152"/>
                    <a:pt x="349" y="3957"/>
                  </a:cubicBezTo>
                  <a:cubicBezTo>
                    <a:pt x="656" y="5548"/>
                    <a:pt x="2045" y="6646"/>
                    <a:pt x="3606" y="6646"/>
                  </a:cubicBezTo>
                  <a:cubicBezTo>
                    <a:pt x="3817" y="6646"/>
                    <a:pt x="4030" y="6627"/>
                    <a:pt x="4244" y="6585"/>
                  </a:cubicBezTo>
                  <a:cubicBezTo>
                    <a:pt x="6018" y="6237"/>
                    <a:pt x="7221" y="4495"/>
                    <a:pt x="6873" y="2690"/>
                  </a:cubicBezTo>
                  <a:cubicBezTo>
                    <a:pt x="6566" y="1099"/>
                    <a:pt x="5176" y="0"/>
                    <a:pt x="36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2854775" y="2663900"/>
              <a:ext cx="159950" cy="145775"/>
            </a:xfrm>
            <a:custGeom>
              <a:avLst/>
              <a:gdLst/>
              <a:ahLst/>
              <a:cxnLst/>
              <a:rect l="l" t="t" r="r" b="b"/>
              <a:pathLst>
                <a:path w="6398" h="5831" extrusionOk="0">
                  <a:moveTo>
                    <a:pt x="5004" y="0"/>
                  </a:moveTo>
                  <a:lnTo>
                    <a:pt x="5004" y="0"/>
                  </a:lnTo>
                  <a:cubicBezTo>
                    <a:pt x="5194" y="349"/>
                    <a:pt x="5352" y="729"/>
                    <a:pt x="5447" y="1141"/>
                  </a:cubicBezTo>
                  <a:cubicBezTo>
                    <a:pt x="5796" y="2946"/>
                    <a:pt x="4592" y="4687"/>
                    <a:pt x="2819" y="5036"/>
                  </a:cubicBezTo>
                  <a:cubicBezTo>
                    <a:pt x="2617" y="5073"/>
                    <a:pt x="2415" y="5090"/>
                    <a:pt x="2215" y="5090"/>
                  </a:cubicBezTo>
                  <a:cubicBezTo>
                    <a:pt x="1381" y="5090"/>
                    <a:pt x="588" y="4781"/>
                    <a:pt x="0" y="4244"/>
                  </a:cubicBezTo>
                  <a:lnTo>
                    <a:pt x="0" y="4244"/>
                  </a:lnTo>
                  <a:cubicBezTo>
                    <a:pt x="588" y="5206"/>
                    <a:pt x="1650" y="5830"/>
                    <a:pt x="2804" y="5830"/>
                  </a:cubicBezTo>
                  <a:cubicBezTo>
                    <a:pt x="3018" y="5830"/>
                    <a:pt x="3235" y="5809"/>
                    <a:pt x="3452" y="5764"/>
                  </a:cubicBezTo>
                  <a:cubicBezTo>
                    <a:pt x="5226" y="5416"/>
                    <a:pt x="6397" y="3674"/>
                    <a:pt x="6081" y="1869"/>
                  </a:cubicBezTo>
                  <a:cubicBezTo>
                    <a:pt x="5922" y="1109"/>
                    <a:pt x="5542" y="475"/>
                    <a:pt x="500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2614075" y="2496550"/>
              <a:ext cx="240725" cy="221525"/>
            </a:xfrm>
            <a:custGeom>
              <a:avLst/>
              <a:gdLst/>
              <a:ahLst/>
              <a:cxnLst/>
              <a:rect l="l" t="t" r="r" b="b"/>
              <a:pathLst>
                <a:path w="9629" h="8861" extrusionOk="0">
                  <a:moveTo>
                    <a:pt x="4806" y="0"/>
                  </a:moveTo>
                  <a:cubicBezTo>
                    <a:pt x="4536" y="0"/>
                    <a:pt x="4264" y="25"/>
                    <a:pt x="3991" y="76"/>
                  </a:cubicBezTo>
                  <a:cubicBezTo>
                    <a:pt x="1584" y="551"/>
                    <a:pt x="1" y="2863"/>
                    <a:pt x="476" y="5269"/>
                  </a:cubicBezTo>
                  <a:cubicBezTo>
                    <a:pt x="896" y="7400"/>
                    <a:pt x="2756" y="8860"/>
                    <a:pt x="4847" y="8860"/>
                  </a:cubicBezTo>
                  <a:cubicBezTo>
                    <a:pt x="5118" y="8860"/>
                    <a:pt x="5393" y="8836"/>
                    <a:pt x="5670" y="8785"/>
                  </a:cubicBezTo>
                  <a:cubicBezTo>
                    <a:pt x="8045" y="8310"/>
                    <a:pt x="9628" y="5998"/>
                    <a:pt x="9153" y="3591"/>
                  </a:cubicBezTo>
                  <a:cubicBezTo>
                    <a:pt x="8761" y="1461"/>
                    <a:pt x="6880" y="0"/>
                    <a:pt x="480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2614075" y="2496550"/>
              <a:ext cx="240725" cy="221525"/>
            </a:xfrm>
            <a:custGeom>
              <a:avLst/>
              <a:gdLst/>
              <a:ahLst/>
              <a:cxnLst/>
              <a:rect l="l" t="t" r="r" b="b"/>
              <a:pathLst>
                <a:path w="9629" h="8861" extrusionOk="0">
                  <a:moveTo>
                    <a:pt x="4806" y="0"/>
                  </a:moveTo>
                  <a:cubicBezTo>
                    <a:pt x="4536" y="0"/>
                    <a:pt x="4264" y="25"/>
                    <a:pt x="3991" y="76"/>
                  </a:cubicBezTo>
                  <a:cubicBezTo>
                    <a:pt x="1584" y="551"/>
                    <a:pt x="1" y="2863"/>
                    <a:pt x="476" y="5269"/>
                  </a:cubicBezTo>
                  <a:cubicBezTo>
                    <a:pt x="896" y="7400"/>
                    <a:pt x="2756" y="8860"/>
                    <a:pt x="4847" y="8860"/>
                  </a:cubicBezTo>
                  <a:cubicBezTo>
                    <a:pt x="5118" y="8860"/>
                    <a:pt x="5393" y="8836"/>
                    <a:pt x="5670" y="8785"/>
                  </a:cubicBezTo>
                  <a:cubicBezTo>
                    <a:pt x="8045" y="8310"/>
                    <a:pt x="9628" y="5998"/>
                    <a:pt x="9153" y="3591"/>
                  </a:cubicBezTo>
                  <a:cubicBezTo>
                    <a:pt x="8761" y="1461"/>
                    <a:pt x="6880" y="0"/>
                    <a:pt x="480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2644175" y="2524600"/>
              <a:ext cx="180525" cy="166150"/>
            </a:xfrm>
            <a:custGeom>
              <a:avLst/>
              <a:gdLst/>
              <a:ahLst/>
              <a:cxnLst/>
              <a:rect l="l" t="t" r="r" b="b"/>
              <a:pathLst>
                <a:path w="7221" h="6646" extrusionOk="0">
                  <a:moveTo>
                    <a:pt x="3615" y="1"/>
                  </a:moveTo>
                  <a:cubicBezTo>
                    <a:pt x="3405" y="1"/>
                    <a:pt x="3191" y="21"/>
                    <a:pt x="2977" y="62"/>
                  </a:cubicBezTo>
                  <a:cubicBezTo>
                    <a:pt x="1172" y="410"/>
                    <a:pt x="0" y="2152"/>
                    <a:pt x="349" y="3926"/>
                  </a:cubicBezTo>
                  <a:cubicBezTo>
                    <a:pt x="656" y="5521"/>
                    <a:pt x="2052" y="6646"/>
                    <a:pt x="3618" y="6646"/>
                  </a:cubicBezTo>
                  <a:cubicBezTo>
                    <a:pt x="3825" y="6646"/>
                    <a:pt x="4034" y="6626"/>
                    <a:pt x="4244" y="6586"/>
                  </a:cubicBezTo>
                  <a:cubicBezTo>
                    <a:pt x="6049" y="6206"/>
                    <a:pt x="7221" y="4496"/>
                    <a:pt x="6872" y="2691"/>
                  </a:cubicBezTo>
                  <a:cubicBezTo>
                    <a:pt x="6565" y="1100"/>
                    <a:pt x="5176" y="1"/>
                    <a:pt x="361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2663975" y="2545150"/>
              <a:ext cx="160725" cy="145500"/>
            </a:xfrm>
            <a:custGeom>
              <a:avLst/>
              <a:gdLst/>
              <a:ahLst/>
              <a:cxnLst/>
              <a:rect l="l" t="t" r="r" b="b"/>
              <a:pathLst>
                <a:path w="6429" h="5820" extrusionOk="0">
                  <a:moveTo>
                    <a:pt x="5004" y="0"/>
                  </a:moveTo>
                  <a:lnTo>
                    <a:pt x="5004" y="0"/>
                  </a:lnTo>
                  <a:cubicBezTo>
                    <a:pt x="5225" y="317"/>
                    <a:pt x="5384" y="697"/>
                    <a:pt x="5447" y="1109"/>
                  </a:cubicBezTo>
                  <a:cubicBezTo>
                    <a:pt x="5795" y="2914"/>
                    <a:pt x="4624" y="4655"/>
                    <a:pt x="2819" y="5004"/>
                  </a:cubicBezTo>
                  <a:cubicBezTo>
                    <a:pt x="2615" y="5041"/>
                    <a:pt x="2413" y="5059"/>
                    <a:pt x="2214" y="5059"/>
                  </a:cubicBezTo>
                  <a:cubicBezTo>
                    <a:pt x="1389" y="5059"/>
                    <a:pt x="612" y="4754"/>
                    <a:pt x="0" y="4244"/>
                  </a:cubicBezTo>
                  <a:lnTo>
                    <a:pt x="0" y="4244"/>
                  </a:lnTo>
                  <a:cubicBezTo>
                    <a:pt x="594" y="5216"/>
                    <a:pt x="1671" y="5819"/>
                    <a:pt x="2839" y="5819"/>
                  </a:cubicBezTo>
                  <a:cubicBezTo>
                    <a:pt x="3042" y="5819"/>
                    <a:pt x="3246" y="5801"/>
                    <a:pt x="3452" y="5764"/>
                  </a:cubicBezTo>
                  <a:cubicBezTo>
                    <a:pt x="5257" y="5416"/>
                    <a:pt x="6429" y="3674"/>
                    <a:pt x="6080" y="1869"/>
                  </a:cubicBezTo>
                  <a:cubicBezTo>
                    <a:pt x="5954" y="1109"/>
                    <a:pt x="5542" y="475"/>
                    <a:pt x="500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2937100" y="2434575"/>
              <a:ext cx="240725" cy="221150"/>
            </a:xfrm>
            <a:custGeom>
              <a:avLst/>
              <a:gdLst/>
              <a:ahLst/>
              <a:cxnLst/>
              <a:rect l="l" t="t" r="r" b="b"/>
              <a:pathLst>
                <a:path w="9629" h="8846" extrusionOk="0">
                  <a:moveTo>
                    <a:pt x="4840" y="0"/>
                  </a:moveTo>
                  <a:cubicBezTo>
                    <a:pt x="4560" y="0"/>
                    <a:pt x="4276" y="28"/>
                    <a:pt x="3991" y="84"/>
                  </a:cubicBezTo>
                  <a:cubicBezTo>
                    <a:pt x="1584" y="528"/>
                    <a:pt x="1" y="2871"/>
                    <a:pt x="476" y="5247"/>
                  </a:cubicBezTo>
                  <a:cubicBezTo>
                    <a:pt x="894" y="7365"/>
                    <a:pt x="2736" y="8846"/>
                    <a:pt x="4813" y="8846"/>
                  </a:cubicBezTo>
                  <a:cubicBezTo>
                    <a:pt x="5095" y="8846"/>
                    <a:pt x="5382" y="8819"/>
                    <a:pt x="5670" y="8762"/>
                  </a:cubicBezTo>
                  <a:cubicBezTo>
                    <a:pt x="8045" y="8287"/>
                    <a:pt x="9628" y="5975"/>
                    <a:pt x="9153" y="3568"/>
                  </a:cubicBezTo>
                  <a:cubicBezTo>
                    <a:pt x="8763" y="1477"/>
                    <a:pt x="6901" y="0"/>
                    <a:pt x="4840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2937100" y="2434575"/>
              <a:ext cx="240725" cy="221150"/>
            </a:xfrm>
            <a:custGeom>
              <a:avLst/>
              <a:gdLst/>
              <a:ahLst/>
              <a:cxnLst/>
              <a:rect l="l" t="t" r="r" b="b"/>
              <a:pathLst>
                <a:path w="9629" h="8846" extrusionOk="0">
                  <a:moveTo>
                    <a:pt x="4840" y="0"/>
                  </a:moveTo>
                  <a:cubicBezTo>
                    <a:pt x="4560" y="0"/>
                    <a:pt x="4276" y="28"/>
                    <a:pt x="3991" y="84"/>
                  </a:cubicBezTo>
                  <a:cubicBezTo>
                    <a:pt x="1584" y="528"/>
                    <a:pt x="1" y="2871"/>
                    <a:pt x="476" y="5247"/>
                  </a:cubicBezTo>
                  <a:cubicBezTo>
                    <a:pt x="894" y="7365"/>
                    <a:pt x="2736" y="8846"/>
                    <a:pt x="4813" y="8846"/>
                  </a:cubicBezTo>
                  <a:cubicBezTo>
                    <a:pt x="5095" y="8846"/>
                    <a:pt x="5382" y="8819"/>
                    <a:pt x="5670" y="8762"/>
                  </a:cubicBezTo>
                  <a:cubicBezTo>
                    <a:pt x="8045" y="8287"/>
                    <a:pt x="9628" y="5975"/>
                    <a:pt x="9153" y="3568"/>
                  </a:cubicBezTo>
                  <a:cubicBezTo>
                    <a:pt x="8763" y="1477"/>
                    <a:pt x="6901" y="0"/>
                    <a:pt x="484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2967200" y="2462050"/>
              <a:ext cx="180525" cy="166200"/>
            </a:xfrm>
            <a:custGeom>
              <a:avLst/>
              <a:gdLst/>
              <a:ahLst/>
              <a:cxnLst/>
              <a:rect l="l" t="t" r="r" b="b"/>
              <a:pathLst>
                <a:path w="7221" h="6648" extrusionOk="0">
                  <a:moveTo>
                    <a:pt x="3615" y="1"/>
                  </a:moveTo>
                  <a:cubicBezTo>
                    <a:pt x="3405" y="1"/>
                    <a:pt x="3191" y="21"/>
                    <a:pt x="2977" y="62"/>
                  </a:cubicBezTo>
                  <a:cubicBezTo>
                    <a:pt x="1172" y="411"/>
                    <a:pt x="0" y="2152"/>
                    <a:pt x="349" y="3958"/>
                  </a:cubicBezTo>
                  <a:cubicBezTo>
                    <a:pt x="656" y="5548"/>
                    <a:pt x="2045" y="6647"/>
                    <a:pt x="3606" y="6647"/>
                  </a:cubicBezTo>
                  <a:cubicBezTo>
                    <a:pt x="3816" y="6647"/>
                    <a:pt x="4030" y="6627"/>
                    <a:pt x="4244" y="6586"/>
                  </a:cubicBezTo>
                  <a:cubicBezTo>
                    <a:pt x="6049" y="6238"/>
                    <a:pt x="7221" y="4496"/>
                    <a:pt x="6872" y="2691"/>
                  </a:cubicBezTo>
                  <a:cubicBezTo>
                    <a:pt x="6565" y="1100"/>
                    <a:pt x="5176" y="1"/>
                    <a:pt x="361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2987000" y="2482600"/>
              <a:ext cx="160725" cy="145500"/>
            </a:xfrm>
            <a:custGeom>
              <a:avLst/>
              <a:gdLst/>
              <a:ahLst/>
              <a:cxnLst/>
              <a:rect l="l" t="t" r="r" b="b"/>
              <a:pathLst>
                <a:path w="6429" h="5820" extrusionOk="0">
                  <a:moveTo>
                    <a:pt x="5004" y="0"/>
                  </a:moveTo>
                  <a:cubicBezTo>
                    <a:pt x="5225" y="349"/>
                    <a:pt x="5384" y="697"/>
                    <a:pt x="5447" y="1140"/>
                  </a:cubicBezTo>
                  <a:cubicBezTo>
                    <a:pt x="5795" y="2914"/>
                    <a:pt x="4624" y="4656"/>
                    <a:pt x="2819" y="5004"/>
                  </a:cubicBezTo>
                  <a:cubicBezTo>
                    <a:pt x="2595" y="5051"/>
                    <a:pt x="2373" y="5074"/>
                    <a:pt x="2154" y="5074"/>
                  </a:cubicBezTo>
                  <a:cubicBezTo>
                    <a:pt x="1351" y="5074"/>
                    <a:pt x="597" y="4767"/>
                    <a:pt x="0" y="4244"/>
                  </a:cubicBezTo>
                  <a:lnTo>
                    <a:pt x="0" y="4244"/>
                  </a:lnTo>
                  <a:cubicBezTo>
                    <a:pt x="594" y="5216"/>
                    <a:pt x="1671" y="5819"/>
                    <a:pt x="2839" y="5819"/>
                  </a:cubicBezTo>
                  <a:cubicBezTo>
                    <a:pt x="3042" y="5819"/>
                    <a:pt x="3246" y="5801"/>
                    <a:pt x="3452" y="5764"/>
                  </a:cubicBezTo>
                  <a:cubicBezTo>
                    <a:pt x="5257" y="5416"/>
                    <a:pt x="6429" y="3674"/>
                    <a:pt x="6080" y="1869"/>
                  </a:cubicBezTo>
                  <a:cubicBezTo>
                    <a:pt x="5954" y="1109"/>
                    <a:pt x="5542" y="475"/>
                    <a:pt x="500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3025775" y="2511075"/>
              <a:ext cx="76825" cy="80000"/>
            </a:xfrm>
            <a:custGeom>
              <a:avLst/>
              <a:gdLst/>
              <a:ahLst/>
              <a:cxnLst/>
              <a:rect l="l" t="t" r="r" b="b"/>
              <a:pathLst>
                <a:path w="3073" h="3200" extrusionOk="0">
                  <a:moveTo>
                    <a:pt x="824" y="920"/>
                  </a:moveTo>
                  <a:lnTo>
                    <a:pt x="2028" y="1331"/>
                  </a:lnTo>
                  <a:lnTo>
                    <a:pt x="1046" y="2155"/>
                  </a:lnTo>
                  <a:lnTo>
                    <a:pt x="824" y="920"/>
                  </a:lnTo>
                  <a:close/>
                  <a:moveTo>
                    <a:pt x="343" y="0"/>
                  </a:moveTo>
                  <a:cubicBezTo>
                    <a:pt x="263" y="0"/>
                    <a:pt x="189" y="35"/>
                    <a:pt x="127" y="96"/>
                  </a:cubicBezTo>
                  <a:cubicBezTo>
                    <a:pt x="32" y="160"/>
                    <a:pt x="1" y="255"/>
                    <a:pt x="1" y="350"/>
                  </a:cubicBezTo>
                  <a:cubicBezTo>
                    <a:pt x="1" y="381"/>
                    <a:pt x="1" y="413"/>
                    <a:pt x="1" y="445"/>
                  </a:cubicBezTo>
                  <a:lnTo>
                    <a:pt x="476" y="2915"/>
                  </a:lnTo>
                  <a:cubicBezTo>
                    <a:pt x="507" y="3042"/>
                    <a:pt x="603" y="3137"/>
                    <a:pt x="698" y="3168"/>
                  </a:cubicBezTo>
                  <a:cubicBezTo>
                    <a:pt x="761" y="3200"/>
                    <a:pt x="793" y="3200"/>
                    <a:pt x="824" y="3200"/>
                  </a:cubicBezTo>
                  <a:cubicBezTo>
                    <a:pt x="919" y="3200"/>
                    <a:pt x="983" y="3168"/>
                    <a:pt x="1046" y="3105"/>
                  </a:cubicBezTo>
                  <a:lnTo>
                    <a:pt x="2946" y="1458"/>
                  </a:lnTo>
                  <a:cubicBezTo>
                    <a:pt x="3041" y="1395"/>
                    <a:pt x="3073" y="1300"/>
                    <a:pt x="3073" y="1205"/>
                  </a:cubicBezTo>
                  <a:cubicBezTo>
                    <a:pt x="3073" y="1173"/>
                    <a:pt x="3073" y="1141"/>
                    <a:pt x="3073" y="1110"/>
                  </a:cubicBezTo>
                  <a:cubicBezTo>
                    <a:pt x="3041" y="983"/>
                    <a:pt x="2978" y="888"/>
                    <a:pt x="2851" y="856"/>
                  </a:cubicBezTo>
                  <a:lnTo>
                    <a:pt x="476" y="33"/>
                  </a:lnTo>
                  <a:cubicBezTo>
                    <a:pt x="431" y="11"/>
                    <a:pt x="386" y="0"/>
                    <a:pt x="343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2851600" y="2381925"/>
              <a:ext cx="32500" cy="84850"/>
            </a:xfrm>
            <a:custGeom>
              <a:avLst/>
              <a:gdLst/>
              <a:ahLst/>
              <a:cxnLst/>
              <a:rect l="l" t="t" r="r" b="b"/>
              <a:pathLst>
                <a:path w="1300" h="3394" extrusionOk="0">
                  <a:moveTo>
                    <a:pt x="376" y="0"/>
                  </a:moveTo>
                  <a:cubicBezTo>
                    <a:pt x="357" y="0"/>
                    <a:pt x="337" y="2"/>
                    <a:pt x="317" y="5"/>
                  </a:cubicBezTo>
                  <a:cubicBezTo>
                    <a:pt x="127" y="69"/>
                    <a:pt x="1" y="227"/>
                    <a:pt x="32" y="449"/>
                  </a:cubicBezTo>
                  <a:lnTo>
                    <a:pt x="571" y="3109"/>
                  </a:lnTo>
                  <a:cubicBezTo>
                    <a:pt x="602" y="3267"/>
                    <a:pt x="729" y="3394"/>
                    <a:pt x="919" y="3394"/>
                  </a:cubicBezTo>
                  <a:cubicBezTo>
                    <a:pt x="919" y="3394"/>
                    <a:pt x="951" y="3394"/>
                    <a:pt x="982" y="3362"/>
                  </a:cubicBezTo>
                  <a:cubicBezTo>
                    <a:pt x="1172" y="3331"/>
                    <a:pt x="1299" y="3141"/>
                    <a:pt x="1267" y="2951"/>
                  </a:cubicBezTo>
                  <a:lnTo>
                    <a:pt x="729" y="290"/>
                  </a:lnTo>
                  <a:cubicBezTo>
                    <a:pt x="701" y="120"/>
                    <a:pt x="545" y="0"/>
                    <a:pt x="37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2824675" y="2408850"/>
              <a:ext cx="86325" cy="31025"/>
            </a:xfrm>
            <a:custGeom>
              <a:avLst/>
              <a:gdLst/>
              <a:ahLst/>
              <a:cxnLst/>
              <a:rect l="l" t="t" r="r" b="b"/>
              <a:pathLst>
                <a:path w="3453" h="1241" extrusionOk="0">
                  <a:moveTo>
                    <a:pt x="3068" y="0"/>
                  </a:moveTo>
                  <a:cubicBezTo>
                    <a:pt x="3049" y="0"/>
                    <a:pt x="3029" y="2"/>
                    <a:pt x="3009" y="5"/>
                  </a:cubicBezTo>
                  <a:lnTo>
                    <a:pt x="318" y="512"/>
                  </a:lnTo>
                  <a:cubicBezTo>
                    <a:pt x="128" y="575"/>
                    <a:pt x="1" y="733"/>
                    <a:pt x="64" y="955"/>
                  </a:cubicBezTo>
                  <a:cubicBezTo>
                    <a:pt x="96" y="1113"/>
                    <a:pt x="223" y="1240"/>
                    <a:pt x="413" y="1240"/>
                  </a:cubicBezTo>
                  <a:cubicBezTo>
                    <a:pt x="413" y="1240"/>
                    <a:pt x="444" y="1240"/>
                    <a:pt x="476" y="1208"/>
                  </a:cubicBezTo>
                  <a:lnTo>
                    <a:pt x="3136" y="702"/>
                  </a:lnTo>
                  <a:cubicBezTo>
                    <a:pt x="3326" y="670"/>
                    <a:pt x="3453" y="480"/>
                    <a:pt x="3421" y="290"/>
                  </a:cubicBezTo>
                  <a:cubicBezTo>
                    <a:pt x="3393" y="120"/>
                    <a:pt x="3237" y="0"/>
                    <a:pt x="3068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2694050" y="2566650"/>
              <a:ext cx="82375" cy="79850"/>
            </a:xfrm>
            <a:custGeom>
              <a:avLst/>
              <a:gdLst/>
              <a:ahLst/>
              <a:cxnLst/>
              <a:rect l="l" t="t" r="r" b="b"/>
              <a:pathLst>
                <a:path w="3295" h="3194" extrusionOk="0">
                  <a:moveTo>
                    <a:pt x="1647" y="724"/>
                  </a:moveTo>
                  <a:cubicBezTo>
                    <a:pt x="2059" y="724"/>
                    <a:pt x="2439" y="1009"/>
                    <a:pt x="2534" y="1420"/>
                  </a:cubicBezTo>
                  <a:cubicBezTo>
                    <a:pt x="2566" y="1674"/>
                    <a:pt x="2534" y="1895"/>
                    <a:pt x="2376" y="2117"/>
                  </a:cubicBezTo>
                  <a:cubicBezTo>
                    <a:pt x="2249" y="2307"/>
                    <a:pt x="2059" y="2434"/>
                    <a:pt x="1806" y="2465"/>
                  </a:cubicBezTo>
                  <a:cubicBezTo>
                    <a:pt x="1746" y="2482"/>
                    <a:pt x="1685" y="2490"/>
                    <a:pt x="1622" y="2490"/>
                  </a:cubicBezTo>
                  <a:cubicBezTo>
                    <a:pt x="1453" y="2490"/>
                    <a:pt x="1280" y="2431"/>
                    <a:pt x="1141" y="2339"/>
                  </a:cubicBezTo>
                  <a:cubicBezTo>
                    <a:pt x="951" y="2212"/>
                    <a:pt x="824" y="1990"/>
                    <a:pt x="761" y="1769"/>
                  </a:cubicBezTo>
                  <a:cubicBezTo>
                    <a:pt x="729" y="1547"/>
                    <a:pt x="761" y="1294"/>
                    <a:pt x="919" y="1104"/>
                  </a:cubicBezTo>
                  <a:cubicBezTo>
                    <a:pt x="1046" y="914"/>
                    <a:pt x="1236" y="787"/>
                    <a:pt x="1489" y="724"/>
                  </a:cubicBezTo>
                  <a:close/>
                  <a:moveTo>
                    <a:pt x="1650" y="0"/>
                  </a:moveTo>
                  <a:cubicBezTo>
                    <a:pt x="1555" y="0"/>
                    <a:pt x="1458" y="9"/>
                    <a:pt x="1362" y="27"/>
                  </a:cubicBezTo>
                  <a:cubicBezTo>
                    <a:pt x="919" y="122"/>
                    <a:pt x="570" y="344"/>
                    <a:pt x="317" y="692"/>
                  </a:cubicBezTo>
                  <a:cubicBezTo>
                    <a:pt x="95" y="1072"/>
                    <a:pt x="0" y="1484"/>
                    <a:pt x="64" y="1895"/>
                  </a:cubicBezTo>
                  <a:cubicBezTo>
                    <a:pt x="159" y="2339"/>
                    <a:pt x="412" y="2687"/>
                    <a:pt x="761" y="2940"/>
                  </a:cubicBezTo>
                  <a:cubicBezTo>
                    <a:pt x="1014" y="3099"/>
                    <a:pt x="1331" y="3194"/>
                    <a:pt x="1647" y="3194"/>
                  </a:cubicBezTo>
                  <a:cubicBezTo>
                    <a:pt x="1742" y="3194"/>
                    <a:pt x="1837" y="3194"/>
                    <a:pt x="1964" y="3162"/>
                  </a:cubicBezTo>
                  <a:cubicBezTo>
                    <a:pt x="2376" y="3099"/>
                    <a:pt x="2724" y="2845"/>
                    <a:pt x="2977" y="2497"/>
                  </a:cubicBezTo>
                  <a:cubicBezTo>
                    <a:pt x="3231" y="2149"/>
                    <a:pt x="3294" y="1705"/>
                    <a:pt x="3231" y="1294"/>
                  </a:cubicBezTo>
                  <a:cubicBezTo>
                    <a:pt x="3090" y="535"/>
                    <a:pt x="2401" y="0"/>
                    <a:pt x="165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2879325" y="2688900"/>
              <a:ext cx="91050" cy="71625"/>
            </a:xfrm>
            <a:custGeom>
              <a:avLst/>
              <a:gdLst/>
              <a:ahLst/>
              <a:cxnLst/>
              <a:rect l="l" t="t" r="r" b="b"/>
              <a:pathLst>
                <a:path w="3642" h="2865" extrusionOk="0">
                  <a:moveTo>
                    <a:pt x="2660" y="774"/>
                  </a:moveTo>
                  <a:lnTo>
                    <a:pt x="2850" y="1724"/>
                  </a:lnTo>
                  <a:lnTo>
                    <a:pt x="982" y="2072"/>
                  </a:lnTo>
                  <a:lnTo>
                    <a:pt x="792" y="1122"/>
                  </a:lnTo>
                  <a:lnTo>
                    <a:pt x="2660" y="774"/>
                  </a:lnTo>
                  <a:close/>
                  <a:moveTo>
                    <a:pt x="2965" y="1"/>
                  </a:moveTo>
                  <a:cubicBezTo>
                    <a:pt x="2938" y="1"/>
                    <a:pt x="2910" y="5"/>
                    <a:pt x="2882" y="14"/>
                  </a:cubicBezTo>
                  <a:lnTo>
                    <a:pt x="317" y="489"/>
                  </a:lnTo>
                  <a:cubicBezTo>
                    <a:pt x="127" y="521"/>
                    <a:pt x="0" y="711"/>
                    <a:pt x="32" y="901"/>
                  </a:cubicBezTo>
                  <a:lnTo>
                    <a:pt x="348" y="2579"/>
                  </a:lnTo>
                  <a:cubicBezTo>
                    <a:pt x="348" y="2674"/>
                    <a:pt x="412" y="2737"/>
                    <a:pt x="507" y="2801"/>
                  </a:cubicBezTo>
                  <a:cubicBezTo>
                    <a:pt x="538" y="2832"/>
                    <a:pt x="633" y="2864"/>
                    <a:pt x="697" y="2864"/>
                  </a:cubicBezTo>
                  <a:cubicBezTo>
                    <a:pt x="697" y="2864"/>
                    <a:pt x="728" y="2864"/>
                    <a:pt x="760" y="2832"/>
                  </a:cubicBezTo>
                  <a:lnTo>
                    <a:pt x="3325" y="2357"/>
                  </a:lnTo>
                  <a:cubicBezTo>
                    <a:pt x="3515" y="2326"/>
                    <a:pt x="3642" y="2136"/>
                    <a:pt x="3610" y="1946"/>
                  </a:cubicBezTo>
                  <a:lnTo>
                    <a:pt x="3294" y="267"/>
                  </a:lnTo>
                  <a:cubicBezTo>
                    <a:pt x="3262" y="204"/>
                    <a:pt x="3230" y="109"/>
                    <a:pt x="3135" y="46"/>
                  </a:cubicBezTo>
                  <a:cubicBezTo>
                    <a:pt x="3090" y="23"/>
                    <a:pt x="3030" y="1"/>
                    <a:pt x="2965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1999700" y="2930975"/>
              <a:ext cx="345225" cy="317775"/>
            </a:xfrm>
            <a:custGeom>
              <a:avLst/>
              <a:gdLst/>
              <a:ahLst/>
              <a:cxnLst/>
              <a:rect l="l" t="t" r="r" b="b"/>
              <a:pathLst>
                <a:path w="13809" h="12711" extrusionOk="0">
                  <a:moveTo>
                    <a:pt x="6916" y="0"/>
                  </a:moveTo>
                  <a:cubicBezTo>
                    <a:pt x="6516" y="0"/>
                    <a:pt x="6109" y="38"/>
                    <a:pt x="5701" y="117"/>
                  </a:cubicBezTo>
                  <a:cubicBezTo>
                    <a:pt x="2249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3" y="12711"/>
                    <a:pt x="7700" y="12673"/>
                    <a:pt x="8108" y="12594"/>
                  </a:cubicBezTo>
                  <a:cubicBezTo>
                    <a:pt x="11560" y="11929"/>
                    <a:pt x="13808" y="8604"/>
                    <a:pt x="13143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2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1999700" y="2930975"/>
              <a:ext cx="345225" cy="317775"/>
            </a:xfrm>
            <a:custGeom>
              <a:avLst/>
              <a:gdLst/>
              <a:ahLst/>
              <a:cxnLst/>
              <a:rect l="l" t="t" r="r" b="b"/>
              <a:pathLst>
                <a:path w="13809" h="12711" extrusionOk="0">
                  <a:moveTo>
                    <a:pt x="6916" y="0"/>
                  </a:moveTo>
                  <a:cubicBezTo>
                    <a:pt x="6516" y="0"/>
                    <a:pt x="6109" y="38"/>
                    <a:pt x="5701" y="117"/>
                  </a:cubicBezTo>
                  <a:cubicBezTo>
                    <a:pt x="2249" y="782"/>
                    <a:pt x="1" y="4107"/>
                    <a:pt x="666" y="7559"/>
                  </a:cubicBezTo>
                  <a:cubicBezTo>
                    <a:pt x="1252" y="10603"/>
                    <a:pt x="3907" y="12711"/>
                    <a:pt x="6893" y="12711"/>
                  </a:cubicBezTo>
                  <a:cubicBezTo>
                    <a:pt x="7293" y="12711"/>
                    <a:pt x="7700" y="12673"/>
                    <a:pt x="8108" y="12594"/>
                  </a:cubicBezTo>
                  <a:cubicBezTo>
                    <a:pt x="11560" y="11929"/>
                    <a:pt x="13808" y="8604"/>
                    <a:pt x="13143" y="5152"/>
                  </a:cubicBezTo>
                  <a:cubicBezTo>
                    <a:pt x="12557" y="2108"/>
                    <a:pt x="9902" y="0"/>
                    <a:pt x="691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2036925" y="2965500"/>
              <a:ext cx="270775" cy="249250"/>
            </a:xfrm>
            <a:custGeom>
              <a:avLst/>
              <a:gdLst/>
              <a:ahLst/>
              <a:cxnLst/>
              <a:rect l="l" t="t" r="r" b="b"/>
              <a:pathLst>
                <a:path w="10831" h="9970" extrusionOk="0">
                  <a:moveTo>
                    <a:pt x="5444" y="1"/>
                  </a:moveTo>
                  <a:cubicBezTo>
                    <a:pt x="5122" y="1"/>
                    <a:pt x="4795" y="32"/>
                    <a:pt x="4465" y="97"/>
                  </a:cubicBezTo>
                  <a:cubicBezTo>
                    <a:pt x="1774" y="604"/>
                    <a:pt x="0" y="3233"/>
                    <a:pt x="539" y="5924"/>
                  </a:cubicBezTo>
                  <a:cubicBezTo>
                    <a:pt x="987" y="8307"/>
                    <a:pt x="3097" y="9969"/>
                    <a:pt x="5442" y="9969"/>
                  </a:cubicBezTo>
                  <a:cubicBezTo>
                    <a:pt x="5747" y="9969"/>
                    <a:pt x="6056" y="9941"/>
                    <a:pt x="6366" y="9883"/>
                  </a:cubicBezTo>
                  <a:cubicBezTo>
                    <a:pt x="9057" y="9345"/>
                    <a:pt x="10831" y="6748"/>
                    <a:pt x="10324" y="4024"/>
                  </a:cubicBezTo>
                  <a:cubicBezTo>
                    <a:pt x="9851" y="1658"/>
                    <a:pt x="7787" y="1"/>
                    <a:pt x="544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2068575" y="2994050"/>
              <a:ext cx="239125" cy="220675"/>
            </a:xfrm>
            <a:custGeom>
              <a:avLst/>
              <a:gdLst/>
              <a:ahLst/>
              <a:cxnLst/>
              <a:rect l="l" t="t" r="r" b="b"/>
              <a:pathLst>
                <a:path w="9565" h="8827" extrusionOk="0">
                  <a:moveTo>
                    <a:pt x="7348" y="0"/>
                  </a:moveTo>
                  <a:lnTo>
                    <a:pt x="7348" y="0"/>
                  </a:lnTo>
                  <a:cubicBezTo>
                    <a:pt x="7696" y="539"/>
                    <a:pt x="7950" y="1140"/>
                    <a:pt x="8077" y="1806"/>
                  </a:cubicBezTo>
                  <a:cubicBezTo>
                    <a:pt x="8615" y="4497"/>
                    <a:pt x="6841" y="7126"/>
                    <a:pt x="4118" y="7664"/>
                  </a:cubicBezTo>
                  <a:cubicBezTo>
                    <a:pt x="3810" y="7722"/>
                    <a:pt x="3503" y="7750"/>
                    <a:pt x="3200" y="7750"/>
                  </a:cubicBezTo>
                  <a:cubicBezTo>
                    <a:pt x="2010" y="7750"/>
                    <a:pt x="885" y="7320"/>
                    <a:pt x="1" y="6588"/>
                  </a:cubicBezTo>
                  <a:lnTo>
                    <a:pt x="1" y="6588"/>
                  </a:lnTo>
                  <a:cubicBezTo>
                    <a:pt x="914" y="7958"/>
                    <a:pt x="2489" y="8826"/>
                    <a:pt x="4183" y="8826"/>
                  </a:cubicBezTo>
                  <a:cubicBezTo>
                    <a:pt x="4486" y="8826"/>
                    <a:pt x="4792" y="8799"/>
                    <a:pt x="5100" y="8741"/>
                  </a:cubicBezTo>
                  <a:cubicBezTo>
                    <a:pt x="7791" y="8203"/>
                    <a:pt x="9565" y="5606"/>
                    <a:pt x="9058" y="2882"/>
                  </a:cubicBezTo>
                  <a:cubicBezTo>
                    <a:pt x="8837" y="1711"/>
                    <a:pt x="8203" y="697"/>
                    <a:pt x="734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713150" y="2614075"/>
              <a:ext cx="914475" cy="1128975"/>
            </a:xfrm>
            <a:custGeom>
              <a:avLst/>
              <a:gdLst/>
              <a:ahLst/>
              <a:cxnLst/>
              <a:rect l="l" t="t" r="r" b="b"/>
              <a:pathLst>
                <a:path w="36579" h="45159" extrusionOk="0">
                  <a:moveTo>
                    <a:pt x="28947" y="0"/>
                  </a:moveTo>
                  <a:cubicBezTo>
                    <a:pt x="28319" y="0"/>
                    <a:pt x="27699" y="294"/>
                    <a:pt x="27173" y="980"/>
                  </a:cubicBezTo>
                  <a:cubicBezTo>
                    <a:pt x="25716" y="2880"/>
                    <a:pt x="26064" y="6744"/>
                    <a:pt x="21852" y="11716"/>
                  </a:cubicBezTo>
                  <a:cubicBezTo>
                    <a:pt x="18812" y="15294"/>
                    <a:pt x="20934" y="22357"/>
                    <a:pt x="16310" y="30084"/>
                  </a:cubicBezTo>
                  <a:cubicBezTo>
                    <a:pt x="11718" y="37811"/>
                    <a:pt x="0" y="45158"/>
                    <a:pt x="0" y="45158"/>
                  </a:cubicBezTo>
                  <a:lnTo>
                    <a:pt x="22929" y="45095"/>
                  </a:lnTo>
                  <a:cubicBezTo>
                    <a:pt x="36578" y="36354"/>
                    <a:pt x="29738" y="19855"/>
                    <a:pt x="29738" y="19855"/>
                  </a:cubicBezTo>
                  <a:cubicBezTo>
                    <a:pt x="35565" y="14661"/>
                    <a:pt x="32715" y="3862"/>
                    <a:pt x="31860" y="2215"/>
                  </a:cubicBezTo>
                  <a:cubicBezTo>
                    <a:pt x="31192" y="920"/>
                    <a:pt x="30059" y="0"/>
                    <a:pt x="2894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713150" y="3531625"/>
              <a:ext cx="908925" cy="682500"/>
            </a:xfrm>
            <a:custGeom>
              <a:avLst/>
              <a:gdLst/>
              <a:ahLst/>
              <a:cxnLst/>
              <a:rect l="l" t="t" r="r" b="b"/>
              <a:pathLst>
                <a:path w="36357" h="27300" extrusionOk="0">
                  <a:moveTo>
                    <a:pt x="10800" y="1"/>
                  </a:moveTo>
                  <a:cubicBezTo>
                    <a:pt x="7253" y="3421"/>
                    <a:pt x="3294" y="6239"/>
                    <a:pt x="1299" y="7601"/>
                  </a:cubicBezTo>
                  <a:lnTo>
                    <a:pt x="0" y="8456"/>
                  </a:lnTo>
                  <a:cubicBezTo>
                    <a:pt x="3864" y="21915"/>
                    <a:pt x="14188" y="27299"/>
                    <a:pt x="14188" y="27299"/>
                  </a:cubicBezTo>
                  <a:cubicBezTo>
                    <a:pt x="14505" y="27141"/>
                    <a:pt x="14790" y="26982"/>
                    <a:pt x="15107" y="26792"/>
                  </a:cubicBezTo>
                  <a:cubicBezTo>
                    <a:pt x="15202" y="26761"/>
                    <a:pt x="15297" y="26697"/>
                    <a:pt x="15392" y="26666"/>
                  </a:cubicBezTo>
                  <a:cubicBezTo>
                    <a:pt x="15613" y="26539"/>
                    <a:pt x="15867" y="26412"/>
                    <a:pt x="16088" y="26286"/>
                  </a:cubicBezTo>
                  <a:cubicBezTo>
                    <a:pt x="16183" y="26254"/>
                    <a:pt x="16278" y="26191"/>
                    <a:pt x="16373" y="26159"/>
                  </a:cubicBezTo>
                  <a:cubicBezTo>
                    <a:pt x="17007" y="25811"/>
                    <a:pt x="17672" y="25494"/>
                    <a:pt x="18337" y="25177"/>
                  </a:cubicBezTo>
                  <a:cubicBezTo>
                    <a:pt x="18400" y="25146"/>
                    <a:pt x="18464" y="25114"/>
                    <a:pt x="18527" y="25082"/>
                  </a:cubicBezTo>
                  <a:cubicBezTo>
                    <a:pt x="18812" y="24956"/>
                    <a:pt x="19097" y="24829"/>
                    <a:pt x="19382" y="24671"/>
                  </a:cubicBezTo>
                  <a:cubicBezTo>
                    <a:pt x="19445" y="24639"/>
                    <a:pt x="19509" y="24639"/>
                    <a:pt x="19540" y="24607"/>
                  </a:cubicBezTo>
                  <a:cubicBezTo>
                    <a:pt x="20237" y="24291"/>
                    <a:pt x="20965" y="23942"/>
                    <a:pt x="21662" y="23626"/>
                  </a:cubicBezTo>
                  <a:cubicBezTo>
                    <a:pt x="21694" y="23626"/>
                    <a:pt x="21725" y="23626"/>
                    <a:pt x="21757" y="23594"/>
                  </a:cubicBezTo>
                  <a:cubicBezTo>
                    <a:pt x="22074" y="23467"/>
                    <a:pt x="22390" y="23309"/>
                    <a:pt x="22707" y="23182"/>
                  </a:cubicBezTo>
                  <a:cubicBezTo>
                    <a:pt x="27521" y="21060"/>
                    <a:pt x="32366" y="19224"/>
                    <a:pt x="36357" y="17830"/>
                  </a:cubicBezTo>
                  <a:cubicBezTo>
                    <a:pt x="36008" y="17323"/>
                    <a:pt x="35755" y="16722"/>
                    <a:pt x="35596" y="15930"/>
                  </a:cubicBezTo>
                  <a:lnTo>
                    <a:pt x="35723" y="15930"/>
                  </a:lnTo>
                  <a:cubicBezTo>
                    <a:pt x="33665" y="15392"/>
                    <a:pt x="31733" y="14125"/>
                    <a:pt x="30308" y="11876"/>
                  </a:cubicBezTo>
                  <a:lnTo>
                    <a:pt x="30308" y="11876"/>
                  </a:lnTo>
                  <a:cubicBezTo>
                    <a:pt x="31163" y="15233"/>
                    <a:pt x="28439" y="17260"/>
                    <a:pt x="24101" y="19350"/>
                  </a:cubicBezTo>
                  <a:cubicBezTo>
                    <a:pt x="24101" y="19350"/>
                    <a:pt x="22287" y="20180"/>
                    <a:pt x="19933" y="20180"/>
                  </a:cubicBezTo>
                  <a:cubicBezTo>
                    <a:pt x="17045" y="20180"/>
                    <a:pt x="13343" y="18931"/>
                    <a:pt x="11180" y="13365"/>
                  </a:cubicBezTo>
                  <a:cubicBezTo>
                    <a:pt x="9596" y="9280"/>
                    <a:pt x="9945" y="4181"/>
                    <a:pt x="108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1288725" y="2630650"/>
              <a:ext cx="133825" cy="240800"/>
            </a:xfrm>
            <a:custGeom>
              <a:avLst/>
              <a:gdLst/>
              <a:ahLst/>
              <a:cxnLst/>
              <a:rect l="l" t="t" r="r" b="b"/>
              <a:pathLst>
                <a:path w="5353" h="9632" extrusionOk="0">
                  <a:moveTo>
                    <a:pt x="4466" y="0"/>
                  </a:moveTo>
                  <a:cubicBezTo>
                    <a:pt x="4340" y="95"/>
                    <a:pt x="4245" y="190"/>
                    <a:pt x="4150" y="317"/>
                  </a:cubicBezTo>
                  <a:cubicBezTo>
                    <a:pt x="2851" y="1996"/>
                    <a:pt x="2978" y="5289"/>
                    <a:pt x="1" y="9533"/>
                  </a:cubicBezTo>
                  <a:cubicBezTo>
                    <a:pt x="180" y="9575"/>
                    <a:pt x="476" y="9631"/>
                    <a:pt x="841" y="9631"/>
                  </a:cubicBezTo>
                  <a:cubicBezTo>
                    <a:pt x="1570" y="9631"/>
                    <a:pt x="2577" y="9406"/>
                    <a:pt x="3484" y="8393"/>
                  </a:cubicBezTo>
                  <a:cubicBezTo>
                    <a:pt x="4783" y="6968"/>
                    <a:pt x="5353" y="3516"/>
                    <a:pt x="5195" y="1774"/>
                  </a:cubicBezTo>
                  <a:cubicBezTo>
                    <a:pt x="5131" y="887"/>
                    <a:pt x="4783" y="317"/>
                    <a:pt x="4466" y="0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1829475" y="3305975"/>
              <a:ext cx="163025" cy="138025"/>
            </a:xfrm>
            <a:custGeom>
              <a:avLst/>
              <a:gdLst/>
              <a:ahLst/>
              <a:cxnLst/>
              <a:rect l="l" t="t" r="r" b="b"/>
              <a:pathLst>
                <a:path w="6521" h="5521" extrusionOk="0">
                  <a:moveTo>
                    <a:pt x="4547" y="1"/>
                  </a:moveTo>
                  <a:cubicBezTo>
                    <a:pt x="4541" y="1"/>
                    <a:pt x="4535" y="1"/>
                    <a:pt x="4530" y="1"/>
                  </a:cubicBezTo>
                  <a:cubicBezTo>
                    <a:pt x="2819" y="33"/>
                    <a:pt x="1141" y="1426"/>
                    <a:pt x="1141" y="1426"/>
                  </a:cubicBezTo>
                  <a:cubicBezTo>
                    <a:pt x="1" y="2218"/>
                    <a:pt x="1046" y="5290"/>
                    <a:pt x="1774" y="5480"/>
                  </a:cubicBezTo>
                  <a:cubicBezTo>
                    <a:pt x="1880" y="5508"/>
                    <a:pt x="2007" y="5521"/>
                    <a:pt x="2151" y="5521"/>
                  </a:cubicBezTo>
                  <a:cubicBezTo>
                    <a:pt x="3294" y="5521"/>
                    <a:pt x="5451" y="4698"/>
                    <a:pt x="5733" y="4276"/>
                  </a:cubicBezTo>
                  <a:cubicBezTo>
                    <a:pt x="6521" y="3268"/>
                    <a:pt x="5772" y="1"/>
                    <a:pt x="4547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1783575" y="3510250"/>
              <a:ext cx="159850" cy="128775"/>
            </a:xfrm>
            <a:custGeom>
              <a:avLst/>
              <a:gdLst/>
              <a:ahLst/>
              <a:cxnLst/>
              <a:rect l="l" t="t" r="r" b="b"/>
              <a:pathLst>
                <a:path w="6394" h="5151" extrusionOk="0">
                  <a:moveTo>
                    <a:pt x="4356" y="0"/>
                  </a:moveTo>
                  <a:cubicBezTo>
                    <a:pt x="4350" y="0"/>
                    <a:pt x="4344" y="0"/>
                    <a:pt x="4339" y="1"/>
                  </a:cubicBezTo>
                  <a:cubicBezTo>
                    <a:pt x="2629" y="64"/>
                    <a:pt x="1140" y="1141"/>
                    <a:pt x="1140" y="1141"/>
                  </a:cubicBezTo>
                  <a:cubicBezTo>
                    <a:pt x="0" y="1932"/>
                    <a:pt x="1108" y="4941"/>
                    <a:pt x="1900" y="5099"/>
                  </a:cubicBezTo>
                  <a:cubicBezTo>
                    <a:pt x="2047" y="5135"/>
                    <a:pt x="2234" y="5151"/>
                    <a:pt x="2446" y="5151"/>
                  </a:cubicBezTo>
                  <a:cubicBezTo>
                    <a:pt x="3556" y="5151"/>
                    <a:pt x="5345" y="4711"/>
                    <a:pt x="5637" y="4339"/>
                  </a:cubicBezTo>
                  <a:cubicBezTo>
                    <a:pt x="6394" y="3330"/>
                    <a:pt x="5581" y="0"/>
                    <a:pt x="4356" y="0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1720225" y="3700250"/>
              <a:ext cx="159875" cy="129275"/>
            </a:xfrm>
            <a:custGeom>
              <a:avLst/>
              <a:gdLst/>
              <a:ahLst/>
              <a:cxnLst/>
              <a:rect l="l" t="t" r="r" b="b"/>
              <a:pathLst>
                <a:path w="6395" h="5171" extrusionOk="0">
                  <a:moveTo>
                    <a:pt x="4357" y="1"/>
                  </a:moveTo>
                  <a:cubicBezTo>
                    <a:pt x="4351" y="1"/>
                    <a:pt x="4345" y="1"/>
                    <a:pt x="4339" y="1"/>
                  </a:cubicBezTo>
                  <a:cubicBezTo>
                    <a:pt x="2629" y="64"/>
                    <a:pt x="1141" y="1141"/>
                    <a:pt x="1141" y="1141"/>
                  </a:cubicBezTo>
                  <a:cubicBezTo>
                    <a:pt x="0" y="1933"/>
                    <a:pt x="1109" y="4941"/>
                    <a:pt x="1901" y="5131"/>
                  </a:cubicBezTo>
                  <a:cubicBezTo>
                    <a:pt x="2031" y="5158"/>
                    <a:pt x="2192" y="5171"/>
                    <a:pt x="2374" y="5171"/>
                  </a:cubicBezTo>
                  <a:cubicBezTo>
                    <a:pt x="3477" y="5171"/>
                    <a:pt x="5339" y="4720"/>
                    <a:pt x="5638" y="4340"/>
                  </a:cubicBezTo>
                  <a:cubicBezTo>
                    <a:pt x="6394" y="3331"/>
                    <a:pt x="5582" y="1"/>
                    <a:pt x="4357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1619675" y="3945525"/>
              <a:ext cx="132250" cy="67525"/>
            </a:xfrm>
            <a:custGeom>
              <a:avLst/>
              <a:gdLst/>
              <a:ahLst/>
              <a:cxnLst/>
              <a:rect l="l" t="t" r="r" b="b"/>
              <a:pathLst>
                <a:path w="5290" h="2701" extrusionOk="0">
                  <a:moveTo>
                    <a:pt x="1776" y="1"/>
                  </a:moveTo>
                  <a:cubicBezTo>
                    <a:pt x="1518" y="1"/>
                    <a:pt x="1288" y="13"/>
                    <a:pt x="1109" y="39"/>
                  </a:cubicBezTo>
                  <a:cubicBezTo>
                    <a:pt x="571" y="102"/>
                    <a:pt x="191" y="672"/>
                    <a:pt x="1" y="1116"/>
                  </a:cubicBezTo>
                  <a:cubicBezTo>
                    <a:pt x="773" y="2274"/>
                    <a:pt x="2089" y="2700"/>
                    <a:pt x="3710" y="2700"/>
                  </a:cubicBezTo>
                  <a:cubicBezTo>
                    <a:pt x="4084" y="2700"/>
                    <a:pt x="4474" y="2677"/>
                    <a:pt x="4878" y="2636"/>
                  </a:cubicBezTo>
                  <a:cubicBezTo>
                    <a:pt x="5131" y="1908"/>
                    <a:pt x="5289" y="894"/>
                    <a:pt x="4846" y="577"/>
                  </a:cubicBezTo>
                  <a:cubicBezTo>
                    <a:pt x="4265" y="198"/>
                    <a:pt x="2796" y="1"/>
                    <a:pt x="1776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1208775" y="3110425"/>
              <a:ext cx="405375" cy="650825"/>
            </a:xfrm>
            <a:custGeom>
              <a:avLst/>
              <a:gdLst/>
              <a:ahLst/>
              <a:cxnLst/>
              <a:rect l="l" t="t" r="r" b="b"/>
              <a:pathLst>
                <a:path w="16215" h="26033" extrusionOk="0">
                  <a:moveTo>
                    <a:pt x="9913" y="1"/>
                  </a:moveTo>
                  <a:cubicBezTo>
                    <a:pt x="9913" y="1"/>
                    <a:pt x="11939" y="7855"/>
                    <a:pt x="9913" y="14093"/>
                  </a:cubicBezTo>
                  <a:cubicBezTo>
                    <a:pt x="7854" y="20332"/>
                    <a:pt x="4972" y="23436"/>
                    <a:pt x="0" y="26033"/>
                  </a:cubicBezTo>
                  <a:cubicBezTo>
                    <a:pt x="0" y="26033"/>
                    <a:pt x="3199" y="25906"/>
                    <a:pt x="5067" y="24576"/>
                  </a:cubicBezTo>
                  <a:cubicBezTo>
                    <a:pt x="16215" y="15582"/>
                    <a:pt x="9913" y="2"/>
                    <a:pt x="991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1204025" y="2629850"/>
              <a:ext cx="423600" cy="1138525"/>
            </a:xfrm>
            <a:custGeom>
              <a:avLst/>
              <a:gdLst/>
              <a:ahLst/>
              <a:cxnLst/>
              <a:rect l="l" t="t" r="r" b="b"/>
              <a:pathLst>
                <a:path w="16944" h="45541" extrusionOk="0">
                  <a:moveTo>
                    <a:pt x="10958" y="1"/>
                  </a:moveTo>
                  <a:lnTo>
                    <a:pt x="10958" y="1"/>
                  </a:lnTo>
                  <a:cubicBezTo>
                    <a:pt x="11559" y="1267"/>
                    <a:pt x="12826" y="4498"/>
                    <a:pt x="12700" y="9343"/>
                  </a:cubicBezTo>
                  <a:cubicBezTo>
                    <a:pt x="12510" y="15582"/>
                    <a:pt x="7981" y="19129"/>
                    <a:pt x="7981" y="19129"/>
                  </a:cubicBezTo>
                  <a:cubicBezTo>
                    <a:pt x="7981" y="19129"/>
                    <a:pt x="10514" y="22391"/>
                    <a:pt x="10071" y="29611"/>
                  </a:cubicBezTo>
                  <a:cubicBezTo>
                    <a:pt x="9469" y="38890"/>
                    <a:pt x="4561" y="42152"/>
                    <a:pt x="0" y="45541"/>
                  </a:cubicBezTo>
                  <a:lnTo>
                    <a:pt x="3294" y="44464"/>
                  </a:lnTo>
                  <a:cubicBezTo>
                    <a:pt x="16943" y="35723"/>
                    <a:pt x="10103" y="19224"/>
                    <a:pt x="10103" y="19224"/>
                  </a:cubicBezTo>
                  <a:cubicBezTo>
                    <a:pt x="15930" y="14030"/>
                    <a:pt x="13080" y="3231"/>
                    <a:pt x="12225" y="1584"/>
                  </a:cubicBezTo>
                  <a:cubicBezTo>
                    <a:pt x="11908" y="951"/>
                    <a:pt x="11464" y="381"/>
                    <a:pt x="1095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1683025" y="3309150"/>
              <a:ext cx="247025" cy="552650"/>
            </a:xfrm>
            <a:custGeom>
              <a:avLst/>
              <a:gdLst/>
              <a:ahLst/>
              <a:cxnLst/>
              <a:rect l="l" t="t" r="r" b="b"/>
              <a:pathLst>
                <a:path w="9881" h="22106" extrusionOk="0">
                  <a:moveTo>
                    <a:pt x="6556" y="1"/>
                  </a:moveTo>
                  <a:cubicBezTo>
                    <a:pt x="4877" y="1552"/>
                    <a:pt x="4719" y="3263"/>
                    <a:pt x="5542" y="4909"/>
                  </a:cubicBezTo>
                  <a:cubicBezTo>
                    <a:pt x="6176" y="6208"/>
                    <a:pt x="7632" y="6429"/>
                    <a:pt x="7632" y="6429"/>
                  </a:cubicBezTo>
                  <a:cubicBezTo>
                    <a:pt x="5986" y="7158"/>
                    <a:pt x="4624" y="7759"/>
                    <a:pt x="4117" y="8678"/>
                  </a:cubicBezTo>
                  <a:cubicBezTo>
                    <a:pt x="2439" y="11750"/>
                    <a:pt x="5035" y="14093"/>
                    <a:pt x="5035" y="14093"/>
                  </a:cubicBezTo>
                  <a:cubicBezTo>
                    <a:pt x="5035" y="14093"/>
                    <a:pt x="0" y="15360"/>
                    <a:pt x="950" y="19255"/>
                  </a:cubicBezTo>
                  <a:cubicBezTo>
                    <a:pt x="1552" y="21725"/>
                    <a:pt x="3990" y="22105"/>
                    <a:pt x="3990" y="22105"/>
                  </a:cubicBezTo>
                  <a:cubicBezTo>
                    <a:pt x="3990" y="22105"/>
                    <a:pt x="1869" y="21029"/>
                    <a:pt x="1520" y="18875"/>
                  </a:cubicBezTo>
                  <a:cubicBezTo>
                    <a:pt x="1203" y="16912"/>
                    <a:pt x="2407" y="15993"/>
                    <a:pt x="3927" y="15202"/>
                  </a:cubicBezTo>
                  <a:cubicBezTo>
                    <a:pt x="5415" y="14410"/>
                    <a:pt x="8772" y="13745"/>
                    <a:pt x="8772" y="13745"/>
                  </a:cubicBezTo>
                  <a:lnTo>
                    <a:pt x="8772" y="13745"/>
                  </a:lnTo>
                  <a:cubicBezTo>
                    <a:pt x="8772" y="13745"/>
                    <a:pt x="7126" y="13907"/>
                    <a:pt x="6225" y="13907"/>
                  </a:cubicBezTo>
                  <a:cubicBezTo>
                    <a:pt x="6150" y="13907"/>
                    <a:pt x="6081" y="13906"/>
                    <a:pt x="6017" y="13903"/>
                  </a:cubicBezTo>
                  <a:cubicBezTo>
                    <a:pt x="5320" y="13872"/>
                    <a:pt x="4497" y="12985"/>
                    <a:pt x="4180" y="11338"/>
                  </a:cubicBezTo>
                  <a:cubicBezTo>
                    <a:pt x="3864" y="9691"/>
                    <a:pt x="4497" y="8678"/>
                    <a:pt x="6492" y="7601"/>
                  </a:cubicBezTo>
                  <a:cubicBezTo>
                    <a:pt x="8519" y="6493"/>
                    <a:pt x="9881" y="6049"/>
                    <a:pt x="9881" y="6049"/>
                  </a:cubicBezTo>
                  <a:lnTo>
                    <a:pt x="9881" y="6049"/>
                  </a:lnTo>
                  <a:cubicBezTo>
                    <a:pt x="9450" y="6156"/>
                    <a:pt x="9053" y="6209"/>
                    <a:pt x="8690" y="6209"/>
                  </a:cubicBezTo>
                  <a:cubicBezTo>
                    <a:pt x="7211" y="6209"/>
                    <a:pt x="6279" y="5327"/>
                    <a:pt x="5795" y="3548"/>
                  </a:cubicBezTo>
                  <a:cubicBezTo>
                    <a:pt x="5447" y="2312"/>
                    <a:pt x="5986" y="951"/>
                    <a:pt x="655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6368450" y="1530150"/>
              <a:ext cx="490100" cy="688825"/>
            </a:xfrm>
            <a:custGeom>
              <a:avLst/>
              <a:gdLst/>
              <a:ahLst/>
              <a:cxnLst/>
              <a:rect l="l" t="t" r="r" b="b"/>
              <a:pathLst>
                <a:path w="19604" h="27553" extrusionOk="0">
                  <a:moveTo>
                    <a:pt x="8393" y="1"/>
                  </a:moveTo>
                  <a:cubicBezTo>
                    <a:pt x="6683" y="6113"/>
                    <a:pt x="4371" y="22137"/>
                    <a:pt x="1" y="27553"/>
                  </a:cubicBezTo>
                  <a:cubicBezTo>
                    <a:pt x="8551" y="27299"/>
                    <a:pt x="14948" y="27014"/>
                    <a:pt x="16564" y="26729"/>
                  </a:cubicBezTo>
                  <a:cubicBezTo>
                    <a:pt x="19604" y="26222"/>
                    <a:pt x="15772" y="2471"/>
                    <a:pt x="13238" y="697"/>
                  </a:cubicBezTo>
                  <a:cubicBezTo>
                    <a:pt x="12890" y="444"/>
                    <a:pt x="11148" y="222"/>
                    <a:pt x="839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15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19" name="Google Shape;419;p15"/>
          <p:cNvSpPr txBox="1"/>
          <p:nvPr/>
        </p:nvSpPr>
        <p:spPr>
          <a:xfrm>
            <a:off x="5337079" y="1193150"/>
            <a:ext cx="28275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7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0" name="Google Shape;420;p15"/>
          <p:cNvSpPr txBox="1"/>
          <p:nvPr/>
        </p:nvSpPr>
        <p:spPr>
          <a:xfrm>
            <a:off x="5337075" y="1540000"/>
            <a:ext cx="2827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in the Solar System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1" name="Google Shape;421;p15"/>
          <p:cNvSpPr txBox="1"/>
          <p:nvPr/>
        </p:nvSpPr>
        <p:spPr>
          <a:xfrm>
            <a:off x="5712050" y="2525050"/>
            <a:ext cx="28275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7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2" name="Google Shape;422;p15"/>
          <p:cNvSpPr txBox="1"/>
          <p:nvPr/>
        </p:nvSpPr>
        <p:spPr>
          <a:xfrm>
            <a:off x="5712050" y="2871900"/>
            <a:ext cx="257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23" name="Google Shape;423;p15"/>
          <p:cNvSpPr txBox="1"/>
          <p:nvPr/>
        </p:nvSpPr>
        <p:spPr>
          <a:xfrm>
            <a:off x="5337075" y="3856950"/>
            <a:ext cx="28275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7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24" name="Google Shape;424;p15"/>
          <p:cNvSpPr txBox="1"/>
          <p:nvPr/>
        </p:nvSpPr>
        <p:spPr>
          <a:xfrm>
            <a:off x="5337075" y="4203800"/>
            <a:ext cx="28275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3" name="Google Shape;1473;p17"/>
          <p:cNvGrpSpPr/>
          <p:nvPr/>
        </p:nvGrpSpPr>
        <p:grpSpPr>
          <a:xfrm>
            <a:off x="2835945" y="1170426"/>
            <a:ext cx="3472122" cy="3420902"/>
            <a:chOff x="2690100" y="1887225"/>
            <a:chExt cx="2255650" cy="2222375"/>
          </a:xfrm>
        </p:grpSpPr>
        <p:sp>
          <p:nvSpPr>
            <p:cNvPr id="1474" name="Google Shape;1474;p17"/>
            <p:cNvSpPr/>
            <p:nvPr/>
          </p:nvSpPr>
          <p:spPr>
            <a:xfrm>
              <a:off x="2742350" y="3174550"/>
              <a:ext cx="824200" cy="847975"/>
            </a:xfrm>
            <a:custGeom>
              <a:avLst/>
              <a:gdLst/>
              <a:ahLst/>
              <a:cxnLst/>
              <a:rect l="l" t="t" r="r" b="b"/>
              <a:pathLst>
                <a:path w="32968" h="33919" extrusionOk="0">
                  <a:moveTo>
                    <a:pt x="17735" y="1"/>
                  </a:moveTo>
                  <a:lnTo>
                    <a:pt x="0" y="4055"/>
                  </a:lnTo>
                  <a:cubicBezTo>
                    <a:pt x="3452" y="17577"/>
                    <a:pt x="13365" y="28566"/>
                    <a:pt x="26159" y="33918"/>
                  </a:cubicBezTo>
                  <a:lnTo>
                    <a:pt x="32968" y="18052"/>
                  </a:lnTo>
                  <a:cubicBezTo>
                    <a:pt x="25494" y="14727"/>
                    <a:pt x="19793" y="8045"/>
                    <a:pt x="177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7"/>
            <p:cNvSpPr/>
            <p:nvPr/>
          </p:nvSpPr>
          <p:spPr>
            <a:xfrm>
              <a:off x="2708300" y="2051100"/>
              <a:ext cx="779075" cy="1224825"/>
            </a:xfrm>
            <a:custGeom>
              <a:avLst/>
              <a:gdLst/>
              <a:ahLst/>
              <a:cxnLst/>
              <a:rect l="l" t="t" r="r" b="b"/>
              <a:pathLst>
                <a:path w="31163" h="48993" extrusionOk="0">
                  <a:moveTo>
                    <a:pt x="22169" y="1"/>
                  </a:moveTo>
                  <a:cubicBezTo>
                    <a:pt x="9026" y="8013"/>
                    <a:pt x="0" y="22454"/>
                    <a:pt x="0" y="38542"/>
                  </a:cubicBezTo>
                  <a:cubicBezTo>
                    <a:pt x="0" y="42152"/>
                    <a:pt x="507" y="45636"/>
                    <a:pt x="1362" y="48993"/>
                  </a:cubicBezTo>
                  <a:lnTo>
                    <a:pt x="19097" y="44939"/>
                  </a:lnTo>
                  <a:cubicBezTo>
                    <a:pt x="18590" y="42880"/>
                    <a:pt x="18274" y="40727"/>
                    <a:pt x="18274" y="38542"/>
                  </a:cubicBezTo>
                  <a:cubicBezTo>
                    <a:pt x="18274" y="28978"/>
                    <a:pt x="23467" y="20491"/>
                    <a:pt x="31163" y="15740"/>
                  </a:cubicBezTo>
                  <a:lnTo>
                    <a:pt x="2216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7"/>
            <p:cNvSpPr/>
            <p:nvPr/>
          </p:nvSpPr>
          <p:spPr>
            <a:xfrm>
              <a:off x="3262500" y="1887225"/>
              <a:ext cx="1595375" cy="891500"/>
            </a:xfrm>
            <a:custGeom>
              <a:avLst/>
              <a:gdLst/>
              <a:ahLst/>
              <a:cxnLst/>
              <a:rect l="l" t="t" r="r" b="b"/>
              <a:pathLst>
                <a:path w="63815" h="35660" extrusionOk="0">
                  <a:moveTo>
                    <a:pt x="22898" y="0"/>
                  </a:moveTo>
                  <a:cubicBezTo>
                    <a:pt x="14600" y="0"/>
                    <a:pt x="6778" y="2439"/>
                    <a:pt x="1" y="6556"/>
                  </a:cubicBezTo>
                  <a:lnTo>
                    <a:pt x="8995" y="22295"/>
                  </a:lnTo>
                  <a:cubicBezTo>
                    <a:pt x="13080" y="19762"/>
                    <a:pt x="17831" y="18273"/>
                    <a:pt x="22898" y="18273"/>
                  </a:cubicBezTo>
                  <a:cubicBezTo>
                    <a:pt x="30625" y="18273"/>
                    <a:pt x="37655" y="21693"/>
                    <a:pt x="42564" y="27077"/>
                  </a:cubicBezTo>
                  <a:lnTo>
                    <a:pt x="42532" y="27109"/>
                  </a:lnTo>
                  <a:cubicBezTo>
                    <a:pt x="44781" y="29579"/>
                    <a:pt x="46618" y="32493"/>
                    <a:pt x="47853" y="35659"/>
                  </a:cubicBezTo>
                  <a:lnTo>
                    <a:pt x="63814" y="29357"/>
                  </a:lnTo>
                  <a:cubicBezTo>
                    <a:pt x="61882" y="24132"/>
                    <a:pt x="59064" y="19382"/>
                    <a:pt x="55517" y="15265"/>
                  </a:cubicBezTo>
                  <a:lnTo>
                    <a:pt x="55548" y="15201"/>
                  </a:lnTo>
                  <a:cubicBezTo>
                    <a:pt x="47536" y="5954"/>
                    <a:pt x="35945" y="0"/>
                    <a:pt x="2289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7"/>
            <p:cNvSpPr/>
            <p:nvPr/>
          </p:nvSpPr>
          <p:spPr>
            <a:xfrm>
              <a:off x="4592600" y="2243500"/>
              <a:ext cx="353150" cy="321450"/>
            </a:xfrm>
            <a:custGeom>
              <a:avLst/>
              <a:gdLst/>
              <a:ahLst/>
              <a:cxnLst/>
              <a:rect l="l" t="t" r="r" b="b"/>
              <a:pathLst>
                <a:path w="14126" h="12858" extrusionOk="0">
                  <a:moveTo>
                    <a:pt x="1" y="0"/>
                  </a:moveTo>
                  <a:lnTo>
                    <a:pt x="8298" y="12858"/>
                  </a:lnTo>
                  <a:lnTo>
                    <a:pt x="1412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7"/>
            <p:cNvSpPr/>
            <p:nvPr/>
          </p:nvSpPr>
          <p:spPr>
            <a:xfrm>
              <a:off x="2690100" y="2243500"/>
              <a:ext cx="353925" cy="321450"/>
            </a:xfrm>
            <a:custGeom>
              <a:avLst/>
              <a:gdLst/>
              <a:ahLst/>
              <a:cxnLst/>
              <a:rect l="l" t="t" r="r" b="b"/>
              <a:pathLst>
                <a:path w="14157" h="12858" extrusionOk="0">
                  <a:moveTo>
                    <a:pt x="0" y="0"/>
                  </a:moveTo>
                  <a:lnTo>
                    <a:pt x="5827" y="12858"/>
                  </a:lnTo>
                  <a:lnTo>
                    <a:pt x="141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7"/>
            <p:cNvSpPr/>
            <p:nvPr/>
          </p:nvSpPr>
          <p:spPr>
            <a:xfrm>
              <a:off x="3393925" y="2619575"/>
              <a:ext cx="1535200" cy="1490025"/>
            </a:xfrm>
            <a:custGeom>
              <a:avLst/>
              <a:gdLst/>
              <a:ahLst/>
              <a:cxnLst/>
              <a:rect l="l" t="t" r="r" b="b"/>
              <a:pathLst>
                <a:path w="61408" h="59601" extrusionOk="0">
                  <a:moveTo>
                    <a:pt x="58557" y="0"/>
                  </a:moveTo>
                  <a:lnTo>
                    <a:pt x="42564" y="6302"/>
                  </a:lnTo>
                  <a:cubicBezTo>
                    <a:pt x="43704" y="9247"/>
                    <a:pt x="44369" y="12446"/>
                    <a:pt x="44369" y="15739"/>
                  </a:cubicBezTo>
                  <a:cubicBezTo>
                    <a:pt x="44369" y="30370"/>
                    <a:pt x="32177" y="42563"/>
                    <a:pt x="17546" y="42563"/>
                  </a:cubicBezTo>
                  <a:cubicBezTo>
                    <a:pt x="13745" y="42563"/>
                    <a:pt x="10103" y="41708"/>
                    <a:pt x="6778" y="40219"/>
                  </a:cubicBezTo>
                  <a:lnTo>
                    <a:pt x="1" y="56086"/>
                  </a:lnTo>
                  <a:cubicBezTo>
                    <a:pt x="5416" y="58334"/>
                    <a:pt x="11370" y="59601"/>
                    <a:pt x="17546" y="59601"/>
                  </a:cubicBezTo>
                  <a:cubicBezTo>
                    <a:pt x="41899" y="59601"/>
                    <a:pt x="61407" y="40124"/>
                    <a:pt x="61407" y="15739"/>
                  </a:cubicBezTo>
                  <a:cubicBezTo>
                    <a:pt x="61407" y="10229"/>
                    <a:pt x="60362" y="4940"/>
                    <a:pt x="5855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7"/>
            <p:cNvSpPr/>
            <p:nvPr/>
          </p:nvSpPr>
          <p:spPr>
            <a:xfrm>
              <a:off x="4516600" y="3503925"/>
              <a:ext cx="350775" cy="336500"/>
            </a:xfrm>
            <a:custGeom>
              <a:avLst/>
              <a:gdLst/>
              <a:ahLst/>
              <a:cxnLst/>
              <a:rect l="l" t="t" r="r" b="b"/>
              <a:pathLst>
                <a:path w="14031" h="13460" extrusionOk="0">
                  <a:moveTo>
                    <a:pt x="9755" y="0"/>
                  </a:moveTo>
                  <a:lnTo>
                    <a:pt x="1" y="11813"/>
                  </a:lnTo>
                  <a:lnTo>
                    <a:pt x="14030" y="13459"/>
                  </a:lnTo>
                  <a:lnTo>
                    <a:pt x="9755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7"/>
            <p:cNvSpPr/>
            <p:nvPr/>
          </p:nvSpPr>
          <p:spPr>
            <a:xfrm>
              <a:off x="2757375" y="3503925"/>
              <a:ext cx="350775" cy="336500"/>
            </a:xfrm>
            <a:custGeom>
              <a:avLst/>
              <a:gdLst/>
              <a:ahLst/>
              <a:cxnLst/>
              <a:rect l="l" t="t" r="r" b="b"/>
              <a:pathLst>
                <a:path w="14031" h="13460" extrusionOk="0">
                  <a:moveTo>
                    <a:pt x="4308" y="0"/>
                  </a:moveTo>
                  <a:lnTo>
                    <a:pt x="1" y="13459"/>
                  </a:lnTo>
                  <a:lnTo>
                    <a:pt x="14030" y="11813"/>
                  </a:lnTo>
                  <a:lnTo>
                    <a:pt x="430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2" name="Google Shape;1482;p17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83" name="Google Shape;1483;p17"/>
          <p:cNvSpPr txBox="1"/>
          <p:nvPr/>
        </p:nvSpPr>
        <p:spPr>
          <a:xfrm>
            <a:off x="457198" y="1545225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2283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Mars</a:t>
            </a:r>
            <a:endParaRPr sz="1800">
              <a:solidFill>
                <a:srgbClr val="22283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84" name="Google Shape;1484;p17"/>
          <p:cNvSpPr txBox="1"/>
          <p:nvPr/>
        </p:nvSpPr>
        <p:spPr>
          <a:xfrm>
            <a:off x="457198" y="1844326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85" name="Google Shape;1485;p17"/>
          <p:cNvSpPr txBox="1"/>
          <p:nvPr/>
        </p:nvSpPr>
        <p:spPr>
          <a:xfrm>
            <a:off x="457207" y="3231171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2A365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Earth</a:t>
            </a:r>
            <a:endParaRPr sz="1800">
              <a:solidFill>
                <a:srgbClr val="F2A365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86" name="Google Shape;1486;p17"/>
          <p:cNvSpPr txBox="1"/>
          <p:nvPr/>
        </p:nvSpPr>
        <p:spPr>
          <a:xfrm>
            <a:off x="457200" y="3530275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87" name="Google Shape;1487;p17"/>
          <p:cNvSpPr txBox="1"/>
          <p:nvPr/>
        </p:nvSpPr>
        <p:spPr>
          <a:xfrm>
            <a:off x="6604225" y="1545225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ECECE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Jupiter</a:t>
            </a:r>
            <a:endParaRPr sz="1800">
              <a:solidFill>
                <a:srgbClr val="CECECE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88" name="Google Shape;1488;p17"/>
          <p:cNvSpPr txBox="1"/>
          <p:nvPr/>
        </p:nvSpPr>
        <p:spPr>
          <a:xfrm>
            <a:off x="6604223" y="1844326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89" name="Google Shape;1489;p17"/>
          <p:cNvSpPr txBox="1"/>
          <p:nvPr/>
        </p:nvSpPr>
        <p:spPr>
          <a:xfrm>
            <a:off x="6604232" y="3231171"/>
            <a:ext cx="20826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0475E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Neptune</a:t>
            </a:r>
            <a:endParaRPr sz="1800">
              <a:solidFill>
                <a:srgbClr val="30475E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490" name="Google Shape;1490;p17"/>
          <p:cNvSpPr txBox="1"/>
          <p:nvPr/>
        </p:nvSpPr>
        <p:spPr>
          <a:xfrm>
            <a:off x="6604232" y="3530273"/>
            <a:ext cx="2082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 sz="13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1" name="Google Shape;1491;p17"/>
          <p:cNvSpPr txBox="1"/>
          <p:nvPr/>
        </p:nvSpPr>
        <p:spPr>
          <a:xfrm>
            <a:off x="5341600" y="34950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40%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2" name="Google Shape;1492;p17"/>
          <p:cNvSpPr txBox="1"/>
          <p:nvPr/>
        </p:nvSpPr>
        <p:spPr>
          <a:xfrm>
            <a:off x="3081425" y="34950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10%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3" name="Google Shape;1493;p17"/>
          <p:cNvSpPr txBox="1"/>
          <p:nvPr/>
        </p:nvSpPr>
        <p:spPr>
          <a:xfrm>
            <a:off x="5351938" y="177357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35%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94" name="Google Shape;1494;p17"/>
          <p:cNvSpPr txBox="1"/>
          <p:nvPr/>
        </p:nvSpPr>
        <p:spPr>
          <a:xfrm>
            <a:off x="3091763" y="1844325"/>
            <a:ext cx="71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25%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16"/>
          <p:cNvGrpSpPr/>
          <p:nvPr/>
        </p:nvGrpSpPr>
        <p:grpSpPr>
          <a:xfrm>
            <a:off x="457204" y="878382"/>
            <a:ext cx="8230888" cy="3858239"/>
            <a:chOff x="595975" y="1532525"/>
            <a:chExt cx="6409850" cy="3004625"/>
          </a:xfrm>
        </p:grpSpPr>
        <p:sp>
          <p:nvSpPr>
            <p:cNvPr id="430" name="Google Shape;430;p16"/>
            <p:cNvSpPr/>
            <p:nvPr/>
          </p:nvSpPr>
          <p:spPr>
            <a:xfrm>
              <a:off x="3743875" y="2501600"/>
              <a:ext cx="3261950" cy="581925"/>
            </a:xfrm>
            <a:custGeom>
              <a:avLst/>
              <a:gdLst/>
              <a:ahLst/>
              <a:cxnLst/>
              <a:rect l="l" t="t" r="r" b="b"/>
              <a:pathLst>
                <a:path w="130478" h="23277" extrusionOk="0">
                  <a:moveTo>
                    <a:pt x="37655" y="0"/>
                  </a:moveTo>
                  <a:cubicBezTo>
                    <a:pt x="35755" y="0"/>
                    <a:pt x="34235" y="1552"/>
                    <a:pt x="34235" y="3452"/>
                  </a:cubicBezTo>
                  <a:lnTo>
                    <a:pt x="34235" y="7886"/>
                  </a:lnTo>
                  <a:cubicBezTo>
                    <a:pt x="34184" y="10056"/>
                    <a:pt x="32677" y="11243"/>
                    <a:pt x="31005" y="11243"/>
                  </a:cubicBezTo>
                  <a:cubicBezTo>
                    <a:pt x="29529" y="11243"/>
                    <a:pt x="27924" y="10319"/>
                    <a:pt x="27078" y="8329"/>
                  </a:cubicBezTo>
                  <a:cubicBezTo>
                    <a:pt x="25811" y="5384"/>
                    <a:pt x="22866" y="3326"/>
                    <a:pt x="19445" y="3326"/>
                  </a:cubicBezTo>
                  <a:cubicBezTo>
                    <a:pt x="16089" y="3326"/>
                    <a:pt x="13207" y="5289"/>
                    <a:pt x="11877" y="8139"/>
                  </a:cubicBezTo>
                  <a:cubicBezTo>
                    <a:pt x="10666" y="10420"/>
                    <a:pt x="8789" y="11316"/>
                    <a:pt x="7111" y="11316"/>
                  </a:cubicBezTo>
                  <a:cubicBezTo>
                    <a:pt x="6507" y="11316"/>
                    <a:pt x="5928" y="11199"/>
                    <a:pt x="5416" y="10989"/>
                  </a:cubicBezTo>
                  <a:cubicBezTo>
                    <a:pt x="5353" y="10958"/>
                    <a:pt x="5289" y="10926"/>
                    <a:pt x="5226" y="10894"/>
                  </a:cubicBezTo>
                  <a:cubicBezTo>
                    <a:pt x="5163" y="10894"/>
                    <a:pt x="5099" y="10863"/>
                    <a:pt x="5068" y="10831"/>
                  </a:cubicBezTo>
                  <a:cubicBezTo>
                    <a:pt x="5004" y="10799"/>
                    <a:pt x="4909" y="10768"/>
                    <a:pt x="4846" y="10704"/>
                  </a:cubicBezTo>
                  <a:cubicBezTo>
                    <a:pt x="4339" y="10388"/>
                    <a:pt x="4086" y="10039"/>
                    <a:pt x="3833" y="9849"/>
                  </a:cubicBezTo>
                  <a:cubicBezTo>
                    <a:pt x="3421" y="9501"/>
                    <a:pt x="2914" y="9311"/>
                    <a:pt x="2344" y="9311"/>
                  </a:cubicBezTo>
                  <a:cubicBezTo>
                    <a:pt x="1046" y="9311"/>
                    <a:pt x="1" y="10356"/>
                    <a:pt x="1" y="11654"/>
                  </a:cubicBezTo>
                  <a:cubicBezTo>
                    <a:pt x="1" y="12921"/>
                    <a:pt x="1046" y="13966"/>
                    <a:pt x="2344" y="13966"/>
                  </a:cubicBezTo>
                  <a:cubicBezTo>
                    <a:pt x="2914" y="13966"/>
                    <a:pt x="3421" y="13776"/>
                    <a:pt x="3833" y="13428"/>
                  </a:cubicBezTo>
                  <a:cubicBezTo>
                    <a:pt x="4086" y="13238"/>
                    <a:pt x="4339" y="12890"/>
                    <a:pt x="4846" y="12573"/>
                  </a:cubicBezTo>
                  <a:cubicBezTo>
                    <a:pt x="4909" y="12541"/>
                    <a:pt x="4973" y="12478"/>
                    <a:pt x="5068" y="12446"/>
                  </a:cubicBezTo>
                  <a:cubicBezTo>
                    <a:pt x="5099" y="12415"/>
                    <a:pt x="5163" y="12383"/>
                    <a:pt x="5226" y="12383"/>
                  </a:cubicBezTo>
                  <a:cubicBezTo>
                    <a:pt x="5289" y="12351"/>
                    <a:pt x="5353" y="12320"/>
                    <a:pt x="5416" y="12288"/>
                  </a:cubicBezTo>
                  <a:cubicBezTo>
                    <a:pt x="5928" y="12078"/>
                    <a:pt x="6507" y="11962"/>
                    <a:pt x="7111" y="11962"/>
                  </a:cubicBezTo>
                  <a:cubicBezTo>
                    <a:pt x="8789" y="11962"/>
                    <a:pt x="10666" y="12857"/>
                    <a:pt x="11877" y="15138"/>
                  </a:cubicBezTo>
                  <a:cubicBezTo>
                    <a:pt x="13207" y="17988"/>
                    <a:pt x="16089" y="19983"/>
                    <a:pt x="19445" y="19983"/>
                  </a:cubicBezTo>
                  <a:cubicBezTo>
                    <a:pt x="22866" y="19983"/>
                    <a:pt x="25811" y="17893"/>
                    <a:pt x="27078" y="14948"/>
                  </a:cubicBezTo>
                  <a:cubicBezTo>
                    <a:pt x="27924" y="12959"/>
                    <a:pt x="29522" y="12034"/>
                    <a:pt x="30994" y="12034"/>
                  </a:cubicBezTo>
                  <a:cubicBezTo>
                    <a:pt x="32662" y="12034"/>
                    <a:pt x="34168" y="13221"/>
                    <a:pt x="34235" y="15391"/>
                  </a:cubicBezTo>
                  <a:lnTo>
                    <a:pt x="34235" y="19825"/>
                  </a:lnTo>
                  <a:cubicBezTo>
                    <a:pt x="34235" y="21725"/>
                    <a:pt x="35755" y="23277"/>
                    <a:pt x="37655" y="23277"/>
                  </a:cubicBezTo>
                  <a:lnTo>
                    <a:pt x="127025" y="23277"/>
                  </a:lnTo>
                  <a:cubicBezTo>
                    <a:pt x="128925" y="23277"/>
                    <a:pt x="130477" y="21725"/>
                    <a:pt x="130477" y="19825"/>
                  </a:cubicBezTo>
                  <a:lnTo>
                    <a:pt x="130477" y="3452"/>
                  </a:lnTo>
                  <a:cubicBezTo>
                    <a:pt x="130477" y="1552"/>
                    <a:pt x="128925" y="0"/>
                    <a:pt x="1270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4059775" y="2621950"/>
              <a:ext cx="340475" cy="341250"/>
            </a:xfrm>
            <a:custGeom>
              <a:avLst/>
              <a:gdLst/>
              <a:ahLst/>
              <a:cxnLst/>
              <a:rect l="l" t="t" r="r" b="b"/>
              <a:pathLst>
                <a:path w="13619" h="13650" extrusionOk="0">
                  <a:moveTo>
                    <a:pt x="6809" y="0"/>
                  </a:moveTo>
                  <a:cubicBezTo>
                    <a:pt x="3041" y="0"/>
                    <a:pt x="1" y="3040"/>
                    <a:pt x="1" y="6809"/>
                  </a:cubicBezTo>
                  <a:cubicBezTo>
                    <a:pt x="1" y="10577"/>
                    <a:pt x="3041" y="13649"/>
                    <a:pt x="6809" y="13649"/>
                  </a:cubicBezTo>
                  <a:cubicBezTo>
                    <a:pt x="10578" y="13649"/>
                    <a:pt x="13618" y="10577"/>
                    <a:pt x="13618" y="6809"/>
                  </a:cubicBezTo>
                  <a:cubicBezTo>
                    <a:pt x="13618" y="3040"/>
                    <a:pt x="10578" y="0"/>
                    <a:pt x="68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>
              <a:off x="3771600" y="27620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439" y="1204"/>
                  </a:moveTo>
                  <a:cubicBezTo>
                    <a:pt x="2439" y="1901"/>
                    <a:pt x="1900" y="2439"/>
                    <a:pt x="1235" y="2439"/>
                  </a:cubicBezTo>
                  <a:cubicBezTo>
                    <a:pt x="538" y="2439"/>
                    <a:pt x="0" y="1901"/>
                    <a:pt x="0" y="1204"/>
                  </a:cubicBezTo>
                  <a:cubicBezTo>
                    <a:pt x="0" y="539"/>
                    <a:pt x="538" y="0"/>
                    <a:pt x="1235" y="0"/>
                  </a:cubicBezTo>
                  <a:cubicBezTo>
                    <a:pt x="1900" y="0"/>
                    <a:pt x="2439" y="539"/>
                    <a:pt x="2439" y="120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>
              <a:off x="4631400" y="2534050"/>
              <a:ext cx="2341950" cy="517025"/>
            </a:xfrm>
            <a:custGeom>
              <a:avLst/>
              <a:gdLst/>
              <a:ahLst/>
              <a:cxnLst/>
              <a:rect l="l" t="t" r="r" b="b"/>
              <a:pathLst>
                <a:path w="93678" h="20681" extrusionOk="0">
                  <a:moveTo>
                    <a:pt x="2154" y="1"/>
                  </a:moveTo>
                  <a:cubicBezTo>
                    <a:pt x="982" y="1"/>
                    <a:pt x="1" y="951"/>
                    <a:pt x="1" y="2154"/>
                  </a:cubicBezTo>
                  <a:lnTo>
                    <a:pt x="1" y="18527"/>
                  </a:lnTo>
                  <a:cubicBezTo>
                    <a:pt x="1" y="19730"/>
                    <a:pt x="982" y="20681"/>
                    <a:pt x="2154" y="20681"/>
                  </a:cubicBezTo>
                  <a:lnTo>
                    <a:pt x="91524" y="20681"/>
                  </a:lnTo>
                  <a:cubicBezTo>
                    <a:pt x="92728" y="20681"/>
                    <a:pt x="93678" y="19730"/>
                    <a:pt x="93678" y="18527"/>
                  </a:cubicBezTo>
                  <a:lnTo>
                    <a:pt x="93678" y="2154"/>
                  </a:lnTo>
                  <a:cubicBezTo>
                    <a:pt x="93678" y="951"/>
                    <a:pt x="92728" y="1"/>
                    <a:pt x="915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>
              <a:off x="595975" y="2017050"/>
              <a:ext cx="3262725" cy="581950"/>
            </a:xfrm>
            <a:custGeom>
              <a:avLst/>
              <a:gdLst/>
              <a:ahLst/>
              <a:cxnLst/>
              <a:rect l="l" t="t" r="r" b="b"/>
              <a:pathLst>
                <a:path w="130509" h="23278" extrusionOk="0">
                  <a:moveTo>
                    <a:pt x="3421" y="1"/>
                  </a:moveTo>
                  <a:cubicBezTo>
                    <a:pt x="1521" y="1"/>
                    <a:pt x="0" y="1521"/>
                    <a:pt x="0" y="3421"/>
                  </a:cubicBezTo>
                  <a:lnTo>
                    <a:pt x="0" y="19826"/>
                  </a:lnTo>
                  <a:cubicBezTo>
                    <a:pt x="0" y="21726"/>
                    <a:pt x="1521" y="23278"/>
                    <a:pt x="3421" y="23278"/>
                  </a:cubicBezTo>
                  <a:lnTo>
                    <a:pt x="92822" y="23278"/>
                  </a:lnTo>
                  <a:cubicBezTo>
                    <a:pt x="94723" y="23278"/>
                    <a:pt x="96274" y="21726"/>
                    <a:pt x="96274" y="19826"/>
                  </a:cubicBezTo>
                  <a:lnTo>
                    <a:pt x="96274" y="15392"/>
                  </a:lnTo>
                  <a:cubicBezTo>
                    <a:pt x="96325" y="13222"/>
                    <a:pt x="97823" y="12035"/>
                    <a:pt x="99487" y="12035"/>
                  </a:cubicBezTo>
                  <a:cubicBezTo>
                    <a:pt x="100956" y="12035"/>
                    <a:pt x="102554" y="12959"/>
                    <a:pt x="103400" y="14949"/>
                  </a:cubicBezTo>
                  <a:lnTo>
                    <a:pt x="103400" y="14917"/>
                  </a:lnTo>
                  <a:cubicBezTo>
                    <a:pt x="104667" y="17894"/>
                    <a:pt x="107612" y="19952"/>
                    <a:pt x="111032" y="19952"/>
                  </a:cubicBezTo>
                  <a:cubicBezTo>
                    <a:pt x="114389" y="19952"/>
                    <a:pt x="117271" y="17989"/>
                    <a:pt x="118601" y="15139"/>
                  </a:cubicBezTo>
                  <a:cubicBezTo>
                    <a:pt x="119811" y="12858"/>
                    <a:pt x="121689" y="11962"/>
                    <a:pt x="123366" y="11962"/>
                  </a:cubicBezTo>
                  <a:cubicBezTo>
                    <a:pt x="123971" y="11962"/>
                    <a:pt x="124550" y="12079"/>
                    <a:pt x="125062" y="12289"/>
                  </a:cubicBezTo>
                  <a:cubicBezTo>
                    <a:pt x="125125" y="12289"/>
                    <a:pt x="125188" y="12320"/>
                    <a:pt x="125252" y="12352"/>
                  </a:cubicBezTo>
                  <a:cubicBezTo>
                    <a:pt x="125315" y="12384"/>
                    <a:pt x="125378" y="12415"/>
                    <a:pt x="125410" y="12447"/>
                  </a:cubicBezTo>
                  <a:cubicBezTo>
                    <a:pt x="125505" y="12479"/>
                    <a:pt x="125568" y="12510"/>
                    <a:pt x="125632" y="12542"/>
                  </a:cubicBezTo>
                  <a:cubicBezTo>
                    <a:pt x="125632" y="12542"/>
                    <a:pt x="125632" y="12542"/>
                    <a:pt x="125632" y="12574"/>
                  </a:cubicBezTo>
                  <a:cubicBezTo>
                    <a:pt x="126138" y="12890"/>
                    <a:pt x="126392" y="13239"/>
                    <a:pt x="126645" y="13429"/>
                  </a:cubicBezTo>
                  <a:cubicBezTo>
                    <a:pt x="127057" y="13777"/>
                    <a:pt x="127563" y="13967"/>
                    <a:pt x="128165" y="13967"/>
                  </a:cubicBezTo>
                  <a:cubicBezTo>
                    <a:pt x="129432" y="13967"/>
                    <a:pt x="130509" y="12922"/>
                    <a:pt x="130509" y="11623"/>
                  </a:cubicBezTo>
                  <a:cubicBezTo>
                    <a:pt x="130509" y="10325"/>
                    <a:pt x="129432" y="9280"/>
                    <a:pt x="128165" y="9280"/>
                  </a:cubicBezTo>
                  <a:cubicBezTo>
                    <a:pt x="127563" y="9280"/>
                    <a:pt x="127057" y="9502"/>
                    <a:pt x="126645" y="9850"/>
                  </a:cubicBezTo>
                  <a:cubicBezTo>
                    <a:pt x="126392" y="10008"/>
                    <a:pt x="126138" y="10388"/>
                    <a:pt x="125632" y="10705"/>
                  </a:cubicBezTo>
                  <a:cubicBezTo>
                    <a:pt x="125568" y="10737"/>
                    <a:pt x="125505" y="10768"/>
                    <a:pt x="125410" y="10832"/>
                  </a:cubicBezTo>
                  <a:cubicBezTo>
                    <a:pt x="125378" y="10863"/>
                    <a:pt x="125315" y="10863"/>
                    <a:pt x="125283" y="10895"/>
                  </a:cubicBezTo>
                  <a:cubicBezTo>
                    <a:pt x="125188" y="10927"/>
                    <a:pt x="125157" y="10958"/>
                    <a:pt x="125062" y="10990"/>
                  </a:cubicBezTo>
                  <a:cubicBezTo>
                    <a:pt x="124554" y="11190"/>
                    <a:pt x="123980" y="11302"/>
                    <a:pt x="123381" y="11302"/>
                  </a:cubicBezTo>
                  <a:cubicBezTo>
                    <a:pt x="121700" y="11302"/>
                    <a:pt x="119815" y="10419"/>
                    <a:pt x="118601" y="8108"/>
                  </a:cubicBezTo>
                  <a:lnTo>
                    <a:pt x="118601" y="8140"/>
                  </a:lnTo>
                  <a:cubicBezTo>
                    <a:pt x="117271" y="5290"/>
                    <a:pt x="114389" y="3295"/>
                    <a:pt x="111032" y="3295"/>
                  </a:cubicBezTo>
                  <a:cubicBezTo>
                    <a:pt x="107612" y="3295"/>
                    <a:pt x="104667" y="5385"/>
                    <a:pt x="103400" y="8330"/>
                  </a:cubicBezTo>
                  <a:cubicBezTo>
                    <a:pt x="102569" y="10319"/>
                    <a:pt x="100972" y="11244"/>
                    <a:pt x="99500" y="11244"/>
                  </a:cubicBezTo>
                  <a:cubicBezTo>
                    <a:pt x="97832" y="11244"/>
                    <a:pt x="96325" y="10057"/>
                    <a:pt x="96274" y="7887"/>
                  </a:cubicBezTo>
                  <a:lnTo>
                    <a:pt x="96274" y="3421"/>
                  </a:lnTo>
                  <a:cubicBezTo>
                    <a:pt x="96274" y="1521"/>
                    <a:pt x="94723" y="1"/>
                    <a:pt x="928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>
              <a:off x="3178575" y="2137375"/>
              <a:ext cx="386400" cy="341300"/>
            </a:xfrm>
            <a:custGeom>
              <a:avLst/>
              <a:gdLst/>
              <a:ahLst/>
              <a:cxnLst/>
              <a:rect l="l" t="t" r="r" b="b"/>
              <a:pathLst>
                <a:path w="15456" h="13652" extrusionOk="0">
                  <a:moveTo>
                    <a:pt x="7736" y="1"/>
                  </a:moveTo>
                  <a:cubicBezTo>
                    <a:pt x="6877" y="1"/>
                    <a:pt x="6005" y="164"/>
                    <a:pt x="5163" y="508"/>
                  </a:cubicBezTo>
                  <a:cubicBezTo>
                    <a:pt x="1679" y="1933"/>
                    <a:pt x="1" y="5924"/>
                    <a:pt x="1426" y="9407"/>
                  </a:cubicBezTo>
                  <a:cubicBezTo>
                    <a:pt x="2507" y="12048"/>
                    <a:pt x="5062" y="13652"/>
                    <a:pt x="7752" y="13652"/>
                  </a:cubicBezTo>
                  <a:cubicBezTo>
                    <a:pt x="8611" y="13652"/>
                    <a:pt x="9483" y="13489"/>
                    <a:pt x="10325" y="13144"/>
                  </a:cubicBezTo>
                  <a:cubicBezTo>
                    <a:pt x="13809" y="11719"/>
                    <a:pt x="15455" y="7729"/>
                    <a:pt x="14062" y="4245"/>
                  </a:cubicBezTo>
                  <a:cubicBezTo>
                    <a:pt x="12982" y="1604"/>
                    <a:pt x="10426" y="1"/>
                    <a:pt x="7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>
              <a:off x="3769225" y="2277550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439" y="1203"/>
                  </a:moveTo>
                  <a:cubicBezTo>
                    <a:pt x="2439" y="1900"/>
                    <a:pt x="1900" y="2439"/>
                    <a:pt x="1203" y="2439"/>
                  </a:cubicBezTo>
                  <a:cubicBezTo>
                    <a:pt x="538" y="2439"/>
                    <a:pt x="0" y="1900"/>
                    <a:pt x="0" y="1203"/>
                  </a:cubicBezTo>
                  <a:cubicBezTo>
                    <a:pt x="0" y="538"/>
                    <a:pt x="538" y="0"/>
                    <a:pt x="1203" y="0"/>
                  </a:cubicBezTo>
                  <a:cubicBezTo>
                    <a:pt x="1900" y="0"/>
                    <a:pt x="2439" y="538"/>
                    <a:pt x="2439" y="120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>
              <a:off x="627650" y="2049525"/>
              <a:ext cx="2342725" cy="517025"/>
            </a:xfrm>
            <a:custGeom>
              <a:avLst/>
              <a:gdLst/>
              <a:ahLst/>
              <a:cxnLst/>
              <a:rect l="l" t="t" r="r" b="b"/>
              <a:pathLst>
                <a:path w="93709" h="20681" extrusionOk="0">
                  <a:moveTo>
                    <a:pt x="2154" y="0"/>
                  </a:moveTo>
                  <a:cubicBezTo>
                    <a:pt x="982" y="0"/>
                    <a:pt x="0" y="950"/>
                    <a:pt x="0" y="2154"/>
                  </a:cubicBezTo>
                  <a:lnTo>
                    <a:pt x="0" y="18527"/>
                  </a:lnTo>
                  <a:cubicBezTo>
                    <a:pt x="0" y="19730"/>
                    <a:pt x="982" y="20680"/>
                    <a:pt x="2154" y="20680"/>
                  </a:cubicBezTo>
                  <a:lnTo>
                    <a:pt x="91555" y="20680"/>
                  </a:lnTo>
                  <a:cubicBezTo>
                    <a:pt x="92759" y="20680"/>
                    <a:pt x="93709" y="19730"/>
                    <a:pt x="93709" y="18527"/>
                  </a:cubicBezTo>
                  <a:lnTo>
                    <a:pt x="93709" y="2154"/>
                  </a:lnTo>
                  <a:cubicBezTo>
                    <a:pt x="93709" y="950"/>
                    <a:pt x="92727" y="0"/>
                    <a:pt x="9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>
              <a:off x="3256975" y="2195200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497" y="2692"/>
                  </a:moveTo>
                  <a:cubicBezTo>
                    <a:pt x="5511" y="2692"/>
                    <a:pt x="6334" y="3516"/>
                    <a:pt x="6334" y="4497"/>
                  </a:cubicBezTo>
                  <a:cubicBezTo>
                    <a:pt x="6334" y="5511"/>
                    <a:pt x="5511" y="6334"/>
                    <a:pt x="4497" y="6334"/>
                  </a:cubicBezTo>
                  <a:cubicBezTo>
                    <a:pt x="3515" y="6334"/>
                    <a:pt x="2692" y="5511"/>
                    <a:pt x="2692" y="4497"/>
                  </a:cubicBezTo>
                  <a:cubicBezTo>
                    <a:pt x="2692" y="3516"/>
                    <a:pt x="3515" y="2692"/>
                    <a:pt x="4497" y="2692"/>
                  </a:cubicBezTo>
                  <a:close/>
                  <a:moveTo>
                    <a:pt x="4497" y="2376"/>
                  </a:moveTo>
                  <a:cubicBezTo>
                    <a:pt x="3325" y="2376"/>
                    <a:pt x="2375" y="3326"/>
                    <a:pt x="2375" y="4497"/>
                  </a:cubicBezTo>
                  <a:cubicBezTo>
                    <a:pt x="2375" y="5669"/>
                    <a:pt x="3325" y="6651"/>
                    <a:pt x="4497" y="6651"/>
                  </a:cubicBezTo>
                  <a:cubicBezTo>
                    <a:pt x="5701" y="6651"/>
                    <a:pt x="6651" y="5669"/>
                    <a:pt x="6651" y="4497"/>
                  </a:cubicBezTo>
                  <a:cubicBezTo>
                    <a:pt x="6651" y="3326"/>
                    <a:pt x="5701" y="2376"/>
                    <a:pt x="4497" y="2376"/>
                  </a:cubicBezTo>
                  <a:close/>
                  <a:moveTo>
                    <a:pt x="4782" y="317"/>
                  </a:moveTo>
                  <a:cubicBezTo>
                    <a:pt x="4877" y="317"/>
                    <a:pt x="4909" y="381"/>
                    <a:pt x="4909" y="444"/>
                  </a:cubicBezTo>
                  <a:lnTo>
                    <a:pt x="4909" y="1489"/>
                  </a:lnTo>
                  <a:lnTo>
                    <a:pt x="5036" y="1521"/>
                  </a:lnTo>
                  <a:cubicBezTo>
                    <a:pt x="5479" y="1616"/>
                    <a:pt x="5859" y="1774"/>
                    <a:pt x="6239" y="2027"/>
                  </a:cubicBezTo>
                  <a:lnTo>
                    <a:pt x="6334" y="2091"/>
                  </a:lnTo>
                  <a:lnTo>
                    <a:pt x="7094" y="1331"/>
                  </a:lnTo>
                  <a:cubicBezTo>
                    <a:pt x="7110" y="1315"/>
                    <a:pt x="7142" y="1307"/>
                    <a:pt x="7173" y="1307"/>
                  </a:cubicBezTo>
                  <a:cubicBezTo>
                    <a:pt x="7205" y="1307"/>
                    <a:pt x="7237" y="1315"/>
                    <a:pt x="7252" y="1331"/>
                  </a:cubicBezTo>
                  <a:lnTo>
                    <a:pt x="7664" y="1742"/>
                  </a:lnTo>
                  <a:cubicBezTo>
                    <a:pt x="7727" y="1806"/>
                    <a:pt x="7727" y="1869"/>
                    <a:pt x="7664" y="1932"/>
                  </a:cubicBezTo>
                  <a:lnTo>
                    <a:pt x="6936" y="2661"/>
                  </a:lnTo>
                  <a:lnTo>
                    <a:pt x="6999" y="2787"/>
                  </a:lnTo>
                  <a:cubicBezTo>
                    <a:pt x="7252" y="3136"/>
                    <a:pt x="7411" y="3547"/>
                    <a:pt x="7474" y="3959"/>
                  </a:cubicBezTo>
                  <a:lnTo>
                    <a:pt x="7506" y="4086"/>
                  </a:lnTo>
                  <a:lnTo>
                    <a:pt x="8551" y="4086"/>
                  </a:lnTo>
                  <a:cubicBezTo>
                    <a:pt x="8646" y="4086"/>
                    <a:pt x="8677" y="4149"/>
                    <a:pt x="8677" y="4212"/>
                  </a:cubicBezTo>
                  <a:lnTo>
                    <a:pt x="8677" y="4782"/>
                  </a:lnTo>
                  <a:cubicBezTo>
                    <a:pt x="8677" y="4877"/>
                    <a:pt x="8646" y="4909"/>
                    <a:pt x="8551" y="4909"/>
                  </a:cubicBezTo>
                  <a:lnTo>
                    <a:pt x="7506" y="4909"/>
                  </a:lnTo>
                  <a:lnTo>
                    <a:pt x="7474" y="5036"/>
                  </a:lnTo>
                  <a:cubicBezTo>
                    <a:pt x="7411" y="5479"/>
                    <a:pt x="7252" y="5859"/>
                    <a:pt x="6999" y="6239"/>
                  </a:cubicBezTo>
                  <a:lnTo>
                    <a:pt x="6936" y="6334"/>
                  </a:lnTo>
                  <a:lnTo>
                    <a:pt x="7664" y="7094"/>
                  </a:lnTo>
                  <a:cubicBezTo>
                    <a:pt x="7727" y="7126"/>
                    <a:pt x="7727" y="7221"/>
                    <a:pt x="7664" y="7253"/>
                  </a:cubicBezTo>
                  <a:lnTo>
                    <a:pt x="7252" y="7664"/>
                  </a:lnTo>
                  <a:cubicBezTo>
                    <a:pt x="7237" y="7696"/>
                    <a:pt x="7205" y="7712"/>
                    <a:pt x="7173" y="7712"/>
                  </a:cubicBezTo>
                  <a:cubicBezTo>
                    <a:pt x="7142" y="7712"/>
                    <a:pt x="7110" y="7696"/>
                    <a:pt x="7094" y="7664"/>
                  </a:cubicBezTo>
                  <a:lnTo>
                    <a:pt x="6334" y="6904"/>
                  </a:lnTo>
                  <a:lnTo>
                    <a:pt x="6239" y="6999"/>
                  </a:lnTo>
                  <a:cubicBezTo>
                    <a:pt x="5891" y="7221"/>
                    <a:pt x="5479" y="7411"/>
                    <a:pt x="5067" y="7474"/>
                  </a:cubicBezTo>
                  <a:lnTo>
                    <a:pt x="4941" y="7506"/>
                  </a:lnTo>
                  <a:lnTo>
                    <a:pt x="4941" y="8551"/>
                  </a:lnTo>
                  <a:cubicBezTo>
                    <a:pt x="4941" y="8614"/>
                    <a:pt x="4877" y="8678"/>
                    <a:pt x="4814" y="8678"/>
                  </a:cubicBezTo>
                  <a:lnTo>
                    <a:pt x="4212" y="8678"/>
                  </a:lnTo>
                  <a:cubicBezTo>
                    <a:pt x="4149" y="8678"/>
                    <a:pt x="4085" y="8614"/>
                    <a:pt x="4085" y="8551"/>
                  </a:cubicBezTo>
                  <a:lnTo>
                    <a:pt x="4085" y="7506"/>
                  </a:lnTo>
                  <a:lnTo>
                    <a:pt x="3959" y="7474"/>
                  </a:lnTo>
                  <a:cubicBezTo>
                    <a:pt x="3547" y="7411"/>
                    <a:pt x="3135" y="7253"/>
                    <a:pt x="2787" y="6999"/>
                  </a:cubicBezTo>
                  <a:lnTo>
                    <a:pt x="2692" y="6904"/>
                  </a:lnTo>
                  <a:lnTo>
                    <a:pt x="1932" y="7664"/>
                  </a:lnTo>
                  <a:cubicBezTo>
                    <a:pt x="1900" y="7696"/>
                    <a:pt x="1869" y="7712"/>
                    <a:pt x="1837" y="7712"/>
                  </a:cubicBezTo>
                  <a:cubicBezTo>
                    <a:pt x="1805" y="7712"/>
                    <a:pt x="1774" y="7696"/>
                    <a:pt x="1742" y="7664"/>
                  </a:cubicBezTo>
                  <a:lnTo>
                    <a:pt x="1330" y="7253"/>
                  </a:lnTo>
                  <a:cubicBezTo>
                    <a:pt x="1299" y="7221"/>
                    <a:pt x="1299" y="7126"/>
                    <a:pt x="1330" y="7094"/>
                  </a:cubicBezTo>
                  <a:lnTo>
                    <a:pt x="2090" y="6334"/>
                  </a:lnTo>
                  <a:lnTo>
                    <a:pt x="2027" y="6239"/>
                  </a:lnTo>
                  <a:cubicBezTo>
                    <a:pt x="1774" y="5859"/>
                    <a:pt x="1615" y="5479"/>
                    <a:pt x="1520" y="5036"/>
                  </a:cubicBezTo>
                  <a:lnTo>
                    <a:pt x="1520" y="4909"/>
                  </a:lnTo>
                  <a:lnTo>
                    <a:pt x="444" y="4909"/>
                  </a:lnTo>
                  <a:cubicBezTo>
                    <a:pt x="380" y="4909"/>
                    <a:pt x="317" y="4846"/>
                    <a:pt x="317" y="4782"/>
                  </a:cubicBezTo>
                  <a:lnTo>
                    <a:pt x="317" y="4212"/>
                  </a:lnTo>
                  <a:cubicBezTo>
                    <a:pt x="317" y="4149"/>
                    <a:pt x="380" y="4086"/>
                    <a:pt x="444" y="4086"/>
                  </a:cubicBezTo>
                  <a:lnTo>
                    <a:pt x="1520" y="4086"/>
                  </a:lnTo>
                  <a:lnTo>
                    <a:pt x="1520" y="3959"/>
                  </a:lnTo>
                  <a:cubicBezTo>
                    <a:pt x="1615" y="3547"/>
                    <a:pt x="1774" y="3136"/>
                    <a:pt x="2027" y="2787"/>
                  </a:cubicBezTo>
                  <a:lnTo>
                    <a:pt x="2090" y="2661"/>
                  </a:lnTo>
                  <a:lnTo>
                    <a:pt x="1330" y="1932"/>
                  </a:lnTo>
                  <a:cubicBezTo>
                    <a:pt x="1299" y="1869"/>
                    <a:pt x="1299" y="1806"/>
                    <a:pt x="1330" y="1742"/>
                  </a:cubicBezTo>
                  <a:lnTo>
                    <a:pt x="1742" y="1331"/>
                  </a:lnTo>
                  <a:cubicBezTo>
                    <a:pt x="1774" y="1315"/>
                    <a:pt x="1805" y="1307"/>
                    <a:pt x="1837" y="1307"/>
                  </a:cubicBezTo>
                  <a:cubicBezTo>
                    <a:pt x="1869" y="1307"/>
                    <a:pt x="1900" y="1315"/>
                    <a:pt x="1932" y="1331"/>
                  </a:cubicBezTo>
                  <a:lnTo>
                    <a:pt x="2660" y="2091"/>
                  </a:lnTo>
                  <a:lnTo>
                    <a:pt x="2787" y="2027"/>
                  </a:lnTo>
                  <a:cubicBezTo>
                    <a:pt x="3135" y="1774"/>
                    <a:pt x="3547" y="1616"/>
                    <a:pt x="3959" y="1521"/>
                  </a:cubicBezTo>
                  <a:lnTo>
                    <a:pt x="4085" y="1489"/>
                  </a:lnTo>
                  <a:lnTo>
                    <a:pt x="4085" y="444"/>
                  </a:lnTo>
                  <a:cubicBezTo>
                    <a:pt x="4085" y="381"/>
                    <a:pt x="4149" y="317"/>
                    <a:pt x="4212" y="317"/>
                  </a:cubicBezTo>
                  <a:close/>
                  <a:moveTo>
                    <a:pt x="4212" y="0"/>
                  </a:moveTo>
                  <a:cubicBezTo>
                    <a:pt x="3959" y="0"/>
                    <a:pt x="3769" y="190"/>
                    <a:pt x="3769" y="444"/>
                  </a:cubicBezTo>
                  <a:lnTo>
                    <a:pt x="3769" y="1236"/>
                  </a:lnTo>
                  <a:cubicBezTo>
                    <a:pt x="3389" y="1331"/>
                    <a:pt x="3040" y="1457"/>
                    <a:pt x="2724" y="1679"/>
                  </a:cubicBezTo>
                  <a:lnTo>
                    <a:pt x="2154" y="1109"/>
                  </a:lnTo>
                  <a:cubicBezTo>
                    <a:pt x="2074" y="1030"/>
                    <a:pt x="1964" y="990"/>
                    <a:pt x="1849" y="990"/>
                  </a:cubicBezTo>
                  <a:cubicBezTo>
                    <a:pt x="1734" y="990"/>
                    <a:pt x="1615" y="1030"/>
                    <a:pt x="1520" y="1109"/>
                  </a:cubicBezTo>
                  <a:lnTo>
                    <a:pt x="1109" y="1521"/>
                  </a:lnTo>
                  <a:cubicBezTo>
                    <a:pt x="950" y="1711"/>
                    <a:pt x="950" y="1996"/>
                    <a:pt x="1109" y="2154"/>
                  </a:cubicBezTo>
                  <a:lnTo>
                    <a:pt x="1679" y="2724"/>
                  </a:lnTo>
                  <a:cubicBezTo>
                    <a:pt x="1457" y="3041"/>
                    <a:pt x="1330" y="3389"/>
                    <a:pt x="1235" y="3769"/>
                  </a:cubicBezTo>
                  <a:lnTo>
                    <a:pt x="444" y="3769"/>
                  </a:lnTo>
                  <a:cubicBezTo>
                    <a:pt x="190" y="3769"/>
                    <a:pt x="0" y="3959"/>
                    <a:pt x="0" y="4212"/>
                  </a:cubicBezTo>
                  <a:lnTo>
                    <a:pt x="0" y="4782"/>
                  </a:lnTo>
                  <a:cubicBezTo>
                    <a:pt x="0" y="5036"/>
                    <a:pt x="190" y="5226"/>
                    <a:pt x="444" y="5226"/>
                  </a:cubicBezTo>
                  <a:lnTo>
                    <a:pt x="1235" y="5226"/>
                  </a:lnTo>
                  <a:cubicBezTo>
                    <a:pt x="1330" y="5606"/>
                    <a:pt x="1489" y="5986"/>
                    <a:pt x="1679" y="6303"/>
                  </a:cubicBezTo>
                  <a:lnTo>
                    <a:pt x="1109" y="6841"/>
                  </a:lnTo>
                  <a:cubicBezTo>
                    <a:pt x="950" y="7031"/>
                    <a:pt x="950" y="7316"/>
                    <a:pt x="1109" y="7474"/>
                  </a:cubicBezTo>
                  <a:lnTo>
                    <a:pt x="1520" y="7886"/>
                  </a:lnTo>
                  <a:cubicBezTo>
                    <a:pt x="1615" y="7981"/>
                    <a:pt x="1734" y="8029"/>
                    <a:pt x="1849" y="8029"/>
                  </a:cubicBezTo>
                  <a:cubicBezTo>
                    <a:pt x="1964" y="8029"/>
                    <a:pt x="2074" y="7981"/>
                    <a:pt x="2154" y="7886"/>
                  </a:cubicBezTo>
                  <a:lnTo>
                    <a:pt x="2724" y="7348"/>
                  </a:lnTo>
                  <a:cubicBezTo>
                    <a:pt x="3040" y="7538"/>
                    <a:pt x="3389" y="7696"/>
                    <a:pt x="3769" y="7759"/>
                  </a:cubicBezTo>
                  <a:lnTo>
                    <a:pt x="3769" y="8551"/>
                  </a:lnTo>
                  <a:cubicBezTo>
                    <a:pt x="3769" y="8804"/>
                    <a:pt x="3959" y="8994"/>
                    <a:pt x="4212" y="8994"/>
                  </a:cubicBezTo>
                  <a:lnTo>
                    <a:pt x="4814" y="8994"/>
                  </a:lnTo>
                  <a:cubicBezTo>
                    <a:pt x="5036" y="8994"/>
                    <a:pt x="5226" y="8804"/>
                    <a:pt x="5257" y="8551"/>
                  </a:cubicBezTo>
                  <a:lnTo>
                    <a:pt x="5257" y="7759"/>
                  </a:lnTo>
                  <a:cubicBezTo>
                    <a:pt x="5606" y="7696"/>
                    <a:pt x="5986" y="7538"/>
                    <a:pt x="6302" y="7348"/>
                  </a:cubicBezTo>
                  <a:lnTo>
                    <a:pt x="6872" y="7886"/>
                  </a:lnTo>
                  <a:cubicBezTo>
                    <a:pt x="6952" y="7981"/>
                    <a:pt x="7062" y="8029"/>
                    <a:pt x="7173" y="8029"/>
                  </a:cubicBezTo>
                  <a:cubicBezTo>
                    <a:pt x="7284" y="8029"/>
                    <a:pt x="7395" y="7981"/>
                    <a:pt x="7474" y="7886"/>
                  </a:cubicBezTo>
                  <a:lnTo>
                    <a:pt x="7886" y="7474"/>
                  </a:lnTo>
                  <a:cubicBezTo>
                    <a:pt x="8076" y="7316"/>
                    <a:pt x="8076" y="7031"/>
                    <a:pt x="7886" y="6841"/>
                  </a:cubicBezTo>
                  <a:lnTo>
                    <a:pt x="7347" y="6303"/>
                  </a:lnTo>
                  <a:cubicBezTo>
                    <a:pt x="7537" y="5954"/>
                    <a:pt x="7696" y="5606"/>
                    <a:pt x="7759" y="5226"/>
                  </a:cubicBezTo>
                  <a:lnTo>
                    <a:pt x="8551" y="5226"/>
                  </a:lnTo>
                  <a:cubicBezTo>
                    <a:pt x="8804" y="5226"/>
                    <a:pt x="8994" y="5036"/>
                    <a:pt x="8994" y="4782"/>
                  </a:cubicBezTo>
                  <a:lnTo>
                    <a:pt x="8994" y="4212"/>
                  </a:lnTo>
                  <a:cubicBezTo>
                    <a:pt x="8994" y="3959"/>
                    <a:pt x="8804" y="3769"/>
                    <a:pt x="8551" y="3769"/>
                  </a:cubicBezTo>
                  <a:lnTo>
                    <a:pt x="7759" y="3769"/>
                  </a:lnTo>
                  <a:cubicBezTo>
                    <a:pt x="7696" y="3389"/>
                    <a:pt x="7537" y="3041"/>
                    <a:pt x="7347" y="2724"/>
                  </a:cubicBezTo>
                  <a:lnTo>
                    <a:pt x="7886" y="2154"/>
                  </a:lnTo>
                  <a:cubicBezTo>
                    <a:pt x="8076" y="1996"/>
                    <a:pt x="8076" y="1711"/>
                    <a:pt x="7886" y="1521"/>
                  </a:cubicBezTo>
                  <a:lnTo>
                    <a:pt x="7474" y="1109"/>
                  </a:lnTo>
                  <a:cubicBezTo>
                    <a:pt x="7395" y="1030"/>
                    <a:pt x="7284" y="990"/>
                    <a:pt x="7173" y="990"/>
                  </a:cubicBezTo>
                  <a:cubicBezTo>
                    <a:pt x="7062" y="990"/>
                    <a:pt x="6952" y="1030"/>
                    <a:pt x="6872" y="1109"/>
                  </a:cubicBezTo>
                  <a:lnTo>
                    <a:pt x="6302" y="1679"/>
                  </a:lnTo>
                  <a:cubicBezTo>
                    <a:pt x="5986" y="1457"/>
                    <a:pt x="5606" y="1331"/>
                    <a:pt x="5257" y="1236"/>
                  </a:cubicBezTo>
                  <a:lnTo>
                    <a:pt x="5257" y="444"/>
                  </a:lnTo>
                  <a:cubicBezTo>
                    <a:pt x="5257" y="190"/>
                    <a:pt x="5036" y="0"/>
                    <a:pt x="4814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>
              <a:off x="3365425" y="2215000"/>
              <a:ext cx="8750" cy="9525"/>
            </a:xfrm>
            <a:custGeom>
              <a:avLst/>
              <a:gdLst/>
              <a:ahLst/>
              <a:cxnLst/>
              <a:rect l="l" t="t" r="r" b="b"/>
              <a:pathLst>
                <a:path w="350" h="381" extrusionOk="0">
                  <a:moveTo>
                    <a:pt x="159" y="0"/>
                  </a:moveTo>
                  <a:cubicBezTo>
                    <a:pt x="64" y="0"/>
                    <a:pt x="1" y="95"/>
                    <a:pt x="1" y="190"/>
                  </a:cubicBezTo>
                  <a:cubicBezTo>
                    <a:pt x="1" y="285"/>
                    <a:pt x="64" y="380"/>
                    <a:pt x="159" y="380"/>
                  </a:cubicBezTo>
                  <a:cubicBezTo>
                    <a:pt x="286" y="380"/>
                    <a:pt x="349" y="285"/>
                    <a:pt x="349" y="190"/>
                  </a:cubicBezTo>
                  <a:cubicBezTo>
                    <a:pt x="349" y="95"/>
                    <a:pt x="286" y="0"/>
                    <a:pt x="159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336622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33678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33686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3369400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337017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3371775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33725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3427200" y="2240925"/>
              <a:ext cx="9525" cy="9325"/>
            </a:xfrm>
            <a:custGeom>
              <a:avLst/>
              <a:gdLst/>
              <a:ahLst/>
              <a:cxnLst/>
              <a:rect l="l" t="t" r="r" b="b"/>
              <a:pathLst>
                <a:path w="381" h="373" extrusionOk="0">
                  <a:moveTo>
                    <a:pt x="190" y="0"/>
                  </a:moveTo>
                  <a:cubicBezTo>
                    <a:pt x="143" y="0"/>
                    <a:pt x="95" y="24"/>
                    <a:pt x="63" y="72"/>
                  </a:cubicBezTo>
                  <a:cubicBezTo>
                    <a:pt x="0" y="135"/>
                    <a:pt x="0" y="230"/>
                    <a:pt x="63" y="325"/>
                  </a:cubicBezTo>
                  <a:cubicBezTo>
                    <a:pt x="95" y="357"/>
                    <a:pt x="143" y="372"/>
                    <a:pt x="190" y="372"/>
                  </a:cubicBezTo>
                  <a:cubicBezTo>
                    <a:pt x="238" y="372"/>
                    <a:pt x="285" y="357"/>
                    <a:pt x="317" y="325"/>
                  </a:cubicBezTo>
                  <a:cubicBezTo>
                    <a:pt x="380" y="262"/>
                    <a:pt x="380" y="135"/>
                    <a:pt x="317" y="72"/>
                  </a:cubicBezTo>
                  <a:cubicBezTo>
                    <a:pt x="285" y="2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3427200" y="22403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6"/>
            <p:cNvSpPr/>
            <p:nvPr/>
          </p:nvSpPr>
          <p:spPr>
            <a:xfrm>
              <a:off x="34279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6"/>
            <p:cNvSpPr/>
            <p:nvPr/>
          </p:nvSpPr>
          <p:spPr>
            <a:xfrm>
              <a:off x="34287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6"/>
            <p:cNvSpPr/>
            <p:nvPr/>
          </p:nvSpPr>
          <p:spPr>
            <a:xfrm>
              <a:off x="342957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34303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6"/>
            <p:cNvSpPr/>
            <p:nvPr/>
          </p:nvSpPr>
          <p:spPr>
            <a:xfrm>
              <a:off x="34319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34327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34343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3453325" y="2302875"/>
              <a:ext cx="8725" cy="9525"/>
            </a:xfrm>
            <a:custGeom>
              <a:avLst/>
              <a:gdLst/>
              <a:ahLst/>
              <a:cxnLst/>
              <a:rect l="l" t="t" r="r" b="b"/>
              <a:pathLst>
                <a:path w="349" h="381" extrusionOk="0">
                  <a:moveTo>
                    <a:pt x="190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80"/>
                    <a:pt x="190" y="380"/>
                  </a:cubicBezTo>
                  <a:cubicBezTo>
                    <a:pt x="285" y="380"/>
                    <a:pt x="348" y="285"/>
                    <a:pt x="348" y="190"/>
                  </a:cubicBezTo>
                  <a:cubicBezTo>
                    <a:pt x="348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34533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34541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34549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34557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34572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34580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34596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3427200" y="2365425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381" h="381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cubicBezTo>
                    <a:pt x="285" y="380"/>
                    <a:pt x="380" y="285"/>
                    <a:pt x="380" y="190"/>
                  </a:cubicBez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3427200" y="23646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>
              <a:off x="34279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6"/>
            <p:cNvSpPr/>
            <p:nvPr/>
          </p:nvSpPr>
          <p:spPr>
            <a:xfrm>
              <a:off x="34287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342957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34303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34319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34327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6"/>
            <p:cNvSpPr/>
            <p:nvPr/>
          </p:nvSpPr>
          <p:spPr>
            <a:xfrm>
              <a:off x="34343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6"/>
            <p:cNvSpPr/>
            <p:nvPr/>
          </p:nvSpPr>
          <p:spPr>
            <a:xfrm>
              <a:off x="3365425" y="2391550"/>
              <a:ext cx="8750" cy="8725"/>
            </a:xfrm>
            <a:custGeom>
              <a:avLst/>
              <a:gdLst/>
              <a:ahLst/>
              <a:cxnLst/>
              <a:rect l="l" t="t" r="r" b="b"/>
              <a:pathLst>
                <a:path w="350" h="349" extrusionOk="0">
                  <a:moveTo>
                    <a:pt x="159" y="0"/>
                  </a:moveTo>
                  <a:cubicBezTo>
                    <a:pt x="64" y="0"/>
                    <a:pt x="1" y="64"/>
                    <a:pt x="1" y="159"/>
                  </a:cubicBezTo>
                  <a:cubicBezTo>
                    <a:pt x="1" y="285"/>
                    <a:pt x="64" y="349"/>
                    <a:pt x="159" y="349"/>
                  </a:cubicBezTo>
                  <a:cubicBezTo>
                    <a:pt x="286" y="349"/>
                    <a:pt x="349" y="285"/>
                    <a:pt x="349" y="159"/>
                  </a:cubicBezTo>
                  <a:cubicBezTo>
                    <a:pt x="349" y="64"/>
                    <a:pt x="286" y="0"/>
                    <a:pt x="159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6"/>
            <p:cNvSpPr/>
            <p:nvPr/>
          </p:nvSpPr>
          <p:spPr>
            <a:xfrm>
              <a:off x="336622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6"/>
            <p:cNvSpPr/>
            <p:nvPr/>
          </p:nvSpPr>
          <p:spPr>
            <a:xfrm>
              <a:off x="33678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6"/>
            <p:cNvSpPr/>
            <p:nvPr/>
          </p:nvSpPr>
          <p:spPr>
            <a:xfrm>
              <a:off x="33686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6"/>
            <p:cNvSpPr/>
            <p:nvPr/>
          </p:nvSpPr>
          <p:spPr>
            <a:xfrm>
              <a:off x="3369400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6"/>
            <p:cNvSpPr/>
            <p:nvPr/>
          </p:nvSpPr>
          <p:spPr>
            <a:xfrm>
              <a:off x="337017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>
              <a:off x="3371775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6"/>
            <p:cNvSpPr/>
            <p:nvPr/>
          </p:nvSpPr>
          <p:spPr>
            <a:xfrm>
              <a:off x="33725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6"/>
            <p:cNvSpPr/>
            <p:nvPr/>
          </p:nvSpPr>
          <p:spPr>
            <a:xfrm>
              <a:off x="3302100" y="2365825"/>
              <a:ext cx="10300" cy="8725"/>
            </a:xfrm>
            <a:custGeom>
              <a:avLst/>
              <a:gdLst/>
              <a:ahLst/>
              <a:cxnLst/>
              <a:rect l="l" t="t" r="r" b="b"/>
              <a:pathLst>
                <a:path w="412" h="349" extrusionOk="0">
                  <a:moveTo>
                    <a:pt x="222" y="0"/>
                  </a:moveTo>
                  <a:cubicBezTo>
                    <a:pt x="174" y="0"/>
                    <a:pt x="127" y="16"/>
                    <a:pt x="95" y="48"/>
                  </a:cubicBezTo>
                  <a:cubicBezTo>
                    <a:pt x="0" y="111"/>
                    <a:pt x="0" y="238"/>
                    <a:pt x="95" y="301"/>
                  </a:cubicBezTo>
                  <a:cubicBezTo>
                    <a:pt x="127" y="333"/>
                    <a:pt x="167" y="348"/>
                    <a:pt x="210" y="348"/>
                  </a:cubicBezTo>
                  <a:cubicBezTo>
                    <a:pt x="254" y="348"/>
                    <a:pt x="301" y="333"/>
                    <a:pt x="349" y="301"/>
                  </a:cubicBezTo>
                  <a:cubicBezTo>
                    <a:pt x="412" y="238"/>
                    <a:pt x="412" y="111"/>
                    <a:pt x="349" y="48"/>
                  </a:cubicBezTo>
                  <a:cubicBezTo>
                    <a:pt x="317" y="16"/>
                    <a:pt x="269" y="0"/>
                    <a:pt x="222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6"/>
            <p:cNvSpPr/>
            <p:nvPr/>
          </p:nvSpPr>
          <p:spPr>
            <a:xfrm>
              <a:off x="33021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6"/>
            <p:cNvSpPr/>
            <p:nvPr/>
          </p:nvSpPr>
          <p:spPr>
            <a:xfrm>
              <a:off x="33028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33028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33036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6"/>
            <p:cNvSpPr/>
            <p:nvPr/>
          </p:nvSpPr>
          <p:spPr>
            <a:xfrm>
              <a:off x="33060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33068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33084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33092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33100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33108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6"/>
            <p:cNvSpPr/>
            <p:nvPr/>
          </p:nvSpPr>
          <p:spPr>
            <a:xfrm>
              <a:off x="33123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>
              <a:off x="3276750" y="2303675"/>
              <a:ext cx="9525" cy="8725"/>
            </a:xfrm>
            <a:custGeom>
              <a:avLst/>
              <a:gdLst/>
              <a:ahLst/>
              <a:cxnLst/>
              <a:rect l="l" t="t" r="r" b="b"/>
              <a:pathLst>
                <a:path w="381" h="349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cubicBezTo>
                    <a:pt x="1" y="253"/>
                    <a:pt x="96" y="348"/>
                    <a:pt x="191" y="348"/>
                  </a:cubicBezTo>
                  <a:cubicBezTo>
                    <a:pt x="286" y="348"/>
                    <a:pt x="381" y="285"/>
                    <a:pt x="381" y="158"/>
                  </a:cubicBezTo>
                  <a:cubicBezTo>
                    <a:pt x="381" y="63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6"/>
            <p:cNvSpPr/>
            <p:nvPr/>
          </p:nvSpPr>
          <p:spPr>
            <a:xfrm>
              <a:off x="32767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6"/>
            <p:cNvSpPr/>
            <p:nvPr/>
          </p:nvSpPr>
          <p:spPr>
            <a:xfrm>
              <a:off x="32775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6"/>
            <p:cNvSpPr/>
            <p:nvPr/>
          </p:nvSpPr>
          <p:spPr>
            <a:xfrm>
              <a:off x="327835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6"/>
            <p:cNvSpPr/>
            <p:nvPr/>
          </p:nvSpPr>
          <p:spPr>
            <a:xfrm>
              <a:off x="32791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6"/>
            <p:cNvSpPr/>
            <p:nvPr/>
          </p:nvSpPr>
          <p:spPr>
            <a:xfrm>
              <a:off x="32807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6"/>
            <p:cNvSpPr/>
            <p:nvPr/>
          </p:nvSpPr>
          <p:spPr>
            <a:xfrm>
              <a:off x="32815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6"/>
            <p:cNvSpPr/>
            <p:nvPr/>
          </p:nvSpPr>
          <p:spPr>
            <a:xfrm>
              <a:off x="32831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>
              <a:off x="32854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>
              <a:off x="3302875" y="2241125"/>
              <a:ext cx="9525" cy="8725"/>
            </a:xfrm>
            <a:custGeom>
              <a:avLst/>
              <a:gdLst/>
              <a:ahLst/>
              <a:cxnLst/>
              <a:rect l="l" t="t" r="r" b="b"/>
              <a:pathLst>
                <a:path w="381" h="349" extrusionOk="0"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cubicBezTo>
                    <a:pt x="1" y="285"/>
                    <a:pt x="96" y="349"/>
                    <a:pt x="191" y="349"/>
                  </a:cubicBezTo>
                  <a:cubicBezTo>
                    <a:pt x="286" y="349"/>
                    <a:pt x="381" y="285"/>
                    <a:pt x="381" y="190"/>
                  </a:cubicBez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>
              <a:off x="33021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>
              <a:off x="33028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>
              <a:off x="33028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33036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33060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33068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33084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33092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33100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33108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33123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6"/>
            <p:cNvSpPr/>
            <p:nvPr/>
          </p:nvSpPr>
          <p:spPr>
            <a:xfrm>
              <a:off x="3256975" y="2195200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extrusionOk="0">
                  <a:moveTo>
                    <a:pt x="4497" y="2692"/>
                  </a:moveTo>
                  <a:cubicBezTo>
                    <a:pt x="5511" y="2692"/>
                    <a:pt x="6334" y="3516"/>
                    <a:pt x="6334" y="4497"/>
                  </a:cubicBezTo>
                  <a:cubicBezTo>
                    <a:pt x="6334" y="5511"/>
                    <a:pt x="5511" y="6334"/>
                    <a:pt x="4497" y="6334"/>
                  </a:cubicBezTo>
                  <a:cubicBezTo>
                    <a:pt x="3515" y="6334"/>
                    <a:pt x="2692" y="5511"/>
                    <a:pt x="2692" y="4497"/>
                  </a:cubicBezTo>
                  <a:cubicBezTo>
                    <a:pt x="2692" y="3516"/>
                    <a:pt x="3515" y="2692"/>
                    <a:pt x="4497" y="2692"/>
                  </a:cubicBezTo>
                  <a:close/>
                  <a:moveTo>
                    <a:pt x="4497" y="2376"/>
                  </a:moveTo>
                  <a:cubicBezTo>
                    <a:pt x="3325" y="2376"/>
                    <a:pt x="2375" y="3326"/>
                    <a:pt x="2375" y="4497"/>
                  </a:cubicBezTo>
                  <a:cubicBezTo>
                    <a:pt x="2375" y="5669"/>
                    <a:pt x="3325" y="6651"/>
                    <a:pt x="4497" y="6651"/>
                  </a:cubicBezTo>
                  <a:cubicBezTo>
                    <a:pt x="5701" y="6651"/>
                    <a:pt x="6651" y="5669"/>
                    <a:pt x="6651" y="4497"/>
                  </a:cubicBezTo>
                  <a:cubicBezTo>
                    <a:pt x="6651" y="3326"/>
                    <a:pt x="5701" y="2376"/>
                    <a:pt x="4497" y="2376"/>
                  </a:cubicBezTo>
                  <a:close/>
                  <a:moveTo>
                    <a:pt x="4782" y="317"/>
                  </a:moveTo>
                  <a:cubicBezTo>
                    <a:pt x="4877" y="317"/>
                    <a:pt x="4909" y="381"/>
                    <a:pt x="4909" y="444"/>
                  </a:cubicBezTo>
                  <a:lnTo>
                    <a:pt x="4909" y="1489"/>
                  </a:lnTo>
                  <a:lnTo>
                    <a:pt x="5036" y="1521"/>
                  </a:lnTo>
                  <a:cubicBezTo>
                    <a:pt x="5479" y="1616"/>
                    <a:pt x="5859" y="1774"/>
                    <a:pt x="6239" y="2027"/>
                  </a:cubicBezTo>
                  <a:lnTo>
                    <a:pt x="6334" y="2091"/>
                  </a:lnTo>
                  <a:lnTo>
                    <a:pt x="7094" y="1331"/>
                  </a:lnTo>
                  <a:cubicBezTo>
                    <a:pt x="7110" y="1315"/>
                    <a:pt x="7142" y="1307"/>
                    <a:pt x="7173" y="1307"/>
                  </a:cubicBezTo>
                  <a:cubicBezTo>
                    <a:pt x="7205" y="1307"/>
                    <a:pt x="7237" y="1315"/>
                    <a:pt x="7252" y="1331"/>
                  </a:cubicBezTo>
                  <a:lnTo>
                    <a:pt x="7664" y="1742"/>
                  </a:lnTo>
                  <a:cubicBezTo>
                    <a:pt x="7727" y="1806"/>
                    <a:pt x="7727" y="1869"/>
                    <a:pt x="7664" y="1932"/>
                  </a:cubicBezTo>
                  <a:lnTo>
                    <a:pt x="6936" y="2661"/>
                  </a:lnTo>
                  <a:lnTo>
                    <a:pt x="6999" y="2787"/>
                  </a:lnTo>
                  <a:cubicBezTo>
                    <a:pt x="7252" y="3136"/>
                    <a:pt x="7411" y="3547"/>
                    <a:pt x="7474" y="3959"/>
                  </a:cubicBezTo>
                  <a:lnTo>
                    <a:pt x="7506" y="4086"/>
                  </a:lnTo>
                  <a:lnTo>
                    <a:pt x="8551" y="4086"/>
                  </a:lnTo>
                  <a:cubicBezTo>
                    <a:pt x="8646" y="4086"/>
                    <a:pt x="8677" y="4149"/>
                    <a:pt x="8677" y="4212"/>
                  </a:cubicBezTo>
                  <a:lnTo>
                    <a:pt x="8677" y="4782"/>
                  </a:lnTo>
                  <a:cubicBezTo>
                    <a:pt x="8677" y="4877"/>
                    <a:pt x="8646" y="4909"/>
                    <a:pt x="8551" y="4909"/>
                  </a:cubicBezTo>
                  <a:lnTo>
                    <a:pt x="7506" y="4909"/>
                  </a:lnTo>
                  <a:lnTo>
                    <a:pt x="7474" y="5036"/>
                  </a:lnTo>
                  <a:cubicBezTo>
                    <a:pt x="7411" y="5479"/>
                    <a:pt x="7252" y="5859"/>
                    <a:pt x="6999" y="6239"/>
                  </a:cubicBezTo>
                  <a:lnTo>
                    <a:pt x="6936" y="6334"/>
                  </a:lnTo>
                  <a:lnTo>
                    <a:pt x="7664" y="7094"/>
                  </a:lnTo>
                  <a:cubicBezTo>
                    <a:pt x="7727" y="7126"/>
                    <a:pt x="7727" y="7221"/>
                    <a:pt x="7664" y="7253"/>
                  </a:cubicBezTo>
                  <a:lnTo>
                    <a:pt x="7252" y="7664"/>
                  </a:lnTo>
                  <a:cubicBezTo>
                    <a:pt x="7237" y="7696"/>
                    <a:pt x="7205" y="7712"/>
                    <a:pt x="7173" y="7712"/>
                  </a:cubicBezTo>
                  <a:cubicBezTo>
                    <a:pt x="7142" y="7712"/>
                    <a:pt x="7110" y="7696"/>
                    <a:pt x="7094" y="7664"/>
                  </a:cubicBezTo>
                  <a:lnTo>
                    <a:pt x="6334" y="6904"/>
                  </a:lnTo>
                  <a:lnTo>
                    <a:pt x="6239" y="6999"/>
                  </a:lnTo>
                  <a:cubicBezTo>
                    <a:pt x="5891" y="7221"/>
                    <a:pt x="5479" y="7411"/>
                    <a:pt x="5067" y="7474"/>
                  </a:cubicBezTo>
                  <a:lnTo>
                    <a:pt x="4941" y="7506"/>
                  </a:lnTo>
                  <a:lnTo>
                    <a:pt x="4941" y="8551"/>
                  </a:lnTo>
                  <a:cubicBezTo>
                    <a:pt x="4941" y="8614"/>
                    <a:pt x="4877" y="8678"/>
                    <a:pt x="4814" y="8678"/>
                  </a:cubicBezTo>
                  <a:lnTo>
                    <a:pt x="4212" y="8678"/>
                  </a:lnTo>
                  <a:cubicBezTo>
                    <a:pt x="4149" y="8678"/>
                    <a:pt x="4085" y="8614"/>
                    <a:pt x="4085" y="8551"/>
                  </a:cubicBezTo>
                  <a:lnTo>
                    <a:pt x="4085" y="7506"/>
                  </a:lnTo>
                  <a:lnTo>
                    <a:pt x="3959" y="7474"/>
                  </a:lnTo>
                  <a:cubicBezTo>
                    <a:pt x="3547" y="7411"/>
                    <a:pt x="3135" y="7253"/>
                    <a:pt x="2787" y="6999"/>
                  </a:cubicBezTo>
                  <a:lnTo>
                    <a:pt x="2692" y="6904"/>
                  </a:lnTo>
                  <a:lnTo>
                    <a:pt x="1932" y="7664"/>
                  </a:lnTo>
                  <a:cubicBezTo>
                    <a:pt x="1900" y="7696"/>
                    <a:pt x="1869" y="7712"/>
                    <a:pt x="1837" y="7712"/>
                  </a:cubicBezTo>
                  <a:cubicBezTo>
                    <a:pt x="1805" y="7712"/>
                    <a:pt x="1774" y="7696"/>
                    <a:pt x="1742" y="7664"/>
                  </a:cubicBezTo>
                  <a:lnTo>
                    <a:pt x="1330" y="7253"/>
                  </a:lnTo>
                  <a:cubicBezTo>
                    <a:pt x="1299" y="7221"/>
                    <a:pt x="1299" y="7126"/>
                    <a:pt x="1330" y="7094"/>
                  </a:cubicBezTo>
                  <a:lnTo>
                    <a:pt x="2090" y="6334"/>
                  </a:lnTo>
                  <a:lnTo>
                    <a:pt x="2027" y="6239"/>
                  </a:lnTo>
                  <a:cubicBezTo>
                    <a:pt x="1774" y="5859"/>
                    <a:pt x="1615" y="5479"/>
                    <a:pt x="1520" y="5036"/>
                  </a:cubicBezTo>
                  <a:lnTo>
                    <a:pt x="1520" y="4909"/>
                  </a:lnTo>
                  <a:lnTo>
                    <a:pt x="444" y="4909"/>
                  </a:lnTo>
                  <a:cubicBezTo>
                    <a:pt x="380" y="4909"/>
                    <a:pt x="317" y="4846"/>
                    <a:pt x="317" y="4782"/>
                  </a:cubicBezTo>
                  <a:lnTo>
                    <a:pt x="317" y="4212"/>
                  </a:lnTo>
                  <a:cubicBezTo>
                    <a:pt x="317" y="4149"/>
                    <a:pt x="380" y="4086"/>
                    <a:pt x="444" y="4086"/>
                  </a:cubicBezTo>
                  <a:lnTo>
                    <a:pt x="1520" y="4086"/>
                  </a:lnTo>
                  <a:lnTo>
                    <a:pt x="1520" y="3959"/>
                  </a:lnTo>
                  <a:cubicBezTo>
                    <a:pt x="1615" y="3547"/>
                    <a:pt x="1774" y="3136"/>
                    <a:pt x="2027" y="2787"/>
                  </a:cubicBezTo>
                  <a:lnTo>
                    <a:pt x="2090" y="2661"/>
                  </a:lnTo>
                  <a:lnTo>
                    <a:pt x="1330" y="1932"/>
                  </a:lnTo>
                  <a:cubicBezTo>
                    <a:pt x="1299" y="1869"/>
                    <a:pt x="1299" y="1806"/>
                    <a:pt x="1330" y="1742"/>
                  </a:cubicBezTo>
                  <a:lnTo>
                    <a:pt x="1742" y="1331"/>
                  </a:lnTo>
                  <a:cubicBezTo>
                    <a:pt x="1774" y="1315"/>
                    <a:pt x="1805" y="1307"/>
                    <a:pt x="1837" y="1307"/>
                  </a:cubicBezTo>
                  <a:cubicBezTo>
                    <a:pt x="1869" y="1307"/>
                    <a:pt x="1900" y="1315"/>
                    <a:pt x="1932" y="1331"/>
                  </a:cubicBezTo>
                  <a:lnTo>
                    <a:pt x="2660" y="2091"/>
                  </a:lnTo>
                  <a:lnTo>
                    <a:pt x="2787" y="2027"/>
                  </a:lnTo>
                  <a:cubicBezTo>
                    <a:pt x="3135" y="1774"/>
                    <a:pt x="3547" y="1616"/>
                    <a:pt x="3959" y="1521"/>
                  </a:cubicBezTo>
                  <a:lnTo>
                    <a:pt x="4085" y="1489"/>
                  </a:lnTo>
                  <a:lnTo>
                    <a:pt x="4085" y="444"/>
                  </a:lnTo>
                  <a:cubicBezTo>
                    <a:pt x="4085" y="381"/>
                    <a:pt x="4149" y="317"/>
                    <a:pt x="4212" y="317"/>
                  </a:cubicBezTo>
                  <a:close/>
                  <a:moveTo>
                    <a:pt x="4212" y="0"/>
                  </a:moveTo>
                  <a:cubicBezTo>
                    <a:pt x="3959" y="0"/>
                    <a:pt x="3769" y="190"/>
                    <a:pt x="3769" y="444"/>
                  </a:cubicBezTo>
                  <a:lnTo>
                    <a:pt x="3769" y="1236"/>
                  </a:lnTo>
                  <a:cubicBezTo>
                    <a:pt x="3389" y="1331"/>
                    <a:pt x="3040" y="1457"/>
                    <a:pt x="2724" y="1679"/>
                  </a:cubicBezTo>
                  <a:lnTo>
                    <a:pt x="2154" y="1109"/>
                  </a:lnTo>
                  <a:cubicBezTo>
                    <a:pt x="2074" y="1030"/>
                    <a:pt x="1964" y="990"/>
                    <a:pt x="1849" y="990"/>
                  </a:cubicBezTo>
                  <a:cubicBezTo>
                    <a:pt x="1734" y="990"/>
                    <a:pt x="1615" y="1030"/>
                    <a:pt x="1520" y="1109"/>
                  </a:cubicBezTo>
                  <a:lnTo>
                    <a:pt x="1109" y="1521"/>
                  </a:lnTo>
                  <a:cubicBezTo>
                    <a:pt x="950" y="1711"/>
                    <a:pt x="950" y="1996"/>
                    <a:pt x="1109" y="2154"/>
                  </a:cubicBezTo>
                  <a:lnTo>
                    <a:pt x="1679" y="2724"/>
                  </a:lnTo>
                  <a:cubicBezTo>
                    <a:pt x="1457" y="3041"/>
                    <a:pt x="1330" y="3389"/>
                    <a:pt x="1235" y="3769"/>
                  </a:cubicBezTo>
                  <a:lnTo>
                    <a:pt x="444" y="3769"/>
                  </a:lnTo>
                  <a:cubicBezTo>
                    <a:pt x="190" y="3769"/>
                    <a:pt x="0" y="3959"/>
                    <a:pt x="0" y="4212"/>
                  </a:cubicBezTo>
                  <a:lnTo>
                    <a:pt x="0" y="4782"/>
                  </a:lnTo>
                  <a:cubicBezTo>
                    <a:pt x="0" y="5036"/>
                    <a:pt x="190" y="5226"/>
                    <a:pt x="444" y="5226"/>
                  </a:cubicBezTo>
                  <a:lnTo>
                    <a:pt x="1235" y="5226"/>
                  </a:lnTo>
                  <a:cubicBezTo>
                    <a:pt x="1330" y="5606"/>
                    <a:pt x="1489" y="5986"/>
                    <a:pt x="1679" y="6303"/>
                  </a:cubicBezTo>
                  <a:lnTo>
                    <a:pt x="1109" y="6841"/>
                  </a:lnTo>
                  <a:cubicBezTo>
                    <a:pt x="950" y="7031"/>
                    <a:pt x="950" y="7316"/>
                    <a:pt x="1109" y="7474"/>
                  </a:cubicBezTo>
                  <a:lnTo>
                    <a:pt x="1520" y="7886"/>
                  </a:lnTo>
                  <a:cubicBezTo>
                    <a:pt x="1615" y="7981"/>
                    <a:pt x="1734" y="8029"/>
                    <a:pt x="1849" y="8029"/>
                  </a:cubicBezTo>
                  <a:cubicBezTo>
                    <a:pt x="1964" y="8029"/>
                    <a:pt x="2074" y="7981"/>
                    <a:pt x="2154" y="7886"/>
                  </a:cubicBezTo>
                  <a:lnTo>
                    <a:pt x="2724" y="7348"/>
                  </a:lnTo>
                  <a:cubicBezTo>
                    <a:pt x="3040" y="7538"/>
                    <a:pt x="3389" y="7696"/>
                    <a:pt x="3769" y="7759"/>
                  </a:cubicBezTo>
                  <a:lnTo>
                    <a:pt x="3769" y="8551"/>
                  </a:lnTo>
                  <a:cubicBezTo>
                    <a:pt x="3769" y="8804"/>
                    <a:pt x="3959" y="8994"/>
                    <a:pt x="4212" y="8994"/>
                  </a:cubicBezTo>
                  <a:lnTo>
                    <a:pt x="4814" y="8994"/>
                  </a:lnTo>
                  <a:cubicBezTo>
                    <a:pt x="5036" y="8994"/>
                    <a:pt x="5226" y="8804"/>
                    <a:pt x="5257" y="8551"/>
                  </a:cubicBezTo>
                  <a:lnTo>
                    <a:pt x="5257" y="7759"/>
                  </a:lnTo>
                  <a:cubicBezTo>
                    <a:pt x="5606" y="7696"/>
                    <a:pt x="5986" y="7538"/>
                    <a:pt x="6302" y="7348"/>
                  </a:cubicBezTo>
                  <a:lnTo>
                    <a:pt x="6872" y="7886"/>
                  </a:lnTo>
                  <a:cubicBezTo>
                    <a:pt x="6952" y="7981"/>
                    <a:pt x="7062" y="8029"/>
                    <a:pt x="7173" y="8029"/>
                  </a:cubicBezTo>
                  <a:cubicBezTo>
                    <a:pt x="7284" y="8029"/>
                    <a:pt x="7395" y="7981"/>
                    <a:pt x="7474" y="7886"/>
                  </a:cubicBezTo>
                  <a:lnTo>
                    <a:pt x="7886" y="7474"/>
                  </a:lnTo>
                  <a:cubicBezTo>
                    <a:pt x="8076" y="7316"/>
                    <a:pt x="8076" y="7031"/>
                    <a:pt x="7886" y="6841"/>
                  </a:cubicBezTo>
                  <a:lnTo>
                    <a:pt x="7347" y="6303"/>
                  </a:lnTo>
                  <a:cubicBezTo>
                    <a:pt x="7537" y="5954"/>
                    <a:pt x="7696" y="5606"/>
                    <a:pt x="7759" y="5226"/>
                  </a:cubicBezTo>
                  <a:lnTo>
                    <a:pt x="8551" y="5226"/>
                  </a:lnTo>
                  <a:cubicBezTo>
                    <a:pt x="8804" y="5226"/>
                    <a:pt x="8994" y="5036"/>
                    <a:pt x="8994" y="4782"/>
                  </a:cubicBezTo>
                  <a:lnTo>
                    <a:pt x="8994" y="4212"/>
                  </a:lnTo>
                  <a:cubicBezTo>
                    <a:pt x="8994" y="3959"/>
                    <a:pt x="8804" y="3769"/>
                    <a:pt x="8551" y="3769"/>
                  </a:cubicBezTo>
                  <a:lnTo>
                    <a:pt x="7759" y="3769"/>
                  </a:lnTo>
                  <a:cubicBezTo>
                    <a:pt x="7696" y="3389"/>
                    <a:pt x="7537" y="3041"/>
                    <a:pt x="7347" y="2724"/>
                  </a:cubicBezTo>
                  <a:lnTo>
                    <a:pt x="7886" y="2154"/>
                  </a:lnTo>
                  <a:cubicBezTo>
                    <a:pt x="8076" y="1996"/>
                    <a:pt x="8076" y="1711"/>
                    <a:pt x="7886" y="1521"/>
                  </a:cubicBezTo>
                  <a:lnTo>
                    <a:pt x="7474" y="1109"/>
                  </a:lnTo>
                  <a:cubicBezTo>
                    <a:pt x="7395" y="1030"/>
                    <a:pt x="7284" y="990"/>
                    <a:pt x="7173" y="990"/>
                  </a:cubicBezTo>
                  <a:cubicBezTo>
                    <a:pt x="7062" y="990"/>
                    <a:pt x="6952" y="1030"/>
                    <a:pt x="6872" y="1109"/>
                  </a:cubicBezTo>
                  <a:lnTo>
                    <a:pt x="6302" y="1679"/>
                  </a:lnTo>
                  <a:cubicBezTo>
                    <a:pt x="5986" y="1457"/>
                    <a:pt x="5606" y="1331"/>
                    <a:pt x="5257" y="1236"/>
                  </a:cubicBezTo>
                  <a:lnTo>
                    <a:pt x="5257" y="444"/>
                  </a:lnTo>
                  <a:cubicBezTo>
                    <a:pt x="5257" y="190"/>
                    <a:pt x="5036" y="0"/>
                    <a:pt x="481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336622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33678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33686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3369400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337017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3371775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33725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3427200" y="22403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>
              <a:off x="34279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6"/>
            <p:cNvSpPr/>
            <p:nvPr/>
          </p:nvSpPr>
          <p:spPr>
            <a:xfrm>
              <a:off x="34287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342957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34303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34319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34327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34343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>
              <a:off x="34533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>
              <a:off x="34541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>
              <a:off x="34549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>
              <a:off x="34557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34572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6"/>
            <p:cNvSpPr/>
            <p:nvPr/>
          </p:nvSpPr>
          <p:spPr>
            <a:xfrm>
              <a:off x="34580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6"/>
            <p:cNvSpPr/>
            <p:nvPr/>
          </p:nvSpPr>
          <p:spPr>
            <a:xfrm>
              <a:off x="34596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6"/>
            <p:cNvSpPr/>
            <p:nvPr/>
          </p:nvSpPr>
          <p:spPr>
            <a:xfrm>
              <a:off x="3427200" y="23646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6"/>
            <p:cNvSpPr/>
            <p:nvPr/>
          </p:nvSpPr>
          <p:spPr>
            <a:xfrm>
              <a:off x="34279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6"/>
            <p:cNvSpPr/>
            <p:nvPr/>
          </p:nvSpPr>
          <p:spPr>
            <a:xfrm>
              <a:off x="34287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6"/>
            <p:cNvSpPr/>
            <p:nvPr/>
          </p:nvSpPr>
          <p:spPr>
            <a:xfrm>
              <a:off x="342957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6"/>
            <p:cNvSpPr/>
            <p:nvPr/>
          </p:nvSpPr>
          <p:spPr>
            <a:xfrm>
              <a:off x="34303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6"/>
            <p:cNvSpPr/>
            <p:nvPr/>
          </p:nvSpPr>
          <p:spPr>
            <a:xfrm>
              <a:off x="34319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6"/>
            <p:cNvSpPr/>
            <p:nvPr/>
          </p:nvSpPr>
          <p:spPr>
            <a:xfrm>
              <a:off x="34327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34343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336622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6"/>
            <p:cNvSpPr/>
            <p:nvPr/>
          </p:nvSpPr>
          <p:spPr>
            <a:xfrm>
              <a:off x="33678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33686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6"/>
            <p:cNvSpPr/>
            <p:nvPr/>
          </p:nvSpPr>
          <p:spPr>
            <a:xfrm>
              <a:off x="3369400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6"/>
            <p:cNvSpPr/>
            <p:nvPr/>
          </p:nvSpPr>
          <p:spPr>
            <a:xfrm>
              <a:off x="337017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6"/>
            <p:cNvSpPr/>
            <p:nvPr/>
          </p:nvSpPr>
          <p:spPr>
            <a:xfrm>
              <a:off x="3371775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extrusionOk="0">
                  <a:moveTo>
                    <a:pt x="0" y="0"/>
                  </a:moveTo>
                  <a:lnTo>
                    <a:pt x="0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6"/>
            <p:cNvSpPr/>
            <p:nvPr/>
          </p:nvSpPr>
          <p:spPr>
            <a:xfrm>
              <a:off x="33725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3" y="349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extrusionOk="0">
                  <a:moveTo>
                    <a:pt x="1" y="0"/>
                  </a:moveTo>
                  <a:lnTo>
                    <a:pt x="1" y="349"/>
                  </a:lnTo>
                  <a:lnTo>
                    <a:pt x="32" y="349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6"/>
            <p:cNvSpPr/>
            <p:nvPr/>
          </p:nvSpPr>
          <p:spPr>
            <a:xfrm>
              <a:off x="33021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6"/>
            <p:cNvSpPr/>
            <p:nvPr/>
          </p:nvSpPr>
          <p:spPr>
            <a:xfrm>
              <a:off x="33028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6"/>
            <p:cNvSpPr/>
            <p:nvPr/>
          </p:nvSpPr>
          <p:spPr>
            <a:xfrm>
              <a:off x="33028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6"/>
            <p:cNvSpPr/>
            <p:nvPr/>
          </p:nvSpPr>
          <p:spPr>
            <a:xfrm>
              <a:off x="33036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6"/>
            <p:cNvSpPr/>
            <p:nvPr/>
          </p:nvSpPr>
          <p:spPr>
            <a:xfrm>
              <a:off x="33060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6"/>
            <p:cNvSpPr/>
            <p:nvPr/>
          </p:nvSpPr>
          <p:spPr>
            <a:xfrm>
              <a:off x="33068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6"/>
            <p:cNvSpPr/>
            <p:nvPr/>
          </p:nvSpPr>
          <p:spPr>
            <a:xfrm>
              <a:off x="33084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6"/>
            <p:cNvSpPr/>
            <p:nvPr/>
          </p:nvSpPr>
          <p:spPr>
            <a:xfrm>
              <a:off x="33092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6"/>
            <p:cNvSpPr/>
            <p:nvPr/>
          </p:nvSpPr>
          <p:spPr>
            <a:xfrm>
              <a:off x="33100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6"/>
            <p:cNvSpPr/>
            <p:nvPr/>
          </p:nvSpPr>
          <p:spPr>
            <a:xfrm>
              <a:off x="33108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6"/>
            <p:cNvSpPr/>
            <p:nvPr/>
          </p:nvSpPr>
          <p:spPr>
            <a:xfrm>
              <a:off x="33123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6"/>
            <p:cNvSpPr/>
            <p:nvPr/>
          </p:nvSpPr>
          <p:spPr>
            <a:xfrm>
              <a:off x="32767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6"/>
            <p:cNvSpPr/>
            <p:nvPr/>
          </p:nvSpPr>
          <p:spPr>
            <a:xfrm>
              <a:off x="32775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6"/>
            <p:cNvSpPr/>
            <p:nvPr/>
          </p:nvSpPr>
          <p:spPr>
            <a:xfrm>
              <a:off x="327835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6"/>
            <p:cNvSpPr/>
            <p:nvPr/>
          </p:nvSpPr>
          <p:spPr>
            <a:xfrm>
              <a:off x="32791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6"/>
            <p:cNvSpPr/>
            <p:nvPr/>
          </p:nvSpPr>
          <p:spPr>
            <a:xfrm>
              <a:off x="32807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6"/>
            <p:cNvSpPr/>
            <p:nvPr/>
          </p:nvSpPr>
          <p:spPr>
            <a:xfrm>
              <a:off x="32815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extrusionOk="0">
                  <a:moveTo>
                    <a:pt x="1" y="0"/>
                  </a:moveTo>
                  <a:lnTo>
                    <a:pt x="1" y="380"/>
                  </a:lnTo>
                  <a:lnTo>
                    <a:pt x="33" y="38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6"/>
            <p:cNvSpPr/>
            <p:nvPr/>
          </p:nvSpPr>
          <p:spPr>
            <a:xfrm>
              <a:off x="32831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6"/>
            <p:cNvSpPr/>
            <p:nvPr/>
          </p:nvSpPr>
          <p:spPr>
            <a:xfrm>
              <a:off x="32854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extrusionOk="0">
                  <a:moveTo>
                    <a:pt x="0" y="0"/>
                  </a:moveTo>
                  <a:lnTo>
                    <a:pt x="0" y="380"/>
                  </a:lnTo>
                  <a:lnTo>
                    <a:pt x="32" y="38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6"/>
            <p:cNvSpPr/>
            <p:nvPr/>
          </p:nvSpPr>
          <p:spPr>
            <a:xfrm>
              <a:off x="33021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6"/>
            <p:cNvSpPr/>
            <p:nvPr/>
          </p:nvSpPr>
          <p:spPr>
            <a:xfrm>
              <a:off x="33028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6"/>
            <p:cNvSpPr/>
            <p:nvPr/>
          </p:nvSpPr>
          <p:spPr>
            <a:xfrm>
              <a:off x="33028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6"/>
            <p:cNvSpPr/>
            <p:nvPr/>
          </p:nvSpPr>
          <p:spPr>
            <a:xfrm>
              <a:off x="33036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6"/>
            <p:cNvSpPr/>
            <p:nvPr/>
          </p:nvSpPr>
          <p:spPr>
            <a:xfrm>
              <a:off x="33060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6"/>
            <p:cNvSpPr/>
            <p:nvPr/>
          </p:nvSpPr>
          <p:spPr>
            <a:xfrm>
              <a:off x="33068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6"/>
            <p:cNvSpPr/>
            <p:nvPr/>
          </p:nvSpPr>
          <p:spPr>
            <a:xfrm>
              <a:off x="33084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6"/>
            <p:cNvSpPr/>
            <p:nvPr/>
          </p:nvSpPr>
          <p:spPr>
            <a:xfrm>
              <a:off x="33092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extrusionOk="0">
                  <a:moveTo>
                    <a:pt x="0" y="1"/>
                  </a:moveTo>
                  <a:lnTo>
                    <a:pt x="0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6"/>
            <p:cNvSpPr/>
            <p:nvPr/>
          </p:nvSpPr>
          <p:spPr>
            <a:xfrm>
              <a:off x="33100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3" y="412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6"/>
            <p:cNvSpPr/>
            <p:nvPr/>
          </p:nvSpPr>
          <p:spPr>
            <a:xfrm>
              <a:off x="33108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extrusionOk="0">
                  <a:moveTo>
                    <a:pt x="1" y="1"/>
                  </a:moveTo>
                  <a:lnTo>
                    <a:pt x="1" y="412"/>
                  </a:lnTo>
                  <a:lnTo>
                    <a:pt x="32" y="41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6"/>
            <p:cNvSpPr/>
            <p:nvPr/>
          </p:nvSpPr>
          <p:spPr>
            <a:xfrm>
              <a:off x="33123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6"/>
            <p:cNvSpPr/>
            <p:nvPr/>
          </p:nvSpPr>
          <p:spPr>
            <a:xfrm>
              <a:off x="3256975" y="2195200"/>
              <a:ext cx="224875" cy="224875"/>
            </a:xfrm>
            <a:custGeom>
              <a:avLst/>
              <a:gdLst/>
              <a:ahLst/>
              <a:cxnLst/>
              <a:rect l="l" t="t" r="r" b="b"/>
              <a:pathLst>
                <a:path w="8995" h="8995" fill="none" extrusionOk="0">
                  <a:moveTo>
                    <a:pt x="4814" y="8994"/>
                  </a:moveTo>
                  <a:lnTo>
                    <a:pt x="4212" y="8994"/>
                  </a:lnTo>
                  <a:cubicBezTo>
                    <a:pt x="3959" y="8994"/>
                    <a:pt x="3769" y="8804"/>
                    <a:pt x="3769" y="8551"/>
                  </a:cubicBezTo>
                  <a:lnTo>
                    <a:pt x="3769" y="7759"/>
                  </a:lnTo>
                  <a:cubicBezTo>
                    <a:pt x="3389" y="7696"/>
                    <a:pt x="3040" y="7538"/>
                    <a:pt x="2724" y="7348"/>
                  </a:cubicBezTo>
                  <a:lnTo>
                    <a:pt x="2154" y="7886"/>
                  </a:lnTo>
                  <a:cubicBezTo>
                    <a:pt x="1995" y="8076"/>
                    <a:pt x="1710" y="8076"/>
                    <a:pt x="1520" y="7886"/>
                  </a:cubicBezTo>
                  <a:lnTo>
                    <a:pt x="1109" y="7474"/>
                  </a:lnTo>
                  <a:cubicBezTo>
                    <a:pt x="950" y="7316"/>
                    <a:pt x="950" y="7031"/>
                    <a:pt x="1109" y="6841"/>
                  </a:cubicBezTo>
                  <a:lnTo>
                    <a:pt x="1679" y="6303"/>
                  </a:lnTo>
                  <a:cubicBezTo>
                    <a:pt x="1489" y="5986"/>
                    <a:pt x="1330" y="5606"/>
                    <a:pt x="1235" y="5226"/>
                  </a:cubicBezTo>
                  <a:lnTo>
                    <a:pt x="444" y="5226"/>
                  </a:lnTo>
                  <a:cubicBezTo>
                    <a:pt x="190" y="5226"/>
                    <a:pt x="0" y="5036"/>
                    <a:pt x="0" y="4782"/>
                  </a:cubicBezTo>
                  <a:lnTo>
                    <a:pt x="0" y="4212"/>
                  </a:lnTo>
                  <a:cubicBezTo>
                    <a:pt x="0" y="3959"/>
                    <a:pt x="190" y="3769"/>
                    <a:pt x="444" y="3769"/>
                  </a:cubicBezTo>
                  <a:lnTo>
                    <a:pt x="1235" y="3769"/>
                  </a:lnTo>
                  <a:cubicBezTo>
                    <a:pt x="1330" y="3389"/>
                    <a:pt x="1457" y="3041"/>
                    <a:pt x="1679" y="2724"/>
                  </a:cubicBezTo>
                  <a:lnTo>
                    <a:pt x="1109" y="2154"/>
                  </a:lnTo>
                  <a:cubicBezTo>
                    <a:pt x="950" y="1996"/>
                    <a:pt x="950" y="1711"/>
                    <a:pt x="1109" y="1521"/>
                  </a:cubicBezTo>
                  <a:lnTo>
                    <a:pt x="1520" y="1109"/>
                  </a:lnTo>
                  <a:cubicBezTo>
                    <a:pt x="1710" y="951"/>
                    <a:pt x="1995" y="951"/>
                    <a:pt x="2154" y="1109"/>
                  </a:cubicBezTo>
                  <a:lnTo>
                    <a:pt x="2724" y="1679"/>
                  </a:lnTo>
                  <a:cubicBezTo>
                    <a:pt x="3040" y="1457"/>
                    <a:pt x="3389" y="1331"/>
                    <a:pt x="3769" y="1236"/>
                  </a:cubicBezTo>
                  <a:lnTo>
                    <a:pt x="3769" y="444"/>
                  </a:lnTo>
                  <a:cubicBezTo>
                    <a:pt x="3769" y="190"/>
                    <a:pt x="3959" y="0"/>
                    <a:pt x="4212" y="0"/>
                  </a:cubicBezTo>
                  <a:lnTo>
                    <a:pt x="4814" y="0"/>
                  </a:lnTo>
                  <a:cubicBezTo>
                    <a:pt x="5036" y="0"/>
                    <a:pt x="5257" y="190"/>
                    <a:pt x="5257" y="444"/>
                  </a:cubicBezTo>
                  <a:lnTo>
                    <a:pt x="5257" y="1236"/>
                  </a:lnTo>
                  <a:cubicBezTo>
                    <a:pt x="5606" y="1331"/>
                    <a:pt x="5986" y="1457"/>
                    <a:pt x="6302" y="1679"/>
                  </a:cubicBezTo>
                  <a:lnTo>
                    <a:pt x="6872" y="1109"/>
                  </a:lnTo>
                  <a:cubicBezTo>
                    <a:pt x="7031" y="951"/>
                    <a:pt x="7316" y="951"/>
                    <a:pt x="7474" y="1109"/>
                  </a:cubicBezTo>
                  <a:lnTo>
                    <a:pt x="7886" y="1521"/>
                  </a:lnTo>
                  <a:cubicBezTo>
                    <a:pt x="8076" y="1711"/>
                    <a:pt x="8076" y="1996"/>
                    <a:pt x="7886" y="2154"/>
                  </a:cubicBezTo>
                  <a:lnTo>
                    <a:pt x="7347" y="2724"/>
                  </a:lnTo>
                  <a:cubicBezTo>
                    <a:pt x="7537" y="3041"/>
                    <a:pt x="7696" y="3389"/>
                    <a:pt x="7759" y="3769"/>
                  </a:cubicBezTo>
                  <a:lnTo>
                    <a:pt x="8551" y="3769"/>
                  </a:lnTo>
                  <a:cubicBezTo>
                    <a:pt x="8804" y="3769"/>
                    <a:pt x="8994" y="3959"/>
                    <a:pt x="8994" y="4212"/>
                  </a:cubicBezTo>
                  <a:lnTo>
                    <a:pt x="8994" y="4782"/>
                  </a:lnTo>
                  <a:cubicBezTo>
                    <a:pt x="8994" y="5036"/>
                    <a:pt x="8804" y="5226"/>
                    <a:pt x="8551" y="5226"/>
                  </a:cubicBezTo>
                  <a:lnTo>
                    <a:pt x="7759" y="5226"/>
                  </a:lnTo>
                  <a:cubicBezTo>
                    <a:pt x="7696" y="5606"/>
                    <a:pt x="7537" y="5954"/>
                    <a:pt x="7347" y="6303"/>
                  </a:cubicBezTo>
                  <a:lnTo>
                    <a:pt x="7886" y="6841"/>
                  </a:lnTo>
                  <a:cubicBezTo>
                    <a:pt x="8076" y="7031"/>
                    <a:pt x="8076" y="7316"/>
                    <a:pt x="7886" y="7474"/>
                  </a:cubicBezTo>
                  <a:lnTo>
                    <a:pt x="7474" y="7886"/>
                  </a:lnTo>
                  <a:cubicBezTo>
                    <a:pt x="7316" y="8076"/>
                    <a:pt x="7031" y="8076"/>
                    <a:pt x="6872" y="7886"/>
                  </a:cubicBezTo>
                  <a:lnTo>
                    <a:pt x="6302" y="7348"/>
                  </a:lnTo>
                  <a:cubicBezTo>
                    <a:pt x="5986" y="7538"/>
                    <a:pt x="5606" y="7696"/>
                    <a:pt x="5257" y="7759"/>
                  </a:cubicBezTo>
                  <a:lnTo>
                    <a:pt x="5257" y="8551"/>
                  </a:lnTo>
                  <a:cubicBezTo>
                    <a:pt x="5226" y="8804"/>
                    <a:pt x="5036" y="8994"/>
                    <a:pt x="4814" y="8994"/>
                  </a:cubicBezTo>
                  <a:close/>
                  <a:moveTo>
                    <a:pt x="2692" y="6904"/>
                  </a:moveTo>
                  <a:lnTo>
                    <a:pt x="2787" y="6999"/>
                  </a:lnTo>
                  <a:cubicBezTo>
                    <a:pt x="3135" y="7253"/>
                    <a:pt x="3547" y="7411"/>
                    <a:pt x="3959" y="7474"/>
                  </a:cubicBezTo>
                  <a:lnTo>
                    <a:pt x="4085" y="7506"/>
                  </a:lnTo>
                  <a:lnTo>
                    <a:pt x="4085" y="8551"/>
                  </a:lnTo>
                  <a:cubicBezTo>
                    <a:pt x="4085" y="8614"/>
                    <a:pt x="4149" y="8678"/>
                    <a:pt x="4212" y="8678"/>
                  </a:cubicBezTo>
                  <a:lnTo>
                    <a:pt x="4814" y="8678"/>
                  </a:lnTo>
                  <a:cubicBezTo>
                    <a:pt x="4877" y="8678"/>
                    <a:pt x="4941" y="8614"/>
                    <a:pt x="4941" y="8551"/>
                  </a:cubicBezTo>
                  <a:lnTo>
                    <a:pt x="4941" y="7506"/>
                  </a:lnTo>
                  <a:lnTo>
                    <a:pt x="5067" y="7474"/>
                  </a:lnTo>
                  <a:cubicBezTo>
                    <a:pt x="5479" y="7411"/>
                    <a:pt x="5891" y="7221"/>
                    <a:pt x="6239" y="6999"/>
                  </a:cubicBezTo>
                  <a:lnTo>
                    <a:pt x="6334" y="6904"/>
                  </a:lnTo>
                  <a:lnTo>
                    <a:pt x="7094" y="7664"/>
                  </a:lnTo>
                  <a:cubicBezTo>
                    <a:pt x="7126" y="7728"/>
                    <a:pt x="7221" y="7728"/>
                    <a:pt x="7252" y="7664"/>
                  </a:cubicBezTo>
                  <a:lnTo>
                    <a:pt x="7664" y="7253"/>
                  </a:lnTo>
                  <a:cubicBezTo>
                    <a:pt x="7727" y="7221"/>
                    <a:pt x="7727" y="7126"/>
                    <a:pt x="7664" y="7094"/>
                  </a:cubicBezTo>
                  <a:lnTo>
                    <a:pt x="6936" y="6334"/>
                  </a:lnTo>
                  <a:lnTo>
                    <a:pt x="6999" y="6239"/>
                  </a:lnTo>
                  <a:cubicBezTo>
                    <a:pt x="7252" y="5859"/>
                    <a:pt x="7411" y="5479"/>
                    <a:pt x="7474" y="5036"/>
                  </a:cubicBezTo>
                  <a:lnTo>
                    <a:pt x="7506" y="4909"/>
                  </a:lnTo>
                  <a:lnTo>
                    <a:pt x="8551" y="4909"/>
                  </a:lnTo>
                  <a:cubicBezTo>
                    <a:pt x="8646" y="4909"/>
                    <a:pt x="8677" y="4877"/>
                    <a:pt x="8677" y="4782"/>
                  </a:cubicBezTo>
                  <a:lnTo>
                    <a:pt x="8677" y="4212"/>
                  </a:lnTo>
                  <a:cubicBezTo>
                    <a:pt x="8677" y="4149"/>
                    <a:pt x="8646" y="4086"/>
                    <a:pt x="8551" y="4086"/>
                  </a:cubicBezTo>
                  <a:lnTo>
                    <a:pt x="7506" y="4086"/>
                  </a:lnTo>
                  <a:lnTo>
                    <a:pt x="7474" y="3959"/>
                  </a:lnTo>
                  <a:cubicBezTo>
                    <a:pt x="7411" y="3547"/>
                    <a:pt x="7252" y="3136"/>
                    <a:pt x="6999" y="2787"/>
                  </a:cubicBezTo>
                  <a:lnTo>
                    <a:pt x="6936" y="2661"/>
                  </a:lnTo>
                  <a:lnTo>
                    <a:pt x="7664" y="1932"/>
                  </a:lnTo>
                  <a:cubicBezTo>
                    <a:pt x="7727" y="1869"/>
                    <a:pt x="7727" y="1806"/>
                    <a:pt x="7664" y="1742"/>
                  </a:cubicBezTo>
                  <a:lnTo>
                    <a:pt x="7252" y="1331"/>
                  </a:lnTo>
                  <a:cubicBezTo>
                    <a:pt x="7221" y="1299"/>
                    <a:pt x="7126" y="1299"/>
                    <a:pt x="7094" y="1331"/>
                  </a:cubicBezTo>
                  <a:lnTo>
                    <a:pt x="6334" y="2091"/>
                  </a:lnTo>
                  <a:lnTo>
                    <a:pt x="6239" y="2027"/>
                  </a:lnTo>
                  <a:cubicBezTo>
                    <a:pt x="5859" y="1774"/>
                    <a:pt x="5479" y="1616"/>
                    <a:pt x="5036" y="1521"/>
                  </a:cubicBezTo>
                  <a:lnTo>
                    <a:pt x="4909" y="1489"/>
                  </a:lnTo>
                  <a:lnTo>
                    <a:pt x="4909" y="444"/>
                  </a:lnTo>
                  <a:cubicBezTo>
                    <a:pt x="4909" y="381"/>
                    <a:pt x="4877" y="317"/>
                    <a:pt x="4782" y="317"/>
                  </a:cubicBezTo>
                  <a:lnTo>
                    <a:pt x="4212" y="317"/>
                  </a:lnTo>
                  <a:cubicBezTo>
                    <a:pt x="4149" y="317"/>
                    <a:pt x="4085" y="381"/>
                    <a:pt x="4085" y="444"/>
                  </a:cubicBezTo>
                  <a:lnTo>
                    <a:pt x="4085" y="1489"/>
                  </a:lnTo>
                  <a:lnTo>
                    <a:pt x="3959" y="1521"/>
                  </a:lnTo>
                  <a:cubicBezTo>
                    <a:pt x="3547" y="1616"/>
                    <a:pt x="3135" y="1774"/>
                    <a:pt x="2787" y="2027"/>
                  </a:cubicBezTo>
                  <a:lnTo>
                    <a:pt x="2660" y="2091"/>
                  </a:lnTo>
                  <a:lnTo>
                    <a:pt x="1932" y="1331"/>
                  </a:lnTo>
                  <a:cubicBezTo>
                    <a:pt x="1869" y="1299"/>
                    <a:pt x="1805" y="1299"/>
                    <a:pt x="1742" y="1331"/>
                  </a:cubicBezTo>
                  <a:lnTo>
                    <a:pt x="1330" y="1742"/>
                  </a:lnTo>
                  <a:cubicBezTo>
                    <a:pt x="1299" y="1806"/>
                    <a:pt x="1299" y="1869"/>
                    <a:pt x="1330" y="1932"/>
                  </a:cubicBezTo>
                  <a:lnTo>
                    <a:pt x="2090" y="2661"/>
                  </a:lnTo>
                  <a:lnTo>
                    <a:pt x="2027" y="2787"/>
                  </a:lnTo>
                  <a:cubicBezTo>
                    <a:pt x="1774" y="3136"/>
                    <a:pt x="1615" y="3547"/>
                    <a:pt x="1520" y="3959"/>
                  </a:cubicBezTo>
                  <a:lnTo>
                    <a:pt x="1520" y="4086"/>
                  </a:lnTo>
                  <a:lnTo>
                    <a:pt x="444" y="4086"/>
                  </a:lnTo>
                  <a:cubicBezTo>
                    <a:pt x="380" y="4086"/>
                    <a:pt x="317" y="4149"/>
                    <a:pt x="317" y="4212"/>
                  </a:cubicBezTo>
                  <a:lnTo>
                    <a:pt x="317" y="4782"/>
                  </a:lnTo>
                  <a:cubicBezTo>
                    <a:pt x="317" y="4846"/>
                    <a:pt x="380" y="4909"/>
                    <a:pt x="444" y="4909"/>
                  </a:cubicBezTo>
                  <a:lnTo>
                    <a:pt x="1520" y="4909"/>
                  </a:lnTo>
                  <a:lnTo>
                    <a:pt x="1520" y="5036"/>
                  </a:lnTo>
                  <a:cubicBezTo>
                    <a:pt x="1615" y="5479"/>
                    <a:pt x="1774" y="5859"/>
                    <a:pt x="2027" y="6239"/>
                  </a:cubicBezTo>
                  <a:lnTo>
                    <a:pt x="2090" y="6334"/>
                  </a:lnTo>
                  <a:lnTo>
                    <a:pt x="1330" y="7094"/>
                  </a:lnTo>
                  <a:cubicBezTo>
                    <a:pt x="1299" y="7126"/>
                    <a:pt x="1299" y="7221"/>
                    <a:pt x="1330" y="7253"/>
                  </a:cubicBezTo>
                  <a:lnTo>
                    <a:pt x="1742" y="7664"/>
                  </a:lnTo>
                  <a:cubicBezTo>
                    <a:pt x="1805" y="7728"/>
                    <a:pt x="1869" y="7728"/>
                    <a:pt x="1932" y="7664"/>
                  </a:cubicBezTo>
                  <a:close/>
                  <a:moveTo>
                    <a:pt x="4497" y="6651"/>
                  </a:moveTo>
                  <a:cubicBezTo>
                    <a:pt x="3325" y="6651"/>
                    <a:pt x="2375" y="5669"/>
                    <a:pt x="2375" y="4497"/>
                  </a:cubicBezTo>
                  <a:cubicBezTo>
                    <a:pt x="2375" y="3326"/>
                    <a:pt x="3325" y="2376"/>
                    <a:pt x="4497" y="2376"/>
                  </a:cubicBezTo>
                  <a:cubicBezTo>
                    <a:pt x="5701" y="2376"/>
                    <a:pt x="6651" y="3326"/>
                    <a:pt x="6651" y="4497"/>
                  </a:cubicBezTo>
                  <a:cubicBezTo>
                    <a:pt x="6651" y="5669"/>
                    <a:pt x="5701" y="6651"/>
                    <a:pt x="4497" y="6651"/>
                  </a:cubicBezTo>
                  <a:close/>
                  <a:moveTo>
                    <a:pt x="4497" y="2692"/>
                  </a:moveTo>
                  <a:cubicBezTo>
                    <a:pt x="3515" y="2692"/>
                    <a:pt x="2692" y="3516"/>
                    <a:pt x="2692" y="4497"/>
                  </a:cubicBezTo>
                  <a:cubicBezTo>
                    <a:pt x="2692" y="5511"/>
                    <a:pt x="3515" y="6334"/>
                    <a:pt x="4497" y="6334"/>
                  </a:cubicBezTo>
                  <a:cubicBezTo>
                    <a:pt x="5511" y="6334"/>
                    <a:pt x="6334" y="5511"/>
                    <a:pt x="6334" y="4497"/>
                  </a:cubicBezTo>
                  <a:cubicBezTo>
                    <a:pt x="6334" y="3516"/>
                    <a:pt x="5511" y="2692"/>
                    <a:pt x="4497" y="2692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6"/>
            <p:cNvSpPr/>
            <p:nvPr/>
          </p:nvSpPr>
          <p:spPr>
            <a:xfrm>
              <a:off x="33654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6"/>
            <p:cNvSpPr/>
            <p:nvPr/>
          </p:nvSpPr>
          <p:spPr>
            <a:xfrm>
              <a:off x="33662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6"/>
            <p:cNvSpPr/>
            <p:nvPr/>
          </p:nvSpPr>
          <p:spPr>
            <a:xfrm>
              <a:off x="336622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6"/>
            <p:cNvSpPr/>
            <p:nvPr/>
          </p:nvSpPr>
          <p:spPr>
            <a:xfrm>
              <a:off x="336702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6"/>
            <p:cNvSpPr/>
            <p:nvPr/>
          </p:nvSpPr>
          <p:spPr>
            <a:xfrm>
              <a:off x="33678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6"/>
            <p:cNvSpPr/>
            <p:nvPr/>
          </p:nvSpPr>
          <p:spPr>
            <a:xfrm>
              <a:off x="33678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6"/>
            <p:cNvSpPr/>
            <p:nvPr/>
          </p:nvSpPr>
          <p:spPr>
            <a:xfrm>
              <a:off x="33686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6"/>
            <p:cNvSpPr/>
            <p:nvPr/>
          </p:nvSpPr>
          <p:spPr>
            <a:xfrm>
              <a:off x="336860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6"/>
            <p:cNvSpPr/>
            <p:nvPr/>
          </p:nvSpPr>
          <p:spPr>
            <a:xfrm>
              <a:off x="336940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6"/>
            <p:cNvSpPr/>
            <p:nvPr/>
          </p:nvSpPr>
          <p:spPr>
            <a:xfrm>
              <a:off x="3369400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6"/>
            <p:cNvSpPr/>
            <p:nvPr/>
          </p:nvSpPr>
          <p:spPr>
            <a:xfrm>
              <a:off x="33701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6"/>
            <p:cNvSpPr/>
            <p:nvPr/>
          </p:nvSpPr>
          <p:spPr>
            <a:xfrm>
              <a:off x="3370175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6"/>
            <p:cNvSpPr/>
            <p:nvPr/>
          </p:nvSpPr>
          <p:spPr>
            <a:xfrm>
              <a:off x="33709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6"/>
            <p:cNvSpPr/>
            <p:nvPr/>
          </p:nvSpPr>
          <p:spPr>
            <a:xfrm>
              <a:off x="3371775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6"/>
            <p:cNvSpPr/>
            <p:nvPr/>
          </p:nvSpPr>
          <p:spPr>
            <a:xfrm>
              <a:off x="3371775" y="2215000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6"/>
            <p:cNvSpPr/>
            <p:nvPr/>
          </p:nvSpPr>
          <p:spPr>
            <a:xfrm>
              <a:off x="33725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6"/>
            <p:cNvSpPr/>
            <p:nvPr/>
          </p:nvSpPr>
          <p:spPr>
            <a:xfrm>
              <a:off x="33725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6"/>
            <p:cNvSpPr/>
            <p:nvPr/>
          </p:nvSpPr>
          <p:spPr>
            <a:xfrm>
              <a:off x="33733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6"/>
            <p:cNvSpPr/>
            <p:nvPr/>
          </p:nvSpPr>
          <p:spPr>
            <a:xfrm>
              <a:off x="3373350" y="2215000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6"/>
            <p:cNvSpPr/>
            <p:nvPr/>
          </p:nvSpPr>
          <p:spPr>
            <a:xfrm>
              <a:off x="3374150" y="2215000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38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6"/>
            <p:cNvSpPr/>
            <p:nvPr/>
          </p:nvSpPr>
          <p:spPr>
            <a:xfrm>
              <a:off x="3427200" y="22403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6"/>
            <p:cNvSpPr/>
            <p:nvPr/>
          </p:nvSpPr>
          <p:spPr>
            <a:xfrm>
              <a:off x="34272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6"/>
            <p:cNvSpPr/>
            <p:nvPr/>
          </p:nvSpPr>
          <p:spPr>
            <a:xfrm>
              <a:off x="34279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6"/>
            <p:cNvSpPr/>
            <p:nvPr/>
          </p:nvSpPr>
          <p:spPr>
            <a:xfrm>
              <a:off x="34279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6"/>
            <p:cNvSpPr/>
            <p:nvPr/>
          </p:nvSpPr>
          <p:spPr>
            <a:xfrm>
              <a:off x="34287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6"/>
            <p:cNvSpPr/>
            <p:nvPr/>
          </p:nvSpPr>
          <p:spPr>
            <a:xfrm>
              <a:off x="34287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6"/>
            <p:cNvSpPr/>
            <p:nvPr/>
          </p:nvSpPr>
          <p:spPr>
            <a:xfrm>
              <a:off x="34295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6"/>
            <p:cNvSpPr/>
            <p:nvPr/>
          </p:nvSpPr>
          <p:spPr>
            <a:xfrm>
              <a:off x="342957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6"/>
            <p:cNvSpPr/>
            <p:nvPr/>
          </p:nvSpPr>
          <p:spPr>
            <a:xfrm>
              <a:off x="34303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6"/>
            <p:cNvSpPr/>
            <p:nvPr/>
          </p:nvSpPr>
          <p:spPr>
            <a:xfrm>
              <a:off x="34303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6"/>
            <p:cNvSpPr/>
            <p:nvPr/>
          </p:nvSpPr>
          <p:spPr>
            <a:xfrm>
              <a:off x="34311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6"/>
            <p:cNvSpPr/>
            <p:nvPr/>
          </p:nvSpPr>
          <p:spPr>
            <a:xfrm>
              <a:off x="34311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6"/>
            <p:cNvSpPr/>
            <p:nvPr/>
          </p:nvSpPr>
          <p:spPr>
            <a:xfrm>
              <a:off x="34319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6"/>
            <p:cNvSpPr/>
            <p:nvPr/>
          </p:nvSpPr>
          <p:spPr>
            <a:xfrm>
              <a:off x="34319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6"/>
            <p:cNvSpPr/>
            <p:nvPr/>
          </p:nvSpPr>
          <p:spPr>
            <a:xfrm>
              <a:off x="34327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6"/>
            <p:cNvSpPr/>
            <p:nvPr/>
          </p:nvSpPr>
          <p:spPr>
            <a:xfrm>
              <a:off x="34327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6"/>
            <p:cNvSpPr/>
            <p:nvPr/>
          </p:nvSpPr>
          <p:spPr>
            <a:xfrm>
              <a:off x="34335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6"/>
            <p:cNvSpPr/>
            <p:nvPr/>
          </p:nvSpPr>
          <p:spPr>
            <a:xfrm>
              <a:off x="34343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6"/>
            <p:cNvSpPr/>
            <p:nvPr/>
          </p:nvSpPr>
          <p:spPr>
            <a:xfrm>
              <a:off x="34343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6"/>
            <p:cNvSpPr/>
            <p:nvPr/>
          </p:nvSpPr>
          <p:spPr>
            <a:xfrm>
              <a:off x="34351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6"/>
            <p:cNvSpPr/>
            <p:nvPr/>
          </p:nvSpPr>
          <p:spPr>
            <a:xfrm>
              <a:off x="34359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6"/>
            <p:cNvSpPr/>
            <p:nvPr/>
          </p:nvSpPr>
          <p:spPr>
            <a:xfrm>
              <a:off x="34367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6"/>
            <p:cNvSpPr/>
            <p:nvPr/>
          </p:nvSpPr>
          <p:spPr>
            <a:xfrm>
              <a:off x="3453325" y="2303675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348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6"/>
            <p:cNvSpPr/>
            <p:nvPr/>
          </p:nvSpPr>
          <p:spPr>
            <a:xfrm>
              <a:off x="34533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6"/>
            <p:cNvSpPr/>
            <p:nvPr/>
          </p:nvSpPr>
          <p:spPr>
            <a:xfrm>
              <a:off x="34533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6"/>
            <p:cNvSpPr/>
            <p:nvPr/>
          </p:nvSpPr>
          <p:spPr>
            <a:xfrm>
              <a:off x="3454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6"/>
            <p:cNvSpPr/>
            <p:nvPr/>
          </p:nvSpPr>
          <p:spPr>
            <a:xfrm>
              <a:off x="34541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6"/>
            <p:cNvSpPr/>
            <p:nvPr/>
          </p:nvSpPr>
          <p:spPr>
            <a:xfrm>
              <a:off x="34549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6"/>
            <p:cNvSpPr/>
            <p:nvPr/>
          </p:nvSpPr>
          <p:spPr>
            <a:xfrm>
              <a:off x="34549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6"/>
            <p:cNvSpPr/>
            <p:nvPr/>
          </p:nvSpPr>
          <p:spPr>
            <a:xfrm>
              <a:off x="34557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6"/>
            <p:cNvSpPr/>
            <p:nvPr/>
          </p:nvSpPr>
          <p:spPr>
            <a:xfrm>
              <a:off x="34557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6"/>
            <p:cNvSpPr/>
            <p:nvPr/>
          </p:nvSpPr>
          <p:spPr>
            <a:xfrm>
              <a:off x="3456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6"/>
            <p:cNvSpPr/>
            <p:nvPr/>
          </p:nvSpPr>
          <p:spPr>
            <a:xfrm>
              <a:off x="34564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6"/>
            <p:cNvSpPr/>
            <p:nvPr/>
          </p:nvSpPr>
          <p:spPr>
            <a:xfrm>
              <a:off x="34572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6"/>
            <p:cNvSpPr/>
            <p:nvPr/>
          </p:nvSpPr>
          <p:spPr>
            <a:xfrm>
              <a:off x="345727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6"/>
            <p:cNvSpPr/>
            <p:nvPr/>
          </p:nvSpPr>
          <p:spPr>
            <a:xfrm>
              <a:off x="34580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6"/>
            <p:cNvSpPr/>
            <p:nvPr/>
          </p:nvSpPr>
          <p:spPr>
            <a:xfrm>
              <a:off x="34580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6"/>
            <p:cNvSpPr/>
            <p:nvPr/>
          </p:nvSpPr>
          <p:spPr>
            <a:xfrm>
              <a:off x="34588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6"/>
            <p:cNvSpPr/>
            <p:nvPr/>
          </p:nvSpPr>
          <p:spPr>
            <a:xfrm>
              <a:off x="34596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6"/>
            <p:cNvSpPr/>
            <p:nvPr/>
          </p:nvSpPr>
          <p:spPr>
            <a:xfrm>
              <a:off x="34596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6"/>
            <p:cNvSpPr/>
            <p:nvPr/>
          </p:nvSpPr>
          <p:spPr>
            <a:xfrm>
              <a:off x="34604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6"/>
            <p:cNvSpPr/>
            <p:nvPr/>
          </p:nvSpPr>
          <p:spPr>
            <a:xfrm>
              <a:off x="34612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6"/>
            <p:cNvSpPr/>
            <p:nvPr/>
          </p:nvSpPr>
          <p:spPr>
            <a:xfrm>
              <a:off x="34620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38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6"/>
            <p:cNvSpPr/>
            <p:nvPr/>
          </p:nvSpPr>
          <p:spPr>
            <a:xfrm>
              <a:off x="3427200" y="2364625"/>
              <a:ext cx="0" cy="10325"/>
            </a:xfrm>
            <a:custGeom>
              <a:avLst/>
              <a:gdLst/>
              <a:ahLst/>
              <a:cxnLst/>
              <a:rect l="l" t="t" r="r" b="b"/>
              <a:pathLst>
                <a:path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6"/>
            <p:cNvSpPr/>
            <p:nvPr/>
          </p:nvSpPr>
          <p:spPr>
            <a:xfrm>
              <a:off x="34272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6"/>
            <p:cNvSpPr/>
            <p:nvPr/>
          </p:nvSpPr>
          <p:spPr>
            <a:xfrm>
              <a:off x="34279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6"/>
            <p:cNvSpPr/>
            <p:nvPr/>
          </p:nvSpPr>
          <p:spPr>
            <a:xfrm>
              <a:off x="34279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6"/>
            <p:cNvSpPr/>
            <p:nvPr/>
          </p:nvSpPr>
          <p:spPr>
            <a:xfrm>
              <a:off x="34287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6"/>
            <p:cNvSpPr/>
            <p:nvPr/>
          </p:nvSpPr>
          <p:spPr>
            <a:xfrm>
              <a:off x="34287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6"/>
            <p:cNvSpPr/>
            <p:nvPr/>
          </p:nvSpPr>
          <p:spPr>
            <a:xfrm>
              <a:off x="34295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6"/>
            <p:cNvSpPr/>
            <p:nvPr/>
          </p:nvSpPr>
          <p:spPr>
            <a:xfrm>
              <a:off x="342957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6"/>
            <p:cNvSpPr/>
            <p:nvPr/>
          </p:nvSpPr>
          <p:spPr>
            <a:xfrm>
              <a:off x="34303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>
              <a:off x="34303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>
              <a:off x="34311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34311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34319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34319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34327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34327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34335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34343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34343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34351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34359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34367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33654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33662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336622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336702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33678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33678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33686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336860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336940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3369400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33701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3370175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33709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3371775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6"/>
            <p:cNvSpPr/>
            <p:nvPr/>
          </p:nvSpPr>
          <p:spPr>
            <a:xfrm>
              <a:off x="3371775" y="2391550"/>
              <a:ext cx="800" cy="8725"/>
            </a:xfrm>
            <a:custGeom>
              <a:avLst/>
              <a:gdLst/>
              <a:ahLst/>
              <a:cxnLst/>
              <a:rect l="l" t="t" r="r" b="b"/>
              <a:pathLst>
                <a:path w="32" h="349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6"/>
            <p:cNvSpPr/>
            <p:nvPr/>
          </p:nvSpPr>
          <p:spPr>
            <a:xfrm>
              <a:off x="33725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33725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33733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3373350" y="2391550"/>
              <a:ext cx="825" cy="8725"/>
            </a:xfrm>
            <a:custGeom>
              <a:avLst/>
              <a:gdLst/>
              <a:ahLst/>
              <a:cxnLst/>
              <a:rect l="l" t="t" r="r" b="b"/>
              <a:pathLst>
                <a:path w="33" h="349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49"/>
                  </a:lnTo>
                  <a:lnTo>
                    <a:pt x="1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6"/>
            <p:cNvSpPr/>
            <p:nvPr/>
          </p:nvSpPr>
          <p:spPr>
            <a:xfrm>
              <a:off x="3374150" y="2391550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0" y="3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>
              <a:off x="330210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6"/>
            <p:cNvSpPr/>
            <p:nvPr/>
          </p:nvSpPr>
          <p:spPr>
            <a:xfrm>
              <a:off x="33028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6"/>
            <p:cNvSpPr/>
            <p:nvPr/>
          </p:nvSpPr>
          <p:spPr>
            <a:xfrm>
              <a:off x="33028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33036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330367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33044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6"/>
            <p:cNvSpPr/>
            <p:nvPr/>
          </p:nvSpPr>
          <p:spPr>
            <a:xfrm>
              <a:off x="33052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6"/>
            <p:cNvSpPr/>
            <p:nvPr/>
          </p:nvSpPr>
          <p:spPr>
            <a:xfrm>
              <a:off x="33052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6"/>
            <p:cNvSpPr/>
            <p:nvPr/>
          </p:nvSpPr>
          <p:spPr>
            <a:xfrm>
              <a:off x="33060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6"/>
            <p:cNvSpPr/>
            <p:nvPr/>
          </p:nvSpPr>
          <p:spPr>
            <a:xfrm>
              <a:off x="330605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6"/>
            <p:cNvSpPr/>
            <p:nvPr/>
          </p:nvSpPr>
          <p:spPr>
            <a:xfrm>
              <a:off x="330685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6"/>
            <p:cNvSpPr/>
            <p:nvPr/>
          </p:nvSpPr>
          <p:spPr>
            <a:xfrm>
              <a:off x="3306850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6"/>
            <p:cNvSpPr/>
            <p:nvPr/>
          </p:nvSpPr>
          <p:spPr>
            <a:xfrm>
              <a:off x="33076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6"/>
            <p:cNvSpPr/>
            <p:nvPr/>
          </p:nvSpPr>
          <p:spPr>
            <a:xfrm>
              <a:off x="33084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6"/>
            <p:cNvSpPr/>
            <p:nvPr/>
          </p:nvSpPr>
          <p:spPr>
            <a:xfrm>
              <a:off x="3308425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6"/>
            <p:cNvSpPr/>
            <p:nvPr/>
          </p:nvSpPr>
          <p:spPr>
            <a:xfrm>
              <a:off x="330922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6"/>
            <p:cNvSpPr/>
            <p:nvPr/>
          </p:nvSpPr>
          <p:spPr>
            <a:xfrm>
              <a:off x="3309225" y="23646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6"/>
            <p:cNvSpPr/>
            <p:nvPr/>
          </p:nvSpPr>
          <p:spPr>
            <a:xfrm>
              <a:off x="33100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6"/>
            <p:cNvSpPr/>
            <p:nvPr/>
          </p:nvSpPr>
          <p:spPr>
            <a:xfrm>
              <a:off x="33100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6"/>
            <p:cNvSpPr/>
            <p:nvPr/>
          </p:nvSpPr>
          <p:spPr>
            <a:xfrm>
              <a:off x="33108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6"/>
            <p:cNvSpPr/>
            <p:nvPr/>
          </p:nvSpPr>
          <p:spPr>
            <a:xfrm>
              <a:off x="3310800" y="23646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6"/>
            <p:cNvSpPr/>
            <p:nvPr/>
          </p:nvSpPr>
          <p:spPr>
            <a:xfrm>
              <a:off x="3311600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6"/>
            <p:cNvSpPr/>
            <p:nvPr/>
          </p:nvSpPr>
          <p:spPr>
            <a:xfrm>
              <a:off x="3312375" y="23646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6"/>
            <p:cNvSpPr/>
            <p:nvPr/>
          </p:nvSpPr>
          <p:spPr>
            <a:xfrm>
              <a:off x="3276750" y="2303675"/>
              <a:ext cx="25" cy="8725"/>
            </a:xfrm>
            <a:custGeom>
              <a:avLst/>
              <a:gdLst/>
              <a:ahLst/>
              <a:cxnLst/>
              <a:rect l="l" t="t" r="r" b="b"/>
              <a:pathLst>
                <a:path w="1" h="349" fill="none" extrusionOk="0">
                  <a:moveTo>
                    <a:pt x="1" y="0"/>
                  </a:moveTo>
                  <a:lnTo>
                    <a:pt x="1" y="348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6"/>
            <p:cNvSpPr/>
            <p:nvPr/>
          </p:nvSpPr>
          <p:spPr>
            <a:xfrm>
              <a:off x="32767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6"/>
            <p:cNvSpPr/>
            <p:nvPr/>
          </p:nvSpPr>
          <p:spPr>
            <a:xfrm>
              <a:off x="32775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6"/>
            <p:cNvSpPr/>
            <p:nvPr/>
          </p:nvSpPr>
          <p:spPr>
            <a:xfrm>
              <a:off x="327755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6"/>
            <p:cNvSpPr/>
            <p:nvPr/>
          </p:nvSpPr>
          <p:spPr>
            <a:xfrm>
              <a:off x="32783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6"/>
            <p:cNvSpPr/>
            <p:nvPr/>
          </p:nvSpPr>
          <p:spPr>
            <a:xfrm>
              <a:off x="327835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6"/>
            <p:cNvSpPr/>
            <p:nvPr/>
          </p:nvSpPr>
          <p:spPr>
            <a:xfrm>
              <a:off x="32791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6"/>
            <p:cNvSpPr/>
            <p:nvPr/>
          </p:nvSpPr>
          <p:spPr>
            <a:xfrm>
              <a:off x="32791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6"/>
            <p:cNvSpPr/>
            <p:nvPr/>
          </p:nvSpPr>
          <p:spPr>
            <a:xfrm>
              <a:off x="32799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6"/>
            <p:cNvSpPr/>
            <p:nvPr/>
          </p:nvSpPr>
          <p:spPr>
            <a:xfrm>
              <a:off x="3279925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6"/>
            <p:cNvSpPr/>
            <p:nvPr/>
          </p:nvSpPr>
          <p:spPr>
            <a:xfrm>
              <a:off x="328072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6"/>
            <p:cNvSpPr/>
            <p:nvPr/>
          </p:nvSpPr>
          <p:spPr>
            <a:xfrm>
              <a:off x="328072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6"/>
            <p:cNvSpPr/>
            <p:nvPr/>
          </p:nvSpPr>
          <p:spPr>
            <a:xfrm>
              <a:off x="32815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6"/>
            <p:cNvSpPr/>
            <p:nvPr/>
          </p:nvSpPr>
          <p:spPr>
            <a:xfrm>
              <a:off x="3281500" y="2302875"/>
              <a:ext cx="825" cy="9525"/>
            </a:xfrm>
            <a:custGeom>
              <a:avLst/>
              <a:gdLst/>
              <a:ahLst/>
              <a:cxnLst/>
              <a:rect l="l" t="t" r="r" b="b"/>
              <a:pathLst>
                <a:path w="33" h="381" fill="none" extrusionOk="0">
                  <a:moveTo>
                    <a:pt x="1" y="0"/>
                  </a:moveTo>
                  <a:lnTo>
                    <a:pt x="33" y="0"/>
                  </a:lnTo>
                  <a:lnTo>
                    <a:pt x="33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6"/>
            <p:cNvSpPr/>
            <p:nvPr/>
          </p:nvSpPr>
          <p:spPr>
            <a:xfrm>
              <a:off x="32823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6"/>
            <p:cNvSpPr/>
            <p:nvPr/>
          </p:nvSpPr>
          <p:spPr>
            <a:xfrm>
              <a:off x="328310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6"/>
            <p:cNvSpPr/>
            <p:nvPr/>
          </p:nvSpPr>
          <p:spPr>
            <a:xfrm>
              <a:off x="3283100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6"/>
            <p:cNvSpPr/>
            <p:nvPr/>
          </p:nvSpPr>
          <p:spPr>
            <a:xfrm>
              <a:off x="32838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6"/>
            <p:cNvSpPr/>
            <p:nvPr/>
          </p:nvSpPr>
          <p:spPr>
            <a:xfrm>
              <a:off x="32846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6"/>
            <p:cNvSpPr/>
            <p:nvPr/>
          </p:nvSpPr>
          <p:spPr>
            <a:xfrm>
              <a:off x="3285475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6"/>
            <p:cNvSpPr/>
            <p:nvPr/>
          </p:nvSpPr>
          <p:spPr>
            <a:xfrm>
              <a:off x="3285475" y="2302875"/>
              <a:ext cx="800" cy="9525"/>
            </a:xfrm>
            <a:custGeom>
              <a:avLst/>
              <a:gdLst/>
              <a:ahLst/>
              <a:cxnLst/>
              <a:rect l="l" t="t" r="r" b="b"/>
              <a:pathLst>
                <a:path w="32" h="381" fill="none" extrusionOk="0">
                  <a:moveTo>
                    <a:pt x="0" y="0"/>
                  </a:moveTo>
                  <a:lnTo>
                    <a:pt x="32" y="0"/>
                  </a:lnTo>
                  <a:lnTo>
                    <a:pt x="32" y="380"/>
                  </a:lnTo>
                  <a:lnTo>
                    <a:pt x="0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380"/>
                  </a:lnTo>
                  <a:lnTo>
                    <a:pt x="1" y="38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6"/>
            <p:cNvSpPr/>
            <p:nvPr/>
          </p:nvSpPr>
          <p:spPr>
            <a:xfrm>
              <a:off x="3286250" y="2302875"/>
              <a:ext cx="25" cy="9525"/>
            </a:xfrm>
            <a:custGeom>
              <a:avLst/>
              <a:gdLst/>
              <a:ahLst/>
              <a:cxnLst/>
              <a:rect l="l" t="t" r="r" b="b"/>
              <a:pathLst>
                <a:path w="1" h="381" fill="none" extrusionOk="0">
                  <a:moveTo>
                    <a:pt x="1" y="38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6"/>
            <p:cNvSpPr/>
            <p:nvPr/>
          </p:nvSpPr>
          <p:spPr>
            <a:xfrm>
              <a:off x="330210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6"/>
            <p:cNvSpPr/>
            <p:nvPr/>
          </p:nvSpPr>
          <p:spPr>
            <a:xfrm>
              <a:off x="33028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6"/>
            <p:cNvSpPr/>
            <p:nvPr/>
          </p:nvSpPr>
          <p:spPr>
            <a:xfrm>
              <a:off x="33028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6"/>
            <p:cNvSpPr/>
            <p:nvPr/>
          </p:nvSpPr>
          <p:spPr>
            <a:xfrm>
              <a:off x="33036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6"/>
            <p:cNvSpPr/>
            <p:nvPr/>
          </p:nvSpPr>
          <p:spPr>
            <a:xfrm>
              <a:off x="330367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6"/>
            <p:cNvSpPr/>
            <p:nvPr/>
          </p:nvSpPr>
          <p:spPr>
            <a:xfrm>
              <a:off x="33044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6"/>
            <p:cNvSpPr/>
            <p:nvPr/>
          </p:nvSpPr>
          <p:spPr>
            <a:xfrm>
              <a:off x="33052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6"/>
            <p:cNvSpPr/>
            <p:nvPr/>
          </p:nvSpPr>
          <p:spPr>
            <a:xfrm>
              <a:off x="33052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6"/>
            <p:cNvSpPr/>
            <p:nvPr/>
          </p:nvSpPr>
          <p:spPr>
            <a:xfrm>
              <a:off x="33060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6"/>
            <p:cNvSpPr/>
            <p:nvPr/>
          </p:nvSpPr>
          <p:spPr>
            <a:xfrm>
              <a:off x="330605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6"/>
            <p:cNvSpPr/>
            <p:nvPr/>
          </p:nvSpPr>
          <p:spPr>
            <a:xfrm>
              <a:off x="330685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6"/>
            <p:cNvSpPr/>
            <p:nvPr/>
          </p:nvSpPr>
          <p:spPr>
            <a:xfrm>
              <a:off x="3306850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6"/>
            <p:cNvSpPr/>
            <p:nvPr/>
          </p:nvSpPr>
          <p:spPr>
            <a:xfrm>
              <a:off x="33076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6"/>
            <p:cNvSpPr/>
            <p:nvPr/>
          </p:nvSpPr>
          <p:spPr>
            <a:xfrm>
              <a:off x="33084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6"/>
            <p:cNvSpPr/>
            <p:nvPr/>
          </p:nvSpPr>
          <p:spPr>
            <a:xfrm>
              <a:off x="3308425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6"/>
            <p:cNvSpPr/>
            <p:nvPr/>
          </p:nvSpPr>
          <p:spPr>
            <a:xfrm>
              <a:off x="330922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6"/>
            <p:cNvSpPr/>
            <p:nvPr/>
          </p:nvSpPr>
          <p:spPr>
            <a:xfrm>
              <a:off x="3309225" y="2240325"/>
              <a:ext cx="800" cy="10325"/>
            </a:xfrm>
            <a:custGeom>
              <a:avLst/>
              <a:gdLst/>
              <a:ahLst/>
              <a:cxnLst/>
              <a:rect l="l" t="t" r="r" b="b"/>
              <a:pathLst>
                <a:path w="32" h="413" fill="none" extrusionOk="0">
                  <a:moveTo>
                    <a:pt x="0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6"/>
            <p:cNvSpPr/>
            <p:nvPr/>
          </p:nvSpPr>
          <p:spPr>
            <a:xfrm>
              <a:off x="33100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6"/>
            <p:cNvSpPr/>
            <p:nvPr/>
          </p:nvSpPr>
          <p:spPr>
            <a:xfrm>
              <a:off x="33100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3" y="1"/>
                  </a:lnTo>
                  <a:lnTo>
                    <a:pt x="33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6"/>
            <p:cNvSpPr/>
            <p:nvPr/>
          </p:nvSpPr>
          <p:spPr>
            <a:xfrm>
              <a:off x="33108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6"/>
            <p:cNvSpPr/>
            <p:nvPr/>
          </p:nvSpPr>
          <p:spPr>
            <a:xfrm>
              <a:off x="3310800" y="2240325"/>
              <a:ext cx="825" cy="10325"/>
            </a:xfrm>
            <a:custGeom>
              <a:avLst/>
              <a:gdLst/>
              <a:ahLst/>
              <a:cxnLst/>
              <a:rect l="l" t="t" r="r" b="b"/>
              <a:pathLst>
                <a:path w="33" h="413" fill="none" extrusionOk="0">
                  <a:moveTo>
                    <a:pt x="1" y="1"/>
                  </a:moveTo>
                  <a:lnTo>
                    <a:pt x="32" y="1"/>
                  </a:lnTo>
                  <a:lnTo>
                    <a:pt x="32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6"/>
            <p:cNvSpPr/>
            <p:nvPr/>
          </p:nvSpPr>
          <p:spPr>
            <a:xfrm>
              <a:off x="3311600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6"/>
            <p:cNvSpPr/>
            <p:nvPr/>
          </p:nvSpPr>
          <p:spPr>
            <a:xfrm>
              <a:off x="3312375" y="2240325"/>
              <a:ext cx="25" cy="10325"/>
            </a:xfrm>
            <a:custGeom>
              <a:avLst/>
              <a:gdLst/>
              <a:ahLst/>
              <a:cxnLst/>
              <a:rect l="l" t="t" r="r" b="b"/>
              <a:pathLst>
                <a:path w="1" h="4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412"/>
                  </a:lnTo>
                  <a:lnTo>
                    <a:pt x="1" y="412"/>
                  </a:ln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6"/>
            <p:cNvSpPr/>
            <p:nvPr/>
          </p:nvSpPr>
          <p:spPr>
            <a:xfrm>
              <a:off x="3743875" y="1532525"/>
              <a:ext cx="3261950" cy="581150"/>
            </a:xfrm>
            <a:custGeom>
              <a:avLst/>
              <a:gdLst/>
              <a:ahLst/>
              <a:cxnLst/>
              <a:rect l="l" t="t" r="r" b="b"/>
              <a:pathLst>
                <a:path w="130478" h="23246" extrusionOk="0">
                  <a:moveTo>
                    <a:pt x="37655" y="1"/>
                  </a:moveTo>
                  <a:cubicBezTo>
                    <a:pt x="35755" y="1"/>
                    <a:pt x="34235" y="1521"/>
                    <a:pt x="34235" y="3421"/>
                  </a:cubicBezTo>
                  <a:lnTo>
                    <a:pt x="34235" y="7886"/>
                  </a:lnTo>
                  <a:cubicBezTo>
                    <a:pt x="34184" y="10056"/>
                    <a:pt x="32677" y="11243"/>
                    <a:pt x="31005" y="11243"/>
                  </a:cubicBezTo>
                  <a:cubicBezTo>
                    <a:pt x="29529" y="11243"/>
                    <a:pt x="27924" y="10319"/>
                    <a:pt x="27078" y="8330"/>
                  </a:cubicBezTo>
                  <a:cubicBezTo>
                    <a:pt x="25811" y="5384"/>
                    <a:pt x="22866" y="3294"/>
                    <a:pt x="19445" y="3294"/>
                  </a:cubicBezTo>
                  <a:cubicBezTo>
                    <a:pt x="16089" y="3294"/>
                    <a:pt x="13207" y="5289"/>
                    <a:pt x="11877" y="8140"/>
                  </a:cubicBezTo>
                  <a:lnTo>
                    <a:pt x="11877" y="8108"/>
                  </a:lnTo>
                  <a:cubicBezTo>
                    <a:pt x="10663" y="10419"/>
                    <a:pt x="8778" y="11302"/>
                    <a:pt x="7097" y="11302"/>
                  </a:cubicBezTo>
                  <a:cubicBezTo>
                    <a:pt x="6497" y="11302"/>
                    <a:pt x="5924" y="11190"/>
                    <a:pt x="5416" y="10990"/>
                  </a:cubicBezTo>
                  <a:cubicBezTo>
                    <a:pt x="5353" y="10958"/>
                    <a:pt x="5289" y="10926"/>
                    <a:pt x="5226" y="10895"/>
                  </a:cubicBezTo>
                  <a:cubicBezTo>
                    <a:pt x="5163" y="10863"/>
                    <a:pt x="5099" y="10831"/>
                    <a:pt x="5068" y="10831"/>
                  </a:cubicBezTo>
                  <a:cubicBezTo>
                    <a:pt x="5004" y="10768"/>
                    <a:pt x="4909" y="10736"/>
                    <a:pt x="4846" y="10705"/>
                  </a:cubicBezTo>
                  <a:cubicBezTo>
                    <a:pt x="4339" y="10388"/>
                    <a:pt x="4086" y="10008"/>
                    <a:pt x="3833" y="9850"/>
                  </a:cubicBezTo>
                  <a:cubicBezTo>
                    <a:pt x="3421" y="9501"/>
                    <a:pt x="2914" y="9280"/>
                    <a:pt x="2344" y="9280"/>
                  </a:cubicBezTo>
                  <a:cubicBezTo>
                    <a:pt x="1046" y="9280"/>
                    <a:pt x="1" y="10325"/>
                    <a:pt x="1" y="11623"/>
                  </a:cubicBezTo>
                  <a:cubicBezTo>
                    <a:pt x="1" y="12922"/>
                    <a:pt x="1046" y="13967"/>
                    <a:pt x="2344" y="13967"/>
                  </a:cubicBezTo>
                  <a:cubicBezTo>
                    <a:pt x="2914" y="13967"/>
                    <a:pt x="3421" y="13777"/>
                    <a:pt x="3833" y="13428"/>
                  </a:cubicBezTo>
                  <a:cubicBezTo>
                    <a:pt x="4086" y="13238"/>
                    <a:pt x="4339" y="12890"/>
                    <a:pt x="4846" y="12573"/>
                  </a:cubicBezTo>
                  <a:cubicBezTo>
                    <a:pt x="4846" y="12573"/>
                    <a:pt x="4846" y="12541"/>
                    <a:pt x="4846" y="12541"/>
                  </a:cubicBezTo>
                  <a:cubicBezTo>
                    <a:pt x="4909" y="12510"/>
                    <a:pt x="4973" y="12478"/>
                    <a:pt x="5068" y="12446"/>
                  </a:cubicBezTo>
                  <a:cubicBezTo>
                    <a:pt x="5099" y="12415"/>
                    <a:pt x="5163" y="12383"/>
                    <a:pt x="5226" y="12351"/>
                  </a:cubicBezTo>
                  <a:cubicBezTo>
                    <a:pt x="5289" y="12320"/>
                    <a:pt x="5353" y="12288"/>
                    <a:pt x="5416" y="12288"/>
                  </a:cubicBezTo>
                  <a:cubicBezTo>
                    <a:pt x="5928" y="12078"/>
                    <a:pt x="6507" y="11962"/>
                    <a:pt x="7111" y="11962"/>
                  </a:cubicBezTo>
                  <a:cubicBezTo>
                    <a:pt x="8789" y="11962"/>
                    <a:pt x="10666" y="12857"/>
                    <a:pt x="11877" y="15138"/>
                  </a:cubicBezTo>
                  <a:cubicBezTo>
                    <a:pt x="13207" y="17989"/>
                    <a:pt x="16089" y="19952"/>
                    <a:pt x="19445" y="19952"/>
                  </a:cubicBezTo>
                  <a:cubicBezTo>
                    <a:pt x="22866" y="19952"/>
                    <a:pt x="25811" y="17894"/>
                    <a:pt x="27078" y="14917"/>
                  </a:cubicBezTo>
                  <a:lnTo>
                    <a:pt x="27078" y="14948"/>
                  </a:lnTo>
                  <a:cubicBezTo>
                    <a:pt x="27924" y="12959"/>
                    <a:pt x="29522" y="12034"/>
                    <a:pt x="30994" y="12034"/>
                  </a:cubicBezTo>
                  <a:cubicBezTo>
                    <a:pt x="32662" y="12034"/>
                    <a:pt x="34168" y="13222"/>
                    <a:pt x="34235" y="15392"/>
                  </a:cubicBezTo>
                  <a:lnTo>
                    <a:pt x="34235" y="19825"/>
                  </a:lnTo>
                  <a:cubicBezTo>
                    <a:pt x="34235" y="21725"/>
                    <a:pt x="35755" y="23246"/>
                    <a:pt x="37655" y="23246"/>
                  </a:cubicBezTo>
                  <a:lnTo>
                    <a:pt x="127025" y="23246"/>
                  </a:lnTo>
                  <a:cubicBezTo>
                    <a:pt x="128925" y="23246"/>
                    <a:pt x="130477" y="21725"/>
                    <a:pt x="130477" y="19825"/>
                  </a:cubicBezTo>
                  <a:lnTo>
                    <a:pt x="130477" y="3421"/>
                  </a:lnTo>
                  <a:cubicBezTo>
                    <a:pt x="130477" y="1521"/>
                    <a:pt x="128925" y="1"/>
                    <a:pt x="12702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6"/>
            <p:cNvSpPr/>
            <p:nvPr/>
          </p:nvSpPr>
          <p:spPr>
            <a:xfrm>
              <a:off x="4059775" y="1652875"/>
              <a:ext cx="340475" cy="340450"/>
            </a:xfrm>
            <a:custGeom>
              <a:avLst/>
              <a:gdLst/>
              <a:ahLst/>
              <a:cxnLst/>
              <a:rect l="l" t="t" r="r" b="b"/>
              <a:pathLst>
                <a:path w="13619" h="13618" extrusionOk="0">
                  <a:moveTo>
                    <a:pt x="6809" y="0"/>
                  </a:moveTo>
                  <a:cubicBezTo>
                    <a:pt x="3041" y="0"/>
                    <a:pt x="1" y="3041"/>
                    <a:pt x="1" y="6809"/>
                  </a:cubicBezTo>
                  <a:cubicBezTo>
                    <a:pt x="1" y="10578"/>
                    <a:pt x="3041" y="13618"/>
                    <a:pt x="6809" y="13618"/>
                  </a:cubicBezTo>
                  <a:cubicBezTo>
                    <a:pt x="10578" y="13618"/>
                    <a:pt x="13618" y="10578"/>
                    <a:pt x="13618" y="6809"/>
                  </a:cubicBezTo>
                  <a:cubicBezTo>
                    <a:pt x="13618" y="3041"/>
                    <a:pt x="10578" y="0"/>
                    <a:pt x="68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6"/>
            <p:cNvSpPr/>
            <p:nvPr/>
          </p:nvSpPr>
          <p:spPr>
            <a:xfrm>
              <a:off x="3771600" y="1793000"/>
              <a:ext cx="60975" cy="61000"/>
            </a:xfrm>
            <a:custGeom>
              <a:avLst/>
              <a:gdLst/>
              <a:ahLst/>
              <a:cxnLst/>
              <a:rect l="l" t="t" r="r" b="b"/>
              <a:pathLst>
                <a:path w="2439" h="2440" extrusionOk="0">
                  <a:moveTo>
                    <a:pt x="2439" y="1204"/>
                  </a:moveTo>
                  <a:cubicBezTo>
                    <a:pt x="2439" y="1869"/>
                    <a:pt x="1900" y="2439"/>
                    <a:pt x="1235" y="2439"/>
                  </a:cubicBezTo>
                  <a:cubicBezTo>
                    <a:pt x="538" y="2439"/>
                    <a:pt x="0" y="1869"/>
                    <a:pt x="0" y="1204"/>
                  </a:cubicBezTo>
                  <a:cubicBezTo>
                    <a:pt x="0" y="539"/>
                    <a:pt x="538" y="1"/>
                    <a:pt x="1235" y="1"/>
                  </a:cubicBezTo>
                  <a:cubicBezTo>
                    <a:pt x="1900" y="1"/>
                    <a:pt x="2439" y="539"/>
                    <a:pt x="2439" y="120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6"/>
            <p:cNvSpPr/>
            <p:nvPr/>
          </p:nvSpPr>
          <p:spPr>
            <a:xfrm>
              <a:off x="4631400" y="1564200"/>
              <a:ext cx="2341950" cy="517800"/>
            </a:xfrm>
            <a:custGeom>
              <a:avLst/>
              <a:gdLst/>
              <a:ahLst/>
              <a:cxnLst/>
              <a:rect l="l" t="t" r="r" b="b"/>
              <a:pathLst>
                <a:path w="93678" h="20712" extrusionOk="0">
                  <a:moveTo>
                    <a:pt x="2154" y="0"/>
                  </a:moveTo>
                  <a:cubicBezTo>
                    <a:pt x="982" y="0"/>
                    <a:pt x="1" y="982"/>
                    <a:pt x="1" y="2154"/>
                  </a:cubicBezTo>
                  <a:lnTo>
                    <a:pt x="1" y="18558"/>
                  </a:lnTo>
                  <a:cubicBezTo>
                    <a:pt x="1" y="19730"/>
                    <a:pt x="982" y="20712"/>
                    <a:pt x="2154" y="20712"/>
                  </a:cubicBezTo>
                  <a:lnTo>
                    <a:pt x="91524" y="20712"/>
                  </a:lnTo>
                  <a:cubicBezTo>
                    <a:pt x="92728" y="20712"/>
                    <a:pt x="93678" y="19730"/>
                    <a:pt x="93678" y="18558"/>
                  </a:cubicBezTo>
                  <a:lnTo>
                    <a:pt x="93678" y="2154"/>
                  </a:lnTo>
                  <a:cubicBezTo>
                    <a:pt x="93678" y="982"/>
                    <a:pt x="92728" y="0"/>
                    <a:pt x="9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6"/>
            <p:cNvSpPr/>
            <p:nvPr/>
          </p:nvSpPr>
          <p:spPr>
            <a:xfrm>
              <a:off x="4136575" y="1720175"/>
              <a:ext cx="186075" cy="205875"/>
            </a:xfrm>
            <a:custGeom>
              <a:avLst/>
              <a:gdLst/>
              <a:ahLst/>
              <a:cxnLst/>
              <a:rect l="l" t="t" r="r" b="b"/>
              <a:pathLst>
                <a:path w="7443" h="8235" extrusionOk="0">
                  <a:moveTo>
                    <a:pt x="3737" y="317"/>
                  </a:moveTo>
                  <a:lnTo>
                    <a:pt x="7094" y="1140"/>
                  </a:lnTo>
                  <a:cubicBezTo>
                    <a:pt x="7094" y="2565"/>
                    <a:pt x="6778" y="6682"/>
                    <a:pt x="3737" y="7917"/>
                  </a:cubicBezTo>
                  <a:cubicBezTo>
                    <a:pt x="507" y="6619"/>
                    <a:pt x="381" y="2090"/>
                    <a:pt x="381" y="1140"/>
                  </a:cubicBezTo>
                  <a:lnTo>
                    <a:pt x="3737" y="317"/>
                  </a:lnTo>
                  <a:close/>
                  <a:moveTo>
                    <a:pt x="3706" y="0"/>
                  </a:moveTo>
                  <a:lnTo>
                    <a:pt x="191" y="855"/>
                  </a:lnTo>
                  <a:cubicBezTo>
                    <a:pt x="127" y="855"/>
                    <a:pt x="64" y="919"/>
                    <a:pt x="64" y="982"/>
                  </a:cubicBezTo>
                  <a:cubicBezTo>
                    <a:pt x="64" y="1584"/>
                    <a:pt x="0" y="6809"/>
                    <a:pt x="3674" y="8234"/>
                  </a:cubicBezTo>
                  <a:lnTo>
                    <a:pt x="3801" y="8234"/>
                  </a:lnTo>
                  <a:cubicBezTo>
                    <a:pt x="7158" y="6936"/>
                    <a:pt x="7443" y="2375"/>
                    <a:pt x="7443" y="1014"/>
                  </a:cubicBezTo>
                  <a:cubicBezTo>
                    <a:pt x="7443" y="950"/>
                    <a:pt x="7379" y="887"/>
                    <a:pt x="7316" y="855"/>
                  </a:cubicBezTo>
                  <a:lnTo>
                    <a:pt x="3769" y="0"/>
                  </a:lnTo>
                  <a:close/>
                </a:path>
              </a:pathLst>
            </a:custGeom>
            <a:solidFill>
              <a:srgbClr val="F2A365"/>
            </a:solidFill>
            <a:ln w="2375" cap="flat" cmpd="sng">
              <a:solidFill>
                <a:srgbClr val="F2A365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6"/>
            <p:cNvSpPr/>
            <p:nvPr/>
          </p:nvSpPr>
          <p:spPr>
            <a:xfrm>
              <a:off x="4199125" y="1760425"/>
              <a:ext cx="60975" cy="111775"/>
            </a:xfrm>
            <a:custGeom>
              <a:avLst/>
              <a:gdLst/>
              <a:ahLst/>
              <a:cxnLst/>
              <a:rect l="l" t="t" r="r" b="b"/>
              <a:pathLst>
                <a:path w="2439" h="4471" extrusionOk="0">
                  <a:moveTo>
                    <a:pt x="1235" y="322"/>
                  </a:moveTo>
                  <a:cubicBezTo>
                    <a:pt x="1425" y="322"/>
                    <a:pt x="1615" y="385"/>
                    <a:pt x="1774" y="512"/>
                  </a:cubicBezTo>
                  <a:cubicBezTo>
                    <a:pt x="1996" y="670"/>
                    <a:pt x="2122" y="924"/>
                    <a:pt x="2122" y="1177"/>
                  </a:cubicBezTo>
                  <a:cubicBezTo>
                    <a:pt x="2122" y="1494"/>
                    <a:pt x="1964" y="1747"/>
                    <a:pt x="1710" y="1905"/>
                  </a:cubicBezTo>
                  <a:cubicBezTo>
                    <a:pt x="1647" y="1937"/>
                    <a:pt x="1615" y="2000"/>
                    <a:pt x="1615" y="2064"/>
                  </a:cubicBezTo>
                  <a:lnTo>
                    <a:pt x="1774" y="3584"/>
                  </a:lnTo>
                  <a:cubicBezTo>
                    <a:pt x="1774" y="3742"/>
                    <a:pt x="1710" y="3869"/>
                    <a:pt x="1615" y="3964"/>
                  </a:cubicBezTo>
                  <a:cubicBezTo>
                    <a:pt x="1520" y="4075"/>
                    <a:pt x="1378" y="4130"/>
                    <a:pt x="1235" y="4130"/>
                  </a:cubicBezTo>
                  <a:cubicBezTo>
                    <a:pt x="1093" y="4130"/>
                    <a:pt x="950" y="4075"/>
                    <a:pt x="855" y="3964"/>
                  </a:cubicBezTo>
                  <a:cubicBezTo>
                    <a:pt x="760" y="3869"/>
                    <a:pt x="729" y="3742"/>
                    <a:pt x="729" y="3584"/>
                  </a:cubicBezTo>
                  <a:lnTo>
                    <a:pt x="855" y="2064"/>
                  </a:lnTo>
                  <a:cubicBezTo>
                    <a:pt x="855" y="2000"/>
                    <a:pt x="824" y="1937"/>
                    <a:pt x="792" y="1905"/>
                  </a:cubicBezTo>
                  <a:cubicBezTo>
                    <a:pt x="475" y="1715"/>
                    <a:pt x="317" y="1367"/>
                    <a:pt x="380" y="1019"/>
                  </a:cubicBezTo>
                  <a:cubicBezTo>
                    <a:pt x="475" y="670"/>
                    <a:pt x="729" y="417"/>
                    <a:pt x="1045" y="354"/>
                  </a:cubicBezTo>
                  <a:cubicBezTo>
                    <a:pt x="1109" y="322"/>
                    <a:pt x="1172" y="322"/>
                    <a:pt x="1235" y="322"/>
                  </a:cubicBezTo>
                  <a:close/>
                  <a:moveTo>
                    <a:pt x="1247" y="0"/>
                  </a:moveTo>
                  <a:cubicBezTo>
                    <a:pt x="1149" y="0"/>
                    <a:pt x="1050" y="12"/>
                    <a:pt x="950" y="37"/>
                  </a:cubicBezTo>
                  <a:cubicBezTo>
                    <a:pt x="539" y="132"/>
                    <a:pt x="159" y="480"/>
                    <a:pt x="95" y="924"/>
                  </a:cubicBezTo>
                  <a:cubicBezTo>
                    <a:pt x="0" y="1399"/>
                    <a:pt x="159" y="1842"/>
                    <a:pt x="539" y="2127"/>
                  </a:cubicBezTo>
                  <a:lnTo>
                    <a:pt x="412" y="3552"/>
                  </a:lnTo>
                  <a:cubicBezTo>
                    <a:pt x="380" y="3774"/>
                    <a:pt x="475" y="4027"/>
                    <a:pt x="634" y="4186"/>
                  </a:cubicBezTo>
                  <a:cubicBezTo>
                    <a:pt x="792" y="4376"/>
                    <a:pt x="1014" y="4471"/>
                    <a:pt x="1235" y="4471"/>
                  </a:cubicBezTo>
                  <a:cubicBezTo>
                    <a:pt x="1489" y="4471"/>
                    <a:pt x="1710" y="4376"/>
                    <a:pt x="1869" y="4186"/>
                  </a:cubicBezTo>
                  <a:cubicBezTo>
                    <a:pt x="2027" y="4027"/>
                    <a:pt x="2091" y="3774"/>
                    <a:pt x="2091" y="3552"/>
                  </a:cubicBezTo>
                  <a:lnTo>
                    <a:pt x="1964" y="2127"/>
                  </a:lnTo>
                  <a:cubicBezTo>
                    <a:pt x="2249" y="1905"/>
                    <a:pt x="2439" y="1557"/>
                    <a:pt x="2439" y="1177"/>
                  </a:cubicBezTo>
                  <a:cubicBezTo>
                    <a:pt x="2439" y="829"/>
                    <a:pt x="2281" y="480"/>
                    <a:pt x="1996" y="259"/>
                  </a:cubicBezTo>
                  <a:cubicBezTo>
                    <a:pt x="1785" y="95"/>
                    <a:pt x="1523" y="0"/>
                    <a:pt x="1247" y="0"/>
                  </a:cubicBezTo>
                  <a:close/>
                </a:path>
              </a:pathLst>
            </a:custGeom>
            <a:solidFill>
              <a:srgbClr val="F2A365"/>
            </a:solidFill>
            <a:ln w="2375" cap="flat" cmpd="sng">
              <a:solidFill>
                <a:srgbClr val="F2A365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6"/>
            <p:cNvSpPr/>
            <p:nvPr/>
          </p:nvSpPr>
          <p:spPr>
            <a:xfrm>
              <a:off x="595975" y="2986125"/>
              <a:ext cx="3262725" cy="581950"/>
            </a:xfrm>
            <a:custGeom>
              <a:avLst/>
              <a:gdLst/>
              <a:ahLst/>
              <a:cxnLst/>
              <a:rect l="l" t="t" r="r" b="b"/>
              <a:pathLst>
                <a:path w="130509" h="23278" extrusionOk="0">
                  <a:moveTo>
                    <a:pt x="3421" y="1"/>
                  </a:moveTo>
                  <a:cubicBezTo>
                    <a:pt x="1521" y="1"/>
                    <a:pt x="0" y="1552"/>
                    <a:pt x="0" y="3453"/>
                  </a:cubicBezTo>
                  <a:lnTo>
                    <a:pt x="0" y="19825"/>
                  </a:lnTo>
                  <a:cubicBezTo>
                    <a:pt x="0" y="21726"/>
                    <a:pt x="1521" y="23277"/>
                    <a:pt x="3421" y="23277"/>
                  </a:cubicBezTo>
                  <a:lnTo>
                    <a:pt x="92822" y="23277"/>
                  </a:lnTo>
                  <a:cubicBezTo>
                    <a:pt x="94723" y="23277"/>
                    <a:pt x="96274" y="21726"/>
                    <a:pt x="96274" y="19825"/>
                  </a:cubicBezTo>
                  <a:lnTo>
                    <a:pt x="96274" y="15392"/>
                  </a:lnTo>
                  <a:cubicBezTo>
                    <a:pt x="96325" y="13222"/>
                    <a:pt x="97823" y="12035"/>
                    <a:pt x="99487" y="12035"/>
                  </a:cubicBezTo>
                  <a:cubicBezTo>
                    <a:pt x="100956" y="12035"/>
                    <a:pt x="102554" y="12959"/>
                    <a:pt x="103400" y="14948"/>
                  </a:cubicBezTo>
                  <a:cubicBezTo>
                    <a:pt x="104667" y="17894"/>
                    <a:pt x="107612" y="19952"/>
                    <a:pt x="111032" y="19952"/>
                  </a:cubicBezTo>
                  <a:cubicBezTo>
                    <a:pt x="114389" y="19952"/>
                    <a:pt x="117271" y="17989"/>
                    <a:pt x="118601" y="15138"/>
                  </a:cubicBezTo>
                  <a:cubicBezTo>
                    <a:pt x="119811" y="12857"/>
                    <a:pt x="121689" y="11962"/>
                    <a:pt x="123366" y="11962"/>
                  </a:cubicBezTo>
                  <a:cubicBezTo>
                    <a:pt x="123971" y="11962"/>
                    <a:pt x="124550" y="12078"/>
                    <a:pt x="125062" y="12288"/>
                  </a:cubicBezTo>
                  <a:cubicBezTo>
                    <a:pt x="125125" y="12320"/>
                    <a:pt x="125188" y="12352"/>
                    <a:pt x="125252" y="12383"/>
                  </a:cubicBezTo>
                  <a:cubicBezTo>
                    <a:pt x="125315" y="12383"/>
                    <a:pt x="125378" y="12415"/>
                    <a:pt x="125410" y="12447"/>
                  </a:cubicBezTo>
                  <a:cubicBezTo>
                    <a:pt x="125505" y="12478"/>
                    <a:pt x="125568" y="12510"/>
                    <a:pt x="125632" y="12573"/>
                  </a:cubicBezTo>
                  <a:cubicBezTo>
                    <a:pt x="126138" y="12890"/>
                    <a:pt x="126392" y="13238"/>
                    <a:pt x="126645" y="13428"/>
                  </a:cubicBezTo>
                  <a:cubicBezTo>
                    <a:pt x="127057" y="13777"/>
                    <a:pt x="127563" y="13967"/>
                    <a:pt x="128165" y="13967"/>
                  </a:cubicBezTo>
                  <a:cubicBezTo>
                    <a:pt x="129432" y="13967"/>
                    <a:pt x="130509" y="12922"/>
                    <a:pt x="130509" y="11623"/>
                  </a:cubicBezTo>
                  <a:cubicBezTo>
                    <a:pt x="130509" y="10356"/>
                    <a:pt x="129432" y="9280"/>
                    <a:pt x="128165" y="9280"/>
                  </a:cubicBezTo>
                  <a:cubicBezTo>
                    <a:pt x="127563" y="9280"/>
                    <a:pt x="127057" y="9501"/>
                    <a:pt x="126645" y="9850"/>
                  </a:cubicBezTo>
                  <a:cubicBezTo>
                    <a:pt x="126392" y="10040"/>
                    <a:pt x="126138" y="10388"/>
                    <a:pt x="125632" y="10705"/>
                  </a:cubicBezTo>
                  <a:cubicBezTo>
                    <a:pt x="125568" y="10736"/>
                    <a:pt x="125505" y="10800"/>
                    <a:pt x="125410" y="10831"/>
                  </a:cubicBezTo>
                  <a:cubicBezTo>
                    <a:pt x="125378" y="10863"/>
                    <a:pt x="125315" y="10895"/>
                    <a:pt x="125283" y="10895"/>
                  </a:cubicBezTo>
                  <a:cubicBezTo>
                    <a:pt x="125188" y="10926"/>
                    <a:pt x="125157" y="10958"/>
                    <a:pt x="125062" y="10990"/>
                  </a:cubicBezTo>
                  <a:cubicBezTo>
                    <a:pt x="124550" y="11200"/>
                    <a:pt x="123971" y="11316"/>
                    <a:pt x="123366" y="11316"/>
                  </a:cubicBezTo>
                  <a:cubicBezTo>
                    <a:pt x="121689" y="11316"/>
                    <a:pt x="119811" y="10421"/>
                    <a:pt x="118601" y="8140"/>
                  </a:cubicBezTo>
                  <a:cubicBezTo>
                    <a:pt x="117271" y="5289"/>
                    <a:pt x="114389" y="3294"/>
                    <a:pt x="111032" y="3294"/>
                  </a:cubicBezTo>
                  <a:cubicBezTo>
                    <a:pt x="107612" y="3294"/>
                    <a:pt x="104667" y="5384"/>
                    <a:pt x="103400" y="8330"/>
                  </a:cubicBezTo>
                  <a:cubicBezTo>
                    <a:pt x="102569" y="10319"/>
                    <a:pt x="100972" y="11244"/>
                    <a:pt x="99500" y="11244"/>
                  </a:cubicBezTo>
                  <a:cubicBezTo>
                    <a:pt x="97832" y="11244"/>
                    <a:pt x="96325" y="10056"/>
                    <a:pt x="96274" y="7886"/>
                  </a:cubicBezTo>
                  <a:lnTo>
                    <a:pt x="96274" y="3453"/>
                  </a:lnTo>
                  <a:cubicBezTo>
                    <a:pt x="96274" y="1552"/>
                    <a:pt x="94723" y="1"/>
                    <a:pt x="9282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6"/>
            <p:cNvSpPr/>
            <p:nvPr/>
          </p:nvSpPr>
          <p:spPr>
            <a:xfrm>
              <a:off x="3201550" y="3106475"/>
              <a:ext cx="340475" cy="341250"/>
            </a:xfrm>
            <a:custGeom>
              <a:avLst/>
              <a:gdLst/>
              <a:ahLst/>
              <a:cxnLst/>
              <a:rect l="l" t="t" r="r" b="b"/>
              <a:pathLst>
                <a:path w="13619" h="13650" extrusionOk="0">
                  <a:moveTo>
                    <a:pt x="13618" y="6841"/>
                  </a:moveTo>
                  <a:cubicBezTo>
                    <a:pt x="13618" y="10578"/>
                    <a:pt x="10578" y="13650"/>
                    <a:pt x="6809" y="13650"/>
                  </a:cubicBezTo>
                  <a:cubicBezTo>
                    <a:pt x="3041" y="13650"/>
                    <a:pt x="0" y="10578"/>
                    <a:pt x="0" y="6841"/>
                  </a:cubicBezTo>
                  <a:cubicBezTo>
                    <a:pt x="0" y="3072"/>
                    <a:pt x="3041" y="0"/>
                    <a:pt x="6809" y="0"/>
                  </a:cubicBezTo>
                  <a:cubicBezTo>
                    <a:pt x="10578" y="0"/>
                    <a:pt x="13618" y="3072"/>
                    <a:pt x="13618" y="684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6"/>
            <p:cNvSpPr/>
            <p:nvPr/>
          </p:nvSpPr>
          <p:spPr>
            <a:xfrm>
              <a:off x="3769225" y="3246600"/>
              <a:ext cx="60975" cy="61000"/>
            </a:xfrm>
            <a:custGeom>
              <a:avLst/>
              <a:gdLst/>
              <a:ahLst/>
              <a:cxnLst/>
              <a:rect l="l" t="t" r="r" b="b"/>
              <a:pathLst>
                <a:path w="2439" h="2440" extrusionOk="0">
                  <a:moveTo>
                    <a:pt x="2439" y="1236"/>
                  </a:moveTo>
                  <a:cubicBezTo>
                    <a:pt x="2439" y="1901"/>
                    <a:pt x="1900" y="2439"/>
                    <a:pt x="1203" y="2439"/>
                  </a:cubicBezTo>
                  <a:cubicBezTo>
                    <a:pt x="538" y="2439"/>
                    <a:pt x="0" y="1901"/>
                    <a:pt x="0" y="1236"/>
                  </a:cubicBezTo>
                  <a:cubicBezTo>
                    <a:pt x="0" y="539"/>
                    <a:pt x="538" y="1"/>
                    <a:pt x="1203" y="1"/>
                  </a:cubicBezTo>
                  <a:cubicBezTo>
                    <a:pt x="1900" y="1"/>
                    <a:pt x="2439" y="539"/>
                    <a:pt x="2439" y="123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6"/>
            <p:cNvSpPr/>
            <p:nvPr/>
          </p:nvSpPr>
          <p:spPr>
            <a:xfrm>
              <a:off x="627650" y="3018600"/>
              <a:ext cx="2342725" cy="517000"/>
            </a:xfrm>
            <a:custGeom>
              <a:avLst/>
              <a:gdLst/>
              <a:ahLst/>
              <a:cxnLst/>
              <a:rect l="l" t="t" r="r" b="b"/>
              <a:pathLst>
                <a:path w="93709" h="20680" extrusionOk="0">
                  <a:moveTo>
                    <a:pt x="2154" y="0"/>
                  </a:moveTo>
                  <a:cubicBezTo>
                    <a:pt x="982" y="0"/>
                    <a:pt x="0" y="950"/>
                    <a:pt x="0" y="2154"/>
                  </a:cubicBezTo>
                  <a:lnTo>
                    <a:pt x="0" y="18526"/>
                  </a:lnTo>
                  <a:cubicBezTo>
                    <a:pt x="0" y="19730"/>
                    <a:pt x="982" y="20680"/>
                    <a:pt x="2154" y="20680"/>
                  </a:cubicBezTo>
                  <a:lnTo>
                    <a:pt x="91555" y="20680"/>
                  </a:lnTo>
                  <a:cubicBezTo>
                    <a:pt x="92759" y="20680"/>
                    <a:pt x="93709" y="19730"/>
                    <a:pt x="93709" y="18526"/>
                  </a:cubicBezTo>
                  <a:lnTo>
                    <a:pt x="93709" y="2154"/>
                  </a:lnTo>
                  <a:cubicBezTo>
                    <a:pt x="93709" y="950"/>
                    <a:pt x="92727" y="0"/>
                    <a:pt x="9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6"/>
            <p:cNvSpPr/>
            <p:nvPr/>
          </p:nvSpPr>
          <p:spPr>
            <a:xfrm>
              <a:off x="3298925" y="3161100"/>
              <a:ext cx="146500" cy="232800"/>
            </a:xfrm>
            <a:custGeom>
              <a:avLst/>
              <a:gdLst/>
              <a:ahLst/>
              <a:cxnLst/>
              <a:rect l="l" t="t" r="r" b="b"/>
              <a:pathLst>
                <a:path w="5860" h="9312" extrusionOk="0">
                  <a:moveTo>
                    <a:pt x="2914" y="1046"/>
                  </a:moveTo>
                  <a:cubicBezTo>
                    <a:pt x="3484" y="1046"/>
                    <a:pt x="3959" y="1521"/>
                    <a:pt x="3959" y="2154"/>
                  </a:cubicBezTo>
                  <a:lnTo>
                    <a:pt x="3959" y="3421"/>
                  </a:lnTo>
                  <a:lnTo>
                    <a:pt x="1901" y="3421"/>
                  </a:lnTo>
                  <a:lnTo>
                    <a:pt x="1901" y="2154"/>
                  </a:lnTo>
                  <a:cubicBezTo>
                    <a:pt x="1901" y="1521"/>
                    <a:pt x="2344" y="1046"/>
                    <a:pt x="2914" y="1046"/>
                  </a:cubicBezTo>
                  <a:close/>
                  <a:moveTo>
                    <a:pt x="2914" y="317"/>
                  </a:moveTo>
                  <a:cubicBezTo>
                    <a:pt x="3833" y="317"/>
                    <a:pt x="4593" y="1046"/>
                    <a:pt x="4593" y="1964"/>
                  </a:cubicBezTo>
                  <a:lnTo>
                    <a:pt x="4593" y="3421"/>
                  </a:lnTo>
                  <a:lnTo>
                    <a:pt x="4276" y="3421"/>
                  </a:lnTo>
                  <a:lnTo>
                    <a:pt x="4276" y="2122"/>
                  </a:lnTo>
                  <a:cubicBezTo>
                    <a:pt x="4276" y="1362"/>
                    <a:pt x="3674" y="729"/>
                    <a:pt x="2914" y="729"/>
                  </a:cubicBezTo>
                  <a:cubicBezTo>
                    <a:pt x="2186" y="729"/>
                    <a:pt x="1584" y="1362"/>
                    <a:pt x="1584" y="2122"/>
                  </a:cubicBezTo>
                  <a:lnTo>
                    <a:pt x="1584" y="3421"/>
                  </a:lnTo>
                  <a:lnTo>
                    <a:pt x="1267" y="3421"/>
                  </a:lnTo>
                  <a:lnTo>
                    <a:pt x="1267" y="1964"/>
                  </a:lnTo>
                  <a:cubicBezTo>
                    <a:pt x="1267" y="1046"/>
                    <a:pt x="1996" y="317"/>
                    <a:pt x="2914" y="317"/>
                  </a:cubicBezTo>
                  <a:close/>
                  <a:moveTo>
                    <a:pt x="5353" y="3737"/>
                  </a:moveTo>
                  <a:cubicBezTo>
                    <a:pt x="5448" y="3737"/>
                    <a:pt x="5543" y="3832"/>
                    <a:pt x="5543" y="3927"/>
                  </a:cubicBezTo>
                  <a:lnTo>
                    <a:pt x="5543" y="8804"/>
                  </a:lnTo>
                  <a:cubicBezTo>
                    <a:pt x="5543" y="8899"/>
                    <a:pt x="5448" y="8963"/>
                    <a:pt x="5353" y="8963"/>
                  </a:cubicBezTo>
                  <a:lnTo>
                    <a:pt x="476" y="8963"/>
                  </a:lnTo>
                  <a:cubicBezTo>
                    <a:pt x="381" y="8963"/>
                    <a:pt x="317" y="8899"/>
                    <a:pt x="317" y="8804"/>
                  </a:cubicBezTo>
                  <a:lnTo>
                    <a:pt x="317" y="3927"/>
                  </a:lnTo>
                  <a:cubicBezTo>
                    <a:pt x="317" y="3832"/>
                    <a:pt x="381" y="3737"/>
                    <a:pt x="476" y="3737"/>
                  </a:cubicBezTo>
                  <a:close/>
                  <a:moveTo>
                    <a:pt x="2914" y="1"/>
                  </a:moveTo>
                  <a:cubicBezTo>
                    <a:pt x="1837" y="1"/>
                    <a:pt x="951" y="887"/>
                    <a:pt x="951" y="1964"/>
                  </a:cubicBezTo>
                  <a:lnTo>
                    <a:pt x="951" y="3421"/>
                  </a:lnTo>
                  <a:lnTo>
                    <a:pt x="476" y="3421"/>
                  </a:lnTo>
                  <a:cubicBezTo>
                    <a:pt x="222" y="3421"/>
                    <a:pt x="1" y="3642"/>
                    <a:pt x="1" y="3927"/>
                  </a:cubicBezTo>
                  <a:lnTo>
                    <a:pt x="1" y="8804"/>
                  </a:lnTo>
                  <a:cubicBezTo>
                    <a:pt x="1" y="9089"/>
                    <a:pt x="222" y="9311"/>
                    <a:pt x="476" y="9311"/>
                  </a:cubicBezTo>
                  <a:lnTo>
                    <a:pt x="5353" y="9311"/>
                  </a:lnTo>
                  <a:cubicBezTo>
                    <a:pt x="5638" y="9311"/>
                    <a:pt x="5859" y="9089"/>
                    <a:pt x="5859" y="8804"/>
                  </a:cubicBezTo>
                  <a:lnTo>
                    <a:pt x="5859" y="3927"/>
                  </a:lnTo>
                  <a:cubicBezTo>
                    <a:pt x="5859" y="3642"/>
                    <a:pt x="5638" y="3421"/>
                    <a:pt x="5353" y="3421"/>
                  </a:cubicBezTo>
                  <a:lnTo>
                    <a:pt x="4909" y="3421"/>
                  </a:lnTo>
                  <a:lnTo>
                    <a:pt x="4909" y="1964"/>
                  </a:lnTo>
                  <a:cubicBezTo>
                    <a:pt x="4909" y="887"/>
                    <a:pt x="4023" y="1"/>
                    <a:pt x="2914" y="1"/>
                  </a:cubicBezTo>
                  <a:close/>
                </a:path>
              </a:pathLst>
            </a:custGeom>
            <a:solidFill>
              <a:srgbClr val="F2A365"/>
            </a:solidFill>
            <a:ln w="2375" cap="flat" cmpd="sng">
              <a:solidFill>
                <a:srgbClr val="F2A365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6"/>
            <p:cNvSpPr/>
            <p:nvPr/>
          </p:nvSpPr>
          <p:spPr>
            <a:xfrm>
              <a:off x="3346425" y="3280650"/>
              <a:ext cx="51500" cy="78400"/>
            </a:xfrm>
            <a:custGeom>
              <a:avLst/>
              <a:gdLst/>
              <a:ahLst/>
              <a:cxnLst/>
              <a:rect l="l" t="t" r="r" b="b"/>
              <a:pathLst>
                <a:path w="2060" h="3136" extrusionOk="0">
                  <a:moveTo>
                    <a:pt x="1014" y="317"/>
                  </a:moveTo>
                  <a:cubicBezTo>
                    <a:pt x="1426" y="317"/>
                    <a:pt x="1743" y="634"/>
                    <a:pt x="1743" y="1046"/>
                  </a:cubicBezTo>
                  <a:cubicBezTo>
                    <a:pt x="1743" y="1331"/>
                    <a:pt x="1553" y="1584"/>
                    <a:pt x="1299" y="1679"/>
                  </a:cubicBezTo>
                  <a:lnTo>
                    <a:pt x="1204" y="1742"/>
                  </a:lnTo>
                  <a:lnTo>
                    <a:pt x="1204" y="2756"/>
                  </a:lnTo>
                  <a:cubicBezTo>
                    <a:pt x="1204" y="2787"/>
                    <a:pt x="1173" y="2819"/>
                    <a:pt x="1109" y="2819"/>
                  </a:cubicBezTo>
                  <a:lnTo>
                    <a:pt x="919" y="2819"/>
                  </a:lnTo>
                  <a:cubicBezTo>
                    <a:pt x="856" y="2819"/>
                    <a:pt x="824" y="2787"/>
                    <a:pt x="824" y="2756"/>
                  </a:cubicBezTo>
                  <a:lnTo>
                    <a:pt x="824" y="1742"/>
                  </a:lnTo>
                  <a:lnTo>
                    <a:pt x="729" y="1679"/>
                  </a:lnTo>
                  <a:cubicBezTo>
                    <a:pt x="476" y="1584"/>
                    <a:pt x="317" y="1331"/>
                    <a:pt x="317" y="1046"/>
                  </a:cubicBezTo>
                  <a:cubicBezTo>
                    <a:pt x="317" y="634"/>
                    <a:pt x="634" y="317"/>
                    <a:pt x="1014" y="317"/>
                  </a:cubicBezTo>
                  <a:close/>
                  <a:moveTo>
                    <a:pt x="1014" y="1"/>
                  </a:moveTo>
                  <a:cubicBezTo>
                    <a:pt x="444" y="1"/>
                    <a:pt x="1" y="476"/>
                    <a:pt x="1" y="1046"/>
                  </a:cubicBezTo>
                  <a:cubicBezTo>
                    <a:pt x="1" y="1426"/>
                    <a:pt x="191" y="1742"/>
                    <a:pt x="507" y="1932"/>
                  </a:cubicBezTo>
                  <a:lnTo>
                    <a:pt x="507" y="2724"/>
                  </a:lnTo>
                  <a:cubicBezTo>
                    <a:pt x="507" y="2946"/>
                    <a:pt x="697" y="3136"/>
                    <a:pt x="919" y="3136"/>
                  </a:cubicBezTo>
                  <a:lnTo>
                    <a:pt x="1109" y="3136"/>
                  </a:lnTo>
                  <a:cubicBezTo>
                    <a:pt x="1363" y="3136"/>
                    <a:pt x="1521" y="2946"/>
                    <a:pt x="1521" y="2724"/>
                  </a:cubicBezTo>
                  <a:lnTo>
                    <a:pt x="1521" y="1932"/>
                  </a:lnTo>
                  <a:cubicBezTo>
                    <a:pt x="1838" y="1742"/>
                    <a:pt x="2059" y="1426"/>
                    <a:pt x="2059" y="1046"/>
                  </a:cubicBezTo>
                  <a:cubicBezTo>
                    <a:pt x="2059" y="476"/>
                    <a:pt x="1584" y="1"/>
                    <a:pt x="1014" y="1"/>
                  </a:cubicBezTo>
                  <a:close/>
                </a:path>
              </a:pathLst>
            </a:custGeom>
            <a:solidFill>
              <a:srgbClr val="F2A365"/>
            </a:solidFill>
            <a:ln w="2375" cap="flat" cmpd="sng">
              <a:solidFill>
                <a:srgbClr val="F2A365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6"/>
            <p:cNvSpPr/>
            <p:nvPr/>
          </p:nvSpPr>
          <p:spPr>
            <a:xfrm>
              <a:off x="3743875" y="3470675"/>
              <a:ext cx="3261950" cy="581925"/>
            </a:xfrm>
            <a:custGeom>
              <a:avLst/>
              <a:gdLst/>
              <a:ahLst/>
              <a:cxnLst/>
              <a:rect l="l" t="t" r="r" b="b"/>
              <a:pathLst>
                <a:path w="130478" h="23277" extrusionOk="0">
                  <a:moveTo>
                    <a:pt x="37655" y="0"/>
                  </a:moveTo>
                  <a:cubicBezTo>
                    <a:pt x="35755" y="0"/>
                    <a:pt x="34235" y="1552"/>
                    <a:pt x="34235" y="3452"/>
                  </a:cubicBezTo>
                  <a:lnTo>
                    <a:pt x="34235" y="7886"/>
                  </a:lnTo>
                  <a:cubicBezTo>
                    <a:pt x="34184" y="10056"/>
                    <a:pt x="32677" y="11243"/>
                    <a:pt x="31005" y="11243"/>
                  </a:cubicBezTo>
                  <a:cubicBezTo>
                    <a:pt x="29529" y="11243"/>
                    <a:pt x="27924" y="10318"/>
                    <a:pt x="27078" y="8329"/>
                  </a:cubicBezTo>
                  <a:cubicBezTo>
                    <a:pt x="25811" y="5384"/>
                    <a:pt x="22866" y="3325"/>
                    <a:pt x="19445" y="3325"/>
                  </a:cubicBezTo>
                  <a:cubicBezTo>
                    <a:pt x="16089" y="3325"/>
                    <a:pt x="13207" y="5289"/>
                    <a:pt x="11877" y="8139"/>
                  </a:cubicBezTo>
                  <a:cubicBezTo>
                    <a:pt x="10666" y="10420"/>
                    <a:pt x="8789" y="11315"/>
                    <a:pt x="7111" y="11315"/>
                  </a:cubicBezTo>
                  <a:cubicBezTo>
                    <a:pt x="6507" y="11315"/>
                    <a:pt x="5928" y="11199"/>
                    <a:pt x="5416" y="10989"/>
                  </a:cubicBezTo>
                  <a:cubicBezTo>
                    <a:pt x="5353" y="10957"/>
                    <a:pt x="5289" y="10926"/>
                    <a:pt x="5226" y="10926"/>
                  </a:cubicBezTo>
                  <a:cubicBezTo>
                    <a:pt x="5163" y="10894"/>
                    <a:pt x="5099" y="10862"/>
                    <a:pt x="5068" y="10831"/>
                  </a:cubicBezTo>
                  <a:cubicBezTo>
                    <a:pt x="5004" y="10799"/>
                    <a:pt x="4909" y="10767"/>
                    <a:pt x="4846" y="10736"/>
                  </a:cubicBezTo>
                  <a:cubicBezTo>
                    <a:pt x="4846" y="10704"/>
                    <a:pt x="4846" y="10704"/>
                    <a:pt x="4846" y="10704"/>
                  </a:cubicBezTo>
                  <a:cubicBezTo>
                    <a:pt x="4339" y="10387"/>
                    <a:pt x="4086" y="10039"/>
                    <a:pt x="3833" y="9849"/>
                  </a:cubicBezTo>
                  <a:cubicBezTo>
                    <a:pt x="3421" y="9501"/>
                    <a:pt x="2914" y="9311"/>
                    <a:pt x="2344" y="9311"/>
                  </a:cubicBezTo>
                  <a:cubicBezTo>
                    <a:pt x="1046" y="9311"/>
                    <a:pt x="1" y="10356"/>
                    <a:pt x="1" y="11654"/>
                  </a:cubicBezTo>
                  <a:cubicBezTo>
                    <a:pt x="1" y="12953"/>
                    <a:pt x="1046" y="13998"/>
                    <a:pt x="2344" y="13998"/>
                  </a:cubicBezTo>
                  <a:cubicBezTo>
                    <a:pt x="2914" y="13998"/>
                    <a:pt x="3421" y="13776"/>
                    <a:pt x="3833" y="13428"/>
                  </a:cubicBezTo>
                  <a:cubicBezTo>
                    <a:pt x="4086" y="13238"/>
                    <a:pt x="4339" y="12889"/>
                    <a:pt x="4846" y="12573"/>
                  </a:cubicBezTo>
                  <a:cubicBezTo>
                    <a:pt x="4909" y="12541"/>
                    <a:pt x="4973" y="12478"/>
                    <a:pt x="5068" y="12446"/>
                  </a:cubicBezTo>
                  <a:cubicBezTo>
                    <a:pt x="5099" y="12414"/>
                    <a:pt x="5163" y="12414"/>
                    <a:pt x="5226" y="12383"/>
                  </a:cubicBezTo>
                  <a:cubicBezTo>
                    <a:pt x="5289" y="12351"/>
                    <a:pt x="5353" y="12319"/>
                    <a:pt x="5416" y="12288"/>
                  </a:cubicBezTo>
                  <a:cubicBezTo>
                    <a:pt x="5925" y="12087"/>
                    <a:pt x="6500" y="11975"/>
                    <a:pt x="7101" y="11975"/>
                  </a:cubicBezTo>
                  <a:cubicBezTo>
                    <a:pt x="8781" y="11975"/>
                    <a:pt x="10664" y="12852"/>
                    <a:pt x="11877" y="15138"/>
                  </a:cubicBezTo>
                  <a:cubicBezTo>
                    <a:pt x="13207" y="17988"/>
                    <a:pt x="16089" y="19983"/>
                    <a:pt x="19445" y="19983"/>
                  </a:cubicBezTo>
                  <a:cubicBezTo>
                    <a:pt x="22866" y="19983"/>
                    <a:pt x="25811" y="17893"/>
                    <a:pt x="27078" y="14948"/>
                  </a:cubicBezTo>
                  <a:cubicBezTo>
                    <a:pt x="27924" y="12958"/>
                    <a:pt x="29522" y="12034"/>
                    <a:pt x="30994" y="12034"/>
                  </a:cubicBezTo>
                  <a:cubicBezTo>
                    <a:pt x="32662" y="12034"/>
                    <a:pt x="34168" y="13221"/>
                    <a:pt x="34235" y="15391"/>
                  </a:cubicBezTo>
                  <a:lnTo>
                    <a:pt x="34235" y="19856"/>
                  </a:lnTo>
                  <a:cubicBezTo>
                    <a:pt x="34235" y="21725"/>
                    <a:pt x="35755" y="23277"/>
                    <a:pt x="37655" y="23277"/>
                  </a:cubicBezTo>
                  <a:lnTo>
                    <a:pt x="127025" y="23277"/>
                  </a:lnTo>
                  <a:cubicBezTo>
                    <a:pt x="128925" y="23277"/>
                    <a:pt x="130477" y="21725"/>
                    <a:pt x="130477" y="19856"/>
                  </a:cubicBezTo>
                  <a:lnTo>
                    <a:pt x="130477" y="3452"/>
                  </a:lnTo>
                  <a:cubicBezTo>
                    <a:pt x="130477" y="1552"/>
                    <a:pt x="128925" y="0"/>
                    <a:pt x="12702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6"/>
            <p:cNvSpPr/>
            <p:nvPr/>
          </p:nvSpPr>
          <p:spPr>
            <a:xfrm>
              <a:off x="4059775" y="3591000"/>
              <a:ext cx="340475" cy="341275"/>
            </a:xfrm>
            <a:custGeom>
              <a:avLst/>
              <a:gdLst/>
              <a:ahLst/>
              <a:cxnLst/>
              <a:rect l="l" t="t" r="r" b="b"/>
              <a:pathLst>
                <a:path w="13619" h="13651" extrusionOk="0">
                  <a:moveTo>
                    <a:pt x="13618" y="6841"/>
                  </a:moveTo>
                  <a:cubicBezTo>
                    <a:pt x="13618" y="10610"/>
                    <a:pt x="10578" y="13650"/>
                    <a:pt x="6809" y="13650"/>
                  </a:cubicBezTo>
                  <a:cubicBezTo>
                    <a:pt x="3041" y="13650"/>
                    <a:pt x="1" y="10610"/>
                    <a:pt x="1" y="6841"/>
                  </a:cubicBezTo>
                  <a:cubicBezTo>
                    <a:pt x="1" y="3073"/>
                    <a:pt x="3041" y="1"/>
                    <a:pt x="6809" y="1"/>
                  </a:cubicBezTo>
                  <a:cubicBezTo>
                    <a:pt x="10578" y="1"/>
                    <a:pt x="13618" y="3073"/>
                    <a:pt x="13618" y="684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6"/>
            <p:cNvSpPr/>
            <p:nvPr/>
          </p:nvSpPr>
          <p:spPr>
            <a:xfrm>
              <a:off x="3771600" y="3731150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439" y="1235"/>
                  </a:moveTo>
                  <a:cubicBezTo>
                    <a:pt x="2439" y="1900"/>
                    <a:pt x="1900" y="2439"/>
                    <a:pt x="1235" y="2439"/>
                  </a:cubicBezTo>
                  <a:cubicBezTo>
                    <a:pt x="538" y="2439"/>
                    <a:pt x="0" y="1900"/>
                    <a:pt x="0" y="1235"/>
                  </a:cubicBezTo>
                  <a:cubicBezTo>
                    <a:pt x="0" y="538"/>
                    <a:pt x="538" y="0"/>
                    <a:pt x="1235" y="0"/>
                  </a:cubicBezTo>
                  <a:cubicBezTo>
                    <a:pt x="1900" y="0"/>
                    <a:pt x="2439" y="538"/>
                    <a:pt x="2439" y="123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6"/>
            <p:cNvSpPr/>
            <p:nvPr/>
          </p:nvSpPr>
          <p:spPr>
            <a:xfrm>
              <a:off x="4631400" y="3503125"/>
              <a:ext cx="2341950" cy="517025"/>
            </a:xfrm>
            <a:custGeom>
              <a:avLst/>
              <a:gdLst/>
              <a:ahLst/>
              <a:cxnLst/>
              <a:rect l="l" t="t" r="r" b="b"/>
              <a:pathLst>
                <a:path w="93678" h="20681" extrusionOk="0">
                  <a:moveTo>
                    <a:pt x="2154" y="0"/>
                  </a:moveTo>
                  <a:cubicBezTo>
                    <a:pt x="982" y="0"/>
                    <a:pt x="1" y="982"/>
                    <a:pt x="1" y="2154"/>
                  </a:cubicBezTo>
                  <a:lnTo>
                    <a:pt x="1" y="18558"/>
                  </a:lnTo>
                  <a:cubicBezTo>
                    <a:pt x="1" y="19730"/>
                    <a:pt x="982" y="20680"/>
                    <a:pt x="2154" y="20680"/>
                  </a:cubicBezTo>
                  <a:lnTo>
                    <a:pt x="91524" y="20680"/>
                  </a:lnTo>
                  <a:cubicBezTo>
                    <a:pt x="92728" y="20680"/>
                    <a:pt x="93678" y="19730"/>
                    <a:pt x="93678" y="18558"/>
                  </a:cubicBezTo>
                  <a:lnTo>
                    <a:pt x="93678" y="2154"/>
                  </a:lnTo>
                  <a:cubicBezTo>
                    <a:pt x="93678" y="951"/>
                    <a:pt x="92728" y="0"/>
                    <a:pt x="9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6"/>
            <p:cNvSpPr/>
            <p:nvPr/>
          </p:nvSpPr>
          <p:spPr>
            <a:xfrm>
              <a:off x="4269575" y="3689975"/>
              <a:ext cx="30125" cy="106100"/>
            </a:xfrm>
            <a:custGeom>
              <a:avLst/>
              <a:gdLst/>
              <a:ahLst/>
              <a:cxnLst/>
              <a:rect l="l" t="t" r="r" b="b"/>
              <a:pathLst>
                <a:path w="1205" h="4244" extrusionOk="0">
                  <a:moveTo>
                    <a:pt x="286" y="64"/>
                  </a:moveTo>
                  <a:cubicBezTo>
                    <a:pt x="223" y="0"/>
                    <a:pt x="128" y="32"/>
                    <a:pt x="64" y="95"/>
                  </a:cubicBezTo>
                  <a:cubicBezTo>
                    <a:pt x="1" y="159"/>
                    <a:pt x="33" y="254"/>
                    <a:pt x="96" y="317"/>
                  </a:cubicBezTo>
                  <a:cubicBezTo>
                    <a:pt x="603" y="760"/>
                    <a:pt x="888" y="1425"/>
                    <a:pt x="888" y="2122"/>
                  </a:cubicBezTo>
                  <a:cubicBezTo>
                    <a:pt x="888" y="2819"/>
                    <a:pt x="603" y="3484"/>
                    <a:pt x="96" y="3959"/>
                  </a:cubicBezTo>
                  <a:cubicBezTo>
                    <a:pt x="33" y="4022"/>
                    <a:pt x="1" y="4117"/>
                    <a:pt x="64" y="4181"/>
                  </a:cubicBezTo>
                  <a:cubicBezTo>
                    <a:pt x="96" y="4212"/>
                    <a:pt x="159" y="4244"/>
                    <a:pt x="191" y="4244"/>
                  </a:cubicBezTo>
                  <a:cubicBezTo>
                    <a:pt x="223" y="4244"/>
                    <a:pt x="286" y="4212"/>
                    <a:pt x="286" y="4181"/>
                  </a:cubicBezTo>
                  <a:cubicBezTo>
                    <a:pt x="888" y="3674"/>
                    <a:pt x="1204" y="2914"/>
                    <a:pt x="1204" y="2122"/>
                  </a:cubicBezTo>
                  <a:cubicBezTo>
                    <a:pt x="1204" y="1362"/>
                    <a:pt x="888" y="602"/>
                    <a:pt x="286" y="64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6"/>
            <p:cNvSpPr/>
            <p:nvPr/>
          </p:nvSpPr>
          <p:spPr>
            <a:xfrm>
              <a:off x="4287000" y="3671750"/>
              <a:ext cx="38025" cy="142550"/>
            </a:xfrm>
            <a:custGeom>
              <a:avLst/>
              <a:gdLst/>
              <a:ahLst/>
              <a:cxnLst/>
              <a:rect l="l" t="t" r="r" b="b"/>
              <a:pathLst>
                <a:path w="1521" h="5702" extrusionOk="0">
                  <a:moveTo>
                    <a:pt x="286" y="64"/>
                  </a:moveTo>
                  <a:cubicBezTo>
                    <a:pt x="222" y="1"/>
                    <a:pt x="127" y="1"/>
                    <a:pt x="64" y="64"/>
                  </a:cubicBezTo>
                  <a:cubicBezTo>
                    <a:pt x="1" y="128"/>
                    <a:pt x="1" y="254"/>
                    <a:pt x="64" y="286"/>
                  </a:cubicBezTo>
                  <a:cubicBezTo>
                    <a:pt x="792" y="951"/>
                    <a:pt x="1204" y="1901"/>
                    <a:pt x="1204" y="2851"/>
                  </a:cubicBezTo>
                  <a:cubicBezTo>
                    <a:pt x="1204" y="3833"/>
                    <a:pt x="792" y="4783"/>
                    <a:pt x="64" y="5416"/>
                  </a:cubicBezTo>
                  <a:cubicBezTo>
                    <a:pt x="1" y="5480"/>
                    <a:pt x="1" y="5606"/>
                    <a:pt x="64" y="5670"/>
                  </a:cubicBezTo>
                  <a:cubicBezTo>
                    <a:pt x="96" y="5701"/>
                    <a:pt x="127" y="5701"/>
                    <a:pt x="159" y="5701"/>
                  </a:cubicBezTo>
                  <a:cubicBezTo>
                    <a:pt x="222" y="5701"/>
                    <a:pt x="254" y="5701"/>
                    <a:pt x="286" y="5670"/>
                  </a:cubicBezTo>
                  <a:cubicBezTo>
                    <a:pt x="1077" y="4941"/>
                    <a:pt x="1521" y="3928"/>
                    <a:pt x="1521" y="2851"/>
                  </a:cubicBezTo>
                  <a:cubicBezTo>
                    <a:pt x="1521" y="1806"/>
                    <a:pt x="1077" y="761"/>
                    <a:pt x="286" y="64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6"/>
            <p:cNvSpPr/>
            <p:nvPr/>
          </p:nvSpPr>
          <p:spPr>
            <a:xfrm>
              <a:off x="4160325" y="3689975"/>
              <a:ext cx="29325" cy="106100"/>
            </a:xfrm>
            <a:custGeom>
              <a:avLst/>
              <a:gdLst/>
              <a:ahLst/>
              <a:cxnLst/>
              <a:rect l="l" t="t" r="r" b="b"/>
              <a:pathLst>
                <a:path w="1173" h="4244" extrusionOk="0">
                  <a:moveTo>
                    <a:pt x="1141" y="95"/>
                  </a:moveTo>
                  <a:cubicBezTo>
                    <a:pt x="1077" y="32"/>
                    <a:pt x="951" y="0"/>
                    <a:pt x="887" y="64"/>
                  </a:cubicBezTo>
                  <a:cubicBezTo>
                    <a:pt x="317" y="602"/>
                    <a:pt x="1" y="1362"/>
                    <a:pt x="1" y="2122"/>
                  </a:cubicBezTo>
                  <a:cubicBezTo>
                    <a:pt x="1" y="2914"/>
                    <a:pt x="317" y="3674"/>
                    <a:pt x="887" y="4212"/>
                  </a:cubicBezTo>
                  <a:cubicBezTo>
                    <a:pt x="919" y="4212"/>
                    <a:pt x="982" y="4244"/>
                    <a:pt x="1014" y="4244"/>
                  </a:cubicBezTo>
                  <a:cubicBezTo>
                    <a:pt x="1046" y="4244"/>
                    <a:pt x="1109" y="4212"/>
                    <a:pt x="1141" y="4181"/>
                  </a:cubicBezTo>
                  <a:cubicBezTo>
                    <a:pt x="1172" y="4117"/>
                    <a:pt x="1172" y="4022"/>
                    <a:pt x="1109" y="3959"/>
                  </a:cubicBezTo>
                  <a:cubicBezTo>
                    <a:pt x="602" y="3484"/>
                    <a:pt x="317" y="2819"/>
                    <a:pt x="317" y="2154"/>
                  </a:cubicBezTo>
                  <a:cubicBezTo>
                    <a:pt x="317" y="1457"/>
                    <a:pt x="602" y="792"/>
                    <a:pt x="1109" y="317"/>
                  </a:cubicBezTo>
                  <a:cubicBezTo>
                    <a:pt x="1172" y="254"/>
                    <a:pt x="1172" y="159"/>
                    <a:pt x="1141" y="95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6"/>
            <p:cNvSpPr/>
            <p:nvPr/>
          </p:nvSpPr>
          <p:spPr>
            <a:xfrm>
              <a:off x="4135000" y="3671750"/>
              <a:ext cx="38025" cy="142550"/>
            </a:xfrm>
            <a:custGeom>
              <a:avLst/>
              <a:gdLst/>
              <a:ahLst/>
              <a:cxnLst/>
              <a:rect l="l" t="t" r="r" b="b"/>
              <a:pathLst>
                <a:path w="1521" h="5702" extrusionOk="0">
                  <a:moveTo>
                    <a:pt x="317" y="2851"/>
                  </a:moveTo>
                  <a:cubicBezTo>
                    <a:pt x="317" y="1901"/>
                    <a:pt x="729" y="951"/>
                    <a:pt x="1457" y="286"/>
                  </a:cubicBezTo>
                  <a:cubicBezTo>
                    <a:pt x="1520" y="254"/>
                    <a:pt x="1520" y="128"/>
                    <a:pt x="1457" y="64"/>
                  </a:cubicBezTo>
                  <a:cubicBezTo>
                    <a:pt x="1394" y="1"/>
                    <a:pt x="1299" y="1"/>
                    <a:pt x="1235" y="64"/>
                  </a:cubicBezTo>
                  <a:cubicBezTo>
                    <a:pt x="444" y="793"/>
                    <a:pt x="0" y="1806"/>
                    <a:pt x="0" y="2851"/>
                  </a:cubicBezTo>
                  <a:cubicBezTo>
                    <a:pt x="0" y="3928"/>
                    <a:pt x="444" y="4941"/>
                    <a:pt x="1235" y="5670"/>
                  </a:cubicBezTo>
                  <a:cubicBezTo>
                    <a:pt x="1267" y="5701"/>
                    <a:pt x="1299" y="5701"/>
                    <a:pt x="1362" y="5701"/>
                  </a:cubicBezTo>
                  <a:cubicBezTo>
                    <a:pt x="1394" y="5701"/>
                    <a:pt x="1425" y="5701"/>
                    <a:pt x="1457" y="5670"/>
                  </a:cubicBezTo>
                  <a:cubicBezTo>
                    <a:pt x="1520" y="5606"/>
                    <a:pt x="1520" y="5480"/>
                    <a:pt x="1457" y="5448"/>
                  </a:cubicBezTo>
                  <a:cubicBezTo>
                    <a:pt x="729" y="4783"/>
                    <a:pt x="317" y="3833"/>
                    <a:pt x="317" y="2851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6"/>
            <p:cNvSpPr/>
            <p:nvPr/>
          </p:nvSpPr>
          <p:spPr>
            <a:xfrm>
              <a:off x="4190400" y="3704225"/>
              <a:ext cx="79200" cy="163125"/>
            </a:xfrm>
            <a:custGeom>
              <a:avLst/>
              <a:gdLst/>
              <a:ahLst/>
              <a:cxnLst/>
              <a:rect l="l" t="t" r="r" b="b"/>
              <a:pathLst>
                <a:path w="3168" h="6525" extrusionOk="0"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  <a:moveTo>
                    <a:pt x="1901" y="2787"/>
                  </a:move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lose/>
                </a:path>
              </a:pathLst>
            </a:custGeom>
            <a:solidFill>
              <a:srgbClr val="782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6"/>
            <p:cNvSpPr/>
            <p:nvPr/>
          </p:nvSpPr>
          <p:spPr>
            <a:xfrm>
              <a:off x="4269575" y="3690700"/>
              <a:ext cx="30125" cy="105375"/>
            </a:xfrm>
            <a:custGeom>
              <a:avLst/>
              <a:gdLst/>
              <a:ahLst/>
              <a:cxnLst/>
              <a:rect l="l" t="t" r="r" b="b"/>
              <a:pathLst>
                <a:path w="1205" h="4215" extrusionOk="0">
                  <a:moveTo>
                    <a:pt x="203" y="0"/>
                  </a:moveTo>
                  <a:cubicBezTo>
                    <a:pt x="155" y="0"/>
                    <a:pt x="103" y="27"/>
                    <a:pt x="64" y="66"/>
                  </a:cubicBezTo>
                  <a:cubicBezTo>
                    <a:pt x="1" y="130"/>
                    <a:pt x="33" y="225"/>
                    <a:pt x="96" y="288"/>
                  </a:cubicBezTo>
                  <a:cubicBezTo>
                    <a:pt x="603" y="731"/>
                    <a:pt x="888" y="1396"/>
                    <a:pt x="888" y="2093"/>
                  </a:cubicBezTo>
                  <a:cubicBezTo>
                    <a:pt x="888" y="2790"/>
                    <a:pt x="603" y="3455"/>
                    <a:pt x="96" y="3930"/>
                  </a:cubicBezTo>
                  <a:cubicBezTo>
                    <a:pt x="33" y="3993"/>
                    <a:pt x="1" y="4088"/>
                    <a:pt x="64" y="4152"/>
                  </a:cubicBezTo>
                  <a:cubicBezTo>
                    <a:pt x="96" y="4183"/>
                    <a:pt x="159" y="4215"/>
                    <a:pt x="191" y="4215"/>
                  </a:cubicBezTo>
                  <a:cubicBezTo>
                    <a:pt x="223" y="4215"/>
                    <a:pt x="286" y="4183"/>
                    <a:pt x="286" y="4152"/>
                  </a:cubicBezTo>
                  <a:cubicBezTo>
                    <a:pt x="888" y="3645"/>
                    <a:pt x="1204" y="2885"/>
                    <a:pt x="1204" y="2093"/>
                  </a:cubicBezTo>
                  <a:cubicBezTo>
                    <a:pt x="1204" y="1333"/>
                    <a:pt x="888" y="573"/>
                    <a:pt x="286" y="35"/>
                  </a:cubicBezTo>
                  <a:cubicBezTo>
                    <a:pt x="262" y="10"/>
                    <a:pt x="233" y="0"/>
                    <a:pt x="2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6"/>
            <p:cNvSpPr/>
            <p:nvPr/>
          </p:nvSpPr>
          <p:spPr>
            <a:xfrm>
              <a:off x="4287000" y="3672150"/>
              <a:ext cx="38025" cy="142150"/>
            </a:xfrm>
            <a:custGeom>
              <a:avLst/>
              <a:gdLst/>
              <a:ahLst/>
              <a:cxnLst/>
              <a:rect l="l" t="t" r="r" b="b"/>
              <a:pathLst>
                <a:path w="1521" h="5686" extrusionOk="0">
                  <a:moveTo>
                    <a:pt x="175" y="1"/>
                  </a:moveTo>
                  <a:cubicBezTo>
                    <a:pt x="135" y="1"/>
                    <a:pt x="96" y="17"/>
                    <a:pt x="64" y="48"/>
                  </a:cubicBezTo>
                  <a:cubicBezTo>
                    <a:pt x="1" y="112"/>
                    <a:pt x="1" y="238"/>
                    <a:pt x="64" y="270"/>
                  </a:cubicBezTo>
                  <a:cubicBezTo>
                    <a:pt x="792" y="935"/>
                    <a:pt x="1204" y="1885"/>
                    <a:pt x="1204" y="2835"/>
                  </a:cubicBezTo>
                  <a:cubicBezTo>
                    <a:pt x="1204" y="3817"/>
                    <a:pt x="792" y="4767"/>
                    <a:pt x="64" y="5400"/>
                  </a:cubicBezTo>
                  <a:cubicBezTo>
                    <a:pt x="1" y="5464"/>
                    <a:pt x="1" y="5590"/>
                    <a:pt x="64" y="5654"/>
                  </a:cubicBezTo>
                  <a:cubicBezTo>
                    <a:pt x="96" y="5685"/>
                    <a:pt x="127" y="5685"/>
                    <a:pt x="159" y="5685"/>
                  </a:cubicBezTo>
                  <a:cubicBezTo>
                    <a:pt x="222" y="5685"/>
                    <a:pt x="254" y="5685"/>
                    <a:pt x="286" y="5654"/>
                  </a:cubicBezTo>
                  <a:cubicBezTo>
                    <a:pt x="1077" y="4925"/>
                    <a:pt x="1521" y="3912"/>
                    <a:pt x="1521" y="2835"/>
                  </a:cubicBezTo>
                  <a:cubicBezTo>
                    <a:pt x="1521" y="1790"/>
                    <a:pt x="1077" y="745"/>
                    <a:pt x="286" y="48"/>
                  </a:cubicBezTo>
                  <a:cubicBezTo>
                    <a:pt x="254" y="17"/>
                    <a:pt x="214" y="1"/>
                    <a:pt x="1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6"/>
            <p:cNvSpPr/>
            <p:nvPr/>
          </p:nvSpPr>
          <p:spPr>
            <a:xfrm>
              <a:off x="4160325" y="3690700"/>
              <a:ext cx="29325" cy="105375"/>
            </a:xfrm>
            <a:custGeom>
              <a:avLst/>
              <a:gdLst/>
              <a:ahLst/>
              <a:cxnLst/>
              <a:rect l="l" t="t" r="r" b="b"/>
              <a:pathLst>
                <a:path w="1173" h="4215" extrusionOk="0">
                  <a:moveTo>
                    <a:pt x="981" y="0"/>
                  </a:moveTo>
                  <a:cubicBezTo>
                    <a:pt x="945" y="0"/>
                    <a:pt x="911" y="10"/>
                    <a:pt x="887" y="35"/>
                  </a:cubicBezTo>
                  <a:cubicBezTo>
                    <a:pt x="317" y="573"/>
                    <a:pt x="1" y="1333"/>
                    <a:pt x="1" y="2093"/>
                  </a:cubicBezTo>
                  <a:cubicBezTo>
                    <a:pt x="1" y="2885"/>
                    <a:pt x="317" y="3645"/>
                    <a:pt x="887" y="4183"/>
                  </a:cubicBezTo>
                  <a:cubicBezTo>
                    <a:pt x="919" y="4183"/>
                    <a:pt x="982" y="4215"/>
                    <a:pt x="1014" y="4215"/>
                  </a:cubicBezTo>
                  <a:cubicBezTo>
                    <a:pt x="1046" y="4215"/>
                    <a:pt x="1109" y="4183"/>
                    <a:pt x="1141" y="4152"/>
                  </a:cubicBezTo>
                  <a:cubicBezTo>
                    <a:pt x="1172" y="4088"/>
                    <a:pt x="1172" y="3993"/>
                    <a:pt x="1109" y="3930"/>
                  </a:cubicBezTo>
                  <a:cubicBezTo>
                    <a:pt x="602" y="3455"/>
                    <a:pt x="317" y="2790"/>
                    <a:pt x="317" y="2125"/>
                  </a:cubicBezTo>
                  <a:cubicBezTo>
                    <a:pt x="317" y="1428"/>
                    <a:pt x="602" y="763"/>
                    <a:pt x="1109" y="288"/>
                  </a:cubicBezTo>
                  <a:cubicBezTo>
                    <a:pt x="1172" y="225"/>
                    <a:pt x="1172" y="130"/>
                    <a:pt x="1141" y="66"/>
                  </a:cubicBezTo>
                  <a:cubicBezTo>
                    <a:pt x="1102" y="27"/>
                    <a:pt x="1038" y="0"/>
                    <a:pt x="98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6"/>
            <p:cNvSpPr/>
            <p:nvPr/>
          </p:nvSpPr>
          <p:spPr>
            <a:xfrm>
              <a:off x="4135000" y="3672150"/>
              <a:ext cx="38025" cy="142150"/>
            </a:xfrm>
            <a:custGeom>
              <a:avLst/>
              <a:gdLst/>
              <a:ahLst/>
              <a:cxnLst/>
              <a:rect l="l" t="t" r="r" b="b"/>
              <a:pathLst>
                <a:path w="1521" h="5686" extrusionOk="0">
                  <a:moveTo>
                    <a:pt x="1346" y="1"/>
                  </a:moveTo>
                  <a:cubicBezTo>
                    <a:pt x="1307" y="1"/>
                    <a:pt x="1267" y="17"/>
                    <a:pt x="1235" y="48"/>
                  </a:cubicBezTo>
                  <a:cubicBezTo>
                    <a:pt x="444" y="777"/>
                    <a:pt x="0" y="1790"/>
                    <a:pt x="0" y="2835"/>
                  </a:cubicBezTo>
                  <a:cubicBezTo>
                    <a:pt x="0" y="3912"/>
                    <a:pt x="444" y="4925"/>
                    <a:pt x="1235" y="5654"/>
                  </a:cubicBezTo>
                  <a:cubicBezTo>
                    <a:pt x="1267" y="5685"/>
                    <a:pt x="1299" y="5685"/>
                    <a:pt x="1362" y="5685"/>
                  </a:cubicBezTo>
                  <a:cubicBezTo>
                    <a:pt x="1394" y="5685"/>
                    <a:pt x="1425" y="5685"/>
                    <a:pt x="1457" y="5654"/>
                  </a:cubicBezTo>
                  <a:cubicBezTo>
                    <a:pt x="1520" y="5590"/>
                    <a:pt x="1520" y="5464"/>
                    <a:pt x="1457" y="5432"/>
                  </a:cubicBezTo>
                  <a:cubicBezTo>
                    <a:pt x="729" y="4767"/>
                    <a:pt x="317" y="3817"/>
                    <a:pt x="317" y="2835"/>
                  </a:cubicBezTo>
                  <a:cubicBezTo>
                    <a:pt x="317" y="1885"/>
                    <a:pt x="729" y="935"/>
                    <a:pt x="1457" y="270"/>
                  </a:cubicBezTo>
                  <a:cubicBezTo>
                    <a:pt x="1520" y="238"/>
                    <a:pt x="1520" y="112"/>
                    <a:pt x="1457" y="48"/>
                  </a:cubicBezTo>
                  <a:cubicBezTo>
                    <a:pt x="1425" y="17"/>
                    <a:pt x="1386" y="1"/>
                    <a:pt x="134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6"/>
            <p:cNvSpPr/>
            <p:nvPr/>
          </p:nvSpPr>
          <p:spPr>
            <a:xfrm>
              <a:off x="4190400" y="3704225"/>
              <a:ext cx="79200" cy="163125"/>
            </a:xfrm>
            <a:custGeom>
              <a:avLst/>
              <a:gdLst/>
              <a:ahLst/>
              <a:cxnLst/>
              <a:rect l="l" t="t" r="r" b="b"/>
              <a:pathLst>
                <a:path w="3168" h="6525" extrusionOk="0">
                  <a:moveTo>
                    <a:pt x="1584" y="317"/>
                  </a:move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lose/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6"/>
            <p:cNvSpPr/>
            <p:nvPr/>
          </p:nvSpPr>
          <p:spPr>
            <a:xfrm>
              <a:off x="4269575" y="3689975"/>
              <a:ext cx="30125" cy="106100"/>
            </a:xfrm>
            <a:custGeom>
              <a:avLst/>
              <a:gdLst/>
              <a:ahLst/>
              <a:cxnLst/>
              <a:rect l="l" t="t" r="r" b="b"/>
              <a:pathLst>
                <a:path w="1205" h="4244" fill="none" extrusionOk="0">
                  <a:moveTo>
                    <a:pt x="286" y="64"/>
                  </a:moveTo>
                  <a:cubicBezTo>
                    <a:pt x="223" y="0"/>
                    <a:pt x="128" y="32"/>
                    <a:pt x="64" y="95"/>
                  </a:cubicBezTo>
                  <a:cubicBezTo>
                    <a:pt x="1" y="159"/>
                    <a:pt x="33" y="254"/>
                    <a:pt x="96" y="317"/>
                  </a:cubicBezTo>
                  <a:cubicBezTo>
                    <a:pt x="603" y="760"/>
                    <a:pt x="888" y="1425"/>
                    <a:pt x="888" y="2122"/>
                  </a:cubicBezTo>
                  <a:cubicBezTo>
                    <a:pt x="888" y="2819"/>
                    <a:pt x="603" y="3484"/>
                    <a:pt x="96" y="3959"/>
                  </a:cubicBezTo>
                  <a:cubicBezTo>
                    <a:pt x="33" y="4022"/>
                    <a:pt x="1" y="4117"/>
                    <a:pt x="64" y="4181"/>
                  </a:cubicBezTo>
                  <a:cubicBezTo>
                    <a:pt x="96" y="4212"/>
                    <a:pt x="159" y="4244"/>
                    <a:pt x="191" y="4244"/>
                  </a:cubicBezTo>
                  <a:cubicBezTo>
                    <a:pt x="223" y="4244"/>
                    <a:pt x="286" y="4212"/>
                    <a:pt x="286" y="4181"/>
                  </a:cubicBezTo>
                  <a:cubicBezTo>
                    <a:pt x="888" y="3674"/>
                    <a:pt x="1204" y="2914"/>
                    <a:pt x="1204" y="2122"/>
                  </a:cubicBezTo>
                  <a:cubicBezTo>
                    <a:pt x="1204" y="1362"/>
                    <a:pt x="888" y="602"/>
                    <a:pt x="286" y="64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6"/>
            <p:cNvSpPr/>
            <p:nvPr/>
          </p:nvSpPr>
          <p:spPr>
            <a:xfrm>
              <a:off x="4287000" y="3671750"/>
              <a:ext cx="38025" cy="142550"/>
            </a:xfrm>
            <a:custGeom>
              <a:avLst/>
              <a:gdLst/>
              <a:ahLst/>
              <a:cxnLst/>
              <a:rect l="l" t="t" r="r" b="b"/>
              <a:pathLst>
                <a:path w="1521" h="5702" fill="none" extrusionOk="0">
                  <a:moveTo>
                    <a:pt x="286" y="64"/>
                  </a:moveTo>
                  <a:cubicBezTo>
                    <a:pt x="222" y="1"/>
                    <a:pt x="127" y="1"/>
                    <a:pt x="64" y="64"/>
                  </a:cubicBezTo>
                  <a:cubicBezTo>
                    <a:pt x="1" y="128"/>
                    <a:pt x="1" y="254"/>
                    <a:pt x="64" y="286"/>
                  </a:cubicBezTo>
                  <a:cubicBezTo>
                    <a:pt x="792" y="951"/>
                    <a:pt x="1204" y="1901"/>
                    <a:pt x="1204" y="2851"/>
                  </a:cubicBezTo>
                  <a:cubicBezTo>
                    <a:pt x="1204" y="3833"/>
                    <a:pt x="792" y="4783"/>
                    <a:pt x="64" y="5416"/>
                  </a:cubicBezTo>
                  <a:cubicBezTo>
                    <a:pt x="1" y="5480"/>
                    <a:pt x="1" y="5606"/>
                    <a:pt x="64" y="5670"/>
                  </a:cubicBezTo>
                  <a:cubicBezTo>
                    <a:pt x="96" y="5701"/>
                    <a:pt x="127" y="5701"/>
                    <a:pt x="159" y="5701"/>
                  </a:cubicBezTo>
                  <a:cubicBezTo>
                    <a:pt x="222" y="5701"/>
                    <a:pt x="254" y="5701"/>
                    <a:pt x="286" y="5670"/>
                  </a:cubicBezTo>
                  <a:cubicBezTo>
                    <a:pt x="1077" y="4941"/>
                    <a:pt x="1521" y="3928"/>
                    <a:pt x="1521" y="2851"/>
                  </a:cubicBezTo>
                  <a:cubicBezTo>
                    <a:pt x="1521" y="1806"/>
                    <a:pt x="1077" y="761"/>
                    <a:pt x="286" y="64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6"/>
            <p:cNvSpPr/>
            <p:nvPr/>
          </p:nvSpPr>
          <p:spPr>
            <a:xfrm>
              <a:off x="4160325" y="3689975"/>
              <a:ext cx="29325" cy="106100"/>
            </a:xfrm>
            <a:custGeom>
              <a:avLst/>
              <a:gdLst/>
              <a:ahLst/>
              <a:cxnLst/>
              <a:rect l="l" t="t" r="r" b="b"/>
              <a:pathLst>
                <a:path w="1173" h="4244" fill="none" extrusionOk="0">
                  <a:moveTo>
                    <a:pt x="1141" y="95"/>
                  </a:moveTo>
                  <a:cubicBezTo>
                    <a:pt x="1077" y="32"/>
                    <a:pt x="951" y="0"/>
                    <a:pt x="887" y="64"/>
                  </a:cubicBezTo>
                  <a:cubicBezTo>
                    <a:pt x="317" y="602"/>
                    <a:pt x="1" y="1362"/>
                    <a:pt x="1" y="2122"/>
                  </a:cubicBezTo>
                  <a:cubicBezTo>
                    <a:pt x="1" y="2914"/>
                    <a:pt x="317" y="3674"/>
                    <a:pt x="887" y="4212"/>
                  </a:cubicBezTo>
                  <a:cubicBezTo>
                    <a:pt x="919" y="4212"/>
                    <a:pt x="982" y="4244"/>
                    <a:pt x="1014" y="4244"/>
                  </a:cubicBezTo>
                  <a:cubicBezTo>
                    <a:pt x="1046" y="4244"/>
                    <a:pt x="1109" y="4212"/>
                    <a:pt x="1141" y="4181"/>
                  </a:cubicBezTo>
                  <a:cubicBezTo>
                    <a:pt x="1172" y="4117"/>
                    <a:pt x="1172" y="4022"/>
                    <a:pt x="1109" y="3959"/>
                  </a:cubicBezTo>
                  <a:cubicBezTo>
                    <a:pt x="602" y="3484"/>
                    <a:pt x="317" y="2819"/>
                    <a:pt x="317" y="2154"/>
                  </a:cubicBezTo>
                  <a:cubicBezTo>
                    <a:pt x="317" y="1457"/>
                    <a:pt x="602" y="792"/>
                    <a:pt x="1109" y="317"/>
                  </a:cubicBezTo>
                  <a:cubicBezTo>
                    <a:pt x="1172" y="254"/>
                    <a:pt x="1172" y="159"/>
                    <a:pt x="1141" y="95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6"/>
            <p:cNvSpPr/>
            <p:nvPr/>
          </p:nvSpPr>
          <p:spPr>
            <a:xfrm>
              <a:off x="4135000" y="3671750"/>
              <a:ext cx="38025" cy="142550"/>
            </a:xfrm>
            <a:custGeom>
              <a:avLst/>
              <a:gdLst/>
              <a:ahLst/>
              <a:cxnLst/>
              <a:rect l="l" t="t" r="r" b="b"/>
              <a:pathLst>
                <a:path w="1521" h="5702" fill="none" extrusionOk="0">
                  <a:moveTo>
                    <a:pt x="317" y="2851"/>
                  </a:moveTo>
                  <a:cubicBezTo>
                    <a:pt x="317" y="1901"/>
                    <a:pt x="729" y="951"/>
                    <a:pt x="1457" y="286"/>
                  </a:cubicBezTo>
                  <a:cubicBezTo>
                    <a:pt x="1520" y="254"/>
                    <a:pt x="1520" y="128"/>
                    <a:pt x="1457" y="64"/>
                  </a:cubicBezTo>
                  <a:cubicBezTo>
                    <a:pt x="1394" y="1"/>
                    <a:pt x="1299" y="1"/>
                    <a:pt x="1235" y="64"/>
                  </a:cubicBezTo>
                  <a:cubicBezTo>
                    <a:pt x="444" y="793"/>
                    <a:pt x="0" y="1806"/>
                    <a:pt x="0" y="2851"/>
                  </a:cubicBezTo>
                  <a:cubicBezTo>
                    <a:pt x="0" y="3928"/>
                    <a:pt x="444" y="4941"/>
                    <a:pt x="1235" y="5670"/>
                  </a:cubicBezTo>
                  <a:cubicBezTo>
                    <a:pt x="1267" y="5701"/>
                    <a:pt x="1299" y="5701"/>
                    <a:pt x="1362" y="5701"/>
                  </a:cubicBezTo>
                  <a:cubicBezTo>
                    <a:pt x="1394" y="5701"/>
                    <a:pt x="1425" y="5701"/>
                    <a:pt x="1457" y="5670"/>
                  </a:cubicBezTo>
                  <a:cubicBezTo>
                    <a:pt x="1520" y="5606"/>
                    <a:pt x="1520" y="5480"/>
                    <a:pt x="1457" y="5448"/>
                  </a:cubicBezTo>
                  <a:cubicBezTo>
                    <a:pt x="729" y="4783"/>
                    <a:pt x="317" y="3833"/>
                    <a:pt x="317" y="2851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6"/>
            <p:cNvSpPr/>
            <p:nvPr/>
          </p:nvSpPr>
          <p:spPr>
            <a:xfrm>
              <a:off x="4190400" y="3704225"/>
              <a:ext cx="79200" cy="163125"/>
            </a:xfrm>
            <a:custGeom>
              <a:avLst/>
              <a:gdLst/>
              <a:ahLst/>
              <a:cxnLst/>
              <a:rect l="l" t="t" r="r" b="b"/>
              <a:pathLst>
                <a:path w="3168" h="6525" fill="none" extrusionOk="0">
                  <a:moveTo>
                    <a:pt x="1584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217"/>
                    <a:pt x="413" y="2819"/>
                    <a:pt x="1046" y="3041"/>
                  </a:cubicBezTo>
                  <a:lnTo>
                    <a:pt x="1046" y="5986"/>
                  </a:lnTo>
                  <a:cubicBezTo>
                    <a:pt x="1046" y="6302"/>
                    <a:pt x="1299" y="6524"/>
                    <a:pt x="1584" y="6524"/>
                  </a:cubicBezTo>
                  <a:cubicBezTo>
                    <a:pt x="1869" y="6524"/>
                    <a:pt x="2123" y="6302"/>
                    <a:pt x="2123" y="5986"/>
                  </a:cubicBezTo>
                  <a:lnTo>
                    <a:pt x="2123" y="3041"/>
                  </a:lnTo>
                  <a:cubicBezTo>
                    <a:pt x="2725" y="2819"/>
                    <a:pt x="3168" y="2249"/>
                    <a:pt x="3168" y="1552"/>
                  </a:cubicBezTo>
                  <a:cubicBezTo>
                    <a:pt x="3168" y="697"/>
                    <a:pt x="2440" y="0"/>
                    <a:pt x="1584" y="0"/>
                  </a:cubicBezTo>
                  <a:close/>
                  <a:moveTo>
                    <a:pt x="1901" y="2787"/>
                  </a:moveTo>
                  <a:cubicBezTo>
                    <a:pt x="1838" y="2787"/>
                    <a:pt x="1806" y="2851"/>
                    <a:pt x="1806" y="2946"/>
                  </a:cubicBezTo>
                  <a:lnTo>
                    <a:pt x="1806" y="5986"/>
                  </a:lnTo>
                  <a:cubicBezTo>
                    <a:pt x="1806" y="6112"/>
                    <a:pt x="1711" y="6207"/>
                    <a:pt x="1584" y="6207"/>
                  </a:cubicBezTo>
                  <a:cubicBezTo>
                    <a:pt x="1458" y="6207"/>
                    <a:pt x="1363" y="6112"/>
                    <a:pt x="1363" y="5986"/>
                  </a:cubicBezTo>
                  <a:lnTo>
                    <a:pt x="1363" y="2946"/>
                  </a:lnTo>
                  <a:cubicBezTo>
                    <a:pt x="1363" y="2851"/>
                    <a:pt x="1299" y="2787"/>
                    <a:pt x="1236" y="2787"/>
                  </a:cubicBezTo>
                  <a:cubicBezTo>
                    <a:pt x="698" y="2629"/>
                    <a:pt x="318" y="2122"/>
                    <a:pt x="318" y="1552"/>
                  </a:cubicBezTo>
                  <a:cubicBezTo>
                    <a:pt x="318" y="887"/>
                    <a:pt x="888" y="317"/>
                    <a:pt x="1584" y="317"/>
                  </a:cubicBezTo>
                  <a:cubicBezTo>
                    <a:pt x="2281" y="317"/>
                    <a:pt x="2851" y="855"/>
                    <a:pt x="2851" y="1552"/>
                  </a:cubicBezTo>
                  <a:cubicBezTo>
                    <a:pt x="2851" y="2122"/>
                    <a:pt x="2471" y="2629"/>
                    <a:pt x="1901" y="2787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30475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6"/>
            <p:cNvSpPr/>
            <p:nvPr/>
          </p:nvSpPr>
          <p:spPr>
            <a:xfrm>
              <a:off x="595975" y="3956000"/>
              <a:ext cx="3262725" cy="581150"/>
            </a:xfrm>
            <a:custGeom>
              <a:avLst/>
              <a:gdLst/>
              <a:ahLst/>
              <a:cxnLst/>
              <a:rect l="l" t="t" r="r" b="b"/>
              <a:pathLst>
                <a:path w="130509" h="23246" extrusionOk="0">
                  <a:moveTo>
                    <a:pt x="3421" y="0"/>
                  </a:moveTo>
                  <a:cubicBezTo>
                    <a:pt x="1521" y="0"/>
                    <a:pt x="0" y="1520"/>
                    <a:pt x="0" y="3420"/>
                  </a:cubicBezTo>
                  <a:lnTo>
                    <a:pt x="0" y="19825"/>
                  </a:lnTo>
                  <a:cubicBezTo>
                    <a:pt x="0" y="21725"/>
                    <a:pt x="1521" y="23245"/>
                    <a:pt x="3421" y="23245"/>
                  </a:cubicBezTo>
                  <a:lnTo>
                    <a:pt x="92822" y="23245"/>
                  </a:lnTo>
                  <a:cubicBezTo>
                    <a:pt x="94723" y="23245"/>
                    <a:pt x="96274" y="21725"/>
                    <a:pt x="96274" y="19825"/>
                  </a:cubicBezTo>
                  <a:lnTo>
                    <a:pt x="96274" y="15360"/>
                  </a:lnTo>
                  <a:cubicBezTo>
                    <a:pt x="96325" y="13189"/>
                    <a:pt x="97823" y="12002"/>
                    <a:pt x="99487" y="12002"/>
                  </a:cubicBezTo>
                  <a:cubicBezTo>
                    <a:pt x="100956" y="12002"/>
                    <a:pt x="102554" y="12927"/>
                    <a:pt x="103400" y="14916"/>
                  </a:cubicBezTo>
                  <a:cubicBezTo>
                    <a:pt x="104667" y="17893"/>
                    <a:pt x="107612" y="19951"/>
                    <a:pt x="111032" y="19951"/>
                  </a:cubicBezTo>
                  <a:cubicBezTo>
                    <a:pt x="114389" y="19951"/>
                    <a:pt x="117271" y="17956"/>
                    <a:pt x="118601" y="15106"/>
                  </a:cubicBezTo>
                  <a:lnTo>
                    <a:pt x="118601" y="15138"/>
                  </a:lnTo>
                  <a:cubicBezTo>
                    <a:pt x="119815" y="12827"/>
                    <a:pt x="121700" y="11944"/>
                    <a:pt x="123381" y="11944"/>
                  </a:cubicBezTo>
                  <a:cubicBezTo>
                    <a:pt x="123980" y="11944"/>
                    <a:pt x="124554" y="12056"/>
                    <a:pt x="125062" y="12256"/>
                  </a:cubicBezTo>
                  <a:cubicBezTo>
                    <a:pt x="125125" y="12288"/>
                    <a:pt x="125188" y="12319"/>
                    <a:pt x="125252" y="12351"/>
                  </a:cubicBezTo>
                  <a:cubicBezTo>
                    <a:pt x="125315" y="12383"/>
                    <a:pt x="125378" y="12414"/>
                    <a:pt x="125410" y="12414"/>
                  </a:cubicBezTo>
                  <a:cubicBezTo>
                    <a:pt x="125505" y="12478"/>
                    <a:pt x="125568" y="12509"/>
                    <a:pt x="125632" y="12541"/>
                  </a:cubicBezTo>
                  <a:cubicBezTo>
                    <a:pt x="126138" y="12858"/>
                    <a:pt x="126392" y="13238"/>
                    <a:pt x="126645" y="13396"/>
                  </a:cubicBezTo>
                  <a:cubicBezTo>
                    <a:pt x="127057" y="13744"/>
                    <a:pt x="127563" y="13966"/>
                    <a:pt x="128165" y="13966"/>
                  </a:cubicBezTo>
                  <a:cubicBezTo>
                    <a:pt x="129432" y="13966"/>
                    <a:pt x="130509" y="12921"/>
                    <a:pt x="130509" y="11623"/>
                  </a:cubicBezTo>
                  <a:cubicBezTo>
                    <a:pt x="130509" y="10324"/>
                    <a:pt x="129432" y="9279"/>
                    <a:pt x="128165" y="9279"/>
                  </a:cubicBezTo>
                  <a:cubicBezTo>
                    <a:pt x="127563" y="9279"/>
                    <a:pt x="127057" y="9469"/>
                    <a:pt x="126645" y="9817"/>
                  </a:cubicBezTo>
                  <a:cubicBezTo>
                    <a:pt x="126392" y="10007"/>
                    <a:pt x="126138" y="10356"/>
                    <a:pt x="125632" y="10704"/>
                  </a:cubicBezTo>
                  <a:cubicBezTo>
                    <a:pt x="125568" y="10736"/>
                    <a:pt x="125505" y="10768"/>
                    <a:pt x="125410" y="10799"/>
                  </a:cubicBezTo>
                  <a:cubicBezTo>
                    <a:pt x="125378" y="10831"/>
                    <a:pt x="125315" y="10863"/>
                    <a:pt x="125283" y="10894"/>
                  </a:cubicBezTo>
                  <a:cubicBezTo>
                    <a:pt x="125188" y="10926"/>
                    <a:pt x="125157" y="10958"/>
                    <a:pt x="125062" y="10958"/>
                  </a:cubicBezTo>
                  <a:cubicBezTo>
                    <a:pt x="124550" y="11167"/>
                    <a:pt x="123971" y="11284"/>
                    <a:pt x="123366" y="11284"/>
                  </a:cubicBezTo>
                  <a:cubicBezTo>
                    <a:pt x="121689" y="11284"/>
                    <a:pt x="119811" y="10388"/>
                    <a:pt x="118601" y="8107"/>
                  </a:cubicBezTo>
                  <a:cubicBezTo>
                    <a:pt x="117271" y="5257"/>
                    <a:pt x="114389" y="3294"/>
                    <a:pt x="111032" y="3294"/>
                  </a:cubicBezTo>
                  <a:cubicBezTo>
                    <a:pt x="107612" y="3294"/>
                    <a:pt x="104667" y="5352"/>
                    <a:pt x="103400" y="8329"/>
                  </a:cubicBezTo>
                  <a:lnTo>
                    <a:pt x="103400" y="8297"/>
                  </a:lnTo>
                  <a:cubicBezTo>
                    <a:pt x="102569" y="10287"/>
                    <a:pt x="100972" y="11211"/>
                    <a:pt x="99500" y="11211"/>
                  </a:cubicBezTo>
                  <a:cubicBezTo>
                    <a:pt x="97832" y="11211"/>
                    <a:pt x="96325" y="10024"/>
                    <a:pt x="96274" y="7854"/>
                  </a:cubicBezTo>
                  <a:lnTo>
                    <a:pt x="96274" y="3420"/>
                  </a:lnTo>
                  <a:cubicBezTo>
                    <a:pt x="96274" y="1520"/>
                    <a:pt x="94723" y="0"/>
                    <a:pt x="928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6"/>
            <p:cNvSpPr/>
            <p:nvPr/>
          </p:nvSpPr>
          <p:spPr>
            <a:xfrm>
              <a:off x="3201550" y="4076325"/>
              <a:ext cx="340475" cy="340475"/>
            </a:xfrm>
            <a:custGeom>
              <a:avLst/>
              <a:gdLst/>
              <a:ahLst/>
              <a:cxnLst/>
              <a:rect l="l" t="t" r="r" b="b"/>
              <a:pathLst>
                <a:path w="13619" h="13619" extrusionOk="0">
                  <a:moveTo>
                    <a:pt x="13618" y="6810"/>
                  </a:moveTo>
                  <a:cubicBezTo>
                    <a:pt x="13618" y="10578"/>
                    <a:pt x="10578" y="13618"/>
                    <a:pt x="6809" y="13618"/>
                  </a:cubicBezTo>
                  <a:cubicBezTo>
                    <a:pt x="3041" y="13618"/>
                    <a:pt x="0" y="10578"/>
                    <a:pt x="0" y="6810"/>
                  </a:cubicBezTo>
                  <a:cubicBezTo>
                    <a:pt x="0" y="3041"/>
                    <a:pt x="3041" y="1"/>
                    <a:pt x="6809" y="1"/>
                  </a:cubicBezTo>
                  <a:cubicBezTo>
                    <a:pt x="10578" y="1"/>
                    <a:pt x="13618" y="3041"/>
                    <a:pt x="13618" y="681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6"/>
            <p:cNvSpPr/>
            <p:nvPr/>
          </p:nvSpPr>
          <p:spPr>
            <a:xfrm>
              <a:off x="3769225" y="4215675"/>
              <a:ext cx="60975" cy="60975"/>
            </a:xfrm>
            <a:custGeom>
              <a:avLst/>
              <a:gdLst/>
              <a:ahLst/>
              <a:cxnLst/>
              <a:rect l="l" t="t" r="r" b="b"/>
              <a:pathLst>
                <a:path w="2439" h="2439" extrusionOk="0">
                  <a:moveTo>
                    <a:pt x="2439" y="1236"/>
                  </a:moveTo>
                  <a:cubicBezTo>
                    <a:pt x="2439" y="1901"/>
                    <a:pt x="1900" y="2439"/>
                    <a:pt x="1203" y="2439"/>
                  </a:cubicBezTo>
                  <a:cubicBezTo>
                    <a:pt x="538" y="2439"/>
                    <a:pt x="0" y="1901"/>
                    <a:pt x="0" y="1236"/>
                  </a:cubicBezTo>
                  <a:cubicBezTo>
                    <a:pt x="0" y="571"/>
                    <a:pt x="538" y="0"/>
                    <a:pt x="1203" y="0"/>
                  </a:cubicBezTo>
                  <a:cubicBezTo>
                    <a:pt x="1900" y="0"/>
                    <a:pt x="2439" y="571"/>
                    <a:pt x="2439" y="123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6"/>
            <p:cNvSpPr/>
            <p:nvPr/>
          </p:nvSpPr>
          <p:spPr>
            <a:xfrm>
              <a:off x="627650" y="3987650"/>
              <a:ext cx="2342725" cy="517825"/>
            </a:xfrm>
            <a:custGeom>
              <a:avLst/>
              <a:gdLst/>
              <a:ahLst/>
              <a:cxnLst/>
              <a:rect l="l" t="t" r="r" b="b"/>
              <a:pathLst>
                <a:path w="93709" h="20713" extrusionOk="0">
                  <a:moveTo>
                    <a:pt x="2154" y="1"/>
                  </a:moveTo>
                  <a:cubicBezTo>
                    <a:pt x="982" y="1"/>
                    <a:pt x="0" y="983"/>
                    <a:pt x="0" y="2154"/>
                  </a:cubicBezTo>
                  <a:lnTo>
                    <a:pt x="0" y="18559"/>
                  </a:lnTo>
                  <a:cubicBezTo>
                    <a:pt x="0" y="19731"/>
                    <a:pt x="982" y="20712"/>
                    <a:pt x="2154" y="20712"/>
                  </a:cubicBezTo>
                  <a:lnTo>
                    <a:pt x="91555" y="20712"/>
                  </a:lnTo>
                  <a:cubicBezTo>
                    <a:pt x="92759" y="20712"/>
                    <a:pt x="93709" y="19731"/>
                    <a:pt x="93709" y="18559"/>
                  </a:cubicBezTo>
                  <a:lnTo>
                    <a:pt x="93709" y="2154"/>
                  </a:lnTo>
                  <a:cubicBezTo>
                    <a:pt x="93709" y="983"/>
                    <a:pt x="92727" y="1"/>
                    <a:pt x="91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6"/>
            <p:cNvSpPr/>
            <p:nvPr/>
          </p:nvSpPr>
          <p:spPr>
            <a:xfrm>
              <a:off x="3332975" y="4198250"/>
              <a:ext cx="77600" cy="77625"/>
            </a:xfrm>
            <a:custGeom>
              <a:avLst/>
              <a:gdLst/>
              <a:ahLst/>
              <a:cxnLst/>
              <a:rect l="l" t="t" r="r" b="b"/>
              <a:pathLst>
                <a:path w="3104" h="3105" extrusionOk="0">
                  <a:moveTo>
                    <a:pt x="1552" y="317"/>
                  </a:moveTo>
                  <a:cubicBezTo>
                    <a:pt x="2249" y="317"/>
                    <a:pt x="2787" y="856"/>
                    <a:pt x="2787" y="1553"/>
                  </a:cubicBezTo>
                  <a:cubicBezTo>
                    <a:pt x="2787" y="2249"/>
                    <a:pt x="2249" y="2788"/>
                    <a:pt x="1552" y="2788"/>
                  </a:cubicBezTo>
                  <a:cubicBezTo>
                    <a:pt x="887" y="2788"/>
                    <a:pt x="317" y="2249"/>
                    <a:pt x="317" y="1553"/>
                  </a:cubicBezTo>
                  <a:cubicBezTo>
                    <a:pt x="317" y="856"/>
                    <a:pt x="855" y="317"/>
                    <a:pt x="1552" y="317"/>
                  </a:cubicBezTo>
                  <a:close/>
                  <a:moveTo>
                    <a:pt x="1552" y="1"/>
                  </a:moveTo>
                  <a:cubicBezTo>
                    <a:pt x="697" y="1"/>
                    <a:pt x="0" y="697"/>
                    <a:pt x="0" y="1553"/>
                  </a:cubicBezTo>
                  <a:cubicBezTo>
                    <a:pt x="0" y="2408"/>
                    <a:pt x="697" y="3104"/>
                    <a:pt x="1552" y="3104"/>
                  </a:cubicBezTo>
                  <a:cubicBezTo>
                    <a:pt x="2407" y="3104"/>
                    <a:pt x="3104" y="2408"/>
                    <a:pt x="3104" y="1553"/>
                  </a:cubicBezTo>
                  <a:cubicBezTo>
                    <a:pt x="3104" y="697"/>
                    <a:pt x="2407" y="1"/>
                    <a:pt x="1552" y="1"/>
                  </a:cubicBezTo>
                  <a:close/>
                </a:path>
              </a:pathLst>
            </a:custGeom>
            <a:solidFill>
              <a:srgbClr val="CECECE"/>
            </a:solidFill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6"/>
            <p:cNvSpPr/>
            <p:nvPr/>
          </p:nvSpPr>
          <p:spPr>
            <a:xfrm>
              <a:off x="3259350" y="4134125"/>
              <a:ext cx="225650" cy="224875"/>
            </a:xfrm>
            <a:custGeom>
              <a:avLst/>
              <a:gdLst/>
              <a:ahLst/>
              <a:cxnLst/>
              <a:rect l="l" t="t" r="r" b="b"/>
              <a:pathLst>
                <a:path w="9026" h="8995" extrusionOk="0">
                  <a:moveTo>
                    <a:pt x="4497" y="317"/>
                  </a:moveTo>
                  <a:cubicBezTo>
                    <a:pt x="6809" y="317"/>
                    <a:pt x="8677" y="2186"/>
                    <a:pt x="8677" y="4498"/>
                  </a:cubicBezTo>
                  <a:cubicBezTo>
                    <a:pt x="8677" y="5923"/>
                    <a:pt x="7949" y="7221"/>
                    <a:pt x="6841" y="7949"/>
                  </a:cubicBezTo>
                  <a:cubicBezTo>
                    <a:pt x="6746" y="7411"/>
                    <a:pt x="6492" y="6936"/>
                    <a:pt x="6081" y="6588"/>
                  </a:cubicBezTo>
                  <a:cubicBezTo>
                    <a:pt x="5639" y="6176"/>
                    <a:pt x="5061" y="5983"/>
                    <a:pt x="4474" y="5983"/>
                  </a:cubicBezTo>
                  <a:cubicBezTo>
                    <a:pt x="4429" y="5983"/>
                    <a:pt x="4384" y="5984"/>
                    <a:pt x="4339" y="5986"/>
                  </a:cubicBezTo>
                  <a:cubicBezTo>
                    <a:pt x="3262" y="6049"/>
                    <a:pt x="2375" y="6873"/>
                    <a:pt x="2154" y="7981"/>
                  </a:cubicBezTo>
                  <a:cubicBezTo>
                    <a:pt x="1045" y="7221"/>
                    <a:pt x="317" y="5954"/>
                    <a:pt x="317" y="4498"/>
                  </a:cubicBezTo>
                  <a:cubicBezTo>
                    <a:pt x="317" y="2186"/>
                    <a:pt x="2185" y="317"/>
                    <a:pt x="4497" y="317"/>
                  </a:cubicBezTo>
                  <a:close/>
                  <a:moveTo>
                    <a:pt x="4487" y="6299"/>
                  </a:moveTo>
                  <a:cubicBezTo>
                    <a:pt x="4986" y="6299"/>
                    <a:pt x="5477" y="6486"/>
                    <a:pt x="5859" y="6809"/>
                  </a:cubicBezTo>
                  <a:cubicBezTo>
                    <a:pt x="6271" y="7158"/>
                    <a:pt x="6492" y="7633"/>
                    <a:pt x="6556" y="8139"/>
                  </a:cubicBezTo>
                  <a:cubicBezTo>
                    <a:pt x="5922" y="8488"/>
                    <a:pt x="5210" y="8662"/>
                    <a:pt x="4501" y="8662"/>
                  </a:cubicBezTo>
                  <a:cubicBezTo>
                    <a:pt x="3793" y="8662"/>
                    <a:pt x="3088" y="8488"/>
                    <a:pt x="2470" y="8139"/>
                  </a:cubicBezTo>
                  <a:cubicBezTo>
                    <a:pt x="2597" y="7158"/>
                    <a:pt x="3389" y="6366"/>
                    <a:pt x="4371" y="6303"/>
                  </a:cubicBezTo>
                  <a:cubicBezTo>
                    <a:pt x="4409" y="6300"/>
                    <a:pt x="4448" y="6299"/>
                    <a:pt x="4487" y="6299"/>
                  </a:cubicBezTo>
                  <a:close/>
                  <a:moveTo>
                    <a:pt x="4497" y="1"/>
                  </a:moveTo>
                  <a:cubicBezTo>
                    <a:pt x="2027" y="1"/>
                    <a:pt x="0" y="1996"/>
                    <a:pt x="0" y="4498"/>
                  </a:cubicBezTo>
                  <a:cubicBezTo>
                    <a:pt x="0" y="6113"/>
                    <a:pt x="855" y="7506"/>
                    <a:pt x="2122" y="8330"/>
                  </a:cubicBezTo>
                  <a:lnTo>
                    <a:pt x="2217" y="8361"/>
                  </a:lnTo>
                  <a:cubicBezTo>
                    <a:pt x="2217" y="8361"/>
                    <a:pt x="2217" y="8393"/>
                    <a:pt x="2249" y="8393"/>
                  </a:cubicBezTo>
                  <a:cubicBezTo>
                    <a:pt x="2312" y="8425"/>
                    <a:pt x="2375" y="8456"/>
                    <a:pt x="2470" y="8520"/>
                  </a:cubicBezTo>
                  <a:cubicBezTo>
                    <a:pt x="2502" y="8520"/>
                    <a:pt x="2534" y="8520"/>
                    <a:pt x="2534" y="8551"/>
                  </a:cubicBezTo>
                  <a:cubicBezTo>
                    <a:pt x="2660" y="8615"/>
                    <a:pt x="2819" y="8678"/>
                    <a:pt x="2945" y="8710"/>
                  </a:cubicBezTo>
                  <a:lnTo>
                    <a:pt x="3072" y="8773"/>
                  </a:lnTo>
                  <a:cubicBezTo>
                    <a:pt x="3135" y="8773"/>
                    <a:pt x="3199" y="8805"/>
                    <a:pt x="3262" y="8836"/>
                  </a:cubicBezTo>
                  <a:cubicBezTo>
                    <a:pt x="3325" y="8836"/>
                    <a:pt x="3420" y="8868"/>
                    <a:pt x="3484" y="8868"/>
                  </a:cubicBezTo>
                  <a:cubicBezTo>
                    <a:pt x="3547" y="8900"/>
                    <a:pt x="3610" y="8900"/>
                    <a:pt x="3674" y="8931"/>
                  </a:cubicBezTo>
                  <a:cubicBezTo>
                    <a:pt x="3769" y="8931"/>
                    <a:pt x="3895" y="8963"/>
                    <a:pt x="3990" y="8963"/>
                  </a:cubicBezTo>
                  <a:cubicBezTo>
                    <a:pt x="4022" y="8963"/>
                    <a:pt x="4054" y="8963"/>
                    <a:pt x="4117" y="8995"/>
                  </a:cubicBezTo>
                  <a:lnTo>
                    <a:pt x="4909" y="8995"/>
                  </a:lnTo>
                  <a:cubicBezTo>
                    <a:pt x="4941" y="8963"/>
                    <a:pt x="5004" y="8963"/>
                    <a:pt x="5036" y="8963"/>
                  </a:cubicBezTo>
                  <a:cubicBezTo>
                    <a:pt x="5131" y="8963"/>
                    <a:pt x="5226" y="8931"/>
                    <a:pt x="5321" y="8931"/>
                  </a:cubicBezTo>
                  <a:cubicBezTo>
                    <a:pt x="5416" y="8900"/>
                    <a:pt x="5479" y="8900"/>
                    <a:pt x="5542" y="8868"/>
                  </a:cubicBezTo>
                  <a:cubicBezTo>
                    <a:pt x="5606" y="8868"/>
                    <a:pt x="5669" y="8836"/>
                    <a:pt x="5732" y="8836"/>
                  </a:cubicBezTo>
                  <a:cubicBezTo>
                    <a:pt x="5796" y="8805"/>
                    <a:pt x="5891" y="8773"/>
                    <a:pt x="5954" y="8773"/>
                  </a:cubicBezTo>
                  <a:cubicBezTo>
                    <a:pt x="5986" y="8741"/>
                    <a:pt x="6017" y="8741"/>
                    <a:pt x="6081" y="8710"/>
                  </a:cubicBezTo>
                  <a:cubicBezTo>
                    <a:pt x="6207" y="8678"/>
                    <a:pt x="6334" y="8615"/>
                    <a:pt x="6461" y="8551"/>
                  </a:cubicBezTo>
                  <a:cubicBezTo>
                    <a:pt x="6492" y="8520"/>
                    <a:pt x="6524" y="8520"/>
                    <a:pt x="6556" y="8520"/>
                  </a:cubicBezTo>
                  <a:cubicBezTo>
                    <a:pt x="6619" y="8456"/>
                    <a:pt x="6682" y="8425"/>
                    <a:pt x="6777" y="8393"/>
                  </a:cubicBezTo>
                  <a:cubicBezTo>
                    <a:pt x="6777" y="8393"/>
                    <a:pt x="6777" y="8361"/>
                    <a:pt x="6809" y="8361"/>
                  </a:cubicBezTo>
                  <a:lnTo>
                    <a:pt x="6872" y="8330"/>
                  </a:lnTo>
                  <a:lnTo>
                    <a:pt x="6872" y="8298"/>
                  </a:lnTo>
                  <a:cubicBezTo>
                    <a:pt x="8171" y="7506"/>
                    <a:pt x="9026" y="6113"/>
                    <a:pt x="9026" y="4498"/>
                  </a:cubicBezTo>
                  <a:cubicBezTo>
                    <a:pt x="9026" y="1996"/>
                    <a:pt x="6999" y="1"/>
                    <a:pt x="4497" y="1"/>
                  </a:cubicBezTo>
                  <a:close/>
                </a:path>
              </a:pathLst>
            </a:custGeom>
            <a:solidFill>
              <a:srgbClr val="CECECE"/>
            </a:solidFill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6"/>
            <p:cNvSpPr/>
            <p:nvPr/>
          </p:nvSpPr>
          <p:spPr>
            <a:xfrm>
              <a:off x="4113625" y="2679450"/>
              <a:ext cx="232775" cy="225950"/>
            </a:xfrm>
            <a:custGeom>
              <a:avLst/>
              <a:gdLst/>
              <a:ahLst/>
              <a:cxnLst/>
              <a:rect l="l" t="t" r="r" b="b"/>
              <a:pathLst>
                <a:path w="9311" h="9038" extrusionOk="0">
                  <a:moveTo>
                    <a:pt x="3452" y="519"/>
                  </a:moveTo>
                  <a:cubicBezTo>
                    <a:pt x="3040" y="835"/>
                    <a:pt x="2692" y="1342"/>
                    <a:pt x="2439" y="1944"/>
                  </a:cubicBezTo>
                  <a:lnTo>
                    <a:pt x="1362" y="1944"/>
                  </a:lnTo>
                  <a:cubicBezTo>
                    <a:pt x="1710" y="1500"/>
                    <a:pt x="2122" y="1120"/>
                    <a:pt x="2629" y="835"/>
                  </a:cubicBezTo>
                  <a:cubicBezTo>
                    <a:pt x="2882" y="709"/>
                    <a:pt x="3167" y="582"/>
                    <a:pt x="3452" y="519"/>
                  </a:cubicBezTo>
                  <a:close/>
                  <a:moveTo>
                    <a:pt x="4497" y="360"/>
                  </a:moveTo>
                  <a:lnTo>
                    <a:pt x="4497" y="1944"/>
                  </a:lnTo>
                  <a:lnTo>
                    <a:pt x="2787" y="1944"/>
                  </a:lnTo>
                  <a:cubicBezTo>
                    <a:pt x="3199" y="1025"/>
                    <a:pt x="3800" y="455"/>
                    <a:pt x="4497" y="360"/>
                  </a:cubicBezTo>
                  <a:close/>
                  <a:moveTo>
                    <a:pt x="4814" y="360"/>
                  </a:moveTo>
                  <a:cubicBezTo>
                    <a:pt x="5479" y="455"/>
                    <a:pt x="6081" y="1025"/>
                    <a:pt x="6492" y="1944"/>
                  </a:cubicBezTo>
                  <a:lnTo>
                    <a:pt x="4814" y="1944"/>
                  </a:lnTo>
                  <a:lnTo>
                    <a:pt x="4814" y="360"/>
                  </a:lnTo>
                  <a:close/>
                  <a:moveTo>
                    <a:pt x="5827" y="487"/>
                  </a:moveTo>
                  <a:cubicBezTo>
                    <a:pt x="6682" y="740"/>
                    <a:pt x="7411" y="1247"/>
                    <a:pt x="7949" y="1944"/>
                  </a:cubicBezTo>
                  <a:lnTo>
                    <a:pt x="6841" y="1944"/>
                  </a:lnTo>
                  <a:cubicBezTo>
                    <a:pt x="6587" y="1310"/>
                    <a:pt x="6239" y="835"/>
                    <a:pt x="5827" y="487"/>
                  </a:cubicBezTo>
                  <a:close/>
                  <a:moveTo>
                    <a:pt x="2344" y="2260"/>
                  </a:moveTo>
                  <a:cubicBezTo>
                    <a:pt x="2122" y="2894"/>
                    <a:pt x="1995" y="3590"/>
                    <a:pt x="1964" y="4382"/>
                  </a:cubicBezTo>
                  <a:lnTo>
                    <a:pt x="475" y="4382"/>
                  </a:lnTo>
                  <a:cubicBezTo>
                    <a:pt x="475" y="4034"/>
                    <a:pt x="538" y="3685"/>
                    <a:pt x="633" y="3337"/>
                  </a:cubicBezTo>
                  <a:cubicBezTo>
                    <a:pt x="760" y="2957"/>
                    <a:pt x="918" y="2577"/>
                    <a:pt x="1140" y="2260"/>
                  </a:cubicBezTo>
                  <a:close/>
                  <a:moveTo>
                    <a:pt x="4497" y="2260"/>
                  </a:moveTo>
                  <a:lnTo>
                    <a:pt x="4497" y="4382"/>
                  </a:lnTo>
                  <a:lnTo>
                    <a:pt x="2280" y="4382"/>
                  </a:lnTo>
                  <a:cubicBezTo>
                    <a:pt x="2312" y="3590"/>
                    <a:pt x="2439" y="2862"/>
                    <a:pt x="2660" y="2260"/>
                  </a:cubicBezTo>
                  <a:close/>
                  <a:moveTo>
                    <a:pt x="6619" y="2260"/>
                  </a:moveTo>
                  <a:cubicBezTo>
                    <a:pt x="6841" y="2862"/>
                    <a:pt x="6999" y="3590"/>
                    <a:pt x="6999" y="4382"/>
                  </a:cubicBezTo>
                  <a:lnTo>
                    <a:pt x="4814" y="4382"/>
                  </a:lnTo>
                  <a:lnTo>
                    <a:pt x="4814" y="2260"/>
                  </a:lnTo>
                  <a:close/>
                  <a:moveTo>
                    <a:pt x="8171" y="2260"/>
                  </a:moveTo>
                  <a:cubicBezTo>
                    <a:pt x="8234" y="2324"/>
                    <a:pt x="8297" y="2419"/>
                    <a:pt x="8329" y="2514"/>
                  </a:cubicBezTo>
                  <a:cubicBezTo>
                    <a:pt x="8646" y="3084"/>
                    <a:pt x="8836" y="3717"/>
                    <a:pt x="8836" y="4382"/>
                  </a:cubicBezTo>
                  <a:lnTo>
                    <a:pt x="7316" y="4382"/>
                  </a:lnTo>
                  <a:cubicBezTo>
                    <a:pt x="7316" y="3590"/>
                    <a:pt x="7189" y="2894"/>
                    <a:pt x="6967" y="2260"/>
                  </a:cubicBezTo>
                  <a:close/>
                  <a:moveTo>
                    <a:pt x="1964" y="4699"/>
                  </a:moveTo>
                  <a:cubicBezTo>
                    <a:pt x="1995" y="5459"/>
                    <a:pt x="2122" y="6187"/>
                    <a:pt x="2344" y="6821"/>
                  </a:cubicBezTo>
                  <a:lnTo>
                    <a:pt x="1172" y="6821"/>
                  </a:lnTo>
                  <a:cubicBezTo>
                    <a:pt x="1109" y="6726"/>
                    <a:pt x="1045" y="6631"/>
                    <a:pt x="982" y="6536"/>
                  </a:cubicBezTo>
                  <a:cubicBezTo>
                    <a:pt x="665" y="5966"/>
                    <a:pt x="507" y="5332"/>
                    <a:pt x="475" y="4699"/>
                  </a:cubicBezTo>
                  <a:close/>
                  <a:moveTo>
                    <a:pt x="4497" y="4699"/>
                  </a:moveTo>
                  <a:lnTo>
                    <a:pt x="4497" y="6821"/>
                  </a:lnTo>
                  <a:lnTo>
                    <a:pt x="2660" y="6821"/>
                  </a:lnTo>
                  <a:cubicBezTo>
                    <a:pt x="2439" y="6187"/>
                    <a:pt x="2312" y="5491"/>
                    <a:pt x="2280" y="4699"/>
                  </a:cubicBezTo>
                  <a:close/>
                  <a:moveTo>
                    <a:pt x="6999" y="4699"/>
                  </a:moveTo>
                  <a:cubicBezTo>
                    <a:pt x="6999" y="5459"/>
                    <a:pt x="6841" y="6187"/>
                    <a:pt x="6619" y="6821"/>
                  </a:cubicBezTo>
                  <a:lnTo>
                    <a:pt x="4814" y="6821"/>
                  </a:lnTo>
                  <a:lnTo>
                    <a:pt x="4814" y="4699"/>
                  </a:lnTo>
                  <a:close/>
                  <a:moveTo>
                    <a:pt x="8836" y="4699"/>
                  </a:moveTo>
                  <a:cubicBezTo>
                    <a:pt x="8804" y="5016"/>
                    <a:pt x="8772" y="5364"/>
                    <a:pt x="8677" y="5681"/>
                  </a:cubicBezTo>
                  <a:cubicBezTo>
                    <a:pt x="8551" y="6092"/>
                    <a:pt x="8392" y="6472"/>
                    <a:pt x="8171" y="6821"/>
                  </a:cubicBezTo>
                  <a:lnTo>
                    <a:pt x="6967" y="6821"/>
                  </a:lnTo>
                  <a:cubicBezTo>
                    <a:pt x="7157" y="6187"/>
                    <a:pt x="7316" y="5459"/>
                    <a:pt x="7316" y="4699"/>
                  </a:cubicBezTo>
                  <a:close/>
                  <a:moveTo>
                    <a:pt x="2470" y="7137"/>
                  </a:moveTo>
                  <a:cubicBezTo>
                    <a:pt x="2692" y="7707"/>
                    <a:pt x="3009" y="8151"/>
                    <a:pt x="3357" y="8499"/>
                  </a:cubicBezTo>
                  <a:cubicBezTo>
                    <a:pt x="2565" y="8246"/>
                    <a:pt x="1900" y="7771"/>
                    <a:pt x="1394" y="7137"/>
                  </a:cubicBezTo>
                  <a:close/>
                  <a:moveTo>
                    <a:pt x="7917" y="7137"/>
                  </a:moveTo>
                  <a:cubicBezTo>
                    <a:pt x="7601" y="7549"/>
                    <a:pt x="7157" y="7929"/>
                    <a:pt x="6682" y="8182"/>
                  </a:cubicBezTo>
                  <a:cubicBezTo>
                    <a:pt x="6429" y="8309"/>
                    <a:pt x="6176" y="8436"/>
                    <a:pt x="5922" y="8499"/>
                  </a:cubicBezTo>
                  <a:cubicBezTo>
                    <a:pt x="6271" y="8182"/>
                    <a:pt x="6587" y="7707"/>
                    <a:pt x="6841" y="7137"/>
                  </a:cubicBezTo>
                  <a:close/>
                  <a:moveTo>
                    <a:pt x="4497" y="7137"/>
                  </a:moveTo>
                  <a:lnTo>
                    <a:pt x="4497" y="8689"/>
                  </a:lnTo>
                  <a:lnTo>
                    <a:pt x="4370" y="8689"/>
                  </a:lnTo>
                  <a:cubicBezTo>
                    <a:pt x="3737" y="8562"/>
                    <a:pt x="3167" y="7961"/>
                    <a:pt x="2787" y="7137"/>
                  </a:cubicBezTo>
                  <a:close/>
                  <a:moveTo>
                    <a:pt x="6492" y="7137"/>
                  </a:moveTo>
                  <a:cubicBezTo>
                    <a:pt x="6112" y="7961"/>
                    <a:pt x="5574" y="8562"/>
                    <a:pt x="4940" y="8689"/>
                  </a:cubicBezTo>
                  <a:lnTo>
                    <a:pt x="4814" y="8689"/>
                  </a:lnTo>
                  <a:lnTo>
                    <a:pt x="4814" y="7137"/>
                  </a:lnTo>
                  <a:close/>
                  <a:moveTo>
                    <a:pt x="4663" y="1"/>
                  </a:moveTo>
                  <a:cubicBezTo>
                    <a:pt x="3911" y="1"/>
                    <a:pt x="3174" y="184"/>
                    <a:pt x="2502" y="550"/>
                  </a:cubicBezTo>
                  <a:cubicBezTo>
                    <a:pt x="1425" y="1152"/>
                    <a:pt x="665" y="2102"/>
                    <a:pt x="317" y="3242"/>
                  </a:cubicBezTo>
                  <a:cubicBezTo>
                    <a:pt x="0" y="4414"/>
                    <a:pt x="127" y="5617"/>
                    <a:pt x="697" y="6694"/>
                  </a:cubicBezTo>
                  <a:cubicBezTo>
                    <a:pt x="1299" y="7739"/>
                    <a:pt x="2249" y="8499"/>
                    <a:pt x="3389" y="8847"/>
                  </a:cubicBezTo>
                  <a:cubicBezTo>
                    <a:pt x="3705" y="8942"/>
                    <a:pt x="4022" y="8974"/>
                    <a:pt x="4339" y="9006"/>
                  </a:cubicBezTo>
                  <a:cubicBezTo>
                    <a:pt x="4434" y="9037"/>
                    <a:pt x="4529" y="9037"/>
                    <a:pt x="4655" y="9037"/>
                  </a:cubicBezTo>
                  <a:cubicBezTo>
                    <a:pt x="4750" y="9037"/>
                    <a:pt x="4877" y="9037"/>
                    <a:pt x="5004" y="9006"/>
                  </a:cubicBezTo>
                  <a:cubicBezTo>
                    <a:pt x="5637" y="8942"/>
                    <a:pt x="6239" y="8784"/>
                    <a:pt x="6841" y="8467"/>
                  </a:cubicBezTo>
                  <a:cubicBezTo>
                    <a:pt x="7886" y="7897"/>
                    <a:pt x="8646" y="6916"/>
                    <a:pt x="8994" y="5776"/>
                  </a:cubicBezTo>
                  <a:cubicBezTo>
                    <a:pt x="9311" y="4604"/>
                    <a:pt x="9184" y="3400"/>
                    <a:pt x="8614" y="2355"/>
                  </a:cubicBezTo>
                  <a:cubicBezTo>
                    <a:pt x="8044" y="1279"/>
                    <a:pt x="7062" y="519"/>
                    <a:pt x="5922" y="170"/>
                  </a:cubicBezTo>
                  <a:cubicBezTo>
                    <a:pt x="5504" y="57"/>
                    <a:pt x="5081" y="1"/>
                    <a:pt x="466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6"/>
            <p:cNvSpPr/>
            <p:nvPr/>
          </p:nvSpPr>
          <p:spPr>
            <a:xfrm>
              <a:off x="4113625" y="2675775"/>
              <a:ext cx="232775" cy="229625"/>
            </a:xfrm>
            <a:custGeom>
              <a:avLst/>
              <a:gdLst/>
              <a:ahLst/>
              <a:cxnLst/>
              <a:rect l="l" t="t" r="r" b="b"/>
              <a:pathLst>
                <a:path w="9311" h="9185" fill="none" extrusionOk="0">
                  <a:moveTo>
                    <a:pt x="8614" y="2502"/>
                  </a:moveTo>
                  <a:cubicBezTo>
                    <a:pt x="8044" y="1426"/>
                    <a:pt x="7062" y="666"/>
                    <a:pt x="5922" y="317"/>
                  </a:cubicBezTo>
                  <a:cubicBezTo>
                    <a:pt x="4750" y="0"/>
                    <a:pt x="3547" y="127"/>
                    <a:pt x="2502" y="697"/>
                  </a:cubicBezTo>
                  <a:cubicBezTo>
                    <a:pt x="1425" y="1299"/>
                    <a:pt x="665" y="2249"/>
                    <a:pt x="317" y="3389"/>
                  </a:cubicBezTo>
                  <a:cubicBezTo>
                    <a:pt x="0" y="4561"/>
                    <a:pt x="127" y="5764"/>
                    <a:pt x="697" y="6841"/>
                  </a:cubicBezTo>
                  <a:cubicBezTo>
                    <a:pt x="1299" y="7886"/>
                    <a:pt x="2249" y="8646"/>
                    <a:pt x="3389" y="8994"/>
                  </a:cubicBezTo>
                  <a:cubicBezTo>
                    <a:pt x="3705" y="9089"/>
                    <a:pt x="4022" y="9121"/>
                    <a:pt x="4339" y="9153"/>
                  </a:cubicBezTo>
                  <a:cubicBezTo>
                    <a:pt x="4434" y="9184"/>
                    <a:pt x="4529" y="9184"/>
                    <a:pt x="4655" y="9184"/>
                  </a:cubicBezTo>
                  <a:cubicBezTo>
                    <a:pt x="4750" y="9184"/>
                    <a:pt x="4877" y="9184"/>
                    <a:pt x="5004" y="9153"/>
                  </a:cubicBezTo>
                  <a:cubicBezTo>
                    <a:pt x="5637" y="9089"/>
                    <a:pt x="6239" y="8931"/>
                    <a:pt x="6841" y="8614"/>
                  </a:cubicBezTo>
                  <a:cubicBezTo>
                    <a:pt x="7886" y="8044"/>
                    <a:pt x="8646" y="7063"/>
                    <a:pt x="8994" y="5923"/>
                  </a:cubicBezTo>
                  <a:cubicBezTo>
                    <a:pt x="9311" y="4751"/>
                    <a:pt x="9184" y="3547"/>
                    <a:pt x="8614" y="2502"/>
                  </a:cubicBezTo>
                  <a:close/>
                  <a:moveTo>
                    <a:pt x="8836" y="4529"/>
                  </a:moveTo>
                  <a:lnTo>
                    <a:pt x="7316" y="4529"/>
                  </a:lnTo>
                  <a:cubicBezTo>
                    <a:pt x="7316" y="3737"/>
                    <a:pt x="7189" y="3041"/>
                    <a:pt x="6967" y="2407"/>
                  </a:cubicBezTo>
                  <a:lnTo>
                    <a:pt x="8171" y="2407"/>
                  </a:lnTo>
                  <a:cubicBezTo>
                    <a:pt x="8234" y="2471"/>
                    <a:pt x="8297" y="2566"/>
                    <a:pt x="8329" y="2661"/>
                  </a:cubicBezTo>
                  <a:cubicBezTo>
                    <a:pt x="8646" y="3231"/>
                    <a:pt x="8836" y="3864"/>
                    <a:pt x="8836" y="4529"/>
                  </a:cubicBezTo>
                  <a:close/>
                  <a:moveTo>
                    <a:pt x="4940" y="8836"/>
                  </a:moveTo>
                  <a:cubicBezTo>
                    <a:pt x="4877" y="8836"/>
                    <a:pt x="4845" y="8836"/>
                    <a:pt x="4814" y="8836"/>
                  </a:cubicBezTo>
                  <a:lnTo>
                    <a:pt x="4814" y="7284"/>
                  </a:lnTo>
                  <a:lnTo>
                    <a:pt x="6492" y="7284"/>
                  </a:lnTo>
                  <a:cubicBezTo>
                    <a:pt x="6112" y="8108"/>
                    <a:pt x="5574" y="8709"/>
                    <a:pt x="4940" y="8836"/>
                  </a:cubicBezTo>
                  <a:close/>
                  <a:moveTo>
                    <a:pt x="2787" y="7284"/>
                  </a:moveTo>
                  <a:lnTo>
                    <a:pt x="4497" y="7284"/>
                  </a:lnTo>
                  <a:lnTo>
                    <a:pt x="4497" y="8836"/>
                  </a:lnTo>
                  <a:cubicBezTo>
                    <a:pt x="4434" y="8836"/>
                    <a:pt x="4402" y="8836"/>
                    <a:pt x="4370" y="8836"/>
                  </a:cubicBezTo>
                  <a:cubicBezTo>
                    <a:pt x="3737" y="8709"/>
                    <a:pt x="3167" y="8108"/>
                    <a:pt x="2787" y="7284"/>
                  </a:cubicBezTo>
                  <a:close/>
                  <a:moveTo>
                    <a:pt x="4814" y="507"/>
                  </a:moveTo>
                  <a:cubicBezTo>
                    <a:pt x="5479" y="602"/>
                    <a:pt x="6081" y="1172"/>
                    <a:pt x="6492" y="2091"/>
                  </a:cubicBezTo>
                  <a:lnTo>
                    <a:pt x="4814" y="2091"/>
                  </a:lnTo>
                  <a:close/>
                  <a:moveTo>
                    <a:pt x="4497" y="507"/>
                  </a:moveTo>
                  <a:lnTo>
                    <a:pt x="4497" y="2091"/>
                  </a:lnTo>
                  <a:lnTo>
                    <a:pt x="2787" y="2091"/>
                  </a:lnTo>
                  <a:cubicBezTo>
                    <a:pt x="3199" y="1172"/>
                    <a:pt x="3800" y="602"/>
                    <a:pt x="4497" y="507"/>
                  </a:cubicBezTo>
                  <a:close/>
                  <a:moveTo>
                    <a:pt x="4497" y="2407"/>
                  </a:moveTo>
                  <a:lnTo>
                    <a:pt x="4497" y="4529"/>
                  </a:lnTo>
                  <a:lnTo>
                    <a:pt x="2280" y="4529"/>
                  </a:lnTo>
                  <a:cubicBezTo>
                    <a:pt x="2312" y="3737"/>
                    <a:pt x="2439" y="3009"/>
                    <a:pt x="2660" y="2407"/>
                  </a:cubicBezTo>
                  <a:close/>
                  <a:moveTo>
                    <a:pt x="4497" y="4846"/>
                  </a:moveTo>
                  <a:lnTo>
                    <a:pt x="4497" y="6968"/>
                  </a:lnTo>
                  <a:lnTo>
                    <a:pt x="2660" y="6968"/>
                  </a:lnTo>
                  <a:cubicBezTo>
                    <a:pt x="2439" y="6334"/>
                    <a:pt x="2312" y="5638"/>
                    <a:pt x="2280" y="4846"/>
                  </a:cubicBezTo>
                  <a:close/>
                  <a:moveTo>
                    <a:pt x="4814" y="6968"/>
                  </a:moveTo>
                  <a:lnTo>
                    <a:pt x="4814" y="4846"/>
                  </a:lnTo>
                  <a:lnTo>
                    <a:pt x="6999" y="4846"/>
                  </a:lnTo>
                  <a:cubicBezTo>
                    <a:pt x="6999" y="5606"/>
                    <a:pt x="6841" y="6334"/>
                    <a:pt x="6619" y="6968"/>
                  </a:cubicBezTo>
                  <a:close/>
                  <a:moveTo>
                    <a:pt x="4814" y="4529"/>
                  </a:moveTo>
                  <a:lnTo>
                    <a:pt x="4814" y="2407"/>
                  </a:lnTo>
                  <a:lnTo>
                    <a:pt x="6619" y="2407"/>
                  </a:lnTo>
                  <a:cubicBezTo>
                    <a:pt x="6841" y="3009"/>
                    <a:pt x="6999" y="3737"/>
                    <a:pt x="6999" y="4529"/>
                  </a:cubicBezTo>
                  <a:close/>
                  <a:moveTo>
                    <a:pt x="7949" y="2091"/>
                  </a:moveTo>
                  <a:lnTo>
                    <a:pt x="6841" y="2091"/>
                  </a:lnTo>
                  <a:cubicBezTo>
                    <a:pt x="6587" y="1457"/>
                    <a:pt x="6239" y="982"/>
                    <a:pt x="5827" y="634"/>
                  </a:cubicBezTo>
                  <a:lnTo>
                    <a:pt x="5827" y="634"/>
                  </a:lnTo>
                  <a:cubicBezTo>
                    <a:pt x="6682" y="887"/>
                    <a:pt x="7411" y="1394"/>
                    <a:pt x="7949" y="2091"/>
                  </a:cubicBezTo>
                  <a:close/>
                  <a:moveTo>
                    <a:pt x="2629" y="982"/>
                  </a:moveTo>
                  <a:cubicBezTo>
                    <a:pt x="2882" y="856"/>
                    <a:pt x="3167" y="729"/>
                    <a:pt x="3452" y="666"/>
                  </a:cubicBezTo>
                  <a:cubicBezTo>
                    <a:pt x="3040" y="982"/>
                    <a:pt x="2692" y="1489"/>
                    <a:pt x="2439" y="2091"/>
                  </a:cubicBezTo>
                  <a:lnTo>
                    <a:pt x="1362" y="2091"/>
                  </a:lnTo>
                  <a:cubicBezTo>
                    <a:pt x="1710" y="1647"/>
                    <a:pt x="2122" y="1267"/>
                    <a:pt x="2629" y="982"/>
                  </a:cubicBezTo>
                  <a:close/>
                  <a:moveTo>
                    <a:pt x="1140" y="2407"/>
                  </a:moveTo>
                  <a:lnTo>
                    <a:pt x="2344" y="2407"/>
                  </a:lnTo>
                  <a:cubicBezTo>
                    <a:pt x="2122" y="3041"/>
                    <a:pt x="1995" y="3737"/>
                    <a:pt x="1964" y="4529"/>
                  </a:cubicBezTo>
                  <a:lnTo>
                    <a:pt x="475" y="4529"/>
                  </a:lnTo>
                  <a:cubicBezTo>
                    <a:pt x="475" y="4181"/>
                    <a:pt x="538" y="3832"/>
                    <a:pt x="633" y="3484"/>
                  </a:cubicBezTo>
                  <a:cubicBezTo>
                    <a:pt x="760" y="3104"/>
                    <a:pt x="918" y="2724"/>
                    <a:pt x="1140" y="2407"/>
                  </a:cubicBezTo>
                  <a:close/>
                  <a:moveTo>
                    <a:pt x="475" y="4846"/>
                  </a:moveTo>
                  <a:lnTo>
                    <a:pt x="1964" y="4846"/>
                  </a:lnTo>
                  <a:cubicBezTo>
                    <a:pt x="1995" y="5606"/>
                    <a:pt x="2122" y="6334"/>
                    <a:pt x="2344" y="6968"/>
                  </a:cubicBezTo>
                  <a:lnTo>
                    <a:pt x="1172" y="6968"/>
                  </a:lnTo>
                  <a:cubicBezTo>
                    <a:pt x="1109" y="6873"/>
                    <a:pt x="1045" y="6778"/>
                    <a:pt x="982" y="6683"/>
                  </a:cubicBezTo>
                  <a:cubicBezTo>
                    <a:pt x="665" y="6113"/>
                    <a:pt x="507" y="5479"/>
                    <a:pt x="475" y="4846"/>
                  </a:cubicBezTo>
                  <a:close/>
                  <a:moveTo>
                    <a:pt x="1394" y="7284"/>
                  </a:moveTo>
                  <a:lnTo>
                    <a:pt x="2470" y="7284"/>
                  </a:lnTo>
                  <a:cubicBezTo>
                    <a:pt x="2692" y="7854"/>
                    <a:pt x="3009" y="8298"/>
                    <a:pt x="3357" y="8646"/>
                  </a:cubicBezTo>
                  <a:cubicBezTo>
                    <a:pt x="2565" y="8393"/>
                    <a:pt x="1900" y="7918"/>
                    <a:pt x="1394" y="7284"/>
                  </a:cubicBezTo>
                  <a:close/>
                  <a:moveTo>
                    <a:pt x="6682" y="8329"/>
                  </a:moveTo>
                  <a:cubicBezTo>
                    <a:pt x="6429" y="8456"/>
                    <a:pt x="6176" y="8583"/>
                    <a:pt x="5922" y="8646"/>
                  </a:cubicBezTo>
                  <a:cubicBezTo>
                    <a:pt x="6271" y="8329"/>
                    <a:pt x="6587" y="7854"/>
                    <a:pt x="6841" y="7284"/>
                  </a:cubicBezTo>
                  <a:lnTo>
                    <a:pt x="7917" y="7284"/>
                  </a:lnTo>
                  <a:cubicBezTo>
                    <a:pt x="7601" y="7696"/>
                    <a:pt x="7157" y="8076"/>
                    <a:pt x="6682" y="8329"/>
                  </a:cubicBezTo>
                  <a:close/>
                  <a:moveTo>
                    <a:pt x="8171" y="6968"/>
                  </a:moveTo>
                  <a:lnTo>
                    <a:pt x="6967" y="6968"/>
                  </a:lnTo>
                  <a:cubicBezTo>
                    <a:pt x="7157" y="6334"/>
                    <a:pt x="7316" y="5606"/>
                    <a:pt x="7316" y="4846"/>
                  </a:cubicBezTo>
                  <a:lnTo>
                    <a:pt x="8836" y="4846"/>
                  </a:lnTo>
                  <a:cubicBezTo>
                    <a:pt x="8804" y="5163"/>
                    <a:pt x="8772" y="5511"/>
                    <a:pt x="8677" y="5828"/>
                  </a:cubicBezTo>
                  <a:cubicBezTo>
                    <a:pt x="8551" y="6239"/>
                    <a:pt x="8392" y="6619"/>
                    <a:pt x="8171" y="6968"/>
                  </a:cubicBezTo>
                  <a:close/>
                </a:path>
              </a:pathLst>
            </a:custGeom>
            <a:noFill/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6" name="Google Shape;1456;p16"/>
          <p:cNvSpPr txBox="1"/>
          <p:nvPr/>
        </p:nvSpPr>
        <p:spPr>
          <a:xfrm>
            <a:off x="4572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57" name="Google Shape;1457;p16"/>
          <p:cNvSpPr txBox="1"/>
          <p:nvPr/>
        </p:nvSpPr>
        <p:spPr>
          <a:xfrm>
            <a:off x="605775" y="1620450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58" name="Google Shape;1458;p16"/>
          <p:cNvSpPr txBox="1"/>
          <p:nvPr/>
        </p:nvSpPr>
        <p:spPr>
          <a:xfrm>
            <a:off x="605775" y="1836700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59" name="Google Shape;1459;p16"/>
          <p:cNvSpPr txBox="1"/>
          <p:nvPr/>
        </p:nvSpPr>
        <p:spPr>
          <a:xfrm>
            <a:off x="605775" y="2844437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0" name="Google Shape;1460;p16"/>
          <p:cNvSpPr txBox="1"/>
          <p:nvPr/>
        </p:nvSpPr>
        <p:spPr>
          <a:xfrm>
            <a:off x="605775" y="3060796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1" name="Google Shape;1461;p16"/>
          <p:cNvSpPr txBox="1"/>
          <p:nvPr/>
        </p:nvSpPr>
        <p:spPr>
          <a:xfrm>
            <a:off x="605787" y="4107724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2" name="Google Shape;1462;p16"/>
          <p:cNvSpPr txBox="1"/>
          <p:nvPr/>
        </p:nvSpPr>
        <p:spPr>
          <a:xfrm>
            <a:off x="605775" y="4324075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3" name="Google Shape;1463;p16"/>
          <p:cNvSpPr txBox="1"/>
          <p:nvPr/>
        </p:nvSpPr>
        <p:spPr>
          <a:xfrm>
            <a:off x="5776500" y="992188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4" name="Google Shape;1464;p16"/>
          <p:cNvSpPr txBox="1"/>
          <p:nvPr/>
        </p:nvSpPr>
        <p:spPr>
          <a:xfrm>
            <a:off x="5776500" y="1208446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5" name="Google Shape;1465;p16"/>
          <p:cNvSpPr txBox="1"/>
          <p:nvPr/>
        </p:nvSpPr>
        <p:spPr>
          <a:xfrm>
            <a:off x="5776500" y="2233612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6" name="Google Shape;1466;p16"/>
          <p:cNvSpPr txBox="1"/>
          <p:nvPr/>
        </p:nvSpPr>
        <p:spPr>
          <a:xfrm>
            <a:off x="5776500" y="2449963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67" name="Google Shape;1467;p16"/>
          <p:cNvSpPr txBox="1"/>
          <p:nvPr/>
        </p:nvSpPr>
        <p:spPr>
          <a:xfrm>
            <a:off x="5776512" y="3475137"/>
            <a:ext cx="27690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468" name="Google Shape;1468;p16"/>
          <p:cNvSpPr txBox="1"/>
          <p:nvPr/>
        </p:nvSpPr>
        <p:spPr>
          <a:xfrm>
            <a:off x="5776500" y="3691496"/>
            <a:ext cx="276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9" name="Google Shape;1499;p18"/>
          <p:cNvGrpSpPr/>
          <p:nvPr/>
        </p:nvGrpSpPr>
        <p:grpSpPr>
          <a:xfrm>
            <a:off x="2685444" y="539949"/>
            <a:ext cx="3056198" cy="4063618"/>
            <a:chOff x="3049525" y="1569750"/>
            <a:chExt cx="1724425" cy="2292850"/>
          </a:xfrm>
        </p:grpSpPr>
        <p:sp>
          <p:nvSpPr>
            <p:cNvPr id="1500" name="Google Shape;1500;p18"/>
            <p:cNvSpPr/>
            <p:nvPr/>
          </p:nvSpPr>
          <p:spPr>
            <a:xfrm>
              <a:off x="3628275" y="1569750"/>
              <a:ext cx="809975" cy="441800"/>
            </a:xfrm>
            <a:custGeom>
              <a:avLst/>
              <a:gdLst/>
              <a:ahLst/>
              <a:cxnLst/>
              <a:rect l="l" t="t" r="r" b="b"/>
              <a:pathLst>
                <a:path w="32399" h="17672" extrusionOk="0">
                  <a:moveTo>
                    <a:pt x="1" y="0"/>
                  </a:moveTo>
                  <a:lnTo>
                    <a:pt x="1" y="5985"/>
                  </a:lnTo>
                  <a:cubicBezTo>
                    <a:pt x="10990" y="5985"/>
                    <a:pt x="20966" y="10451"/>
                    <a:pt x="28186" y="17671"/>
                  </a:cubicBezTo>
                  <a:lnTo>
                    <a:pt x="32398" y="13459"/>
                  </a:lnTo>
                  <a:cubicBezTo>
                    <a:pt x="24101" y="5162"/>
                    <a:pt x="12637" y="0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3049525" y="2137400"/>
              <a:ext cx="1157550" cy="1157525"/>
            </a:xfrm>
            <a:custGeom>
              <a:avLst/>
              <a:gdLst/>
              <a:ahLst/>
              <a:cxnLst/>
              <a:rect l="l" t="t" r="r" b="b"/>
              <a:pathLst>
                <a:path w="46302" h="46301" extrusionOk="0">
                  <a:moveTo>
                    <a:pt x="23151" y="1"/>
                  </a:moveTo>
                  <a:cubicBezTo>
                    <a:pt x="10357" y="1"/>
                    <a:pt x="1" y="10356"/>
                    <a:pt x="1" y="23151"/>
                  </a:cubicBezTo>
                  <a:cubicBezTo>
                    <a:pt x="1" y="35945"/>
                    <a:pt x="10357" y="46301"/>
                    <a:pt x="23151" y="46301"/>
                  </a:cubicBezTo>
                  <a:cubicBezTo>
                    <a:pt x="35945" y="46301"/>
                    <a:pt x="46301" y="35945"/>
                    <a:pt x="46301" y="23151"/>
                  </a:cubicBezTo>
                  <a:cubicBezTo>
                    <a:pt x="46301" y="10356"/>
                    <a:pt x="35945" y="1"/>
                    <a:pt x="231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3078025" y="2215575"/>
              <a:ext cx="1099750" cy="1001175"/>
            </a:xfrm>
            <a:custGeom>
              <a:avLst/>
              <a:gdLst/>
              <a:ahLst/>
              <a:cxnLst/>
              <a:rect l="l" t="t" r="r" b="b"/>
              <a:pathLst>
                <a:path w="43990" h="40047" extrusionOk="0">
                  <a:moveTo>
                    <a:pt x="21995" y="1"/>
                  </a:moveTo>
                  <a:cubicBezTo>
                    <a:pt x="16865" y="1"/>
                    <a:pt x="11734" y="1957"/>
                    <a:pt x="7823" y="5868"/>
                  </a:cubicBezTo>
                  <a:cubicBezTo>
                    <a:pt x="1" y="13690"/>
                    <a:pt x="1" y="26357"/>
                    <a:pt x="7823" y="34180"/>
                  </a:cubicBezTo>
                  <a:cubicBezTo>
                    <a:pt x="11734" y="38091"/>
                    <a:pt x="16865" y="40046"/>
                    <a:pt x="21995" y="40046"/>
                  </a:cubicBezTo>
                  <a:cubicBezTo>
                    <a:pt x="27126" y="40046"/>
                    <a:pt x="32256" y="38091"/>
                    <a:pt x="36167" y="34180"/>
                  </a:cubicBezTo>
                  <a:cubicBezTo>
                    <a:pt x="43989" y="26357"/>
                    <a:pt x="43989" y="13690"/>
                    <a:pt x="36167" y="5868"/>
                  </a:cubicBezTo>
                  <a:cubicBezTo>
                    <a:pt x="32256" y="1957"/>
                    <a:pt x="27126" y="1"/>
                    <a:pt x="21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4361425" y="2372550"/>
              <a:ext cx="47525" cy="47525"/>
            </a:xfrm>
            <a:custGeom>
              <a:avLst/>
              <a:gdLst/>
              <a:ahLst/>
              <a:cxnLst/>
              <a:rect l="l" t="t" r="r" b="b"/>
              <a:pathLst>
                <a:path w="1901" h="1901" extrusionOk="0">
                  <a:moveTo>
                    <a:pt x="951" y="460"/>
                  </a:moveTo>
                  <a:cubicBezTo>
                    <a:pt x="1077" y="460"/>
                    <a:pt x="1204" y="507"/>
                    <a:pt x="1299" y="602"/>
                  </a:cubicBezTo>
                  <a:cubicBezTo>
                    <a:pt x="1394" y="697"/>
                    <a:pt x="1426" y="824"/>
                    <a:pt x="1426" y="950"/>
                  </a:cubicBezTo>
                  <a:cubicBezTo>
                    <a:pt x="1426" y="1077"/>
                    <a:pt x="1394" y="1204"/>
                    <a:pt x="1299" y="1299"/>
                  </a:cubicBezTo>
                  <a:cubicBezTo>
                    <a:pt x="1204" y="1394"/>
                    <a:pt x="1077" y="1441"/>
                    <a:pt x="951" y="1441"/>
                  </a:cubicBezTo>
                  <a:cubicBezTo>
                    <a:pt x="824" y="1441"/>
                    <a:pt x="697" y="1394"/>
                    <a:pt x="602" y="1299"/>
                  </a:cubicBezTo>
                  <a:cubicBezTo>
                    <a:pt x="507" y="1204"/>
                    <a:pt x="444" y="1077"/>
                    <a:pt x="444" y="950"/>
                  </a:cubicBezTo>
                  <a:cubicBezTo>
                    <a:pt x="444" y="824"/>
                    <a:pt x="507" y="697"/>
                    <a:pt x="602" y="602"/>
                  </a:cubicBezTo>
                  <a:cubicBezTo>
                    <a:pt x="697" y="507"/>
                    <a:pt x="824" y="460"/>
                    <a:pt x="951" y="460"/>
                  </a:cubicBezTo>
                  <a:close/>
                  <a:moveTo>
                    <a:pt x="939" y="0"/>
                  </a:moveTo>
                  <a:cubicBezTo>
                    <a:pt x="697" y="0"/>
                    <a:pt x="460" y="95"/>
                    <a:pt x="286" y="285"/>
                  </a:cubicBezTo>
                  <a:cubicBezTo>
                    <a:pt x="96" y="475"/>
                    <a:pt x="1" y="697"/>
                    <a:pt x="1" y="950"/>
                  </a:cubicBezTo>
                  <a:cubicBezTo>
                    <a:pt x="1" y="1204"/>
                    <a:pt x="96" y="1457"/>
                    <a:pt x="286" y="1615"/>
                  </a:cubicBezTo>
                  <a:cubicBezTo>
                    <a:pt x="476" y="1805"/>
                    <a:pt x="697" y="1900"/>
                    <a:pt x="951" y="1900"/>
                  </a:cubicBezTo>
                  <a:cubicBezTo>
                    <a:pt x="1172" y="1900"/>
                    <a:pt x="1426" y="1805"/>
                    <a:pt x="1616" y="1615"/>
                  </a:cubicBezTo>
                  <a:cubicBezTo>
                    <a:pt x="1806" y="1457"/>
                    <a:pt x="1901" y="1204"/>
                    <a:pt x="1901" y="950"/>
                  </a:cubicBezTo>
                  <a:cubicBezTo>
                    <a:pt x="1901" y="697"/>
                    <a:pt x="1806" y="475"/>
                    <a:pt x="1616" y="285"/>
                  </a:cubicBezTo>
                  <a:cubicBezTo>
                    <a:pt x="1426" y="95"/>
                    <a:pt x="1180" y="0"/>
                    <a:pt x="9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4247425" y="2319500"/>
              <a:ext cx="213775" cy="213800"/>
            </a:xfrm>
            <a:custGeom>
              <a:avLst/>
              <a:gdLst/>
              <a:ahLst/>
              <a:cxnLst/>
              <a:rect l="l" t="t" r="r" b="b"/>
              <a:pathLst>
                <a:path w="8551" h="8552" extrusionOk="0">
                  <a:moveTo>
                    <a:pt x="2424" y="2314"/>
                  </a:moveTo>
                  <a:cubicBezTo>
                    <a:pt x="2693" y="2314"/>
                    <a:pt x="2927" y="2373"/>
                    <a:pt x="3104" y="2439"/>
                  </a:cubicBezTo>
                  <a:cubicBezTo>
                    <a:pt x="2724" y="2787"/>
                    <a:pt x="2407" y="3167"/>
                    <a:pt x="2090" y="3579"/>
                  </a:cubicBezTo>
                  <a:cubicBezTo>
                    <a:pt x="1679" y="3326"/>
                    <a:pt x="1109" y="3262"/>
                    <a:pt x="697" y="3262"/>
                  </a:cubicBezTo>
                  <a:cubicBezTo>
                    <a:pt x="1296" y="2519"/>
                    <a:pt x="1921" y="2314"/>
                    <a:pt x="2424" y="2314"/>
                  </a:cubicBezTo>
                  <a:close/>
                  <a:moveTo>
                    <a:pt x="8076" y="476"/>
                  </a:moveTo>
                  <a:cubicBezTo>
                    <a:pt x="7981" y="1331"/>
                    <a:pt x="7506" y="3832"/>
                    <a:pt x="5004" y="5859"/>
                  </a:cubicBezTo>
                  <a:lnTo>
                    <a:pt x="4972" y="5891"/>
                  </a:lnTo>
                  <a:cubicBezTo>
                    <a:pt x="4592" y="6176"/>
                    <a:pt x="4212" y="6461"/>
                    <a:pt x="3769" y="6714"/>
                  </a:cubicBezTo>
                  <a:lnTo>
                    <a:pt x="1869" y="4814"/>
                  </a:lnTo>
                  <a:cubicBezTo>
                    <a:pt x="3990" y="1204"/>
                    <a:pt x="7252" y="602"/>
                    <a:pt x="8076" y="476"/>
                  </a:cubicBezTo>
                  <a:close/>
                  <a:moveTo>
                    <a:pt x="1837" y="5416"/>
                  </a:moveTo>
                  <a:lnTo>
                    <a:pt x="3135" y="6714"/>
                  </a:lnTo>
                  <a:lnTo>
                    <a:pt x="2565" y="6999"/>
                  </a:lnTo>
                  <a:lnTo>
                    <a:pt x="1584" y="6018"/>
                  </a:lnTo>
                  <a:lnTo>
                    <a:pt x="1837" y="5416"/>
                  </a:lnTo>
                  <a:close/>
                  <a:moveTo>
                    <a:pt x="6112" y="5479"/>
                  </a:moveTo>
                  <a:cubicBezTo>
                    <a:pt x="6271" y="5954"/>
                    <a:pt x="6429" y="6936"/>
                    <a:pt x="5289" y="7854"/>
                  </a:cubicBezTo>
                  <a:cubicBezTo>
                    <a:pt x="5289" y="7443"/>
                    <a:pt x="5226" y="6873"/>
                    <a:pt x="4972" y="6461"/>
                  </a:cubicBezTo>
                  <a:cubicBezTo>
                    <a:pt x="5067" y="6398"/>
                    <a:pt x="5131" y="6334"/>
                    <a:pt x="5226" y="6271"/>
                  </a:cubicBezTo>
                  <a:cubicBezTo>
                    <a:pt x="5257" y="6239"/>
                    <a:pt x="5289" y="6208"/>
                    <a:pt x="5321" y="6176"/>
                  </a:cubicBezTo>
                  <a:cubicBezTo>
                    <a:pt x="5384" y="6144"/>
                    <a:pt x="5447" y="6081"/>
                    <a:pt x="5511" y="6049"/>
                  </a:cubicBezTo>
                  <a:cubicBezTo>
                    <a:pt x="5732" y="5859"/>
                    <a:pt x="5922" y="5669"/>
                    <a:pt x="6112" y="5479"/>
                  </a:cubicBezTo>
                  <a:close/>
                  <a:moveTo>
                    <a:pt x="8329" y="0"/>
                  </a:moveTo>
                  <a:cubicBezTo>
                    <a:pt x="8297" y="0"/>
                    <a:pt x="7221" y="32"/>
                    <a:pt x="5827" y="634"/>
                  </a:cubicBezTo>
                  <a:cubicBezTo>
                    <a:pt x="4972" y="982"/>
                    <a:pt x="4212" y="1489"/>
                    <a:pt x="3484" y="2122"/>
                  </a:cubicBezTo>
                  <a:cubicBezTo>
                    <a:pt x="3207" y="1972"/>
                    <a:pt x="2829" y="1856"/>
                    <a:pt x="2404" y="1856"/>
                  </a:cubicBezTo>
                  <a:cubicBezTo>
                    <a:pt x="1662" y="1856"/>
                    <a:pt x="777" y="2210"/>
                    <a:pt x="32" y="3357"/>
                  </a:cubicBezTo>
                  <a:cubicBezTo>
                    <a:pt x="32" y="3421"/>
                    <a:pt x="0" y="3452"/>
                    <a:pt x="0" y="3484"/>
                  </a:cubicBezTo>
                  <a:cubicBezTo>
                    <a:pt x="0" y="3547"/>
                    <a:pt x="32" y="3579"/>
                    <a:pt x="32" y="3611"/>
                  </a:cubicBezTo>
                  <a:cubicBezTo>
                    <a:pt x="84" y="3662"/>
                    <a:pt x="135" y="3714"/>
                    <a:pt x="204" y="3714"/>
                  </a:cubicBezTo>
                  <a:cubicBezTo>
                    <a:pt x="220" y="3714"/>
                    <a:pt x="236" y="3712"/>
                    <a:pt x="254" y="3706"/>
                  </a:cubicBezTo>
                  <a:cubicBezTo>
                    <a:pt x="333" y="3698"/>
                    <a:pt x="446" y="3692"/>
                    <a:pt x="577" y="3692"/>
                  </a:cubicBezTo>
                  <a:cubicBezTo>
                    <a:pt x="970" y="3692"/>
                    <a:pt x="1528" y="3745"/>
                    <a:pt x="1837" y="3959"/>
                  </a:cubicBezTo>
                  <a:cubicBezTo>
                    <a:pt x="1679" y="4212"/>
                    <a:pt x="1520" y="4466"/>
                    <a:pt x="1394" y="4719"/>
                  </a:cubicBezTo>
                  <a:cubicBezTo>
                    <a:pt x="1362" y="4751"/>
                    <a:pt x="1362" y="4782"/>
                    <a:pt x="1362" y="4846"/>
                  </a:cubicBezTo>
                  <a:cubicBezTo>
                    <a:pt x="1362" y="4909"/>
                    <a:pt x="1362" y="4941"/>
                    <a:pt x="1425" y="5004"/>
                  </a:cubicBezTo>
                  <a:lnTo>
                    <a:pt x="1489" y="5068"/>
                  </a:lnTo>
                  <a:lnTo>
                    <a:pt x="1109" y="5954"/>
                  </a:lnTo>
                  <a:cubicBezTo>
                    <a:pt x="1109" y="5986"/>
                    <a:pt x="1077" y="6018"/>
                    <a:pt x="1077" y="6049"/>
                  </a:cubicBezTo>
                  <a:cubicBezTo>
                    <a:pt x="1077" y="6113"/>
                    <a:pt x="1109" y="6176"/>
                    <a:pt x="1140" y="6208"/>
                  </a:cubicBezTo>
                  <a:lnTo>
                    <a:pt x="2344" y="7411"/>
                  </a:lnTo>
                  <a:cubicBezTo>
                    <a:pt x="2390" y="7457"/>
                    <a:pt x="2453" y="7487"/>
                    <a:pt x="2521" y="7487"/>
                  </a:cubicBezTo>
                  <a:cubicBezTo>
                    <a:pt x="2546" y="7487"/>
                    <a:pt x="2572" y="7483"/>
                    <a:pt x="2597" y="7474"/>
                  </a:cubicBezTo>
                  <a:lnTo>
                    <a:pt x="3484" y="7063"/>
                  </a:lnTo>
                  <a:lnTo>
                    <a:pt x="3579" y="7158"/>
                  </a:lnTo>
                  <a:cubicBezTo>
                    <a:pt x="3616" y="7195"/>
                    <a:pt x="3675" y="7210"/>
                    <a:pt x="3730" y="7210"/>
                  </a:cubicBezTo>
                  <a:cubicBezTo>
                    <a:pt x="3769" y="7210"/>
                    <a:pt x="3806" y="7202"/>
                    <a:pt x="3832" y="7189"/>
                  </a:cubicBezTo>
                  <a:cubicBezTo>
                    <a:pt x="4085" y="7031"/>
                    <a:pt x="4339" y="6873"/>
                    <a:pt x="4592" y="6714"/>
                  </a:cubicBezTo>
                  <a:cubicBezTo>
                    <a:pt x="4877" y="7158"/>
                    <a:pt x="4846" y="7981"/>
                    <a:pt x="4814" y="8298"/>
                  </a:cubicBezTo>
                  <a:cubicBezTo>
                    <a:pt x="4814" y="8361"/>
                    <a:pt x="4846" y="8456"/>
                    <a:pt x="4941" y="8519"/>
                  </a:cubicBezTo>
                  <a:cubicBezTo>
                    <a:pt x="4972" y="8519"/>
                    <a:pt x="5004" y="8551"/>
                    <a:pt x="5036" y="8551"/>
                  </a:cubicBezTo>
                  <a:cubicBezTo>
                    <a:pt x="5099" y="8551"/>
                    <a:pt x="5131" y="8519"/>
                    <a:pt x="5162" y="8519"/>
                  </a:cubicBezTo>
                  <a:cubicBezTo>
                    <a:pt x="6967" y="7348"/>
                    <a:pt x="6809" y="5828"/>
                    <a:pt x="6461" y="5068"/>
                  </a:cubicBezTo>
                  <a:cubicBezTo>
                    <a:pt x="8487" y="2756"/>
                    <a:pt x="8551" y="286"/>
                    <a:pt x="8551" y="254"/>
                  </a:cubicBezTo>
                  <a:cubicBezTo>
                    <a:pt x="8551" y="191"/>
                    <a:pt x="8551" y="127"/>
                    <a:pt x="8487" y="96"/>
                  </a:cubicBezTo>
                  <a:cubicBezTo>
                    <a:pt x="8456" y="32"/>
                    <a:pt x="8392" y="0"/>
                    <a:pt x="832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4241875" y="2497625"/>
              <a:ext cx="41975" cy="42000"/>
            </a:xfrm>
            <a:custGeom>
              <a:avLst/>
              <a:gdLst/>
              <a:ahLst/>
              <a:cxnLst/>
              <a:rect l="l" t="t" r="r" b="b"/>
              <a:pathLst>
                <a:path w="1679" h="1680" extrusionOk="0">
                  <a:moveTo>
                    <a:pt x="1457" y="1"/>
                  </a:moveTo>
                  <a:cubicBezTo>
                    <a:pt x="1394" y="1"/>
                    <a:pt x="1331" y="33"/>
                    <a:pt x="1267" y="64"/>
                  </a:cubicBezTo>
                  <a:lnTo>
                    <a:pt x="64" y="1299"/>
                  </a:lnTo>
                  <a:cubicBezTo>
                    <a:pt x="32" y="1331"/>
                    <a:pt x="0" y="1394"/>
                    <a:pt x="0" y="1458"/>
                  </a:cubicBezTo>
                  <a:cubicBezTo>
                    <a:pt x="0" y="1521"/>
                    <a:pt x="32" y="1584"/>
                    <a:pt x="64" y="1616"/>
                  </a:cubicBezTo>
                  <a:cubicBezTo>
                    <a:pt x="95" y="1648"/>
                    <a:pt x="159" y="1679"/>
                    <a:pt x="222" y="1679"/>
                  </a:cubicBezTo>
                  <a:cubicBezTo>
                    <a:pt x="286" y="1679"/>
                    <a:pt x="349" y="1648"/>
                    <a:pt x="381" y="1616"/>
                  </a:cubicBezTo>
                  <a:lnTo>
                    <a:pt x="1616" y="381"/>
                  </a:lnTo>
                  <a:cubicBezTo>
                    <a:pt x="1647" y="349"/>
                    <a:pt x="1679" y="286"/>
                    <a:pt x="1679" y="223"/>
                  </a:cubicBezTo>
                  <a:cubicBezTo>
                    <a:pt x="1679" y="159"/>
                    <a:pt x="1647" y="96"/>
                    <a:pt x="1616" y="64"/>
                  </a:cubicBezTo>
                  <a:cubicBezTo>
                    <a:pt x="1552" y="33"/>
                    <a:pt x="1521" y="1"/>
                    <a:pt x="145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4237925" y="2484975"/>
              <a:ext cx="33275" cy="32475"/>
            </a:xfrm>
            <a:custGeom>
              <a:avLst/>
              <a:gdLst/>
              <a:ahLst/>
              <a:cxnLst/>
              <a:rect l="l" t="t" r="r" b="b"/>
              <a:pathLst>
                <a:path w="1331" h="1299" extrusionOk="0">
                  <a:moveTo>
                    <a:pt x="1077" y="0"/>
                  </a:moveTo>
                  <a:cubicBezTo>
                    <a:pt x="1045" y="0"/>
                    <a:pt x="982" y="32"/>
                    <a:pt x="919" y="64"/>
                  </a:cubicBezTo>
                  <a:lnTo>
                    <a:pt x="63" y="919"/>
                  </a:lnTo>
                  <a:cubicBezTo>
                    <a:pt x="32" y="950"/>
                    <a:pt x="0" y="1014"/>
                    <a:pt x="0" y="1077"/>
                  </a:cubicBezTo>
                  <a:cubicBezTo>
                    <a:pt x="0" y="1140"/>
                    <a:pt x="32" y="1204"/>
                    <a:pt x="63" y="1235"/>
                  </a:cubicBezTo>
                  <a:cubicBezTo>
                    <a:pt x="127" y="1267"/>
                    <a:pt x="190" y="1299"/>
                    <a:pt x="253" y="1299"/>
                  </a:cubicBezTo>
                  <a:cubicBezTo>
                    <a:pt x="317" y="1299"/>
                    <a:pt x="348" y="1299"/>
                    <a:pt x="412" y="1235"/>
                  </a:cubicBezTo>
                  <a:lnTo>
                    <a:pt x="1267" y="380"/>
                  </a:lnTo>
                  <a:cubicBezTo>
                    <a:pt x="1299" y="349"/>
                    <a:pt x="1330" y="285"/>
                    <a:pt x="1330" y="222"/>
                  </a:cubicBezTo>
                  <a:cubicBezTo>
                    <a:pt x="1330" y="159"/>
                    <a:pt x="1299" y="95"/>
                    <a:pt x="1267" y="64"/>
                  </a:cubicBezTo>
                  <a:cubicBezTo>
                    <a:pt x="1204" y="32"/>
                    <a:pt x="1172" y="0"/>
                    <a:pt x="107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8"/>
            <p:cNvSpPr/>
            <p:nvPr/>
          </p:nvSpPr>
          <p:spPr>
            <a:xfrm>
              <a:off x="4264050" y="2510300"/>
              <a:ext cx="32475" cy="32500"/>
            </a:xfrm>
            <a:custGeom>
              <a:avLst/>
              <a:gdLst/>
              <a:ahLst/>
              <a:cxnLst/>
              <a:rect l="l" t="t" r="r" b="b"/>
              <a:pathLst>
                <a:path w="1299" h="1300" extrusionOk="0">
                  <a:moveTo>
                    <a:pt x="1077" y="1"/>
                  </a:moveTo>
                  <a:cubicBezTo>
                    <a:pt x="1014" y="1"/>
                    <a:pt x="950" y="32"/>
                    <a:pt x="919" y="64"/>
                  </a:cubicBezTo>
                  <a:lnTo>
                    <a:pt x="64" y="919"/>
                  </a:lnTo>
                  <a:cubicBezTo>
                    <a:pt x="0" y="951"/>
                    <a:pt x="0" y="1014"/>
                    <a:pt x="0" y="1077"/>
                  </a:cubicBezTo>
                  <a:cubicBezTo>
                    <a:pt x="0" y="1141"/>
                    <a:pt x="0" y="1204"/>
                    <a:pt x="64" y="1236"/>
                  </a:cubicBezTo>
                  <a:cubicBezTo>
                    <a:pt x="95" y="1299"/>
                    <a:pt x="159" y="1299"/>
                    <a:pt x="222" y="1299"/>
                  </a:cubicBezTo>
                  <a:cubicBezTo>
                    <a:pt x="285" y="1299"/>
                    <a:pt x="349" y="1267"/>
                    <a:pt x="380" y="1236"/>
                  </a:cubicBezTo>
                  <a:lnTo>
                    <a:pt x="1235" y="381"/>
                  </a:lnTo>
                  <a:cubicBezTo>
                    <a:pt x="1267" y="349"/>
                    <a:pt x="1299" y="286"/>
                    <a:pt x="1299" y="222"/>
                  </a:cubicBezTo>
                  <a:cubicBezTo>
                    <a:pt x="1299" y="159"/>
                    <a:pt x="1267" y="96"/>
                    <a:pt x="1235" y="64"/>
                  </a:cubicBezTo>
                  <a:cubicBezTo>
                    <a:pt x="1172" y="32"/>
                    <a:pt x="1140" y="1"/>
                    <a:pt x="107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8"/>
            <p:cNvSpPr/>
            <p:nvPr/>
          </p:nvSpPr>
          <p:spPr>
            <a:xfrm>
              <a:off x="3842850" y="1928400"/>
              <a:ext cx="207450" cy="159950"/>
            </a:xfrm>
            <a:custGeom>
              <a:avLst/>
              <a:gdLst/>
              <a:ahLst/>
              <a:cxnLst/>
              <a:rect l="l" t="t" r="r" b="b"/>
              <a:pathLst>
                <a:path w="8298" h="6398" extrusionOk="0">
                  <a:moveTo>
                    <a:pt x="159" y="0"/>
                  </a:moveTo>
                  <a:cubicBezTo>
                    <a:pt x="64" y="0"/>
                    <a:pt x="0" y="63"/>
                    <a:pt x="0" y="127"/>
                  </a:cubicBezTo>
                  <a:lnTo>
                    <a:pt x="0" y="6271"/>
                  </a:lnTo>
                  <a:cubicBezTo>
                    <a:pt x="0" y="6334"/>
                    <a:pt x="64" y="6397"/>
                    <a:pt x="159" y="6397"/>
                  </a:cubicBezTo>
                  <a:lnTo>
                    <a:pt x="8139" y="6397"/>
                  </a:lnTo>
                  <a:cubicBezTo>
                    <a:pt x="8234" y="6397"/>
                    <a:pt x="8298" y="6334"/>
                    <a:pt x="8298" y="6271"/>
                  </a:cubicBezTo>
                  <a:cubicBezTo>
                    <a:pt x="8298" y="6175"/>
                    <a:pt x="8234" y="6112"/>
                    <a:pt x="8139" y="6112"/>
                  </a:cubicBezTo>
                  <a:lnTo>
                    <a:pt x="317" y="6112"/>
                  </a:lnTo>
                  <a:lnTo>
                    <a:pt x="317" y="127"/>
                  </a:lnTo>
                  <a:cubicBezTo>
                    <a:pt x="317" y="63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8"/>
            <p:cNvSpPr/>
            <p:nvPr/>
          </p:nvSpPr>
          <p:spPr>
            <a:xfrm>
              <a:off x="3863425" y="2004400"/>
              <a:ext cx="37250" cy="64950"/>
            </a:xfrm>
            <a:custGeom>
              <a:avLst/>
              <a:gdLst/>
              <a:ahLst/>
              <a:cxnLst/>
              <a:rect l="l" t="t" r="r" b="b"/>
              <a:pathLst>
                <a:path w="1490" h="2598" extrusionOk="0">
                  <a:moveTo>
                    <a:pt x="1046" y="349"/>
                  </a:moveTo>
                  <a:lnTo>
                    <a:pt x="1046" y="2249"/>
                  </a:lnTo>
                  <a:lnTo>
                    <a:pt x="412" y="2249"/>
                  </a:lnTo>
                  <a:lnTo>
                    <a:pt x="412" y="349"/>
                  </a:lnTo>
                  <a:close/>
                  <a:moveTo>
                    <a:pt x="286" y="0"/>
                  </a:moveTo>
                  <a:cubicBezTo>
                    <a:pt x="127" y="0"/>
                    <a:pt x="1" y="127"/>
                    <a:pt x="1" y="254"/>
                  </a:cubicBezTo>
                  <a:lnTo>
                    <a:pt x="1" y="2344"/>
                  </a:lnTo>
                  <a:cubicBezTo>
                    <a:pt x="1" y="2470"/>
                    <a:pt x="127" y="2597"/>
                    <a:pt x="286" y="2597"/>
                  </a:cubicBezTo>
                  <a:lnTo>
                    <a:pt x="1172" y="2597"/>
                  </a:lnTo>
                  <a:cubicBezTo>
                    <a:pt x="1331" y="2597"/>
                    <a:pt x="1489" y="2470"/>
                    <a:pt x="1489" y="2344"/>
                  </a:cubicBezTo>
                  <a:lnTo>
                    <a:pt x="1489" y="254"/>
                  </a:lnTo>
                  <a:cubicBezTo>
                    <a:pt x="1489" y="127"/>
                    <a:pt x="1331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8"/>
            <p:cNvSpPr/>
            <p:nvPr/>
          </p:nvSpPr>
          <p:spPr>
            <a:xfrm>
              <a:off x="3908550" y="1986175"/>
              <a:ext cx="37250" cy="83175"/>
            </a:xfrm>
            <a:custGeom>
              <a:avLst/>
              <a:gdLst/>
              <a:ahLst/>
              <a:cxnLst/>
              <a:rect l="l" t="t" r="r" b="b"/>
              <a:pathLst>
                <a:path w="1490" h="3327" extrusionOk="0">
                  <a:moveTo>
                    <a:pt x="1046" y="349"/>
                  </a:moveTo>
                  <a:lnTo>
                    <a:pt x="1046" y="2978"/>
                  </a:lnTo>
                  <a:lnTo>
                    <a:pt x="413" y="297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7" y="1"/>
                    <a:pt x="1" y="96"/>
                    <a:pt x="1" y="254"/>
                  </a:cubicBezTo>
                  <a:lnTo>
                    <a:pt x="1" y="3073"/>
                  </a:lnTo>
                  <a:cubicBezTo>
                    <a:pt x="1" y="3199"/>
                    <a:pt x="127" y="3326"/>
                    <a:pt x="286" y="3326"/>
                  </a:cubicBezTo>
                  <a:lnTo>
                    <a:pt x="1173" y="3326"/>
                  </a:lnTo>
                  <a:cubicBezTo>
                    <a:pt x="1331" y="3326"/>
                    <a:pt x="1489" y="3199"/>
                    <a:pt x="1489" y="3073"/>
                  </a:cubicBezTo>
                  <a:lnTo>
                    <a:pt x="1489" y="254"/>
                  </a:lnTo>
                  <a:cubicBezTo>
                    <a:pt x="1489" y="96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8"/>
            <p:cNvSpPr/>
            <p:nvPr/>
          </p:nvSpPr>
          <p:spPr>
            <a:xfrm>
              <a:off x="3953675" y="1967175"/>
              <a:ext cx="37250" cy="102175"/>
            </a:xfrm>
            <a:custGeom>
              <a:avLst/>
              <a:gdLst/>
              <a:ahLst/>
              <a:cxnLst/>
              <a:rect l="l" t="t" r="r" b="b"/>
              <a:pathLst>
                <a:path w="1490" h="4087" extrusionOk="0">
                  <a:moveTo>
                    <a:pt x="1046" y="349"/>
                  </a:moveTo>
                  <a:lnTo>
                    <a:pt x="1046" y="3738"/>
                  </a:lnTo>
                  <a:lnTo>
                    <a:pt x="413" y="373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8" y="1"/>
                    <a:pt x="1" y="128"/>
                    <a:pt x="1" y="254"/>
                  </a:cubicBezTo>
                  <a:lnTo>
                    <a:pt x="1" y="3833"/>
                  </a:lnTo>
                  <a:cubicBezTo>
                    <a:pt x="1" y="3959"/>
                    <a:pt x="128" y="4086"/>
                    <a:pt x="286" y="4086"/>
                  </a:cubicBezTo>
                  <a:lnTo>
                    <a:pt x="1173" y="4086"/>
                  </a:lnTo>
                  <a:cubicBezTo>
                    <a:pt x="1331" y="4086"/>
                    <a:pt x="1489" y="3959"/>
                    <a:pt x="1489" y="3833"/>
                  </a:cubicBezTo>
                  <a:lnTo>
                    <a:pt x="1489" y="254"/>
                  </a:lnTo>
                  <a:cubicBezTo>
                    <a:pt x="1489" y="128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3998825" y="1948975"/>
              <a:ext cx="37225" cy="120375"/>
            </a:xfrm>
            <a:custGeom>
              <a:avLst/>
              <a:gdLst/>
              <a:ahLst/>
              <a:cxnLst/>
              <a:rect l="l" t="t" r="r" b="b"/>
              <a:pathLst>
                <a:path w="1489" h="4815" extrusionOk="0">
                  <a:moveTo>
                    <a:pt x="1045" y="349"/>
                  </a:moveTo>
                  <a:lnTo>
                    <a:pt x="1045" y="4466"/>
                  </a:lnTo>
                  <a:lnTo>
                    <a:pt x="412" y="4466"/>
                  </a:lnTo>
                  <a:lnTo>
                    <a:pt x="412" y="349"/>
                  </a:lnTo>
                  <a:close/>
                  <a:moveTo>
                    <a:pt x="285" y="0"/>
                  </a:moveTo>
                  <a:cubicBezTo>
                    <a:pt x="127" y="0"/>
                    <a:pt x="0" y="95"/>
                    <a:pt x="0" y="254"/>
                  </a:cubicBezTo>
                  <a:lnTo>
                    <a:pt x="0" y="4561"/>
                  </a:lnTo>
                  <a:cubicBezTo>
                    <a:pt x="0" y="4687"/>
                    <a:pt x="127" y="4814"/>
                    <a:pt x="285" y="4814"/>
                  </a:cubicBezTo>
                  <a:lnTo>
                    <a:pt x="1172" y="4814"/>
                  </a:lnTo>
                  <a:cubicBezTo>
                    <a:pt x="1330" y="4814"/>
                    <a:pt x="1489" y="4687"/>
                    <a:pt x="1489" y="4561"/>
                  </a:cubicBezTo>
                  <a:lnTo>
                    <a:pt x="1489" y="254"/>
                  </a:lnTo>
                  <a:cubicBezTo>
                    <a:pt x="1489" y="95"/>
                    <a:pt x="1330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3863425" y="1897500"/>
              <a:ext cx="172625" cy="71300"/>
            </a:xfrm>
            <a:custGeom>
              <a:avLst/>
              <a:gdLst/>
              <a:ahLst/>
              <a:cxnLst/>
              <a:rect l="l" t="t" r="r" b="b"/>
              <a:pathLst>
                <a:path w="6905" h="2852" extrusionOk="0">
                  <a:moveTo>
                    <a:pt x="5606" y="1"/>
                  </a:moveTo>
                  <a:cubicBezTo>
                    <a:pt x="5511" y="1"/>
                    <a:pt x="5416" y="96"/>
                    <a:pt x="5416" y="159"/>
                  </a:cubicBezTo>
                  <a:cubicBezTo>
                    <a:pt x="5416" y="254"/>
                    <a:pt x="5511" y="349"/>
                    <a:pt x="5606" y="349"/>
                  </a:cubicBezTo>
                  <a:lnTo>
                    <a:pt x="6113" y="349"/>
                  </a:lnTo>
                  <a:cubicBezTo>
                    <a:pt x="4466" y="1426"/>
                    <a:pt x="3009" y="1964"/>
                    <a:pt x="2059" y="2218"/>
                  </a:cubicBezTo>
                  <a:cubicBezTo>
                    <a:pt x="919" y="2503"/>
                    <a:pt x="222" y="2503"/>
                    <a:pt x="191" y="2503"/>
                  </a:cubicBezTo>
                  <a:cubicBezTo>
                    <a:pt x="159" y="2503"/>
                    <a:pt x="96" y="2534"/>
                    <a:pt x="64" y="2534"/>
                  </a:cubicBezTo>
                  <a:cubicBezTo>
                    <a:pt x="1" y="2566"/>
                    <a:pt x="1" y="2629"/>
                    <a:pt x="1" y="2661"/>
                  </a:cubicBezTo>
                  <a:cubicBezTo>
                    <a:pt x="1" y="2725"/>
                    <a:pt x="1" y="2756"/>
                    <a:pt x="32" y="2788"/>
                  </a:cubicBezTo>
                  <a:cubicBezTo>
                    <a:pt x="96" y="2820"/>
                    <a:pt x="127" y="2851"/>
                    <a:pt x="191" y="2851"/>
                  </a:cubicBezTo>
                  <a:lnTo>
                    <a:pt x="222" y="2851"/>
                  </a:lnTo>
                  <a:cubicBezTo>
                    <a:pt x="507" y="2851"/>
                    <a:pt x="3104" y="2788"/>
                    <a:pt x="6334" y="634"/>
                  </a:cubicBezTo>
                  <a:lnTo>
                    <a:pt x="6334" y="634"/>
                  </a:lnTo>
                  <a:lnTo>
                    <a:pt x="6208" y="1078"/>
                  </a:lnTo>
                  <a:cubicBezTo>
                    <a:pt x="6208" y="1141"/>
                    <a:pt x="6208" y="1173"/>
                    <a:pt x="6239" y="1236"/>
                  </a:cubicBezTo>
                  <a:cubicBezTo>
                    <a:pt x="6271" y="1268"/>
                    <a:pt x="6334" y="1299"/>
                    <a:pt x="6366" y="1299"/>
                  </a:cubicBezTo>
                  <a:lnTo>
                    <a:pt x="6429" y="1299"/>
                  </a:lnTo>
                  <a:cubicBezTo>
                    <a:pt x="6524" y="1299"/>
                    <a:pt x="6620" y="1236"/>
                    <a:pt x="6620" y="1173"/>
                  </a:cubicBezTo>
                  <a:lnTo>
                    <a:pt x="6905" y="223"/>
                  </a:lnTo>
                  <a:lnTo>
                    <a:pt x="6905" y="191"/>
                  </a:lnTo>
                  <a:cubicBezTo>
                    <a:pt x="6905" y="191"/>
                    <a:pt x="6905" y="159"/>
                    <a:pt x="6905" y="159"/>
                  </a:cubicBezTo>
                  <a:cubicBezTo>
                    <a:pt x="6905" y="159"/>
                    <a:pt x="6873" y="128"/>
                    <a:pt x="6873" y="128"/>
                  </a:cubicBezTo>
                  <a:cubicBezTo>
                    <a:pt x="6873" y="96"/>
                    <a:pt x="6873" y="96"/>
                    <a:pt x="6873" y="96"/>
                  </a:cubicBezTo>
                  <a:cubicBezTo>
                    <a:pt x="6873" y="96"/>
                    <a:pt x="6873" y="96"/>
                    <a:pt x="6841" y="64"/>
                  </a:cubicBezTo>
                  <a:cubicBezTo>
                    <a:pt x="6841" y="64"/>
                    <a:pt x="6841" y="64"/>
                    <a:pt x="6810" y="33"/>
                  </a:cubicBezTo>
                  <a:cubicBezTo>
                    <a:pt x="6778" y="33"/>
                    <a:pt x="6746" y="1"/>
                    <a:pt x="674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4222875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1" y="602"/>
                  </a:lnTo>
                  <a:cubicBezTo>
                    <a:pt x="1489" y="602"/>
                    <a:pt x="1616" y="475"/>
                    <a:pt x="1616" y="317"/>
                  </a:cubicBezTo>
                  <a:cubicBezTo>
                    <a:pt x="1616" y="127"/>
                    <a:pt x="1489" y="0"/>
                    <a:pt x="133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8"/>
            <p:cNvSpPr/>
            <p:nvPr/>
          </p:nvSpPr>
          <p:spPr>
            <a:xfrm>
              <a:off x="4224450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8" y="1"/>
                  </a:moveTo>
                  <a:cubicBezTo>
                    <a:pt x="196" y="1"/>
                    <a:pt x="79" y="66"/>
                    <a:pt x="32" y="184"/>
                  </a:cubicBezTo>
                  <a:cubicBezTo>
                    <a:pt x="1" y="247"/>
                    <a:pt x="1" y="310"/>
                    <a:pt x="1" y="405"/>
                  </a:cubicBezTo>
                  <a:cubicBezTo>
                    <a:pt x="32" y="469"/>
                    <a:pt x="96" y="532"/>
                    <a:pt x="159" y="564"/>
                  </a:cubicBezTo>
                  <a:lnTo>
                    <a:pt x="1078" y="1039"/>
                  </a:lnTo>
                  <a:cubicBezTo>
                    <a:pt x="1109" y="1070"/>
                    <a:pt x="1173" y="1070"/>
                    <a:pt x="1204" y="1070"/>
                  </a:cubicBezTo>
                  <a:cubicBezTo>
                    <a:pt x="1331" y="1070"/>
                    <a:pt x="1426" y="1007"/>
                    <a:pt x="1489" y="912"/>
                  </a:cubicBezTo>
                  <a:cubicBezTo>
                    <a:pt x="1521" y="849"/>
                    <a:pt x="1521" y="754"/>
                    <a:pt x="1489" y="690"/>
                  </a:cubicBezTo>
                  <a:cubicBezTo>
                    <a:pt x="1458" y="595"/>
                    <a:pt x="1426" y="532"/>
                    <a:pt x="1331" y="500"/>
                  </a:cubicBezTo>
                  <a:lnTo>
                    <a:pt x="444" y="25"/>
                  </a:lnTo>
                  <a:cubicBezTo>
                    <a:pt x="403" y="9"/>
                    <a:pt x="360" y="1"/>
                    <a:pt x="318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8"/>
            <p:cNvSpPr/>
            <p:nvPr/>
          </p:nvSpPr>
          <p:spPr>
            <a:xfrm>
              <a:off x="423317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8" y="0"/>
                  </a:moveTo>
                  <a:cubicBezTo>
                    <a:pt x="1164" y="0"/>
                    <a:pt x="1119" y="8"/>
                    <a:pt x="1077" y="25"/>
                  </a:cubicBezTo>
                  <a:lnTo>
                    <a:pt x="158" y="500"/>
                  </a:lnTo>
                  <a:cubicBezTo>
                    <a:pt x="95" y="532"/>
                    <a:pt x="32" y="595"/>
                    <a:pt x="32" y="659"/>
                  </a:cubicBezTo>
                  <a:cubicBezTo>
                    <a:pt x="0" y="754"/>
                    <a:pt x="0" y="817"/>
                    <a:pt x="32" y="912"/>
                  </a:cubicBezTo>
                  <a:cubicBezTo>
                    <a:pt x="95" y="1007"/>
                    <a:pt x="190" y="1070"/>
                    <a:pt x="317" y="1070"/>
                  </a:cubicBezTo>
                  <a:cubicBezTo>
                    <a:pt x="348" y="1070"/>
                    <a:pt x="412" y="1039"/>
                    <a:pt x="443" y="1039"/>
                  </a:cubicBezTo>
                  <a:lnTo>
                    <a:pt x="1362" y="564"/>
                  </a:lnTo>
                  <a:cubicBezTo>
                    <a:pt x="1425" y="532"/>
                    <a:pt x="1489" y="468"/>
                    <a:pt x="1489" y="405"/>
                  </a:cubicBezTo>
                  <a:cubicBezTo>
                    <a:pt x="1520" y="310"/>
                    <a:pt x="1520" y="247"/>
                    <a:pt x="1489" y="152"/>
                  </a:cubicBezTo>
                  <a:cubicBezTo>
                    <a:pt x="1442" y="59"/>
                    <a:pt x="1328" y="0"/>
                    <a:pt x="120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8"/>
            <p:cNvSpPr/>
            <p:nvPr/>
          </p:nvSpPr>
          <p:spPr>
            <a:xfrm>
              <a:off x="4436650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0" y="602"/>
                  </a:lnTo>
                  <a:cubicBezTo>
                    <a:pt x="1489" y="602"/>
                    <a:pt x="1615" y="475"/>
                    <a:pt x="1615" y="317"/>
                  </a:cubicBezTo>
                  <a:cubicBezTo>
                    <a:pt x="1615" y="127"/>
                    <a:pt x="1489" y="0"/>
                    <a:pt x="133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8"/>
            <p:cNvSpPr/>
            <p:nvPr/>
          </p:nvSpPr>
          <p:spPr>
            <a:xfrm>
              <a:off x="4437425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4" y="1"/>
                  </a:moveTo>
                  <a:cubicBezTo>
                    <a:pt x="1161" y="1"/>
                    <a:pt x="1118" y="9"/>
                    <a:pt x="1077" y="25"/>
                  </a:cubicBezTo>
                  <a:lnTo>
                    <a:pt x="159" y="500"/>
                  </a:lnTo>
                  <a:cubicBezTo>
                    <a:pt x="96" y="532"/>
                    <a:pt x="32" y="595"/>
                    <a:pt x="32" y="690"/>
                  </a:cubicBezTo>
                  <a:cubicBezTo>
                    <a:pt x="1" y="754"/>
                    <a:pt x="1" y="849"/>
                    <a:pt x="32" y="912"/>
                  </a:cubicBezTo>
                  <a:cubicBezTo>
                    <a:pt x="96" y="1007"/>
                    <a:pt x="191" y="1070"/>
                    <a:pt x="317" y="1070"/>
                  </a:cubicBezTo>
                  <a:cubicBezTo>
                    <a:pt x="349" y="1070"/>
                    <a:pt x="412" y="1070"/>
                    <a:pt x="444" y="1039"/>
                  </a:cubicBezTo>
                  <a:lnTo>
                    <a:pt x="1363" y="564"/>
                  </a:lnTo>
                  <a:cubicBezTo>
                    <a:pt x="1426" y="532"/>
                    <a:pt x="1489" y="469"/>
                    <a:pt x="1489" y="405"/>
                  </a:cubicBezTo>
                  <a:cubicBezTo>
                    <a:pt x="1521" y="310"/>
                    <a:pt x="1521" y="247"/>
                    <a:pt x="1489" y="184"/>
                  </a:cubicBezTo>
                  <a:cubicBezTo>
                    <a:pt x="1442" y="66"/>
                    <a:pt x="1326" y="1"/>
                    <a:pt x="120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8"/>
            <p:cNvSpPr/>
            <p:nvPr/>
          </p:nvSpPr>
          <p:spPr>
            <a:xfrm>
              <a:off x="442872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3" y="0"/>
                  </a:moveTo>
                  <a:cubicBezTo>
                    <a:pt x="193" y="0"/>
                    <a:pt x="78" y="59"/>
                    <a:pt x="32" y="152"/>
                  </a:cubicBezTo>
                  <a:cubicBezTo>
                    <a:pt x="0" y="247"/>
                    <a:pt x="0" y="310"/>
                    <a:pt x="0" y="405"/>
                  </a:cubicBezTo>
                  <a:cubicBezTo>
                    <a:pt x="32" y="468"/>
                    <a:pt x="95" y="532"/>
                    <a:pt x="159" y="564"/>
                  </a:cubicBezTo>
                  <a:lnTo>
                    <a:pt x="1077" y="1039"/>
                  </a:lnTo>
                  <a:cubicBezTo>
                    <a:pt x="1109" y="1039"/>
                    <a:pt x="1172" y="1070"/>
                    <a:pt x="1204" y="1070"/>
                  </a:cubicBezTo>
                  <a:cubicBezTo>
                    <a:pt x="1330" y="1070"/>
                    <a:pt x="1425" y="1007"/>
                    <a:pt x="1489" y="912"/>
                  </a:cubicBezTo>
                  <a:cubicBezTo>
                    <a:pt x="1520" y="817"/>
                    <a:pt x="1520" y="754"/>
                    <a:pt x="1489" y="659"/>
                  </a:cubicBezTo>
                  <a:cubicBezTo>
                    <a:pt x="1457" y="595"/>
                    <a:pt x="1425" y="532"/>
                    <a:pt x="1330" y="500"/>
                  </a:cubicBezTo>
                  <a:lnTo>
                    <a:pt x="444" y="25"/>
                  </a:lnTo>
                  <a:cubicBezTo>
                    <a:pt x="401" y="8"/>
                    <a:pt x="357" y="0"/>
                    <a:pt x="31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8"/>
            <p:cNvSpPr/>
            <p:nvPr/>
          </p:nvSpPr>
          <p:spPr>
            <a:xfrm>
              <a:off x="4317100" y="3095400"/>
              <a:ext cx="67300" cy="12675"/>
            </a:xfrm>
            <a:custGeom>
              <a:avLst/>
              <a:gdLst/>
              <a:ahLst/>
              <a:cxnLst/>
              <a:rect l="l" t="t" r="r" b="b"/>
              <a:pathLst>
                <a:path w="2692" h="507" extrusionOk="0">
                  <a:moveTo>
                    <a:pt x="253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412"/>
                    <a:pt x="127" y="507"/>
                    <a:pt x="253" y="507"/>
                  </a:cubicBezTo>
                  <a:lnTo>
                    <a:pt x="2439" y="507"/>
                  </a:lnTo>
                  <a:cubicBezTo>
                    <a:pt x="2597" y="507"/>
                    <a:pt x="2692" y="412"/>
                    <a:pt x="2692" y="253"/>
                  </a:cubicBezTo>
                  <a:cubicBezTo>
                    <a:pt x="2692" y="127"/>
                    <a:pt x="2597" y="0"/>
                    <a:pt x="24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8"/>
            <p:cNvSpPr/>
            <p:nvPr/>
          </p:nvSpPr>
          <p:spPr>
            <a:xfrm>
              <a:off x="4328175" y="3116775"/>
              <a:ext cx="46725" cy="12675"/>
            </a:xfrm>
            <a:custGeom>
              <a:avLst/>
              <a:gdLst/>
              <a:ahLst/>
              <a:cxnLst/>
              <a:rect l="l" t="t" r="r" b="b"/>
              <a:pathLst>
                <a:path w="1869" h="507" extrusionOk="0">
                  <a:moveTo>
                    <a:pt x="254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380"/>
                    <a:pt x="127" y="507"/>
                    <a:pt x="254" y="507"/>
                  </a:cubicBezTo>
                  <a:lnTo>
                    <a:pt x="1616" y="507"/>
                  </a:lnTo>
                  <a:cubicBezTo>
                    <a:pt x="1774" y="507"/>
                    <a:pt x="1869" y="380"/>
                    <a:pt x="1869" y="253"/>
                  </a:cubicBezTo>
                  <a:cubicBezTo>
                    <a:pt x="1869" y="127"/>
                    <a:pt x="1774" y="0"/>
                    <a:pt x="161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8"/>
            <p:cNvSpPr/>
            <p:nvPr/>
          </p:nvSpPr>
          <p:spPr>
            <a:xfrm>
              <a:off x="4272750" y="2907750"/>
              <a:ext cx="156000" cy="182125"/>
            </a:xfrm>
            <a:custGeom>
              <a:avLst/>
              <a:gdLst/>
              <a:ahLst/>
              <a:cxnLst/>
              <a:rect l="l" t="t" r="r" b="b"/>
              <a:pathLst>
                <a:path w="6240" h="7285" extrusionOk="0">
                  <a:moveTo>
                    <a:pt x="3104" y="381"/>
                  </a:moveTo>
                  <a:cubicBezTo>
                    <a:pt x="4624" y="381"/>
                    <a:pt x="5859" y="1584"/>
                    <a:pt x="5859" y="3104"/>
                  </a:cubicBezTo>
                  <a:cubicBezTo>
                    <a:pt x="5859" y="3864"/>
                    <a:pt x="5543" y="4592"/>
                    <a:pt x="4973" y="5131"/>
                  </a:cubicBezTo>
                  <a:cubicBezTo>
                    <a:pt x="4466" y="5574"/>
                    <a:pt x="4149" y="6239"/>
                    <a:pt x="4118" y="6904"/>
                  </a:cubicBezTo>
                  <a:lnTo>
                    <a:pt x="2154" y="6904"/>
                  </a:lnTo>
                  <a:cubicBezTo>
                    <a:pt x="2091" y="6239"/>
                    <a:pt x="1774" y="5574"/>
                    <a:pt x="1267" y="5131"/>
                  </a:cubicBezTo>
                  <a:cubicBezTo>
                    <a:pt x="697" y="4592"/>
                    <a:pt x="381" y="3864"/>
                    <a:pt x="381" y="3104"/>
                  </a:cubicBezTo>
                  <a:cubicBezTo>
                    <a:pt x="381" y="1584"/>
                    <a:pt x="1616" y="381"/>
                    <a:pt x="3104" y="381"/>
                  </a:cubicBezTo>
                  <a:close/>
                  <a:moveTo>
                    <a:pt x="3136" y="0"/>
                  </a:moveTo>
                  <a:cubicBezTo>
                    <a:pt x="1394" y="0"/>
                    <a:pt x="1" y="1394"/>
                    <a:pt x="1" y="3104"/>
                  </a:cubicBezTo>
                  <a:cubicBezTo>
                    <a:pt x="1" y="3991"/>
                    <a:pt x="381" y="4814"/>
                    <a:pt x="1014" y="5416"/>
                  </a:cubicBezTo>
                  <a:cubicBezTo>
                    <a:pt x="1489" y="5828"/>
                    <a:pt x="1774" y="6461"/>
                    <a:pt x="1774" y="7094"/>
                  </a:cubicBezTo>
                  <a:cubicBezTo>
                    <a:pt x="1774" y="7221"/>
                    <a:pt x="1837" y="7284"/>
                    <a:pt x="1964" y="7284"/>
                  </a:cubicBezTo>
                  <a:lnTo>
                    <a:pt x="4276" y="7284"/>
                  </a:lnTo>
                  <a:cubicBezTo>
                    <a:pt x="4403" y="7284"/>
                    <a:pt x="4466" y="7221"/>
                    <a:pt x="4466" y="7094"/>
                  </a:cubicBezTo>
                  <a:cubicBezTo>
                    <a:pt x="4466" y="6461"/>
                    <a:pt x="4751" y="5828"/>
                    <a:pt x="5226" y="5416"/>
                  </a:cubicBezTo>
                  <a:cubicBezTo>
                    <a:pt x="5859" y="4814"/>
                    <a:pt x="6239" y="3991"/>
                    <a:pt x="6239" y="3104"/>
                  </a:cubicBezTo>
                  <a:cubicBezTo>
                    <a:pt x="6239" y="1394"/>
                    <a:pt x="4846" y="0"/>
                    <a:pt x="313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8"/>
            <p:cNvSpPr/>
            <p:nvPr/>
          </p:nvSpPr>
          <p:spPr>
            <a:xfrm>
              <a:off x="4290175" y="2941150"/>
              <a:ext cx="42775" cy="73500"/>
            </a:xfrm>
            <a:custGeom>
              <a:avLst/>
              <a:gdLst/>
              <a:ahLst/>
              <a:cxnLst/>
              <a:rect l="l" t="t" r="r" b="b"/>
              <a:pathLst>
                <a:path w="1711" h="2940" extrusionOk="0">
                  <a:moveTo>
                    <a:pt x="1447" y="1"/>
                  </a:moveTo>
                  <a:cubicBezTo>
                    <a:pt x="1418" y="1"/>
                    <a:pt x="1389" y="9"/>
                    <a:pt x="1362" y="26"/>
                  </a:cubicBezTo>
                  <a:cubicBezTo>
                    <a:pt x="349" y="565"/>
                    <a:pt x="0" y="1831"/>
                    <a:pt x="570" y="2813"/>
                  </a:cubicBezTo>
                  <a:cubicBezTo>
                    <a:pt x="602" y="2908"/>
                    <a:pt x="665" y="2940"/>
                    <a:pt x="760" y="2940"/>
                  </a:cubicBezTo>
                  <a:cubicBezTo>
                    <a:pt x="792" y="2940"/>
                    <a:pt x="824" y="2940"/>
                    <a:pt x="855" y="2908"/>
                  </a:cubicBezTo>
                  <a:cubicBezTo>
                    <a:pt x="950" y="2845"/>
                    <a:pt x="982" y="2718"/>
                    <a:pt x="950" y="2623"/>
                  </a:cubicBezTo>
                  <a:cubicBezTo>
                    <a:pt x="507" y="1831"/>
                    <a:pt x="792" y="850"/>
                    <a:pt x="1552" y="406"/>
                  </a:cubicBezTo>
                  <a:cubicBezTo>
                    <a:pt x="1679" y="343"/>
                    <a:pt x="1710" y="216"/>
                    <a:pt x="1647" y="121"/>
                  </a:cubicBezTo>
                  <a:cubicBezTo>
                    <a:pt x="1601" y="53"/>
                    <a:pt x="1523" y="1"/>
                    <a:pt x="144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8"/>
            <p:cNvSpPr/>
            <p:nvPr/>
          </p:nvSpPr>
          <p:spPr>
            <a:xfrm>
              <a:off x="3811975" y="3326575"/>
              <a:ext cx="247025" cy="247050"/>
            </a:xfrm>
            <a:custGeom>
              <a:avLst/>
              <a:gdLst/>
              <a:ahLst/>
              <a:cxnLst/>
              <a:rect l="l" t="t" r="r" b="b"/>
              <a:pathLst>
                <a:path w="9881" h="9882" extrusionOk="0">
                  <a:moveTo>
                    <a:pt x="4941" y="539"/>
                  </a:moveTo>
                  <a:cubicBezTo>
                    <a:pt x="7379" y="539"/>
                    <a:pt x="9374" y="2502"/>
                    <a:pt x="9374" y="4941"/>
                  </a:cubicBezTo>
                  <a:cubicBezTo>
                    <a:pt x="9374" y="7379"/>
                    <a:pt x="7379" y="9374"/>
                    <a:pt x="4941" y="9374"/>
                  </a:cubicBezTo>
                  <a:cubicBezTo>
                    <a:pt x="2502" y="9374"/>
                    <a:pt x="539" y="7379"/>
                    <a:pt x="539" y="4941"/>
                  </a:cubicBezTo>
                  <a:cubicBezTo>
                    <a:pt x="539" y="2502"/>
                    <a:pt x="2502" y="539"/>
                    <a:pt x="4941" y="539"/>
                  </a:cubicBezTo>
                  <a:close/>
                  <a:moveTo>
                    <a:pt x="4941" y="0"/>
                  </a:moveTo>
                  <a:cubicBezTo>
                    <a:pt x="2217" y="0"/>
                    <a:pt x="0" y="2217"/>
                    <a:pt x="0" y="4941"/>
                  </a:cubicBezTo>
                  <a:cubicBezTo>
                    <a:pt x="0" y="7664"/>
                    <a:pt x="2217" y="9881"/>
                    <a:pt x="4941" y="9881"/>
                  </a:cubicBezTo>
                  <a:cubicBezTo>
                    <a:pt x="7664" y="9881"/>
                    <a:pt x="9881" y="7664"/>
                    <a:pt x="9881" y="4941"/>
                  </a:cubicBezTo>
                  <a:cubicBezTo>
                    <a:pt x="9881" y="2217"/>
                    <a:pt x="7664" y="0"/>
                    <a:pt x="49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8"/>
            <p:cNvSpPr/>
            <p:nvPr/>
          </p:nvSpPr>
          <p:spPr>
            <a:xfrm>
              <a:off x="3890350" y="3358250"/>
              <a:ext cx="93450" cy="178950"/>
            </a:xfrm>
            <a:custGeom>
              <a:avLst/>
              <a:gdLst/>
              <a:ahLst/>
              <a:cxnLst/>
              <a:rect l="l" t="t" r="r" b="b"/>
              <a:pathLst>
                <a:path w="3738" h="7158" extrusionOk="0">
                  <a:moveTo>
                    <a:pt x="1521" y="2090"/>
                  </a:moveTo>
                  <a:lnTo>
                    <a:pt x="1521" y="2977"/>
                  </a:lnTo>
                  <a:cubicBezTo>
                    <a:pt x="1394" y="2945"/>
                    <a:pt x="1299" y="2914"/>
                    <a:pt x="1236" y="2850"/>
                  </a:cubicBezTo>
                  <a:cubicBezTo>
                    <a:pt x="1141" y="2787"/>
                    <a:pt x="1109" y="2692"/>
                    <a:pt x="1109" y="2565"/>
                  </a:cubicBezTo>
                  <a:cubicBezTo>
                    <a:pt x="1109" y="2375"/>
                    <a:pt x="1172" y="2249"/>
                    <a:pt x="1299" y="2185"/>
                  </a:cubicBezTo>
                  <a:cubicBezTo>
                    <a:pt x="1362" y="2154"/>
                    <a:pt x="1457" y="2122"/>
                    <a:pt x="1521" y="2090"/>
                  </a:cubicBezTo>
                  <a:close/>
                  <a:moveTo>
                    <a:pt x="2249" y="4275"/>
                  </a:moveTo>
                  <a:cubicBezTo>
                    <a:pt x="2344" y="4307"/>
                    <a:pt x="2376" y="4339"/>
                    <a:pt x="2407" y="4370"/>
                  </a:cubicBezTo>
                  <a:cubicBezTo>
                    <a:pt x="2502" y="4434"/>
                    <a:pt x="2566" y="4560"/>
                    <a:pt x="2566" y="4719"/>
                  </a:cubicBezTo>
                  <a:cubicBezTo>
                    <a:pt x="2566" y="4877"/>
                    <a:pt x="2502" y="5004"/>
                    <a:pt x="2344" y="5099"/>
                  </a:cubicBezTo>
                  <a:cubicBezTo>
                    <a:pt x="2312" y="5099"/>
                    <a:pt x="2281" y="5130"/>
                    <a:pt x="2249" y="5130"/>
                  </a:cubicBezTo>
                  <a:lnTo>
                    <a:pt x="2249" y="4275"/>
                  </a:lnTo>
                  <a:close/>
                  <a:moveTo>
                    <a:pt x="1901" y="0"/>
                  </a:moveTo>
                  <a:cubicBezTo>
                    <a:pt x="1679" y="0"/>
                    <a:pt x="1521" y="127"/>
                    <a:pt x="1521" y="317"/>
                  </a:cubicBezTo>
                  <a:lnTo>
                    <a:pt x="1521" y="1172"/>
                  </a:lnTo>
                  <a:cubicBezTo>
                    <a:pt x="1077" y="1203"/>
                    <a:pt x="697" y="1330"/>
                    <a:pt x="444" y="1552"/>
                  </a:cubicBezTo>
                  <a:cubicBezTo>
                    <a:pt x="127" y="1805"/>
                    <a:pt x="0" y="2185"/>
                    <a:pt x="0" y="2660"/>
                  </a:cubicBezTo>
                  <a:cubicBezTo>
                    <a:pt x="0" y="3009"/>
                    <a:pt x="95" y="3325"/>
                    <a:pt x="317" y="3547"/>
                  </a:cubicBezTo>
                  <a:cubicBezTo>
                    <a:pt x="539" y="3769"/>
                    <a:pt x="887" y="3927"/>
                    <a:pt x="1362" y="4022"/>
                  </a:cubicBezTo>
                  <a:lnTo>
                    <a:pt x="1521" y="4054"/>
                  </a:lnTo>
                  <a:lnTo>
                    <a:pt x="1521" y="5194"/>
                  </a:lnTo>
                  <a:cubicBezTo>
                    <a:pt x="1331" y="5194"/>
                    <a:pt x="1141" y="5162"/>
                    <a:pt x="919" y="5099"/>
                  </a:cubicBezTo>
                  <a:cubicBezTo>
                    <a:pt x="634" y="5004"/>
                    <a:pt x="349" y="4909"/>
                    <a:pt x="32" y="4719"/>
                  </a:cubicBezTo>
                  <a:lnTo>
                    <a:pt x="32" y="5764"/>
                  </a:lnTo>
                  <a:cubicBezTo>
                    <a:pt x="349" y="5890"/>
                    <a:pt x="634" y="5954"/>
                    <a:pt x="950" y="6017"/>
                  </a:cubicBezTo>
                  <a:cubicBezTo>
                    <a:pt x="1141" y="6049"/>
                    <a:pt x="1331" y="6081"/>
                    <a:pt x="1521" y="6081"/>
                  </a:cubicBezTo>
                  <a:lnTo>
                    <a:pt x="1521" y="6841"/>
                  </a:lnTo>
                  <a:cubicBezTo>
                    <a:pt x="1521" y="7031"/>
                    <a:pt x="1711" y="7157"/>
                    <a:pt x="1901" y="7157"/>
                  </a:cubicBezTo>
                  <a:cubicBezTo>
                    <a:pt x="2091" y="7157"/>
                    <a:pt x="2249" y="7031"/>
                    <a:pt x="2249" y="6841"/>
                  </a:cubicBezTo>
                  <a:lnTo>
                    <a:pt x="2249" y="6081"/>
                  </a:lnTo>
                  <a:cubicBezTo>
                    <a:pt x="2692" y="6049"/>
                    <a:pt x="3041" y="5922"/>
                    <a:pt x="3294" y="5732"/>
                  </a:cubicBezTo>
                  <a:cubicBezTo>
                    <a:pt x="3611" y="5479"/>
                    <a:pt x="3737" y="5099"/>
                    <a:pt x="3737" y="4560"/>
                  </a:cubicBezTo>
                  <a:cubicBezTo>
                    <a:pt x="3737" y="4149"/>
                    <a:pt x="3642" y="3832"/>
                    <a:pt x="3421" y="3642"/>
                  </a:cubicBezTo>
                  <a:cubicBezTo>
                    <a:pt x="3199" y="3420"/>
                    <a:pt x="2819" y="3262"/>
                    <a:pt x="2281" y="3135"/>
                  </a:cubicBezTo>
                  <a:lnTo>
                    <a:pt x="2249" y="3135"/>
                  </a:lnTo>
                  <a:lnTo>
                    <a:pt x="2249" y="2090"/>
                  </a:lnTo>
                  <a:cubicBezTo>
                    <a:pt x="2376" y="2090"/>
                    <a:pt x="2534" y="2122"/>
                    <a:pt x="2661" y="2154"/>
                  </a:cubicBezTo>
                  <a:cubicBezTo>
                    <a:pt x="2914" y="2217"/>
                    <a:pt x="3167" y="2312"/>
                    <a:pt x="3452" y="2407"/>
                  </a:cubicBezTo>
                  <a:lnTo>
                    <a:pt x="3452" y="1394"/>
                  </a:lnTo>
                  <a:cubicBezTo>
                    <a:pt x="3136" y="1330"/>
                    <a:pt x="2851" y="1267"/>
                    <a:pt x="2566" y="1235"/>
                  </a:cubicBezTo>
                  <a:cubicBezTo>
                    <a:pt x="2471" y="1203"/>
                    <a:pt x="2376" y="1203"/>
                    <a:pt x="2249" y="1203"/>
                  </a:cubicBezTo>
                  <a:lnTo>
                    <a:pt x="2249" y="317"/>
                  </a:lnTo>
                  <a:cubicBezTo>
                    <a:pt x="2249" y="127"/>
                    <a:pt x="2091" y="0"/>
                    <a:pt x="1901" y="0"/>
                  </a:cubicBezTo>
                  <a:close/>
                </a:path>
              </a:pathLst>
            </a:custGeom>
            <a:solidFill>
              <a:srgbClr val="C4C4C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3298125" y="2488125"/>
              <a:ext cx="659550" cy="393525"/>
            </a:xfrm>
            <a:custGeom>
              <a:avLst/>
              <a:gdLst/>
              <a:ahLst/>
              <a:cxnLst/>
              <a:rect l="l" t="t" r="r" b="b"/>
              <a:pathLst>
                <a:path w="26382" h="15741" extrusionOk="0">
                  <a:moveTo>
                    <a:pt x="23499" y="983"/>
                  </a:moveTo>
                  <a:cubicBezTo>
                    <a:pt x="24544" y="983"/>
                    <a:pt x="25400" y="1838"/>
                    <a:pt x="25400" y="2883"/>
                  </a:cubicBezTo>
                  <a:lnTo>
                    <a:pt x="25400" y="12859"/>
                  </a:lnTo>
                  <a:cubicBezTo>
                    <a:pt x="25400" y="13904"/>
                    <a:pt x="24544" y="14759"/>
                    <a:pt x="23499" y="14759"/>
                  </a:cubicBezTo>
                  <a:lnTo>
                    <a:pt x="2883" y="14759"/>
                  </a:lnTo>
                  <a:cubicBezTo>
                    <a:pt x="1838" y="14759"/>
                    <a:pt x="983" y="13904"/>
                    <a:pt x="983" y="12859"/>
                  </a:cubicBezTo>
                  <a:lnTo>
                    <a:pt x="983" y="2883"/>
                  </a:lnTo>
                  <a:cubicBezTo>
                    <a:pt x="983" y="1838"/>
                    <a:pt x="1838" y="983"/>
                    <a:pt x="2883" y="983"/>
                  </a:cubicBezTo>
                  <a:close/>
                  <a:moveTo>
                    <a:pt x="2883" y="1"/>
                  </a:moveTo>
                  <a:cubicBezTo>
                    <a:pt x="1299" y="1"/>
                    <a:pt x="1" y="1299"/>
                    <a:pt x="1" y="2883"/>
                  </a:cubicBezTo>
                  <a:lnTo>
                    <a:pt x="1" y="12859"/>
                  </a:lnTo>
                  <a:cubicBezTo>
                    <a:pt x="1" y="14442"/>
                    <a:pt x="1299" y="15740"/>
                    <a:pt x="2883" y="15740"/>
                  </a:cubicBezTo>
                  <a:lnTo>
                    <a:pt x="23499" y="15740"/>
                  </a:lnTo>
                  <a:cubicBezTo>
                    <a:pt x="25083" y="15740"/>
                    <a:pt x="26381" y="14442"/>
                    <a:pt x="26381" y="12859"/>
                  </a:cubicBezTo>
                  <a:lnTo>
                    <a:pt x="26381" y="2883"/>
                  </a:lnTo>
                  <a:cubicBezTo>
                    <a:pt x="26381" y="1299"/>
                    <a:pt x="25083" y="1"/>
                    <a:pt x="234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3313975" y="2815125"/>
              <a:ext cx="631825" cy="54650"/>
            </a:xfrm>
            <a:custGeom>
              <a:avLst/>
              <a:gdLst/>
              <a:ahLst/>
              <a:cxnLst/>
              <a:rect l="l" t="t" r="r" b="b"/>
              <a:pathLst>
                <a:path w="25273" h="2186" extrusionOk="0">
                  <a:moveTo>
                    <a:pt x="0" y="0"/>
                  </a:moveTo>
                  <a:lnTo>
                    <a:pt x="0" y="285"/>
                  </a:lnTo>
                  <a:cubicBezTo>
                    <a:pt x="0" y="1330"/>
                    <a:pt x="855" y="2185"/>
                    <a:pt x="1900" y="2185"/>
                  </a:cubicBezTo>
                  <a:lnTo>
                    <a:pt x="23372" y="2185"/>
                  </a:lnTo>
                  <a:cubicBezTo>
                    <a:pt x="24417" y="2185"/>
                    <a:pt x="25272" y="1330"/>
                    <a:pt x="25272" y="285"/>
                  </a:cubicBezTo>
                  <a:lnTo>
                    <a:pt x="2527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3583950" y="2820650"/>
              <a:ext cx="111650" cy="111675"/>
            </a:xfrm>
            <a:custGeom>
              <a:avLst/>
              <a:gdLst/>
              <a:ahLst/>
              <a:cxnLst/>
              <a:rect l="l" t="t" r="r" b="b"/>
              <a:pathLst>
                <a:path w="4466" h="4467" extrusionOk="0">
                  <a:moveTo>
                    <a:pt x="0" y="1"/>
                  </a:moveTo>
                  <a:lnTo>
                    <a:pt x="0" y="4466"/>
                  </a:lnTo>
                  <a:lnTo>
                    <a:pt x="4466" y="4466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3487350" y="2915675"/>
              <a:ext cx="311175" cy="28525"/>
            </a:xfrm>
            <a:custGeom>
              <a:avLst/>
              <a:gdLst/>
              <a:ahLst/>
              <a:cxnLst/>
              <a:rect l="l" t="t" r="r" b="b"/>
              <a:pathLst>
                <a:path w="12447" h="1141" extrusionOk="0">
                  <a:moveTo>
                    <a:pt x="1" y="0"/>
                  </a:moveTo>
                  <a:lnTo>
                    <a:pt x="1" y="1140"/>
                  </a:lnTo>
                  <a:lnTo>
                    <a:pt x="12447" y="1140"/>
                  </a:lnTo>
                  <a:lnTo>
                    <a:pt x="1244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3440650" y="2667075"/>
              <a:ext cx="95025" cy="95825"/>
            </a:xfrm>
            <a:custGeom>
              <a:avLst/>
              <a:gdLst/>
              <a:ahLst/>
              <a:cxnLst/>
              <a:rect l="l" t="t" r="r" b="b"/>
              <a:pathLst>
                <a:path w="3801" h="3833" extrusionOk="0">
                  <a:moveTo>
                    <a:pt x="0" y="0"/>
                  </a:moveTo>
                  <a:lnTo>
                    <a:pt x="0" y="3832"/>
                  </a:lnTo>
                  <a:lnTo>
                    <a:pt x="3801" y="3832"/>
                  </a:lnTo>
                  <a:lnTo>
                    <a:pt x="380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3575250" y="2621150"/>
              <a:ext cx="95025" cy="140950"/>
            </a:xfrm>
            <a:custGeom>
              <a:avLst/>
              <a:gdLst/>
              <a:ahLst/>
              <a:cxnLst/>
              <a:rect l="l" t="t" r="r" b="b"/>
              <a:pathLst>
                <a:path w="3801" h="5638" extrusionOk="0">
                  <a:moveTo>
                    <a:pt x="0" y="0"/>
                  </a:moveTo>
                  <a:lnTo>
                    <a:pt x="0" y="5637"/>
                  </a:lnTo>
                  <a:lnTo>
                    <a:pt x="3800" y="5637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3709050" y="2572850"/>
              <a:ext cx="95025" cy="189250"/>
            </a:xfrm>
            <a:custGeom>
              <a:avLst/>
              <a:gdLst/>
              <a:ahLst/>
              <a:cxnLst/>
              <a:rect l="l" t="t" r="r" b="b"/>
              <a:pathLst>
                <a:path w="3801" h="7570" extrusionOk="0">
                  <a:moveTo>
                    <a:pt x="0" y="1"/>
                  </a:moveTo>
                  <a:lnTo>
                    <a:pt x="0" y="7569"/>
                  </a:lnTo>
                  <a:lnTo>
                    <a:pt x="3800" y="7569"/>
                  </a:lnTo>
                  <a:lnTo>
                    <a:pt x="380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8"/>
            <p:cNvSpPr/>
            <p:nvPr/>
          </p:nvSpPr>
          <p:spPr>
            <a:xfrm>
              <a:off x="3633025" y="3284600"/>
              <a:ext cx="25" cy="467150"/>
            </a:xfrm>
            <a:custGeom>
              <a:avLst/>
              <a:gdLst/>
              <a:ahLst/>
              <a:cxnLst/>
              <a:rect l="l" t="t" r="r" b="b"/>
              <a:pathLst>
                <a:path w="1" h="18686" fill="none" extrusionOk="0">
                  <a:moveTo>
                    <a:pt x="1" y="18686"/>
                  </a:moveTo>
                  <a:lnTo>
                    <a:pt x="1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8"/>
            <p:cNvSpPr/>
            <p:nvPr/>
          </p:nvSpPr>
          <p:spPr>
            <a:xfrm>
              <a:off x="4182500" y="2716950"/>
              <a:ext cx="467150" cy="25"/>
            </a:xfrm>
            <a:custGeom>
              <a:avLst/>
              <a:gdLst/>
              <a:ahLst/>
              <a:cxnLst/>
              <a:rect l="l" t="t" r="r" b="b"/>
              <a:pathLst>
                <a:path w="18686" h="1" fill="none" extrusionOk="0">
                  <a:moveTo>
                    <a:pt x="18685" y="0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8"/>
            <p:cNvSpPr/>
            <p:nvPr/>
          </p:nvSpPr>
          <p:spPr>
            <a:xfrm>
              <a:off x="3633025" y="1694050"/>
              <a:ext cx="25" cy="467125"/>
            </a:xfrm>
            <a:custGeom>
              <a:avLst/>
              <a:gdLst/>
              <a:ahLst/>
              <a:cxnLst/>
              <a:rect l="l" t="t" r="r" b="b"/>
              <a:pathLst>
                <a:path w="1" h="18685" fill="none" extrusionOk="0">
                  <a:moveTo>
                    <a:pt x="1" y="18685"/>
                  </a:moveTo>
                  <a:lnTo>
                    <a:pt x="1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8"/>
            <p:cNvSpPr/>
            <p:nvPr/>
          </p:nvSpPr>
          <p:spPr>
            <a:xfrm>
              <a:off x="4025725" y="2005975"/>
              <a:ext cx="311975" cy="311975"/>
            </a:xfrm>
            <a:custGeom>
              <a:avLst/>
              <a:gdLst/>
              <a:ahLst/>
              <a:cxnLst/>
              <a:rect l="l" t="t" r="r" b="b"/>
              <a:pathLst>
                <a:path w="12479" h="12479" fill="none" extrusionOk="0">
                  <a:moveTo>
                    <a:pt x="1" y="12478"/>
                  </a:moveTo>
                  <a:lnTo>
                    <a:pt x="12478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8"/>
            <p:cNvSpPr/>
            <p:nvPr/>
          </p:nvSpPr>
          <p:spPr>
            <a:xfrm>
              <a:off x="4021775" y="3109650"/>
              <a:ext cx="311975" cy="311950"/>
            </a:xfrm>
            <a:custGeom>
              <a:avLst/>
              <a:gdLst/>
              <a:ahLst/>
              <a:cxnLst/>
              <a:rect l="l" t="t" r="r" b="b"/>
              <a:pathLst>
                <a:path w="12479" h="12478" fill="none" extrusionOk="0">
                  <a:moveTo>
                    <a:pt x="12478" y="12478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8"/>
            <p:cNvSpPr/>
            <p:nvPr/>
          </p:nvSpPr>
          <p:spPr>
            <a:xfrm>
              <a:off x="4332925" y="2716150"/>
              <a:ext cx="441025" cy="809950"/>
            </a:xfrm>
            <a:custGeom>
              <a:avLst/>
              <a:gdLst/>
              <a:ahLst/>
              <a:cxnLst/>
              <a:rect l="l" t="t" r="r" b="b"/>
              <a:pathLst>
                <a:path w="17641" h="32398" extrusionOk="0">
                  <a:moveTo>
                    <a:pt x="11686" y="1"/>
                  </a:moveTo>
                  <a:cubicBezTo>
                    <a:pt x="11686" y="10990"/>
                    <a:pt x="7221" y="20965"/>
                    <a:pt x="0" y="28186"/>
                  </a:cubicBezTo>
                  <a:lnTo>
                    <a:pt x="4212" y="32398"/>
                  </a:lnTo>
                  <a:cubicBezTo>
                    <a:pt x="12510" y="24101"/>
                    <a:pt x="17640" y="12636"/>
                    <a:pt x="1764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8"/>
            <p:cNvSpPr/>
            <p:nvPr/>
          </p:nvSpPr>
          <p:spPr>
            <a:xfrm>
              <a:off x="4332125" y="1906225"/>
              <a:ext cx="441825" cy="809950"/>
            </a:xfrm>
            <a:custGeom>
              <a:avLst/>
              <a:gdLst/>
              <a:ahLst/>
              <a:cxnLst/>
              <a:rect l="l" t="t" r="r" b="b"/>
              <a:pathLst>
                <a:path w="17673" h="32398" extrusionOk="0">
                  <a:moveTo>
                    <a:pt x="4244" y="0"/>
                  </a:moveTo>
                  <a:lnTo>
                    <a:pt x="1" y="4212"/>
                  </a:lnTo>
                  <a:cubicBezTo>
                    <a:pt x="7253" y="11433"/>
                    <a:pt x="11718" y="21409"/>
                    <a:pt x="11718" y="32398"/>
                  </a:cubicBezTo>
                  <a:lnTo>
                    <a:pt x="17672" y="32398"/>
                  </a:lnTo>
                  <a:cubicBezTo>
                    <a:pt x="17672" y="19762"/>
                    <a:pt x="12542" y="8298"/>
                    <a:pt x="42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8"/>
            <p:cNvSpPr/>
            <p:nvPr/>
          </p:nvSpPr>
          <p:spPr>
            <a:xfrm>
              <a:off x="3628275" y="3420775"/>
              <a:ext cx="809975" cy="441825"/>
            </a:xfrm>
            <a:custGeom>
              <a:avLst/>
              <a:gdLst/>
              <a:ahLst/>
              <a:cxnLst/>
              <a:rect l="l" t="t" r="r" b="b"/>
              <a:pathLst>
                <a:path w="32399" h="17673" extrusionOk="0">
                  <a:moveTo>
                    <a:pt x="28186" y="1"/>
                  </a:moveTo>
                  <a:cubicBezTo>
                    <a:pt x="20966" y="7221"/>
                    <a:pt x="10990" y="11687"/>
                    <a:pt x="1" y="11687"/>
                  </a:cubicBezTo>
                  <a:lnTo>
                    <a:pt x="1" y="17672"/>
                  </a:lnTo>
                  <a:cubicBezTo>
                    <a:pt x="12637" y="17672"/>
                    <a:pt x="24101" y="12510"/>
                    <a:pt x="32398" y="4213"/>
                  </a:cubicBezTo>
                  <a:lnTo>
                    <a:pt x="2818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1" name="Google Shape;1541;p18"/>
          <p:cNvSpPr txBox="1"/>
          <p:nvPr/>
        </p:nvSpPr>
        <p:spPr>
          <a:xfrm>
            <a:off x="457200" y="1334275"/>
            <a:ext cx="2228100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42" name="Google Shape;1542;p18"/>
          <p:cNvSpPr txBox="1"/>
          <p:nvPr/>
        </p:nvSpPr>
        <p:spPr>
          <a:xfrm>
            <a:off x="6008575" y="744725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2300">
              <a:solidFill>
                <a:srgbClr val="CCCCCC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3" name="Google Shape;1543;p18"/>
          <p:cNvSpPr txBox="1"/>
          <p:nvPr/>
        </p:nvSpPr>
        <p:spPr>
          <a:xfrm>
            <a:off x="6008582" y="10881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4" name="Google Shape;1544;p18"/>
          <p:cNvSpPr txBox="1"/>
          <p:nvPr/>
        </p:nvSpPr>
        <p:spPr>
          <a:xfrm>
            <a:off x="6008582" y="1764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2300">
              <a:solidFill>
                <a:srgbClr val="30475E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5" name="Google Shape;1545;p18"/>
          <p:cNvSpPr txBox="1"/>
          <p:nvPr/>
        </p:nvSpPr>
        <p:spPr>
          <a:xfrm>
            <a:off x="6008582" y="2119304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this planet is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6" name="Google Shape;1546;p18"/>
          <p:cNvSpPr txBox="1"/>
          <p:nvPr/>
        </p:nvSpPr>
        <p:spPr>
          <a:xfrm>
            <a:off x="6008582" y="27616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2300">
              <a:solidFill>
                <a:srgbClr val="F2A36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7" name="Google Shape;1547;p18"/>
          <p:cNvSpPr txBox="1"/>
          <p:nvPr/>
        </p:nvSpPr>
        <p:spPr>
          <a:xfrm>
            <a:off x="6008582" y="3116800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Mercury is the closest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8" name="Google Shape;1548;p18"/>
          <p:cNvSpPr txBox="1"/>
          <p:nvPr/>
        </p:nvSpPr>
        <p:spPr>
          <a:xfrm>
            <a:off x="6008575" y="3759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2300">
              <a:solidFill>
                <a:srgbClr val="22283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9" name="Google Shape;1549;p18"/>
          <p:cNvSpPr txBox="1"/>
          <p:nvPr/>
        </p:nvSpPr>
        <p:spPr>
          <a:xfrm>
            <a:off x="6008582" y="41143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50" name="Google Shape;1550;p18"/>
          <p:cNvCxnSpPr/>
          <p:nvPr/>
        </p:nvCxnSpPr>
        <p:spPr>
          <a:xfrm>
            <a:off x="6079325" y="1088125"/>
            <a:ext cx="2976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1" name="Google Shape;1551;p18"/>
          <p:cNvCxnSpPr/>
          <p:nvPr/>
        </p:nvCxnSpPr>
        <p:spPr>
          <a:xfrm>
            <a:off x="6079325" y="2119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2" name="Google Shape;1552;p18"/>
          <p:cNvCxnSpPr/>
          <p:nvPr/>
        </p:nvCxnSpPr>
        <p:spPr>
          <a:xfrm>
            <a:off x="6079325" y="31168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3" name="Google Shape;1553;p18"/>
          <p:cNvCxnSpPr/>
          <p:nvPr/>
        </p:nvCxnSpPr>
        <p:spPr>
          <a:xfrm>
            <a:off x="6079325" y="4114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8" name="Google Shape;1558;p19"/>
          <p:cNvGrpSpPr/>
          <p:nvPr/>
        </p:nvGrpSpPr>
        <p:grpSpPr>
          <a:xfrm>
            <a:off x="2830657" y="1324001"/>
            <a:ext cx="3496980" cy="3381105"/>
            <a:chOff x="2205550" y="1416550"/>
            <a:chExt cx="3190675" cy="3084950"/>
          </a:xfrm>
        </p:grpSpPr>
        <p:sp>
          <p:nvSpPr>
            <p:cNvPr id="1559" name="Google Shape;1559;p19"/>
            <p:cNvSpPr/>
            <p:nvPr/>
          </p:nvSpPr>
          <p:spPr>
            <a:xfrm>
              <a:off x="3142175" y="2075650"/>
              <a:ext cx="630225" cy="296925"/>
            </a:xfrm>
            <a:custGeom>
              <a:avLst/>
              <a:gdLst/>
              <a:ahLst/>
              <a:cxnLst/>
              <a:rect l="l" t="t" r="r" b="b"/>
              <a:pathLst>
                <a:path w="25209" h="11877" extrusionOk="0">
                  <a:moveTo>
                    <a:pt x="8741" y="0"/>
                  </a:moveTo>
                  <a:lnTo>
                    <a:pt x="0" y="11876"/>
                  </a:lnTo>
                  <a:lnTo>
                    <a:pt x="11369" y="11845"/>
                  </a:lnTo>
                  <a:cubicBezTo>
                    <a:pt x="14030" y="11845"/>
                    <a:pt x="16563" y="10768"/>
                    <a:pt x="18400" y="8836"/>
                  </a:cubicBezTo>
                  <a:lnTo>
                    <a:pt x="25209" y="1711"/>
                  </a:lnTo>
                  <a:lnTo>
                    <a:pt x="874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9"/>
            <p:cNvSpPr/>
            <p:nvPr/>
          </p:nvSpPr>
          <p:spPr>
            <a:xfrm>
              <a:off x="2647325" y="1417225"/>
              <a:ext cx="1125875" cy="893600"/>
            </a:xfrm>
            <a:custGeom>
              <a:avLst/>
              <a:gdLst/>
              <a:ahLst/>
              <a:cxnLst/>
              <a:rect l="l" t="t" r="r" b="b"/>
              <a:pathLst>
                <a:path w="45035" h="35744" extrusionOk="0">
                  <a:moveTo>
                    <a:pt x="40371" y="0"/>
                  </a:moveTo>
                  <a:cubicBezTo>
                    <a:pt x="40227" y="0"/>
                    <a:pt x="40082" y="7"/>
                    <a:pt x="39936" y="21"/>
                  </a:cubicBezTo>
                  <a:cubicBezTo>
                    <a:pt x="25241" y="1256"/>
                    <a:pt x="12320" y="7748"/>
                    <a:pt x="2091" y="17280"/>
                  </a:cubicBezTo>
                  <a:cubicBezTo>
                    <a:pt x="1" y="19212"/>
                    <a:pt x="159" y="22569"/>
                    <a:pt x="2408" y="24342"/>
                  </a:cubicBezTo>
                  <a:lnTo>
                    <a:pt x="16849" y="35743"/>
                  </a:lnTo>
                  <a:cubicBezTo>
                    <a:pt x="26668" y="24267"/>
                    <a:pt x="43920" y="24089"/>
                    <a:pt x="44983" y="24089"/>
                  </a:cubicBezTo>
                  <a:cubicBezTo>
                    <a:pt x="45017" y="24089"/>
                    <a:pt x="45034" y="24089"/>
                    <a:pt x="45034" y="24089"/>
                  </a:cubicBezTo>
                  <a:lnTo>
                    <a:pt x="45034" y="4676"/>
                  </a:lnTo>
                  <a:cubicBezTo>
                    <a:pt x="45034" y="2069"/>
                    <a:pt x="42908" y="0"/>
                    <a:pt x="403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9"/>
            <p:cNvSpPr/>
            <p:nvPr/>
          </p:nvSpPr>
          <p:spPr>
            <a:xfrm>
              <a:off x="3050325" y="2004400"/>
              <a:ext cx="722075" cy="368175"/>
            </a:xfrm>
            <a:custGeom>
              <a:avLst/>
              <a:gdLst/>
              <a:ahLst/>
              <a:cxnLst/>
              <a:rect l="l" t="t" r="r" b="b"/>
              <a:pathLst>
                <a:path w="28883" h="14727" extrusionOk="0">
                  <a:moveTo>
                    <a:pt x="28845" y="0"/>
                  </a:moveTo>
                  <a:cubicBezTo>
                    <a:pt x="27910" y="0"/>
                    <a:pt x="9870" y="150"/>
                    <a:pt x="1" y="11654"/>
                  </a:cubicBezTo>
                  <a:lnTo>
                    <a:pt x="32" y="11686"/>
                  </a:lnTo>
                  <a:lnTo>
                    <a:pt x="3674" y="14726"/>
                  </a:lnTo>
                  <a:cubicBezTo>
                    <a:pt x="10230" y="8424"/>
                    <a:pt x="19097" y="4561"/>
                    <a:pt x="28883" y="4561"/>
                  </a:cubicBezTo>
                  <a:lnTo>
                    <a:pt x="28883" y="64"/>
                  </a:lnTo>
                  <a:lnTo>
                    <a:pt x="28883" y="0"/>
                  </a:lnTo>
                  <a:cubicBezTo>
                    <a:pt x="28883" y="0"/>
                    <a:pt x="28870" y="0"/>
                    <a:pt x="2884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2951350" y="3125475"/>
              <a:ext cx="395900" cy="552650"/>
            </a:xfrm>
            <a:custGeom>
              <a:avLst/>
              <a:gdLst/>
              <a:ahLst/>
              <a:cxnLst/>
              <a:rect l="l" t="t" r="r" b="b"/>
              <a:pathLst>
                <a:path w="15836" h="22106" extrusionOk="0">
                  <a:moveTo>
                    <a:pt x="1" y="0"/>
                  </a:moveTo>
                  <a:lnTo>
                    <a:pt x="3675" y="15075"/>
                  </a:lnTo>
                  <a:lnTo>
                    <a:pt x="15835" y="22105"/>
                  </a:lnTo>
                  <a:lnTo>
                    <a:pt x="14347" y="11211"/>
                  </a:lnTo>
                  <a:cubicBezTo>
                    <a:pt x="13872" y="7791"/>
                    <a:pt x="11623" y="4877"/>
                    <a:pt x="8457" y="35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2277600" y="3149225"/>
              <a:ext cx="1018975" cy="1122400"/>
            </a:xfrm>
            <a:custGeom>
              <a:avLst/>
              <a:gdLst/>
              <a:ahLst/>
              <a:cxnLst/>
              <a:rect l="l" t="t" r="r" b="b"/>
              <a:pathLst>
                <a:path w="40759" h="44896" extrusionOk="0">
                  <a:moveTo>
                    <a:pt x="22866" y="0"/>
                  </a:moveTo>
                  <a:lnTo>
                    <a:pt x="4181" y="4561"/>
                  </a:lnTo>
                  <a:cubicBezTo>
                    <a:pt x="1521" y="5226"/>
                    <a:pt x="1" y="7981"/>
                    <a:pt x="856" y="10578"/>
                  </a:cubicBezTo>
                  <a:cubicBezTo>
                    <a:pt x="5479" y="24702"/>
                    <a:pt x="14600" y="36261"/>
                    <a:pt x="26191" y="44115"/>
                  </a:cubicBezTo>
                  <a:cubicBezTo>
                    <a:pt x="26986" y="44646"/>
                    <a:pt x="27878" y="44895"/>
                    <a:pt x="28757" y="44895"/>
                  </a:cubicBezTo>
                  <a:cubicBezTo>
                    <a:pt x="30502" y="44895"/>
                    <a:pt x="32199" y="43911"/>
                    <a:pt x="33000" y="42183"/>
                  </a:cubicBezTo>
                  <a:lnTo>
                    <a:pt x="40759" y="25526"/>
                  </a:lnTo>
                  <a:cubicBezTo>
                    <a:pt x="26856" y="18463"/>
                    <a:pt x="22834" y="32"/>
                    <a:pt x="22834" y="32"/>
                  </a:cubicBezTo>
                  <a:lnTo>
                    <a:pt x="22897" y="32"/>
                  </a:lnTo>
                  <a:lnTo>
                    <a:pt x="2286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2848425" y="3125475"/>
              <a:ext cx="498025" cy="661900"/>
            </a:xfrm>
            <a:custGeom>
              <a:avLst/>
              <a:gdLst/>
              <a:ahLst/>
              <a:cxnLst/>
              <a:rect l="l" t="t" r="r" b="b"/>
              <a:pathLst>
                <a:path w="19921" h="26476" extrusionOk="0">
                  <a:moveTo>
                    <a:pt x="4118" y="0"/>
                  </a:moveTo>
                  <a:lnTo>
                    <a:pt x="64" y="982"/>
                  </a:lnTo>
                  <a:lnTo>
                    <a:pt x="1" y="982"/>
                  </a:lnTo>
                  <a:cubicBezTo>
                    <a:pt x="1" y="982"/>
                    <a:pt x="4023" y="19413"/>
                    <a:pt x="17926" y="26476"/>
                  </a:cubicBezTo>
                  <a:lnTo>
                    <a:pt x="17926" y="26444"/>
                  </a:lnTo>
                  <a:lnTo>
                    <a:pt x="19921" y="22105"/>
                  </a:lnTo>
                  <a:cubicBezTo>
                    <a:pt x="12289" y="17228"/>
                    <a:pt x="6461" y="9501"/>
                    <a:pt x="411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3820675" y="1416550"/>
              <a:ext cx="1144075" cy="886350"/>
            </a:xfrm>
            <a:custGeom>
              <a:avLst/>
              <a:gdLst/>
              <a:ahLst/>
              <a:cxnLst/>
              <a:rect l="l" t="t" r="r" b="b"/>
              <a:pathLst>
                <a:path w="45763" h="35454" extrusionOk="0">
                  <a:moveTo>
                    <a:pt x="4651" y="0"/>
                  </a:moveTo>
                  <a:cubicBezTo>
                    <a:pt x="2098" y="0"/>
                    <a:pt x="1" y="2077"/>
                    <a:pt x="1" y="4671"/>
                  </a:cubicBezTo>
                  <a:lnTo>
                    <a:pt x="1" y="23546"/>
                  </a:lnTo>
                  <a:lnTo>
                    <a:pt x="32" y="23546"/>
                  </a:lnTo>
                  <a:lnTo>
                    <a:pt x="32" y="23514"/>
                  </a:lnTo>
                  <a:cubicBezTo>
                    <a:pt x="32" y="23514"/>
                    <a:pt x="18559" y="23641"/>
                    <a:pt x="28756" y="35453"/>
                  </a:cubicBezTo>
                  <a:lnTo>
                    <a:pt x="43387" y="23736"/>
                  </a:lnTo>
                  <a:cubicBezTo>
                    <a:pt x="45636" y="21963"/>
                    <a:pt x="45762" y="18574"/>
                    <a:pt x="43641" y="16674"/>
                  </a:cubicBezTo>
                  <a:cubicBezTo>
                    <a:pt x="33285" y="7236"/>
                    <a:pt x="19857" y="1156"/>
                    <a:pt x="5036" y="16"/>
                  </a:cubicBezTo>
                  <a:cubicBezTo>
                    <a:pt x="4906" y="5"/>
                    <a:pt x="4778" y="0"/>
                    <a:pt x="465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3821475" y="2075650"/>
              <a:ext cx="631825" cy="296125"/>
            </a:xfrm>
            <a:custGeom>
              <a:avLst/>
              <a:gdLst/>
              <a:ahLst/>
              <a:cxnLst/>
              <a:rect l="l" t="t" r="r" b="b"/>
              <a:pathLst>
                <a:path w="25273" h="11845" extrusionOk="0">
                  <a:moveTo>
                    <a:pt x="16468" y="0"/>
                  </a:moveTo>
                  <a:lnTo>
                    <a:pt x="0" y="1742"/>
                  </a:lnTo>
                  <a:lnTo>
                    <a:pt x="6809" y="8836"/>
                  </a:lnTo>
                  <a:cubicBezTo>
                    <a:pt x="8646" y="10768"/>
                    <a:pt x="11179" y="11845"/>
                    <a:pt x="13840" y="11845"/>
                  </a:cubicBezTo>
                  <a:lnTo>
                    <a:pt x="25272" y="11845"/>
                  </a:lnTo>
                  <a:lnTo>
                    <a:pt x="1646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3820675" y="2002850"/>
              <a:ext cx="727625" cy="368925"/>
            </a:xfrm>
            <a:custGeom>
              <a:avLst/>
              <a:gdLst/>
              <a:ahLst/>
              <a:cxnLst/>
              <a:rect l="l" t="t" r="r" b="b"/>
              <a:pathLst>
                <a:path w="29105" h="14757" extrusionOk="0">
                  <a:moveTo>
                    <a:pt x="1205" y="1"/>
                  </a:moveTo>
                  <a:cubicBezTo>
                    <a:pt x="432" y="1"/>
                    <a:pt x="1" y="31"/>
                    <a:pt x="1" y="31"/>
                  </a:cubicBezTo>
                  <a:lnTo>
                    <a:pt x="1" y="94"/>
                  </a:lnTo>
                  <a:lnTo>
                    <a:pt x="1" y="4654"/>
                  </a:lnTo>
                  <a:cubicBezTo>
                    <a:pt x="9786" y="4654"/>
                    <a:pt x="18685" y="8486"/>
                    <a:pt x="25241" y="14757"/>
                  </a:cubicBezTo>
                  <a:lnTo>
                    <a:pt x="29073" y="11716"/>
                  </a:lnTo>
                  <a:lnTo>
                    <a:pt x="29104" y="11685"/>
                  </a:lnTo>
                  <a:cubicBezTo>
                    <a:pt x="19208" y="855"/>
                    <a:pt x="5334" y="1"/>
                    <a:pt x="120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2853975" y="2412125"/>
              <a:ext cx="308800" cy="654000"/>
            </a:xfrm>
            <a:custGeom>
              <a:avLst/>
              <a:gdLst/>
              <a:ahLst/>
              <a:cxnLst/>
              <a:rect l="l" t="t" r="r" b="b"/>
              <a:pathLst>
                <a:path w="12352" h="26160" extrusionOk="0">
                  <a:moveTo>
                    <a:pt x="10831" y="1"/>
                  </a:moveTo>
                  <a:lnTo>
                    <a:pt x="1" y="9945"/>
                  </a:lnTo>
                  <a:lnTo>
                    <a:pt x="3453" y="26159"/>
                  </a:lnTo>
                  <a:lnTo>
                    <a:pt x="9818" y="18590"/>
                  </a:lnTo>
                  <a:cubicBezTo>
                    <a:pt x="11528" y="16564"/>
                    <a:pt x="12352" y="13935"/>
                    <a:pt x="12067" y="11275"/>
                  </a:cubicBezTo>
                  <a:lnTo>
                    <a:pt x="1083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2205550" y="2031350"/>
              <a:ext cx="820250" cy="1178150"/>
            </a:xfrm>
            <a:custGeom>
              <a:avLst/>
              <a:gdLst/>
              <a:ahLst/>
              <a:cxnLst/>
              <a:rect l="l" t="t" r="r" b="b"/>
              <a:pathLst>
                <a:path w="32810" h="47126" extrusionOk="0">
                  <a:moveTo>
                    <a:pt x="15440" y="0"/>
                  </a:moveTo>
                  <a:cubicBezTo>
                    <a:pt x="13919" y="0"/>
                    <a:pt x="12428" y="742"/>
                    <a:pt x="11528" y="2121"/>
                  </a:cubicBezTo>
                  <a:cubicBezTo>
                    <a:pt x="3358" y="14535"/>
                    <a:pt x="1" y="28913"/>
                    <a:pt x="1141" y="42847"/>
                  </a:cubicBezTo>
                  <a:cubicBezTo>
                    <a:pt x="1333" y="45320"/>
                    <a:pt x="3433" y="47126"/>
                    <a:pt x="5785" y="47126"/>
                  </a:cubicBezTo>
                  <a:cubicBezTo>
                    <a:pt x="6144" y="47126"/>
                    <a:pt x="6508" y="47084"/>
                    <a:pt x="6873" y="46996"/>
                  </a:cubicBezTo>
                  <a:lnTo>
                    <a:pt x="25209" y="42530"/>
                  </a:lnTo>
                  <a:cubicBezTo>
                    <a:pt x="27204" y="37178"/>
                    <a:pt x="28249" y="32460"/>
                    <a:pt x="29516" y="27773"/>
                  </a:cubicBezTo>
                  <a:cubicBezTo>
                    <a:pt x="31828" y="19190"/>
                    <a:pt x="32778" y="12160"/>
                    <a:pt x="32778" y="12160"/>
                  </a:cubicBezTo>
                  <a:lnTo>
                    <a:pt x="32810" y="12192"/>
                  </a:lnTo>
                  <a:lnTo>
                    <a:pt x="32810" y="12160"/>
                  </a:lnTo>
                  <a:lnTo>
                    <a:pt x="18305" y="981"/>
                  </a:lnTo>
                  <a:cubicBezTo>
                    <a:pt x="17442" y="317"/>
                    <a:pt x="16434" y="0"/>
                    <a:pt x="1544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2757375" y="2335325"/>
              <a:ext cx="368975" cy="759300"/>
            </a:xfrm>
            <a:custGeom>
              <a:avLst/>
              <a:gdLst/>
              <a:ahLst/>
              <a:cxnLst/>
              <a:rect l="l" t="t" r="r" b="b"/>
              <a:pathLst>
                <a:path w="14759" h="30372" extrusionOk="0">
                  <a:moveTo>
                    <a:pt x="10705" y="1"/>
                  </a:moveTo>
                  <a:cubicBezTo>
                    <a:pt x="10705" y="1"/>
                    <a:pt x="1" y="15107"/>
                    <a:pt x="3136" y="30371"/>
                  </a:cubicBezTo>
                  <a:lnTo>
                    <a:pt x="3168" y="30371"/>
                  </a:lnTo>
                  <a:lnTo>
                    <a:pt x="7348" y="29326"/>
                  </a:lnTo>
                  <a:cubicBezTo>
                    <a:pt x="6398" y="20301"/>
                    <a:pt x="8773" y="10927"/>
                    <a:pt x="14759" y="3168"/>
                  </a:cubicBezTo>
                  <a:lnTo>
                    <a:pt x="10737" y="33"/>
                  </a:lnTo>
                  <a:lnTo>
                    <a:pt x="1070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4439800" y="2415300"/>
              <a:ext cx="308800" cy="653200"/>
            </a:xfrm>
            <a:custGeom>
              <a:avLst/>
              <a:gdLst/>
              <a:ahLst/>
              <a:cxnLst/>
              <a:rect l="l" t="t" r="r" b="b"/>
              <a:pathLst>
                <a:path w="12352" h="26128" extrusionOk="0">
                  <a:moveTo>
                    <a:pt x="1426" y="0"/>
                  </a:moveTo>
                  <a:lnTo>
                    <a:pt x="286" y="11148"/>
                  </a:lnTo>
                  <a:cubicBezTo>
                    <a:pt x="1" y="13808"/>
                    <a:pt x="792" y="16437"/>
                    <a:pt x="2503" y="18463"/>
                  </a:cubicBezTo>
                  <a:lnTo>
                    <a:pt x="8836" y="26127"/>
                  </a:lnTo>
                  <a:lnTo>
                    <a:pt x="12352" y="9818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9"/>
            <p:cNvSpPr/>
            <p:nvPr/>
          </p:nvSpPr>
          <p:spPr>
            <a:xfrm>
              <a:off x="4570450" y="2031675"/>
              <a:ext cx="825775" cy="1177825"/>
            </a:xfrm>
            <a:custGeom>
              <a:avLst/>
              <a:gdLst/>
              <a:ahLst/>
              <a:cxnLst/>
              <a:rect l="l" t="t" r="r" b="b"/>
              <a:pathLst>
                <a:path w="33031" h="47113" extrusionOk="0">
                  <a:moveTo>
                    <a:pt x="17599" y="1"/>
                  </a:moveTo>
                  <a:cubicBezTo>
                    <a:pt x="16602" y="1"/>
                    <a:pt x="15592" y="315"/>
                    <a:pt x="14726" y="968"/>
                  </a:cubicBezTo>
                  <a:lnTo>
                    <a:pt x="0" y="12369"/>
                  </a:lnTo>
                  <a:lnTo>
                    <a:pt x="0" y="12400"/>
                  </a:lnTo>
                  <a:lnTo>
                    <a:pt x="32" y="12369"/>
                  </a:lnTo>
                  <a:cubicBezTo>
                    <a:pt x="32" y="12369"/>
                    <a:pt x="11971" y="27475"/>
                    <a:pt x="8836" y="42739"/>
                  </a:cubicBezTo>
                  <a:lnTo>
                    <a:pt x="26159" y="46983"/>
                  </a:lnTo>
                  <a:cubicBezTo>
                    <a:pt x="26523" y="47071"/>
                    <a:pt x="26888" y="47113"/>
                    <a:pt x="27247" y="47113"/>
                  </a:cubicBezTo>
                  <a:cubicBezTo>
                    <a:pt x="29599" y="47113"/>
                    <a:pt x="31703" y="45307"/>
                    <a:pt x="31923" y="42834"/>
                  </a:cubicBezTo>
                  <a:cubicBezTo>
                    <a:pt x="33031" y="28900"/>
                    <a:pt x="29674" y="14522"/>
                    <a:pt x="21503" y="2108"/>
                  </a:cubicBezTo>
                  <a:cubicBezTo>
                    <a:pt x="20605" y="731"/>
                    <a:pt x="19117" y="1"/>
                    <a:pt x="175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9"/>
            <p:cNvSpPr/>
            <p:nvPr/>
          </p:nvSpPr>
          <p:spPr>
            <a:xfrm>
              <a:off x="4475425" y="2340075"/>
              <a:ext cx="394325" cy="760100"/>
            </a:xfrm>
            <a:custGeom>
              <a:avLst/>
              <a:gdLst/>
              <a:ahLst/>
              <a:cxnLst/>
              <a:rect l="l" t="t" r="r" b="b"/>
              <a:pathLst>
                <a:path w="15773" h="30404" extrusionOk="0">
                  <a:moveTo>
                    <a:pt x="3833" y="1"/>
                  </a:moveTo>
                  <a:lnTo>
                    <a:pt x="3801" y="33"/>
                  </a:lnTo>
                  <a:lnTo>
                    <a:pt x="1" y="2978"/>
                  </a:lnTo>
                  <a:cubicBezTo>
                    <a:pt x="5986" y="10705"/>
                    <a:pt x="8361" y="20111"/>
                    <a:pt x="7411" y="29136"/>
                  </a:cubicBezTo>
                  <a:lnTo>
                    <a:pt x="12605" y="30403"/>
                  </a:lnTo>
                  <a:lnTo>
                    <a:pt x="12637" y="30403"/>
                  </a:lnTo>
                  <a:cubicBezTo>
                    <a:pt x="15772" y="15139"/>
                    <a:pt x="3833" y="1"/>
                    <a:pt x="383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9"/>
            <p:cNvSpPr/>
            <p:nvPr/>
          </p:nvSpPr>
          <p:spPr>
            <a:xfrm>
              <a:off x="4247425" y="3125475"/>
              <a:ext cx="394300" cy="551850"/>
            </a:xfrm>
            <a:custGeom>
              <a:avLst/>
              <a:gdLst/>
              <a:ahLst/>
              <a:cxnLst/>
              <a:rect l="l" t="t" r="r" b="b"/>
              <a:pathLst>
                <a:path w="15772" h="22074" extrusionOk="0">
                  <a:moveTo>
                    <a:pt x="15771" y="0"/>
                  </a:moveTo>
                  <a:lnTo>
                    <a:pt x="7316" y="3547"/>
                  </a:lnTo>
                  <a:cubicBezTo>
                    <a:pt x="4149" y="4877"/>
                    <a:pt x="1900" y="7791"/>
                    <a:pt x="1457" y="11211"/>
                  </a:cubicBezTo>
                  <a:lnTo>
                    <a:pt x="0" y="22074"/>
                  </a:lnTo>
                  <a:lnTo>
                    <a:pt x="12129" y="15075"/>
                  </a:lnTo>
                  <a:lnTo>
                    <a:pt x="1577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9"/>
            <p:cNvSpPr/>
            <p:nvPr/>
          </p:nvSpPr>
          <p:spPr>
            <a:xfrm>
              <a:off x="4299675" y="3155550"/>
              <a:ext cx="1016600" cy="1116075"/>
            </a:xfrm>
            <a:custGeom>
              <a:avLst/>
              <a:gdLst/>
              <a:ahLst/>
              <a:cxnLst/>
              <a:rect l="l" t="t" r="r" b="b"/>
              <a:pathLst>
                <a:path w="40664" h="44643" extrusionOk="0">
                  <a:moveTo>
                    <a:pt x="18780" y="1"/>
                  </a:moveTo>
                  <a:lnTo>
                    <a:pt x="18748" y="33"/>
                  </a:lnTo>
                  <a:lnTo>
                    <a:pt x="18780" y="33"/>
                  </a:lnTo>
                  <a:cubicBezTo>
                    <a:pt x="18780" y="33"/>
                    <a:pt x="12763" y="4308"/>
                    <a:pt x="8044" y="11465"/>
                  </a:cubicBezTo>
                  <a:cubicBezTo>
                    <a:pt x="5162" y="15804"/>
                    <a:pt x="5257" y="22802"/>
                    <a:pt x="0" y="25463"/>
                  </a:cubicBezTo>
                  <a:lnTo>
                    <a:pt x="7633" y="41930"/>
                  </a:lnTo>
                  <a:cubicBezTo>
                    <a:pt x="8433" y="43658"/>
                    <a:pt x="10144" y="44642"/>
                    <a:pt x="11899" y="44642"/>
                  </a:cubicBezTo>
                  <a:cubicBezTo>
                    <a:pt x="12783" y="44642"/>
                    <a:pt x="13678" y="44393"/>
                    <a:pt x="14473" y="43862"/>
                  </a:cubicBezTo>
                  <a:cubicBezTo>
                    <a:pt x="26064" y="36008"/>
                    <a:pt x="35185" y="24449"/>
                    <a:pt x="39808" y="10325"/>
                  </a:cubicBezTo>
                  <a:cubicBezTo>
                    <a:pt x="40663" y="7728"/>
                    <a:pt x="39112" y="4973"/>
                    <a:pt x="36483" y="4308"/>
                  </a:cubicBezTo>
                  <a:lnTo>
                    <a:pt x="1878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9"/>
            <p:cNvSpPr/>
            <p:nvPr/>
          </p:nvSpPr>
          <p:spPr>
            <a:xfrm>
              <a:off x="4247425" y="3124675"/>
              <a:ext cx="522550" cy="675375"/>
            </a:xfrm>
            <a:custGeom>
              <a:avLst/>
              <a:gdLst/>
              <a:ahLst/>
              <a:cxnLst/>
              <a:rect l="l" t="t" r="r" b="b"/>
              <a:pathLst>
                <a:path w="20902" h="27015" extrusionOk="0">
                  <a:moveTo>
                    <a:pt x="15803" y="1"/>
                  </a:moveTo>
                  <a:cubicBezTo>
                    <a:pt x="13491" y="9501"/>
                    <a:pt x="7632" y="17229"/>
                    <a:pt x="0" y="22106"/>
                  </a:cubicBezTo>
                  <a:lnTo>
                    <a:pt x="2217" y="27014"/>
                  </a:lnTo>
                  <a:cubicBezTo>
                    <a:pt x="16120" y="19920"/>
                    <a:pt x="20902" y="1236"/>
                    <a:pt x="20902" y="1236"/>
                  </a:cubicBezTo>
                  <a:lnTo>
                    <a:pt x="20870" y="1236"/>
                  </a:lnTo>
                  <a:lnTo>
                    <a:pt x="1580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9"/>
            <p:cNvSpPr/>
            <p:nvPr/>
          </p:nvSpPr>
          <p:spPr>
            <a:xfrm>
              <a:off x="3405800" y="2900625"/>
              <a:ext cx="781475" cy="1600875"/>
            </a:xfrm>
            <a:custGeom>
              <a:avLst/>
              <a:gdLst/>
              <a:ahLst/>
              <a:cxnLst/>
              <a:rect l="l" t="t" r="r" b="b"/>
              <a:pathLst>
                <a:path w="31259" h="64035" extrusionOk="0">
                  <a:moveTo>
                    <a:pt x="4693" y="0"/>
                  </a:moveTo>
                  <a:cubicBezTo>
                    <a:pt x="2092" y="0"/>
                    <a:pt x="1" y="2110"/>
                    <a:pt x="1" y="4719"/>
                  </a:cubicBezTo>
                  <a:lnTo>
                    <a:pt x="1" y="59285"/>
                  </a:lnTo>
                  <a:cubicBezTo>
                    <a:pt x="1" y="61913"/>
                    <a:pt x="2123" y="64035"/>
                    <a:pt x="4751" y="64035"/>
                  </a:cubicBezTo>
                  <a:lnTo>
                    <a:pt x="26508" y="64035"/>
                  </a:lnTo>
                  <a:cubicBezTo>
                    <a:pt x="29105" y="64035"/>
                    <a:pt x="31227" y="61913"/>
                    <a:pt x="31227" y="59285"/>
                  </a:cubicBezTo>
                  <a:lnTo>
                    <a:pt x="31258" y="4751"/>
                  </a:lnTo>
                  <a:cubicBezTo>
                    <a:pt x="31258" y="2122"/>
                    <a:pt x="29136" y="0"/>
                    <a:pt x="26508" y="0"/>
                  </a:cubicBezTo>
                  <a:lnTo>
                    <a:pt x="4751" y="0"/>
                  </a:lnTo>
                  <a:cubicBezTo>
                    <a:pt x="4732" y="0"/>
                    <a:pt x="4713" y="0"/>
                    <a:pt x="4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9"/>
            <p:cNvSpPr/>
            <p:nvPr/>
          </p:nvSpPr>
          <p:spPr>
            <a:xfrm>
              <a:off x="3441450" y="2948125"/>
              <a:ext cx="709400" cy="1497975"/>
            </a:xfrm>
            <a:custGeom>
              <a:avLst/>
              <a:gdLst/>
              <a:ahLst/>
              <a:cxnLst/>
              <a:rect l="l" t="t" r="r" b="b"/>
              <a:pathLst>
                <a:path w="28376" h="59919" extrusionOk="0">
                  <a:moveTo>
                    <a:pt x="3325" y="1"/>
                  </a:moveTo>
                  <a:cubicBezTo>
                    <a:pt x="1520" y="1"/>
                    <a:pt x="32" y="1489"/>
                    <a:pt x="32" y="3326"/>
                  </a:cubicBezTo>
                  <a:lnTo>
                    <a:pt x="0" y="56593"/>
                  </a:lnTo>
                  <a:cubicBezTo>
                    <a:pt x="0" y="58398"/>
                    <a:pt x="1489" y="59886"/>
                    <a:pt x="3325" y="59886"/>
                  </a:cubicBezTo>
                  <a:lnTo>
                    <a:pt x="25050" y="59918"/>
                  </a:lnTo>
                  <a:cubicBezTo>
                    <a:pt x="26887" y="59918"/>
                    <a:pt x="28376" y="58430"/>
                    <a:pt x="28376" y="56593"/>
                  </a:cubicBezTo>
                  <a:lnTo>
                    <a:pt x="28376" y="3326"/>
                  </a:lnTo>
                  <a:cubicBezTo>
                    <a:pt x="28376" y="1521"/>
                    <a:pt x="26887" y="32"/>
                    <a:pt x="25050" y="32"/>
                  </a:cubicBezTo>
                  <a:lnTo>
                    <a:pt x="20838" y="32"/>
                  </a:lnTo>
                  <a:cubicBezTo>
                    <a:pt x="20268" y="32"/>
                    <a:pt x="19825" y="507"/>
                    <a:pt x="19825" y="1077"/>
                  </a:cubicBezTo>
                  <a:lnTo>
                    <a:pt x="19825" y="1869"/>
                  </a:lnTo>
                  <a:cubicBezTo>
                    <a:pt x="19825" y="2439"/>
                    <a:pt x="19350" y="2914"/>
                    <a:pt x="18780" y="2914"/>
                  </a:cubicBezTo>
                  <a:lnTo>
                    <a:pt x="10578" y="2914"/>
                  </a:lnTo>
                  <a:cubicBezTo>
                    <a:pt x="10007" y="2914"/>
                    <a:pt x="9532" y="2439"/>
                    <a:pt x="9532" y="1837"/>
                  </a:cubicBezTo>
                  <a:lnTo>
                    <a:pt x="9532" y="1077"/>
                  </a:lnTo>
                  <a:cubicBezTo>
                    <a:pt x="9532" y="476"/>
                    <a:pt x="9089" y="1"/>
                    <a:pt x="85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9"/>
            <p:cNvSpPr/>
            <p:nvPr/>
          </p:nvSpPr>
          <p:spPr>
            <a:xfrm>
              <a:off x="3569700" y="3242650"/>
              <a:ext cx="23775" cy="29325"/>
            </a:xfrm>
            <a:custGeom>
              <a:avLst/>
              <a:gdLst/>
              <a:ahLst/>
              <a:cxnLst/>
              <a:rect l="l" t="t" r="r" b="b"/>
              <a:pathLst>
                <a:path w="951" h="1173" extrusionOk="0">
                  <a:moveTo>
                    <a:pt x="0" y="0"/>
                  </a:moveTo>
                  <a:lnTo>
                    <a:pt x="0" y="95"/>
                  </a:lnTo>
                  <a:lnTo>
                    <a:pt x="412" y="95"/>
                  </a:lnTo>
                  <a:lnTo>
                    <a:pt x="412" y="1172"/>
                  </a:lnTo>
                  <a:lnTo>
                    <a:pt x="539" y="1172"/>
                  </a:lnTo>
                  <a:lnTo>
                    <a:pt x="539" y="95"/>
                  </a:lnTo>
                  <a:lnTo>
                    <a:pt x="951" y="95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9"/>
            <p:cNvSpPr/>
            <p:nvPr/>
          </p:nvSpPr>
          <p:spPr>
            <a:xfrm>
              <a:off x="3593450" y="3249775"/>
              <a:ext cx="21400" cy="22200"/>
            </a:xfrm>
            <a:custGeom>
              <a:avLst/>
              <a:gdLst/>
              <a:ahLst/>
              <a:cxnLst/>
              <a:rect l="l" t="t" r="r" b="b"/>
              <a:pathLst>
                <a:path w="856" h="888" extrusionOk="0">
                  <a:moveTo>
                    <a:pt x="444" y="95"/>
                  </a:moveTo>
                  <a:cubicBezTo>
                    <a:pt x="602" y="95"/>
                    <a:pt x="729" y="222"/>
                    <a:pt x="729" y="380"/>
                  </a:cubicBezTo>
                  <a:lnTo>
                    <a:pt x="127" y="380"/>
                  </a:lnTo>
                  <a:cubicBezTo>
                    <a:pt x="127" y="222"/>
                    <a:pt x="254" y="95"/>
                    <a:pt x="444" y="95"/>
                  </a:cubicBezTo>
                  <a:close/>
                  <a:moveTo>
                    <a:pt x="412" y="0"/>
                  </a:moveTo>
                  <a:cubicBezTo>
                    <a:pt x="191" y="0"/>
                    <a:pt x="1" y="190"/>
                    <a:pt x="1" y="444"/>
                  </a:cubicBezTo>
                  <a:cubicBezTo>
                    <a:pt x="1" y="697"/>
                    <a:pt x="191" y="887"/>
                    <a:pt x="476" y="887"/>
                  </a:cubicBezTo>
                  <a:cubicBezTo>
                    <a:pt x="602" y="887"/>
                    <a:pt x="729" y="855"/>
                    <a:pt x="792" y="760"/>
                  </a:cubicBezTo>
                  <a:lnTo>
                    <a:pt x="729" y="665"/>
                  </a:lnTo>
                  <a:cubicBezTo>
                    <a:pt x="666" y="760"/>
                    <a:pt x="571" y="792"/>
                    <a:pt x="476" y="792"/>
                  </a:cubicBezTo>
                  <a:cubicBezTo>
                    <a:pt x="286" y="792"/>
                    <a:pt x="127" y="665"/>
                    <a:pt x="127" y="475"/>
                  </a:cubicBezTo>
                  <a:lnTo>
                    <a:pt x="856" y="475"/>
                  </a:lnTo>
                  <a:cubicBezTo>
                    <a:pt x="856" y="475"/>
                    <a:pt x="856" y="444"/>
                    <a:pt x="856" y="444"/>
                  </a:cubicBezTo>
                  <a:cubicBezTo>
                    <a:pt x="856" y="190"/>
                    <a:pt x="666" y="0"/>
                    <a:pt x="4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9"/>
            <p:cNvSpPr/>
            <p:nvPr/>
          </p:nvSpPr>
          <p:spPr>
            <a:xfrm>
              <a:off x="3617200" y="3249775"/>
              <a:ext cx="20600" cy="22200"/>
            </a:xfrm>
            <a:custGeom>
              <a:avLst/>
              <a:gdLst/>
              <a:ahLst/>
              <a:cxnLst/>
              <a:rect l="l" t="t" r="r" b="b"/>
              <a:pathLst>
                <a:path w="824" h="888" extrusionOk="0">
                  <a:moveTo>
                    <a:pt x="1" y="0"/>
                  </a:moveTo>
                  <a:lnTo>
                    <a:pt x="349" y="412"/>
                  </a:lnTo>
                  <a:lnTo>
                    <a:pt x="1" y="887"/>
                  </a:lnTo>
                  <a:lnTo>
                    <a:pt x="127" y="887"/>
                  </a:lnTo>
                  <a:lnTo>
                    <a:pt x="412" y="507"/>
                  </a:lnTo>
                  <a:lnTo>
                    <a:pt x="697" y="887"/>
                  </a:lnTo>
                  <a:lnTo>
                    <a:pt x="824" y="887"/>
                  </a:lnTo>
                  <a:lnTo>
                    <a:pt x="476" y="412"/>
                  </a:lnTo>
                  <a:lnTo>
                    <a:pt x="792" y="0"/>
                  </a:lnTo>
                  <a:lnTo>
                    <a:pt x="666" y="0"/>
                  </a:lnTo>
                  <a:lnTo>
                    <a:pt x="412" y="34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9"/>
            <p:cNvSpPr/>
            <p:nvPr/>
          </p:nvSpPr>
          <p:spPr>
            <a:xfrm>
              <a:off x="3639375" y="3245025"/>
              <a:ext cx="15075" cy="26950"/>
            </a:xfrm>
            <a:custGeom>
              <a:avLst/>
              <a:gdLst/>
              <a:ahLst/>
              <a:cxnLst/>
              <a:rect l="l" t="t" r="r" b="b"/>
              <a:pathLst>
                <a:path w="603" h="1078" extrusionOk="0">
                  <a:moveTo>
                    <a:pt x="159" y="0"/>
                  </a:moveTo>
                  <a:lnTo>
                    <a:pt x="159" y="190"/>
                  </a:lnTo>
                  <a:lnTo>
                    <a:pt x="0" y="190"/>
                  </a:lnTo>
                  <a:lnTo>
                    <a:pt x="0" y="285"/>
                  </a:lnTo>
                  <a:lnTo>
                    <a:pt x="159" y="285"/>
                  </a:lnTo>
                  <a:lnTo>
                    <a:pt x="159" y="824"/>
                  </a:lnTo>
                  <a:cubicBezTo>
                    <a:pt x="159" y="982"/>
                    <a:pt x="254" y="1077"/>
                    <a:pt x="412" y="1077"/>
                  </a:cubicBezTo>
                  <a:cubicBezTo>
                    <a:pt x="475" y="1077"/>
                    <a:pt x="570" y="1077"/>
                    <a:pt x="602" y="1014"/>
                  </a:cubicBezTo>
                  <a:lnTo>
                    <a:pt x="570" y="950"/>
                  </a:lnTo>
                  <a:cubicBezTo>
                    <a:pt x="539" y="950"/>
                    <a:pt x="475" y="982"/>
                    <a:pt x="444" y="982"/>
                  </a:cubicBezTo>
                  <a:cubicBezTo>
                    <a:pt x="349" y="982"/>
                    <a:pt x="285" y="919"/>
                    <a:pt x="285" y="824"/>
                  </a:cubicBezTo>
                  <a:lnTo>
                    <a:pt x="285" y="285"/>
                  </a:lnTo>
                  <a:lnTo>
                    <a:pt x="539" y="285"/>
                  </a:lnTo>
                  <a:lnTo>
                    <a:pt x="539" y="190"/>
                  </a:lnTo>
                  <a:lnTo>
                    <a:pt x="285" y="190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9"/>
            <p:cNvSpPr/>
            <p:nvPr/>
          </p:nvSpPr>
          <p:spPr>
            <a:xfrm>
              <a:off x="3526150" y="33946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9"/>
            <p:cNvSpPr/>
            <p:nvPr/>
          </p:nvSpPr>
          <p:spPr>
            <a:xfrm>
              <a:off x="3526150" y="36060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9"/>
            <p:cNvSpPr/>
            <p:nvPr/>
          </p:nvSpPr>
          <p:spPr>
            <a:xfrm>
              <a:off x="3526150" y="38174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9"/>
            <p:cNvSpPr/>
            <p:nvPr/>
          </p:nvSpPr>
          <p:spPr>
            <a:xfrm>
              <a:off x="3526150" y="40280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9"/>
            <p:cNvSpPr/>
            <p:nvPr/>
          </p:nvSpPr>
          <p:spPr>
            <a:xfrm>
              <a:off x="3526150" y="42394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9"/>
            <p:cNvSpPr/>
            <p:nvPr/>
          </p:nvSpPr>
          <p:spPr>
            <a:xfrm>
              <a:off x="3526150" y="40280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9"/>
            <p:cNvSpPr/>
            <p:nvPr/>
          </p:nvSpPr>
          <p:spPr>
            <a:xfrm>
              <a:off x="3526150" y="36060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9"/>
            <p:cNvSpPr/>
            <p:nvPr/>
          </p:nvSpPr>
          <p:spPr>
            <a:xfrm>
              <a:off x="3708250" y="34089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9"/>
            <p:cNvSpPr/>
            <p:nvPr/>
          </p:nvSpPr>
          <p:spPr>
            <a:xfrm>
              <a:off x="3708250" y="3500750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9"/>
            <p:cNvSpPr/>
            <p:nvPr/>
          </p:nvSpPr>
          <p:spPr>
            <a:xfrm>
              <a:off x="3708250" y="34477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9"/>
            <p:cNvSpPr/>
            <p:nvPr/>
          </p:nvSpPr>
          <p:spPr>
            <a:xfrm>
              <a:off x="3708250" y="347542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9"/>
            <p:cNvSpPr/>
            <p:nvPr/>
          </p:nvSpPr>
          <p:spPr>
            <a:xfrm>
              <a:off x="3708250" y="36203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9"/>
            <p:cNvSpPr/>
            <p:nvPr/>
          </p:nvSpPr>
          <p:spPr>
            <a:xfrm>
              <a:off x="3708250" y="3712150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9"/>
            <p:cNvSpPr/>
            <p:nvPr/>
          </p:nvSpPr>
          <p:spPr>
            <a:xfrm>
              <a:off x="3708250" y="36591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9"/>
            <p:cNvSpPr/>
            <p:nvPr/>
          </p:nvSpPr>
          <p:spPr>
            <a:xfrm>
              <a:off x="3708250" y="36868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9"/>
            <p:cNvSpPr/>
            <p:nvPr/>
          </p:nvSpPr>
          <p:spPr>
            <a:xfrm>
              <a:off x="3708250" y="38301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9"/>
            <p:cNvSpPr/>
            <p:nvPr/>
          </p:nvSpPr>
          <p:spPr>
            <a:xfrm>
              <a:off x="3708250" y="39227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9"/>
            <p:cNvSpPr/>
            <p:nvPr/>
          </p:nvSpPr>
          <p:spPr>
            <a:xfrm>
              <a:off x="3708250" y="38697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9"/>
            <p:cNvSpPr/>
            <p:nvPr/>
          </p:nvSpPr>
          <p:spPr>
            <a:xfrm>
              <a:off x="3708250" y="38974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9"/>
            <p:cNvSpPr/>
            <p:nvPr/>
          </p:nvSpPr>
          <p:spPr>
            <a:xfrm>
              <a:off x="3708250" y="40415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9"/>
            <p:cNvSpPr/>
            <p:nvPr/>
          </p:nvSpPr>
          <p:spPr>
            <a:xfrm>
              <a:off x="3708250" y="41341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9"/>
            <p:cNvSpPr/>
            <p:nvPr/>
          </p:nvSpPr>
          <p:spPr>
            <a:xfrm>
              <a:off x="3708250" y="408107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9"/>
            <p:cNvSpPr/>
            <p:nvPr/>
          </p:nvSpPr>
          <p:spPr>
            <a:xfrm>
              <a:off x="3708250" y="41088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9"/>
            <p:cNvSpPr/>
            <p:nvPr/>
          </p:nvSpPr>
          <p:spPr>
            <a:xfrm>
              <a:off x="3708250" y="42521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9"/>
            <p:cNvSpPr/>
            <p:nvPr/>
          </p:nvSpPr>
          <p:spPr>
            <a:xfrm>
              <a:off x="3708250" y="43439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9"/>
            <p:cNvSpPr/>
            <p:nvPr/>
          </p:nvSpPr>
          <p:spPr>
            <a:xfrm>
              <a:off x="3708250" y="429167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9"/>
            <p:cNvSpPr/>
            <p:nvPr/>
          </p:nvSpPr>
          <p:spPr>
            <a:xfrm>
              <a:off x="3708250" y="43186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9"/>
            <p:cNvSpPr/>
            <p:nvPr/>
          </p:nvSpPr>
          <p:spPr>
            <a:xfrm>
              <a:off x="4022575" y="3070850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9"/>
            <p:cNvSpPr/>
            <p:nvPr/>
          </p:nvSpPr>
          <p:spPr>
            <a:xfrm>
              <a:off x="4022575" y="3086675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1"/>
                  </a:moveTo>
                  <a:lnTo>
                    <a:pt x="2470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9"/>
            <p:cNvSpPr/>
            <p:nvPr/>
          </p:nvSpPr>
          <p:spPr>
            <a:xfrm>
              <a:off x="4022575" y="3102525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9"/>
            <p:cNvSpPr/>
            <p:nvPr/>
          </p:nvSpPr>
          <p:spPr>
            <a:xfrm>
              <a:off x="3991700" y="3227600"/>
              <a:ext cx="55425" cy="56050"/>
            </a:xfrm>
            <a:custGeom>
              <a:avLst/>
              <a:gdLst/>
              <a:ahLst/>
              <a:cxnLst/>
              <a:rect l="l" t="t" r="r" b="b"/>
              <a:pathLst>
                <a:path w="2217" h="2242" extrusionOk="0">
                  <a:moveTo>
                    <a:pt x="855" y="191"/>
                  </a:moveTo>
                  <a:cubicBezTo>
                    <a:pt x="1203" y="191"/>
                    <a:pt x="1520" y="476"/>
                    <a:pt x="1520" y="856"/>
                  </a:cubicBezTo>
                  <a:cubicBezTo>
                    <a:pt x="1520" y="1236"/>
                    <a:pt x="1203" y="1552"/>
                    <a:pt x="855" y="1552"/>
                  </a:cubicBezTo>
                  <a:cubicBezTo>
                    <a:pt x="475" y="1552"/>
                    <a:pt x="158" y="1236"/>
                    <a:pt x="158" y="856"/>
                  </a:cubicBezTo>
                  <a:cubicBezTo>
                    <a:pt x="158" y="476"/>
                    <a:pt x="475" y="191"/>
                    <a:pt x="855" y="191"/>
                  </a:cubicBezTo>
                  <a:close/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11"/>
                    <a:pt x="855" y="1711"/>
                  </a:cubicBezTo>
                  <a:cubicBezTo>
                    <a:pt x="1045" y="1711"/>
                    <a:pt x="1235" y="1647"/>
                    <a:pt x="1393" y="1521"/>
                  </a:cubicBezTo>
                  <a:lnTo>
                    <a:pt x="2090" y="2218"/>
                  </a:lnTo>
                  <a:cubicBezTo>
                    <a:pt x="2106" y="2233"/>
                    <a:pt x="2122" y="2241"/>
                    <a:pt x="2138" y="2241"/>
                  </a:cubicBezTo>
                  <a:cubicBezTo>
                    <a:pt x="2154" y="2241"/>
                    <a:pt x="2169" y="2233"/>
                    <a:pt x="2185" y="2218"/>
                  </a:cubicBezTo>
                  <a:cubicBezTo>
                    <a:pt x="2217" y="2186"/>
                    <a:pt x="2217" y="2123"/>
                    <a:pt x="2185" y="2091"/>
                  </a:cubicBezTo>
                  <a:lnTo>
                    <a:pt x="1489" y="1394"/>
                  </a:lnTo>
                  <a:cubicBezTo>
                    <a:pt x="1615" y="1236"/>
                    <a:pt x="1679" y="1046"/>
                    <a:pt x="1679" y="856"/>
                  </a:cubicBezTo>
                  <a:cubicBezTo>
                    <a:pt x="1679" y="381"/>
                    <a:pt x="1298" y="1"/>
                    <a:pt x="8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9"/>
            <p:cNvSpPr/>
            <p:nvPr/>
          </p:nvSpPr>
          <p:spPr>
            <a:xfrm>
              <a:off x="3502400" y="3202275"/>
              <a:ext cx="580350" cy="107700"/>
            </a:xfrm>
            <a:custGeom>
              <a:avLst/>
              <a:gdLst/>
              <a:ahLst/>
              <a:cxnLst/>
              <a:rect l="l" t="t" r="r" b="b"/>
              <a:pathLst>
                <a:path w="23214" h="4308" fill="none" extrusionOk="0">
                  <a:moveTo>
                    <a:pt x="21536" y="4307"/>
                  </a:moveTo>
                  <a:lnTo>
                    <a:pt x="1679" y="4307"/>
                  </a:lnTo>
                  <a:cubicBezTo>
                    <a:pt x="761" y="4307"/>
                    <a:pt x="1" y="3547"/>
                    <a:pt x="1" y="2629"/>
                  </a:cubicBezTo>
                  <a:lnTo>
                    <a:pt x="1" y="1710"/>
                  </a:lnTo>
                  <a:cubicBezTo>
                    <a:pt x="1" y="760"/>
                    <a:pt x="761" y="0"/>
                    <a:pt x="1679" y="0"/>
                  </a:cubicBezTo>
                  <a:lnTo>
                    <a:pt x="21536" y="0"/>
                  </a:lnTo>
                  <a:cubicBezTo>
                    <a:pt x="22454" y="0"/>
                    <a:pt x="23214" y="760"/>
                    <a:pt x="23214" y="1710"/>
                  </a:cubicBezTo>
                  <a:lnTo>
                    <a:pt x="23214" y="2629"/>
                  </a:lnTo>
                  <a:cubicBezTo>
                    <a:pt x="23214" y="3547"/>
                    <a:pt x="22454" y="4307"/>
                    <a:pt x="21536" y="4307"/>
                  </a:cubicBezTo>
                  <a:close/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9"/>
            <p:cNvSpPr/>
            <p:nvPr/>
          </p:nvSpPr>
          <p:spPr>
            <a:xfrm>
              <a:off x="3528525" y="3070250"/>
              <a:ext cx="42775" cy="48925"/>
            </a:xfrm>
            <a:custGeom>
              <a:avLst/>
              <a:gdLst/>
              <a:ahLst/>
              <a:cxnLst/>
              <a:rect l="l" t="t" r="r" b="b"/>
              <a:pathLst>
                <a:path w="1711" h="1957" extrusionOk="0">
                  <a:moveTo>
                    <a:pt x="856" y="183"/>
                  </a:moveTo>
                  <a:lnTo>
                    <a:pt x="1584" y="848"/>
                  </a:lnTo>
                  <a:lnTo>
                    <a:pt x="1584" y="1798"/>
                  </a:lnTo>
                  <a:lnTo>
                    <a:pt x="1172" y="1798"/>
                  </a:lnTo>
                  <a:lnTo>
                    <a:pt x="1172" y="1323"/>
                  </a:lnTo>
                  <a:cubicBezTo>
                    <a:pt x="1172" y="1291"/>
                    <a:pt x="1141" y="1259"/>
                    <a:pt x="1109" y="1259"/>
                  </a:cubicBezTo>
                  <a:lnTo>
                    <a:pt x="634" y="1259"/>
                  </a:lnTo>
                  <a:cubicBezTo>
                    <a:pt x="602" y="1259"/>
                    <a:pt x="571" y="1291"/>
                    <a:pt x="571" y="1323"/>
                  </a:cubicBezTo>
                  <a:lnTo>
                    <a:pt x="571" y="1798"/>
                  </a:lnTo>
                  <a:lnTo>
                    <a:pt x="159" y="1798"/>
                  </a:lnTo>
                  <a:lnTo>
                    <a:pt x="159" y="848"/>
                  </a:lnTo>
                  <a:lnTo>
                    <a:pt x="856" y="183"/>
                  </a:lnTo>
                  <a:close/>
                  <a:moveTo>
                    <a:pt x="840" y="1"/>
                  </a:moveTo>
                  <a:cubicBezTo>
                    <a:pt x="824" y="1"/>
                    <a:pt x="808" y="8"/>
                    <a:pt x="792" y="24"/>
                  </a:cubicBezTo>
                  <a:lnTo>
                    <a:pt x="32" y="784"/>
                  </a:lnTo>
                  <a:cubicBezTo>
                    <a:pt x="32" y="784"/>
                    <a:pt x="1" y="784"/>
                    <a:pt x="1" y="816"/>
                  </a:cubicBezTo>
                  <a:lnTo>
                    <a:pt x="1" y="1893"/>
                  </a:lnTo>
                  <a:cubicBezTo>
                    <a:pt x="1" y="1924"/>
                    <a:pt x="64" y="1956"/>
                    <a:pt x="96" y="1956"/>
                  </a:cubicBezTo>
                  <a:lnTo>
                    <a:pt x="634" y="1956"/>
                  </a:lnTo>
                  <a:cubicBezTo>
                    <a:pt x="697" y="1956"/>
                    <a:pt x="729" y="1924"/>
                    <a:pt x="729" y="1893"/>
                  </a:cubicBezTo>
                  <a:lnTo>
                    <a:pt x="729" y="1386"/>
                  </a:lnTo>
                  <a:lnTo>
                    <a:pt x="1014" y="1386"/>
                  </a:lnTo>
                  <a:lnTo>
                    <a:pt x="1014" y="1893"/>
                  </a:lnTo>
                  <a:cubicBezTo>
                    <a:pt x="1014" y="1924"/>
                    <a:pt x="1046" y="1956"/>
                    <a:pt x="1109" y="1956"/>
                  </a:cubicBezTo>
                  <a:lnTo>
                    <a:pt x="1647" y="1956"/>
                  </a:lnTo>
                  <a:cubicBezTo>
                    <a:pt x="1679" y="1956"/>
                    <a:pt x="1711" y="1924"/>
                    <a:pt x="1711" y="1893"/>
                  </a:cubicBezTo>
                  <a:lnTo>
                    <a:pt x="1711" y="816"/>
                  </a:lnTo>
                  <a:cubicBezTo>
                    <a:pt x="1711" y="816"/>
                    <a:pt x="1711" y="784"/>
                    <a:pt x="1711" y="784"/>
                  </a:cubicBezTo>
                  <a:lnTo>
                    <a:pt x="887" y="24"/>
                  </a:lnTo>
                  <a:cubicBezTo>
                    <a:pt x="872" y="8"/>
                    <a:pt x="856" y="1"/>
                    <a:pt x="84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6" name="Google Shape;1616;p19"/>
          <p:cNvSpPr txBox="1"/>
          <p:nvPr/>
        </p:nvSpPr>
        <p:spPr>
          <a:xfrm>
            <a:off x="533400" y="1324625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7" name="Google Shape;1617;p19"/>
          <p:cNvSpPr txBox="1"/>
          <p:nvPr/>
        </p:nvSpPr>
        <p:spPr>
          <a:xfrm>
            <a:off x="533400" y="1540876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18" name="Google Shape;1618;p19"/>
          <p:cNvSpPr txBox="1"/>
          <p:nvPr/>
        </p:nvSpPr>
        <p:spPr>
          <a:xfrm>
            <a:off x="533400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9" name="Google Shape;1619;p19"/>
          <p:cNvSpPr txBox="1"/>
          <p:nvPr/>
        </p:nvSpPr>
        <p:spPr>
          <a:xfrm>
            <a:off x="533400" y="2689413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0" name="Google Shape;1620;p19"/>
          <p:cNvSpPr txBox="1"/>
          <p:nvPr/>
        </p:nvSpPr>
        <p:spPr>
          <a:xfrm>
            <a:off x="533409" y="3621599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1" name="Google Shape;1621;p19"/>
          <p:cNvSpPr txBox="1"/>
          <p:nvPr/>
        </p:nvSpPr>
        <p:spPr>
          <a:xfrm>
            <a:off x="533409" y="3837950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2" name="Google Shape;1622;p19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3" name="Google Shape;1623;p19"/>
          <p:cNvSpPr txBox="1"/>
          <p:nvPr/>
        </p:nvSpPr>
        <p:spPr>
          <a:xfrm>
            <a:off x="6577498" y="1324625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4" name="Google Shape;1624;p19"/>
          <p:cNvSpPr txBox="1"/>
          <p:nvPr/>
        </p:nvSpPr>
        <p:spPr>
          <a:xfrm>
            <a:off x="6577498" y="1540876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5" name="Google Shape;1625;p19"/>
          <p:cNvSpPr txBox="1"/>
          <p:nvPr/>
        </p:nvSpPr>
        <p:spPr>
          <a:xfrm>
            <a:off x="6577498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6" name="Google Shape;1626;p19"/>
          <p:cNvSpPr txBox="1"/>
          <p:nvPr/>
        </p:nvSpPr>
        <p:spPr>
          <a:xfrm>
            <a:off x="6577498" y="2689413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7" name="Google Shape;1627;p19"/>
          <p:cNvSpPr txBox="1"/>
          <p:nvPr/>
        </p:nvSpPr>
        <p:spPr>
          <a:xfrm>
            <a:off x="6577507" y="3621599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8" name="Google Shape;1628;p19"/>
          <p:cNvSpPr txBox="1"/>
          <p:nvPr/>
        </p:nvSpPr>
        <p:spPr>
          <a:xfrm>
            <a:off x="6577507" y="3837950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9" name="Google Shape;1629;p19"/>
          <p:cNvSpPr txBox="1"/>
          <p:nvPr/>
        </p:nvSpPr>
        <p:spPr>
          <a:xfrm>
            <a:off x="3204950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0" name="Google Shape;1630;p19"/>
          <p:cNvSpPr txBox="1"/>
          <p:nvPr/>
        </p:nvSpPr>
        <p:spPr>
          <a:xfrm>
            <a:off x="294700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1" name="Google Shape;1631;p19"/>
          <p:cNvSpPr txBox="1"/>
          <p:nvPr/>
        </p:nvSpPr>
        <p:spPr>
          <a:xfrm>
            <a:off x="37078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2" name="Google Shape;1632;p19"/>
          <p:cNvSpPr txBox="1"/>
          <p:nvPr/>
        </p:nvSpPr>
        <p:spPr>
          <a:xfrm>
            <a:off x="48790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3" name="Google Shape;1633;p19"/>
          <p:cNvSpPr txBox="1"/>
          <p:nvPr/>
        </p:nvSpPr>
        <p:spPr>
          <a:xfrm>
            <a:off x="566055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4" name="Google Shape;1634;p19"/>
          <p:cNvSpPr txBox="1"/>
          <p:nvPr/>
        </p:nvSpPr>
        <p:spPr>
          <a:xfrm>
            <a:off x="5402575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20"/>
          <p:cNvSpPr/>
          <p:nvPr/>
        </p:nvSpPr>
        <p:spPr>
          <a:xfrm>
            <a:off x="887900" y="2807701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F2A36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20"/>
          <p:cNvSpPr/>
          <p:nvPr/>
        </p:nvSpPr>
        <p:spPr>
          <a:xfrm>
            <a:off x="2837949" y="2807701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3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3" y="1"/>
                  <a:pt x="2629" y="1"/>
                </a:cubicBezTo>
                <a:lnTo>
                  <a:pt x="50260" y="1"/>
                </a:lnTo>
                <a:cubicBezTo>
                  <a:pt x="51685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57" y="57860"/>
                  <a:pt x="51685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22283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20"/>
          <p:cNvSpPr/>
          <p:nvPr/>
        </p:nvSpPr>
        <p:spPr>
          <a:xfrm>
            <a:off x="4787107" y="2807701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2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2" y="1"/>
                  <a:pt x="2629" y="1"/>
                </a:cubicBezTo>
                <a:lnTo>
                  <a:pt x="50260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Google Shape;1642;p20"/>
          <p:cNvSpPr/>
          <p:nvPr/>
        </p:nvSpPr>
        <p:spPr>
          <a:xfrm>
            <a:off x="6737184" y="2807701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684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3" name="Google Shape;1643;p20"/>
          <p:cNvGrpSpPr/>
          <p:nvPr/>
        </p:nvGrpSpPr>
        <p:grpSpPr>
          <a:xfrm>
            <a:off x="7002705" y="1494746"/>
            <a:ext cx="987877" cy="1111795"/>
            <a:chOff x="7228274" y="1201022"/>
            <a:chExt cx="1260851" cy="1419011"/>
          </a:xfrm>
        </p:grpSpPr>
        <p:sp>
          <p:nvSpPr>
            <p:cNvPr id="1644" name="Google Shape;1644;p20"/>
            <p:cNvSpPr/>
            <p:nvPr/>
          </p:nvSpPr>
          <p:spPr>
            <a:xfrm>
              <a:off x="7682044" y="2249445"/>
              <a:ext cx="335007" cy="370588"/>
            </a:xfrm>
            <a:custGeom>
              <a:avLst/>
              <a:gdLst/>
              <a:ahLst/>
              <a:cxnLst/>
              <a:rect l="l" t="t" r="r" b="b"/>
              <a:pathLst>
                <a:path w="10451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0"/>
            <p:cNvSpPr/>
            <p:nvPr/>
          </p:nvSpPr>
          <p:spPr>
            <a:xfrm>
              <a:off x="722827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8888" y="1"/>
                  </a:moveTo>
                  <a:cubicBezTo>
                    <a:pt x="13304" y="1"/>
                    <a:pt x="7787" y="2456"/>
                    <a:pt x="4149" y="7119"/>
                  </a:cubicBezTo>
                  <a:cubicBezTo>
                    <a:pt x="2217" y="9590"/>
                    <a:pt x="1045" y="12377"/>
                    <a:pt x="602" y="15258"/>
                  </a:cubicBezTo>
                  <a:cubicBezTo>
                    <a:pt x="0" y="19027"/>
                    <a:pt x="633" y="22891"/>
                    <a:pt x="2470" y="26279"/>
                  </a:cubicBezTo>
                  <a:cubicBezTo>
                    <a:pt x="3262" y="27799"/>
                    <a:pt x="4307" y="29224"/>
                    <a:pt x="5606" y="30491"/>
                  </a:cubicBezTo>
                  <a:cubicBezTo>
                    <a:pt x="6239" y="31124"/>
                    <a:pt x="6936" y="31758"/>
                    <a:pt x="7696" y="32296"/>
                  </a:cubicBezTo>
                  <a:cubicBezTo>
                    <a:pt x="11040" y="34769"/>
                    <a:pt x="14967" y="35963"/>
                    <a:pt x="18862" y="35963"/>
                  </a:cubicBezTo>
                  <a:cubicBezTo>
                    <a:pt x="24446" y="35963"/>
                    <a:pt x="29963" y="33508"/>
                    <a:pt x="33601" y="28844"/>
                  </a:cubicBezTo>
                  <a:cubicBezTo>
                    <a:pt x="39333" y="21529"/>
                    <a:pt x="38383" y="11300"/>
                    <a:pt x="31764" y="5061"/>
                  </a:cubicBezTo>
                  <a:lnTo>
                    <a:pt x="31733" y="5061"/>
                  </a:lnTo>
                  <a:cubicBezTo>
                    <a:pt x="31226" y="4554"/>
                    <a:pt x="30656" y="4111"/>
                    <a:pt x="30054" y="3668"/>
                  </a:cubicBezTo>
                  <a:cubicBezTo>
                    <a:pt x="26710" y="1195"/>
                    <a:pt x="22782" y="1"/>
                    <a:pt x="188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0"/>
            <p:cNvSpPr/>
            <p:nvPr/>
          </p:nvSpPr>
          <p:spPr>
            <a:xfrm>
              <a:off x="7407942" y="1363221"/>
              <a:ext cx="1081183" cy="990628"/>
            </a:xfrm>
            <a:custGeom>
              <a:avLst/>
              <a:gdLst/>
              <a:ahLst/>
              <a:cxnLst/>
              <a:rect l="l" t="t" r="r" b="b"/>
              <a:pathLst>
                <a:path w="33729" h="30904" extrusionOk="0">
                  <a:moveTo>
                    <a:pt x="26128" y="1"/>
                  </a:moveTo>
                  <a:lnTo>
                    <a:pt x="19224" y="6746"/>
                  </a:lnTo>
                  <a:lnTo>
                    <a:pt x="8678" y="16976"/>
                  </a:lnTo>
                  <a:lnTo>
                    <a:pt x="1077" y="24386"/>
                  </a:lnTo>
                  <a:lnTo>
                    <a:pt x="1" y="25431"/>
                  </a:lnTo>
                  <a:cubicBezTo>
                    <a:pt x="634" y="26064"/>
                    <a:pt x="1331" y="26698"/>
                    <a:pt x="2091" y="27236"/>
                  </a:cubicBezTo>
                  <a:cubicBezTo>
                    <a:pt x="5435" y="29709"/>
                    <a:pt x="9362" y="30903"/>
                    <a:pt x="13257" y="30903"/>
                  </a:cubicBezTo>
                  <a:cubicBezTo>
                    <a:pt x="18841" y="30903"/>
                    <a:pt x="24358" y="28448"/>
                    <a:pt x="27996" y="23784"/>
                  </a:cubicBezTo>
                  <a:cubicBezTo>
                    <a:pt x="33728" y="16469"/>
                    <a:pt x="32778" y="6240"/>
                    <a:pt x="26159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0"/>
            <p:cNvSpPr/>
            <p:nvPr/>
          </p:nvSpPr>
          <p:spPr>
            <a:xfrm>
              <a:off x="7477982" y="1450859"/>
              <a:ext cx="727905" cy="662224"/>
            </a:xfrm>
            <a:custGeom>
              <a:avLst/>
              <a:gdLst/>
              <a:ahLst/>
              <a:cxnLst/>
              <a:rect l="l" t="t" r="r" b="b"/>
              <a:pathLst>
                <a:path w="22708" h="20659" extrusionOk="0">
                  <a:moveTo>
                    <a:pt x="11334" y="0"/>
                  </a:moveTo>
                  <a:cubicBezTo>
                    <a:pt x="6640" y="0"/>
                    <a:pt x="2412" y="3195"/>
                    <a:pt x="1299" y="7971"/>
                  </a:cubicBezTo>
                  <a:cubicBezTo>
                    <a:pt x="1" y="13513"/>
                    <a:pt x="3421" y="19087"/>
                    <a:pt x="8995" y="20385"/>
                  </a:cubicBezTo>
                  <a:cubicBezTo>
                    <a:pt x="9784" y="20570"/>
                    <a:pt x="10573" y="20659"/>
                    <a:pt x="11351" y="20659"/>
                  </a:cubicBezTo>
                  <a:cubicBezTo>
                    <a:pt x="16037" y="20659"/>
                    <a:pt x="20295" y="17443"/>
                    <a:pt x="21409" y="12690"/>
                  </a:cubicBezTo>
                  <a:cubicBezTo>
                    <a:pt x="22707" y="7148"/>
                    <a:pt x="19256" y="1574"/>
                    <a:pt x="13713" y="276"/>
                  </a:cubicBezTo>
                  <a:cubicBezTo>
                    <a:pt x="12916" y="90"/>
                    <a:pt x="12118" y="0"/>
                    <a:pt x="11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0"/>
            <p:cNvSpPr/>
            <p:nvPr/>
          </p:nvSpPr>
          <p:spPr>
            <a:xfrm>
              <a:off x="7692174" y="1657870"/>
              <a:ext cx="287341" cy="274904"/>
            </a:xfrm>
            <a:custGeom>
              <a:avLst/>
              <a:gdLst/>
              <a:ahLst/>
              <a:cxnLst/>
              <a:rect l="l" t="t" r="r" b="b"/>
              <a:pathLst>
                <a:path w="8964" h="8576" extrusionOk="0">
                  <a:moveTo>
                    <a:pt x="2775" y="0"/>
                  </a:moveTo>
                  <a:cubicBezTo>
                    <a:pt x="2704" y="0"/>
                    <a:pt x="2632" y="19"/>
                    <a:pt x="2566" y="56"/>
                  </a:cubicBezTo>
                  <a:cubicBezTo>
                    <a:pt x="1014" y="785"/>
                    <a:pt x="1" y="2368"/>
                    <a:pt x="1" y="4078"/>
                  </a:cubicBezTo>
                  <a:cubicBezTo>
                    <a:pt x="1" y="6548"/>
                    <a:pt x="2028" y="8575"/>
                    <a:pt x="4498" y="8575"/>
                  </a:cubicBezTo>
                  <a:cubicBezTo>
                    <a:pt x="6936" y="8575"/>
                    <a:pt x="8963" y="6548"/>
                    <a:pt x="8963" y="4078"/>
                  </a:cubicBezTo>
                  <a:cubicBezTo>
                    <a:pt x="8963" y="2368"/>
                    <a:pt x="7950" y="785"/>
                    <a:pt x="6398" y="56"/>
                  </a:cubicBezTo>
                  <a:cubicBezTo>
                    <a:pt x="6332" y="19"/>
                    <a:pt x="6260" y="0"/>
                    <a:pt x="6189" y="0"/>
                  </a:cubicBezTo>
                  <a:cubicBezTo>
                    <a:pt x="6023" y="0"/>
                    <a:pt x="5863" y="100"/>
                    <a:pt x="5796" y="278"/>
                  </a:cubicBezTo>
                  <a:cubicBezTo>
                    <a:pt x="5701" y="500"/>
                    <a:pt x="5796" y="753"/>
                    <a:pt x="6018" y="880"/>
                  </a:cubicBezTo>
                  <a:cubicBezTo>
                    <a:pt x="7253" y="1450"/>
                    <a:pt x="8045" y="2716"/>
                    <a:pt x="8045" y="4078"/>
                  </a:cubicBezTo>
                  <a:cubicBezTo>
                    <a:pt x="8045" y="6042"/>
                    <a:pt x="6461" y="7657"/>
                    <a:pt x="4498" y="7657"/>
                  </a:cubicBezTo>
                  <a:cubicBezTo>
                    <a:pt x="2503" y="7657"/>
                    <a:pt x="919" y="6073"/>
                    <a:pt x="919" y="4078"/>
                  </a:cubicBezTo>
                  <a:cubicBezTo>
                    <a:pt x="919" y="2716"/>
                    <a:pt x="1711" y="1450"/>
                    <a:pt x="2946" y="880"/>
                  </a:cubicBezTo>
                  <a:cubicBezTo>
                    <a:pt x="3168" y="753"/>
                    <a:pt x="3294" y="500"/>
                    <a:pt x="3168" y="278"/>
                  </a:cubicBezTo>
                  <a:cubicBezTo>
                    <a:pt x="3101" y="100"/>
                    <a:pt x="2941" y="0"/>
                    <a:pt x="277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0"/>
            <p:cNvSpPr/>
            <p:nvPr/>
          </p:nvSpPr>
          <p:spPr>
            <a:xfrm>
              <a:off x="7821099" y="1589625"/>
              <a:ext cx="29491" cy="168545"/>
            </a:xfrm>
            <a:custGeom>
              <a:avLst/>
              <a:gdLst/>
              <a:ahLst/>
              <a:cxnLst/>
              <a:rect l="l" t="t" r="r" b="b"/>
              <a:pathLst>
                <a:path w="920" h="5258" extrusionOk="0">
                  <a:moveTo>
                    <a:pt x="476" y="0"/>
                  </a:moveTo>
                  <a:cubicBezTo>
                    <a:pt x="223" y="0"/>
                    <a:pt x="1" y="190"/>
                    <a:pt x="1" y="444"/>
                  </a:cubicBezTo>
                  <a:lnTo>
                    <a:pt x="1" y="4782"/>
                  </a:lnTo>
                  <a:cubicBezTo>
                    <a:pt x="1" y="5036"/>
                    <a:pt x="223" y="5257"/>
                    <a:pt x="476" y="5257"/>
                  </a:cubicBezTo>
                  <a:cubicBezTo>
                    <a:pt x="698" y="5257"/>
                    <a:pt x="919" y="5036"/>
                    <a:pt x="919" y="4782"/>
                  </a:cubicBezTo>
                  <a:lnTo>
                    <a:pt x="919" y="444"/>
                  </a:lnTo>
                  <a:cubicBezTo>
                    <a:pt x="919" y="190"/>
                    <a:pt x="698" y="0"/>
                    <a:pt x="47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20"/>
          <p:cNvGrpSpPr/>
          <p:nvPr/>
        </p:nvGrpSpPr>
        <p:grpSpPr>
          <a:xfrm>
            <a:off x="1133139" y="1494746"/>
            <a:ext cx="1028438" cy="1111795"/>
            <a:chOff x="643984" y="1201022"/>
            <a:chExt cx="1312620" cy="1419011"/>
          </a:xfrm>
        </p:grpSpPr>
        <p:sp>
          <p:nvSpPr>
            <p:cNvPr id="1651" name="Google Shape;1651;p20"/>
            <p:cNvSpPr/>
            <p:nvPr/>
          </p:nvSpPr>
          <p:spPr>
            <a:xfrm>
              <a:off x="1135323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1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0"/>
            <p:cNvSpPr/>
            <p:nvPr/>
          </p:nvSpPr>
          <p:spPr>
            <a:xfrm>
              <a:off x="643984" y="1201022"/>
              <a:ext cx="1307556" cy="1152826"/>
            </a:xfrm>
            <a:custGeom>
              <a:avLst/>
              <a:gdLst/>
              <a:ahLst/>
              <a:cxnLst/>
              <a:rect l="l" t="t" r="r" b="b"/>
              <a:pathLst>
                <a:path w="40791" h="35964" extrusionOk="0">
                  <a:moveTo>
                    <a:pt x="20535" y="1"/>
                  </a:moveTo>
                  <a:cubicBezTo>
                    <a:pt x="14951" y="1"/>
                    <a:pt x="9434" y="2456"/>
                    <a:pt x="5796" y="7119"/>
                  </a:cubicBezTo>
                  <a:cubicBezTo>
                    <a:pt x="1" y="14530"/>
                    <a:pt x="1046" y="24917"/>
                    <a:pt x="7918" y="31124"/>
                  </a:cubicBezTo>
                  <a:cubicBezTo>
                    <a:pt x="8393" y="31536"/>
                    <a:pt x="8868" y="31948"/>
                    <a:pt x="9375" y="32296"/>
                  </a:cubicBezTo>
                  <a:cubicBezTo>
                    <a:pt x="12719" y="34769"/>
                    <a:pt x="16646" y="35963"/>
                    <a:pt x="20541" y="35963"/>
                  </a:cubicBezTo>
                  <a:cubicBezTo>
                    <a:pt x="26125" y="35963"/>
                    <a:pt x="31642" y="33508"/>
                    <a:pt x="35280" y="28844"/>
                  </a:cubicBezTo>
                  <a:cubicBezTo>
                    <a:pt x="40790" y="21782"/>
                    <a:pt x="40094" y="11996"/>
                    <a:pt x="34076" y="5726"/>
                  </a:cubicBezTo>
                  <a:cubicBezTo>
                    <a:pt x="33348" y="4966"/>
                    <a:pt x="32588" y="4301"/>
                    <a:pt x="31701" y="3668"/>
                  </a:cubicBezTo>
                  <a:cubicBezTo>
                    <a:pt x="28357" y="1195"/>
                    <a:pt x="24430" y="1"/>
                    <a:pt x="205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0"/>
            <p:cNvSpPr/>
            <p:nvPr/>
          </p:nvSpPr>
          <p:spPr>
            <a:xfrm>
              <a:off x="902861" y="1384569"/>
              <a:ext cx="1053744" cy="969279"/>
            </a:xfrm>
            <a:custGeom>
              <a:avLst/>
              <a:gdLst/>
              <a:ahLst/>
              <a:cxnLst/>
              <a:rect l="l" t="t" r="r" b="b"/>
              <a:pathLst>
                <a:path w="32873" h="30238" extrusionOk="0">
                  <a:moveTo>
                    <a:pt x="26159" y="0"/>
                  </a:moveTo>
                  <a:lnTo>
                    <a:pt x="17196" y="8709"/>
                  </a:lnTo>
                  <a:lnTo>
                    <a:pt x="8772" y="16880"/>
                  </a:lnTo>
                  <a:lnTo>
                    <a:pt x="0" y="25398"/>
                  </a:lnTo>
                  <a:cubicBezTo>
                    <a:pt x="444" y="25810"/>
                    <a:pt x="919" y="26222"/>
                    <a:pt x="1425" y="26570"/>
                  </a:cubicBezTo>
                  <a:cubicBezTo>
                    <a:pt x="4770" y="29043"/>
                    <a:pt x="8702" y="30237"/>
                    <a:pt x="12603" y="30237"/>
                  </a:cubicBezTo>
                  <a:cubicBezTo>
                    <a:pt x="18196" y="30237"/>
                    <a:pt x="23724" y="27782"/>
                    <a:pt x="27362" y="23118"/>
                  </a:cubicBezTo>
                  <a:cubicBezTo>
                    <a:pt x="32873" y="16056"/>
                    <a:pt x="32176" y="6270"/>
                    <a:pt x="2615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0"/>
            <p:cNvSpPr/>
            <p:nvPr/>
          </p:nvSpPr>
          <p:spPr>
            <a:xfrm>
              <a:off x="933313" y="1436018"/>
              <a:ext cx="712647" cy="662513"/>
            </a:xfrm>
            <a:custGeom>
              <a:avLst/>
              <a:gdLst/>
              <a:ahLst/>
              <a:cxnLst/>
              <a:rect l="l" t="t" r="r" b="b"/>
              <a:pathLst>
                <a:path w="22232" h="20668" extrusionOk="0">
                  <a:moveTo>
                    <a:pt x="11090" y="1"/>
                  </a:moveTo>
                  <a:cubicBezTo>
                    <a:pt x="6114" y="1"/>
                    <a:pt x="1745" y="3613"/>
                    <a:pt x="919" y="8687"/>
                  </a:cubicBezTo>
                  <a:cubicBezTo>
                    <a:pt x="0" y="14324"/>
                    <a:pt x="3832" y="19613"/>
                    <a:pt x="9469" y="20532"/>
                  </a:cubicBezTo>
                  <a:cubicBezTo>
                    <a:pt x="10032" y="20623"/>
                    <a:pt x="10591" y="20668"/>
                    <a:pt x="11142" y="20668"/>
                  </a:cubicBezTo>
                  <a:cubicBezTo>
                    <a:pt x="16118" y="20668"/>
                    <a:pt x="20487" y="17059"/>
                    <a:pt x="21314" y="12013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1" y="45"/>
                    <a:pt x="11642" y="1"/>
                    <a:pt x="11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0"/>
            <p:cNvSpPr/>
            <p:nvPr/>
          </p:nvSpPr>
          <p:spPr>
            <a:xfrm>
              <a:off x="1154621" y="1737719"/>
              <a:ext cx="270063" cy="231597"/>
            </a:xfrm>
            <a:custGeom>
              <a:avLst/>
              <a:gdLst/>
              <a:ahLst/>
              <a:cxnLst/>
              <a:rect l="l" t="t" r="r" b="b"/>
              <a:pathLst>
                <a:path w="8425" h="7225" extrusionOk="0">
                  <a:moveTo>
                    <a:pt x="486" y="1"/>
                  </a:moveTo>
                  <a:cubicBezTo>
                    <a:pt x="472" y="1"/>
                    <a:pt x="458" y="2"/>
                    <a:pt x="443" y="4"/>
                  </a:cubicBezTo>
                  <a:cubicBezTo>
                    <a:pt x="190" y="35"/>
                    <a:pt x="0" y="225"/>
                    <a:pt x="0" y="479"/>
                  </a:cubicBezTo>
                  <a:cubicBezTo>
                    <a:pt x="127" y="2569"/>
                    <a:pt x="1742" y="4216"/>
                    <a:pt x="3769" y="4437"/>
                  </a:cubicBezTo>
                  <a:lnTo>
                    <a:pt x="3769" y="6781"/>
                  </a:lnTo>
                  <a:cubicBezTo>
                    <a:pt x="3769" y="7003"/>
                    <a:pt x="3959" y="7224"/>
                    <a:pt x="4212" y="7224"/>
                  </a:cubicBezTo>
                  <a:cubicBezTo>
                    <a:pt x="4465" y="7224"/>
                    <a:pt x="4655" y="7003"/>
                    <a:pt x="4655" y="6781"/>
                  </a:cubicBezTo>
                  <a:lnTo>
                    <a:pt x="4655" y="4437"/>
                  </a:lnTo>
                  <a:cubicBezTo>
                    <a:pt x="6682" y="4216"/>
                    <a:pt x="8297" y="2569"/>
                    <a:pt x="8424" y="479"/>
                  </a:cubicBezTo>
                  <a:cubicBezTo>
                    <a:pt x="8424" y="225"/>
                    <a:pt x="8234" y="35"/>
                    <a:pt x="7981" y="4"/>
                  </a:cubicBezTo>
                  <a:cubicBezTo>
                    <a:pt x="7966" y="2"/>
                    <a:pt x="7952" y="1"/>
                    <a:pt x="7938" y="1"/>
                  </a:cubicBezTo>
                  <a:cubicBezTo>
                    <a:pt x="7731" y="1"/>
                    <a:pt x="7535" y="210"/>
                    <a:pt x="7506" y="447"/>
                  </a:cubicBezTo>
                  <a:cubicBezTo>
                    <a:pt x="7411" y="2189"/>
                    <a:pt x="5986" y="3582"/>
                    <a:pt x="4212" y="3582"/>
                  </a:cubicBezTo>
                  <a:cubicBezTo>
                    <a:pt x="2470" y="3582"/>
                    <a:pt x="1013" y="2189"/>
                    <a:pt x="918" y="447"/>
                  </a:cubicBezTo>
                  <a:cubicBezTo>
                    <a:pt x="889" y="210"/>
                    <a:pt x="693" y="1"/>
                    <a:pt x="48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0"/>
            <p:cNvSpPr/>
            <p:nvPr/>
          </p:nvSpPr>
          <p:spPr>
            <a:xfrm>
              <a:off x="1207383" y="1566257"/>
              <a:ext cx="165500" cy="261953"/>
            </a:xfrm>
            <a:custGeom>
              <a:avLst/>
              <a:gdLst/>
              <a:ahLst/>
              <a:cxnLst/>
              <a:rect l="l" t="t" r="r" b="b"/>
              <a:pathLst>
                <a:path w="5163" h="8172" extrusionOk="0">
                  <a:moveTo>
                    <a:pt x="2566" y="887"/>
                  </a:moveTo>
                  <a:cubicBezTo>
                    <a:pt x="3009" y="887"/>
                    <a:pt x="3421" y="1078"/>
                    <a:pt x="3769" y="1394"/>
                  </a:cubicBezTo>
                  <a:cubicBezTo>
                    <a:pt x="4055" y="1711"/>
                    <a:pt x="4245" y="2123"/>
                    <a:pt x="4245" y="2566"/>
                  </a:cubicBezTo>
                  <a:lnTo>
                    <a:pt x="4245" y="5606"/>
                  </a:lnTo>
                  <a:cubicBezTo>
                    <a:pt x="4245" y="5669"/>
                    <a:pt x="4245" y="5701"/>
                    <a:pt x="4245" y="5765"/>
                  </a:cubicBezTo>
                  <a:cubicBezTo>
                    <a:pt x="4150" y="6620"/>
                    <a:pt x="3453" y="7285"/>
                    <a:pt x="2566" y="7285"/>
                  </a:cubicBezTo>
                  <a:cubicBezTo>
                    <a:pt x="1711" y="7285"/>
                    <a:pt x="983" y="6620"/>
                    <a:pt x="919" y="5765"/>
                  </a:cubicBezTo>
                  <a:cubicBezTo>
                    <a:pt x="919" y="5701"/>
                    <a:pt x="888" y="5669"/>
                    <a:pt x="888" y="5606"/>
                  </a:cubicBezTo>
                  <a:lnTo>
                    <a:pt x="888" y="2566"/>
                  </a:lnTo>
                  <a:cubicBezTo>
                    <a:pt x="888" y="1648"/>
                    <a:pt x="1648" y="887"/>
                    <a:pt x="2566" y="887"/>
                  </a:cubicBezTo>
                  <a:close/>
                  <a:moveTo>
                    <a:pt x="2566" y="1"/>
                  </a:moveTo>
                  <a:cubicBezTo>
                    <a:pt x="1141" y="1"/>
                    <a:pt x="1" y="1141"/>
                    <a:pt x="1" y="2566"/>
                  </a:cubicBezTo>
                  <a:lnTo>
                    <a:pt x="1" y="5606"/>
                  </a:lnTo>
                  <a:cubicBezTo>
                    <a:pt x="1" y="5669"/>
                    <a:pt x="1" y="5733"/>
                    <a:pt x="1" y="5860"/>
                  </a:cubicBezTo>
                  <a:cubicBezTo>
                    <a:pt x="128" y="7190"/>
                    <a:pt x="1236" y="8171"/>
                    <a:pt x="2566" y="8171"/>
                  </a:cubicBezTo>
                  <a:cubicBezTo>
                    <a:pt x="3896" y="8171"/>
                    <a:pt x="5005" y="7190"/>
                    <a:pt x="5131" y="5828"/>
                  </a:cubicBezTo>
                  <a:cubicBezTo>
                    <a:pt x="5131" y="5765"/>
                    <a:pt x="5163" y="5669"/>
                    <a:pt x="5163" y="5606"/>
                  </a:cubicBezTo>
                  <a:lnTo>
                    <a:pt x="5163" y="2566"/>
                  </a:lnTo>
                  <a:cubicBezTo>
                    <a:pt x="5163" y="1901"/>
                    <a:pt x="4878" y="1236"/>
                    <a:pt x="4403" y="729"/>
                  </a:cubicBezTo>
                  <a:cubicBezTo>
                    <a:pt x="3896" y="254"/>
                    <a:pt x="3263" y="1"/>
                    <a:pt x="256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20"/>
          <p:cNvGrpSpPr/>
          <p:nvPr/>
        </p:nvGrpSpPr>
        <p:grpSpPr>
          <a:xfrm>
            <a:off x="5049464" y="1494746"/>
            <a:ext cx="994256" cy="1111795"/>
            <a:chOff x="5044655" y="1201022"/>
            <a:chExt cx="1268993" cy="1419011"/>
          </a:xfrm>
        </p:grpSpPr>
        <p:sp>
          <p:nvSpPr>
            <p:cNvPr id="1658" name="Google Shape;1658;p20"/>
            <p:cNvSpPr/>
            <p:nvPr/>
          </p:nvSpPr>
          <p:spPr>
            <a:xfrm>
              <a:off x="5502497" y="2249445"/>
              <a:ext cx="335039" cy="370588"/>
            </a:xfrm>
            <a:custGeom>
              <a:avLst/>
              <a:gdLst/>
              <a:ahLst/>
              <a:cxnLst/>
              <a:rect l="l" t="t" r="r" b="b"/>
              <a:pathLst>
                <a:path w="10452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0"/>
            <p:cNvSpPr/>
            <p:nvPr/>
          </p:nvSpPr>
          <p:spPr>
            <a:xfrm>
              <a:off x="5044655" y="1201022"/>
              <a:ext cx="1268993" cy="1152826"/>
            </a:xfrm>
            <a:custGeom>
              <a:avLst/>
              <a:gdLst/>
              <a:ahLst/>
              <a:cxnLst/>
              <a:rect l="l" t="t" r="r" b="b"/>
              <a:pathLst>
                <a:path w="39588" h="35964" extrusionOk="0">
                  <a:moveTo>
                    <a:pt x="19142" y="1"/>
                  </a:moveTo>
                  <a:cubicBezTo>
                    <a:pt x="13558" y="1"/>
                    <a:pt x="8041" y="2456"/>
                    <a:pt x="4403" y="7119"/>
                  </a:cubicBezTo>
                  <a:cubicBezTo>
                    <a:pt x="2788" y="9210"/>
                    <a:pt x="1679" y="11490"/>
                    <a:pt x="1109" y="13897"/>
                  </a:cubicBezTo>
                  <a:cubicBezTo>
                    <a:pt x="1" y="18520"/>
                    <a:pt x="824" y="23397"/>
                    <a:pt x="3390" y="27451"/>
                  </a:cubicBezTo>
                  <a:cubicBezTo>
                    <a:pt x="4086" y="28496"/>
                    <a:pt x="4878" y="29509"/>
                    <a:pt x="5796" y="30428"/>
                  </a:cubicBezTo>
                  <a:cubicBezTo>
                    <a:pt x="6430" y="31093"/>
                    <a:pt x="7158" y="31726"/>
                    <a:pt x="7950" y="32296"/>
                  </a:cubicBezTo>
                  <a:cubicBezTo>
                    <a:pt x="11294" y="34769"/>
                    <a:pt x="15222" y="35963"/>
                    <a:pt x="19116" y="35963"/>
                  </a:cubicBezTo>
                  <a:cubicBezTo>
                    <a:pt x="24700" y="35963"/>
                    <a:pt x="30217" y="33508"/>
                    <a:pt x="33855" y="28844"/>
                  </a:cubicBezTo>
                  <a:cubicBezTo>
                    <a:pt x="39587" y="21497"/>
                    <a:pt x="38637" y="11236"/>
                    <a:pt x="31955" y="4998"/>
                  </a:cubicBezTo>
                  <a:cubicBezTo>
                    <a:pt x="31448" y="4523"/>
                    <a:pt x="30878" y="4079"/>
                    <a:pt x="30308" y="3668"/>
                  </a:cubicBezTo>
                  <a:cubicBezTo>
                    <a:pt x="26964" y="1195"/>
                    <a:pt x="23037" y="1"/>
                    <a:pt x="1914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0"/>
            <p:cNvSpPr/>
            <p:nvPr/>
          </p:nvSpPr>
          <p:spPr>
            <a:xfrm>
              <a:off x="5230446" y="1361201"/>
              <a:ext cx="1083203" cy="992647"/>
            </a:xfrm>
            <a:custGeom>
              <a:avLst/>
              <a:gdLst/>
              <a:ahLst/>
              <a:cxnLst/>
              <a:rect l="l" t="t" r="r" b="b"/>
              <a:pathLst>
                <a:path w="33792" h="30967" extrusionOk="0">
                  <a:moveTo>
                    <a:pt x="26159" y="1"/>
                  </a:moveTo>
                  <a:lnTo>
                    <a:pt x="19255" y="6714"/>
                  </a:lnTo>
                  <a:lnTo>
                    <a:pt x="0" y="25431"/>
                  </a:lnTo>
                  <a:cubicBezTo>
                    <a:pt x="634" y="26096"/>
                    <a:pt x="1362" y="26729"/>
                    <a:pt x="2154" y="27299"/>
                  </a:cubicBezTo>
                  <a:cubicBezTo>
                    <a:pt x="5498" y="29772"/>
                    <a:pt x="9426" y="30966"/>
                    <a:pt x="13320" y="30966"/>
                  </a:cubicBezTo>
                  <a:cubicBezTo>
                    <a:pt x="18904" y="30966"/>
                    <a:pt x="24421" y="28511"/>
                    <a:pt x="28059" y="23847"/>
                  </a:cubicBezTo>
                  <a:cubicBezTo>
                    <a:pt x="33791" y="16500"/>
                    <a:pt x="32841" y="6239"/>
                    <a:pt x="261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0"/>
            <p:cNvSpPr/>
            <p:nvPr/>
          </p:nvSpPr>
          <p:spPr>
            <a:xfrm>
              <a:off x="5297441" y="1466470"/>
              <a:ext cx="712679" cy="662513"/>
            </a:xfrm>
            <a:custGeom>
              <a:avLst/>
              <a:gdLst/>
              <a:ahLst/>
              <a:cxnLst/>
              <a:rect l="l" t="t" r="r" b="b"/>
              <a:pathLst>
                <a:path w="22233" h="20668" extrusionOk="0">
                  <a:moveTo>
                    <a:pt x="11098" y="1"/>
                  </a:moveTo>
                  <a:cubicBezTo>
                    <a:pt x="6140" y="1"/>
                    <a:pt x="1746" y="3610"/>
                    <a:pt x="919" y="8656"/>
                  </a:cubicBezTo>
                  <a:cubicBezTo>
                    <a:pt x="1" y="14293"/>
                    <a:pt x="3833" y="19613"/>
                    <a:pt x="9438" y="20532"/>
                  </a:cubicBezTo>
                  <a:cubicBezTo>
                    <a:pt x="10000" y="20623"/>
                    <a:pt x="10559" y="20668"/>
                    <a:pt x="11111" y="20668"/>
                  </a:cubicBezTo>
                  <a:cubicBezTo>
                    <a:pt x="16093" y="20668"/>
                    <a:pt x="20487" y="17056"/>
                    <a:pt x="21314" y="11981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4" y="45"/>
                    <a:pt x="11647" y="1"/>
                    <a:pt x="1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0"/>
            <p:cNvSpPr/>
            <p:nvPr/>
          </p:nvSpPr>
          <p:spPr>
            <a:xfrm>
              <a:off x="5746147" y="1705760"/>
              <a:ext cx="40646" cy="180309"/>
            </a:xfrm>
            <a:custGeom>
              <a:avLst/>
              <a:gdLst/>
              <a:ahLst/>
              <a:cxnLst/>
              <a:rect l="l" t="t" r="r" b="b"/>
              <a:pathLst>
                <a:path w="1268" h="5625" extrusionOk="0">
                  <a:moveTo>
                    <a:pt x="539" y="0"/>
                  </a:moveTo>
                  <a:cubicBezTo>
                    <a:pt x="475" y="0"/>
                    <a:pt x="409" y="16"/>
                    <a:pt x="349" y="51"/>
                  </a:cubicBezTo>
                  <a:cubicBezTo>
                    <a:pt x="127" y="146"/>
                    <a:pt x="0" y="399"/>
                    <a:pt x="95" y="621"/>
                  </a:cubicBezTo>
                  <a:cubicBezTo>
                    <a:pt x="285" y="1032"/>
                    <a:pt x="349" y="1444"/>
                    <a:pt x="349" y="1856"/>
                  </a:cubicBezTo>
                  <a:lnTo>
                    <a:pt x="349" y="5149"/>
                  </a:lnTo>
                  <a:cubicBezTo>
                    <a:pt x="349" y="5403"/>
                    <a:pt x="570" y="5624"/>
                    <a:pt x="792" y="5624"/>
                  </a:cubicBezTo>
                  <a:cubicBezTo>
                    <a:pt x="1045" y="5624"/>
                    <a:pt x="1267" y="5403"/>
                    <a:pt x="1267" y="5149"/>
                  </a:cubicBezTo>
                  <a:lnTo>
                    <a:pt x="1267" y="1856"/>
                  </a:lnTo>
                  <a:cubicBezTo>
                    <a:pt x="1267" y="1317"/>
                    <a:pt x="1140" y="779"/>
                    <a:pt x="950" y="272"/>
                  </a:cubicBezTo>
                  <a:cubicBezTo>
                    <a:pt x="881" y="111"/>
                    <a:pt x="712" y="0"/>
                    <a:pt x="5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0"/>
            <p:cNvSpPr/>
            <p:nvPr/>
          </p:nvSpPr>
          <p:spPr>
            <a:xfrm>
              <a:off x="5520768" y="1632258"/>
              <a:ext cx="217269" cy="184765"/>
            </a:xfrm>
            <a:custGeom>
              <a:avLst/>
              <a:gdLst/>
              <a:ahLst/>
              <a:cxnLst/>
              <a:rect l="l" t="t" r="r" b="b"/>
              <a:pathLst>
                <a:path w="6778" h="5764" extrusionOk="0">
                  <a:moveTo>
                    <a:pt x="4149" y="0"/>
                  </a:moveTo>
                  <a:cubicBezTo>
                    <a:pt x="1838" y="0"/>
                    <a:pt x="1" y="1869"/>
                    <a:pt x="1" y="4149"/>
                  </a:cubicBezTo>
                  <a:lnTo>
                    <a:pt x="1" y="5321"/>
                  </a:lnTo>
                  <a:cubicBezTo>
                    <a:pt x="1" y="5574"/>
                    <a:pt x="191" y="5764"/>
                    <a:pt x="444" y="5764"/>
                  </a:cubicBezTo>
                  <a:cubicBezTo>
                    <a:pt x="697" y="5764"/>
                    <a:pt x="887" y="5574"/>
                    <a:pt x="887" y="5321"/>
                  </a:cubicBezTo>
                  <a:lnTo>
                    <a:pt x="887" y="4149"/>
                  </a:lnTo>
                  <a:cubicBezTo>
                    <a:pt x="887" y="2375"/>
                    <a:pt x="2344" y="919"/>
                    <a:pt x="4118" y="919"/>
                  </a:cubicBezTo>
                  <a:cubicBezTo>
                    <a:pt x="4814" y="919"/>
                    <a:pt x="5448" y="1109"/>
                    <a:pt x="6018" y="1489"/>
                  </a:cubicBezTo>
                  <a:cubicBezTo>
                    <a:pt x="6097" y="1555"/>
                    <a:pt x="6193" y="1588"/>
                    <a:pt x="6287" y="1588"/>
                  </a:cubicBezTo>
                  <a:cubicBezTo>
                    <a:pt x="6418" y="1588"/>
                    <a:pt x="6546" y="1523"/>
                    <a:pt x="6620" y="1394"/>
                  </a:cubicBezTo>
                  <a:cubicBezTo>
                    <a:pt x="6778" y="1204"/>
                    <a:pt x="6715" y="919"/>
                    <a:pt x="6525" y="760"/>
                  </a:cubicBezTo>
                  <a:cubicBezTo>
                    <a:pt x="5828" y="254"/>
                    <a:pt x="5004" y="0"/>
                    <a:pt x="41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0"/>
            <p:cNvSpPr/>
            <p:nvPr/>
          </p:nvSpPr>
          <p:spPr>
            <a:xfrm>
              <a:off x="5578627" y="1691143"/>
              <a:ext cx="149280" cy="272083"/>
            </a:xfrm>
            <a:custGeom>
              <a:avLst/>
              <a:gdLst/>
              <a:ahLst/>
              <a:cxnLst/>
              <a:rect l="l" t="t" r="r" b="b"/>
              <a:pathLst>
                <a:path w="4657" h="8488" extrusionOk="0">
                  <a:moveTo>
                    <a:pt x="2344" y="0"/>
                  </a:moveTo>
                  <a:cubicBezTo>
                    <a:pt x="1046" y="0"/>
                    <a:pt x="1" y="1045"/>
                    <a:pt x="1" y="2312"/>
                  </a:cubicBezTo>
                  <a:lnTo>
                    <a:pt x="1" y="6239"/>
                  </a:lnTo>
                  <a:cubicBezTo>
                    <a:pt x="1" y="6460"/>
                    <a:pt x="191" y="6682"/>
                    <a:pt x="444" y="6682"/>
                  </a:cubicBezTo>
                  <a:cubicBezTo>
                    <a:pt x="698" y="6682"/>
                    <a:pt x="888" y="6460"/>
                    <a:pt x="888" y="6239"/>
                  </a:cubicBezTo>
                  <a:lnTo>
                    <a:pt x="888" y="2312"/>
                  </a:lnTo>
                  <a:cubicBezTo>
                    <a:pt x="888" y="1520"/>
                    <a:pt x="1553" y="887"/>
                    <a:pt x="2344" y="887"/>
                  </a:cubicBezTo>
                  <a:cubicBezTo>
                    <a:pt x="2693" y="887"/>
                    <a:pt x="3073" y="1045"/>
                    <a:pt x="3326" y="1298"/>
                  </a:cubicBezTo>
                  <a:cubicBezTo>
                    <a:pt x="3611" y="1583"/>
                    <a:pt x="3738" y="1932"/>
                    <a:pt x="3738" y="2312"/>
                  </a:cubicBezTo>
                  <a:lnTo>
                    <a:pt x="3738" y="8012"/>
                  </a:lnTo>
                  <a:cubicBezTo>
                    <a:pt x="3738" y="8266"/>
                    <a:pt x="3960" y="8487"/>
                    <a:pt x="4213" y="8487"/>
                  </a:cubicBezTo>
                  <a:cubicBezTo>
                    <a:pt x="4466" y="8487"/>
                    <a:pt x="4656" y="8266"/>
                    <a:pt x="4656" y="8012"/>
                  </a:cubicBezTo>
                  <a:lnTo>
                    <a:pt x="4656" y="2312"/>
                  </a:lnTo>
                  <a:cubicBezTo>
                    <a:pt x="4656" y="1710"/>
                    <a:pt x="4403" y="1108"/>
                    <a:pt x="3960" y="665"/>
                  </a:cubicBezTo>
                  <a:cubicBezTo>
                    <a:pt x="3548" y="222"/>
                    <a:pt x="2946" y="0"/>
                    <a:pt x="23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0"/>
            <p:cNvSpPr/>
            <p:nvPr/>
          </p:nvSpPr>
          <p:spPr>
            <a:xfrm>
              <a:off x="5521794" y="1841385"/>
              <a:ext cx="29459" cy="120815"/>
            </a:xfrm>
            <a:custGeom>
              <a:avLst/>
              <a:gdLst/>
              <a:ahLst/>
              <a:cxnLst/>
              <a:rect l="l" t="t" r="r" b="b"/>
              <a:pathLst>
                <a:path w="919" h="3769" extrusionOk="0">
                  <a:moveTo>
                    <a:pt x="444" y="0"/>
                  </a:moveTo>
                  <a:cubicBezTo>
                    <a:pt x="190" y="0"/>
                    <a:pt x="0" y="190"/>
                    <a:pt x="0" y="443"/>
                  </a:cubicBezTo>
                  <a:lnTo>
                    <a:pt x="0" y="3325"/>
                  </a:lnTo>
                  <a:cubicBezTo>
                    <a:pt x="0" y="3579"/>
                    <a:pt x="190" y="3769"/>
                    <a:pt x="444" y="3769"/>
                  </a:cubicBezTo>
                  <a:cubicBezTo>
                    <a:pt x="697" y="3769"/>
                    <a:pt x="919" y="3579"/>
                    <a:pt x="919" y="3325"/>
                  </a:cubicBezTo>
                  <a:lnTo>
                    <a:pt x="919" y="443"/>
                  </a:lnTo>
                  <a:cubicBezTo>
                    <a:pt x="919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0"/>
            <p:cNvSpPr/>
            <p:nvPr/>
          </p:nvSpPr>
          <p:spPr>
            <a:xfrm>
              <a:off x="5756276" y="1891102"/>
              <a:ext cx="28465" cy="72124"/>
            </a:xfrm>
            <a:custGeom>
              <a:avLst/>
              <a:gdLst/>
              <a:ahLst/>
              <a:cxnLst/>
              <a:rect l="l" t="t" r="r" b="b"/>
              <a:pathLst>
                <a:path w="888" h="2250" extrusionOk="0">
                  <a:moveTo>
                    <a:pt x="444" y="1"/>
                  </a:moveTo>
                  <a:cubicBezTo>
                    <a:pt x="191" y="1"/>
                    <a:pt x="1" y="191"/>
                    <a:pt x="1" y="444"/>
                  </a:cubicBezTo>
                  <a:lnTo>
                    <a:pt x="1" y="1774"/>
                  </a:lnTo>
                  <a:cubicBezTo>
                    <a:pt x="1" y="2028"/>
                    <a:pt x="191" y="2249"/>
                    <a:pt x="444" y="2249"/>
                  </a:cubicBezTo>
                  <a:cubicBezTo>
                    <a:pt x="698" y="2249"/>
                    <a:pt x="888" y="2028"/>
                    <a:pt x="888" y="1774"/>
                  </a:cubicBezTo>
                  <a:lnTo>
                    <a:pt x="888" y="444"/>
                  </a:ln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0"/>
            <p:cNvSpPr/>
            <p:nvPr/>
          </p:nvSpPr>
          <p:spPr>
            <a:xfrm>
              <a:off x="5638538" y="1747977"/>
              <a:ext cx="30484" cy="215249"/>
            </a:xfrm>
            <a:custGeom>
              <a:avLst/>
              <a:gdLst/>
              <a:ahLst/>
              <a:cxnLst/>
              <a:rect l="l" t="t" r="r" b="b"/>
              <a:pathLst>
                <a:path w="951" h="6715" extrusionOk="0">
                  <a:moveTo>
                    <a:pt x="475" y="0"/>
                  </a:moveTo>
                  <a:cubicBezTo>
                    <a:pt x="222" y="0"/>
                    <a:pt x="0" y="222"/>
                    <a:pt x="0" y="476"/>
                  </a:cubicBezTo>
                  <a:lnTo>
                    <a:pt x="0" y="4814"/>
                  </a:lnTo>
                  <a:cubicBezTo>
                    <a:pt x="0" y="5036"/>
                    <a:pt x="159" y="5194"/>
                    <a:pt x="317" y="5258"/>
                  </a:cubicBezTo>
                  <a:cubicBezTo>
                    <a:pt x="159" y="5321"/>
                    <a:pt x="64" y="5479"/>
                    <a:pt x="64" y="5669"/>
                  </a:cubicBezTo>
                  <a:lnTo>
                    <a:pt x="64" y="6239"/>
                  </a:lnTo>
                  <a:cubicBezTo>
                    <a:pt x="64" y="6493"/>
                    <a:pt x="254" y="6714"/>
                    <a:pt x="507" y="6714"/>
                  </a:cubicBezTo>
                  <a:cubicBezTo>
                    <a:pt x="760" y="6714"/>
                    <a:pt x="950" y="6493"/>
                    <a:pt x="950" y="6239"/>
                  </a:cubicBezTo>
                  <a:lnTo>
                    <a:pt x="950" y="5669"/>
                  </a:lnTo>
                  <a:cubicBezTo>
                    <a:pt x="950" y="5448"/>
                    <a:pt x="824" y="5289"/>
                    <a:pt x="634" y="5226"/>
                  </a:cubicBezTo>
                  <a:cubicBezTo>
                    <a:pt x="792" y="5163"/>
                    <a:pt x="919" y="5004"/>
                    <a:pt x="919" y="4814"/>
                  </a:cubicBezTo>
                  <a:lnTo>
                    <a:pt x="919" y="476"/>
                  </a:lnTo>
                  <a:cubicBezTo>
                    <a:pt x="919" y="222"/>
                    <a:pt x="729" y="0"/>
                    <a:pt x="475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0"/>
            <p:cNvSpPr/>
            <p:nvPr/>
          </p:nvSpPr>
          <p:spPr>
            <a:xfrm>
              <a:off x="5576608" y="1905335"/>
              <a:ext cx="29459" cy="56866"/>
            </a:xfrm>
            <a:custGeom>
              <a:avLst/>
              <a:gdLst/>
              <a:ahLst/>
              <a:cxnLst/>
              <a:rect l="l" t="t" r="r" b="b"/>
              <a:pathLst>
                <a:path w="919" h="1774" extrusionOk="0">
                  <a:moveTo>
                    <a:pt x="444" y="0"/>
                  </a:moveTo>
                  <a:cubicBezTo>
                    <a:pt x="191" y="0"/>
                    <a:pt x="1" y="222"/>
                    <a:pt x="1" y="444"/>
                  </a:cubicBezTo>
                  <a:lnTo>
                    <a:pt x="1" y="1330"/>
                  </a:lnTo>
                  <a:cubicBezTo>
                    <a:pt x="1" y="1584"/>
                    <a:pt x="191" y="1774"/>
                    <a:pt x="444" y="1774"/>
                  </a:cubicBezTo>
                  <a:cubicBezTo>
                    <a:pt x="697" y="1774"/>
                    <a:pt x="919" y="1584"/>
                    <a:pt x="919" y="1330"/>
                  </a:cubicBezTo>
                  <a:lnTo>
                    <a:pt x="919" y="444"/>
                  </a:lnTo>
                  <a:cubicBezTo>
                    <a:pt x="919" y="222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9" name="Google Shape;1669;p20"/>
          <p:cNvGrpSpPr/>
          <p:nvPr/>
        </p:nvGrpSpPr>
        <p:grpSpPr>
          <a:xfrm>
            <a:off x="3111582" y="1494746"/>
            <a:ext cx="987877" cy="1111795"/>
            <a:chOff x="2870204" y="1201022"/>
            <a:chExt cx="1260851" cy="1419011"/>
          </a:xfrm>
        </p:grpSpPr>
        <p:sp>
          <p:nvSpPr>
            <p:cNvPr id="1670" name="Google Shape;1670;p20"/>
            <p:cNvSpPr/>
            <p:nvPr/>
          </p:nvSpPr>
          <p:spPr>
            <a:xfrm>
              <a:off x="3323975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2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0"/>
            <p:cNvSpPr/>
            <p:nvPr/>
          </p:nvSpPr>
          <p:spPr>
            <a:xfrm>
              <a:off x="287020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9110" y="1"/>
                  </a:moveTo>
                  <a:cubicBezTo>
                    <a:pt x="13526" y="1"/>
                    <a:pt x="8009" y="2456"/>
                    <a:pt x="4371" y="7119"/>
                  </a:cubicBezTo>
                  <a:cubicBezTo>
                    <a:pt x="2693" y="9241"/>
                    <a:pt x="1616" y="11616"/>
                    <a:pt x="1046" y="14055"/>
                  </a:cubicBezTo>
                  <a:cubicBezTo>
                    <a:pt x="1" y="18584"/>
                    <a:pt x="824" y="23334"/>
                    <a:pt x="3294" y="27324"/>
                  </a:cubicBezTo>
                  <a:cubicBezTo>
                    <a:pt x="4181" y="28749"/>
                    <a:pt x="5290" y="30079"/>
                    <a:pt x="6620" y="31251"/>
                  </a:cubicBezTo>
                  <a:cubicBezTo>
                    <a:pt x="7031" y="31600"/>
                    <a:pt x="7475" y="31980"/>
                    <a:pt x="7918" y="32296"/>
                  </a:cubicBezTo>
                  <a:cubicBezTo>
                    <a:pt x="11262" y="34769"/>
                    <a:pt x="15195" y="35963"/>
                    <a:pt x="19096" y="35963"/>
                  </a:cubicBezTo>
                  <a:cubicBezTo>
                    <a:pt x="24689" y="35963"/>
                    <a:pt x="30217" y="33508"/>
                    <a:pt x="33855" y="28844"/>
                  </a:cubicBezTo>
                  <a:cubicBezTo>
                    <a:pt x="39334" y="21814"/>
                    <a:pt x="38669" y="12123"/>
                    <a:pt x="32747" y="5853"/>
                  </a:cubicBezTo>
                  <a:cubicBezTo>
                    <a:pt x="32018" y="5061"/>
                    <a:pt x="31195" y="4333"/>
                    <a:pt x="30276" y="3668"/>
                  </a:cubicBezTo>
                  <a:cubicBezTo>
                    <a:pt x="26932" y="1195"/>
                    <a:pt x="23005" y="1"/>
                    <a:pt x="1911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0"/>
            <p:cNvSpPr/>
            <p:nvPr/>
          </p:nvSpPr>
          <p:spPr>
            <a:xfrm>
              <a:off x="3082376" y="1388608"/>
              <a:ext cx="1048679" cy="965240"/>
            </a:xfrm>
            <a:custGeom>
              <a:avLst/>
              <a:gdLst/>
              <a:ahLst/>
              <a:cxnLst/>
              <a:rect l="l" t="t" r="r" b="b"/>
              <a:pathLst>
                <a:path w="32715" h="30112" extrusionOk="0">
                  <a:moveTo>
                    <a:pt x="26128" y="1"/>
                  </a:moveTo>
                  <a:lnTo>
                    <a:pt x="18685" y="7221"/>
                  </a:lnTo>
                  <a:lnTo>
                    <a:pt x="9216" y="16437"/>
                  </a:lnTo>
                  <a:lnTo>
                    <a:pt x="1" y="25399"/>
                  </a:lnTo>
                  <a:cubicBezTo>
                    <a:pt x="412" y="25748"/>
                    <a:pt x="856" y="26128"/>
                    <a:pt x="1299" y="26444"/>
                  </a:cubicBezTo>
                  <a:cubicBezTo>
                    <a:pt x="4643" y="28917"/>
                    <a:pt x="8571" y="30111"/>
                    <a:pt x="12466" y="30111"/>
                  </a:cubicBezTo>
                  <a:cubicBezTo>
                    <a:pt x="18049" y="30111"/>
                    <a:pt x="23566" y="27656"/>
                    <a:pt x="27204" y="22992"/>
                  </a:cubicBezTo>
                  <a:cubicBezTo>
                    <a:pt x="32715" y="15962"/>
                    <a:pt x="32050" y="6271"/>
                    <a:pt x="2612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0"/>
            <p:cNvSpPr/>
            <p:nvPr/>
          </p:nvSpPr>
          <p:spPr>
            <a:xfrm>
              <a:off x="3147352" y="1440377"/>
              <a:ext cx="662929" cy="662929"/>
            </a:xfrm>
            <a:custGeom>
              <a:avLst/>
              <a:gdLst/>
              <a:ahLst/>
              <a:cxnLst/>
              <a:rect l="l" t="t" r="r" b="b"/>
              <a:pathLst>
                <a:path w="20681" h="20681" extrusionOk="0">
                  <a:moveTo>
                    <a:pt x="10325" y="1"/>
                  </a:moveTo>
                  <a:cubicBezTo>
                    <a:pt x="4624" y="1"/>
                    <a:pt x="0" y="4624"/>
                    <a:pt x="0" y="10357"/>
                  </a:cubicBezTo>
                  <a:cubicBezTo>
                    <a:pt x="0" y="16057"/>
                    <a:pt x="4624" y="20681"/>
                    <a:pt x="10325" y="20681"/>
                  </a:cubicBezTo>
                  <a:cubicBezTo>
                    <a:pt x="16025" y="20681"/>
                    <a:pt x="20680" y="16057"/>
                    <a:pt x="20680" y="10357"/>
                  </a:cubicBezTo>
                  <a:cubicBezTo>
                    <a:pt x="20680" y="4624"/>
                    <a:pt x="16025" y="1"/>
                    <a:pt x="10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0"/>
            <p:cNvSpPr/>
            <p:nvPr/>
          </p:nvSpPr>
          <p:spPr>
            <a:xfrm>
              <a:off x="3276277" y="1668801"/>
              <a:ext cx="405079" cy="206114"/>
            </a:xfrm>
            <a:custGeom>
              <a:avLst/>
              <a:gdLst/>
              <a:ahLst/>
              <a:cxnLst/>
              <a:rect l="l" t="t" r="r" b="b"/>
              <a:pathLst>
                <a:path w="12637" h="6430" extrusionOk="0">
                  <a:moveTo>
                    <a:pt x="11718" y="2154"/>
                  </a:moveTo>
                  <a:lnTo>
                    <a:pt x="11718" y="4307"/>
                  </a:lnTo>
                  <a:lnTo>
                    <a:pt x="11021" y="4307"/>
                  </a:lnTo>
                  <a:lnTo>
                    <a:pt x="11021" y="2154"/>
                  </a:lnTo>
                  <a:close/>
                  <a:moveTo>
                    <a:pt x="10135" y="919"/>
                  </a:moveTo>
                  <a:lnTo>
                    <a:pt x="10135" y="1679"/>
                  </a:lnTo>
                  <a:lnTo>
                    <a:pt x="10135" y="4751"/>
                  </a:lnTo>
                  <a:lnTo>
                    <a:pt x="10135" y="5511"/>
                  </a:lnTo>
                  <a:lnTo>
                    <a:pt x="887" y="5511"/>
                  </a:lnTo>
                  <a:lnTo>
                    <a:pt x="887" y="919"/>
                  </a:lnTo>
                  <a:close/>
                  <a:moveTo>
                    <a:pt x="444" y="0"/>
                  </a:moveTo>
                  <a:cubicBezTo>
                    <a:pt x="190" y="0"/>
                    <a:pt x="0" y="222"/>
                    <a:pt x="0" y="475"/>
                  </a:cubicBezTo>
                  <a:lnTo>
                    <a:pt x="0" y="5954"/>
                  </a:lnTo>
                  <a:cubicBezTo>
                    <a:pt x="0" y="6207"/>
                    <a:pt x="190" y="6429"/>
                    <a:pt x="444" y="6429"/>
                  </a:cubicBezTo>
                  <a:lnTo>
                    <a:pt x="10578" y="6429"/>
                  </a:lnTo>
                  <a:cubicBezTo>
                    <a:pt x="10831" y="6429"/>
                    <a:pt x="11021" y="6207"/>
                    <a:pt x="11021" y="5954"/>
                  </a:cubicBezTo>
                  <a:lnTo>
                    <a:pt x="11021" y="5194"/>
                  </a:lnTo>
                  <a:lnTo>
                    <a:pt x="12193" y="5194"/>
                  </a:lnTo>
                  <a:cubicBezTo>
                    <a:pt x="12415" y="5194"/>
                    <a:pt x="12636" y="5004"/>
                    <a:pt x="12636" y="4751"/>
                  </a:cubicBezTo>
                  <a:lnTo>
                    <a:pt x="12636" y="1679"/>
                  </a:lnTo>
                  <a:cubicBezTo>
                    <a:pt x="12636" y="1425"/>
                    <a:pt x="12415" y="1235"/>
                    <a:pt x="12193" y="1235"/>
                  </a:cubicBezTo>
                  <a:lnTo>
                    <a:pt x="11021" y="1235"/>
                  </a:lnTo>
                  <a:lnTo>
                    <a:pt x="11021" y="475"/>
                  </a:lnTo>
                  <a:cubicBezTo>
                    <a:pt x="11021" y="222"/>
                    <a:pt x="10831" y="0"/>
                    <a:pt x="1057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0"/>
            <p:cNvSpPr/>
            <p:nvPr/>
          </p:nvSpPr>
          <p:spPr>
            <a:xfrm>
              <a:off x="3318910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2" y="395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0"/>
            <p:cNvSpPr/>
            <p:nvPr/>
          </p:nvSpPr>
          <p:spPr>
            <a:xfrm>
              <a:off x="3373724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2" y="395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0"/>
            <p:cNvSpPr/>
            <p:nvPr/>
          </p:nvSpPr>
          <p:spPr>
            <a:xfrm>
              <a:off x="3428538" y="1708389"/>
              <a:ext cx="37601" cy="126938"/>
            </a:xfrm>
            <a:custGeom>
              <a:avLst/>
              <a:gdLst/>
              <a:ahLst/>
              <a:cxnLst/>
              <a:rect l="l" t="t" r="r" b="b"/>
              <a:pathLst>
                <a:path w="1173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1173" y="3959"/>
                  </a:lnTo>
                  <a:lnTo>
                    <a:pt x="1173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8" name="Google Shape;1678;p20"/>
          <p:cNvSpPr txBox="1"/>
          <p:nvPr/>
        </p:nvSpPr>
        <p:spPr>
          <a:xfrm>
            <a:off x="887900" y="2807702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79" name="Google Shape;1679;p20"/>
          <p:cNvSpPr txBox="1"/>
          <p:nvPr/>
        </p:nvSpPr>
        <p:spPr>
          <a:xfrm>
            <a:off x="887900" y="3288949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0" name="Google Shape;1680;p20"/>
          <p:cNvSpPr txBox="1"/>
          <p:nvPr/>
        </p:nvSpPr>
        <p:spPr>
          <a:xfrm>
            <a:off x="2837516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1" name="Google Shape;1681;p20"/>
          <p:cNvSpPr txBox="1"/>
          <p:nvPr/>
        </p:nvSpPr>
        <p:spPr>
          <a:xfrm>
            <a:off x="2837515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2" name="Google Shape;1682;p20"/>
          <p:cNvSpPr txBox="1"/>
          <p:nvPr/>
        </p:nvSpPr>
        <p:spPr>
          <a:xfrm>
            <a:off x="4787344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3" name="Google Shape;1683;p20"/>
          <p:cNvSpPr txBox="1"/>
          <p:nvPr/>
        </p:nvSpPr>
        <p:spPr>
          <a:xfrm>
            <a:off x="4787343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4" name="Google Shape;1684;p20"/>
          <p:cNvSpPr txBox="1"/>
          <p:nvPr/>
        </p:nvSpPr>
        <p:spPr>
          <a:xfrm>
            <a:off x="6736702" y="2807739"/>
            <a:ext cx="15189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85" name="Google Shape;1685;p20"/>
          <p:cNvSpPr txBox="1"/>
          <p:nvPr/>
        </p:nvSpPr>
        <p:spPr>
          <a:xfrm>
            <a:off x="6736700" y="3288988"/>
            <a:ext cx="15189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86" name="Google Shape;1686;p20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21"/>
          <p:cNvSpPr/>
          <p:nvPr/>
        </p:nvSpPr>
        <p:spPr>
          <a:xfrm>
            <a:off x="453154" y="2574646"/>
            <a:ext cx="4432244" cy="76248"/>
          </a:xfrm>
          <a:custGeom>
            <a:avLst/>
            <a:gdLst/>
            <a:ahLst/>
            <a:cxnLst/>
            <a:rect l="l" t="t" r="r" b="b"/>
            <a:pathLst>
              <a:path w="138173" h="2377" extrusionOk="0">
                <a:moveTo>
                  <a:pt x="1" y="1"/>
                </a:moveTo>
                <a:lnTo>
                  <a:pt x="1" y="2376"/>
                </a:lnTo>
                <a:lnTo>
                  <a:pt x="138173" y="2376"/>
                </a:lnTo>
                <a:lnTo>
                  <a:pt x="138173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21"/>
          <p:cNvSpPr/>
          <p:nvPr/>
        </p:nvSpPr>
        <p:spPr>
          <a:xfrm>
            <a:off x="4800040" y="2499489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6"/>
                </a:lnTo>
                <a:lnTo>
                  <a:pt x="1" y="7031"/>
                </a:lnTo>
                <a:lnTo>
                  <a:pt x="8330" y="3516"/>
                </a:lnTo>
                <a:lnTo>
                  <a:pt x="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3" name="Google Shape;1693;p21"/>
          <p:cNvSpPr/>
          <p:nvPr/>
        </p:nvSpPr>
        <p:spPr>
          <a:xfrm>
            <a:off x="463322" y="891380"/>
            <a:ext cx="4422076" cy="1331826"/>
          </a:xfrm>
          <a:custGeom>
            <a:avLst/>
            <a:gdLst/>
            <a:ahLst/>
            <a:cxnLst/>
            <a:rect l="l" t="t" r="r" b="b"/>
            <a:pathLst>
              <a:path w="137856" h="41519" extrusionOk="0">
                <a:moveTo>
                  <a:pt x="129115" y="1"/>
                </a:moveTo>
                <a:lnTo>
                  <a:pt x="98745" y="39143"/>
                </a:lnTo>
                <a:lnTo>
                  <a:pt x="0" y="39143"/>
                </a:lnTo>
                <a:lnTo>
                  <a:pt x="0" y="41519"/>
                </a:lnTo>
                <a:lnTo>
                  <a:pt x="99916" y="41519"/>
                </a:lnTo>
                <a:lnTo>
                  <a:pt x="130287" y="2376"/>
                </a:lnTo>
                <a:lnTo>
                  <a:pt x="137856" y="2376"/>
                </a:lnTo>
                <a:lnTo>
                  <a:pt x="137856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4" name="Google Shape;1694;p21"/>
          <p:cNvSpPr/>
          <p:nvPr/>
        </p:nvSpPr>
        <p:spPr>
          <a:xfrm>
            <a:off x="4800040" y="816222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5"/>
                </a:lnTo>
                <a:lnTo>
                  <a:pt x="1" y="7031"/>
                </a:lnTo>
                <a:lnTo>
                  <a:pt x="8330" y="3515"/>
                </a:lnTo>
                <a:lnTo>
                  <a:pt x="1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5" name="Google Shape;1695;p21"/>
          <p:cNvSpPr/>
          <p:nvPr/>
        </p:nvSpPr>
        <p:spPr>
          <a:xfrm>
            <a:off x="458254" y="1709163"/>
            <a:ext cx="6277054" cy="738552"/>
          </a:xfrm>
          <a:custGeom>
            <a:avLst/>
            <a:gdLst/>
            <a:ahLst/>
            <a:cxnLst/>
            <a:rect l="l" t="t" r="r" b="b"/>
            <a:pathLst>
              <a:path w="195684" h="23024" extrusionOk="0">
                <a:moveTo>
                  <a:pt x="128608" y="0"/>
                </a:moveTo>
                <a:lnTo>
                  <a:pt x="112837" y="20648"/>
                </a:lnTo>
                <a:lnTo>
                  <a:pt x="0" y="20648"/>
                </a:lnTo>
                <a:lnTo>
                  <a:pt x="0" y="23023"/>
                </a:lnTo>
                <a:lnTo>
                  <a:pt x="114009" y="23023"/>
                </a:lnTo>
                <a:lnTo>
                  <a:pt x="129780" y="2375"/>
                </a:lnTo>
                <a:lnTo>
                  <a:pt x="195683" y="2375"/>
                </a:lnTo>
                <a:lnTo>
                  <a:pt x="195683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6" name="Google Shape;1696;p21"/>
          <p:cNvSpPr/>
          <p:nvPr/>
        </p:nvSpPr>
        <p:spPr>
          <a:xfrm>
            <a:off x="6649949" y="1633974"/>
            <a:ext cx="267206" cy="226563"/>
          </a:xfrm>
          <a:custGeom>
            <a:avLst/>
            <a:gdLst/>
            <a:ahLst/>
            <a:cxnLst/>
            <a:rect l="l" t="t" r="r" b="b"/>
            <a:pathLst>
              <a:path w="8330" h="7063" extrusionOk="0">
                <a:moveTo>
                  <a:pt x="0" y="1"/>
                </a:moveTo>
                <a:lnTo>
                  <a:pt x="1489" y="3516"/>
                </a:lnTo>
                <a:lnTo>
                  <a:pt x="0" y="7063"/>
                </a:lnTo>
                <a:lnTo>
                  <a:pt x="0" y="7063"/>
                </a:lnTo>
                <a:lnTo>
                  <a:pt x="8329" y="3516"/>
                </a:lnTo>
                <a:lnTo>
                  <a:pt x="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7" name="Google Shape;1697;p21"/>
          <p:cNvSpPr/>
          <p:nvPr/>
        </p:nvSpPr>
        <p:spPr>
          <a:xfrm>
            <a:off x="463322" y="2782926"/>
            <a:ext cx="6277054" cy="738552"/>
          </a:xfrm>
          <a:custGeom>
            <a:avLst/>
            <a:gdLst/>
            <a:ahLst/>
            <a:cxnLst/>
            <a:rect l="l" t="t" r="r" b="b"/>
            <a:pathLst>
              <a:path w="195684" h="23024" extrusionOk="0">
                <a:moveTo>
                  <a:pt x="0" y="0"/>
                </a:moveTo>
                <a:lnTo>
                  <a:pt x="0" y="2375"/>
                </a:lnTo>
                <a:lnTo>
                  <a:pt x="112837" y="2375"/>
                </a:lnTo>
                <a:lnTo>
                  <a:pt x="128609" y="23023"/>
                </a:lnTo>
                <a:lnTo>
                  <a:pt x="195684" y="23023"/>
                </a:lnTo>
                <a:lnTo>
                  <a:pt x="195684" y="20648"/>
                </a:lnTo>
                <a:lnTo>
                  <a:pt x="129780" y="20648"/>
                </a:lnTo>
                <a:lnTo>
                  <a:pt x="11404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8" name="Google Shape;1698;p21"/>
          <p:cNvSpPr/>
          <p:nvPr/>
        </p:nvSpPr>
        <p:spPr>
          <a:xfrm>
            <a:off x="6655018" y="3370072"/>
            <a:ext cx="267206" cy="226563"/>
          </a:xfrm>
          <a:custGeom>
            <a:avLst/>
            <a:gdLst/>
            <a:ahLst/>
            <a:cxnLst/>
            <a:rect l="l" t="t" r="r" b="b"/>
            <a:pathLst>
              <a:path w="8330" h="7063" extrusionOk="0">
                <a:moveTo>
                  <a:pt x="0" y="1"/>
                </a:moveTo>
                <a:lnTo>
                  <a:pt x="1489" y="3516"/>
                </a:lnTo>
                <a:lnTo>
                  <a:pt x="0" y="7063"/>
                </a:lnTo>
                <a:lnTo>
                  <a:pt x="8329" y="3516"/>
                </a:lnTo>
                <a:lnTo>
                  <a:pt x="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9" name="Google Shape;1699;p21"/>
          <p:cNvSpPr/>
          <p:nvPr/>
        </p:nvSpPr>
        <p:spPr>
          <a:xfrm>
            <a:off x="463322" y="2971862"/>
            <a:ext cx="4422076" cy="1331826"/>
          </a:xfrm>
          <a:custGeom>
            <a:avLst/>
            <a:gdLst/>
            <a:ahLst/>
            <a:cxnLst/>
            <a:rect l="l" t="t" r="r" b="b"/>
            <a:pathLst>
              <a:path w="137856" h="41519" extrusionOk="0">
                <a:moveTo>
                  <a:pt x="0" y="1"/>
                </a:moveTo>
                <a:lnTo>
                  <a:pt x="0" y="2376"/>
                </a:lnTo>
                <a:lnTo>
                  <a:pt x="98745" y="2376"/>
                </a:lnTo>
                <a:lnTo>
                  <a:pt x="128767" y="41075"/>
                </a:lnTo>
                <a:lnTo>
                  <a:pt x="129115" y="41518"/>
                </a:lnTo>
                <a:lnTo>
                  <a:pt x="137856" y="41518"/>
                </a:lnTo>
                <a:lnTo>
                  <a:pt x="137856" y="39143"/>
                </a:lnTo>
                <a:lnTo>
                  <a:pt x="130287" y="39143"/>
                </a:lnTo>
                <a:lnTo>
                  <a:pt x="100265" y="476"/>
                </a:lnTo>
                <a:lnTo>
                  <a:pt x="99916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0" name="Google Shape;1700;p21"/>
          <p:cNvSpPr/>
          <p:nvPr/>
        </p:nvSpPr>
        <p:spPr>
          <a:xfrm>
            <a:off x="4800040" y="4153309"/>
            <a:ext cx="267206" cy="225537"/>
          </a:xfrm>
          <a:custGeom>
            <a:avLst/>
            <a:gdLst/>
            <a:ahLst/>
            <a:cxnLst/>
            <a:rect l="l" t="t" r="r" b="b"/>
            <a:pathLst>
              <a:path w="8330" h="7031" extrusionOk="0">
                <a:moveTo>
                  <a:pt x="1" y="0"/>
                </a:moveTo>
                <a:lnTo>
                  <a:pt x="1489" y="3516"/>
                </a:lnTo>
                <a:lnTo>
                  <a:pt x="1" y="7031"/>
                </a:lnTo>
                <a:lnTo>
                  <a:pt x="8330" y="3516"/>
                </a:lnTo>
                <a:lnTo>
                  <a:pt x="1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1" name="Google Shape;1701;p21"/>
          <p:cNvSpPr/>
          <p:nvPr/>
        </p:nvSpPr>
        <p:spPr>
          <a:xfrm>
            <a:off x="936722" y="1416585"/>
            <a:ext cx="2330430" cy="2330398"/>
          </a:xfrm>
          <a:custGeom>
            <a:avLst/>
            <a:gdLst/>
            <a:ahLst/>
            <a:cxnLst/>
            <a:rect l="l" t="t" r="r" b="b"/>
            <a:pathLst>
              <a:path w="72650" h="72649" extrusionOk="0">
                <a:moveTo>
                  <a:pt x="36325" y="0"/>
                </a:moveTo>
                <a:cubicBezTo>
                  <a:pt x="16278" y="0"/>
                  <a:pt x="0" y="16247"/>
                  <a:pt x="0" y="36325"/>
                </a:cubicBezTo>
                <a:cubicBezTo>
                  <a:pt x="0" y="56371"/>
                  <a:pt x="16278" y="72649"/>
                  <a:pt x="36325" y="72649"/>
                </a:cubicBezTo>
                <a:cubicBezTo>
                  <a:pt x="56403" y="72649"/>
                  <a:pt x="72649" y="56371"/>
                  <a:pt x="72649" y="36325"/>
                </a:cubicBezTo>
                <a:cubicBezTo>
                  <a:pt x="72649" y="16247"/>
                  <a:pt x="56403" y="0"/>
                  <a:pt x="36325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4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02" name="Google Shape;1702;p21"/>
          <p:cNvSpPr/>
          <p:nvPr/>
        </p:nvSpPr>
        <p:spPr>
          <a:xfrm>
            <a:off x="5156613" y="3765235"/>
            <a:ext cx="1673162" cy="971210"/>
          </a:xfrm>
          <a:custGeom>
            <a:avLst/>
            <a:gdLst/>
            <a:ahLst/>
            <a:cxnLst/>
            <a:rect l="l" t="t" r="r" b="b"/>
            <a:pathLst>
              <a:path w="52160" h="30277" extrusionOk="0">
                <a:moveTo>
                  <a:pt x="4751" y="1"/>
                </a:moveTo>
                <a:cubicBezTo>
                  <a:pt x="2122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23"/>
                  <a:pt x="2122" y="30276"/>
                  <a:pt x="4751" y="30276"/>
                </a:cubicBezTo>
                <a:lnTo>
                  <a:pt x="47409" y="30276"/>
                </a:lnTo>
                <a:cubicBezTo>
                  <a:pt x="50006" y="30276"/>
                  <a:pt x="52159" y="28123"/>
                  <a:pt x="52159" y="25526"/>
                </a:cubicBezTo>
                <a:lnTo>
                  <a:pt x="52159" y="4751"/>
                </a:lnTo>
                <a:cubicBezTo>
                  <a:pt x="52159" y="2154"/>
                  <a:pt x="50006" y="1"/>
                  <a:pt x="47409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3" name="Google Shape;1703;p21"/>
          <p:cNvSpPr/>
          <p:nvPr/>
        </p:nvSpPr>
        <p:spPr>
          <a:xfrm>
            <a:off x="5156613" y="3765235"/>
            <a:ext cx="430769" cy="971210"/>
          </a:xfrm>
          <a:custGeom>
            <a:avLst/>
            <a:gdLst/>
            <a:ahLst/>
            <a:cxnLst/>
            <a:rect l="l" t="t" r="r" b="b"/>
            <a:pathLst>
              <a:path w="13429" h="30277" extrusionOk="0">
                <a:moveTo>
                  <a:pt x="4751" y="1"/>
                </a:moveTo>
                <a:cubicBezTo>
                  <a:pt x="2154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23"/>
                  <a:pt x="2154" y="30276"/>
                  <a:pt x="4751" y="30276"/>
                </a:cubicBezTo>
                <a:lnTo>
                  <a:pt x="13428" y="30276"/>
                </a:lnTo>
                <a:lnTo>
                  <a:pt x="134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3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04" name="Google Shape;1704;p21"/>
          <p:cNvSpPr/>
          <p:nvPr/>
        </p:nvSpPr>
        <p:spPr>
          <a:xfrm>
            <a:off x="5156613" y="411885"/>
            <a:ext cx="1673162" cy="971210"/>
          </a:xfrm>
          <a:custGeom>
            <a:avLst/>
            <a:gdLst/>
            <a:ahLst/>
            <a:cxnLst/>
            <a:rect l="l" t="t" r="r" b="b"/>
            <a:pathLst>
              <a:path w="52160" h="30277" extrusionOk="0">
                <a:moveTo>
                  <a:pt x="4751" y="1"/>
                </a:moveTo>
                <a:cubicBezTo>
                  <a:pt x="2122" y="1"/>
                  <a:pt x="1" y="2123"/>
                  <a:pt x="1" y="4751"/>
                </a:cubicBezTo>
                <a:lnTo>
                  <a:pt x="1" y="25526"/>
                </a:lnTo>
                <a:cubicBezTo>
                  <a:pt x="1" y="28123"/>
                  <a:pt x="2122" y="30276"/>
                  <a:pt x="4751" y="30276"/>
                </a:cubicBezTo>
                <a:lnTo>
                  <a:pt x="47409" y="30276"/>
                </a:lnTo>
                <a:cubicBezTo>
                  <a:pt x="50006" y="30276"/>
                  <a:pt x="52159" y="28123"/>
                  <a:pt x="52159" y="25526"/>
                </a:cubicBezTo>
                <a:lnTo>
                  <a:pt x="52159" y="4751"/>
                </a:lnTo>
                <a:cubicBezTo>
                  <a:pt x="52159" y="2123"/>
                  <a:pt x="50006" y="1"/>
                  <a:pt x="47409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5" name="Google Shape;1705;p21"/>
          <p:cNvSpPr/>
          <p:nvPr/>
        </p:nvSpPr>
        <p:spPr>
          <a:xfrm>
            <a:off x="5156613" y="411885"/>
            <a:ext cx="430769" cy="971210"/>
          </a:xfrm>
          <a:custGeom>
            <a:avLst/>
            <a:gdLst/>
            <a:ahLst/>
            <a:cxnLst/>
            <a:rect l="l" t="t" r="r" b="b"/>
            <a:pathLst>
              <a:path w="13429" h="30277" extrusionOk="0">
                <a:moveTo>
                  <a:pt x="4751" y="1"/>
                </a:moveTo>
                <a:cubicBezTo>
                  <a:pt x="2154" y="1"/>
                  <a:pt x="1" y="2123"/>
                  <a:pt x="1" y="4751"/>
                </a:cubicBezTo>
                <a:lnTo>
                  <a:pt x="1" y="25526"/>
                </a:lnTo>
                <a:cubicBezTo>
                  <a:pt x="1" y="28123"/>
                  <a:pt x="2154" y="30276"/>
                  <a:pt x="4751" y="30276"/>
                </a:cubicBezTo>
                <a:lnTo>
                  <a:pt x="13428" y="30276"/>
                </a:lnTo>
                <a:lnTo>
                  <a:pt x="1342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1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06" name="Google Shape;1706;p21"/>
          <p:cNvSpPr/>
          <p:nvPr/>
        </p:nvSpPr>
        <p:spPr>
          <a:xfrm>
            <a:off x="5156613" y="2089089"/>
            <a:ext cx="1673162" cy="970184"/>
          </a:xfrm>
          <a:custGeom>
            <a:avLst/>
            <a:gdLst/>
            <a:ahLst/>
            <a:cxnLst/>
            <a:rect l="l" t="t" r="r" b="b"/>
            <a:pathLst>
              <a:path w="52160" h="30245" extrusionOk="0">
                <a:moveTo>
                  <a:pt x="4751" y="0"/>
                </a:moveTo>
                <a:cubicBezTo>
                  <a:pt x="2122" y="0"/>
                  <a:pt x="1" y="2122"/>
                  <a:pt x="1" y="4751"/>
                </a:cubicBezTo>
                <a:lnTo>
                  <a:pt x="1" y="25494"/>
                </a:lnTo>
                <a:cubicBezTo>
                  <a:pt x="1" y="28122"/>
                  <a:pt x="2122" y="30244"/>
                  <a:pt x="4751" y="30244"/>
                </a:cubicBezTo>
                <a:lnTo>
                  <a:pt x="47409" y="30244"/>
                </a:lnTo>
                <a:cubicBezTo>
                  <a:pt x="50006" y="30244"/>
                  <a:pt x="52159" y="28122"/>
                  <a:pt x="52159" y="25494"/>
                </a:cubicBezTo>
                <a:lnTo>
                  <a:pt x="52159" y="4751"/>
                </a:lnTo>
                <a:cubicBezTo>
                  <a:pt x="52159" y="2122"/>
                  <a:pt x="50006" y="0"/>
                  <a:pt x="47409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21"/>
          <p:cNvSpPr/>
          <p:nvPr/>
        </p:nvSpPr>
        <p:spPr>
          <a:xfrm>
            <a:off x="5156613" y="2089089"/>
            <a:ext cx="430769" cy="970184"/>
          </a:xfrm>
          <a:custGeom>
            <a:avLst/>
            <a:gdLst/>
            <a:ahLst/>
            <a:cxnLst/>
            <a:rect l="l" t="t" r="r" b="b"/>
            <a:pathLst>
              <a:path w="13429" h="30245" extrusionOk="0">
                <a:moveTo>
                  <a:pt x="4751" y="0"/>
                </a:moveTo>
                <a:cubicBezTo>
                  <a:pt x="2154" y="0"/>
                  <a:pt x="1" y="2122"/>
                  <a:pt x="1" y="4751"/>
                </a:cubicBezTo>
                <a:lnTo>
                  <a:pt x="1" y="25494"/>
                </a:lnTo>
                <a:cubicBezTo>
                  <a:pt x="1" y="28122"/>
                  <a:pt x="2154" y="30244"/>
                  <a:pt x="4751" y="30244"/>
                </a:cubicBezTo>
                <a:lnTo>
                  <a:pt x="13428" y="30244"/>
                </a:lnTo>
                <a:lnTo>
                  <a:pt x="13428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2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08" name="Google Shape;1708;p21"/>
          <p:cNvSpPr/>
          <p:nvPr/>
        </p:nvSpPr>
        <p:spPr>
          <a:xfrm>
            <a:off x="7018680" y="1249974"/>
            <a:ext cx="1672168" cy="971210"/>
          </a:xfrm>
          <a:custGeom>
            <a:avLst/>
            <a:gdLst/>
            <a:ahLst/>
            <a:cxnLst/>
            <a:rect l="l" t="t" r="r" b="b"/>
            <a:pathLst>
              <a:path w="52129" h="30277" extrusionOk="0">
                <a:moveTo>
                  <a:pt x="4751" y="1"/>
                </a:moveTo>
                <a:cubicBezTo>
                  <a:pt x="2123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54"/>
                  <a:pt x="2123" y="30276"/>
                  <a:pt x="4751" y="30276"/>
                </a:cubicBezTo>
                <a:lnTo>
                  <a:pt x="47378" y="30276"/>
                </a:lnTo>
                <a:cubicBezTo>
                  <a:pt x="50006" y="30276"/>
                  <a:pt x="52128" y="28154"/>
                  <a:pt x="52128" y="25526"/>
                </a:cubicBezTo>
                <a:lnTo>
                  <a:pt x="52128" y="4751"/>
                </a:lnTo>
                <a:cubicBezTo>
                  <a:pt x="52128" y="2154"/>
                  <a:pt x="50006" y="1"/>
                  <a:pt x="47378" y="1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21"/>
          <p:cNvSpPr/>
          <p:nvPr/>
        </p:nvSpPr>
        <p:spPr>
          <a:xfrm>
            <a:off x="7018680" y="1249974"/>
            <a:ext cx="430769" cy="971210"/>
          </a:xfrm>
          <a:custGeom>
            <a:avLst/>
            <a:gdLst/>
            <a:ahLst/>
            <a:cxnLst/>
            <a:rect l="l" t="t" r="r" b="b"/>
            <a:pathLst>
              <a:path w="13429" h="30277" extrusionOk="0">
                <a:moveTo>
                  <a:pt x="4751" y="1"/>
                </a:moveTo>
                <a:cubicBezTo>
                  <a:pt x="2123" y="1"/>
                  <a:pt x="1" y="2154"/>
                  <a:pt x="1" y="4751"/>
                </a:cubicBezTo>
                <a:lnTo>
                  <a:pt x="1" y="25526"/>
                </a:lnTo>
                <a:cubicBezTo>
                  <a:pt x="1" y="28154"/>
                  <a:pt x="2123" y="30276"/>
                  <a:pt x="4751" y="30276"/>
                </a:cubicBezTo>
                <a:lnTo>
                  <a:pt x="13429" y="30276"/>
                </a:lnTo>
                <a:lnTo>
                  <a:pt x="13429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4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10" name="Google Shape;1710;p21"/>
          <p:cNvSpPr/>
          <p:nvPr/>
        </p:nvSpPr>
        <p:spPr>
          <a:xfrm>
            <a:off x="7018680" y="2927178"/>
            <a:ext cx="1672168" cy="971178"/>
          </a:xfrm>
          <a:custGeom>
            <a:avLst/>
            <a:gdLst/>
            <a:ahLst/>
            <a:cxnLst/>
            <a:rect l="l" t="t" r="r" b="b"/>
            <a:pathLst>
              <a:path w="52129" h="30276" extrusionOk="0">
                <a:moveTo>
                  <a:pt x="4751" y="0"/>
                </a:moveTo>
                <a:cubicBezTo>
                  <a:pt x="2123" y="0"/>
                  <a:pt x="1" y="2122"/>
                  <a:pt x="1" y="4750"/>
                </a:cubicBezTo>
                <a:lnTo>
                  <a:pt x="1" y="25525"/>
                </a:lnTo>
                <a:cubicBezTo>
                  <a:pt x="1" y="28122"/>
                  <a:pt x="2123" y="30276"/>
                  <a:pt x="4751" y="30276"/>
                </a:cubicBezTo>
                <a:lnTo>
                  <a:pt x="47378" y="30276"/>
                </a:lnTo>
                <a:cubicBezTo>
                  <a:pt x="50006" y="30276"/>
                  <a:pt x="52128" y="28122"/>
                  <a:pt x="52128" y="25525"/>
                </a:cubicBezTo>
                <a:lnTo>
                  <a:pt x="52128" y="4750"/>
                </a:lnTo>
                <a:cubicBezTo>
                  <a:pt x="52128" y="2122"/>
                  <a:pt x="50006" y="0"/>
                  <a:pt x="47378" y="0"/>
                </a:cubicBezTo>
                <a:close/>
              </a:path>
            </a:pathLst>
          </a:custGeom>
          <a:solidFill>
            <a:srgbClr val="F7F9F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21"/>
          <p:cNvSpPr/>
          <p:nvPr/>
        </p:nvSpPr>
        <p:spPr>
          <a:xfrm>
            <a:off x="7018680" y="2927178"/>
            <a:ext cx="430769" cy="971178"/>
          </a:xfrm>
          <a:custGeom>
            <a:avLst/>
            <a:gdLst/>
            <a:ahLst/>
            <a:cxnLst/>
            <a:rect l="l" t="t" r="r" b="b"/>
            <a:pathLst>
              <a:path w="13429" h="30276" extrusionOk="0">
                <a:moveTo>
                  <a:pt x="4751" y="0"/>
                </a:moveTo>
                <a:cubicBezTo>
                  <a:pt x="2123" y="0"/>
                  <a:pt x="1" y="2122"/>
                  <a:pt x="1" y="4750"/>
                </a:cubicBezTo>
                <a:lnTo>
                  <a:pt x="1" y="25525"/>
                </a:lnTo>
                <a:cubicBezTo>
                  <a:pt x="1" y="28122"/>
                  <a:pt x="2123" y="30276"/>
                  <a:pt x="4751" y="30276"/>
                </a:cubicBezTo>
                <a:lnTo>
                  <a:pt x="13429" y="30276"/>
                </a:lnTo>
                <a:lnTo>
                  <a:pt x="1342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5</a:t>
            </a:r>
            <a:endParaRPr sz="3000">
              <a:solidFill>
                <a:srgbClr val="FFFFFF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1712" name="Google Shape;1712;p21"/>
          <p:cNvSpPr txBox="1"/>
          <p:nvPr/>
        </p:nvSpPr>
        <p:spPr>
          <a:xfrm>
            <a:off x="5587375" y="411875"/>
            <a:ext cx="1242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3" name="Google Shape;1713;p21"/>
          <p:cNvSpPr txBox="1"/>
          <p:nvPr/>
        </p:nvSpPr>
        <p:spPr>
          <a:xfrm>
            <a:off x="5587375" y="776075"/>
            <a:ext cx="1242300" cy="5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14" name="Google Shape;1714;p21"/>
          <p:cNvSpPr txBox="1"/>
          <p:nvPr/>
        </p:nvSpPr>
        <p:spPr>
          <a:xfrm>
            <a:off x="5587375" y="2088550"/>
            <a:ext cx="1242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5" name="Google Shape;1715;p21"/>
          <p:cNvSpPr txBox="1"/>
          <p:nvPr/>
        </p:nvSpPr>
        <p:spPr>
          <a:xfrm>
            <a:off x="5587375" y="2452750"/>
            <a:ext cx="1242300" cy="5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16" name="Google Shape;1716;p21"/>
          <p:cNvSpPr txBox="1"/>
          <p:nvPr/>
        </p:nvSpPr>
        <p:spPr>
          <a:xfrm>
            <a:off x="5587375" y="3774400"/>
            <a:ext cx="1242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7" name="Google Shape;1717;p21"/>
          <p:cNvSpPr txBox="1"/>
          <p:nvPr/>
        </p:nvSpPr>
        <p:spPr>
          <a:xfrm>
            <a:off x="5587375" y="4138600"/>
            <a:ext cx="1242300" cy="5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18" name="Google Shape;1718;p21"/>
          <p:cNvSpPr txBox="1"/>
          <p:nvPr/>
        </p:nvSpPr>
        <p:spPr>
          <a:xfrm>
            <a:off x="7448550" y="2931725"/>
            <a:ext cx="1242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9" name="Google Shape;1719;p21"/>
          <p:cNvSpPr txBox="1"/>
          <p:nvPr/>
        </p:nvSpPr>
        <p:spPr>
          <a:xfrm>
            <a:off x="7448550" y="3295916"/>
            <a:ext cx="1242300" cy="5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0" name="Google Shape;1720;p21"/>
          <p:cNvSpPr txBox="1"/>
          <p:nvPr/>
        </p:nvSpPr>
        <p:spPr>
          <a:xfrm>
            <a:off x="7448550" y="1254525"/>
            <a:ext cx="1242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21" name="Google Shape;1721;p21"/>
          <p:cNvSpPr txBox="1"/>
          <p:nvPr/>
        </p:nvSpPr>
        <p:spPr>
          <a:xfrm>
            <a:off x="7448550" y="1618716"/>
            <a:ext cx="1242300" cy="5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1" name="Google Shape;3351;p36"/>
          <p:cNvGrpSpPr/>
          <p:nvPr/>
        </p:nvGrpSpPr>
        <p:grpSpPr>
          <a:xfrm>
            <a:off x="457185" y="1025890"/>
            <a:ext cx="8233620" cy="3710626"/>
            <a:chOff x="591225" y="1636250"/>
            <a:chExt cx="6403500" cy="2885850"/>
          </a:xfrm>
        </p:grpSpPr>
        <p:sp>
          <p:nvSpPr>
            <p:cNvPr id="3352" name="Google Shape;3352;p36"/>
            <p:cNvSpPr/>
            <p:nvPr/>
          </p:nvSpPr>
          <p:spPr>
            <a:xfrm>
              <a:off x="708400" y="2149275"/>
              <a:ext cx="1105275" cy="1889875"/>
            </a:xfrm>
            <a:custGeom>
              <a:avLst/>
              <a:gdLst/>
              <a:ahLst/>
              <a:cxnLst/>
              <a:rect l="l" t="t" r="r" b="b"/>
              <a:pathLst>
                <a:path w="44211" h="75595" extrusionOk="0">
                  <a:moveTo>
                    <a:pt x="10103" y="1"/>
                  </a:moveTo>
                  <a:cubicBezTo>
                    <a:pt x="4529" y="1"/>
                    <a:pt x="0" y="4529"/>
                    <a:pt x="0" y="10135"/>
                  </a:cubicBezTo>
                  <a:lnTo>
                    <a:pt x="0" y="65492"/>
                  </a:lnTo>
                  <a:cubicBezTo>
                    <a:pt x="0" y="71066"/>
                    <a:pt x="4529" y="75594"/>
                    <a:pt x="10103" y="75594"/>
                  </a:cubicBezTo>
                  <a:lnTo>
                    <a:pt x="34076" y="75594"/>
                  </a:lnTo>
                  <a:cubicBezTo>
                    <a:pt x="39682" y="75594"/>
                    <a:pt x="44210" y="71066"/>
                    <a:pt x="44210" y="65492"/>
                  </a:cubicBezTo>
                  <a:lnTo>
                    <a:pt x="44210" y="10135"/>
                  </a:lnTo>
                  <a:cubicBezTo>
                    <a:pt x="44210" y="4529"/>
                    <a:pt x="39682" y="1"/>
                    <a:pt x="340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36"/>
            <p:cNvSpPr/>
            <p:nvPr/>
          </p:nvSpPr>
          <p:spPr>
            <a:xfrm>
              <a:off x="3234000" y="1726500"/>
              <a:ext cx="1105275" cy="1889875"/>
            </a:xfrm>
            <a:custGeom>
              <a:avLst/>
              <a:gdLst/>
              <a:ahLst/>
              <a:cxnLst/>
              <a:rect l="l" t="t" r="r" b="b"/>
              <a:pathLst>
                <a:path w="44211" h="75595" extrusionOk="0">
                  <a:moveTo>
                    <a:pt x="10103" y="0"/>
                  </a:moveTo>
                  <a:cubicBezTo>
                    <a:pt x="4529" y="0"/>
                    <a:pt x="1" y="4529"/>
                    <a:pt x="1" y="10103"/>
                  </a:cubicBezTo>
                  <a:lnTo>
                    <a:pt x="1" y="65460"/>
                  </a:lnTo>
                  <a:cubicBezTo>
                    <a:pt x="1" y="71065"/>
                    <a:pt x="4529" y="75594"/>
                    <a:pt x="10103" y="75594"/>
                  </a:cubicBezTo>
                  <a:lnTo>
                    <a:pt x="34077" y="75594"/>
                  </a:lnTo>
                  <a:cubicBezTo>
                    <a:pt x="39682" y="75594"/>
                    <a:pt x="44211" y="71065"/>
                    <a:pt x="44211" y="65460"/>
                  </a:cubicBezTo>
                  <a:lnTo>
                    <a:pt x="44211" y="10103"/>
                  </a:lnTo>
                  <a:cubicBezTo>
                    <a:pt x="44211" y="4529"/>
                    <a:pt x="39682" y="0"/>
                    <a:pt x="3407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36"/>
            <p:cNvSpPr/>
            <p:nvPr/>
          </p:nvSpPr>
          <p:spPr>
            <a:xfrm>
              <a:off x="5764375" y="2149275"/>
              <a:ext cx="1105275" cy="1889875"/>
            </a:xfrm>
            <a:custGeom>
              <a:avLst/>
              <a:gdLst/>
              <a:ahLst/>
              <a:cxnLst/>
              <a:rect l="l" t="t" r="r" b="b"/>
              <a:pathLst>
                <a:path w="44211" h="75595" extrusionOk="0">
                  <a:moveTo>
                    <a:pt x="10103" y="1"/>
                  </a:moveTo>
                  <a:cubicBezTo>
                    <a:pt x="4529" y="1"/>
                    <a:pt x="0" y="4529"/>
                    <a:pt x="0" y="10135"/>
                  </a:cubicBezTo>
                  <a:lnTo>
                    <a:pt x="0" y="65492"/>
                  </a:lnTo>
                  <a:cubicBezTo>
                    <a:pt x="0" y="71066"/>
                    <a:pt x="4529" y="75594"/>
                    <a:pt x="10103" y="75594"/>
                  </a:cubicBezTo>
                  <a:lnTo>
                    <a:pt x="34076" y="75594"/>
                  </a:lnTo>
                  <a:cubicBezTo>
                    <a:pt x="39681" y="75594"/>
                    <a:pt x="44210" y="71066"/>
                    <a:pt x="44210" y="65492"/>
                  </a:cubicBezTo>
                  <a:lnTo>
                    <a:pt x="44210" y="10135"/>
                  </a:lnTo>
                  <a:cubicBezTo>
                    <a:pt x="44210" y="4529"/>
                    <a:pt x="39681" y="1"/>
                    <a:pt x="340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36"/>
            <p:cNvSpPr/>
            <p:nvPr/>
          </p:nvSpPr>
          <p:spPr>
            <a:xfrm>
              <a:off x="622100" y="1636250"/>
              <a:ext cx="6340175" cy="2885850"/>
            </a:xfrm>
            <a:custGeom>
              <a:avLst/>
              <a:gdLst/>
              <a:ahLst/>
              <a:cxnLst/>
              <a:rect l="l" t="t" r="r" b="b"/>
              <a:pathLst>
                <a:path w="253607" h="115434" extrusionOk="0">
                  <a:moveTo>
                    <a:pt x="114674" y="0"/>
                  </a:moveTo>
                  <a:cubicBezTo>
                    <a:pt x="107137" y="0"/>
                    <a:pt x="101025" y="5669"/>
                    <a:pt x="101025" y="12636"/>
                  </a:cubicBezTo>
                  <a:lnTo>
                    <a:pt x="101025" y="102797"/>
                  </a:lnTo>
                  <a:cubicBezTo>
                    <a:pt x="101025" y="109543"/>
                    <a:pt x="95103" y="115022"/>
                    <a:pt x="87819" y="115022"/>
                  </a:cubicBezTo>
                  <a:lnTo>
                    <a:pt x="64194" y="115022"/>
                  </a:lnTo>
                  <a:cubicBezTo>
                    <a:pt x="56910" y="115022"/>
                    <a:pt x="50988" y="109543"/>
                    <a:pt x="50988" y="102797"/>
                  </a:cubicBezTo>
                  <a:lnTo>
                    <a:pt x="50988" y="29357"/>
                  </a:lnTo>
                  <a:cubicBezTo>
                    <a:pt x="50988" y="22422"/>
                    <a:pt x="44876" y="16753"/>
                    <a:pt x="37338" y="16753"/>
                  </a:cubicBezTo>
                  <a:lnTo>
                    <a:pt x="14600" y="16753"/>
                  </a:lnTo>
                  <a:cubicBezTo>
                    <a:pt x="6556" y="16753"/>
                    <a:pt x="0" y="22802"/>
                    <a:pt x="0" y="30244"/>
                  </a:cubicBezTo>
                  <a:lnTo>
                    <a:pt x="0" y="59506"/>
                  </a:lnTo>
                  <a:cubicBezTo>
                    <a:pt x="0" y="59601"/>
                    <a:pt x="96" y="59696"/>
                    <a:pt x="222" y="59696"/>
                  </a:cubicBezTo>
                  <a:cubicBezTo>
                    <a:pt x="349" y="59696"/>
                    <a:pt x="444" y="59601"/>
                    <a:pt x="444" y="59506"/>
                  </a:cubicBezTo>
                  <a:lnTo>
                    <a:pt x="444" y="30244"/>
                  </a:lnTo>
                  <a:cubicBezTo>
                    <a:pt x="444" y="23024"/>
                    <a:pt x="6809" y="17165"/>
                    <a:pt x="14632" y="17165"/>
                  </a:cubicBezTo>
                  <a:lnTo>
                    <a:pt x="37338" y="17165"/>
                  </a:lnTo>
                  <a:cubicBezTo>
                    <a:pt x="44622" y="17165"/>
                    <a:pt x="50544" y="22643"/>
                    <a:pt x="50544" y="29357"/>
                  </a:cubicBezTo>
                  <a:lnTo>
                    <a:pt x="50544" y="102797"/>
                  </a:lnTo>
                  <a:cubicBezTo>
                    <a:pt x="50544" y="109765"/>
                    <a:pt x="56688" y="115433"/>
                    <a:pt x="64194" y="115433"/>
                  </a:cubicBezTo>
                  <a:lnTo>
                    <a:pt x="87819" y="115433"/>
                  </a:lnTo>
                  <a:cubicBezTo>
                    <a:pt x="95356" y="115433"/>
                    <a:pt x="101468" y="109765"/>
                    <a:pt x="101468" y="102797"/>
                  </a:cubicBezTo>
                  <a:lnTo>
                    <a:pt x="101468" y="12636"/>
                  </a:lnTo>
                  <a:cubicBezTo>
                    <a:pt x="101468" y="5891"/>
                    <a:pt x="107390" y="412"/>
                    <a:pt x="114674" y="412"/>
                  </a:cubicBezTo>
                  <a:lnTo>
                    <a:pt x="138489" y="412"/>
                  </a:lnTo>
                  <a:cubicBezTo>
                    <a:pt x="145773" y="412"/>
                    <a:pt x="151695" y="5891"/>
                    <a:pt x="151695" y="12636"/>
                  </a:cubicBezTo>
                  <a:lnTo>
                    <a:pt x="151695" y="102797"/>
                  </a:lnTo>
                  <a:cubicBezTo>
                    <a:pt x="151695" y="109765"/>
                    <a:pt x="157807" y="115433"/>
                    <a:pt x="165345" y="115433"/>
                  </a:cubicBezTo>
                  <a:lnTo>
                    <a:pt x="189508" y="115433"/>
                  </a:lnTo>
                  <a:cubicBezTo>
                    <a:pt x="197014" y="115433"/>
                    <a:pt x="203158" y="109765"/>
                    <a:pt x="203126" y="102797"/>
                  </a:cubicBezTo>
                  <a:lnTo>
                    <a:pt x="203126" y="29326"/>
                  </a:lnTo>
                  <a:cubicBezTo>
                    <a:pt x="203126" y="22580"/>
                    <a:pt x="209048" y="17133"/>
                    <a:pt x="216332" y="17133"/>
                  </a:cubicBezTo>
                  <a:lnTo>
                    <a:pt x="239007" y="17133"/>
                  </a:lnTo>
                  <a:cubicBezTo>
                    <a:pt x="246798" y="17133"/>
                    <a:pt x="253163" y="22992"/>
                    <a:pt x="253163" y="30212"/>
                  </a:cubicBezTo>
                  <a:lnTo>
                    <a:pt x="253163" y="57068"/>
                  </a:lnTo>
                  <a:cubicBezTo>
                    <a:pt x="253163" y="57194"/>
                    <a:pt x="253258" y="57289"/>
                    <a:pt x="253385" y="57289"/>
                  </a:cubicBezTo>
                  <a:cubicBezTo>
                    <a:pt x="253511" y="57289"/>
                    <a:pt x="253606" y="57194"/>
                    <a:pt x="253606" y="57068"/>
                  </a:cubicBezTo>
                  <a:lnTo>
                    <a:pt x="253606" y="30212"/>
                  </a:lnTo>
                  <a:cubicBezTo>
                    <a:pt x="253606" y="22770"/>
                    <a:pt x="247051" y="16721"/>
                    <a:pt x="239007" y="16721"/>
                  </a:cubicBezTo>
                  <a:lnTo>
                    <a:pt x="216332" y="16721"/>
                  </a:lnTo>
                  <a:cubicBezTo>
                    <a:pt x="208826" y="16721"/>
                    <a:pt x="202683" y="22358"/>
                    <a:pt x="202683" y="29326"/>
                  </a:cubicBezTo>
                  <a:lnTo>
                    <a:pt x="202683" y="102797"/>
                  </a:lnTo>
                  <a:cubicBezTo>
                    <a:pt x="202683" y="109543"/>
                    <a:pt x="196760" y="115022"/>
                    <a:pt x="189477" y="115022"/>
                  </a:cubicBezTo>
                  <a:lnTo>
                    <a:pt x="165345" y="115022"/>
                  </a:lnTo>
                  <a:cubicBezTo>
                    <a:pt x="158061" y="115022"/>
                    <a:pt x="152139" y="109543"/>
                    <a:pt x="152139" y="102797"/>
                  </a:cubicBezTo>
                  <a:lnTo>
                    <a:pt x="152139" y="12636"/>
                  </a:lnTo>
                  <a:cubicBezTo>
                    <a:pt x="152139" y="5669"/>
                    <a:pt x="145995" y="0"/>
                    <a:pt x="13848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36"/>
            <p:cNvSpPr/>
            <p:nvPr/>
          </p:nvSpPr>
          <p:spPr>
            <a:xfrm>
              <a:off x="6302750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22"/>
                  </a:moveTo>
                  <a:cubicBezTo>
                    <a:pt x="760" y="222"/>
                    <a:pt x="887" y="380"/>
                    <a:pt x="887" y="570"/>
                  </a:cubicBezTo>
                  <a:cubicBezTo>
                    <a:pt x="887" y="728"/>
                    <a:pt x="760" y="887"/>
                    <a:pt x="570" y="887"/>
                  </a:cubicBezTo>
                  <a:cubicBezTo>
                    <a:pt x="380" y="887"/>
                    <a:pt x="253" y="728"/>
                    <a:pt x="253" y="570"/>
                  </a:cubicBezTo>
                  <a:cubicBezTo>
                    <a:pt x="253" y="380"/>
                    <a:pt x="380" y="222"/>
                    <a:pt x="570" y="222"/>
                  </a:cubicBezTo>
                  <a:close/>
                  <a:moveTo>
                    <a:pt x="570" y="0"/>
                  </a:moveTo>
                  <a:cubicBezTo>
                    <a:pt x="253" y="0"/>
                    <a:pt x="0" y="253"/>
                    <a:pt x="0" y="570"/>
                  </a:cubicBezTo>
                  <a:cubicBezTo>
                    <a:pt x="0" y="887"/>
                    <a:pt x="253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36"/>
            <p:cNvSpPr/>
            <p:nvPr/>
          </p:nvSpPr>
          <p:spPr>
            <a:xfrm>
              <a:off x="6227525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22"/>
                  </a:moveTo>
                  <a:cubicBezTo>
                    <a:pt x="761" y="222"/>
                    <a:pt x="887" y="380"/>
                    <a:pt x="887" y="570"/>
                  </a:cubicBezTo>
                  <a:cubicBezTo>
                    <a:pt x="887" y="728"/>
                    <a:pt x="761" y="887"/>
                    <a:pt x="571" y="887"/>
                  </a:cubicBezTo>
                  <a:cubicBezTo>
                    <a:pt x="381" y="887"/>
                    <a:pt x="254" y="728"/>
                    <a:pt x="254" y="570"/>
                  </a:cubicBezTo>
                  <a:cubicBezTo>
                    <a:pt x="222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7" y="1140"/>
                    <a:pt x="1141" y="887"/>
                    <a:pt x="1141" y="570"/>
                  </a:cubicBezTo>
                  <a:cubicBezTo>
                    <a:pt x="1141" y="253"/>
                    <a:pt x="887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36"/>
            <p:cNvSpPr/>
            <p:nvPr/>
          </p:nvSpPr>
          <p:spPr>
            <a:xfrm>
              <a:off x="6152300" y="3925125"/>
              <a:ext cx="28550" cy="28525"/>
            </a:xfrm>
            <a:custGeom>
              <a:avLst/>
              <a:gdLst/>
              <a:ahLst/>
              <a:cxnLst/>
              <a:rect l="l" t="t" r="r" b="b"/>
              <a:pathLst>
                <a:path w="1142" h="1141" extrusionOk="0">
                  <a:moveTo>
                    <a:pt x="571" y="222"/>
                  </a:moveTo>
                  <a:cubicBezTo>
                    <a:pt x="761" y="222"/>
                    <a:pt x="888" y="380"/>
                    <a:pt x="888" y="570"/>
                  </a:cubicBezTo>
                  <a:cubicBezTo>
                    <a:pt x="888" y="728"/>
                    <a:pt x="761" y="887"/>
                    <a:pt x="571" y="887"/>
                  </a:cubicBezTo>
                  <a:cubicBezTo>
                    <a:pt x="381" y="887"/>
                    <a:pt x="254" y="728"/>
                    <a:pt x="254" y="570"/>
                  </a:cubicBezTo>
                  <a:cubicBezTo>
                    <a:pt x="254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8" y="1140"/>
                    <a:pt x="1141" y="887"/>
                    <a:pt x="1141" y="570"/>
                  </a:cubicBezTo>
                  <a:cubicBezTo>
                    <a:pt x="1141" y="253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36"/>
            <p:cNvSpPr/>
            <p:nvPr/>
          </p:nvSpPr>
          <p:spPr>
            <a:xfrm>
              <a:off x="6377950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22"/>
                  </a:moveTo>
                  <a:cubicBezTo>
                    <a:pt x="761" y="222"/>
                    <a:pt x="887" y="380"/>
                    <a:pt x="887" y="570"/>
                  </a:cubicBezTo>
                  <a:cubicBezTo>
                    <a:pt x="887" y="728"/>
                    <a:pt x="761" y="887"/>
                    <a:pt x="571" y="887"/>
                  </a:cubicBezTo>
                  <a:cubicBezTo>
                    <a:pt x="381" y="887"/>
                    <a:pt x="254" y="728"/>
                    <a:pt x="254" y="570"/>
                  </a:cubicBezTo>
                  <a:cubicBezTo>
                    <a:pt x="254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7" y="1140"/>
                    <a:pt x="1141" y="887"/>
                    <a:pt x="1141" y="570"/>
                  </a:cubicBezTo>
                  <a:cubicBezTo>
                    <a:pt x="1141" y="253"/>
                    <a:pt x="887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36"/>
            <p:cNvSpPr/>
            <p:nvPr/>
          </p:nvSpPr>
          <p:spPr>
            <a:xfrm>
              <a:off x="6452375" y="3925125"/>
              <a:ext cx="29325" cy="28525"/>
            </a:xfrm>
            <a:custGeom>
              <a:avLst/>
              <a:gdLst/>
              <a:ahLst/>
              <a:cxnLst/>
              <a:rect l="l" t="t" r="r" b="b"/>
              <a:pathLst>
                <a:path w="1173" h="1141" extrusionOk="0">
                  <a:moveTo>
                    <a:pt x="602" y="222"/>
                  </a:moveTo>
                  <a:cubicBezTo>
                    <a:pt x="792" y="222"/>
                    <a:pt x="919" y="380"/>
                    <a:pt x="919" y="570"/>
                  </a:cubicBezTo>
                  <a:cubicBezTo>
                    <a:pt x="919" y="728"/>
                    <a:pt x="792" y="887"/>
                    <a:pt x="602" y="887"/>
                  </a:cubicBezTo>
                  <a:cubicBezTo>
                    <a:pt x="412" y="887"/>
                    <a:pt x="254" y="728"/>
                    <a:pt x="254" y="570"/>
                  </a:cubicBezTo>
                  <a:cubicBezTo>
                    <a:pt x="254" y="380"/>
                    <a:pt x="412" y="222"/>
                    <a:pt x="602" y="222"/>
                  </a:cubicBezTo>
                  <a:close/>
                  <a:moveTo>
                    <a:pt x="602" y="0"/>
                  </a:moveTo>
                  <a:cubicBezTo>
                    <a:pt x="286" y="0"/>
                    <a:pt x="1" y="253"/>
                    <a:pt x="1" y="570"/>
                  </a:cubicBezTo>
                  <a:cubicBezTo>
                    <a:pt x="1" y="887"/>
                    <a:pt x="286" y="1140"/>
                    <a:pt x="602" y="1140"/>
                  </a:cubicBezTo>
                  <a:cubicBezTo>
                    <a:pt x="919" y="1140"/>
                    <a:pt x="1172" y="887"/>
                    <a:pt x="1172" y="570"/>
                  </a:cubicBezTo>
                  <a:cubicBezTo>
                    <a:pt x="1172" y="253"/>
                    <a:pt x="919" y="0"/>
                    <a:pt x="60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36"/>
            <p:cNvSpPr/>
            <p:nvPr/>
          </p:nvSpPr>
          <p:spPr>
            <a:xfrm>
              <a:off x="1246775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22"/>
                  </a:moveTo>
                  <a:cubicBezTo>
                    <a:pt x="760" y="222"/>
                    <a:pt x="887" y="380"/>
                    <a:pt x="887" y="570"/>
                  </a:cubicBezTo>
                  <a:cubicBezTo>
                    <a:pt x="887" y="728"/>
                    <a:pt x="760" y="887"/>
                    <a:pt x="570" y="887"/>
                  </a:cubicBezTo>
                  <a:cubicBezTo>
                    <a:pt x="380" y="887"/>
                    <a:pt x="222" y="728"/>
                    <a:pt x="222" y="570"/>
                  </a:cubicBezTo>
                  <a:cubicBezTo>
                    <a:pt x="222" y="380"/>
                    <a:pt x="380" y="222"/>
                    <a:pt x="570" y="222"/>
                  </a:cubicBezTo>
                  <a:close/>
                  <a:moveTo>
                    <a:pt x="570" y="0"/>
                  </a:moveTo>
                  <a:cubicBezTo>
                    <a:pt x="254" y="0"/>
                    <a:pt x="0" y="253"/>
                    <a:pt x="0" y="570"/>
                  </a:cubicBezTo>
                  <a:cubicBezTo>
                    <a:pt x="0" y="887"/>
                    <a:pt x="254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36"/>
            <p:cNvSpPr/>
            <p:nvPr/>
          </p:nvSpPr>
          <p:spPr>
            <a:xfrm>
              <a:off x="1171550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22"/>
                  </a:moveTo>
                  <a:cubicBezTo>
                    <a:pt x="729" y="222"/>
                    <a:pt x="888" y="380"/>
                    <a:pt x="888" y="570"/>
                  </a:cubicBezTo>
                  <a:cubicBezTo>
                    <a:pt x="888" y="728"/>
                    <a:pt x="729" y="887"/>
                    <a:pt x="571" y="887"/>
                  </a:cubicBezTo>
                  <a:cubicBezTo>
                    <a:pt x="381" y="887"/>
                    <a:pt x="223" y="728"/>
                    <a:pt x="223" y="570"/>
                  </a:cubicBezTo>
                  <a:cubicBezTo>
                    <a:pt x="223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8" y="1140"/>
                    <a:pt x="1141" y="887"/>
                    <a:pt x="1141" y="570"/>
                  </a:cubicBezTo>
                  <a:cubicBezTo>
                    <a:pt x="1141" y="253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36"/>
            <p:cNvSpPr/>
            <p:nvPr/>
          </p:nvSpPr>
          <p:spPr>
            <a:xfrm>
              <a:off x="1096350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22"/>
                  </a:moveTo>
                  <a:cubicBezTo>
                    <a:pt x="760" y="222"/>
                    <a:pt x="887" y="380"/>
                    <a:pt x="887" y="570"/>
                  </a:cubicBezTo>
                  <a:cubicBezTo>
                    <a:pt x="887" y="728"/>
                    <a:pt x="760" y="887"/>
                    <a:pt x="570" y="887"/>
                  </a:cubicBezTo>
                  <a:cubicBezTo>
                    <a:pt x="380" y="887"/>
                    <a:pt x="254" y="728"/>
                    <a:pt x="254" y="570"/>
                  </a:cubicBezTo>
                  <a:cubicBezTo>
                    <a:pt x="254" y="380"/>
                    <a:pt x="380" y="222"/>
                    <a:pt x="570" y="222"/>
                  </a:cubicBezTo>
                  <a:close/>
                  <a:moveTo>
                    <a:pt x="570" y="0"/>
                  </a:moveTo>
                  <a:cubicBezTo>
                    <a:pt x="254" y="0"/>
                    <a:pt x="0" y="253"/>
                    <a:pt x="0" y="570"/>
                  </a:cubicBezTo>
                  <a:cubicBezTo>
                    <a:pt x="0" y="887"/>
                    <a:pt x="254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36"/>
            <p:cNvSpPr/>
            <p:nvPr/>
          </p:nvSpPr>
          <p:spPr>
            <a:xfrm>
              <a:off x="1321975" y="3925125"/>
              <a:ext cx="28550" cy="28525"/>
            </a:xfrm>
            <a:custGeom>
              <a:avLst/>
              <a:gdLst/>
              <a:ahLst/>
              <a:cxnLst/>
              <a:rect l="l" t="t" r="r" b="b"/>
              <a:pathLst>
                <a:path w="1142" h="1141" extrusionOk="0">
                  <a:moveTo>
                    <a:pt x="571" y="222"/>
                  </a:moveTo>
                  <a:cubicBezTo>
                    <a:pt x="761" y="222"/>
                    <a:pt x="888" y="380"/>
                    <a:pt x="888" y="570"/>
                  </a:cubicBezTo>
                  <a:cubicBezTo>
                    <a:pt x="888" y="728"/>
                    <a:pt x="761" y="887"/>
                    <a:pt x="571" y="887"/>
                  </a:cubicBezTo>
                  <a:cubicBezTo>
                    <a:pt x="381" y="887"/>
                    <a:pt x="223" y="728"/>
                    <a:pt x="223" y="570"/>
                  </a:cubicBezTo>
                  <a:cubicBezTo>
                    <a:pt x="223" y="380"/>
                    <a:pt x="381" y="222"/>
                    <a:pt x="571" y="222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3"/>
                    <a:pt x="1" y="570"/>
                  </a:cubicBezTo>
                  <a:cubicBezTo>
                    <a:pt x="1" y="887"/>
                    <a:pt x="254" y="1140"/>
                    <a:pt x="571" y="1140"/>
                  </a:cubicBezTo>
                  <a:cubicBezTo>
                    <a:pt x="888" y="1140"/>
                    <a:pt x="1141" y="887"/>
                    <a:pt x="1141" y="570"/>
                  </a:cubicBezTo>
                  <a:cubicBezTo>
                    <a:pt x="1141" y="253"/>
                    <a:pt x="888" y="0"/>
                    <a:pt x="5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36"/>
            <p:cNvSpPr/>
            <p:nvPr/>
          </p:nvSpPr>
          <p:spPr>
            <a:xfrm>
              <a:off x="1396400" y="3925125"/>
              <a:ext cx="29325" cy="28525"/>
            </a:xfrm>
            <a:custGeom>
              <a:avLst/>
              <a:gdLst/>
              <a:ahLst/>
              <a:cxnLst/>
              <a:rect l="l" t="t" r="r" b="b"/>
              <a:pathLst>
                <a:path w="1173" h="1141" extrusionOk="0">
                  <a:moveTo>
                    <a:pt x="603" y="222"/>
                  </a:moveTo>
                  <a:cubicBezTo>
                    <a:pt x="761" y="222"/>
                    <a:pt x="919" y="380"/>
                    <a:pt x="919" y="570"/>
                  </a:cubicBezTo>
                  <a:cubicBezTo>
                    <a:pt x="919" y="728"/>
                    <a:pt x="761" y="887"/>
                    <a:pt x="603" y="887"/>
                  </a:cubicBezTo>
                  <a:cubicBezTo>
                    <a:pt x="413" y="887"/>
                    <a:pt x="254" y="728"/>
                    <a:pt x="254" y="570"/>
                  </a:cubicBezTo>
                  <a:cubicBezTo>
                    <a:pt x="254" y="380"/>
                    <a:pt x="413" y="222"/>
                    <a:pt x="603" y="222"/>
                  </a:cubicBezTo>
                  <a:close/>
                  <a:moveTo>
                    <a:pt x="603" y="0"/>
                  </a:moveTo>
                  <a:cubicBezTo>
                    <a:pt x="286" y="0"/>
                    <a:pt x="1" y="253"/>
                    <a:pt x="1" y="570"/>
                  </a:cubicBezTo>
                  <a:cubicBezTo>
                    <a:pt x="1" y="887"/>
                    <a:pt x="286" y="1140"/>
                    <a:pt x="603" y="1140"/>
                  </a:cubicBezTo>
                  <a:cubicBezTo>
                    <a:pt x="919" y="1140"/>
                    <a:pt x="1173" y="887"/>
                    <a:pt x="1173" y="570"/>
                  </a:cubicBezTo>
                  <a:cubicBezTo>
                    <a:pt x="1173" y="253"/>
                    <a:pt x="919" y="0"/>
                    <a:pt x="6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36"/>
            <p:cNvSpPr/>
            <p:nvPr/>
          </p:nvSpPr>
          <p:spPr>
            <a:xfrm>
              <a:off x="5042300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54"/>
                  </a:moveTo>
                  <a:cubicBezTo>
                    <a:pt x="761" y="254"/>
                    <a:pt x="888" y="381"/>
                    <a:pt x="888" y="571"/>
                  </a:cubicBezTo>
                  <a:cubicBezTo>
                    <a:pt x="888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8" y="1141"/>
                    <a:pt x="1141" y="887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36"/>
            <p:cNvSpPr/>
            <p:nvPr/>
          </p:nvSpPr>
          <p:spPr>
            <a:xfrm>
              <a:off x="4967100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54" y="761"/>
                    <a:pt x="254" y="571"/>
                  </a:cubicBezTo>
                  <a:cubicBezTo>
                    <a:pt x="254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7"/>
                    <a:pt x="254" y="1141"/>
                    <a:pt x="570" y="1141"/>
                  </a:cubicBezTo>
                  <a:cubicBezTo>
                    <a:pt x="887" y="1141"/>
                    <a:pt x="1140" y="887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36"/>
            <p:cNvSpPr/>
            <p:nvPr/>
          </p:nvSpPr>
          <p:spPr>
            <a:xfrm>
              <a:off x="4891875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54"/>
                  </a:moveTo>
                  <a:cubicBezTo>
                    <a:pt x="761" y="254"/>
                    <a:pt x="888" y="381"/>
                    <a:pt x="888" y="571"/>
                  </a:cubicBezTo>
                  <a:cubicBezTo>
                    <a:pt x="888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8" y="1141"/>
                    <a:pt x="1141" y="887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6"/>
            <p:cNvSpPr/>
            <p:nvPr/>
          </p:nvSpPr>
          <p:spPr>
            <a:xfrm>
              <a:off x="5117525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54"/>
                  </a:moveTo>
                  <a:cubicBezTo>
                    <a:pt x="729" y="254"/>
                    <a:pt x="887" y="381"/>
                    <a:pt x="887" y="571"/>
                  </a:cubicBezTo>
                  <a:cubicBezTo>
                    <a:pt x="887" y="761"/>
                    <a:pt x="729" y="919"/>
                    <a:pt x="571" y="919"/>
                  </a:cubicBezTo>
                  <a:cubicBezTo>
                    <a:pt x="381" y="919"/>
                    <a:pt x="222" y="761"/>
                    <a:pt x="222" y="571"/>
                  </a:cubicBezTo>
                  <a:cubicBezTo>
                    <a:pt x="222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7"/>
                    <a:pt x="254" y="1141"/>
                    <a:pt x="571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6"/>
            <p:cNvSpPr/>
            <p:nvPr/>
          </p:nvSpPr>
          <p:spPr>
            <a:xfrm>
              <a:off x="5192750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22" y="761"/>
                    <a:pt x="222" y="571"/>
                  </a:cubicBezTo>
                  <a:cubicBezTo>
                    <a:pt x="222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3" y="1"/>
                    <a:pt x="0" y="254"/>
                    <a:pt x="0" y="571"/>
                  </a:cubicBezTo>
                  <a:cubicBezTo>
                    <a:pt x="0" y="887"/>
                    <a:pt x="253" y="1141"/>
                    <a:pt x="570" y="1141"/>
                  </a:cubicBezTo>
                  <a:cubicBezTo>
                    <a:pt x="887" y="1141"/>
                    <a:pt x="1140" y="887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6"/>
            <p:cNvSpPr/>
            <p:nvPr/>
          </p:nvSpPr>
          <p:spPr>
            <a:xfrm>
              <a:off x="2507200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54"/>
                  </a:moveTo>
                  <a:cubicBezTo>
                    <a:pt x="761" y="254"/>
                    <a:pt x="887" y="381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6"/>
            <p:cNvSpPr/>
            <p:nvPr/>
          </p:nvSpPr>
          <p:spPr>
            <a:xfrm>
              <a:off x="2431975" y="4270300"/>
              <a:ext cx="28550" cy="28525"/>
            </a:xfrm>
            <a:custGeom>
              <a:avLst/>
              <a:gdLst/>
              <a:ahLst/>
              <a:cxnLst/>
              <a:rect l="l" t="t" r="r" b="b"/>
              <a:pathLst>
                <a:path w="1142" h="1141" extrusionOk="0"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8" y="1141"/>
                    <a:pt x="1141" y="887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6"/>
            <p:cNvSpPr/>
            <p:nvPr/>
          </p:nvSpPr>
          <p:spPr>
            <a:xfrm>
              <a:off x="2356775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22" y="761"/>
                    <a:pt x="222" y="571"/>
                  </a:cubicBezTo>
                  <a:cubicBezTo>
                    <a:pt x="222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7"/>
                    <a:pt x="254" y="1141"/>
                    <a:pt x="570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6"/>
            <p:cNvSpPr/>
            <p:nvPr/>
          </p:nvSpPr>
          <p:spPr>
            <a:xfrm>
              <a:off x="2582425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254"/>
                  </a:moveTo>
                  <a:cubicBezTo>
                    <a:pt x="760" y="254"/>
                    <a:pt x="887" y="381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22" y="761"/>
                    <a:pt x="222" y="571"/>
                  </a:cubicBezTo>
                  <a:cubicBezTo>
                    <a:pt x="222" y="381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3" y="1"/>
                    <a:pt x="0" y="254"/>
                    <a:pt x="0" y="571"/>
                  </a:cubicBezTo>
                  <a:cubicBezTo>
                    <a:pt x="0" y="887"/>
                    <a:pt x="253" y="1141"/>
                    <a:pt x="570" y="1141"/>
                  </a:cubicBezTo>
                  <a:cubicBezTo>
                    <a:pt x="887" y="1141"/>
                    <a:pt x="1140" y="887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6"/>
            <p:cNvSpPr/>
            <p:nvPr/>
          </p:nvSpPr>
          <p:spPr>
            <a:xfrm>
              <a:off x="2657625" y="427030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1" y="254"/>
                  </a:moveTo>
                  <a:cubicBezTo>
                    <a:pt x="761" y="254"/>
                    <a:pt x="887" y="381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22" y="761"/>
                    <a:pt x="222" y="571"/>
                  </a:cubicBezTo>
                  <a:cubicBezTo>
                    <a:pt x="222" y="381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7"/>
                    <a:pt x="254" y="1141"/>
                    <a:pt x="571" y="1141"/>
                  </a:cubicBezTo>
                  <a:cubicBezTo>
                    <a:pt x="887" y="1141"/>
                    <a:pt x="1141" y="887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6"/>
            <p:cNvSpPr/>
            <p:nvPr/>
          </p:nvSpPr>
          <p:spPr>
            <a:xfrm>
              <a:off x="3772375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1" y="254"/>
                  </a:moveTo>
                  <a:cubicBezTo>
                    <a:pt x="761" y="254"/>
                    <a:pt x="887" y="413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413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7" y="1173"/>
                    <a:pt x="1141" y="888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6"/>
            <p:cNvSpPr/>
            <p:nvPr/>
          </p:nvSpPr>
          <p:spPr>
            <a:xfrm>
              <a:off x="3621950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1" y="254"/>
                  </a:moveTo>
                  <a:cubicBezTo>
                    <a:pt x="761" y="254"/>
                    <a:pt x="887" y="413"/>
                    <a:pt x="887" y="571"/>
                  </a:cubicBezTo>
                  <a:cubicBezTo>
                    <a:pt x="887" y="761"/>
                    <a:pt x="761" y="919"/>
                    <a:pt x="571" y="919"/>
                  </a:cubicBezTo>
                  <a:cubicBezTo>
                    <a:pt x="381" y="919"/>
                    <a:pt x="254" y="761"/>
                    <a:pt x="254" y="571"/>
                  </a:cubicBezTo>
                  <a:cubicBezTo>
                    <a:pt x="254" y="413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7" y="1173"/>
                    <a:pt x="1141" y="888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6"/>
            <p:cNvSpPr/>
            <p:nvPr/>
          </p:nvSpPr>
          <p:spPr>
            <a:xfrm>
              <a:off x="3697175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0" y="254"/>
                  </a:moveTo>
                  <a:cubicBezTo>
                    <a:pt x="760" y="254"/>
                    <a:pt x="887" y="413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54" y="761"/>
                    <a:pt x="254" y="571"/>
                  </a:cubicBezTo>
                  <a:cubicBezTo>
                    <a:pt x="254" y="413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8"/>
                    <a:pt x="254" y="1173"/>
                    <a:pt x="570" y="1173"/>
                  </a:cubicBezTo>
                  <a:cubicBezTo>
                    <a:pt x="887" y="1173"/>
                    <a:pt x="1140" y="888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6"/>
            <p:cNvSpPr/>
            <p:nvPr/>
          </p:nvSpPr>
          <p:spPr>
            <a:xfrm>
              <a:off x="3847600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0" y="254"/>
                  </a:moveTo>
                  <a:cubicBezTo>
                    <a:pt x="760" y="254"/>
                    <a:pt x="887" y="413"/>
                    <a:pt x="887" y="571"/>
                  </a:cubicBezTo>
                  <a:cubicBezTo>
                    <a:pt x="887" y="761"/>
                    <a:pt x="760" y="919"/>
                    <a:pt x="570" y="919"/>
                  </a:cubicBezTo>
                  <a:cubicBezTo>
                    <a:pt x="380" y="919"/>
                    <a:pt x="254" y="761"/>
                    <a:pt x="254" y="571"/>
                  </a:cubicBezTo>
                  <a:cubicBezTo>
                    <a:pt x="254" y="413"/>
                    <a:pt x="380" y="254"/>
                    <a:pt x="570" y="254"/>
                  </a:cubicBezTo>
                  <a:close/>
                  <a:moveTo>
                    <a:pt x="570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8"/>
                    <a:pt x="254" y="1173"/>
                    <a:pt x="570" y="1173"/>
                  </a:cubicBezTo>
                  <a:cubicBezTo>
                    <a:pt x="887" y="1173"/>
                    <a:pt x="1140" y="888"/>
                    <a:pt x="1140" y="571"/>
                  </a:cubicBezTo>
                  <a:cubicBezTo>
                    <a:pt x="1140" y="254"/>
                    <a:pt x="887" y="1"/>
                    <a:pt x="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6"/>
            <p:cNvSpPr/>
            <p:nvPr/>
          </p:nvSpPr>
          <p:spPr>
            <a:xfrm>
              <a:off x="3922800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1" y="254"/>
                  </a:moveTo>
                  <a:cubicBezTo>
                    <a:pt x="761" y="254"/>
                    <a:pt x="888" y="413"/>
                    <a:pt x="888" y="571"/>
                  </a:cubicBezTo>
                  <a:cubicBezTo>
                    <a:pt x="888" y="761"/>
                    <a:pt x="761" y="919"/>
                    <a:pt x="571" y="919"/>
                  </a:cubicBezTo>
                  <a:cubicBezTo>
                    <a:pt x="381" y="919"/>
                    <a:pt x="223" y="761"/>
                    <a:pt x="223" y="571"/>
                  </a:cubicBezTo>
                  <a:cubicBezTo>
                    <a:pt x="223" y="413"/>
                    <a:pt x="381" y="254"/>
                    <a:pt x="571" y="254"/>
                  </a:cubicBezTo>
                  <a:close/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8" y="1173"/>
                    <a:pt x="1141" y="888"/>
                    <a:pt x="1141" y="571"/>
                  </a:cubicBezTo>
                  <a:cubicBezTo>
                    <a:pt x="1141" y="254"/>
                    <a:pt x="888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6"/>
            <p:cNvSpPr/>
            <p:nvPr/>
          </p:nvSpPr>
          <p:spPr>
            <a:xfrm>
              <a:off x="591225" y="3118350"/>
              <a:ext cx="72850" cy="72850"/>
            </a:xfrm>
            <a:custGeom>
              <a:avLst/>
              <a:gdLst/>
              <a:ahLst/>
              <a:cxnLst/>
              <a:rect l="l" t="t" r="r" b="b"/>
              <a:pathLst>
                <a:path w="2914" h="2914" extrusionOk="0">
                  <a:moveTo>
                    <a:pt x="1457" y="412"/>
                  </a:moveTo>
                  <a:cubicBezTo>
                    <a:pt x="2027" y="412"/>
                    <a:pt x="2502" y="887"/>
                    <a:pt x="2502" y="1457"/>
                  </a:cubicBezTo>
                  <a:cubicBezTo>
                    <a:pt x="2502" y="2027"/>
                    <a:pt x="2027" y="2502"/>
                    <a:pt x="1457" y="2502"/>
                  </a:cubicBezTo>
                  <a:cubicBezTo>
                    <a:pt x="887" y="2502"/>
                    <a:pt x="412" y="2027"/>
                    <a:pt x="412" y="1457"/>
                  </a:cubicBezTo>
                  <a:cubicBezTo>
                    <a:pt x="412" y="887"/>
                    <a:pt x="887" y="412"/>
                    <a:pt x="1457" y="412"/>
                  </a:cubicBezTo>
                  <a:close/>
                  <a:moveTo>
                    <a:pt x="1457" y="0"/>
                  </a:moveTo>
                  <a:cubicBezTo>
                    <a:pt x="665" y="0"/>
                    <a:pt x="0" y="665"/>
                    <a:pt x="0" y="1457"/>
                  </a:cubicBezTo>
                  <a:cubicBezTo>
                    <a:pt x="0" y="2249"/>
                    <a:pt x="665" y="2914"/>
                    <a:pt x="1457" y="2914"/>
                  </a:cubicBezTo>
                  <a:cubicBezTo>
                    <a:pt x="2249" y="2914"/>
                    <a:pt x="2914" y="2249"/>
                    <a:pt x="2914" y="1457"/>
                  </a:cubicBezTo>
                  <a:cubicBezTo>
                    <a:pt x="2914" y="665"/>
                    <a:pt x="2249" y="0"/>
                    <a:pt x="145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6"/>
            <p:cNvSpPr/>
            <p:nvPr/>
          </p:nvSpPr>
          <p:spPr>
            <a:xfrm>
              <a:off x="6922650" y="3058975"/>
              <a:ext cx="72075" cy="72075"/>
            </a:xfrm>
            <a:custGeom>
              <a:avLst/>
              <a:gdLst/>
              <a:ahLst/>
              <a:cxnLst/>
              <a:rect l="l" t="t" r="r" b="b"/>
              <a:pathLst>
                <a:path w="2883" h="2883" extrusionOk="0">
                  <a:moveTo>
                    <a:pt x="1426" y="412"/>
                  </a:moveTo>
                  <a:cubicBezTo>
                    <a:pt x="1996" y="412"/>
                    <a:pt x="2471" y="887"/>
                    <a:pt x="2471" y="1457"/>
                  </a:cubicBezTo>
                  <a:cubicBezTo>
                    <a:pt x="2471" y="2027"/>
                    <a:pt x="1996" y="2470"/>
                    <a:pt x="1426" y="2470"/>
                  </a:cubicBezTo>
                  <a:cubicBezTo>
                    <a:pt x="856" y="2470"/>
                    <a:pt x="381" y="2027"/>
                    <a:pt x="381" y="1457"/>
                  </a:cubicBezTo>
                  <a:cubicBezTo>
                    <a:pt x="381" y="887"/>
                    <a:pt x="856" y="412"/>
                    <a:pt x="1426" y="412"/>
                  </a:cubicBezTo>
                  <a:close/>
                  <a:moveTo>
                    <a:pt x="1426" y="0"/>
                  </a:moveTo>
                  <a:cubicBezTo>
                    <a:pt x="634" y="0"/>
                    <a:pt x="1" y="634"/>
                    <a:pt x="1" y="1457"/>
                  </a:cubicBezTo>
                  <a:cubicBezTo>
                    <a:pt x="1" y="2249"/>
                    <a:pt x="634" y="2882"/>
                    <a:pt x="1426" y="2882"/>
                  </a:cubicBezTo>
                  <a:cubicBezTo>
                    <a:pt x="2249" y="2882"/>
                    <a:pt x="2883" y="2249"/>
                    <a:pt x="2883" y="1457"/>
                  </a:cubicBezTo>
                  <a:cubicBezTo>
                    <a:pt x="2883" y="634"/>
                    <a:pt x="2249" y="0"/>
                    <a:pt x="142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6"/>
            <p:cNvSpPr/>
            <p:nvPr/>
          </p:nvSpPr>
          <p:spPr>
            <a:xfrm>
              <a:off x="1245975" y="3925125"/>
              <a:ext cx="29325" cy="28525"/>
            </a:xfrm>
            <a:custGeom>
              <a:avLst/>
              <a:gdLst/>
              <a:ahLst/>
              <a:cxnLst/>
              <a:rect l="l" t="t" r="r" b="b"/>
              <a:pathLst>
                <a:path w="1173" h="1141" extrusionOk="0">
                  <a:moveTo>
                    <a:pt x="602" y="0"/>
                  </a:moveTo>
                  <a:cubicBezTo>
                    <a:pt x="286" y="0"/>
                    <a:pt x="1" y="253"/>
                    <a:pt x="1" y="570"/>
                  </a:cubicBezTo>
                  <a:cubicBezTo>
                    <a:pt x="1" y="887"/>
                    <a:pt x="286" y="1140"/>
                    <a:pt x="602" y="1140"/>
                  </a:cubicBezTo>
                  <a:cubicBezTo>
                    <a:pt x="919" y="1140"/>
                    <a:pt x="1172" y="887"/>
                    <a:pt x="1172" y="570"/>
                  </a:cubicBezTo>
                  <a:cubicBezTo>
                    <a:pt x="1172" y="253"/>
                    <a:pt x="919" y="0"/>
                    <a:pt x="60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6"/>
            <p:cNvSpPr/>
            <p:nvPr/>
          </p:nvSpPr>
          <p:spPr>
            <a:xfrm>
              <a:off x="3772375" y="3507075"/>
              <a:ext cx="28525" cy="29325"/>
            </a:xfrm>
            <a:custGeom>
              <a:avLst/>
              <a:gdLst/>
              <a:ahLst/>
              <a:cxnLst/>
              <a:rect l="l" t="t" r="r" b="b"/>
              <a:pathLst>
                <a:path w="1141" h="1173" extrusionOk="0">
                  <a:moveTo>
                    <a:pt x="571" y="1"/>
                  </a:moveTo>
                  <a:cubicBezTo>
                    <a:pt x="254" y="1"/>
                    <a:pt x="1" y="254"/>
                    <a:pt x="1" y="571"/>
                  </a:cubicBezTo>
                  <a:cubicBezTo>
                    <a:pt x="1" y="888"/>
                    <a:pt x="254" y="1173"/>
                    <a:pt x="571" y="1173"/>
                  </a:cubicBezTo>
                  <a:cubicBezTo>
                    <a:pt x="887" y="1173"/>
                    <a:pt x="1141" y="888"/>
                    <a:pt x="1141" y="571"/>
                  </a:cubicBezTo>
                  <a:cubicBezTo>
                    <a:pt x="1141" y="254"/>
                    <a:pt x="887" y="1"/>
                    <a:pt x="5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6"/>
            <p:cNvSpPr/>
            <p:nvPr/>
          </p:nvSpPr>
          <p:spPr>
            <a:xfrm>
              <a:off x="5040725" y="4270025"/>
              <a:ext cx="31700" cy="29075"/>
            </a:xfrm>
            <a:custGeom>
              <a:avLst/>
              <a:gdLst/>
              <a:ahLst/>
              <a:cxnLst/>
              <a:rect l="l" t="t" r="r" b="b"/>
              <a:pathLst>
                <a:path w="1268" h="1163" extrusionOk="0">
                  <a:moveTo>
                    <a:pt x="621" y="1"/>
                  </a:moveTo>
                  <a:cubicBezTo>
                    <a:pt x="349" y="1"/>
                    <a:pt x="120" y="207"/>
                    <a:pt x="64" y="487"/>
                  </a:cubicBezTo>
                  <a:cubicBezTo>
                    <a:pt x="1" y="803"/>
                    <a:pt x="222" y="1088"/>
                    <a:pt x="539" y="1152"/>
                  </a:cubicBezTo>
                  <a:cubicBezTo>
                    <a:pt x="576" y="1159"/>
                    <a:pt x="612" y="1163"/>
                    <a:pt x="647" y="1163"/>
                  </a:cubicBezTo>
                  <a:cubicBezTo>
                    <a:pt x="919" y="1163"/>
                    <a:pt x="1148" y="957"/>
                    <a:pt x="1204" y="677"/>
                  </a:cubicBezTo>
                  <a:cubicBezTo>
                    <a:pt x="1267" y="360"/>
                    <a:pt x="1046" y="75"/>
                    <a:pt x="729" y="12"/>
                  </a:cubicBezTo>
                  <a:cubicBezTo>
                    <a:pt x="692" y="4"/>
                    <a:pt x="656" y="1"/>
                    <a:pt x="62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6"/>
            <p:cNvSpPr/>
            <p:nvPr/>
          </p:nvSpPr>
          <p:spPr>
            <a:xfrm>
              <a:off x="6302750" y="3925125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570" y="0"/>
                  </a:moveTo>
                  <a:cubicBezTo>
                    <a:pt x="253" y="0"/>
                    <a:pt x="0" y="253"/>
                    <a:pt x="0" y="570"/>
                  </a:cubicBezTo>
                  <a:cubicBezTo>
                    <a:pt x="0" y="887"/>
                    <a:pt x="253" y="1140"/>
                    <a:pt x="570" y="1140"/>
                  </a:cubicBezTo>
                  <a:cubicBezTo>
                    <a:pt x="887" y="1140"/>
                    <a:pt x="1140" y="887"/>
                    <a:pt x="1140" y="570"/>
                  </a:cubicBezTo>
                  <a:cubicBezTo>
                    <a:pt x="1140" y="253"/>
                    <a:pt x="887" y="0"/>
                    <a:pt x="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6"/>
            <p:cNvSpPr/>
            <p:nvPr/>
          </p:nvSpPr>
          <p:spPr>
            <a:xfrm>
              <a:off x="5962300" y="2754750"/>
              <a:ext cx="233575" cy="231400"/>
            </a:xfrm>
            <a:custGeom>
              <a:avLst/>
              <a:gdLst/>
              <a:ahLst/>
              <a:cxnLst/>
              <a:rect l="l" t="t" r="r" b="b"/>
              <a:pathLst>
                <a:path w="9343" h="9256" extrusionOk="0">
                  <a:moveTo>
                    <a:pt x="209" y="0"/>
                  </a:moveTo>
                  <a:cubicBezTo>
                    <a:pt x="192" y="0"/>
                    <a:pt x="176" y="3"/>
                    <a:pt x="159" y="8"/>
                  </a:cubicBezTo>
                  <a:cubicBezTo>
                    <a:pt x="64" y="40"/>
                    <a:pt x="0" y="167"/>
                    <a:pt x="32" y="262"/>
                  </a:cubicBezTo>
                  <a:cubicBezTo>
                    <a:pt x="254" y="832"/>
                    <a:pt x="475" y="1433"/>
                    <a:pt x="760" y="2004"/>
                  </a:cubicBezTo>
                  <a:cubicBezTo>
                    <a:pt x="792" y="2067"/>
                    <a:pt x="855" y="2099"/>
                    <a:pt x="919" y="2099"/>
                  </a:cubicBezTo>
                  <a:cubicBezTo>
                    <a:pt x="950" y="2099"/>
                    <a:pt x="982" y="2099"/>
                    <a:pt x="1014" y="2067"/>
                  </a:cubicBezTo>
                  <a:cubicBezTo>
                    <a:pt x="1109" y="2035"/>
                    <a:pt x="1140" y="1909"/>
                    <a:pt x="1109" y="1814"/>
                  </a:cubicBezTo>
                  <a:cubicBezTo>
                    <a:pt x="824" y="1275"/>
                    <a:pt x="602" y="705"/>
                    <a:pt x="380" y="135"/>
                  </a:cubicBezTo>
                  <a:cubicBezTo>
                    <a:pt x="354" y="57"/>
                    <a:pt x="285" y="0"/>
                    <a:pt x="209" y="0"/>
                  </a:cubicBezTo>
                  <a:close/>
                  <a:moveTo>
                    <a:pt x="1867" y="3331"/>
                  </a:moveTo>
                  <a:cubicBezTo>
                    <a:pt x="1831" y="3331"/>
                    <a:pt x="1798" y="3341"/>
                    <a:pt x="1774" y="3365"/>
                  </a:cubicBezTo>
                  <a:cubicBezTo>
                    <a:pt x="1679" y="3429"/>
                    <a:pt x="1647" y="3524"/>
                    <a:pt x="1710" y="3619"/>
                  </a:cubicBezTo>
                  <a:cubicBezTo>
                    <a:pt x="2059" y="4125"/>
                    <a:pt x="2439" y="4632"/>
                    <a:pt x="2851" y="5107"/>
                  </a:cubicBezTo>
                  <a:cubicBezTo>
                    <a:pt x="2914" y="5139"/>
                    <a:pt x="2946" y="5170"/>
                    <a:pt x="3009" y="5170"/>
                  </a:cubicBezTo>
                  <a:cubicBezTo>
                    <a:pt x="3041" y="5170"/>
                    <a:pt x="3104" y="5139"/>
                    <a:pt x="3136" y="5139"/>
                  </a:cubicBezTo>
                  <a:cubicBezTo>
                    <a:pt x="3199" y="5044"/>
                    <a:pt x="3199" y="4949"/>
                    <a:pt x="3136" y="4854"/>
                  </a:cubicBezTo>
                  <a:cubicBezTo>
                    <a:pt x="2724" y="4410"/>
                    <a:pt x="2376" y="3904"/>
                    <a:pt x="2027" y="3397"/>
                  </a:cubicBezTo>
                  <a:cubicBezTo>
                    <a:pt x="1988" y="3358"/>
                    <a:pt x="1925" y="3331"/>
                    <a:pt x="1867" y="3331"/>
                  </a:cubicBezTo>
                  <a:close/>
                  <a:moveTo>
                    <a:pt x="4322" y="6108"/>
                  </a:moveTo>
                  <a:cubicBezTo>
                    <a:pt x="4270" y="6108"/>
                    <a:pt x="4216" y="6132"/>
                    <a:pt x="4181" y="6184"/>
                  </a:cubicBezTo>
                  <a:cubicBezTo>
                    <a:pt x="4117" y="6247"/>
                    <a:pt x="4117" y="6374"/>
                    <a:pt x="4212" y="6437"/>
                  </a:cubicBezTo>
                  <a:cubicBezTo>
                    <a:pt x="4656" y="6849"/>
                    <a:pt x="5162" y="7229"/>
                    <a:pt x="5701" y="7577"/>
                  </a:cubicBezTo>
                  <a:cubicBezTo>
                    <a:pt x="5732" y="7609"/>
                    <a:pt x="5764" y="7609"/>
                    <a:pt x="5796" y="7609"/>
                  </a:cubicBezTo>
                  <a:cubicBezTo>
                    <a:pt x="5859" y="7609"/>
                    <a:pt x="5922" y="7577"/>
                    <a:pt x="5954" y="7514"/>
                  </a:cubicBezTo>
                  <a:cubicBezTo>
                    <a:pt x="6017" y="7451"/>
                    <a:pt x="5986" y="7324"/>
                    <a:pt x="5891" y="7261"/>
                  </a:cubicBezTo>
                  <a:cubicBezTo>
                    <a:pt x="5384" y="6944"/>
                    <a:pt x="4909" y="6564"/>
                    <a:pt x="4434" y="6152"/>
                  </a:cubicBezTo>
                  <a:cubicBezTo>
                    <a:pt x="4406" y="6124"/>
                    <a:pt x="4364" y="6108"/>
                    <a:pt x="4322" y="6108"/>
                  </a:cubicBezTo>
                  <a:close/>
                  <a:moveTo>
                    <a:pt x="7404" y="8167"/>
                  </a:moveTo>
                  <a:cubicBezTo>
                    <a:pt x="7334" y="8167"/>
                    <a:pt x="7268" y="8203"/>
                    <a:pt x="7221" y="8274"/>
                  </a:cubicBezTo>
                  <a:cubicBezTo>
                    <a:pt x="7189" y="8369"/>
                    <a:pt x="7221" y="8464"/>
                    <a:pt x="7316" y="8527"/>
                  </a:cubicBezTo>
                  <a:cubicBezTo>
                    <a:pt x="7886" y="8812"/>
                    <a:pt x="8456" y="9034"/>
                    <a:pt x="9058" y="9256"/>
                  </a:cubicBezTo>
                  <a:lnTo>
                    <a:pt x="9121" y="9256"/>
                  </a:lnTo>
                  <a:cubicBezTo>
                    <a:pt x="9184" y="9256"/>
                    <a:pt x="9279" y="9224"/>
                    <a:pt x="9279" y="9129"/>
                  </a:cubicBezTo>
                  <a:cubicBezTo>
                    <a:pt x="9343" y="9034"/>
                    <a:pt x="9279" y="8939"/>
                    <a:pt x="9184" y="8907"/>
                  </a:cubicBezTo>
                  <a:cubicBezTo>
                    <a:pt x="8614" y="8686"/>
                    <a:pt x="8044" y="8464"/>
                    <a:pt x="7474" y="8179"/>
                  </a:cubicBezTo>
                  <a:cubicBezTo>
                    <a:pt x="7451" y="8171"/>
                    <a:pt x="7427" y="8167"/>
                    <a:pt x="7404" y="8167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6"/>
            <p:cNvSpPr/>
            <p:nvPr/>
          </p:nvSpPr>
          <p:spPr>
            <a:xfrm>
              <a:off x="6436550" y="2731775"/>
              <a:ext cx="217750" cy="245675"/>
            </a:xfrm>
            <a:custGeom>
              <a:avLst/>
              <a:gdLst/>
              <a:ahLst/>
              <a:cxnLst/>
              <a:rect l="l" t="t" r="r" b="b"/>
              <a:pathLst>
                <a:path w="8710" h="9827" extrusionOk="0">
                  <a:moveTo>
                    <a:pt x="8501" y="1"/>
                  </a:moveTo>
                  <a:cubicBezTo>
                    <a:pt x="8424" y="1"/>
                    <a:pt x="8355" y="57"/>
                    <a:pt x="8329" y="136"/>
                  </a:cubicBezTo>
                  <a:cubicBezTo>
                    <a:pt x="8171" y="737"/>
                    <a:pt x="7981" y="1307"/>
                    <a:pt x="7727" y="1877"/>
                  </a:cubicBezTo>
                  <a:cubicBezTo>
                    <a:pt x="7696" y="1972"/>
                    <a:pt x="7727" y="2067"/>
                    <a:pt x="7822" y="2131"/>
                  </a:cubicBezTo>
                  <a:lnTo>
                    <a:pt x="7917" y="2131"/>
                  </a:lnTo>
                  <a:cubicBezTo>
                    <a:pt x="7981" y="2131"/>
                    <a:pt x="8044" y="2099"/>
                    <a:pt x="8076" y="2036"/>
                  </a:cubicBezTo>
                  <a:cubicBezTo>
                    <a:pt x="8329" y="1434"/>
                    <a:pt x="8519" y="832"/>
                    <a:pt x="8677" y="231"/>
                  </a:cubicBezTo>
                  <a:cubicBezTo>
                    <a:pt x="8709" y="136"/>
                    <a:pt x="8646" y="41"/>
                    <a:pt x="8551" y="9"/>
                  </a:cubicBezTo>
                  <a:cubicBezTo>
                    <a:pt x="8534" y="3"/>
                    <a:pt x="8517" y="1"/>
                    <a:pt x="8501" y="1"/>
                  </a:cubicBezTo>
                  <a:close/>
                  <a:moveTo>
                    <a:pt x="7072" y="3428"/>
                  </a:moveTo>
                  <a:cubicBezTo>
                    <a:pt x="7012" y="3428"/>
                    <a:pt x="6945" y="3463"/>
                    <a:pt x="6904" y="3524"/>
                  </a:cubicBezTo>
                  <a:cubicBezTo>
                    <a:pt x="6619" y="4063"/>
                    <a:pt x="6271" y="4569"/>
                    <a:pt x="5891" y="5044"/>
                  </a:cubicBezTo>
                  <a:cubicBezTo>
                    <a:pt x="5827" y="5139"/>
                    <a:pt x="5859" y="5234"/>
                    <a:pt x="5922" y="5298"/>
                  </a:cubicBezTo>
                  <a:cubicBezTo>
                    <a:pt x="5954" y="5329"/>
                    <a:pt x="6017" y="5361"/>
                    <a:pt x="6049" y="5361"/>
                  </a:cubicBezTo>
                  <a:cubicBezTo>
                    <a:pt x="6112" y="5361"/>
                    <a:pt x="6144" y="5329"/>
                    <a:pt x="6176" y="5266"/>
                  </a:cubicBezTo>
                  <a:cubicBezTo>
                    <a:pt x="6587" y="4791"/>
                    <a:pt x="6936" y="4253"/>
                    <a:pt x="7252" y="3714"/>
                  </a:cubicBezTo>
                  <a:cubicBezTo>
                    <a:pt x="7284" y="3619"/>
                    <a:pt x="7252" y="3493"/>
                    <a:pt x="7157" y="3461"/>
                  </a:cubicBezTo>
                  <a:cubicBezTo>
                    <a:pt x="7135" y="3438"/>
                    <a:pt x="7105" y="3428"/>
                    <a:pt x="7072" y="3428"/>
                  </a:cubicBezTo>
                  <a:close/>
                  <a:moveTo>
                    <a:pt x="4814" y="6367"/>
                  </a:moveTo>
                  <a:cubicBezTo>
                    <a:pt x="4766" y="6367"/>
                    <a:pt x="4719" y="6390"/>
                    <a:pt x="4687" y="6438"/>
                  </a:cubicBezTo>
                  <a:cubicBezTo>
                    <a:pt x="4275" y="6849"/>
                    <a:pt x="3800" y="7261"/>
                    <a:pt x="3325" y="7641"/>
                  </a:cubicBezTo>
                  <a:cubicBezTo>
                    <a:pt x="3230" y="7705"/>
                    <a:pt x="3230" y="7831"/>
                    <a:pt x="3294" y="7895"/>
                  </a:cubicBezTo>
                  <a:cubicBezTo>
                    <a:pt x="3325" y="7958"/>
                    <a:pt x="3357" y="7958"/>
                    <a:pt x="3420" y="7958"/>
                  </a:cubicBezTo>
                  <a:cubicBezTo>
                    <a:pt x="3452" y="7958"/>
                    <a:pt x="3515" y="7958"/>
                    <a:pt x="3547" y="7926"/>
                  </a:cubicBezTo>
                  <a:cubicBezTo>
                    <a:pt x="4022" y="7546"/>
                    <a:pt x="4497" y="7134"/>
                    <a:pt x="4941" y="6691"/>
                  </a:cubicBezTo>
                  <a:cubicBezTo>
                    <a:pt x="5036" y="6628"/>
                    <a:pt x="5036" y="6501"/>
                    <a:pt x="4941" y="6438"/>
                  </a:cubicBezTo>
                  <a:cubicBezTo>
                    <a:pt x="4909" y="6390"/>
                    <a:pt x="4861" y="6367"/>
                    <a:pt x="4814" y="6367"/>
                  </a:cubicBezTo>
                  <a:close/>
                  <a:moveTo>
                    <a:pt x="1867" y="8642"/>
                  </a:moveTo>
                  <a:cubicBezTo>
                    <a:pt x="1844" y="8642"/>
                    <a:pt x="1822" y="8646"/>
                    <a:pt x="1805" y="8655"/>
                  </a:cubicBezTo>
                  <a:cubicBezTo>
                    <a:pt x="1267" y="8971"/>
                    <a:pt x="697" y="9256"/>
                    <a:pt x="158" y="9478"/>
                  </a:cubicBezTo>
                  <a:cubicBezTo>
                    <a:pt x="63" y="9510"/>
                    <a:pt x="0" y="9636"/>
                    <a:pt x="63" y="9731"/>
                  </a:cubicBezTo>
                  <a:cubicBezTo>
                    <a:pt x="63" y="9795"/>
                    <a:pt x="158" y="9826"/>
                    <a:pt x="222" y="9826"/>
                  </a:cubicBezTo>
                  <a:lnTo>
                    <a:pt x="285" y="9826"/>
                  </a:lnTo>
                  <a:cubicBezTo>
                    <a:pt x="855" y="9573"/>
                    <a:pt x="1425" y="9288"/>
                    <a:pt x="1964" y="8971"/>
                  </a:cubicBezTo>
                  <a:cubicBezTo>
                    <a:pt x="2059" y="8940"/>
                    <a:pt x="2090" y="8813"/>
                    <a:pt x="2059" y="8718"/>
                  </a:cubicBezTo>
                  <a:cubicBezTo>
                    <a:pt x="2012" y="8672"/>
                    <a:pt x="1932" y="8642"/>
                    <a:pt x="1867" y="8642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6"/>
            <p:cNvSpPr/>
            <p:nvPr/>
          </p:nvSpPr>
          <p:spPr>
            <a:xfrm>
              <a:off x="6067600" y="2283075"/>
              <a:ext cx="314325" cy="95025"/>
            </a:xfrm>
            <a:custGeom>
              <a:avLst/>
              <a:gdLst/>
              <a:ahLst/>
              <a:cxnLst/>
              <a:rect l="l" t="t" r="r" b="b"/>
              <a:pathLst>
                <a:path w="12573" h="3801" extrusionOk="0">
                  <a:moveTo>
                    <a:pt x="8678" y="1"/>
                  </a:moveTo>
                  <a:cubicBezTo>
                    <a:pt x="8044" y="32"/>
                    <a:pt x="7411" y="127"/>
                    <a:pt x="6809" y="222"/>
                  </a:cubicBezTo>
                  <a:cubicBezTo>
                    <a:pt x="6714" y="254"/>
                    <a:pt x="6619" y="349"/>
                    <a:pt x="6651" y="444"/>
                  </a:cubicBezTo>
                  <a:cubicBezTo>
                    <a:pt x="6683" y="539"/>
                    <a:pt x="6746" y="602"/>
                    <a:pt x="6841" y="602"/>
                  </a:cubicBezTo>
                  <a:lnTo>
                    <a:pt x="6873" y="602"/>
                  </a:lnTo>
                  <a:cubicBezTo>
                    <a:pt x="7474" y="476"/>
                    <a:pt x="8076" y="412"/>
                    <a:pt x="8678" y="381"/>
                  </a:cubicBezTo>
                  <a:cubicBezTo>
                    <a:pt x="8804" y="349"/>
                    <a:pt x="8868" y="286"/>
                    <a:pt x="8868" y="159"/>
                  </a:cubicBezTo>
                  <a:cubicBezTo>
                    <a:pt x="8868" y="64"/>
                    <a:pt x="8773" y="1"/>
                    <a:pt x="8678" y="1"/>
                  </a:cubicBezTo>
                  <a:close/>
                  <a:moveTo>
                    <a:pt x="10508" y="26"/>
                  </a:moveTo>
                  <a:cubicBezTo>
                    <a:pt x="10427" y="26"/>
                    <a:pt x="10356" y="108"/>
                    <a:pt x="10356" y="191"/>
                  </a:cubicBezTo>
                  <a:cubicBezTo>
                    <a:pt x="10356" y="286"/>
                    <a:pt x="10419" y="381"/>
                    <a:pt x="10514" y="381"/>
                  </a:cubicBezTo>
                  <a:cubicBezTo>
                    <a:pt x="11148" y="444"/>
                    <a:pt x="11750" y="507"/>
                    <a:pt x="12351" y="634"/>
                  </a:cubicBezTo>
                  <a:lnTo>
                    <a:pt x="12383" y="634"/>
                  </a:lnTo>
                  <a:cubicBezTo>
                    <a:pt x="12478" y="634"/>
                    <a:pt x="12541" y="571"/>
                    <a:pt x="12573" y="507"/>
                  </a:cubicBezTo>
                  <a:cubicBezTo>
                    <a:pt x="12573" y="412"/>
                    <a:pt x="12510" y="317"/>
                    <a:pt x="12415" y="286"/>
                  </a:cubicBezTo>
                  <a:cubicBezTo>
                    <a:pt x="11813" y="159"/>
                    <a:pt x="11180" y="64"/>
                    <a:pt x="10546" y="32"/>
                  </a:cubicBezTo>
                  <a:cubicBezTo>
                    <a:pt x="10533" y="28"/>
                    <a:pt x="10521" y="26"/>
                    <a:pt x="10508" y="26"/>
                  </a:cubicBezTo>
                  <a:close/>
                  <a:moveTo>
                    <a:pt x="5025" y="689"/>
                  </a:moveTo>
                  <a:cubicBezTo>
                    <a:pt x="5007" y="689"/>
                    <a:pt x="4989" y="692"/>
                    <a:pt x="4972" y="697"/>
                  </a:cubicBezTo>
                  <a:cubicBezTo>
                    <a:pt x="4402" y="887"/>
                    <a:pt x="3801" y="1141"/>
                    <a:pt x="3231" y="1394"/>
                  </a:cubicBezTo>
                  <a:cubicBezTo>
                    <a:pt x="3136" y="1457"/>
                    <a:pt x="3104" y="1553"/>
                    <a:pt x="3136" y="1648"/>
                  </a:cubicBezTo>
                  <a:cubicBezTo>
                    <a:pt x="3167" y="1711"/>
                    <a:pt x="3262" y="1774"/>
                    <a:pt x="3326" y="1774"/>
                  </a:cubicBezTo>
                  <a:cubicBezTo>
                    <a:pt x="3357" y="1774"/>
                    <a:pt x="3357" y="1743"/>
                    <a:pt x="3389" y="1743"/>
                  </a:cubicBezTo>
                  <a:cubicBezTo>
                    <a:pt x="3959" y="1489"/>
                    <a:pt x="4529" y="1236"/>
                    <a:pt x="5099" y="1046"/>
                  </a:cubicBezTo>
                  <a:cubicBezTo>
                    <a:pt x="5194" y="1014"/>
                    <a:pt x="5257" y="919"/>
                    <a:pt x="5226" y="824"/>
                  </a:cubicBezTo>
                  <a:cubicBezTo>
                    <a:pt x="5200" y="746"/>
                    <a:pt x="5109" y="689"/>
                    <a:pt x="5025" y="689"/>
                  </a:cubicBezTo>
                  <a:close/>
                  <a:moveTo>
                    <a:pt x="1691" y="2311"/>
                  </a:moveTo>
                  <a:cubicBezTo>
                    <a:pt x="1655" y="2311"/>
                    <a:pt x="1617" y="2322"/>
                    <a:pt x="1584" y="2344"/>
                  </a:cubicBezTo>
                  <a:cubicBezTo>
                    <a:pt x="1077" y="2693"/>
                    <a:pt x="570" y="3073"/>
                    <a:pt x="95" y="3484"/>
                  </a:cubicBezTo>
                  <a:cubicBezTo>
                    <a:pt x="0" y="3548"/>
                    <a:pt x="0" y="3643"/>
                    <a:pt x="64" y="3738"/>
                  </a:cubicBezTo>
                  <a:cubicBezTo>
                    <a:pt x="95" y="3769"/>
                    <a:pt x="159" y="3801"/>
                    <a:pt x="222" y="3801"/>
                  </a:cubicBezTo>
                  <a:cubicBezTo>
                    <a:pt x="254" y="3801"/>
                    <a:pt x="285" y="3769"/>
                    <a:pt x="317" y="3738"/>
                  </a:cubicBezTo>
                  <a:cubicBezTo>
                    <a:pt x="792" y="3358"/>
                    <a:pt x="1299" y="2978"/>
                    <a:pt x="1805" y="2661"/>
                  </a:cubicBezTo>
                  <a:cubicBezTo>
                    <a:pt x="1869" y="2598"/>
                    <a:pt x="1900" y="2471"/>
                    <a:pt x="1837" y="2408"/>
                  </a:cubicBezTo>
                  <a:cubicBezTo>
                    <a:pt x="1817" y="2346"/>
                    <a:pt x="1757" y="2311"/>
                    <a:pt x="1691" y="231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6"/>
            <p:cNvSpPr/>
            <p:nvPr/>
          </p:nvSpPr>
          <p:spPr>
            <a:xfrm>
              <a:off x="6102425" y="2405800"/>
              <a:ext cx="251000" cy="186875"/>
            </a:xfrm>
            <a:custGeom>
              <a:avLst/>
              <a:gdLst/>
              <a:ahLst/>
              <a:cxnLst/>
              <a:rect l="l" t="t" r="r" b="b"/>
              <a:pathLst>
                <a:path w="10040" h="7475" extrusionOk="0">
                  <a:moveTo>
                    <a:pt x="9660" y="380"/>
                  </a:moveTo>
                  <a:lnTo>
                    <a:pt x="9660" y="7094"/>
                  </a:lnTo>
                  <a:lnTo>
                    <a:pt x="349" y="7094"/>
                  </a:lnTo>
                  <a:lnTo>
                    <a:pt x="349" y="380"/>
                  </a:lnTo>
                  <a:close/>
                  <a:moveTo>
                    <a:pt x="191" y="0"/>
                  </a:moveTo>
                  <a:cubicBezTo>
                    <a:pt x="64" y="0"/>
                    <a:pt x="1" y="95"/>
                    <a:pt x="1" y="190"/>
                  </a:cubicBezTo>
                  <a:lnTo>
                    <a:pt x="1" y="7284"/>
                  </a:lnTo>
                  <a:cubicBezTo>
                    <a:pt x="1" y="7379"/>
                    <a:pt x="64" y="7474"/>
                    <a:pt x="191" y="7474"/>
                  </a:cubicBezTo>
                  <a:lnTo>
                    <a:pt x="9850" y="7474"/>
                  </a:lnTo>
                  <a:cubicBezTo>
                    <a:pt x="9945" y="7474"/>
                    <a:pt x="10040" y="7379"/>
                    <a:pt x="10040" y="7284"/>
                  </a:cubicBezTo>
                  <a:lnTo>
                    <a:pt x="10040" y="190"/>
                  </a:lnTo>
                  <a:cubicBezTo>
                    <a:pt x="10040" y="95"/>
                    <a:pt x="9945" y="0"/>
                    <a:pt x="98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6"/>
            <p:cNvSpPr/>
            <p:nvPr/>
          </p:nvSpPr>
          <p:spPr>
            <a:xfrm>
              <a:off x="6168925" y="2448550"/>
              <a:ext cx="117225" cy="115625"/>
            </a:xfrm>
            <a:custGeom>
              <a:avLst/>
              <a:gdLst/>
              <a:ahLst/>
              <a:cxnLst/>
              <a:rect l="l" t="t" r="r" b="b"/>
              <a:pathLst>
                <a:path w="4689" h="4625" extrusionOk="0">
                  <a:moveTo>
                    <a:pt x="2360" y="1449"/>
                  </a:moveTo>
                  <a:cubicBezTo>
                    <a:pt x="2582" y="1449"/>
                    <a:pt x="2804" y="1536"/>
                    <a:pt x="2978" y="1711"/>
                  </a:cubicBezTo>
                  <a:cubicBezTo>
                    <a:pt x="3326" y="2059"/>
                    <a:pt x="3295" y="2597"/>
                    <a:pt x="2946" y="2946"/>
                  </a:cubicBezTo>
                  <a:cubicBezTo>
                    <a:pt x="2776" y="3100"/>
                    <a:pt x="2561" y="3179"/>
                    <a:pt x="2345" y="3179"/>
                  </a:cubicBezTo>
                  <a:cubicBezTo>
                    <a:pt x="2118" y="3179"/>
                    <a:pt x="1889" y="3092"/>
                    <a:pt x="1711" y="2914"/>
                  </a:cubicBezTo>
                  <a:cubicBezTo>
                    <a:pt x="1394" y="2566"/>
                    <a:pt x="1394" y="2027"/>
                    <a:pt x="1743" y="1711"/>
                  </a:cubicBezTo>
                  <a:cubicBezTo>
                    <a:pt x="1917" y="1536"/>
                    <a:pt x="2139" y="1449"/>
                    <a:pt x="2360" y="1449"/>
                  </a:cubicBezTo>
                  <a:close/>
                  <a:moveTo>
                    <a:pt x="1964" y="1"/>
                  </a:moveTo>
                  <a:cubicBezTo>
                    <a:pt x="1933" y="1"/>
                    <a:pt x="1901" y="32"/>
                    <a:pt x="1901" y="64"/>
                  </a:cubicBezTo>
                  <a:lnTo>
                    <a:pt x="1869" y="507"/>
                  </a:lnTo>
                  <a:cubicBezTo>
                    <a:pt x="1869" y="539"/>
                    <a:pt x="1869" y="571"/>
                    <a:pt x="1806" y="602"/>
                  </a:cubicBezTo>
                  <a:cubicBezTo>
                    <a:pt x="1711" y="602"/>
                    <a:pt x="1616" y="666"/>
                    <a:pt x="1521" y="697"/>
                  </a:cubicBezTo>
                  <a:cubicBezTo>
                    <a:pt x="1511" y="708"/>
                    <a:pt x="1500" y="711"/>
                    <a:pt x="1489" y="711"/>
                  </a:cubicBezTo>
                  <a:cubicBezTo>
                    <a:pt x="1468" y="711"/>
                    <a:pt x="1447" y="697"/>
                    <a:pt x="1426" y="697"/>
                  </a:cubicBezTo>
                  <a:lnTo>
                    <a:pt x="1109" y="381"/>
                  </a:lnTo>
                  <a:cubicBezTo>
                    <a:pt x="1094" y="365"/>
                    <a:pt x="1078" y="357"/>
                    <a:pt x="1062" y="357"/>
                  </a:cubicBezTo>
                  <a:cubicBezTo>
                    <a:pt x="1046" y="357"/>
                    <a:pt x="1030" y="365"/>
                    <a:pt x="1014" y="381"/>
                  </a:cubicBezTo>
                  <a:lnTo>
                    <a:pt x="413" y="951"/>
                  </a:lnTo>
                  <a:cubicBezTo>
                    <a:pt x="381" y="982"/>
                    <a:pt x="381" y="1014"/>
                    <a:pt x="413" y="1046"/>
                  </a:cubicBezTo>
                  <a:lnTo>
                    <a:pt x="729" y="1362"/>
                  </a:lnTo>
                  <a:cubicBezTo>
                    <a:pt x="761" y="1394"/>
                    <a:pt x="761" y="1426"/>
                    <a:pt x="729" y="1457"/>
                  </a:cubicBezTo>
                  <a:cubicBezTo>
                    <a:pt x="698" y="1552"/>
                    <a:pt x="634" y="1647"/>
                    <a:pt x="603" y="1742"/>
                  </a:cubicBezTo>
                  <a:cubicBezTo>
                    <a:pt x="603" y="1774"/>
                    <a:pt x="571" y="1806"/>
                    <a:pt x="508" y="1806"/>
                  </a:cubicBezTo>
                  <a:lnTo>
                    <a:pt x="96" y="1806"/>
                  </a:lnTo>
                  <a:cubicBezTo>
                    <a:pt x="33" y="1806"/>
                    <a:pt x="1" y="1837"/>
                    <a:pt x="1" y="1869"/>
                  </a:cubicBezTo>
                  <a:lnTo>
                    <a:pt x="1" y="2692"/>
                  </a:lnTo>
                  <a:cubicBezTo>
                    <a:pt x="1" y="2724"/>
                    <a:pt x="33" y="2756"/>
                    <a:pt x="64" y="2756"/>
                  </a:cubicBezTo>
                  <a:lnTo>
                    <a:pt x="508" y="2756"/>
                  </a:lnTo>
                  <a:cubicBezTo>
                    <a:pt x="539" y="2756"/>
                    <a:pt x="571" y="2787"/>
                    <a:pt x="603" y="2819"/>
                  </a:cubicBezTo>
                  <a:cubicBezTo>
                    <a:pt x="634" y="2914"/>
                    <a:pt x="666" y="3009"/>
                    <a:pt x="698" y="3104"/>
                  </a:cubicBezTo>
                  <a:cubicBezTo>
                    <a:pt x="729" y="3167"/>
                    <a:pt x="729" y="3199"/>
                    <a:pt x="698" y="3231"/>
                  </a:cubicBezTo>
                  <a:lnTo>
                    <a:pt x="381" y="3516"/>
                  </a:lnTo>
                  <a:cubicBezTo>
                    <a:pt x="349" y="3547"/>
                    <a:pt x="349" y="3611"/>
                    <a:pt x="381" y="3642"/>
                  </a:cubicBezTo>
                  <a:lnTo>
                    <a:pt x="951" y="4212"/>
                  </a:lnTo>
                  <a:cubicBezTo>
                    <a:pt x="967" y="4228"/>
                    <a:pt x="991" y="4236"/>
                    <a:pt x="1014" y="4236"/>
                  </a:cubicBezTo>
                  <a:cubicBezTo>
                    <a:pt x="1038" y="4236"/>
                    <a:pt x="1062" y="4228"/>
                    <a:pt x="1078" y="4212"/>
                  </a:cubicBezTo>
                  <a:lnTo>
                    <a:pt x="1363" y="3927"/>
                  </a:lnTo>
                  <a:cubicBezTo>
                    <a:pt x="1394" y="3896"/>
                    <a:pt x="1458" y="3896"/>
                    <a:pt x="1489" y="3896"/>
                  </a:cubicBezTo>
                  <a:cubicBezTo>
                    <a:pt x="1584" y="3959"/>
                    <a:pt x="1679" y="3991"/>
                    <a:pt x="1774" y="4022"/>
                  </a:cubicBezTo>
                  <a:cubicBezTo>
                    <a:pt x="1806" y="4022"/>
                    <a:pt x="1838" y="4086"/>
                    <a:pt x="1838" y="4117"/>
                  </a:cubicBezTo>
                  <a:lnTo>
                    <a:pt x="1838" y="4529"/>
                  </a:lnTo>
                  <a:cubicBezTo>
                    <a:pt x="1838" y="4593"/>
                    <a:pt x="1869" y="4624"/>
                    <a:pt x="1901" y="4624"/>
                  </a:cubicBezTo>
                  <a:lnTo>
                    <a:pt x="2725" y="4624"/>
                  </a:lnTo>
                  <a:cubicBezTo>
                    <a:pt x="2756" y="4624"/>
                    <a:pt x="2820" y="4593"/>
                    <a:pt x="2820" y="4561"/>
                  </a:cubicBezTo>
                  <a:lnTo>
                    <a:pt x="2820" y="4117"/>
                  </a:lnTo>
                  <a:cubicBezTo>
                    <a:pt x="2820" y="4086"/>
                    <a:pt x="2851" y="4054"/>
                    <a:pt x="2883" y="4054"/>
                  </a:cubicBezTo>
                  <a:cubicBezTo>
                    <a:pt x="2978" y="4022"/>
                    <a:pt x="3073" y="3959"/>
                    <a:pt x="3168" y="3927"/>
                  </a:cubicBezTo>
                  <a:cubicBezTo>
                    <a:pt x="3200" y="3927"/>
                    <a:pt x="3231" y="3927"/>
                    <a:pt x="3263" y="3959"/>
                  </a:cubicBezTo>
                  <a:lnTo>
                    <a:pt x="3580" y="4244"/>
                  </a:lnTo>
                  <a:cubicBezTo>
                    <a:pt x="3595" y="4260"/>
                    <a:pt x="3611" y="4268"/>
                    <a:pt x="3627" y="4268"/>
                  </a:cubicBezTo>
                  <a:cubicBezTo>
                    <a:pt x="3643" y="4268"/>
                    <a:pt x="3659" y="4260"/>
                    <a:pt x="3675" y="4244"/>
                  </a:cubicBezTo>
                  <a:lnTo>
                    <a:pt x="4276" y="3674"/>
                  </a:lnTo>
                  <a:cubicBezTo>
                    <a:pt x="4308" y="3674"/>
                    <a:pt x="4308" y="3611"/>
                    <a:pt x="4276" y="3579"/>
                  </a:cubicBezTo>
                  <a:lnTo>
                    <a:pt x="3991" y="3262"/>
                  </a:lnTo>
                  <a:cubicBezTo>
                    <a:pt x="3960" y="3231"/>
                    <a:pt x="3960" y="3199"/>
                    <a:pt x="3960" y="3167"/>
                  </a:cubicBezTo>
                  <a:cubicBezTo>
                    <a:pt x="4023" y="3072"/>
                    <a:pt x="4055" y="2977"/>
                    <a:pt x="4086" y="2882"/>
                  </a:cubicBezTo>
                  <a:cubicBezTo>
                    <a:pt x="4086" y="2851"/>
                    <a:pt x="4150" y="2819"/>
                    <a:pt x="4181" y="2819"/>
                  </a:cubicBezTo>
                  <a:lnTo>
                    <a:pt x="4625" y="2851"/>
                  </a:lnTo>
                  <a:cubicBezTo>
                    <a:pt x="4656" y="2851"/>
                    <a:pt x="4688" y="2819"/>
                    <a:pt x="4688" y="2756"/>
                  </a:cubicBezTo>
                  <a:lnTo>
                    <a:pt x="4688" y="1932"/>
                  </a:lnTo>
                  <a:cubicBezTo>
                    <a:pt x="4688" y="1901"/>
                    <a:pt x="4656" y="1869"/>
                    <a:pt x="4625" y="1869"/>
                  </a:cubicBezTo>
                  <a:lnTo>
                    <a:pt x="4181" y="1869"/>
                  </a:lnTo>
                  <a:cubicBezTo>
                    <a:pt x="4150" y="1869"/>
                    <a:pt x="4118" y="1837"/>
                    <a:pt x="4118" y="1806"/>
                  </a:cubicBezTo>
                  <a:cubicBezTo>
                    <a:pt x="4086" y="1711"/>
                    <a:pt x="4055" y="1616"/>
                    <a:pt x="3991" y="1521"/>
                  </a:cubicBezTo>
                  <a:cubicBezTo>
                    <a:pt x="3991" y="1489"/>
                    <a:pt x="3991" y="1426"/>
                    <a:pt x="4023" y="1394"/>
                  </a:cubicBezTo>
                  <a:lnTo>
                    <a:pt x="4308" y="1109"/>
                  </a:lnTo>
                  <a:cubicBezTo>
                    <a:pt x="4340" y="1077"/>
                    <a:pt x="4340" y="1014"/>
                    <a:pt x="4308" y="1014"/>
                  </a:cubicBezTo>
                  <a:lnTo>
                    <a:pt x="3738" y="412"/>
                  </a:lnTo>
                  <a:cubicBezTo>
                    <a:pt x="3722" y="396"/>
                    <a:pt x="3706" y="388"/>
                    <a:pt x="3690" y="388"/>
                  </a:cubicBezTo>
                  <a:cubicBezTo>
                    <a:pt x="3675" y="388"/>
                    <a:pt x="3659" y="396"/>
                    <a:pt x="3643" y="412"/>
                  </a:cubicBezTo>
                  <a:lnTo>
                    <a:pt x="3326" y="729"/>
                  </a:lnTo>
                  <a:cubicBezTo>
                    <a:pt x="3305" y="729"/>
                    <a:pt x="3284" y="743"/>
                    <a:pt x="3263" y="743"/>
                  </a:cubicBezTo>
                  <a:cubicBezTo>
                    <a:pt x="3252" y="743"/>
                    <a:pt x="3242" y="739"/>
                    <a:pt x="3231" y="729"/>
                  </a:cubicBezTo>
                  <a:cubicBezTo>
                    <a:pt x="3136" y="666"/>
                    <a:pt x="3041" y="634"/>
                    <a:pt x="2915" y="602"/>
                  </a:cubicBezTo>
                  <a:cubicBezTo>
                    <a:pt x="2883" y="602"/>
                    <a:pt x="2883" y="571"/>
                    <a:pt x="2883" y="507"/>
                  </a:cubicBezTo>
                  <a:lnTo>
                    <a:pt x="2883" y="96"/>
                  </a:lnTo>
                  <a:cubicBezTo>
                    <a:pt x="2883" y="32"/>
                    <a:pt x="2851" y="1"/>
                    <a:pt x="278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6"/>
            <p:cNvSpPr/>
            <p:nvPr/>
          </p:nvSpPr>
          <p:spPr>
            <a:xfrm>
              <a:off x="6164175" y="2443800"/>
              <a:ext cx="126725" cy="125125"/>
            </a:xfrm>
            <a:custGeom>
              <a:avLst/>
              <a:gdLst/>
              <a:ahLst/>
              <a:cxnLst/>
              <a:rect l="l" t="t" r="r" b="b"/>
              <a:pathLst>
                <a:path w="5069" h="5005" extrusionOk="0">
                  <a:moveTo>
                    <a:pt x="2550" y="1837"/>
                  </a:moveTo>
                  <a:cubicBezTo>
                    <a:pt x="2725" y="1837"/>
                    <a:pt x="2899" y="1901"/>
                    <a:pt x="3041" y="2027"/>
                  </a:cubicBezTo>
                  <a:cubicBezTo>
                    <a:pt x="3168" y="2154"/>
                    <a:pt x="3231" y="2344"/>
                    <a:pt x="3231" y="2502"/>
                  </a:cubicBezTo>
                  <a:cubicBezTo>
                    <a:pt x="3231" y="2692"/>
                    <a:pt x="3136" y="2851"/>
                    <a:pt x="3010" y="2977"/>
                  </a:cubicBezTo>
                  <a:cubicBezTo>
                    <a:pt x="2883" y="3104"/>
                    <a:pt x="2709" y="3167"/>
                    <a:pt x="2535" y="3167"/>
                  </a:cubicBezTo>
                  <a:cubicBezTo>
                    <a:pt x="2360" y="3167"/>
                    <a:pt x="2186" y="3104"/>
                    <a:pt x="2059" y="2977"/>
                  </a:cubicBezTo>
                  <a:cubicBezTo>
                    <a:pt x="1933" y="2851"/>
                    <a:pt x="1838" y="2661"/>
                    <a:pt x="1838" y="2502"/>
                  </a:cubicBezTo>
                  <a:cubicBezTo>
                    <a:pt x="1838" y="2312"/>
                    <a:pt x="1933" y="2154"/>
                    <a:pt x="2059" y="2027"/>
                  </a:cubicBezTo>
                  <a:cubicBezTo>
                    <a:pt x="2202" y="1901"/>
                    <a:pt x="2376" y="1837"/>
                    <a:pt x="2550" y="1837"/>
                  </a:cubicBezTo>
                  <a:close/>
                  <a:moveTo>
                    <a:pt x="2534" y="1461"/>
                  </a:moveTo>
                  <a:cubicBezTo>
                    <a:pt x="2270" y="1461"/>
                    <a:pt x="2008" y="1556"/>
                    <a:pt x="1806" y="1742"/>
                  </a:cubicBezTo>
                  <a:cubicBezTo>
                    <a:pt x="1584" y="1932"/>
                    <a:pt x="1489" y="2217"/>
                    <a:pt x="1489" y="2502"/>
                  </a:cubicBezTo>
                  <a:cubicBezTo>
                    <a:pt x="1489" y="2756"/>
                    <a:pt x="1584" y="3041"/>
                    <a:pt x="1774" y="3231"/>
                  </a:cubicBezTo>
                  <a:cubicBezTo>
                    <a:pt x="1996" y="3452"/>
                    <a:pt x="2249" y="3547"/>
                    <a:pt x="2535" y="3547"/>
                  </a:cubicBezTo>
                  <a:cubicBezTo>
                    <a:pt x="2820" y="3547"/>
                    <a:pt x="3073" y="3452"/>
                    <a:pt x="3263" y="3262"/>
                  </a:cubicBezTo>
                  <a:cubicBezTo>
                    <a:pt x="3485" y="3072"/>
                    <a:pt x="3580" y="2787"/>
                    <a:pt x="3611" y="2502"/>
                  </a:cubicBezTo>
                  <a:cubicBezTo>
                    <a:pt x="3611" y="2249"/>
                    <a:pt x="3485" y="1964"/>
                    <a:pt x="3295" y="1774"/>
                  </a:cubicBezTo>
                  <a:cubicBezTo>
                    <a:pt x="3085" y="1564"/>
                    <a:pt x="2809" y="1461"/>
                    <a:pt x="2534" y="1461"/>
                  </a:cubicBezTo>
                  <a:close/>
                  <a:moveTo>
                    <a:pt x="2883" y="381"/>
                  </a:moveTo>
                  <a:lnTo>
                    <a:pt x="2851" y="729"/>
                  </a:lnTo>
                  <a:cubicBezTo>
                    <a:pt x="2851" y="824"/>
                    <a:pt x="2946" y="951"/>
                    <a:pt x="3041" y="982"/>
                  </a:cubicBezTo>
                  <a:cubicBezTo>
                    <a:pt x="3136" y="1014"/>
                    <a:pt x="3231" y="1046"/>
                    <a:pt x="3326" y="1077"/>
                  </a:cubicBezTo>
                  <a:cubicBezTo>
                    <a:pt x="3369" y="1106"/>
                    <a:pt x="3418" y="1121"/>
                    <a:pt x="3468" y="1121"/>
                  </a:cubicBezTo>
                  <a:cubicBezTo>
                    <a:pt x="3529" y="1121"/>
                    <a:pt x="3591" y="1098"/>
                    <a:pt x="3643" y="1046"/>
                  </a:cubicBezTo>
                  <a:lnTo>
                    <a:pt x="3865" y="824"/>
                  </a:lnTo>
                  <a:lnTo>
                    <a:pt x="4308" y="1236"/>
                  </a:lnTo>
                  <a:lnTo>
                    <a:pt x="4055" y="1457"/>
                  </a:lnTo>
                  <a:cubicBezTo>
                    <a:pt x="3960" y="1552"/>
                    <a:pt x="3960" y="1679"/>
                    <a:pt x="3991" y="1806"/>
                  </a:cubicBezTo>
                  <a:cubicBezTo>
                    <a:pt x="4055" y="1869"/>
                    <a:pt x="4086" y="1964"/>
                    <a:pt x="4118" y="2027"/>
                  </a:cubicBezTo>
                  <a:cubicBezTo>
                    <a:pt x="4150" y="2154"/>
                    <a:pt x="4245" y="2249"/>
                    <a:pt x="4371" y="2249"/>
                  </a:cubicBezTo>
                  <a:lnTo>
                    <a:pt x="4688" y="2249"/>
                  </a:lnTo>
                  <a:lnTo>
                    <a:pt x="4688" y="2819"/>
                  </a:lnTo>
                  <a:lnTo>
                    <a:pt x="4340" y="2819"/>
                  </a:lnTo>
                  <a:cubicBezTo>
                    <a:pt x="4245" y="2819"/>
                    <a:pt x="4118" y="2914"/>
                    <a:pt x="4086" y="3009"/>
                  </a:cubicBezTo>
                  <a:cubicBezTo>
                    <a:pt x="4055" y="3104"/>
                    <a:pt x="4023" y="3199"/>
                    <a:pt x="3991" y="3262"/>
                  </a:cubicBezTo>
                  <a:cubicBezTo>
                    <a:pt x="3928" y="3357"/>
                    <a:pt x="3928" y="3516"/>
                    <a:pt x="4023" y="3579"/>
                  </a:cubicBezTo>
                  <a:lnTo>
                    <a:pt x="4245" y="3832"/>
                  </a:lnTo>
                  <a:lnTo>
                    <a:pt x="3801" y="4244"/>
                  </a:lnTo>
                  <a:lnTo>
                    <a:pt x="3580" y="3991"/>
                  </a:lnTo>
                  <a:cubicBezTo>
                    <a:pt x="3540" y="3952"/>
                    <a:pt x="3465" y="3925"/>
                    <a:pt x="3391" y="3925"/>
                  </a:cubicBezTo>
                  <a:cubicBezTo>
                    <a:pt x="3345" y="3925"/>
                    <a:pt x="3299" y="3935"/>
                    <a:pt x="3263" y="3959"/>
                  </a:cubicBezTo>
                  <a:cubicBezTo>
                    <a:pt x="3200" y="3991"/>
                    <a:pt x="3105" y="4022"/>
                    <a:pt x="3010" y="4054"/>
                  </a:cubicBezTo>
                  <a:cubicBezTo>
                    <a:pt x="2883" y="4086"/>
                    <a:pt x="2820" y="4181"/>
                    <a:pt x="2820" y="4307"/>
                  </a:cubicBezTo>
                  <a:lnTo>
                    <a:pt x="2820" y="4624"/>
                  </a:lnTo>
                  <a:lnTo>
                    <a:pt x="2186" y="4624"/>
                  </a:lnTo>
                  <a:lnTo>
                    <a:pt x="2218" y="4307"/>
                  </a:lnTo>
                  <a:cubicBezTo>
                    <a:pt x="2218" y="4181"/>
                    <a:pt x="2123" y="4086"/>
                    <a:pt x="2028" y="4022"/>
                  </a:cubicBezTo>
                  <a:cubicBezTo>
                    <a:pt x="1933" y="3991"/>
                    <a:pt x="1838" y="3959"/>
                    <a:pt x="1774" y="3927"/>
                  </a:cubicBezTo>
                  <a:cubicBezTo>
                    <a:pt x="1726" y="3903"/>
                    <a:pt x="1678" y="3893"/>
                    <a:pt x="1631" y="3893"/>
                  </a:cubicBezTo>
                  <a:cubicBezTo>
                    <a:pt x="1556" y="3893"/>
                    <a:pt x="1485" y="3920"/>
                    <a:pt x="1426" y="3959"/>
                  </a:cubicBezTo>
                  <a:lnTo>
                    <a:pt x="1204" y="4181"/>
                  </a:lnTo>
                  <a:lnTo>
                    <a:pt x="793" y="3769"/>
                  </a:lnTo>
                  <a:lnTo>
                    <a:pt x="1014" y="3547"/>
                  </a:lnTo>
                  <a:cubicBezTo>
                    <a:pt x="1109" y="3452"/>
                    <a:pt x="1109" y="3326"/>
                    <a:pt x="1078" y="3231"/>
                  </a:cubicBezTo>
                  <a:cubicBezTo>
                    <a:pt x="1014" y="3136"/>
                    <a:pt x="983" y="3072"/>
                    <a:pt x="951" y="2977"/>
                  </a:cubicBezTo>
                  <a:cubicBezTo>
                    <a:pt x="919" y="2851"/>
                    <a:pt x="824" y="2787"/>
                    <a:pt x="698" y="2787"/>
                  </a:cubicBezTo>
                  <a:lnTo>
                    <a:pt x="381" y="2787"/>
                  </a:lnTo>
                  <a:lnTo>
                    <a:pt x="381" y="2186"/>
                  </a:lnTo>
                  <a:lnTo>
                    <a:pt x="729" y="2186"/>
                  </a:lnTo>
                  <a:cubicBezTo>
                    <a:pt x="824" y="2186"/>
                    <a:pt x="951" y="2122"/>
                    <a:pt x="983" y="1996"/>
                  </a:cubicBezTo>
                  <a:cubicBezTo>
                    <a:pt x="1014" y="1901"/>
                    <a:pt x="1046" y="1837"/>
                    <a:pt x="1078" y="1742"/>
                  </a:cubicBezTo>
                  <a:cubicBezTo>
                    <a:pt x="1141" y="1647"/>
                    <a:pt x="1141" y="1521"/>
                    <a:pt x="1046" y="1426"/>
                  </a:cubicBezTo>
                  <a:lnTo>
                    <a:pt x="824" y="1204"/>
                  </a:lnTo>
                  <a:lnTo>
                    <a:pt x="1236" y="792"/>
                  </a:lnTo>
                  <a:lnTo>
                    <a:pt x="1489" y="1014"/>
                  </a:lnTo>
                  <a:cubicBezTo>
                    <a:pt x="1530" y="1074"/>
                    <a:pt x="1595" y="1096"/>
                    <a:pt x="1670" y="1096"/>
                  </a:cubicBezTo>
                  <a:cubicBezTo>
                    <a:pt x="1713" y="1096"/>
                    <a:pt x="1760" y="1089"/>
                    <a:pt x="1806" y="1077"/>
                  </a:cubicBezTo>
                  <a:cubicBezTo>
                    <a:pt x="1869" y="1014"/>
                    <a:pt x="1964" y="982"/>
                    <a:pt x="2059" y="951"/>
                  </a:cubicBezTo>
                  <a:cubicBezTo>
                    <a:pt x="2186" y="919"/>
                    <a:pt x="2249" y="824"/>
                    <a:pt x="2249" y="697"/>
                  </a:cubicBezTo>
                  <a:lnTo>
                    <a:pt x="2249" y="381"/>
                  </a:lnTo>
                  <a:close/>
                  <a:moveTo>
                    <a:pt x="2154" y="1"/>
                  </a:moveTo>
                  <a:cubicBezTo>
                    <a:pt x="2028" y="1"/>
                    <a:pt x="1901" y="127"/>
                    <a:pt x="1901" y="254"/>
                  </a:cubicBezTo>
                  <a:lnTo>
                    <a:pt x="1901" y="634"/>
                  </a:lnTo>
                  <a:cubicBezTo>
                    <a:pt x="1838" y="666"/>
                    <a:pt x="1774" y="666"/>
                    <a:pt x="1711" y="697"/>
                  </a:cubicBezTo>
                  <a:lnTo>
                    <a:pt x="1458" y="444"/>
                  </a:lnTo>
                  <a:cubicBezTo>
                    <a:pt x="1394" y="396"/>
                    <a:pt x="1323" y="373"/>
                    <a:pt x="1256" y="373"/>
                  </a:cubicBezTo>
                  <a:cubicBezTo>
                    <a:pt x="1189" y="373"/>
                    <a:pt x="1125" y="396"/>
                    <a:pt x="1078" y="444"/>
                  </a:cubicBezTo>
                  <a:lnTo>
                    <a:pt x="476" y="1014"/>
                  </a:lnTo>
                  <a:cubicBezTo>
                    <a:pt x="444" y="1046"/>
                    <a:pt x="413" y="1109"/>
                    <a:pt x="413" y="1204"/>
                  </a:cubicBezTo>
                  <a:cubicBezTo>
                    <a:pt x="413" y="1267"/>
                    <a:pt x="413" y="1331"/>
                    <a:pt x="476" y="1362"/>
                  </a:cubicBezTo>
                  <a:lnTo>
                    <a:pt x="729" y="1647"/>
                  </a:lnTo>
                  <a:cubicBezTo>
                    <a:pt x="698" y="1679"/>
                    <a:pt x="666" y="1742"/>
                    <a:pt x="666" y="1806"/>
                  </a:cubicBezTo>
                  <a:lnTo>
                    <a:pt x="286" y="1806"/>
                  </a:lnTo>
                  <a:cubicBezTo>
                    <a:pt x="128" y="1806"/>
                    <a:pt x="33" y="1932"/>
                    <a:pt x="33" y="2059"/>
                  </a:cubicBezTo>
                  <a:lnTo>
                    <a:pt x="1" y="2882"/>
                  </a:lnTo>
                  <a:cubicBezTo>
                    <a:pt x="1" y="3009"/>
                    <a:pt x="128" y="3136"/>
                    <a:pt x="254" y="3136"/>
                  </a:cubicBezTo>
                  <a:lnTo>
                    <a:pt x="634" y="3136"/>
                  </a:lnTo>
                  <a:cubicBezTo>
                    <a:pt x="666" y="3199"/>
                    <a:pt x="666" y="3262"/>
                    <a:pt x="698" y="3326"/>
                  </a:cubicBezTo>
                  <a:lnTo>
                    <a:pt x="444" y="3579"/>
                  </a:lnTo>
                  <a:cubicBezTo>
                    <a:pt x="381" y="3642"/>
                    <a:pt x="349" y="3706"/>
                    <a:pt x="349" y="3769"/>
                  </a:cubicBezTo>
                  <a:cubicBezTo>
                    <a:pt x="349" y="3832"/>
                    <a:pt x="381" y="3896"/>
                    <a:pt x="444" y="3959"/>
                  </a:cubicBezTo>
                  <a:lnTo>
                    <a:pt x="1014" y="4529"/>
                  </a:lnTo>
                  <a:cubicBezTo>
                    <a:pt x="1065" y="4580"/>
                    <a:pt x="1134" y="4613"/>
                    <a:pt x="1207" y="4613"/>
                  </a:cubicBezTo>
                  <a:cubicBezTo>
                    <a:pt x="1270" y="4613"/>
                    <a:pt x="1336" y="4588"/>
                    <a:pt x="1394" y="4529"/>
                  </a:cubicBezTo>
                  <a:lnTo>
                    <a:pt x="1648" y="4276"/>
                  </a:lnTo>
                  <a:cubicBezTo>
                    <a:pt x="1711" y="4307"/>
                    <a:pt x="1774" y="4339"/>
                    <a:pt x="1838" y="4371"/>
                  </a:cubicBezTo>
                  <a:lnTo>
                    <a:pt x="1838" y="4719"/>
                  </a:lnTo>
                  <a:cubicBezTo>
                    <a:pt x="1838" y="4783"/>
                    <a:pt x="1838" y="4878"/>
                    <a:pt x="1901" y="4909"/>
                  </a:cubicBezTo>
                  <a:cubicBezTo>
                    <a:pt x="1933" y="4973"/>
                    <a:pt x="2028" y="5004"/>
                    <a:pt x="2091" y="5004"/>
                  </a:cubicBezTo>
                  <a:lnTo>
                    <a:pt x="2915" y="5004"/>
                  </a:lnTo>
                  <a:cubicBezTo>
                    <a:pt x="3073" y="5004"/>
                    <a:pt x="3168" y="4878"/>
                    <a:pt x="3168" y="4751"/>
                  </a:cubicBezTo>
                  <a:lnTo>
                    <a:pt x="3168" y="4402"/>
                  </a:lnTo>
                  <a:cubicBezTo>
                    <a:pt x="3263" y="4371"/>
                    <a:pt x="3295" y="4339"/>
                    <a:pt x="3358" y="4307"/>
                  </a:cubicBezTo>
                  <a:lnTo>
                    <a:pt x="3643" y="4592"/>
                  </a:lnTo>
                  <a:cubicBezTo>
                    <a:pt x="3690" y="4640"/>
                    <a:pt x="3754" y="4664"/>
                    <a:pt x="3817" y="4664"/>
                  </a:cubicBezTo>
                  <a:cubicBezTo>
                    <a:pt x="3880" y="4664"/>
                    <a:pt x="3944" y="4640"/>
                    <a:pt x="3991" y="4592"/>
                  </a:cubicBezTo>
                  <a:lnTo>
                    <a:pt x="4593" y="4022"/>
                  </a:lnTo>
                  <a:cubicBezTo>
                    <a:pt x="4625" y="3959"/>
                    <a:pt x="4656" y="3896"/>
                    <a:pt x="4656" y="3832"/>
                  </a:cubicBezTo>
                  <a:cubicBezTo>
                    <a:pt x="4656" y="3769"/>
                    <a:pt x="4656" y="3706"/>
                    <a:pt x="4593" y="3642"/>
                  </a:cubicBezTo>
                  <a:lnTo>
                    <a:pt x="4340" y="3389"/>
                  </a:lnTo>
                  <a:cubicBezTo>
                    <a:pt x="4371" y="3326"/>
                    <a:pt x="4403" y="3262"/>
                    <a:pt x="4435" y="3199"/>
                  </a:cubicBezTo>
                  <a:lnTo>
                    <a:pt x="4783" y="3199"/>
                  </a:lnTo>
                  <a:cubicBezTo>
                    <a:pt x="4941" y="3199"/>
                    <a:pt x="5036" y="3104"/>
                    <a:pt x="5036" y="2946"/>
                  </a:cubicBezTo>
                  <a:lnTo>
                    <a:pt x="5068" y="2154"/>
                  </a:lnTo>
                  <a:cubicBezTo>
                    <a:pt x="5068" y="2059"/>
                    <a:pt x="5036" y="1996"/>
                    <a:pt x="4973" y="1964"/>
                  </a:cubicBezTo>
                  <a:cubicBezTo>
                    <a:pt x="4941" y="1901"/>
                    <a:pt x="4878" y="1869"/>
                    <a:pt x="4815" y="1869"/>
                  </a:cubicBezTo>
                  <a:lnTo>
                    <a:pt x="4435" y="1869"/>
                  </a:lnTo>
                  <a:cubicBezTo>
                    <a:pt x="4403" y="1806"/>
                    <a:pt x="4403" y="1742"/>
                    <a:pt x="4371" y="1679"/>
                  </a:cubicBezTo>
                  <a:lnTo>
                    <a:pt x="4625" y="1426"/>
                  </a:lnTo>
                  <a:cubicBezTo>
                    <a:pt x="4688" y="1394"/>
                    <a:pt x="4720" y="1331"/>
                    <a:pt x="4720" y="1267"/>
                  </a:cubicBezTo>
                  <a:cubicBezTo>
                    <a:pt x="4720" y="1172"/>
                    <a:pt x="4688" y="1109"/>
                    <a:pt x="4625" y="1077"/>
                  </a:cubicBezTo>
                  <a:lnTo>
                    <a:pt x="4055" y="476"/>
                  </a:lnTo>
                  <a:cubicBezTo>
                    <a:pt x="4007" y="428"/>
                    <a:pt x="3944" y="404"/>
                    <a:pt x="3876" y="404"/>
                  </a:cubicBezTo>
                  <a:cubicBezTo>
                    <a:pt x="3809" y="404"/>
                    <a:pt x="3738" y="428"/>
                    <a:pt x="3675" y="476"/>
                  </a:cubicBezTo>
                  <a:lnTo>
                    <a:pt x="3421" y="729"/>
                  </a:lnTo>
                  <a:cubicBezTo>
                    <a:pt x="3358" y="697"/>
                    <a:pt x="3295" y="666"/>
                    <a:pt x="3231" y="634"/>
                  </a:cubicBezTo>
                  <a:lnTo>
                    <a:pt x="3231" y="286"/>
                  </a:lnTo>
                  <a:cubicBezTo>
                    <a:pt x="3263" y="159"/>
                    <a:pt x="3136" y="32"/>
                    <a:pt x="2978" y="32"/>
                  </a:cubicBezTo>
                  <a:lnTo>
                    <a:pt x="215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6"/>
            <p:cNvSpPr/>
            <p:nvPr/>
          </p:nvSpPr>
          <p:spPr>
            <a:xfrm>
              <a:off x="6092925" y="2403425"/>
              <a:ext cx="268425" cy="22975"/>
            </a:xfrm>
            <a:custGeom>
              <a:avLst/>
              <a:gdLst/>
              <a:ahLst/>
              <a:cxnLst/>
              <a:rect l="l" t="t" r="r" b="b"/>
              <a:pathLst>
                <a:path w="10737" h="919" extrusionOk="0">
                  <a:moveTo>
                    <a:pt x="412" y="0"/>
                  </a:moveTo>
                  <a:cubicBezTo>
                    <a:pt x="191" y="0"/>
                    <a:pt x="1" y="190"/>
                    <a:pt x="1" y="412"/>
                  </a:cubicBezTo>
                  <a:lnTo>
                    <a:pt x="1" y="507"/>
                  </a:lnTo>
                  <a:cubicBezTo>
                    <a:pt x="1" y="729"/>
                    <a:pt x="191" y="919"/>
                    <a:pt x="412" y="919"/>
                  </a:cubicBezTo>
                  <a:lnTo>
                    <a:pt x="10325" y="919"/>
                  </a:lnTo>
                  <a:cubicBezTo>
                    <a:pt x="10547" y="919"/>
                    <a:pt x="10737" y="729"/>
                    <a:pt x="10737" y="507"/>
                  </a:cubicBezTo>
                  <a:lnTo>
                    <a:pt x="10737" y="412"/>
                  </a:lnTo>
                  <a:cubicBezTo>
                    <a:pt x="10737" y="190"/>
                    <a:pt x="10547" y="0"/>
                    <a:pt x="10325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6"/>
            <p:cNvSpPr/>
            <p:nvPr/>
          </p:nvSpPr>
          <p:spPr>
            <a:xfrm>
              <a:off x="6088175" y="2399475"/>
              <a:ext cx="277925" cy="30900"/>
            </a:xfrm>
            <a:custGeom>
              <a:avLst/>
              <a:gdLst/>
              <a:ahLst/>
              <a:cxnLst/>
              <a:rect l="l" t="t" r="r" b="b"/>
              <a:pathLst>
                <a:path w="11117" h="1236" extrusionOk="0">
                  <a:moveTo>
                    <a:pt x="10515" y="348"/>
                  </a:moveTo>
                  <a:cubicBezTo>
                    <a:pt x="10642" y="348"/>
                    <a:pt x="10737" y="443"/>
                    <a:pt x="10737" y="570"/>
                  </a:cubicBezTo>
                  <a:lnTo>
                    <a:pt x="10737" y="665"/>
                  </a:lnTo>
                  <a:cubicBezTo>
                    <a:pt x="10737" y="792"/>
                    <a:pt x="10642" y="887"/>
                    <a:pt x="10515" y="887"/>
                  </a:cubicBezTo>
                  <a:lnTo>
                    <a:pt x="602" y="887"/>
                  </a:lnTo>
                  <a:cubicBezTo>
                    <a:pt x="476" y="887"/>
                    <a:pt x="381" y="792"/>
                    <a:pt x="381" y="665"/>
                  </a:cubicBezTo>
                  <a:lnTo>
                    <a:pt x="381" y="570"/>
                  </a:lnTo>
                  <a:cubicBezTo>
                    <a:pt x="381" y="443"/>
                    <a:pt x="476" y="348"/>
                    <a:pt x="602" y="348"/>
                  </a:cubicBezTo>
                  <a:close/>
                  <a:moveTo>
                    <a:pt x="602" y="0"/>
                  </a:moveTo>
                  <a:cubicBezTo>
                    <a:pt x="254" y="0"/>
                    <a:pt x="1" y="253"/>
                    <a:pt x="1" y="570"/>
                  </a:cubicBezTo>
                  <a:lnTo>
                    <a:pt x="1" y="665"/>
                  </a:lnTo>
                  <a:cubicBezTo>
                    <a:pt x="1" y="982"/>
                    <a:pt x="254" y="1235"/>
                    <a:pt x="602" y="1235"/>
                  </a:cubicBezTo>
                  <a:lnTo>
                    <a:pt x="10515" y="1235"/>
                  </a:lnTo>
                  <a:cubicBezTo>
                    <a:pt x="10832" y="1235"/>
                    <a:pt x="11117" y="982"/>
                    <a:pt x="11117" y="665"/>
                  </a:cubicBezTo>
                  <a:lnTo>
                    <a:pt x="11117" y="570"/>
                  </a:lnTo>
                  <a:cubicBezTo>
                    <a:pt x="11117" y="253"/>
                    <a:pt x="10832" y="0"/>
                    <a:pt x="105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6"/>
            <p:cNvSpPr/>
            <p:nvPr/>
          </p:nvSpPr>
          <p:spPr>
            <a:xfrm>
              <a:off x="5980500" y="2479750"/>
              <a:ext cx="190050" cy="308475"/>
            </a:xfrm>
            <a:custGeom>
              <a:avLst/>
              <a:gdLst/>
              <a:ahLst/>
              <a:cxnLst/>
              <a:rect l="l" t="t" r="r" b="b"/>
              <a:pathLst>
                <a:path w="7602" h="12339" extrusionOk="0">
                  <a:moveTo>
                    <a:pt x="6935" y="0"/>
                  </a:moveTo>
                  <a:cubicBezTo>
                    <a:pt x="6761" y="0"/>
                    <a:pt x="6586" y="81"/>
                    <a:pt x="6461" y="241"/>
                  </a:cubicBezTo>
                  <a:lnTo>
                    <a:pt x="5194" y="1824"/>
                  </a:lnTo>
                  <a:cubicBezTo>
                    <a:pt x="5068" y="1634"/>
                    <a:pt x="4941" y="1444"/>
                    <a:pt x="4814" y="1223"/>
                  </a:cubicBezTo>
                  <a:cubicBezTo>
                    <a:pt x="4529" y="779"/>
                    <a:pt x="4054" y="494"/>
                    <a:pt x="3389" y="494"/>
                  </a:cubicBezTo>
                  <a:lnTo>
                    <a:pt x="3358" y="494"/>
                  </a:lnTo>
                  <a:lnTo>
                    <a:pt x="1743" y="526"/>
                  </a:lnTo>
                  <a:cubicBezTo>
                    <a:pt x="539" y="526"/>
                    <a:pt x="32" y="1096"/>
                    <a:pt x="32" y="1793"/>
                  </a:cubicBezTo>
                  <a:cubicBezTo>
                    <a:pt x="32" y="1824"/>
                    <a:pt x="32" y="5910"/>
                    <a:pt x="32" y="5910"/>
                  </a:cubicBezTo>
                  <a:cubicBezTo>
                    <a:pt x="1" y="6258"/>
                    <a:pt x="286" y="6511"/>
                    <a:pt x="602" y="6511"/>
                  </a:cubicBezTo>
                  <a:lnTo>
                    <a:pt x="634" y="6511"/>
                  </a:lnTo>
                  <a:cubicBezTo>
                    <a:pt x="824" y="6511"/>
                    <a:pt x="1014" y="6416"/>
                    <a:pt x="1109" y="6258"/>
                  </a:cubicBezTo>
                  <a:lnTo>
                    <a:pt x="2756" y="6258"/>
                  </a:lnTo>
                  <a:lnTo>
                    <a:pt x="2756" y="11547"/>
                  </a:lnTo>
                  <a:cubicBezTo>
                    <a:pt x="2756" y="11990"/>
                    <a:pt x="3104" y="12338"/>
                    <a:pt x="3548" y="12338"/>
                  </a:cubicBezTo>
                  <a:cubicBezTo>
                    <a:pt x="3991" y="12338"/>
                    <a:pt x="4339" y="11990"/>
                    <a:pt x="4339" y="11547"/>
                  </a:cubicBezTo>
                  <a:lnTo>
                    <a:pt x="4276" y="6258"/>
                  </a:lnTo>
                  <a:lnTo>
                    <a:pt x="4213" y="2521"/>
                  </a:lnTo>
                  <a:lnTo>
                    <a:pt x="4213" y="2521"/>
                  </a:lnTo>
                  <a:cubicBezTo>
                    <a:pt x="4371" y="2743"/>
                    <a:pt x="4529" y="2964"/>
                    <a:pt x="4688" y="3186"/>
                  </a:cubicBezTo>
                  <a:cubicBezTo>
                    <a:pt x="4814" y="3345"/>
                    <a:pt x="4973" y="3408"/>
                    <a:pt x="5163" y="3408"/>
                  </a:cubicBezTo>
                  <a:cubicBezTo>
                    <a:pt x="5353" y="3408"/>
                    <a:pt x="5543" y="3313"/>
                    <a:pt x="5638" y="3186"/>
                  </a:cubicBezTo>
                  <a:lnTo>
                    <a:pt x="7411" y="1001"/>
                  </a:lnTo>
                  <a:cubicBezTo>
                    <a:pt x="7601" y="716"/>
                    <a:pt x="7570" y="368"/>
                    <a:pt x="7316" y="146"/>
                  </a:cubicBezTo>
                  <a:cubicBezTo>
                    <a:pt x="7205" y="49"/>
                    <a:pt x="7070" y="0"/>
                    <a:pt x="693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6"/>
            <p:cNvSpPr/>
            <p:nvPr/>
          </p:nvSpPr>
          <p:spPr>
            <a:xfrm>
              <a:off x="5976550" y="2475275"/>
              <a:ext cx="199550" cy="317700"/>
            </a:xfrm>
            <a:custGeom>
              <a:avLst/>
              <a:gdLst/>
              <a:ahLst/>
              <a:cxnLst/>
              <a:rect l="l" t="t" r="r" b="b"/>
              <a:pathLst>
                <a:path w="7982" h="12708" extrusionOk="0">
                  <a:moveTo>
                    <a:pt x="7131" y="0"/>
                  </a:moveTo>
                  <a:cubicBezTo>
                    <a:pt x="7097" y="0"/>
                    <a:pt x="7064" y="3"/>
                    <a:pt x="7031" y="8"/>
                  </a:cubicBezTo>
                  <a:cubicBezTo>
                    <a:pt x="6809" y="8"/>
                    <a:pt x="6619" y="135"/>
                    <a:pt x="6493" y="293"/>
                  </a:cubicBezTo>
                  <a:lnTo>
                    <a:pt x="5352" y="1687"/>
                  </a:lnTo>
                  <a:cubicBezTo>
                    <a:pt x="5289" y="1560"/>
                    <a:pt x="5194" y="1433"/>
                    <a:pt x="5131" y="1307"/>
                  </a:cubicBezTo>
                  <a:cubicBezTo>
                    <a:pt x="4782" y="768"/>
                    <a:pt x="4244" y="483"/>
                    <a:pt x="3579" y="483"/>
                  </a:cubicBezTo>
                  <a:lnTo>
                    <a:pt x="3516" y="483"/>
                  </a:lnTo>
                  <a:lnTo>
                    <a:pt x="1901" y="515"/>
                  </a:lnTo>
                  <a:lnTo>
                    <a:pt x="1869" y="515"/>
                  </a:lnTo>
                  <a:cubicBezTo>
                    <a:pt x="729" y="515"/>
                    <a:pt x="32" y="1053"/>
                    <a:pt x="0" y="1972"/>
                  </a:cubicBezTo>
                  <a:cubicBezTo>
                    <a:pt x="0" y="2003"/>
                    <a:pt x="0" y="5424"/>
                    <a:pt x="0" y="6089"/>
                  </a:cubicBezTo>
                  <a:cubicBezTo>
                    <a:pt x="0" y="6310"/>
                    <a:pt x="64" y="6500"/>
                    <a:pt x="222" y="6659"/>
                  </a:cubicBezTo>
                  <a:cubicBezTo>
                    <a:pt x="380" y="6785"/>
                    <a:pt x="570" y="6880"/>
                    <a:pt x="760" y="6880"/>
                  </a:cubicBezTo>
                  <a:lnTo>
                    <a:pt x="792" y="6880"/>
                  </a:lnTo>
                  <a:cubicBezTo>
                    <a:pt x="1045" y="6880"/>
                    <a:pt x="1299" y="6754"/>
                    <a:pt x="1457" y="6532"/>
                  </a:cubicBezTo>
                  <a:cubicBezTo>
                    <a:pt x="1489" y="6437"/>
                    <a:pt x="1489" y="6342"/>
                    <a:pt x="1394" y="6279"/>
                  </a:cubicBezTo>
                  <a:cubicBezTo>
                    <a:pt x="1360" y="6256"/>
                    <a:pt x="1327" y="6246"/>
                    <a:pt x="1294" y="6246"/>
                  </a:cubicBezTo>
                  <a:cubicBezTo>
                    <a:pt x="1236" y="6246"/>
                    <a:pt x="1181" y="6281"/>
                    <a:pt x="1140" y="6342"/>
                  </a:cubicBezTo>
                  <a:cubicBezTo>
                    <a:pt x="1077" y="6437"/>
                    <a:pt x="919" y="6500"/>
                    <a:pt x="792" y="6500"/>
                  </a:cubicBezTo>
                  <a:cubicBezTo>
                    <a:pt x="665" y="6500"/>
                    <a:pt x="570" y="6469"/>
                    <a:pt x="475" y="6374"/>
                  </a:cubicBezTo>
                  <a:cubicBezTo>
                    <a:pt x="412" y="6310"/>
                    <a:pt x="380" y="6215"/>
                    <a:pt x="380" y="6089"/>
                  </a:cubicBezTo>
                  <a:cubicBezTo>
                    <a:pt x="380" y="6057"/>
                    <a:pt x="380" y="2035"/>
                    <a:pt x="380" y="1972"/>
                  </a:cubicBezTo>
                  <a:cubicBezTo>
                    <a:pt x="380" y="1275"/>
                    <a:pt x="919" y="895"/>
                    <a:pt x="1869" y="895"/>
                  </a:cubicBezTo>
                  <a:lnTo>
                    <a:pt x="1901" y="895"/>
                  </a:lnTo>
                  <a:lnTo>
                    <a:pt x="3516" y="863"/>
                  </a:lnTo>
                  <a:lnTo>
                    <a:pt x="3547" y="863"/>
                  </a:lnTo>
                  <a:cubicBezTo>
                    <a:pt x="4117" y="863"/>
                    <a:pt x="4529" y="1085"/>
                    <a:pt x="4814" y="1528"/>
                  </a:cubicBezTo>
                  <a:cubicBezTo>
                    <a:pt x="4909" y="1687"/>
                    <a:pt x="5067" y="1908"/>
                    <a:pt x="5194" y="2130"/>
                  </a:cubicBezTo>
                  <a:cubicBezTo>
                    <a:pt x="5226" y="2162"/>
                    <a:pt x="5289" y="2193"/>
                    <a:pt x="5352" y="2193"/>
                  </a:cubicBezTo>
                  <a:cubicBezTo>
                    <a:pt x="5416" y="2193"/>
                    <a:pt x="5447" y="2162"/>
                    <a:pt x="5511" y="2130"/>
                  </a:cubicBezTo>
                  <a:lnTo>
                    <a:pt x="6778" y="515"/>
                  </a:lnTo>
                  <a:cubicBezTo>
                    <a:pt x="6841" y="452"/>
                    <a:pt x="6936" y="388"/>
                    <a:pt x="7063" y="388"/>
                  </a:cubicBezTo>
                  <a:cubicBezTo>
                    <a:pt x="7086" y="380"/>
                    <a:pt x="7112" y="376"/>
                    <a:pt x="7139" y="376"/>
                  </a:cubicBezTo>
                  <a:cubicBezTo>
                    <a:pt x="7219" y="376"/>
                    <a:pt x="7308" y="412"/>
                    <a:pt x="7379" y="483"/>
                  </a:cubicBezTo>
                  <a:cubicBezTo>
                    <a:pt x="7538" y="610"/>
                    <a:pt x="7569" y="863"/>
                    <a:pt x="7411" y="1053"/>
                  </a:cubicBezTo>
                  <a:lnTo>
                    <a:pt x="5669" y="3238"/>
                  </a:lnTo>
                  <a:cubicBezTo>
                    <a:pt x="5574" y="3365"/>
                    <a:pt x="5479" y="3397"/>
                    <a:pt x="5321" y="3397"/>
                  </a:cubicBezTo>
                  <a:cubicBezTo>
                    <a:pt x="5194" y="3397"/>
                    <a:pt x="5099" y="3365"/>
                    <a:pt x="5004" y="3270"/>
                  </a:cubicBezTo>
                  <a:lnTo>
                    <a:pt x="5004" y="3238"/>
                  </a:lnTo>
                  <a:cubicBezTo>
                    <a:pt x="4846" y="3048"/>
                    <a:pt x="4687" y="2827"/>
                    <a:pt x="4529" y="2605"/>
                  </a:cubicBezTo>
                  <a:cubicBezTo>
                    <a:pt x="4466" y="2542"/>
                    <a:pt x="4402" y="2510"/>
                    <a:pt x="4307" y="2510"/>
                  </a:cubicBezTo>
                  <a:cubicBezTo>
                    <a:pt x="4244" y="2542"/>
                    <a:pt x="4181" y="2637"/>
                    <a:pt x="4181" y="2700"/>
                  </a:cubicBezTo>
                  <a:lnTo>
                    <a:pt x="4244" y="6469"/>
                  </a:lnTo>
                  <a:lnTo>
                    <a:pt x="4307" y="11726"/>
                  </a:lnTo>
                  <a:cubicBezTo>
                    <a:pt x="4307" y="12074"/>
                    <a:pt x="4022" y="12327"/>
                    <a:pt x="3706" y="12327"/>
                  </a:cubicBezTo>
                  <a:cubicBezTo>
                    <a:pt x="3357" y="12327"/>
                    <a:pt x="3072" y="12074"/>
                    <a:pt x="3072" y="11726"/>
                  </a:cubicBezTo>
                  <a:lnTo>
                    <a:pt x="3072" y="6469"/>
                  </a:lnTo>
                  <a:cubicBezTo>
                    <a:pt x="3072" y="6342"/>
                    <a:pt x="3009" y="6279"/>
                    <a:pt x="2914" y="6279"/>
                  </a:cubicBezTo>
                  <a:cubicBezTo>
                    <a:pt x="2787" y="6279"/>
                    <a:pt x="2724" y="6342"/>
                    <a:pt x="2724" y="6469"/>
                  </a:cubicBezTo>
                  <a:lnTo>
                    <a:pt x="2724" y="11726"/>
                  </a:lnTo>
                  <a:cubicBezTo>
                    <a:pt x="2724" y="12264"/>
                    <a:pt x="3136" y="12707"/>
                    <a:pt x="3706" y="12707"/>
                  </a:cubicBezTo>
                  <a:cubicBezTo>
                    <a:pt x="4244" y="12707"/>
                    <a:pt x="4687" y="12264"/>
                    <a:pt x="4687" y="11726"/>
                  </a:cubicBezTo>
                  <a:lnTo>
                    <a:pt x="4624" y="6437"/>
                  </a:lnTo>
                  <a:lnTo>
                    <a:pt x="4561" y="3270"/>
                  </a:lnTo>
                  <a:lnTo>
                    <a:pt x="4561" y="3270"/>
                  </a:lnTo>
                  <a:cubicBezTo>
                    <a:pt x="4624" y="3333"/>
                    <a:pt x="4656" y="3397"/>
                    <a:pt x="4719" y="3460"/>
                  </a:cubicBezTo>
                  <a:lnTo>
                    <a:pt x="4719" y="3492"/>
                  </a:lnTo>
                  <a:cubicBezTo>
                    <a:pt x="4877" y="3650"/>
                    <a:pt x="5099" y="3777"/>
                    <a:pt x="5321" y="3777"/>
                  </a:cubicBezTo>
                  <a:cubicBezTo>
                    <a:pt x="5574" y="3777"/>
                    <a:pt x="5796" y="3650"/>
                    <a:pt x="5954" y="3460"/>
                  </a:cubicBezTo>
                  <a:lnTo>
                    <a:pt x="7696" y="1275"/>
                  </a:lnTo>
                  <a:cubicBezTo>
                    <a:pt x="7981" y="927"/>
                    <a:pt x="7918" y="452"/>
                    <a:pt x="7601" y="167"/>
                  </a:cubicBezTo>
                  <a:cubicBezTo>
                    <a:pt x="7470" y="62"/>
                    <a:pt x="7295" y="0"/>
                    <a:pt x="713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6"/>
            <p:cNvSpPr/>
            <p:nvPr/>
          </p:nvSpPr>
          <p:spPr>
            <a:xfrm>
              <a:off x="6009000" y="2415300"/>
              <a:ext cx="66550" cy="64950"/>
            </a:xfrm>
            <a:custGeom>
              <a:avLst/>
              <a:gdLst/>
              <a:ahLst/>
              <a:cxnLst/>
              <a:rect l="l" t="t" r="r" b="b"/>
              <a:pathLst>
                <a:path w="2662" h="2598" extrusionOk="0">
                  <a:moveTo>
                    <a:pt x="1331" y="0"/>
                  </a:moveTo>
                  <a:cubicBezTo>
                    <a:pt x="603" y="0"/>
                    <a:pt x="1" y="570"/>
                    <a:pt x="1" y="1299"/>
                  </a:cubicBezTo>
                  <a:cubicBezTo>
                    <a:pt x="1" y="1996"/>
                    <a:pt x="603" y="2597"/>
                    <a:pt x="1331" y="2597"/>
                  </a:cubicBezTo>
                  <a:cubicBezTo>
                    <a:pt x="2059" y="2597"/>
                    <a:pt x="2661" y="1996"/>
                    <a:pt x="2661" y="1299"/>
                  </a:cubicBezTo>
                  <a:cubicBezTo>
                    <a:pt x="2661" y="570"/>
                    <a:pt x="2059" y="0"/>
                    <a:pt x="1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6"/>
            <p:cNvSpPr/>
            <p:nvPr/>
          </p:nvSpPr>
          <p:spPr>
            <a:xfrm>
              <a:off x="6004250" y="2410550"/>
              <a:ext cx="76050" cy="74450"/>
            </a:xfrm>
            <a:custGeom>
              <a:avLst/>
              <a:gdLst/>
              <a:ahLst/>
              <a:cxnLst/>
              <a:rect l="l" t="t" r="r" b="b"/>
              <a:pathLst>
                <a:path w="3042" h="2978" extrusionOk="0">
                  <a:moveTo>
                    <a:pt x="1521" y="349"/>
                  </a:moveTo>
                  <a:cubicBezTo>
                    <a:pt x="2154" y="349"/>
                    <a:pt x="2661" y="855"/>
                    <a:pt x="2661" y="1489"/>
                  </a:cubicBezTo>
                  <a:cubicBezTo>
                    <a:pt x="2661" y="2091"/>
                    <a:pt x="2154" y="2597"/>
                    <a:pt x="1521" y="2597"/>
                  </a:cubicBezTo>
                  <a:cubicBezTo>
                    <a:pt x="888" y="2597"/>
                    <a:pt x="381" y="2091"/>
                    <a:pt x="381" y="1489"/>
                  </a:cubicBezTo>
                  <a:cubicBezTo>
                    <a:pt x="381" y="855"/>
                    <a:pt x="888" y="349"/>
                    <a:pt x="1521" y="349"/>
                  </a:cubicBezTo>
                  <a:close/>
                  <a:moveTo>
                    <a:pt x="1521" y="0"/>
                  </a:moveTo>
                  <a:cubicBezTo>
                    <a:pt x="698" y="0"/>
                    <a:pt x="1" y="665"/>
                    <a:pt x="1" y="1489"/>
                  </a:cubicBezTo>
                  <a:cubicBezTo>
                    <a:pt x="1" y="2312"/>
                    <a:pt x="698" y="2977"/>
                    <a:pt x="1521" y="2977"/>
                  </a:cubicBezTo>
                  <a:cubicBezTo>
                    <a:pt x="2344" y="2977"/>
                    <a:pt x="3041" y="2312"/>
                    <a:pt x="3041" y="1489"/>
                  </a:cubicBezTo>
                  <a:cubicBezTo>
                    <a:pt x="3041" y="665"/>
                    <a:pt x="2344" y="0"/>
                    <a:pt x="152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6"/>
            <p:cNvSpPr/>
            <p:nvPr/>
          </p:nvSpPr>
          <p:spPr>
            <a:xfrm>
              <a:off x="6009000" y="2636200"/>
              <a:ext cx="40400" cy="152025"/>
            </a:xfrm>
            <a:custGeom>
              <a:avLst/>
              <a:gdLst/>
              <a:ahLst/>
              <a:cxnLst/>
              <a:rect l="l" t="t" r="r" b="b"/>
              <a:pathLst>
                <a:path w="1616" h="6081" extrusionOk="0">
                  <a:moveTo>
                    <a:pt x="1" y="0"/>
                  </a:moveTo>
                  <a:lnTo>
                    <a:pt x="1" y="5289"/>
                  </a:lnTo>
                  <a:cubicBezTo>
                    <a:pt x="1" y="5732"/>
                    <a:pt x="381" y="6080"/>
                    <a:pt x="793" y="6080"/>
                  </a:cubicBezTo>
                  <a:cubicBezTo>
                    <a:pt x="1236" y="6080"/>
                    <a:pt x="1616" y="5732"/>
                    <a:pt x="1616" y="5289"/>
                  </a:cubicBezTo>
                  <a:lnTo>
                    <a:pt x="161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6"/>
            <p:cNvSpPr/>
            <p:nvPr/>
          </p:nvSpPr>
          <p:spPr>
            <a:xfrm>
              <a:off x="6004250" y="2632225"/>
              <a:ext cx="49125" cy="160750"/>
            </a:xfrm>
            <a:custGeom>
              <a:avLst/>
              <a:gdLst/>
              <a:ahLst/>
              <a:cxnLst/>
              <a:rect l="l" t="t" r="r" b="b"/>
              <a:pathLst>
                <a:path w="1965" h="6430" extrusionOk="0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5448"/>
                  </a:lnTo>
                  <a:cubicBezTo>
                    <a:pt x="1" y="5986"/>
                    <a:pt x="444" y="6429"/>
                    <a:pt x="983" y="6429"/>
                  </a:cubicBezTo>
                  <a:cubicBezTo>
                    <a:pt x="1553" y="6429"/>
                    <a:pt x="1964" y="5986"/>
                    <a:pt x="1964" y="5448"/>
                  </a:cubicBezTo>
                  <a:lnTo>
                    <a:pt x="1964" y="191"/>
                  </a:lnTo>
                  <a:cubicBezTo>
                    <a:pt x="1964" y="64"/>
                    <a:pt x="1901" y="1"/>
                    <a:pt x="1806" y="1"/>
                  </a:cubicBezTo>
                  <a:cubicBezTo>
                    <a:pt x="1679" y="1"/>
                    <a:pt x="1616" y="64"/>
                    <a:pt x="1616" y="191"/>
                  </a:cubicBezTo>
                  <a:lnTo>
                    <a:pt x="1616" y="5448"/>
                  </a:lnTo>
                  <a:cubicBezTo>
                    <a:pt x="1616" y="5796"/>
                    <a:pt x="1331" y="6049"/>
                    <a:pt x="983" y="6049"/>
                  </a:cubicBezTo>
                  <a:cubicBezTo>
                    <a:pt x="666" y="6049"/>
                    <a:pt x="381" y="5796"/>
                    <a:pt x="381" y="5448"/>
                  </a:cubicBezTo>
                  <a:lnTo>
                    <a:pt x="381" y="191"/>
                  </a:lnTo>
                  <a:cubicBezTo>
                    <a:pt x="381" y="64"/>
                    <a:pt x="31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6"/>
            <p:cNvSpPr/>
            <p:nvPr/>
          </p:nvSpPr>
          <p:spPr>
            <a:xfrm>
              <a:off x="6004250" y="2541975"/>
              <a:ext cx="9525" cy="99000"/>
            </a:xfrm>
            <a:custGeom>
              <a:avLst/>
              <a:gdLst/>
              <a:ahLst/>
              <a:cxnLst/>
              <a:rect l="l" t="t" r="r" b="b"/>
              <a:pathLst>
                <a:path w="381" h="3960" extrusionOk="0">
                  <a:moveTo>
                    <a:pt x="191" y="0"/>
                  </a:moveTo>
                  <a:cubicBezTo>
                    <a:pt x="96" y="0"/>
                    <a:pt x="1" y="64"/>
                    <a:pt x="1" y="159"/>
                  </a:cubicBezTo>
                  <a:lnTo>
                    <a:pt x="1" y="3769"/>
                  </a:lnTo>
                  <a:cubicBezTo>
                    <a:pt x="1" y="3896"/>
                    <a:pt x="96" y="3959"/>
                    <a:pt x="191" y="3959"/>
                  </a:cubicBezTo>
                  <a:cubicBezTo>
                    <a:pt x="286" y="3959"/>
                    <a:pt x="381" y="3896"/>
                    <a:pt x="381" y="3769"/>
                  </a:cubicBezTo>
                  <a:lnTo>
                    <a:pt x="381" y="159"/>
                  </a:ln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6"/>
            <p:cNvSpPr/>
            <p:nvPr/>
          </p:nvSpPr>
          <p:spPr>
            <a:xfrm>
              <a:off x="6659800" y="2624325"/>
              <a:ext cx="7150" cy="19800"/>
            </a:xfrm>
            <a:custGeom>
              <a:avLst/>
              <a:gdLst/>
              <a:ahLst/>
              <a:cxnLst/>
              <a:rect l="l" t="t" r="r" b="b"/>
              <a:pathLst>
                <a:path w="286" h="792" extrusionOk="0">
                  <a:moveTo>
                    <a:pt x="32" y="0"/>
                  </a:moveTo>
                  <a:lnTo>
                    <a:pt x="1" y="792"/>
                  </a:lnTo>
                  <a:cubicBezTo>
                    <a:pt x="254" y="538"/>
                    <a:pt x="286" y="285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6"/>
            <p:cNvSpPr/>
            <p:nvPr/>
          </p:nvSpPr>
          <p:spPr>
            <a:xfrm>
              <a:off x="6654275" y="2619500"/>
              <a:ext cx="17425" cy="29375"/>
            </a:xfrm>
            <a:custGeom>
              <a:avLst/>
              <a:gdLst/>
              <a:ahLst/>
              <a:cxnLst/>
              <a:rect l="l" t="t" r="r" b="b"/>
              <a:pathLst>
                <a:path w="697" h="1175" extrusionOk="0">
                  <a:moveTo>
                    <a:pt x="234" y="0"/>
                  </a:moveTo>
                  <a:cubicBezTo>
                    <a:pt x="199" y="0"/>
                    <a:pt x="163" y="10"/>
                    <a:pt x="127" y="35"/>
                  </a:cubicBezTo>
                  <a:cubicBezTo>
                    <a:pt x="63" y="130"/>
                    <a:pt x="32" y="225"/>
                    <a:pt x="95" y="320"/>
                  </a:cubicBezTo>
                  <a:cubicBezTo>
                    <a:pt x="285" y="510"/>
                    <a:pt x="285" y="636"/>
                    <a:pt x="63" y="858"/>
                  </a:cubicBezTo>
                  <a:cubicBezTo>
                    <a:pt x="0" y="921"/>
                    <a:pt x="0" y="1048"/>
                    <a:pt x="63" y="1111"/>
                  </a:cubicBezTo>
                  <a:cubicBezTo>
                    <a:pt x="127" y="1143"/>
                    <a:pt x="158" y="1175"/>
                    <a:pt x="222" y="1175"/>
                  </a:cubicBezTo>
                  <a:cubicBezTo>
                    <a:pt x="253" y="1175"/>
                    <a:pt x="317" y="1143"/>
                    <a:pt x="349" y="1111"/>
                  </a:cubicBezTo>
                  <a:cubicBezTo>
                    <a:pt x="665" y="763"/>
                    <a:pt x="697" y="415"/>
                    <a:pt x="380" y="66"/>
                  </a:cubicBezTo>
                  <a:cubicBezTo>
                    <a:pt x="341" y="27"/>
                    <a:pt x="290" y="0"/>
                    <a:pt x="23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6"/>
            <p:cNvSpPr/>
            <p:nvPr/>
          </p:nvSpPr>
          <p:spPr>
            <a:xfrm>
              <a:off x="6638425" y="2624325"/>
              <a:ext cx="7150" cy="19800"/>
            </a:xfrm>
            <a:custGeom>
              <a:avLst/>
              <a:gdLst/>
              <a:ahLst/>
              <a:cxnLst/>
              <a:rect l="l" t="t" r="r" b="b"/>
              <a:pathLst>
                <a:path w="286" h="792" extrusionOk="0">
                  <a:moveTo>
                    <a:pt x="254" y="0"/>
                  </a:moveTo>
                  <a:cubicBezTo>
                    <a:pt x="1" y="285"/>
                    <a:pt x="32" y="507"/>
                    <a:pt x="286" y="792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6"/>
            <p:cNvSpPr/>
            <p:nvPr/>
          </p:nvSpPr>
          <p:spPr>
            <a:xfrm>
              <a:off x="6633675" y="2619250"/>
              <a:ext cx="17450" cy="29625"/>
            </a:xfrm>
            <a:custGeom>
              <a:avLst/>
              <a:gdLst/>
              <a:ahLst/>
              <a:cxnLst/>
              <a:rect l="l" t="t" r="r" b="b"/>
              <a:pathLst>
                <a:path w="698" h="1185" extrusionOk="0">
                  <a:moveTo>
                    <a:pt x="414" y="1"/>
                  </a:moveTo>
                  <a:cubicBezTo>
                    <a:pt x="365" y="1"/>
                    <a:pt x="321" y="24"/>
                    <a:pt x="286" y="76"/>
                  </a:cubicBezTo>
                  <a:cubicBezTo>
                    <a:pt x="1" y="456"/>
                    <a:pt x="32" y="805"/>
                    <a:pt x="349" y="1121"/>
                  </a:cubicBezTo>
                  <a:cubicBezTo>
                    <a:pt x="381" y="1153"/>
                    <a:pt x="444" y="1185"/>
                    <a:pt x="476" y="1185"/>
                  </a:cubicBezTo>
                  <a:cubicBezTo>
                    <a:pt x="539" y="1185"/>
                    <a:pt x="571" y="1153"/>
                    <a:pt x="602" y="1121"/>
                  </a:cubicBezTo>
                  <a:cubicBezTo>
                    <a:pt x="697" y="1026"/>
                    <a:pt x="697" y="931"/>
                    <a:pt x="602" y="836"/>
                  </a:cubicBezTo>
                  <a:cubicBezTo>
                    <a:pt x="412" y="646"/>
                    <a:pt x="412" y="520"/>
                    <a:pt x="571" y="298"/>
                  </a:cubicBezTo>
                  <a:cubicBezTo>
                    <a:pt x="634" y="235"/>
                    <a:pt x="634" y="108"/>
                    <a:pt x="539" y="45"/>
                  </a:cubicBezTo>
                  <a:cubicBezTo>
                    <a:pt x="496" y="16"/>
                    <a:pt x="454" y="1"/>
                    <a:pt x="4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6"/>
            <p:cNvSpPr/>
            <p:nvPr/>
          </p:nvSpPr>
          <p:spPr>
            <a:xfrm>
              <a:off x="6620225" y="2535650"/>
              <a:ext cx="38825" cy="77600"/>
            </a:xfrm>
            <a:custGeom>
              <a:avLst/>
              <a:gdLst/>
              <a:ahLst/>
              <a:cxnLst/>
              <a:rect l="l" t="t" r="r" b="b"/>
              <a:pathLst>
                <a:path w="1553" h="3104" extrusionOk="0">
                  <a:moveTo>
                    <a:pt x="0" y="0"/>
                  </a:moveTo>
                  <a:lnTo>
                    <a:pt x="64" y="602"/>
                  </a:lnTo>
                  <a:cubicBezTo>
                    <a:pt x="380" y="728"/>
                    <a:pt x="919" y="1204"/>
                    <a:pt x="1014" y="3104"/>
                  </a:cubicBezTo>
                  <a:lnTo>
                    <a:pt x="1552" y="3104"/>
                  </a:lnTo>
                  <a:cubicBezTo>
                    <a:pt x="1489" y="1077"/>
                    <a:pt x="824" y="6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6"/>
            <p:cNvSpPr/>
            <p:nvPr/>
          </p:nvSpPr>
          <p:spPr>
            <a:xfrm>
              <a:off x="6615475" y="2530900"/>
              <a:ext cx="48325" cy="87100"/>
            </a:xfrm>
            <a:custGeom>
              <a:avLst/>
              <a:gdLst/>
              <a:ahLst/>
              <a:cxnLst/>
              <a:rect l="l" t="t" r="r" b="b"/>
              <a:pathLst>
                <a:path w="1933" h="3484" extrusionOk="0">
                  <a:moveTo>
                    <a:pt x="222" y="0"/>
                  </a:moveTo>
                  <a:cubicBezTo>
                    <a:pt x="159" y="0"/>
                    <a:pt x="95" y="32"/>
                    <a:pt x="64" y="63"/>
                  </a:cubicBezTo>
                  <a:cubicBezTo>
                    <a:pt x="32" y="95"/>
                    <a:pt x="0" y="158"/>
                    <a:pt x="0" y="222"/>
                  </a:cubicBezTo>
                  <a:lnTo>
                    <a:pt x="64" y="823"/>
                  </a:lnTo>
                  <a:cubicBezTo>
                    <a:pt x="95" y="887"/>
                    <a:pt x="127" y="950"/>
                    <a:pt x="190" y="982"/>
                  </a:cubicBezTo>
                  <a:cubicBezTo>
                    <a:pt x="412" y="1045"/>
                    <a:pt x="919" y="1425"/>
                    <a:pt x="1014" y="3294"/>
                  </a:cubicBezTo>
                  <a:cubicBezTo>
                    <a:pt x="1014" y="3389"/>
                    <a:pt x="1109" y="3452"/>
                    <a:pt x="1204" y="3452"/>
                  </a:cubicBezTo>
                  <a:cubicBezTo>
                    <a:pt x="1299" y="3452"/>
                    <a:pt x="1394" y="3357"/>
                    <a:pt x="1394" y="3262"/>
                  </a:cubicBezTo>
                  <a:cubicBezTo>
                    <a:pt x="1299" y="1520"/>
                    <a:pt x="855" y="887"/>
                    <a:pt x="444" y="665"/>
                  </a:cubicBezTo>
                  <a:lnTo>
                    <a:pt x="412" y="412"/>
                  </a:lnTo>
                  <a:lnTo>
                    <a:pt x="412" y="412"/>
                  </a:lnTo>
                  <a:cubicBezTo>
                    <a:pt x="1077" y="665"/>
                    <a:pt x="1520" y="1710"/>
                    <a:pt x="1552" y="3294"/>
                  </a:cubicBezTo>
                  <a:cubicBezTo>
                    <a:pt x="1584" y="3389"/>
                    <a:pt x="1647" y="3484"/>
                    <a:pt x="1742" y="3484"/>
                  </a:cubicBezTo>
                  <a:cubicBezTo>
                    <a:pt x="1869" y="3484"/>
                    <a:pt x="1932" y="3389"/>
                    <a:pt x="1932" y="3294"/>
                  </a:cubicBezTo>
                  <a:cubicBezTo>
                    <a:pt x="1869" y="1299"/>
                    <a:pt x="1235" y="95"/>
                    <a:pt x="22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6"/>
            <p:cNvSpPr/>
            <p:nvPr/>
          </p:nvSpPr>
          <p:spPr>
            <a:xfrm>
              <a:off x="6637650" y="2613100"/>
              <a:ext cx="28525" cy="11250"/>
            </a:xfrm>
            <a:custGeom>
              <a:avLst/>
              <a:gdLst/>
              <a:ahLst/>
              <a:cxnLst/>
              <a:rect l="l" t="t" r="r" b="b"/>
              <a:pathLst>
                <a:path w="1141" h="450" extrusionOk="0">
                  <a:moveTo>
                    <a:pt x="958" y="1"/>
                  </a:moveTo>
                  <a:cubicBezTo>
                    <a:pt x="945" y="1"/>
                    <a:pt x="932" y="2"/>
                    <a:pt x="918" y="6"/>
                  </a:cubicBezTo>
                  <a:lnTo>
                    <a:pt x="222" y="6"/>
                  </a:lnTo>
                  <a:cubicBezTo>
                    <a:pt x="95" y="6"/>
                    <a:pt x="0" y="101"/>
                    <a:pt x="0" y="227"/>
                  </a:cubicBezTo>
                  <a:cubicBezTo>
                    <a:pt x="0" y="354"/>
                    <a:pt x="95" y="449"/>
                    <a:pt x="222" y="449"/>
                  </a:cubicBezTo>
                  <a:lnTo>
                    <a:pt x="918" y="449"/>
                  </a:lnTo>
                  <a:cubicBezTo>
                    <a:pt x="1045" y="449"/>
                    <a:pt x="1140" y="354"/>
                    <a:pt x="1140" y="227"/>
                  </a:cubicBezTo>
                  <a:lnTo>
                    <a:pt x="1140" y="196"/>
                  </a:lnTo>
                  <a:cubicBezTo>
                    <a:pt x="1140" y="111"/>
                    <a:pt x="1064" y="1"/>
                    <a:pt x="95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6"/>
            <p:cNvSpPr/>
            <p:nvPr/>
          </p:nvSpPr>
          <p:spPr>
            <a:xfrm>
              <a:off x="6632900" y="2608475"/>
              <a:ext cx="38025" cy="20625"/>
            </a:xfrm>
            <a:custGeom>
              <a:avLst/>
              <a:gdLst/>
              <a:ahLst/>
              <a:cxnLst/>
              <a:rect l="l" t="t" r="r" b="b"/>
              <a:pathLst>
                <a:path w="1521" h="825" extrusionOk="0">
                  <a:moveTo>
                    <a:pt x="1108" y="349"/>
                  </a:moveTo>
                  <a:cubicBezTo>
                    <a:pt x="1140" y="349"/>
                    <a:pt x="1140" y="381"/>
                    <a:pt x="1140" y="412"/>
                  </a:cubicBezTo>
                  <a:cubicBezTo>
                    <a:pt x="1140" y="444"/>
                    <a:pt x="1108" y="444"/>
                    <a:pt x="1108" y="444"/>
                  </a:cubicBezTo>
                  <a:lnTo>
                    <a:pt x="412" y="444"/>
                  </a:lnTo>
                  <a:cubicBezTo>
                    <a:pt x="380" y="444"/>
                    <a:pt x="380" y="412"/>
                    <a:pt x="380" y="412"/>
                  </a:cubicBezTo>
                  <a:cubicBezTo>
                    <a:pt x="380" y="381"/>
                    <a:pt x="380" y="381"/>
                    <a:pt x="380" y="381"/>
                  </a:cubicBezTo>
                  <a:lnTo>
                    <a:pt x="412" y="381"/>
                  </a:lnTo>
                  <a:lnTo>
                    <a:pt x="1108" y="349"/>
                  </a:lnTo>
                  <a:close/>
                  <a:moveTo>
                    <a:pt x="412" y="1"/>
                  </a:moveTo>
                  <a:cubicBezTo>
                    <a:pt x="317" y="1"/>
                    <a:pt x="190" y="32"/>
                    <a:pt x="127" y="127"/>
                  </a:cubicBezTo>
                  <a:cubicBezTo>
                    <a:pt x="32" y="191"/>
                    <a:pt x="0" y="317"/>
                    <a:pt x="0" y="412"/>
                  </a:cubicBezTo>
                  <a:cubicBezTo>
                    <a:pt x="32" y="634"/>
                    <a:pt x="190" y="824"/>
                    <a:pt x="412" y="824"/>
                  </a:cubicBezTo>
                  <a:lnTo>
                    <a:pt x="1108" y="824"/>
                  </a:lnTo>
                  <a:cubicBezTo>
                    <a:pt x="1235" y="824"/>
                    <a:pt x="1330" y="761"/>
                    <a:pt x="1394" y="697"/>
                  </a:cubicBezTo>
                  <a:cubicBezTo>
                    <a:pt x="1489" y="602"/>
                    <a:pt x="1520" y="507"/>
                    <a:pt x="1520" y="381"/>
                  </a:cubicBezTo>
                  <a:cubicBezTo>
                    <a:pt x="1520" y="159"/>
                    <a:pt x="1330" y="1"/>
                    <a:pt x="11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6"/>
            <p:cNvSpPr/>
            <p:nvPr/>
          </p:nvSpPr>
          <p:spPr>
            <a:xfrm>
              <a:off x="6419925" y="2458050"/>
              <a:ext cx="7925" cy="19825"/>
            </a:xfrm>
            <a:custGeom>
              <a:avLst/>
              <a:gdLst/>
              <a:ahLst/>
              <a:cxnLst/>
              <a:rect l="l" t="t" r="r" b="b"/>
              <a:pathLst>
                <a:path w="317" h="793" extrusionOk="0">
                  <a:moveTo>
                    <a:pt x="317" y="1"/>
                  </a:moveTo>
                  <a:lnTo>
                    <a:pt x="317" y="1"/>
                  </a:lnTo>
                  <a:cubicBezTo>
                    <a:pt x="63" y="254"/>
                    <a:pt x="0" y="476"/>
                    <a:pt x="253" y="792"/>
                  </a:cubicBez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6"/>
            <p:cNvSpPr/>
            <p:nvPr/>
          </p:nvSpPr>
          <p:spPr>
            <a:xfrm>
              <a:off x="6415175" y="2453100"/>
              <a:ext cx="17425" cy="28725"/>
            </a:xfrm>
            <a:custGeom>
              <a:avLst/>
              <a:gdLst/>
              <a:ahLst/>
              <a:cxnLst/>
              <a:rect l="l" t="t" r="r" b="b"/>
              <a:pathLst>
                <a:path w="697" h="1149" extrusionOk="0">
                  <a:moveTo>
                    <a:pt x="491" y="1"/>
                  </a:moveTo>
                  <a:cubicBezTo>
                    <a:pt x="443" y="1"/>
                    <a:pt x="396" y="24"/>
                    <a:pt x="348" y="72"/>
                  </a:cubicBezTo>
                  <a:cubicBezTo>
                    <a:pt x="32" y="420"/>
                    <a:pt x="0" y="737"/>
                    <a:pt x="317" y="1085"/>
                  </a:cubicBezTo>
                  <a:cubicBezTo>
                    <a:pt x="348" y="1149"/>
                    <a:pt x="412" y="1149"/>
                    <a:pt x="443" y="1149"/>
                  </a:cubicBezTo>
                  <a:cubicBezTo>
                    <a:pt x="507" y="1149"/>
                    <a:pt x="538" y="1149"/>
                    <a:pt x="570" y="1117"/>
                  </a:cubicBezTo>
                  <a:cubicBezTo>
                    <a:pt x="633" y="1054"/>
                    <a:pt x="665" y="927"/>
                    <a:pt x="602" y="864"/>
                  </a:cubicBezTo>
                  <a:cubicBezTo>
                    <a:pt x="412" y="642"/>
                    <a:pt x="412" y="515"/>
                    <a:pt x="633" y="325"/>
                  </a:cubicBezTo>
                  <a:cubicBezTo>
                    <a:pt x="697" y="262"/>
                    <a:pt x="697" y="135"/>
                    <a:pt x="633" y="72"/>
                  </a:cubicBezTo>
                  <a:cubicBezTo>
                    <a:pt x="586" y="24"/>
                    <a:pt x="538" y="1"/>
                    <a:pt x="4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6"/>
            <p:cNvSpPr/>
            <p:nvPr/>
          </p:nvSpPr>
          <p:spPr>
            <a:xfrm>
              <a:off x="6441300" y="2458050"/>
              <a:ext cx="7150" cy="19825"/>
            </a:xfrm>
            <a:custGeom>
              <a:avLst/>
              <a:gdLst/>
              <a:ahLst/>
              <a:cxnLst/>
              <a:rect l="l" t="t" r="r" b="b"/>
              <a:pathLst>
                <a:path w="286" h="793" extrusionOk="0">
                  <a:moveTo>
                    <a:pt x="0" y="1"/>
                  </a:moveTo>
                  <a:lnTo>
                    <a:pt x="32" y="792"/>
                  </a:lnTo>
                  <a:cubicBezTo>
                    <a:pt x="285" y="507"/>
                    <a:pt x="285" y="286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6"/>
            <p:cNvSpPr/>
            <p:nvPr/>
          </p:nvSpPr>
          <p:spPr>
            <a:xfrm>
              <a:off x="6435750" y="2453700"/>
              <a:ext cx="17450" cy="28925"/>
            </a:xfrm>
            <a:custGeom>
              <a:avLst/>
              <a:gdLst/>
              <a:ahLst/>
              <a:cxnLst/>
              <a:rect l="l" t="t" r="r" b="b"/>
              <a:pathLst>
                <a:path w="698" h="1157" extrusionOk="0">
                  <a:moveTo>
                    <a:pt x="206" y="0"/>
                  </a:moveTo>
                  <a:cubicBezTo>
                    <a:pt x="159" y="0"/>
                    <a:pt x="111" y="16"/>
                    <a:pt x="64" y="48"/>
                  </a:cubicBezTo>
                  <a:cubicBezTo>
                    <a:pt x="0" y="111"/>
                    <a:pt x="0" y="238"/>
                    <a:pt x="95" y="301"/>
                  </a:cubicBezTo>
                  <a:cubicBezTo>
                    <a:pt x="285" y="491"/>
                    <a:pt x="285" y="618"/>
                    <a:pt x="127" y="840"/>
                  </a:cubicBezTo>
                  <a:cubicBezTo>
                    <a:pt x="64" y="935"/>
                    <a:pt x="64" y="1030"/>
                    <a:pt x="159" y="1093"/>
                  </a:cubicBezTo>
                  <a:cubicBezTo>
                    <a:pt x="190" y="1125"/>
                    <a:pt x="222" y="1156"/>
                    <a:pt x="254" y="1156"/>
                  </a:cubicBezTo>
                  <a:cubicBezTo>
                    <a:pt x="317" y="1156"/>
                    <a:pt x="381" y="1125"/>
                    <a:pt x="412" y="1061"/>
                  </a:cubicBezTo>
                  <a:cubicBezTo>
                    <a:pt x="697" y="713"/>
                    <a:pt x="666" y="365"/>
                    <a:pt x="349" y="48"/>
                  </a:cubicBezTo>
                  <a:cubicBezTo>
                    <a:pt x="301" y="16"/>
                    <a:pt x="254" y="0"/>
                    <a:pt x="2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6"/>
            <p:cNvSpPr/>
            <p:nvPr/>
          </p:nvSpPr>
          <p:spPr>
            <a:xfrm>
              <a:off x="6427825" y="2488125"/>
              <a:ext cx="42775" cy="63375"/>
            </a:xfrm>
            <a:custGeom>
              <a:avLst/>
              <a:gdLst/>
              <a:ahLst/>
              <a:cxnLst/>
              <a:rect l="l" t="t" r="r" b="b"/>
              <a:pathLst>
                <a:path w="1711" h="2535" extrusionOk="0">
                  <a:moveTo>
                    <a:pt x="1" y="1"/>
                  </a:moveTo>
                  <a:cubicBezTo>
                    <a:pt x="1" y="1711"/>
                    <a:pt x="888" y="2471"/>
                    <a:pt x="1711" y="2534"/>
                  </a:cubicBezTo>
                  <a:lnTo>
                    <a:pt x="1648" y="1933"/>
                  </a:lnTo>
                  <a:cubicBezTo>
                    <a:pt x="1331" y="1838"/>
                    <a:pt x="634" y="1774"/>
                    <a:pt x="539" y="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6"/>
            <p:cNvSpPr/>
            <p:nvPr/>
          </p:nvSpPr>
          <p:spPr>
            <a:xfrm>
              <a:off x="6423075" y="2484175"/>
              <a:ext cx="52275" cy="72075"/>
            </a:xfrm>
            <a:custGeom>
              <a:avLst/>
              <a:gdLst/>
              <a:ahLst/>
              <a:cxnLst/>
              <a:rect l="l" t="t" r="r" b="b"/>
              <a:pathLst>
                <a:path w="2091" h="2883" extrusionOk="0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cubicBezTo>
                    <a:pt x="1" y="1932"/>
                    <a:pt x="951" y="2819"/>
                    <a:pt x="1901" y="2882"/>
                  </a:cubicBezTo>
                  <a:cubicBezTo>
                    <a:pt x="1964" y="2882"/>
                    <a:pt x="1996" y="2882"/>
                    <a:pt x="2028" y="2819"/>
                  </a:cubicBezTo>
                  <a:cubicBezTo>
                    <a:pt x="2091" y="2787"/>
                    <a:pt x="2091" y="2724"/>
                    <a:pt x="2091" y="2692"/>
                  </a:cubicBezTo>
                  <a:lnTo>
                    <a:pt x="2028" y="2059"/>
                  </a:lnTo>
                  <a:cubicBezTo>
                    <a:pt x="2028" y="1996"/>
                    <a:pt x="1964" y="1932"/>
                    <a:pt x="1901" y="1932"/>
                  </a:cubicBezTo>
                  <a:cubicBezTo>
                    <a:pt x="1869" y="1901"/>
                    <a:pt x="1838" y="1901"/>
                    <a:pt x="1806" y="1901"/>
                  </a:cubicBezTo>
                  <a:cubicBezTo>
                    <a:pt x="1489" y="1806"/>
                    <a:pt x="983" y="1647"/>
                    <a:pt x="919" y="191"/>
                  </a:cubicBezTo>
                  <a:cubicBezTo>
                    <a:pt x="919" y="64"/>
                    <a:pt x="824" y="1"/>
                    <a:pt x="729" y="1"/>
                  </a:cubicBezTo>
                  <a:cubicBezTo>
                    <a:pt x="634" y="1"/>
                    <a:pt x="539" y="96"/>
                    <a:pt x="571" y="191"/>
                  </a:cubicBezTo>
                  <a:cubicBezTo>
                    <a:pt x="634" y="1901"/>
                    <a:pt x="1299" y="2122"/>
                    <a:pt x="1679" y="2249"/>
                  </a:cubicBezTo>
                  <a:lnTo>
                    <a:pt x="1679" y="2471"/>
                  </a:lnTo>
                  <a:cubicBezTo>
                    <a:pt x="1014" y="2312"/>
                    <a:pt x="381" y="1552"/>
                    <a:pt x="381" y="191"/>
                  </a:cubicBezTo>
                  <a:cubicBezTo>
                    <a:pt x="381" y="64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6"/>
            <p:cNvSpPr/>
            <p:nvPr/>
          </p:nvSpPr>
          <p:spPr>
            <a:xfrm>
              <a:off x="6420700" y="2477700"/>
              <a:ext cx="28525" cy="11250"/>
            </a:xfrm>
            <a:custGeom>
              <a:avLst/>
              <a:gdLst/>
              <a:ahLst/>
              <a:cxnLst/>
              <a:rect l="l" t="t" r="r" b="b"/>
              <a:pathLst>
                <a:path w="1141" h="450" extrusionOk="0">
                  <a:moveTo>
                    <a:pt x="967" y="0"/>
                  </a:moveTo>
                  <a:cubicBezTo>
                    <a:pt x="952" y="0"/>
                    <a:pt x="936" y="2"/>
                    <a:pt x="919" y="6"/>
                  </a:cubicBezTo>
                  <a:lnTo>
                    <a:pt x="222" y="6"/>
                  </a:lnTo>
                  <a:cubicBezTo>
                    <a:pt x="96" y="6"/>
                    <a:pt x="1" y="101"/>
                    <a:pt x="1" y="228"/>
                  </a:cubicBezTo>
                  <a:cubicBezTo>
                    <a:pt x="1" y="355"/>
                    <a:pt x="96" y="450"/>
                    <a:pt x="222" y="450"/>
                  </a:cubicBezTo>
                  <a:lnTo>
                    <a:pt x="919" y="418"/>
                  </a:lnTo>
                  <a:cubicBezTo>
                    <a:pt x="1046" y="418"/>
                    <a:pt x="1141" y="323"/>
                    <a:pt x="1141" y="196"/>
                  </a:cubicBezTo>
                  <a:cubicBezTo>
                    <a:pt x="1141" y="86"/>
                    <a:pt x="1069" y="0"/>
                    <a:pt x="967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6"/>
            <p:cNvSpPr/>
            <p:nvPr/>
          </p:nvSpPr>
          <p:spPr>
            <a:xfrm>
              <a:off x="6415950" y="2473100"/>
              <a:ext cx="38025" cy="20600"/>
            </a:xfrm>
            <a:custGeom>
              <a:avLst/>
              <a:gdLst/>
              <a:ahLst/>
              <a:cxnLst/>
              <a:rect l="l" t="t" r="r" b="b"/>
              <a:pathLst>
                <a:path w="1521" h="824" extrusionOk="0">
                  <a:moveTo>
                    <a:pt x="1109" y="349"/>
                  </a:moveTo>
                  <a:cubicBezTo>
                    <a:pt x="1141" y="349"/>
                    <a:pt x="1141" y="380"/>
                    <a:pt x="1141" y="412"/>
                  </a:cubicBezTo>
                  <a:cubicBezTo>
                    <a:pt x="1141" y="444"/>
                    <a:pt x="1109" y="444"/>
                    <a:pt x="1109" y="444"/>
                  </a:cubicBezTo>
                  <a:lnTo>
                    <a:pt x="412" y="444"/>
                  </a:lnTo>
                  <a:cubicBezTo>
                    <a:pt x="381" y="444"/>
                    <a:pt x="381" y="412"/>
                    <a:pt x="381" y="412"/>
                  </a:cubicBezTo>
                  <a:cubicBezTo>
                    <a:pt x="381" y="380"/>
                    <a:pt x="381" y="380"/>
                    <a:pt x="381" y="380"/>
                  </a:cubicBezTo>
                  <a:lnTo>
                    <a:pt x="412" y="380"/>
                  </a:lnTo>
                  <a:lnTo>
                    <a:pt x="1109" y="349"/>
                  </a:lnTo>
                  <a:close/>
                  <a:moveTo>
                    <a:pt x="412" y="0"/>
                  </a:moveTo>
                  <a:cubicBezTo>
                    <a:pt x="317" y="0"/>
                    <a:pt x="191" y="32"/>
                    <a:pt x="127" y="127"/>
                  </a:cubicBezTo>
                  <a:cubicBezTo>
                    <a:pt x="32" y="190"/>
                    <a:pt x="1" y="285"/>
                    <a:pt x="1" y="412"/>
                  </a:cubicBezTo>
                  <a:cubicBezTo>
                    <a:pt x="1" y="634"/>
                    <a:pt x="191" y="824"/>
                    <a:pt x="412" y="824"/>
                  </a:cubicBezTo>
                  <a:lnTo>
                    <a:pt x="1109" y="792"/>
                  </a:lnTo>
                  <a:cubicBezTo>
                    <a:pt x="1236" y="792"/>
                    <a:pt x="1331" y="760"/>
                    <a:pt x="1394" y="665"/>
                  </a:cubicBezTo>
                  <a:cubicBezTo>
                    <a:pt x="1489" y="602"/>
                    <a:pt x="1521" y="507"/>
                    <a:pt x="1521" y="380"/>
                  </a:cubicBezTo>
                  <a:cubicBezTo>
                    <a:pt x="1521" y="159"/>
                    <a:pt x="1331" y="0"/>
                    <a:pt x="110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6"/>
            <p:cNvSpPr/>
            <p:nvPr/>
          </p:nvSpPr>
          <p:spPr>
            <a:xfrm>
              <a:off x="6516500" y="2672600"/>
              <a:ext cx="56250" cy="65750"/>
            </a:xfrm>
            <a:custGeom>
              <a:avLst/>
              <a:gdLst/>
              <a:ahLst/>
              <a:cxnLst/>
              <a:rect l="l" t="t" r="r" b="b"/>
              <a:pathLst>
                <a:path w="2250" h="2630" extrusionOk="0">
                  <a:moveTo>
                    <a:pt x="1109" y="1"/>
                  </a:moveTo>
                  <a:cubicBezTo>
                    <a:pt x="507" y="1"/>
                    <a:pt x="1" y="223"/>
                    <a:pt x="1" y="508"/>
                  </a:cubicBezTo>
                  <a:lnTo>
                    <a:pt x="1" y="1679"/>
                  </a:lnTo>
                  <a:cubicBezTo>
                    <a:pt x="1" y="2091"/>
                    <a:pt x="476" y="2629"/>
                    <a:pt x="1109" y="2629"/>
                  </a:cubicBezTo>
                  <a:cubicBezTo>
                    <a:pt x="1743" y="2629"/>
                    <a:pt x="2218" y="2123"/>
                    <a:pt x="2249" y="1679"/>
                  </a:cubicBezTo>
                  <a:lnTo>
                    <a:pt x="2249" y="508"/>
                  </a:lnTo>
                  <a:cubicBezTo>
                    <a:pt x="2249" y="223"/>
                    <a:pt x="1743" y="1"/>
                    <a:pt x="110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6"/>
            <p:cNvSpPr/>
            <p:nvPr/>
          </p:nvSpPr>
          <p:spPr>
            <a:xfrm>
              <a:off x="6511750" y="2667850"/>
              <a:ext cx="65750" cy="75250"/>
            </a:xfrm>
            <a:custGeom>
              <a:avLst/>
              <a:gdLst/>
              <a:ahLst/>
              <a:cxnLst/>
              <a:rect l="l" t="t" r="r" b="b"/>
              <a:pathLst>
                <a:path w="2630" h="3010" extrusionOk="0">
                  <a:moveTo>
                    <a:pt x="1299" y="381"/>
                  </a:moveTo>
                  <a:cubicBezTo>
                    <a:pt x="1933" y="381"/>
                    <a:pt x="2249" y="603"/>
                    <a:pt x="2249" y="698"/>
                  </a:cubicBezTo>
                  <a:lnTo>
                    <a:pt x="2249" y="1838"/>
                  </a:lnTo>
                  <a:cubicBezTo>
                    <a:pt x="2218" y="2218"/>
                    <a:pt x="1838" y="2629"/>
                    <a:pt x="1299" y="2629"/>
                  </a:cubicBezTo>
                  <a:cubicBezTo>
                    <a:pt x="761" y="2629"/>
                    <a:pt x="381" y="2154"/>
                    <a:pt x="349" y="1869"/>
                  </a:cubicBezTo>
                  <a:lnTo>
                    <a:pt x="349" y="698"/>
                  </a:lnTo>
                  <a:cubicBezTo>
                    <a:pt x="349" y="603"/>
                    <a:pt x="697" y="381"/>
                    <a:pt x="1299" y="381"/>
                  </a:cubicBezTo>
                  <a:close/>
                  <a:moveTo>
                    <a:pt x="1299" y="1"/>
                  </a:moveTo>
                  <a:cubicBezTo>
                    <a:pt x="666" y="1"/>
                    <a:pt x="1" y="254"/>
                    <a:pt x="1" y="698"/>
                  </a:cubicBezTo>
                  <a:lnTo>
                    <a:pt x="1" y="1869"/>
                  </a:lnTo>
                  <a:cubicBezTo>
                    <a:pt x="1" y="2408"/>
                    <a:pt x="571" y="3009"/>
                    <a:pt x="1299" y="3009"/>
                  </a:cubicBezTo>
                  <a:cubicBezTo>
                    <a:pt x="2059" y="3009"/>
                    <a:pt x="2566" y="2408"/>
                    <a:pt x="2629" y="1869"/>
                  </a:cubicBezTo>
                  <a:lnTo>
                    <a:pt x="2629" y="698"/>
                  </a:lnTo>
                  <a:cubicBezTo>
                    <a:pt x="2629" y="254"/>
                    <a:pt x="1964" y="1"/>
                    <a:pt x="12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6"/>
            <p:cNvSpPr/>
            <p:nvPr/>
          </p:nvSpPr>
          <p:spPr>
            <a:xfrm>
              <a:off x="6589350" y="2520600"/>
              <a:ext cx="32475" cy="46725"/>
            </a:xfrm>
            <a:custGeom>
              <a:avLst/>
              <a:gdLst/>
              <a:ahLst/>
              <a:cxnLst/>
              <a:rect l="l" t="t" r="r" b="b"/>
              <a:pathLst>
                <a:path w="1299" h="1869" extrusionOk="0">
                  <a:moveTo>
                    <a:pt x="0" y="0"/>
                  </a:moveTo>
                  <a:lnTo>
                    <a:pt x="0" y="1869"/>
                  </a:lnTo>
                  <a:lnTo>
                    <a:pt x="950" y="1869"/>
                  </a:lnTo>
                  <a:cubicBezTo>
                    <a:pt x="1140" y="1869"/>
                    <a:pt x="1299" y="1679"/>
                    <a:pt x="1299" y="1425"/>
                  </a:cubicBezTo>
                  <a:lnTo>
                    <a:pt x="1299" y="602"/>
                  </a:lnTo>
                  <a:cubicBezTo>
                    <a:pt x="1299" y="285"/>
                    <a:pt x="1045" y="0"/>
                    <a:pt x="697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6"/>
            <p:cNvSpPr/>
            <p:nvPr/>
          </p:nvSpPr>
          <p:spPr>
            <a:xfrm>
              <a:off x="6584600" y="2515850"/>
              <a:ext cx="41975" cy="56225"/>
            </a:xfrm>
            <a:custGeom>
              <a:avLst/>
              <a:gdLst/>
              <a:ahLst/>
              <a:cxnLst/>
              <a:rect l="l" t="t" r="r" b="b"/>
              <a:pathLst>
                <a:path w="1679" h="2249" extrusionOk="0">
                  <a:moveTo>
                    <a:pt x="887" y="380"/>
                  </a:moveTo>
                  <a:cubicBezTo>
                    <a:pt x="1109" y="380"/>
                    <a:pt x="1299" y="570"/>
                    <a:pt x="1299" y="792"/>
                  </a:cubicBezTo>
                  <a:lnTo>
                    <a:pt x="1299" y="1615"/>
                  </a:lnTo>
                  <a:cubicBezTo>
                    <a:pt x="1299" y="1774"/>
                    <a:pt x="1235" y="1901"/>
                    <a:pt x="1140" y="1901"/>
                  </a:cubicBezTo>
                  <a:lnTo>
                    <a:pt x="349" y="1901"/>
                  </a:lnTo>
                  <a:lnTo>
                    <a:pt x="349" y="380"/>
                  </a:lnTo>
                  <a:close/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lnTo>
                    <a:pt x="0" y="2059"/>
                  </a:lnTo>
                  <a:cubicBezTo>
                    <a:pt x="0" y="2186"/>
                    <a:pt x="64" y="2249"/>
                    <a:pt x="190" y="2249"/>
                  </a:cubicBezTo>
                  <a:lnTo>
                    <a:pt x="1140" y="2249"/>
                  </a:lnTo>
                  <a:cubicBezTo>
                    <a:pt x="1425" y="2249"/>
                    <a:pt x="1679" y="1964"/>
                    <a:pt x="1679" y="1615"/>
                  </a:cubicBezTo>
                  <a:lnTo>
                    <a:pt x="1679" y="792"/>
                  </a:lnTo>
                  <a:cubicBezTo>
                    <a:pt x="1679" y="349"/>
                    <a:pt x="1330" y="0"/>
                    <a:pt x="88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6"/>
            <p:cNvSpPr/>
            <p:nvPr/>
          </p:nvSpPr>
          <p:spPr>
            <a:xfrm>
              <a:off x="6469800" y="2520600"/>
              <a:ext cx="33275" cy="46725"/>
            </a:xfrm>
            <a:custGeom>
              <a:avLst/>
              <a:gdLst/>
              <a:ahLst/>
              <a:cxnLst/>
              <a:rect l="l" t="t" r="r" b="b"/>
              <a:pathLst>
                <a:path w="1331" h="1869" extrusionOk="0">
                  <a:moveTo>
                    <a:pt x="602" y="0"/>
                  </a:moveTo>
                  <a:cubicBezTo>
                    <a:pt x="285" y="0"/>
                    <a:pt x="0" y="285"/>
                    <a:pt x="0" y="602"/>
                  </a:cubicBezTo>
                  <a:lnTo>
                    <a:pt x="0" y="1425"/>
                  </a:lnTo>
                  <a:cubicBezTo>
                    <a:pt x="0" y="1679"/>
                    <a:pt x="159" y="1869"/>
                    <a:pt x="349" y="1869"/>
                  </a:cubicBezTo>
                  <a:lnTo>
                    <a:pt x="1330" y="1869"/>
                  </a:lnTo>
                  <a:lnTo>
                    <a:pt x="1330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6"/>
            <p:cNvSpPr/>
            <p:nvPr/>
          </p:nvSpPr>
          <p:spPr>
            <a:xfrm>
              <a:off x="6465050" y="2515850"/>
              <a:ext cx="41975" cy="56225"/>
            </a:xfrm>
            <a:custGeom>
              <a:avLst/>
              <a:gdLst/>
              <a:ahLst/>
              <a:cxnLst/>
              <a:rect l="l" t="t" r="r" b="b"/>
              <a:pathLst>
                <a:path w="1679" h="2249" extrusionOk="0">
                  <a:moveTo>
                    <a:pt x="1330" y="380"/>
                  </a:moveTo>
                  <a:lnTo>
                    <a:pt x="1330" y="1901"/>
                  </a:lnTo>
                  <a:lnTo>
                    <a:pt x="539" y="1901"/>
                  </a:lnTo>
                  <a:cubicBezTo>
                    <a:pt x="444" y="1901"/>
                    <a:pt x="380" y="1774"/>
                    <a:pt x="380" y="1615"/>
                  </a:cubicBezTo>
                  <a:lnTo>
                    <a:pt x="380" y="792"/>
                  </a:lnTo>
                  <a:cubicBezTo>
                    <a:pt x="380" y="570"/>
                    <a:pt x="570" y="380"/>
                    <a:pt x="792" y="380"/>
                  </a:cubicBezTo>
                  <a:close/>
                  <a:moveTo>
                    <a:pt x="824" y="0"/>
                  </a:moveTo>
                  <a:cubicBezTo>
                    <a:pt x="349" y="0"/>
                    <a:pt x="0" y="349"/>
                    <a:pt x="0" y="792"/>
                  </a:cubicBezTo>
                  <a:lnTo>
                    <a:pt x="0" y="1615"/>
                  </a:lnTo>
                  <a:cubicBezTo>
                    <a:pt x="0" y="1964"/>
                    <a:pt x="254" y="2249"/>
                    <a:pt x="539" y="2249"/>
                  </a:cubicBezTo>
                  <a:lnTo>
                    <a:pt x="1520" y="2249"/>
                  </a:lnTo>
                  <a:cubicBezTo>
                    <a:pt x="1615" y="2249"/>
                    <a:pt x="1679" y="2186"/>
                    <a:pt x="1679" y="2059"/>
                  </a:cubicBezTo>
                  <a:lnTo>
                    <a:pt x="1679" y="190"/>
                  </a:lnTo>
                  <a:cubicBezTo>
                    <a:pt x="1679" y="95"/>
                    <a:pt x="1615" y="0"/>
                    <a:pt x="152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6"/>
            <p:cNvSpPr/>
            <p:nvPr/>
          </p:nvSpPr>
          <p:spPr>
            <a:xfrm>
              <a:off x="6480075" y="2506825"/>
              <a:ext cx="130675" cy="193525"/>
            </a:xfrm>
            <a:custGeom>
              <a:avLst/>
              <a:gdLst/>
              <a:ahLst/>
              <a:cxnLst/>
              <a:rect l="l" t="t" r="r" b="b"/>
              <a:pathLst>
                <a:path w="5227" h="7741" extrusionOk="0">
                  <a:moveTo>
                    <a:pt x="2676" y="1"/>
                  </a:moveTo>
                  <a:cubicBezTo>
                    <a:pt x="2276" y="1"/>
                    <a:pt x="1868" y="41"/>
                    <a:pt x="1584" y="108"/>
                  </a:cubicBezTo>
                  <a:cubicBezTo>
                    <a:pt x="761" y="330"/>
                    <a:pt x="33" y="836"/>
                    <a:pt x="1" y="2642"/>
                  </a:cubicBezTo>
                  <a:lnTo>
                    <a:pt x="1" y="3687"/>
                  </a:lnTo>
                  <a:cubicBezTo>
                    <a:pt x="1" y="4383"/>
                    <a:pt x="96" y="5080"/>
                    <a:pt x="286" y="5745"/>
                  </a:cubicBezTo>
                  <a:cubicBezTo>
                    <a:pt x="634" y="6790"/>
                    <a:pt x="1268" y="7740"/>
                    <a:pt x="2281" y="7740"/>
                  </a:cubicBezTo>
                  <a:lnTo>
                    <a:pt x="2946" y="7740"/>
                  </a:lnTo>
                  <a:cubicBezTo>
                    <a:pt x="3675" y="7740"/>
                    <a:pt x="4276" y="7075"/>
                    <a:pt x="4688" y="6252"/>
                  </a:cubicBezTo>
                  <a:cubicBezTo>
                    <a:pt x="5036" y="5492"/>
                    <a:pt x="5226" y="4573"/>
                    <a:pt x="5226" y="3623"/>
                  </a:cubicBezTo>
                  <a:lnTo>
                    <a:pt x="5226" y="2673"/>
                  </a:lnTo>
                  <a:cubicBezTo>
                    <a:pt x="5226" y="963"/>
                    <a:pt x="4498" y="330"/>
                    <a:pt x="3643" y="108"/>
                  </a:cubicBezTo>
                  <a:cubicBezTo>
                    <a:pt x="3389" y="33"/>
                    <a:pt x="3035" y="1"/>
                    <a:pt x="26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6"/>
            <p:cNvSpPr/>
            <p:nvPr/>
          </p:nvSpPr>
          <p:spPr>
            <a:xfrm>
              <a:off x="6475325" y="2502075"/>
              <a:ext cx="140175" cy="203025"/>
            </a:xfrm>
            <a:custGeom>
              <a:avLst/>
              <a:gdLst/>
              <a:ahLst/>
              <a:cxnLst/>
              <a:rect l="l" t="t" r="r" b="b"/>
              <a:pathLst>
                <a:path w="5607" h="8121" extrusionOk="0">
                  <a:moveTo>
                    <a:pt x="2851" y="361"/>
                  </a:moveTo>
                  <a:cubicBezTo>
                    <a:pt x="3200" y="361"/>
                    <a:pt x="3548" y="393"/>
                    <a:pt x="3801" y="456"/>
                  </a:cubicBezTo>
                  <a:cubicBezTo>
                    <a:pt x="4403" y="646"/>
                    <a:pt x="5226" y="1058"/>
                    <a:pt x="5226" y="2863"/>
                  </a:cubicBezTo>
                  <a:lnTo>
                    <a:pt x="5226" y="3813"/>
                  </a:lnTo>
                  <a:cubicBezTo>
                    <a:pt x="5226" y="4732"/>
                    <a:pt x="5036" y="5618"/>
                    <a:pt x="4688" y="6347"/>
                  </a:cubicBezTo>
                  <a:cubicBezTo>
                    <a:pt x="4435" y="6885"/>
                    <a:pt x="3928" y="7740"/>
                    <a:pt x="3136" y="7740"/>
                  </a:cubicBezTo>
                  <a:lnTo>
                    <a:pt x="2471" y="7740"/>
                  </a:lnTo>
                  <a:cubicBezTo>
                    <a:pt x="1426" y="7740"/>
                    <a:pt x="888" y="6568"/>
                    <a:pt x="666" y="5872"/>
                  </a:cubicBezTo>
                  <a:cubicBezTo>
                    <a:pt x="476" y="5238"/>
                    <a:pt x="381" y="4573"/>
                    <a:pt x="381" y="3877"/>
                  </a:cubicBezTo>
                  <a:lnTo>
                    <a:pt x="381" y="2832"/>
                  </a:lnTo>
                  <a:cubicBezTo>
                    <a:pt x="413" y="1090"/>
                    <a:pt x="1109" y="678"/>
                    <a:pt x="1838" y="488"/>
                  </a:cubicBezTo>
                  <a:cubicBezTo>
                    <a:pt x="2091" y="425"/>
                    <a:pt x="2439" y="361"/>
                    <a:pt x="2851" y="361"/>
                  </a:cubicBezTo>
                  <a:close/>
                  <a:moveTo>
                    <a:pt x="2837" y="1"/>
                  </a:moveTo>
                  <a:cubicBezTo>
                    <a:pt x="2418" y="1"/>
                    <a:pt x="2010" y="41"/>
                    <a:pt x="1743" y="108"/>
                  </a:cubicBezTo>
                  <a:cubicBezTo>
                    <a:pt x="951" y="330"/>
                    <a:pt x="33" y="805"/>
                    <a:pt x="1" y="2832"/>
                  </a:cubicBezTo>
                  <a:lnTo>
                    <a:pt x="1" y="3877"/>
                  </a:lnTo>
                  <a:cubicBezTo>
                    <a:pt x="1" y="4605"/>
                    <a:pt x="96" y="5333"/>
                    <a:pt x="318" y="5967"/>
                  </a:cubicBezTo>
                  <a:cubicBezTo>
                    <a:pt x="761" y="7360"/>
                    <a:pt x="1521" y="8120"/>
                    <a:pt x="2471" y="8120"/>
                  </a:cubicBezTo>
                  <a:lnTo>
                    <a:pt x="3136" y="8120"/>
                  </a:lnTo>
                  <a:cubicBezTo>
                    <a:pt x="3865" y="8120"/>
                    <a:pt x="4530" y="7550"/>
                    <a:pt x="5036" y="6537"/>
                  </a:cubicBezTo>
                  <a:cubicBezTo>
                    <a:pt x="5416" y="5745"/>
                    <a:pt x="5606" y="4795"/>
                    <a:pt x="5606" y="3813"/>
                  </a:cubicBezTo>
                  <a:lnTo>
                    <a:pt x="5606" y="2863"/>
                  </a:lnTo>
                  <a:cubicBezTo>
                    <a:pt x="5606" y="1343"/>
                    <a:pt x="5036" y="425"/>
                    <a:pt x="3896" y="108"/>
                  </a:cubicBezTo>
                  <a:cubicBezTo>
                    <a:pt x="3597" y="33"/>
                    <a:pt x="3213" y="1"/>
                    <a:pt x="283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6"/>
            <p:cNvSpPr/>
            <p:nvPr/>
          </p:nvSpPr>
          <p:spPr>
            <a:xfrm>
              <a:off x="6528375" y="2560175"/>
              <a:ext cx="36450" cy="61800"/>
            </a:xfrm>
            <a:custGeom>
              <a:avLst/>
              <a:gdLst/>
              <a:ahLst/>
              <a:cxnLst/>
              <a:rect l="l" t="t" r="r" b="b"/>
              <a:pathLst>
                <a:path w="1458" h="2472" extrusionOk="0">
                  <a:moveTo>
                    <a:pt x="697" y="1"/>
                  </a:moveTo>
                  <a:lnTo>
                    <a:pt x="1" y="1616"/>
                  </a:lnTo>
                  <a:lnTo>
                    <a:pt x="697" y="1584"/>
                  </a:lnTo>
                  <a:lnTo>
                    <a:pt x="729" y="2471"/>
                  </a:lnTo>
                  <a:lnTo>
                    <a:pt x="1458" y="951"/>
                  </a:lnTo>
                  <a:lnTo>
                    <a:pt x="697" y="951"/>
                  </a:lnTo>
                  <a:lnTo>
                    <a:pt x="697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6"/>
            <p:cNvSpPr/>
            <p:nvPr/>
          </p:nvSpPr>
          <p:spPr>
            <a:xfrm>
              <a:off x="6523625" y="2555925"/>
              <a:ext cx="45950" cy="70800"/>
            </a:xfrm>
            <a:custGeom>
              <a:avLst/>
              <a:gdLst/>
              <a:ahLst/>
              <a:cxnLst/>
              <a:rect l="l" t="t" r="r" b="b"/>
              <a:pathLst>
                <a:path w="1838" h="2832" extrusionOk="0">
                  <a:moveTo>
                    <a:pt x="697" y="1058"/>
                  </a:moveTo>
                  <a:lnTo>
                    <a:pt x="697" y="1121"/>
                  </a:lnTo>
                  <a:cubicBezTo>
                    <a:pt x="697" y="1248"/>
                    <a:pt x="792" y="1311"/>
                    <a:pt x="887" y="1311"/>
                  </a:cubicBezTo>
                  <a:lnTo>
                    <a:pt x="1331" y="1311"/>
                  </a:lnTo>
                  <a:lnTo>
                    <a:pt x="1077" y="1849"/>
                  </a:lnTo>
                  <a:lnTo>
                    <a:pt x="1077" y="1754"/>
                  </a:lnTo>
                  <a:cubicBezTo>
                    <a:pt x="1077" y="1691"/>
                    <a:pt x="1046" y="1659"/>
                    <a:pt x="1014" y="1628"/>
                  </a:cubicBezTo>
                  <a:cubicBezTo>
                    <a:pt x="982" y="1596"/>
                    <a:pt x="951" y="1564"/>
                    <a:pt x="887" y="1564"/>
                  </a:cubicBezTo>
                  <a:lnTo>
                    <a:pt x="476" y="1596"/>
                  </a:lnTo>
                  <a:lnTo>
                    <a:pt x="697" y="1058"/>
                  </a:lnTo>
                  <a:close/>
                  <a:moveTo>
                    <a:pt x="867" y="1"/>
                  </a:moveTo>
                  <a:cubicBezTo>
                    <a:pt x="812" y="1"/>
                    <a:pt x="753" y="36"/>
                    <a:pt x="729" y="107"/>
                  </a:cubicBezTo>
                  <a:lnTo>
                    <a:pt x="32" y="1723"/>
                  </a:lnTo>
                  <a:cubicBezTo>
                    <a:pt x="1" y="1786"/>
                    <a:pt x="1" y="1849"/>
                    <a:pt x="32" y="1881"/>
                  </a:cubicBezTo>
                  <a:cubicBezTo>
                    <a:pt x="64" y="1944"/>
                    <a:pt x="127" y="1976"/>
                    <a:pt x="191" y="1976"/>
                  </a:cubicBezTo>
                  <a:lnTo>
                    <a:pt x="697" y="1944"/>
                  </a:lnTo>
                  <a:lnTo>
                    <a:pt x="729" y="2641"/>
                  </a:lnTo>
                  <a:cubicBezTo>
                    <a:pt x="729" y="2736"/>
                    <a:pt x="792" y="2799"/>
                    <a:pt x="856" y="2831"/>
                  </a:cubicBezTo>
                  <a:lnTo>
                    <a:pt x="919" y="2831"/>
                  </a:lnTo>
                  <a:cubicBezTo>
                    <a:pt x="982" y="2831"/>
                    <a:pt x="1046" y="2799"/>
                    <a:pt x="1077" y="2736"/>
                  </a:cubicBezTo>
                  <a:lnTo>
                    <a:pt x="1806" y="1216"/>
                  </a:lnTo>
                  <a:cubicBezTo>
                    <a:pt x="1838" y="1153"/>
                    <a:pt x="1838" y="1089"/>
                    <a:pt x="1806" y="1026"/>
                  </a:cubicBezTo>
                  <a:cubicBezTo>
                    <a:pt x="1743" y="994"/>
                    <a:pt x="1679" y="963"/>
                    <a:pt x="1648" y="963"/>
                  </a:cubicBezTo>
                  <a:lnTo>
                    <a:pt x="1077" y="963"/>
                  </a:lnTo>
                  <a:lnTo>
                    <a:pt x="1077" y="171"/>
                  </a:lnTo>
                  <a:cubicBezTo>
                    <a:pt x="1077" y="76"/>
                    <a:pt x="1014" y="12"/>
                    <a:pt x="919" y="12"/>
                  </a:cubicBezTo>
                  <a:cubicBezTo>
                    <a:pt x="903" y="5"/>
                    <a:pt x="885" y="1"/>
                    <a:pt x="8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6"/>
            <p:cNvSpPr/>
            <p:nvPr/>
          </p:nvSpPr>
          <p:spPr>
            <a:xfrm>
              <a:off x="6530750" y="2463600"/>
              <a:ext cx="31700" cy="56225"/>
            </a:xfrm>
            <a:custGeom>
              <a:avLst/>
              <a:gdLst/>
              <a:ahLst/>
              <a:cxnLst/>
              <a:rect l="l" t="t" r="r" b="b"/>
              <a:pathLst>
                <a:path w="1268" h="2249" extrusionOk="0">
                  <a:moveTo>
                    <a:pt x="634" y="0"/>
                  </a:moveTo>
                  <a:cubicBezTo>
                    <a:pt x="286" y="0"/>
                    <a:pt x="1" y="190"/>
                    <a:pt x="1" y="444"/>
                  </a:cubicBezTo>
                  <a:lnTo>
                    <a:pt x="1" y="1805"/>
                  </a:lnTo>
                  <a:cubicBezTo>
                    <a:pt x="1" y="2027"/>
                    <a:pt x="286" y="2249"/>
                    <a:pt x="634" y="2249"/>
                  </a:cubicBezTo>
                  <a:cubicBezTo>
                    <a:pt x="983" y="2249"/>
                    <a:pt x="1268" y="2027"/>
                    <a:pt x="1268" y="1805"/>
                  </a:cubicBezTo>
                  <a:lnTo>
                    <a:pt x="1268" y="444"/>
                  </a:lnTo>
                  <a:cubicBezTo>
                    <a:pt x="1268" y="190"/>
                    <a:pt x="983" y="0"/>
                    <a:pt x="634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6"/>
            <p:cNvSpPr/>
            <p:nvPr/>
          </p:nvSpPr>
          <p:spPr>
            <a:xfrm>
              <a:off x="6526000" y="2458850"/>
              <a:ext cx="41200" cy="64950"/>
            </a:xfrm>
            <a:custGeom>
              <a:avLst/>
              <a:gdLst/>
              <a:ahLst/>
              <a:cxnLst/>
              <a:rect l="l" t="t" r="r" b="b"/>
              <a:pathLst>
                <a:path w="1648" h="2598" extrusionOk="0">
                  <a:moveTo>
                    <a:pt x="824" y="380"/>
                  </a:moveTo>
                  <a:cubicBezTo>
                    <a:pt x="1077" y="380"/>
                    <a:pt x="1268" y="507"/>
                    <a:pt x="1268" y="634"/>
                  </a:cubicBezTo>
                  <a:lnTo>
                    <a:pt x="1268" y="1995"/>
                  </a:lnTo>
                  <a:cubicBezTo>
                    <a:pt x="1268" y="2122"/>
                    <a:pt x="1077" y="2249"/>
                    <a:pt x="824" y="2249"/>
                  </a:cubicBezTo>
                  <a:cubicBezTo>
                    <a:pt x="571" y="2249"/>
                    <a:pt x="381" y="2122"/>
                    <a:pt x="381" y="1995"/>
                  </a:cubicBezTo>
                  <a:lnTo>
                    <a:pt x="381" y="634"/>
                  </a:lnTo>
                  <a:cubicBezTo>
                    <a:pt x="381" y="507"/>
                    <a:pt x="571" y="380"/>
                    <a:pt x="824" y="380"/>
                  </a:cubicBezTo>
                  <a:close/>
                  <a:moveTo>
                    <a:pt x="824" y="0"/>
                  </a:moveTo>
                  <a:cubicBezTo>
                    <a:pt x="381" y="0"/>
                    <a:pt x="1" y="285"/>
                    <a:pt x="1" y="634"/>
                  </a:cubicBezTo>
                  <a:lnTo>
                    <a:pt x="1" y="1995"/>
                  </a:lnTo>
                  <a:cubicBezTo>
                    <a:pt x="1" y="2344"/>
                    <a:pt x="381" y="2597"/>
                    <a:pt x="824" y="2597"/>
                  </a:cubicBezTo>
                  <a:cubicBezTo>
                    <a:pt x="1268" y="2597"/>
                    <a:pt x="1648" y="2344"/>
                    <a:pt x="1616" y="1995"/>
                  </a:cubicBezTo>
                  <a:lnTo>
                    <a:pt x="1616" y="634"/>
                  </a:lnTo>
                  <a:cubicBezTo>
                    <a:pt x="1616" y="285"/>
                    <a:pt x="1268" y="0"/>
                    <a:pt x="8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6"/>
            <p:cNvSpPr/>
            <p:nvPr/>
          </p:nvSpPr>
          <p:spPr>
            <a:xfrm>
              <a:off x="6579850" y="2365425"/>
              <a:ext cx="8725" cy="53075"/>
            </a:xfrm>
            <a:custGeom>
              <a:avLst/>
              <a:gdLst/>
              <a:ahLst/>
              <a:cxnLst/>
              <a:rect l="l" t="t" r="r" b="b"/>
              <a:pathLst>
                <a:path w="349" h="2123" extrusionOk="0">
                  <a:moveTo>
                    <a:pt x="159" y="0"/>
                  </a:moveTo>
                  <a:cubicBezTo>
                    <a:pt x="64" y="0"/>
                    <a:pt x="0" y="64"/>
                    <a:pt x="0" y="190"/>
                  </a:cubicBezTo>
                  <a:lnTo>
                    <a:pt x="0" y="1964"/>
                  </a:lnTo>
                  <a:cubicBezTo>
                    <a:pt x="0" y="2059"/>
                    <a:pt x="64" y="2122"/>
                    <a:pt x="159" y="2122"/>
                  </a:cubicBezTo>
                  <a:cubicBezTo>
                    <a:pt x="285" y="2122"/>
                    <a:pt x="349" y="2059"/>
                    <a:pt x="349" y="1964"/>
                  </a:cubicBezTo>
                  <a:lnTo>
                    <a:pt x="349" y="190"/>
                  </a:lnTo>
                  <a:cubicBezTo>
                    <a:pt x="349" y="64"/>
                    <a:pt x="285" y="0"/>
                    <a:pt x="15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6"/>
            <p:cNvSpPr/>
            <p:nvPr/>
          </p:nvSpPr>
          <p:spPr>
            <a:xfrm>
              <a:off x="6571125" y="2401850"/>
              <a:ext cx="25375" cy="21400"/>
            </a:xfrm>
            <a:custGeom>
              <a:avLst/>
              <a:gdLst/>
              <a:ahLst/>
              <a:cxnLst/>
              <a:rect l="l" t="t" r="r" b="b"/>
              <a:pathLst>
                <a:path w="1015" h="856" extrusionOk="0">
                  <a:moveTo>
                    <a:pt x="508" y="0"/>
                  </a:moveTo>
                  <a:cubicBezTo>
                    <a:pt x="254" y="0"/>
                    <a:pt x="1" y="190"/>
                    <a:pt x="1" y="412"/>
                  </a:cubicBezTo>
                  <a:cubicBezTo>
                    <a:pt x="1" y="665"/>
                    <a:pt x="254" y="855"/>
                    <a:pt x="508" y="855"/>
                  </a:cubicBezTo>
                  <a:cubicBezTo>
                    <a:pt x="793" y="855"/>
                    <a:pt x="1014" y="665"/>
                    <a:pt x="1014" y="412"/>
                  </a:cubicBezTo>
                  <a:cubicBezTo>
                    <a:pt x="1014" y="190"/>
                    <a:pt x="793" y="0"/>
                    <a:pt x="508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6"/>
            <p:cNvSpPr/>
            <p:nvPr/>
          </p:nvSpPr>
          <p:spPr>
            <a:xfrm>
              <a:off x="6567175" y="2397100"/>
              <a:ext cx="34075" cy="30900"/>
            </a:xfrm>
            <a:custGeom>
              <a:avLst/>
              <a:gdLst/>
              <a:ahLst/>
              <a:cxnLst/>
              <a:rect l="l" t="t" r="r" b="b"/>
              <a:pathLst>
                <a:path w="1363" h="1236" extrusionOk="0">
                  <a:moveTo>
                    <a:pt x="666" y="380"/>
                  </a:moveTo>
                  <a:cubicBezTo>
                    <a:pt x="856" y="380"/>
                    <a:pt x="982" y="475"/>
                    <a:pt x="982" y="602"/>
                  </a:cubicBezTo>
                  <a:cubicBezTo>
                    <a:pt x="982" y="728"/>
                    <a:pt x="856" y="855"/>
                    <a:pt x="666" y="855"/>
                  </a:cubicBezTo>
                  <a:cubicBezTo>
                    <a:pt x="507" y="855"/>
                    <a:pt x="349" y="728"/>
                    <a:pt x="349" y="602"/>
                  </a:cubicBezTo>
                  <a:cubicBezTo>
                    <a:pt x="349" y="475"/>
                    <a:pt x="507" y="380"/>
                    <a:pt x="666" y="380"/>
                  </a:cubicBezTo>
                  <a:close/>
                  <a:moveTo>
                    <a:pt x="666" y="0"/>
                  </a:moveTo>
                  <a:cubicBezTo>
                    <a:pt x="286" y="0"/>
                    <a:pt x="1" y="285"/>
                    <a:pt x="1" y="602"/>
                  </a:cubicBezTo>
                  <a:cubicBezTo>
                    <a:pt x="1" y="950"/>
                    <a:pt x="286" y="1235"/>
                    <a:pt x="666" y="1235"/>
                  </a:cubicBezTo>
                  <a:cubicBezTo>
                    <a:pt x="1046" y="1235"/>
                    <a:pt x="1362" y="950"/>
                    <a:pt x="1362" y="602"/>
                  </a:cubicBezTo>
                  <a:cubicBezTo>
                    <a:pt x="1362" y="285"/>
                    <a:pt x="1046" y="0"/>
                    <a:pt x="66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6"/>
            <p:cNvSpPr/>
            <p:nvPr/>
          </p:nvSpPr>
          <p:spPr>
            <a:xfrm>
              <a:off x="6576675" y="2362250"/>
              <a:ext cx="15075" cy="15075"/>
            </a:xfrm>
            <a:custGeom>
              <a:avLst/>
              <a:gdLst/>
              <a:ahLst/>
              <a:cxnLst/>
              <a:rect l="l" t="t" r="r" b="b"/>
              <a:pathLst>
                <a:path w="603" h="603" extrusionOk="0">
                  <a:moveTo>
                    <a:pt x="286" y="1"/>
                  </a:moveTo>
                  <a:cubicBezTo>
                    <a:pt x="127" y="1"/>
                    <a:pt x="1" y="127"/>
                    <a:pt x="1" y="317"/>
                  </a:cubicBezTo>
                  <a:cubicBezTo>
                    <a:pt x="1" y="476"/>
                    <a:pt x="127" y="602"/>
                    <a:pt x="286" y="602"/>
                  </a:cubicBezTo>
                  <a:cubicBezTo>
                    <a:pt x="476" y="602"/>
                    <a:pt x="602" y="476"/>
                    <a:pt x="602" y="317"/>
                  </a:cubicBezTo>
                  <a:cubicBezTo>
                    <a:pt x="602" y="127"/>
                    <a:pt x="476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6"/>
            <p:cNvSpPr/>
            <p:nvPr/>
          </p:nvSpPr>
          <p:spPr>
            <a:xfrm>
              <a:off x="6571925" y="2357500"/>
              <a:ext cx="24575" cy="24575"/>
            </a:xfrm>
            <a:custGeom>
              <a:avLst/>
              <a:gdLst/>
              <a:ahLst/>
              <a:cxnLst/>
              <a:rect l="l" t="t" r="r" b="b"/>
              <a:pathLst>
                <a:path w="983" h="983" extrusionOk="0">
                  <a:moveTo>
                    <a:pt x="476" y="381"/>
                  </a:moveTo>
                  <a:cubicBezTo>
                    <a:pt x="539" y="381"/>
                    <a:pt x="602" y="444"/>
                    <a:pt x="602" y="507"/>
                  </a:cubicBezTo>
                  <a:cubicBezTo>
                    <a:pt x="602" y="539"/>
                    <a:pt x="539" y="602"/>
                    <a:pt x="476" y="602"/>
                  </a:cubicBezTo>
                  <a:cubicBezTo>
                    <a:pt x="444" y="602"/>
                    <a:pt x="381" y="539"/>
                    <a:pt x="381" y="507"/>
                  </a:cubicBezTo>
                  <a:cubicBezTo>
                    <a:pt x="381" y="444"/>
                    <a:pt x="444" y="381"/>
                    <a:pt x="476" y="381"/>
                  </a:cubicBezTo>
                  <a:close/>
                  <a:moveTo>
                    <a:pt x="476" y="1"/>
                  </a:moveTo>
                  <a:cubicBezTo>
                    <a:pt x="222" y="1"/>
                    <a:pt x="1" y="222"/>
                    <a:pt x="1" y="507"/>
                  </a:cubicBezTo>
                  <a:cubicBezTo>
                    <a:pt x="1" y="761"/>
                    <a:pt x="222" y="982"/>
                    <a:pt x="476" y="982"/>
                  </a:cubicBezTo>
                  <a:cubicBezTo>
                    <a:pt x="761" y="982"/>
                    <a:pt x="982" y="761"/>
                    <a:pt x="982" y="507"/>
                  </a:cubicBezTo>
                  <a:cubicBezTo>
                    <a:pt x="982" y="222"/>
                    <a:pt x="761" y="1"/>
                    <a:pt x="4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6"/>
            <p:cNvSpPr/>
            <p:nvPr/>
          </p:nvSpPr>
          <p:spPr>
            <a:xfrm>
              <a:off x="6502250" y="2365425"/>
              <a:ext cx="9525" cy="53075"/>
            </a:xfrm>
            <a:custGeom>
              <a:avLst/>
              <a:gdLst/>
              <a:ahLst/>
              <a:cxnLst/>
              <a:rect l="l" t="t" r="r" b="b"/>
              <a:pathLst>
                <a:path w="381" h="2123" extrusionOk="0"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lnTo>
                    <a:pt x="1" y="1964"/>
                  </a:lnTo>
                  <a:cubicBezTo>
                    <a:pt x="1" y="2059"/>
                    <a:pt x="96" y="2122"/>
                    <a:pt x="191" y="2122"/>
                  </a:cubicBezTo>
                  <a:cubicBezTo>
                    <a:pt x="286" y="2122"/>
                    <a:pt x="381" y="2059"/>
                    <a:pt x="381" y="1964"/>
                  </a:cubicBezTo>
                  <a:lnTo>
                    <a:pt x="381" y="190"/>
                  </a:ln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6"/>
            <p:cNvSpPr/>
            <p:nvPr/>
          </p:nvSpPr>
          <p:spPr>
            <a:xfrm>
              <a:off x="6494325" y="2401850"/>
              <a:ext cx="25375" cy="21400"/>
            </a:xfrm>
            <a:custGeom>
              <a:avLst/>
              <a:gdLst/>
              <a:ahLst/>
              <a:cxnLst/>
              <a:rect l="l" t="t" r="r" b="b"/>
              <a:pathLst>
                <a:path w="1015" h="856" extrusionOk="0">
                  <a:moveTo>
                    <a:pt x="508" y="0"/>
                  </a:moveTo>
                  <a:cubicBezTo>
                    <a:pt x="223" y="0"/>
                    <a:pt x="1" y="190"/>
                    <a:pt x="1" y="412"/>
                  </a:cubicBezTo>
                  <a:cubicBezTo>
                    <a:pt x="1" y="665"/>
                    <a:pt x="223" y="855"/>
                    <a:pt x="508" y="855"/>
                  </a:cubicBezTo>
                  <a:cubicBezTo>
                    <a:pt x="793" y="855"/>
                    <a:pt x="1014" y="665"/>
                    <a:pt x="1014" y="412"/>
                  </a:cubicBezTo>
                  <a:cubicBezTo>
                    <a:pt x="1014" y="190"/>
                    <a:pt x="793" y="0"/>
                    <a:pt x="508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6"/>
            <p:cNvSpPr/>
            <p:nvPr/>
          </p:nvSpPr>
          <p:spPr>
            <a:xfrm>
              <a:off x="6489575" y="2397100"/>
              <a:ext cx="34875" cy="30900"/>
            </a:xfrm>
            <a:custGeom>
              <a:avLst/>
              <a:gdLst/>
              <a:ahLst/>
              <a:cxnLst/>
              <a:rect l="l" t="t" r="r" b="b"/>
              <a:pathLst>
                <a:path w="1395" h="1236" extrusionOk="0">
                  <a:moveTo>
                    <a:pt x="698" y="380"/>
                  </a:moveTo>
                  <a:cubicBezTo>
                    <a:pt x="856" y="380"/>
                    <a:pt x="1014" y="475"/>
                    <a:pt x="1014" y="602"/>
                  </a:cubicBezTo>
                  <a:cubicBezTo>
                    <a:pt x="1014" y="728"/>
                    <a:pt x="856" y="855"/>
                    <a:pt x="698" y="855"/>
                  </a:cubicBezTo>
                  <a:cubicBezTo>
                    <a:pt x="508" y="855"/>
                    <a:pt x="381" y="728"/>
                    <a:pt x="381" y="602"/>
                  </a:cubicBezTo>
                  <a:cubicBezTo>
                    <a:pt x="381" y="475"/>
                    <a:pt x="508" y="380"/>
                    <a:pt x="698" y="380"/>
                  </a:cubicBezTo>
                  <a:close/>
                  <a:moveTo>
                    <a:pt x="698" y="0"/>
                  </a:moveTo>
                  <a:cubicBezTo>
                    <a:pt x="318" y="0"/>
                    <a:pt x="1" y="285"/>
                    <a:pt x="1" y="602"/>
                  </a:cubicBezTo>
                  <a:cubicBezTo>
                    <a:pt x="1" y="950"/>
                    <a:pt x="318" y="1235"/>
                    <a:pt x="698" y="1235"/>
                  </a:cubicBezTo>
                  <a:cubicBezTo>
                    <a:pt x="1078" y="1235"/>
                    <a:pt x="1394" y="950"/>
                    <a:pt x="1394" y="602"/>
                  </a:cubicBezTo>
                  <a:cubicBezTo>
                    <a:pt x="1394" y="285"/>
                    <a:pt x="1078" y="0"/>
                    <a:pt x="6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6"/>
            <p:cNvSpPr/>
            <p:nvPr/>
          </p:nvSpPr>
          <p:spPr>
            <a:xfrm>
              <a:off x="6499075" y="2362250"/>
              <a:ext cx="15075" cy="15075"/>
            </a:xfrm>
            <a:custGeom>
              <a:avLst/>
              <a:gdLst/>
              <a:ahLst/>
              <a:cxnLst/>
              <a:rect l="l" t="t" r="r" b="b"/>
              <a:pathLst>
                <a:path w="603" h="603" extrusionOk="0">
                  <a:moveTo>
                    <a:pt x="318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02"/>
                    <a:pt x="318" y="602"/>
                  </a:cubicBezTo>
                  <a:cubicBezTo>
                    <a:pt x="476" y="602"/>
                    <a:pt x="603" y="476"/>
                    <a:pt x="603" y="317"/>
                  </a:cubicBezTo>
                  <a:cubicBezTo>
                    <a:pt x="603" y="127"/>
                    <a:pt x="476" y="1"/>
                    <a:pt x="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6"/>
            <p:cNvSpPr/>
            <p:nvPr/>
          </p:nvSpPr>
          <p:spPr>
            <a:xfrm>
              <a:off x="6495125" y="2357500"/>
              <a:ext cx="23775" cy="24575"/>
            </a:xfrm>
            <a:custGeom>
              <a:avLst/>
              <a:gdLst/>
              <a:ahLst/>
              <a:cxnLst/>
              <a:rect l="l" t="t" r="r" b="b"/>
              <a:pathLst>
                <a:path w="951" h="983" extrusionOk="0">
                  <a:moveTo>
                    <a:pt x="476" y="381"/>
                  </a:moveTo>
                  <a:cubicBezTo>
                    <a:pt x="539" y="381"/>
                    <a:pt x="571" y="444"/>
                    <a:pt x="571" y="507"/>
                  </a:cubicBezTo>
                  <a:cubicBezTo>
                    <a:pt x="571" y="539"/>
                    <a:pt x="539" y="602"/>
                    <a:pt x="476" y="602"/>
                  </a:cubicBezTo>
                  <a:cubicBezTo>
                    <a:pt x="412" y="602"/>
                    <a:pt x="349" y="539"/>
                    <a:pt x="349" y="507"/>
                  </a:cubicBezTo>
                  <a:cubicBezTo>
                    <a:pt x="349" y="444"/>
                    <a:pt x="412" y="381"/>
                    <a:pt x="476" y="381"/>
                  </a:cubicBezTo>
                  <a:close/>
                  <a:moveTo>
                    <a:pt x="476" y="1"/>
                  </a:moveTo>
                  <a:cubicBezTo>
                    <a:pt x="191" y="1"/>
                    <a:pt x="1" y="222"/>
                    <a:pt x="1" y="507"/>
                  </a:cubicBezTo>
                  <a:cubicBezTo>
                    <a:pt x="1" y="761"/>
                    <a:pt x="191" y="982"/>
                    <a:pt x="476" y="982"/>
                  </a:cubicBezTo>
                  <a:cubicBezTo>
                    <a:pt x="729" y="982"/>
                    <a:pt x="951" y="761"/>
                    <a:pt x="951" y="507"/>
                  </a:cubicBezTo>
                  <a:cubicBezTo>
                    <a:pt x="951" y="222"/>
                    <a:pt x="729" y="1"/>
                    <a:pt x="4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6"/>
            <p:cNvSpPr/>
            <p:nvPr/>
          </p:nvSpPr>
          <p:spPr>
            <a:xfrm>
              <a:off x="6420700" y="2424800"/>
              <a:ext cx="27750" cy="8725"/>
            </a:xfrm>
            <a:custGeom>
              <a:avLst/>
              <a:gdLst/>
              <a:ahLst/>
              <a:cxnLst/>
              <a:rect l="l" t="t" r="r" b="b"/>
              <a:pathLst>
                <a:path w="1110" h="349" extrusionOk="0">
                  <a:moveTo>
                    <a:pt x="191" y="0"/>
                  </a:moveTo>
                  <a:cubicBezTo>
                    <a:pt x="64" y="0"/>
                    <a:pt x="1" y="64"/>
                    <a:pt x="1" y="190"/>
                  </a:cubicBezTo>
                  <a:cubicBezTo>
                    <a:pt x="1" y="285"/>
                    <a:pt x="64" y="349"/>
                    <a:pt x="191" y="349"/>
                  </a:cubicBezTo>
                  <a:lnTo>
                    <a:pt x="919" y="349"/>
                  </a:lnTo>
                  <a:cubicBezTo>
                    <a:pt x="1046" y="349"/>
                    <a:pt x="1109" y="285"/>
                    <a:pt x="1109" y="190"/>
                  </a:cubicBezTo>
                  <a:cubicBezTo>
                    <a:pt x="1109" y="64"/>
                    <a:pt x="1046" y="0"/>
                    <a:pt x="9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6"/>
            <p:cNvSpPr/>
            <p:nvPr/>
          </p:nvSpPr>
          <p:spPr>
            <a:xfrm>
              <a:off x="6424675" y="2435875"/>
              <a:ext cx="19800" cy="9525"/>
            </a:xfrm>
            <a:custGeom>
              <a:avLst/>
              <a:gdLst/>
              <a:ahLst/>
              <a:cxnLst/>
              <a:rect l="l" t="t" r="r" b="b"/>
              <a:pathLst>
                <a:path w="792" h="381" extrusionOk="0">
                  <a:moveTo>
                    <a:pt x="158" y="1"/>
                  </a:moveTo>
                  <a:cubicBezTo>
                    <a:pt x="63" y="1"/>
                    <a:pt x="0" y="96"/>
                    <a:pt x="0" y="191"/>
                  </a:cubicBezTo>
                  <a:cubicBezTo>
                    <a:pt x="0" y="286"/>
                    <a:pt x="63" y="381"/>
                    <a:pt x="158" y="381"/>
                  </a:cubicBezTo>
                  <a:lnTo>
                    <a:pt x="602" y="381"/>
                  </a:lnTo>
                  <a:cubicBezTo>
                    <a:pt x="728" y="381"/>
                    <a:pt x="792" y="286"/>
                    <a:pt x="792" y="191"/>
                  </a:cubicBezTo>
                  <a:cubicBezTo>
                    <a:pt x="792" y="96"/>
                    <a:pt x="728" y="1"/>
                    <a:pt x="6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6"/>
            <p:cNvSpPr/>
            <p:nvPr/>
          </p:nvSpPr>
          <p:spPr>
            <a:xfrm>
              <a:off x="6403300" y="2340075"/>
              <a:ext cx="63350" cy="79200"/>
            </a:xfrm>
            <a:custGeom>
              <a:avLst/>
              <a:gdLst/>
              <a:ahLst/>
              <a:cxnLst/>
              <a:rect l="l" t="t" r="r" b="b"/>
              <a:pathLst>
                <a:path w="2534" h="3168" extrusionOk="0">
                  <a:moveTo>
                    <a:pt x="1330" y="1"/>
                  </a:moveTo>
                  <a:cubicBezTo>
                    <a:pt x="633" y="1"/>
                    <a:pt x="32" y="539"/>
                    <a:pt x="0" y="1236"/>
                  </a:cubicBezTo>
                  <a:cubicBezTo>
                    <a:pt x="0" y="1553"/>
                    <a:pt x="95" y="1838"/>
                    <a:pt x="285" y="2059"/>
                  </a:cubicBezTo>
                  <a:cubicBezTo>
                    <a:pt x="317" y="2154"/>
                    <a:pt x="380" y="2218"/>
                    <a:pt x="443" y="2313"/>
                  </a:cubicBezTo>
                  <a:cubicBezTo>
                    <a:pt x="443" y="2313"/>
                    <a:pt x="475" y="2344"/>
                    <a:pt x="475" y="2344"/>
                  </a:cubicBezTo>
                  <a:cubicBezTo>
                    <a:pt x="570" y="2534"/>
                    <a:pt x="633" y="2534"/>
                    <a:pt x="665" y="2724"/>
                  </a:cubicBezTo>
                  <a:cubicBezTo>
                    <a:pt x="697" y="3104"/>
                    <a:pt x="855" y="3168"/>
                    <a:pt x="855" y="3168"/>
                  </a:cubicBezTo>
                  <a:lnTo>
                    <a:pt x="1679" y="3168"/>
                  </a:lnTo>
                  <a:cubicBezTo>
                    <a:pt x="1679" y="3168"/>
                    <a:pt x="1805" y="3104"/>
                    <a:pt x="1869" y="2756"/>
                  </a:cubicBezTo>
                  <a:cubicBezTo>
                    <a:pt x="1900" y="2534"/>
                    <a:pt x="1995" y="2471"/>
                    <a:pt x="2122" y="2281"/>
                  </a:cubicBezTo>
                  <a:cubicBezTo>
                    <a:pt x="2122" y="2249"/>
                    <a:pt x="2122" y="2249"/>
                    <a:pt x="2122" y="2249"/>
                  </a:cubicBezTo>
                  <a:cubicBezTo>
                    <a:pt x="2154" y="2186"/>
                    <a:pt x="2217" y="2123"/>
                    <a:pt x="2249" y="2059"/>
                  </a:cubicBezTo>
                  <a:cubicBezTo>
                    <a:pt x="2439" y="1838"/>
                    <a:pt x="2534" y="1584"/>
                    <a:pt x="2534" y="1268"/>
                  </a:cubicBezTo>
                  <a:cubicBezTo>
                    <a:pt x="2534" y="603"/>
                    <a:pt x="1995" y="33"/>
                    <a:pt x="1330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6"/>
            <p:cNvSpPr/>
            <p:nvPr/>
          </p:nvSpPr>
          <p:spPr>
            <a:xfrm>
              <a:off x="6398550" y="2336025"/>
              <a:ext cx="72850" cy="88000"/>
            </a:xfrm>
            <a:custGeom>
              <a:avLst/>
              <a:gdLst/>
              <a:ahLst/>
              <a:cxnLst/>
              <a:rect l="l" t="t" r="r" b="b"/>
              <a:pathLst>
                <a:path w="2914" h="3520" extrusionOk="0">
                  <a:moveTo>
                    <a:pt x="1488" y="353"/>
                  </a:moveTo>
                  <a:cubicBezTo>
                    <a:pt x="2090" y="385"/>
                    <a:pt x="2534" y="860"/>
                    <a:pt x="2534" y="1430"/>
                  </a:cubicBezTo>
                  <a:cubicBezTo>
                    <a:pt x="2534" y="1683"/>
                    <a:pt x="2439" y="1936"/>
                    <a:pt x="2312" y="2126"/>
                  </a:cubicBezTo>
                  <a:cubicBezTo>
                    <a:pt x="2249" y="2190"/>
                    <a:pt x="2217" y="2253"/>
                    <a:pt x="2154" y="2316"/>
                  </a:cubicBezTo>
                  <a:lnTo>
                    <a:pt x="2154" y="2348"/>
                  </a:lnTo>
                  <a:cubicBezTo>
                    <a:pt x="2122" y="2380"/>
                    <a:pt x="2090" y="2443"/>
                    <a:pt x="2059" y="2475"/>
                  </a:cubicBezTo>
                  <a:cubicBezTo>
                    <a:pt x="1995" y="2570"/>
                    <a:pt x="1932" y="2696"/>
                    <a:pt x="1869" y="2886"/>
                  </a:cubicBezTo>
                  <a:cubicBezTo>
                    <a:pt x="1869" y="3045"/>
                    <a:pt x="1805" y="3108"/>
                    <a:pt x="1805" y="3140"/>
                  </a:cubicBezTo>
                  <a:lnTo>
                    <a:pt x="1108" y="3140"/>
                  </a:lnTo>
                  <a:cubicBezTo>
                    <a:pt x="1077" y="3108"/>
                    <a:pt x="1045" y="3045"/>
                    <a:pt x="1013" y="2855"/>
                  </a:cubicBezTo>
                  <a:cubicBezTo>
                    <a:pt x="1013" y="2696"/>
                    <a:pt x="950" y="2601"/>
                    <a:pt x="887" y="2538"/>
                  </a:cubicBezTo>
                  <a:cubicBezTo>
                    <a:pt x="855" y="2506"/>
                    <a:pt x="855" y="2475"/>
                    <a:pt x="823" y="2411"/>
                  </a:cubicBezTo>
                  <a:lnTo>
                    <a:pt x="792" y="2380"/>
                  </a:lnTo>
                  <a:cubicBezTo>
                    <a:pt x="728" y="2285"/>
                    <a:pt x="665" y="2190"/>
                    <a:pt x="602" y="2126"/>
                  </a:cubicBezTo>
                  <a:cubicBezTo>
                    <a:pt x="443" y="1905"/>
                    <a:pt x="380" y="1683"/>
                    <a:pt x="380" y="1398"/>
                  </a:cubicBezTo>
                  <a:cubicBezTo>
                    <a:pt x="380" y="1113"/>
                    <a:pt x="507" y="860"/>
                    <a:pt x="728" y="670"/>
                  </a:cubicBezTo>
                  <a:cubicBezTo>
                    <a:pt x="950" y="448"/>
                    <a:pt x="1203" y="353"/>
                    <a:pt x="1488" y="353"/>
                  </a:cubicBezTo>
                  <a:close/>
                  <a:moveTo>
                    <a:pt x="1416" y="1"/>
                  </a:moveTo>
                  <a:cubicBezTo>
                    <a:pt x="1050" y="1"/>
                    <a:pt x="736" y="153"/>
                    <a:pt x="475" y="385"/>
                  </a:cubicBezTo>
                  <a:cubicBezTo>
                    <a:pt x="190" y="670"/>
                    <a:pt x="32" y="1018"/>
                    <a:pt x="0" y="1398"/>
                  </a:cubicBezTo>
                  <a:cubicBezTo>
                    <a:pt x="0" y="1746"/>
                    <a:pt x="95" y="2095"/>
                    <a:pt x="317" y="2348"/>
                  </a:cubicBezTo>
                  <a:cubicBezTo>
                    <a:pt x="380" y="2411"/>
                    <a:pt x="412" y="2506"/>
                    <a:pt x="475" y="2570"/>
                  </a:cubicBezTo>
                  <a:lnTo>
                    <a:pt x="507" y="2601"/>
                  </a:lnTo>
                  <a:cubicBezTo>
                    <a:pt x="538" y="2665"/>
                    <a:pt x="570" y="2696"/>
                    <a:pt x="570" y="2760"/>
                  </a:cubicBezTo>
                  <a:cubicBezTo>
                    <a:pt x="633" y="2823"/>
                    <a:pt x="633" y="2823"/>
                    <a:pt x="665" y="2918"/>
                  </a:cubicBezTo>
                  <a:cubicBezTo>
                    <a:pt x="728" y="3361"/>
                    <a:pt x="918" y="3488"/>
                    <a:pt x="982" y="3520"/>
                  </a:cubicBezTo>
                  <a:lnTo>
                    <a:pt x="1932" y="3520"/>
                  </a:lnTo>
                  <a:cubicBezTo>
                    <a:pt x="1995" y="3488"/>
                    <a:pt x="2185" y="3361"/>
                    <a:pt x="2249" y="2950"/>
                  </a:cubicBezTo>
                  <a:cubicBezTo>
                    <a:pt x="2280" y="2823"/>
                    <a:pt x="2312" y="2760"/>
                    <a:pt x="2375" y="2665"/>
                  </a:cubicBezTo>
                  <a:cubicBezTo>
                    <a:pt x="2407" y="2633"/>
                    <a:pt x="2439" y="2601"/>
                    <a:pt x="2470" y="2538"/>
                  </a:cubicBezTo>
                  <a:lnTo>
                    <a:pt x="2470" y="2506"/>
                  </a:lnTo>
                  <a:cubicBezTo>
                    <a:pt x="2502" y="2443"/>
                    <a:pt x="2534" y="2380"/>
                    <a:pt x="2597" y="2348"/>
                  </a:cubicBezTo>
                  <a:cubicBezTo>
                    <a:pt x="2787" y="2095"/>
                    <a:pt x="2914" y="1778"/>
                    <a:pt x="2914" y="1430"/>
                  </a:cubicBezTo>
                  <a:cubicBezTo>
                    <a:pt x="2914" y="670"/>
                    <a:pt x="2280" y="36"/>
                    <a:pt x="1520" y="5"/>
                  </a:cubicBezTo>
                  <a:cubicBezTo>
                    <a:pt x="1485" y="2"/>
                    <a:pt x="1450" y="1"/>
                    <a:pt x="14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6"/>
            <p:cNvSpPr/>
            <p:nvPr/>
          </p:nvSpPr>
          <p:spPr>
            <a:xfrm>
              <a:off x="6437325" y="2378075"/>
              <a:ext cx="10325" cy="41200"/>
            </a:xfrm>
            <a:custGeom>
              <a:avLst/>
              <a:gdLst/>
              <a:ahLst/>
              <a:cxnLst/>
              <a:rect l="l" t="t" r="r" b="b"/>
              <a:pathLst>
                <a:path w="413" h="1648" extrusionOk="0">
                  <a:moveTo>
                    <a:pt x="413" y="1"/>
                  </a:moveTo>
                  <a:lnTo>
                    <a:pt x="191" y="318"/>
                  </a:lnTo>
                  <a:cubicBezTo>
                    <a:pt x="191" y="318"/>
                    <a:pt x="191" y="349"/>
                    <a:pt x="191" y="381"/>
                  </a:cubicBezTo>
                  <a:lnTo>
                    <a:pt x="1" y="1648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36"/>
            <p:cNvSpPr/>
            <p:nvPr/>
          </p:nvSpPr>
          <p:spPr>
            <a:xfrm>
              <a:off x="6432575" y="2373650"/>
              <a:ext cx="19825" cy="50375"/>
            </a:xfrm>
            <a:custGeom>
              <a:avLst/>
              <a:gdLst/>
              <a:ahLst/>
              <a:cxnLst/>
              <a:rect l="l" t="t" r="r" b="b"/>
              <a:pathLst>
                <a:path w="793" h="2015" extrusionOk="0">
                  <a:moveTo>
                    <a:pt x="587" y="1"/>
                  </a:moveTo>
                  <a:cubicBezTo>
                    <a:pt x="523" y="1"/>
                    <a:pt x="464" y="23"/>
                    <a:pt x="444" y="83"/>
                  </a:cubicBezTo>
                  <a:lnTo>
                    <a:pt x="254" y="400"/>
                  </a:lnTo>
                  <a:cubicBezTo>
                    <a:pt x="222" y="431"/>
                    <a:pt x="191" y="495"/>
                    <a:pt x="191" y="526"/>
                  </a:cubicBezTo>
                  <a:lnTo>
                    <a:pt x="32" y="1793"/>
                  </a:lnTo>
                  <a:cubicBezTo>
                    <a:pt x="1" y="1920"/>
                    <a:pt x="64" y="2015"/>
                    <a:pt x="191" y="2015"/>
                  </a:cubicBezTo>
                  <a:cubicBezTo>
                    <a:pt x="286" y="2015"/>
                    <a:pt x="381" y="1951"/>
                    <a:pt x="381" y="1856"/>
                  </a:cubicBezTo>
                  <a:lnTo>
                    <a:pt x="571" y="590"/>
                  </a:lnTo>
                  <a:lnTo>
                    <a:pt x="761" y="305"/>
                  </a:lnTo>
                  <a:cubicBezTo>
                    <a:pt x="793" y="210"/>
                    <a:pt x="793" y="83"/>
                    <a:pt x="698" y="20"/>
                  </a:cubicBezTo>
                  <a:cubicBezTo>
                    <a:pt x="663" y="8"/>
                    <a:pt x="624" y="1"/>
                    <a:pt x="58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36"/>
            <p:cNvSpPr/>
            <p:nvPr/>
          </p:nvSpPr>
          <p:spPr>
            <a:xfrm>
              <a:off x="6422300" y="2378075"/>
              <a:ext cx="9525" cy="41200"/>
            </a:xfrm>
            <a:custGeom>
              <a:avLst/>
              <a:gdLst/>
              <a:ahLst/>
              <a:cxnLst/>
              <a:rect l="l" t="t" r="r" b="b"/>
              <a:pathLst>
                <a:path w="381" h="1648" extrusionOk="0">
                  <a:moveTo>
                    <a:pt x="0" y="1"/>
                  </a:moveTo>
                  <a:lnTo>
                    <a:pt x="380" y="1648"/>
                  </a:lnTo>
                  <a:lnTo>
                    <a:pt x="222" y="381"/>
                  </a:lnTo>
                  <a:cubicBezTo>
                    <a:pt x="222" y="349"/>
                    <a:pt x="222" y="318"/>
                    <a:pt x="190" y="3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36"/>
            <p:cNvSpPr/>
            <p:nvPr/>
          </p:nvSpPr>
          <p:spPr>
            <a:xfrm>
              <a:off x="6416750" y="2373650"/>
              <a:ext cx="19825" cy="50375"/>
            </a:xfrm>
            <a:custGeom>
              <a:avLst/>
              <a:gdLst/>
              <a:ahLst/>
              <a:cxnLst/>
              <a:rect l="l" t="t" r="r" b="b"/>
              <a:pathLst>
                <a:path w="793" h="2015" extrusionOk="0">
                  <a:moveTo>
                    <a:pt x="230" y="1"/>
                  </a:moveTo>
                  <a:cubicBezTo>
                    <a:pt x="197" y="1"/>
                    <a:pt x="162" y="8"/>
                    <a:pt x="127" y="20"/>
                  </a:cubicBezTo>
                  <a:cubicBezTo>
                    <a:pt x="32" y="83"/>
                    <a:pt x="0" y="210"/>
                    <a:pt x="64" y="273"/>
                  </a:cubicBezTo>
                  <a:lnTo>
                    <a:pt x="254" y="590"/>
                  </a:lnTo>
                  <a:lnTo>
                    <a:pt x="444" y="1856"/>
                  </a:lnTo>
                  <a:cubicBezTo>
                    <a:pt x="444" y="1951"/>
                    <a:pt x="539" y="2015"/>
                    <a:pt x="602" y="2015"/>
                  </a:cubicBezTo>
                  <a:lnTo>
                    <a:pt x="634" y="2015"/>
                  </a:lnTo>
                  <a:cubicBezTo>
                    <a:pt x="729" y="1983"/>
                    <a:pt x="792" y="1920"/>
                    <a:pt x="792" y="1793"/>
                  </a:cubicBezTo>
                  <a:lnTo>
                    <a:pt x="634" y="526"/>
                  </a:lnTo>
                  <a:cubicBezTo>
                    <a:pt x="602" y="463"/>
                    <a:pt x="602" y="431"/>
                    <a:pt x="570" y="400"/>
                  </a:cubicBezTo>
                  <a:lnTo>
                    <a:pt x="380" y="83"/>
                  </a:lnTo>
                  <a:cubicBezTo>
                    <a:pt x="340" y="23"/>
                    <a:pt x="287" y="1"/>
                    <a:pt x="23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36"/>
            <p:cNvSpPr/>
            <p:nvPr/>
          </p:nvSpPr>
          <p:spPr>
            <a:xfrm>
              <a:off x="6387450" y="2344050"/>
              <a:ext cx="10325" cy="4775"/>
            </a:xfrm>
            <a:custGeom>
              <a:avLst/>
              <a:gdLst/>
              <a:ahLst/>
              <a:cxnLst/>
              <a:rect l="l" t="t" r="r" b="b"/>
              <a:pathLst>
                <a:path w="413" h="191" extrusionOk="0">
                  <a:moveTo>
                    <a:pt x="412" y="19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36"/>
            <p:cNvSpPr/>
            <p:nvPr/>
          </p:nvSpPr>
          <p:spPr>
            <a:xfrm>
              <a:off x="6381900" y="2339450"/>
              <a:ext cx="20625" cy="14125"/>
            </a:xfrm>
            <a:custGeom>
              <a:avLst/>
              <a:gdLst/>
              <a:ahLst/>
              <a:cxnLst/>
              <a:rect l="l" t="t" r="r" b="b"/>
              <a:pathLst>
                <a:path w="825" h="565" extrusionOk="0">
                  <a:moveTo>
                    <a:pt x="208" y="0"/>
                  </a:moveTo>
                  <a:cubicBezTo>
                    <a:pt x="143" y="0"/>
                    <a:pt x="87" y="52"/>
                    <a:pt x="64" y="121"/>
                  </a:cubicBezTo>
                  <a:cubicBezTo>
                    <a:pt x="1" y="216"/>
                    <a:pt x="33" y="311"/>
                    <a:pt x="128" y="374"/>
                  </a:cubicBezTo>
                  <a:lnTo>
                    <a:pt x="539" y="533"/>
                  </a:lnTo>
                  <a:cubicBezTo>
                    <a:pt x="571" y="564"/>
                    <a:pt x="603" y="564"/>
                    <a:pt x="634" y="564"/>
                  </a:cubicBezTo>
                  <a:cubicBezTo>
                    <a:pt x="698" y="564"/>
                    <a:pt x="761" y="533"/>
                    <a:pt x="793" y="469"/>
                  </a:cubicBezTo>
                  <a:cubicBezTo>
                    <a:pt x="824" y="374"/>
                    <a:pt x="793" y="248"/>
                    <a:pt x="698" y="216"/>
                  </a:cubicBezTo>
                  <a:lnTo>
                    <a:pt x="286" y="26"/>
                  </a:lnTo>
                  <a:cubicBezTo>
                    <a:pt x="259" y="8"/>
                    <a:pt x="233" y="0"/>
                    <a:pt x="2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36"/>
            <p:cNvSpPr/>
            <p:nvPr/>
          </p:nvSpPr>
          <p:spPr>
            <a:xfrm>
              <a:off x="6381125" y="2363825"/>
              <a:ext cx="15850" cy="9525"/>
            </a:xfrm>
            <a:custGeom>
              <a:avLst/>
              <a:gdLst/>
              <a:ahLst/>
              <a:cxnLst/>
              <a:rect l="l" t="t" r="r" b="b"/>
              <a:pathLst>
                <a:path w="634" h="381" extrusionOk="0">
                  <a:moveTo>
                    <a:pt x="190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90" y="381"/>
                  </a:cubicBezTo>
                  <a:lnTo>
                    <a:pt x="444" y="381"/>
                  </a:lnTo>
                  <a:cubicBezTo>
                    <a:pt x="539" y="381"/>
                    <a:pt x="634" y="286"/>
                    <a:pt x="634" y="191"/>
                  </a:cubicBezTo>
                  <a:cubicBezTo>
                    <a:pt x="634" y="96"/>
                    <a:pt x="539" y="1"/>
                    <a:pt x="44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36"/>
            <p:cNvSpPr/>
            <p:nvPr/>
          </p:nvSpPr>
          <p:spPr>
            <a:xfrm>
              <a:off x="6407250" y="2329000"/>
              <a:ext cx="3975" cy="5575"/>
            </a:xfrm>
            <a:custGeom>
              <a:avLst/>
              <a:gdLst/>
              <a:ahLst/>
              <a:cxnLst/>
              <a:rect l="l" t="t" r="r" b="b"/>
              <a:pathLst>
                <a:path w="159" h="223" extrusionOk="0">
                  <a:moveTo>
                    <a:pt x="159" y="222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36"/>
            <p:cNvSpPr/>
            <p:nvPr/>
          </p:nvSpPr>
          <p:spPr>
            <a:xfrm>
              <a:off x="6402500" y="2324175"/>
              <a:ext cx="14275" cy="14350"/>
            </a:xfrm>
            <a:custGeom>
              <a:avLst/>
              <a:gdLst/>
              <a:ahLst/>
              <a:cxnLst/>
              <a:rect l="l" t="t" r="r" b="b"/>
              <a:pathLst>
                <a:path w="571" h="574" extrusionOk="0">
                  <a:moveTo>
                    <a:pt x="202" y="1"/>
                  </a:moveTo>
                  <a:cubicBezTo>
                    <a:pt x="168" y="1"/>
                    <a:pt x="132" y="11"/>
                    <a:pt x="95" y="35"/>
                  </a:cubicBezTo>
                  <a:cubicBezTo>
                    <a:pt x="0" y="67"/>
                    <a:pt x="0" y="194"/>
                    <a:pt x="32" y="289"/>
                  </a:cubicBezTo>
                  <a:lnTo>
                    <a:pt x="190" y="510"/>
                  </a:lnTo>
                  <a:cubicBezTo>
                    <a:pt x="222" y="574"/>
                    <a:pt x="285" y="574"/>
                    <a:pt x="349" y="574"/>
                  </a:cubicBezTo>
                  <a:cubicBezTo>
                    <a:pt x="380" y="574"/>
                    <a:pt x="412" y="574"/>
                    <a:pt x="444" y="542"/>
                  </a:cubicBezTo>
                  <a:cubicBezTo>
                    <a:pt x="539" y="510"/>
                    <a:pt x="570" y="384"/>
                    <a:pt x="507" y="289"/>
                  </a:cubicBezTo>
                  <a:lnTo>
                    <a:pt x="349" y="67"/>
                  </a:lnTo>
                  <a:cubicBezTo>
                    <a:pt x="310" y="28"/>
                    <a:pt x="258" y="1"/>
                    <a:pt x="2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36"/>
            <p:cNvSpPr/>
            <p:nvPr/>
          </p:nvSpPr>
          <p:spPr>
            <a:xfrm>
              <a:off x="6472175" y="2344050"/>
              <a:ext cx="10300" cy="4775"/>
            </a:xfrm>
            <a:custGeom>
              <a:avLst/>
              <a:gdLst/>
              <a:ahLst/>
              <a:cxnLst/>
              <a:rect l="l" t="t" r="r" b="b"/>
              <a:pathLst>
                <a:path w="412" h="191" extrusionOk="0">
                  <a:moveTo>
                    <a:pt x="0" y="190"/>
                  </a:moveTo>
                  <a:lnTo>
                    <a:pt x="4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36"/>
            <p:cNvSpPr/>
            <p:nvPr/>
          </p:nvSpPr>
          <p:spPr>
            <a:xfrm>
              <a:off x="6467425" y="2339450"/>
              <a:ext cx="20600" cy="14125"/>
            </a:xfrm>
            <a:custGeom>
              <a:avLst/>
              <a:gdLst/>
              <a:ahLst/>
              <a:cxnLst/>
              <a:rect l="l" t="t" r="r" b="b"/>
              <a:pathLst>
                <a:path w="824" h="565" extrusionOk="0">
                  <a:moveTo>
                    <a:pt x="603" y="0"/>
                  </a:moveTo>
                  <a:cubicBezTo>
                    <a:pt x="579" y="0"/>
                    <a:pt x="556" y="8"/>
                    <a:pt x="539" y="26"/>
                  </a:cubicBezTo>
                  <a:lnTo>
                    <a:pt x="127" y="216"/>
                  </a:lnTo>
                  <a:cubicBezTo>
                    <a:pt x="32" y="248"/>
                    <a:pt x="0" y="374"/>
                    <a:pt x="32" y="469"/>
                  </a:cubicBezTo>
                  <a:cubicBezTo>
                    <a:pt x="64" y="533"/>
                    <a:pt x="127" y="564"/>
                    <a:pt x="190" y="564"/>
                  </a:cubicBezTo>
                  <a:cubicBezTo>
                    <a:pt x="222" y="564"/>
                    <a:pt x="254" y="564"/>
                    <a:pt x="285" y="533"/>
                  </a:cubicBezTo>
                  <a:lnTo>
                    <a:pt x="697" y="374"/>
                  </a:lnTo>
                  <a:cubicBezTo>
                    <a:pt x="792" y="311"/>
                    <a:pt x="824" y="184"/>
                    <a:pt x="760" y="121"/>
                  </a:cubicBezTo>
                  <a:cubicBezTo>
                    <a:pt x="737" y="52"/>
                    <a:pt x="665" y="0"/>
                    <a:pt x="6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36"/>
            <p:cNvSpPr/>
            <p:nvPr/>
          </p:nvSpPr>
          <p:spPr>
            <a:xfrm>
              <a:off x="6472950" y="2363825"/>
              <a:ext cx="15875" cy="9525"/>
            </a:xfrm>
            <a:custGeom>
              <a:avLst/>
              <a:gdLst/>
              <a:ahLst/>
              <a:cxnLst/>
              <a:rect l="l" t="t" r="r" b="b"/>
              <a:pathLst>
                <a:path w="635" h="381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86"/>
                    <a:pt x="96" y="381"/>
                    <a:pt x="191" y="381"/>
                  </a:cubicBezTo>
                  <a:lnTo>
                    <a:pt x="444" y="381"/>
                  </a:lnTo>
                  <a:cubicBezTo>
                    <a:pt x="571" y="381"/>
                    <a:pt x="634" y="286"/>
                    <a:pt x="634" y="191"/>
                  </a:cubicBezTo>
                  <a:cubicBezTo>
                    <a:pt x="634" y="96"/>
                    <a:pt x="571" y="1"/>
                    <a:pt x="44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36"/>
            <p:cNvSpPr/>
            <p:nvPr/>
          </p:nvSpPr>
          <p:spPr>
            <a:xfrm>
              <a:off x="6458700" y="2329000"/>
              <a:ext cx="4000" cy="5575"/>
            </a:xfrm>
            <a:custGeom>
              <a:avLst/>
              <a:gdLst/>
              <a:ahLst/>
              <a:cxnLst/>
              <a:rect l="l" t="t" r="r" b="b"/>
              <a:pathLst>
                <a:path w="160" h="223" extrusionOk="0">
                  <a:moveTo>
                    <a:pt x="1" y="222"/>
                  </a:moveTo>
                  <a:lnTo>
                    <a:pt x="1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36"/>
            <p:cNvSpPr/>
            <p:nvPr/>
          </p:nvSpPr>
          <p:spPr>
            <a:xfrm>
              <a:off x="6453175" y="2324175"/>
              <a:ext cx="14275" cy="14350"/>
            </a:xfrm>
            <a:custGeom>
              <a:avLst/>
              <a:gdLst/>
              <a:ahLst/>
              <a:cxnLst/>
              <a:rect l="l" t="t" r="r" b="b"/>
              <a:pathLst>
                <a:path w="571" h="574" extrusionOk="0">
                  <a:moveTo>
                    <a:pt x="368" y="1"/>
                  </a:moveTo>
                  <a:cubicBezTo>
                    <a:pt x="312" y="1"/>
                    <a:pt x="261" y="28"/>
                    <a:pt x="222" y="67"/>
                  </a:cubicBezTo>
                  <a:lnTo>
                    <a:pt x="64" y="289"/>
                  </a:lnTo>
                  <a:cubicBezTo>
                    <a:pt x="0" y="384"/>
                    <a:pt x="32" y="510"/>
                    <a:pt x="127" y="542"/>
                  </a:cubicBezTo>
                  <a:cubicBezTo>
                    <a:pt x="159" y="574"/>
                    <a:pt x="190" y="574"/>
                    <a:pt x="222" y="574"/>
                  </a:cubicBezTo>
                  <a:cubicBezTo>
                    <a:pt x="285" y="574"/>
                    <a:pt x="349" y="574"/>
                    <a:pt x="380" y="510"/>
                  </a:cubicBezTo>
                  <a:lnTo>
                    <a:pt x="507" y="289"/>
                  </a:lnTo>
                  <a:cubicBezTo>
                    <a:pt x="570" y="194"/>
                    <a:pt x="570" y="99"/>
                    <a:pt x="475" y="35"/>
                  </a:cubicBezTo>
                  <a:cubicBezTo>
                    <a:pt x="439" y="11"/>
                    <a:pt x="403" y="1"/>
                    <a:pt x="3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36"/>
            <p:cNvSpPr/>
            <p:nvPr/>
          </p:nvSpPr>
          <p:spPr>
            <a:xfrm>
              <a:off x="6429425" y="2317925"/>
              <a:ext cx="9525" cy="15050"/>
            </a:xfrm>
            <a:custGeom>
              <a:avLst/>
              <a:gdLst/>
              <a:ahLst/>
              <a:cxnLst/>
              <a:rect l="l" t="t" r="r" b="b"/>
              <a:pathLst>
                <a:path w="381" h="602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412"/>
                  </a:lnTo>
                  <a:cubicBezTo>
                    <a:pt x="0" y="539"/>
                    <a:pt x="95" y="602"/>
                    <a:pt x="190" y="602"/>
                  </a:cubicBezTo>
                  <a:cubicBezTo>
                    <a:pt x="285" y="602"/>
                    <a:pt x="380" y="539"/>
                    <a:pt x="380" y="412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36"/>
            <p:cNvSpPr/>
            <p:nvPr/>
          </p:nvSpPr>
          <p:spPr>
            <a:xfrm>
              <a:off x="6460300" y="2412125"/>
              <a:ext cx="170250" cy="88700"/>
            </a:xfrm>
            <a:custGeom>
              <a:avLst/>
              <a:gdLst/>
              <a:ahLst/>
              <a:cxnLst/>
              <a:rect l="l" t="t" r="r" b="b"/>
              <a:pathLst>
                <a:path w="6810" h="3548" extrusionOk="0">
                  <a:moveTo>
                    <a:pt x="1552" y="1"/>
                  </a:moveTo>
                  <a:cubicBezTo>
                    <a:pt x="697" y="1"/>
                    <a:pt x="0" y="792"/>
                    <a:pt x="0" y="1774"/>
                  </a:cubicBezTo>
                  <a:cubicBezTo>
                    <a:pt x="0" y="2756"/>
                    <a:pt x="697" y="3548"/>
                    <a:pt x="1552" y="3548"/>
                  </a:cubicBezTo>
                  <a:lnTo>
                    <a:pt x="5257" y="3548"/>
                  </a:lnTo>
                  <a:cubicBezTo>
                    <a:pt x="6112" y="3548"/>
                    <a:pt x="6809" y="2756"/>
                    <a:pt x="6809" y="1774"/>
                  </a:cubicBezTo>
                  <a:cubicBezTo>
                    <a:pt x="6809" y="792"/>
                    <a:pt x="6112" y="1"/>
                    <a:pt x="52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36"/>
            <p:cNvSpPr/>
            <p:nvPr/>
          </p:nvSpPr>
          <p:spPr>
            <a:xfrm>
              <a:off x="6455550" y="2407375"/>
              <a:ext cx="179750" cy="98200"/>
            </a:xfrm>
            <a:custGeom>
              <a:avLst/>
              <a:gdLst/>
              <a:ahLst/>
              <a:cxnLst/>
              <a:rect l="l" t="t" r="r" b="b"/>
              <a:pathLst>
                <a:path w="7190" h="3928" extrusionOk="0">
                  <a:moveTo>
                    <a:pt x="5447" y="381"/>
                  </a:moveTo>
                  <a:cubicBezTo>
                    <a:pt x="6207" y="381"/>
                    <a:pt x="6809" y="1077"/>
                    <a:pt x="6809" y="1964"/>
                  </a:cubicBezTo>
                  <a:cubicBezTo>
                    <a:pt x="6809" y="2851"/>
                    <a:pt x="6207" y="3548"/>
                    <a:pt x="5447" y="3548"/>
                  </a:cubicBezTo>
                  <a:lnTo>
                    <a:pt x="1742" y="3548"/>
                  </a:lnTo>
                  <a:cubicBezTo>
                    <a:pt x="982" y="3548"/>
                    <a:pt x="380" y="2851"/>
                    <a:pt x="380" y="1964"/>
                  </a:cubicBezTo>
                  <a:cubicBezTo>
                    <a:pt x="380" y="1077"/>
                    <a:pt x="982" y="381"/>
                    <a:pt x="1742" y="381"/>
                  </a:cubicBezTo>
                  <a:close/>
                  <a:moveTo>
                    <a:pt x="1742" y="1"/>
                  </a:moveTo>
                  <a:cubicBezTo>
                    <a:pt x="792" y="1"/>
                    <a:pt x="0" y="887"/>
                    <a:pt x="0" y="1964"/>
                  </a:cubicBezTo>
                  <a:cubicBezTo>
                    <a:pt x="0" y="3041"/>
                    <a:pt x="792" y="3928"/>
                    <a:pt x="1742" y="3928"/>
                  </a:cubicBezTo>
                  <a:lnTo>
                    <a:pt x="5447" y="3928"/>
                  </a:lnTo>
                  <a:cubicBezTo>
                    <a:pt x="6397" y="3928"/>
                    <a:pt x="7189" y="3041"/>
                    <a:pt x="7189" y="1964"/>
                  </a:cubicBezTo>
                  <a:cubicBezTo>
                    <a:pt x="7189" y="887"/>
                    <a:pt x="6397" y="1"/>
                    <a:pt x="544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36"/>
            <p:cNvSpPr/>
            <p:nvPr/>
          </p:nvSpPr>
          <p:spPr>
            <a:xfrm>
              <a:off x="6476125" y="2428750"/>
              <a:ext cx="138575" cy="56250"/>
            </a:xfrm>
            <a:custGeom>
              <a:avLst/>
              <a:gdLst/>
              <a:ahLst/>
              <a:cxnLst/>
              <a:rect l="l" t="t" r="r" b="b"/>
              <a:pathLst>
                <a:path w="5543" h="2250" extrusionOk="0">
                  <a:moveTo>
                    <a:pt x="792" y="1"/>
                  </a:moveTo>
                  <a:cubicBezTo>
                    <a:pt x="222" y="1"/>
                    <a:pt x="1" y="508"/>
                    <a:pt x="1" y="1109"/>
                  </a:cubicBezTo>
                  <a:cubicBezTo>
                    <a:pt x="1" y="1743"/>
                    <a:pt x="222" y="2249"/>
                    <a:pt x="792" y="2249"/>
                  </a:cubicBezTo>
                  <a:lnTo>
                    <a:pt x="4751" y="2249"/>
                  </a:lnTo>
                  <a:cubicBezTo>
                    <a:pt x="5258" y="2249"/>
                    <a:pt x="5543" y="1743"/>
                    <a:pt x="5543" y="1109"/>
                  </a:cubicBezTo>
                  <a:cubicBezTo>
                    <a:pt x="5543" y="508"/>
                    <a:pt x="5226" y="1"/>
                    <a:pt x="47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36"/>
            <p:cNvSpPr/>
            <p:nvPr/>
          </p:nvSpPr>
          <p:spPr>
            <a:xfrm>
              <a:off x="6471375" y="2424000"/>
              <a:ext cx="148075" cy="64950"/>
            </a:xfrm>
            <a:custGeom>
              <a:avLst/>
              <a:gdLst/>
              <a:ahLst/>
              <a:cxnLst/>
              <a:rect l="l" t="t" r="r" b="b"/>
              <a:pathLst>
                <a:path w="5923" h="2598" extrusionOk="0">
                  <a:moveTo>
                    <a:pt x="4941" y="381"/>
                  </a:moveTo>
                  <a:cubicBezTo>
                    <a:pt x="5353" y="381"/>
                    <a:pt x="5543" y="856"/>
                    <a:pt x="5543" y="1299"/>
                  </a:cubicBezTo>
                  <a:cubicBezTo>
                    <a:pt x="5543" y="1743"/>
                    <a:pt x="5384" y="2249"/>
                    <a:pt x="4941" y="2249"/>
                  </a:cubicBezTo>
                  <a:lnTo>
                    <a:pt x="982" y="2249"/>
                  </a:lnTo>
                  <a:cubicBezTo>
                    <a:pt x="602" y="2249"/>
                    <a:pt x="381" y="1933"/>
                    <a:pt x="381" y="1299"/>
                  </a:cubicBezTo>
                  <a:cubicBezTo>
                    <a:pt x="381" y="698"/>
                    <a:pt x="571" y="381"/>
                    <a:pt x="982" y="381"/>
                  </a:cubicBezTo>
                  <a:close/>
                  <a:moveTo>
                    <a:pt x="982" y="1"/>
                  </a:moveTo>
                  <a:cubicBezTo>
                    <a:pt x="349" y="1"/>
                    <a:pt x="1" y="476"/>
                    <a:pt x="1" y="1299"/>
                  </a:cubicBezTo>
                  <a:cubicBezTo>
                    <a:pt x="1" y="2123"/>
                    <a:pt x="349" y="2598"/>
                    <a:pt x="982" y="2598"/>
                  </a:cubicBezTo>
                  <a:lnTo>
                    <a:pt x="4941" y="2598"/>
                  </a:lnTo>
                  <a:cubicBezTo>
                    <a:pt x="5511" y="2598"/>
                    <a:pt x="5923" y="2091"/>
                    <a:pt x="5923" y="1299"/>
                  </a:cubicBezTo>
                  <a:cubicBezTo>
                    <a:pt x="5923" y="539"/>
                    <a:pt x="5511" y="1"/>
                    <a:pt x="49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36"/>
            <p:cNvSpPr/>
            <p:nvPr/>
          </p:nvSpPr>
          <p:spPr>
            <a:xfrm>
              <a:off x="6575100" y="2443800"/>
              <a:ext cx="17425" cy="17450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9" y="1"/>
                    <a:pt x="0" y="159"/>
                    <a:pt x="0" y="349"/>
                  </a:cubicBezTo>
                  <a:cubicBezTo>
                    <a:pt x="0" y="539"/>
                    <a:pt x="159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36"/>
            <p:cNvSpPr/>
            <p:nvPr/>
          </p:nvSpPr>
          <p:spPr>
            <a:xfrm>
              <a:off x="6570350" y="2439850"/>
              <a:ext cx="26925" cy="26150"/>
            </a:xfrm>
            <a:custGeom>
              <a:avLst/>
              <a:gdLst/>
              <a:ahLst/>
              <a:cxnLst/>
              <a:rect l="l" t="t" r="r" b="b"/>
              <a:pathLst>
                <a:path w="1077" h="1046" extrusionOk="0">
                  <a:moveTo>
                    <a:pt x="539" y="349"/>
                  </a:moveTo>
                  <a:cubicBezTo>
                    <a:pt x="634" y="349"/>
                    <a:pt x="697" y="444"/>
                    <a:pt x="697" y="507"/>
                  </a:cubicBezTo>
                  <a:cubicBezTo>
                    <a:pt x="697" y="602"/>
                    <a:pt x="634" y="665"/>
                    <a:pt x="539" y="665"/>
                  </a:cubicBezTo>
                  <a:cubicBezTo>
                    <a:pt x="444" y="665"/>
                    <a:pt x="380" y="602"/>
                    <a:pt x="380" y="507"/>
                  </a:cubicBezTo>
                  <a:cubicBezTo>
                    <a:pt x="380" y="444"/>
                    <a:pt x="444" y="349"/>
                    <a:pt x="539" y="349"/>
                  </a:cubicBezTo>
                  <a:close/>
                  <a:moveTo>
                    <a:pt x="539" y="0"/>
                  </a:moveTo>
                  <a:cubicBezTo>
                    <a:pt x="254" y="0"/>
                    <a:pt x="0" y="222"/>
                    <a:pt x="0" y="507"/>
                  </a:cubicBezTo>
                  <a:cubicBezTo>
                    <a:pt x="0" y="824"/>
                    <a:pt x="254" y="1045"/>
                    <a:pt x="539" y="1045"/>
                  </a:cubicBezTo>
                  <a:cubicBezTo>
                    <a:pt x="824" y="1045"/>
                    <a:pt x="1077" y="824"/>
                    <a:pt x="1077" y="507"/>
                  </a:cubicBezTo>
                  <a:cubicBezTo>
                    <a:pt x="1077" y="222"/>
                    <a:pt x="824" y="0"/>
                    <a:pt x="5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36"/>
            <p:cNvSpPr/>
            <p:nvPr/>
          </p:nvSpPr>
          <p:spPr>
            <a:xfrm>
              <a:off x="6497500" y="2444600"/>
              <a:ext cx="17450" cy="16650"/>
            </a:xfrm>
            <a:custGeom>
              <a:avLst/>
              <a:gdLst/>
              <a:ahLst/>
              <a:cxnLst/>
              <a:rect l="l" t="t" r="r" b="b"/>
              <a:pathLst>
                <a:path w="698" h="666" extrusionOk="0"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65"/>
                    <a:pt x="349" y="665"/>
                  </a:cubicBezTo>
                  <a:cubicBezTo>
                    <a:pt x="539" y="665"/>
                    <a:pt x="697" y="507"/>
                    <a:pt x="697" y="317"/>
                  </a:cubicBezTo>
                  <a:cubicBezTo>
                    <a:pt x="697" y="127"/>
                    <a:pt x="539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36"/>
            <p:cNvSpPr/>
            <p:nvPr/>
          </p:nvSpPr>
          <p:spPr>
            <a:xfrm>
              <a:off x="6492750" y="2439850"/>
              <a:ext cx="26950" cy="26150"/>
            </a:xfrm>
            <a:custGeom>
              <a:avLst/>
              <a:gdLst/>
              <a:ahLst/>
              <a:cxnLst/>
              <a:rect l="l" t="t" r="r" b="b"/>
              <a:pathLst>
                <a:path w="1078" h="1046" extrusionOk="0">
                  <a:moveTo>
                    <a:pt x="539" y="349"/>
                  </a:moveTo>
                  <a:cubicBezTo>
                    <a:pt x="634" y="349"/>
                    <a:pt x="697" y="444"/>
                    <a:pt x="697" y="507"/>
                  </a:cubicBezTo>
                  <a:cubicBezTo>
                    <a:pt x="697" y="602"/>
                    <a:pt x="634" y="665"/>
                    <a:pt x="539" y="665"/>
                  </a:cubicBezTo>
                  <a:cubicBezTo>
                    <a:pt x="444" y="665"/>
                    <a:pt x="381" y="602"/>
                    <a:pt x="381" y="507"/>
                  </a:cubicBezTo>
                  <a:cubicBezTo>
                    <a:pt x="381" y="444"/>
                    <a:pt x="444" y="349"/>
                    <a:pt x="539" y="349"/>
                  </a:cubicBezTo>
                  <a:close/>
                  <a:moveTo>
                    <a:pt x="539" y="0"/>
                  </a:moveTo>
                  <a:cubicBezTo>
                    <a:pt x="254" y="0"/>
                    <a:pt x="1" y="222"/>
                    <a:pt x="1" y="507"/>
                  </a:cubicBezTo>
                  <a:cubicBezTo>
                    <a:pt x="1" y="824"/>
                    <a:pt x="254" y="1045"/>
                    <a:pt x="539" y="1045"/>
                  </a:cubicBezTo>
                  <a:cubicBezTo>
                    <a:pt x="824" y="1045"/>
                    <a:pt x="1077" y="824"/>
                    <a:pt x="1077" y="507"/>
                  </a:cubicBezTo>
                  <a:cubicBezTo>
                    <a:pt x="1077" y="222"/>
                    <a:pt x="824" y="0"/>
                    <a:pt x="5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36"/>
            <p:cNvSpPr/>
            <p:nvPr/>
          </p:nvSpPr>
          <p:spPr>
            <a:xfrm>
              <a:off x="6532350" y="2464375"/>
              <a:ext cx="25350" cy="11125"/>
            </a:xfrm>
            <a:custGeom>
              <a:avLst/>
              <a:gdLst/>
              <a:ahLst/>
              <a:cxnLst/>
              <a:rect l="l" t="t" r="r" b="b"/>
              <a:pathLst>
                <a:path w="1014" h="445" extrusionOk="0">
                  <a:moveTo>
                    <a:pt x="0" y="1"/>
                  </a:moveTo>
                  <a:cubicBezTo>
                    <a:pt x="0" y="223"/>
                    <a:pt x="222" y="444"/>
                    <a:pt x="507" y="444"/>
                  </a:cubicBezTo>
                  <a:cubicBezTo>
                    <a:pt x="792" y="444"/>
                    <a:pt x="1014" y="223"/>
                    <a:pt x="10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36"/>
            <p:cNvSpPr/>
            <p:nvPr/>
          </p:nvSpPr>
          <p:spPr>
            <a:xfrm>
              <a:off x="6527600" y="2459625"/>
              <a:ext cx="34850" cy="19825"/>
            </a:xfrm>
            <a:custGeom>
              <a:avLst/>
              <a:gdLst/>
              <a:ahLst/>
              <a:cxnLst/>
              <a:rect l="l" t="t" r="r" b="b"/>
              <a:pathLst>
                <a:path w="1394" h="793" extrusionOk="0">
                  <a:moveTo>
                    <a:pt x="918" y="349"/>
                  </a:moveTo>
                  <a:cubicBezTo>
                    <a:pt x="855" y="397"/>
                    <a:pt x="776" y="421"/>
                    <a:pt x="697" y="421"/>
                  </a:cubicBezTo>
                  <a:cubicBezTo>
                    <a:pt x="618" y="421"/>
                    <a:pt x="538" y="397"/>
                    <a:pt x="475" y="349"/>
                  </a:cubicBezTo>
                  <a:close/>
                  <a:moveTo>
                    <a:pt x="190" y="1"/>
                  </a:moveTo>
                  <a:cubicBezTo>
                    <a:pt x="63" y="1"/>
                    <a:pt x="0" y="64"/>
                    <a:pt x="0" y="191"/>
                  </a:cubicBezTo>
                  <a:cubicBezTo>
                    <a:pt x="0" y="539"/>
                    <a:pt x="317" y="793"/>
                    <a:pt x="697" y="793"/>
                  </a:cubicBezTo>
                  <a:cubicBezTo>
                    <a:pt x="1077" y="793"/>
                    <a:pt x="1394" y="539"/>
                    <a:pt x="1394" y="191"/>
                  </a:cubicBezTo>
                  <a:cubicBezTo>
                    <a:pt x="1394" y="64"/>
                    <a:pt x="1330" y="1"/>
                    <a:pt x="12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36"/>
            <p:cNvSpPr/>
            <p:nvPr/>
          </p:nvSpPr>
          <p:spPr>
            <a:xfrm>
              <a:off x="6358150" y="2840250"/>
              <a:ext cx="100575" cy="89700"/>
            </a:xfrm>
            <a:custGeom>
              <a:avLst/>
              <a:gdLst/>
              <a:ahLst/>
              <a:cxnLst/>
              <a:rect l="l" t="t" r="r" b="b"/>
              <a:pathLst>
                <a:path w="4023" h="3588" extrusionOk="0">
                  <a:moveTo>
                    <a:pt x="280" y="0"/>
                  </a:moveTo>
                  <a:cubicBezTo>
                    <a:pt x="104" y="0"/>
                    <a:pt x="1" y="9"/>
                    <a:pt x="1" y="9"/>
                  </a:cubicBezTo>
                  <a:lnTo>
                    <a:pt x="1268" y="2415"/>
                  </a:lnTo>
                  <a:cubicBezTo>
                    <a:pt x="1268" y="2415"/>
                    <a:pt x="1679" y="3334"/>
                    <a:pt x="2629" y="3587"/>
                  </a:cubicBezTo>
                  <a:lnTo>
                    <a:pt x="4023" y="1909"/>
                  </a:lnTo>
                  <a:cubicBezTo>
                    <a:pt x="3516" y="1244"/>
                    <a:pt x="3009" y="769"/>
                    <a:pt x="2724" y="547"/>
                  </a:cubicBezTo>
                  <a:cubicBezTo>
                    <a:pt x="2629" y="452"/>
                    <a:pt x="2503" y="389"/>
                    <a:pt x="2344" y="357"/>
                  </a:cubicBezTo>
                  <a:cubicBezTo>
                    <a:pt x="1502" y="47"/>
                    <a:pt x="691" y="0"/>
                    <a:pt x="28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36"/>
            <p:cNvSpPr/>
            <p:nvPr/>
          </p:nvSpPr>
          <p:spPr>
            <a:xfrm>
              <a:off x="6254450" y="2895875"/>
              <a:ext cx="84725" cy="52275"/>
            </a:xfrm>
            <a:custGeom>
              <a:avLst/>
              <a:gdLst/>
              <a:ahLst/>
              <a:cxnLst/>
              <a:rect l="l" t="t" r="r" b="b"/>
              <a:pathLst>
                <a:path w="3389" h="2091" extrusionOk="0">
                  <a:moveTo>
                    <a:pt x="634" y="0"/>
                  </a:moveTo>
                  <a:lnTo>
                    <a:pt x="0" y="2091"/>
                  </a:lnTo>
                  <a:lnTo>
                    <a:pt x="3389" y="2091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36"/>
            <p:cNvSpPr/>
            <p:nvPr/>
          </p:nvSpPr>
          <p:spPr>
            <a:xfrm>
              <a:off x="6249700" y="2891125"/>
              <a:ext cx="95025" cy="61975"/>
            </a:xfrm>
            <a:custGeom>
              <a:avLst/>
              <a:gdLst/>
              <a:ahLst/>
              <a:cxnLst/>
              <a:rect l="l" t="t" r="r" b="b"/>
              <a:pathLst>
                <a:path w="3801" h="2479" extrusionOk="0">
                  <a:moveTo>
                    <a:pt x="824" y="0"/>
                  </a:moveTo>
                  <a:cubicBezTo>
                    <a:pt x="729" y="0"/>
                    <a:pt x="665" y="64"/>
                    <a:pt x="634" y="159"/>
                  </a:cubicBezTo>
                  <a:lnTo>
                    <a:pt x="0" y="2249"/>
                  </a:lnTo>
                  <a:cubicBezTo>
                    <a:pt x="0" y="2344"/>
                    <a:pt x="32" y="2439"/>
                    <a:pt x="127" y="2471"/>
                  </a:cubicBezTo>
                  <a:cubicBezTo>
                    <a:pt x="149" y="2476"/>
                    <a:pt x="171" y="2479"/>
                    <a:pt x="191" y="2479"/>
                  </a:cubicBezTo>
                  <a:cubicBezTo>
                    <a:pt x="285" y="2479"/>
                    <a:pt x="354" y="2422"/>
                    <a:pt x="380" y="2344"/>
                  </a:cubicBezTo>
                  <a:lnTo>
                    <a:pt x="950" y="380"/>
                  </a:lnTo>
                  <a:lnTo>
                    <a:pt x="2819" y="380"/>
                  </a:lnTo>
                  <a:lnTo>
                    <a:pt x="3420" y="2344"/>
                  </a:lnTo>
                  <a:cubicBezTo>
                    <a:pt x="3420" y="2407"/>
                    <a:pt x="3516" y="2471"/>
                    <a:pt x="3579" y="2471"/>
                  </a:cubicBezTo>
                  <a:lnTo>
                    <a:pt x="3642" y="2471"/>
                  </a:lnTo>
                  <a:cubicBezTo>
                    <a:pt x="3737" y="2439"/>
                    <a:pt x="3801" y="2344"/>
                    <a:pt x="3769" y="2249"/>
                  </a:cubicBezTo>
                  <a:lnTo>
                    <a:pt x="3135" y="159"/>
                  </a:lnTo>
                  <a:cubicBezTo>
                    <a:pt x="3135" y="64"/>
                    <a:pt x="3040" y="0"/>
                    <a:pt x="297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36"/>
            <p:cNvSpPr/>
            <p:nvPr/>
          </p:nvSpPr>
          <p:spPr>
            <a:xfrm>
              <a:off x="6143600" y="2677350"/>
              <a:ext cx="316725" cy="221725"/>
            </a:xfrm>
            <a:custGeom>
              <a:avLst/>
              <a:gdLst/>
              <a:ahLst/>
              <a:cxnLst/>
              <a:rect l="l" t="t" r="r" b="b"/>
              <a:pathLst>
                <a:path w="12669" h="8869" extrusionOk="0">
                  <a:moveTo>
                    <a:pt x="761" y="1"/>
                  </a:moveTo>
                  <a:cubicBezTo>
                    <a:pt x="349" y="1"/>
                    <a:pt x="1" y="318"/>
                    <a:pt x="1" y="729"/>
                  </a:cubicBezTo>
                  <a:lnTo>
                    <a:pt x="1" y="8108"/>
                  </a:lnTo>
                  <a:cubicBezTo>
                    <a:pt x="1" y="8520"/>
                    <a:pt x="349" y="8868"/>
                    <a:pt x="761" y="8868"/>
                  </a:cubicBezTo>
                  <a:lnTo>
                    <a:pt x="8646" y="8868"/>
                  </a:lnTo>
                  <a:lnTo>
                    <a:pt x="12668" y="7823"/>
                  </a:lnTo>
                  <a:lnTo>
                    <a:pt x="12668" y="729"/>
                  </a:lnTo>
                  <a:cubicBezTo>
                    <a:pt x="12668" y="318"/>
                    <a:pt x="12320" y="1"/>
                    <a:pt x="1190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36"/>
            <p:cNvSpPr/>
            <p:nvPr/>
          </p:nvSpPr>
          <p:spPr>
            <a:xfrm>
              <a:off x="6139650" y="2672600"/>
              <a:ext cx="325425" cy="231225"/>
            </a:xfrm>
            <a:custGeom>
              <a:avLst/>
              <a:gdLst/>
              <a:ahLst/>
              <a:cxnLst/>
              <a:rect l="l" t="t" r="r" b="b"/>
              <a:pathLst>
                <a:path w="13017" h="9249" extrusionOk="0">
                  <a:moveTo>
                    <a:pt x="919" y="1"/>
                  </a:moveTo>
                  <a:cubicBezTo>
                    <a:pt x="412" y="1"/>
                    <a:pt x="0" y="413"/>
                    <a:pt x="0" y="919"/>
                  </a:cubicBezTo>
                  <a:lnTo>
                    <a:pt x="0" y="8298"/>
                  </a:lnTo>
                  <a:cubicBezTo>
                    <a:pt x="0" y="8805"/>
                    <a:pt x="412" y="9248"/>
                    <a:pt x="919" y="9248"/>
                  </a:cubicBezTo>
                  <a:lnTo>
                    <a:pt x="8804" y="9248"/>
                  </a:lnTo>
                  <a:cubicBezTo>
                    <a:pt x="8899" y="9248"/>
                    <a:pt x="8994" y="9153"/>
                    <a:pt x="8994" y="9058"/>
                  </a:cubicBezTo>
                  <a:cubicBezTo>
                    <a:pt x="8994" y="8931"/>
                    <a:pt x="8899" y="8868"/>
                    <a:pt x="8804" y="8868"/>
                  </a:cubicBezTo>
                  <a:lnTo>
                    <a:pt x="919" y="8868"/>
                  </a:lnTo>
                  <a:cubicBezTo>
                    <a:pt x="602" y="8868"/>
                    <a:pt x="349" y="8615"/>
                    <a:pt x="349" y="8298"/>
                  </a:cubicBezTo>
                  <a:lnTo>
                    <a:pt x="349" y="919"/>
                  </a:lnTo>
                  <a:cubicBezTo>
                    <a:pt x="349" y="634"/>
                    <a:pt x="602" y="381"/>
                    <a:pt x="919" y="381"/>
                  </a:cubicBezTo>
                  <a:lnTo>
                    <a:pt x="12066" y="381"/>
                  </a:lnTo>
                  <a:cubicBezTo>
                    <a:pt x="12383" y="381"/>
                    <a:pt x="12636" y="634"/>
                    <a:pt x="12636" y="919"/>
                  </a:cubicBezTo>
                  <a:lnTo>
                    <a:pt x="12636" y="8013"/>
                  </a:lnTo>
                  <a:cubicBezTo>
                    <a:pt x="12636" y="8140"/>
                    <a:pt x="12731" y="8203"/>
                    <a:pt x="12826" y="8203"/>
                  </a:cubicBezTo>
                  <a:cubicBezTo>
                    <a:pt x="12921" y="8203"/>
                    <a:pt x="13016" y="8140"/>
                    <a:pt x="13016" y="8013"/>
                  </a:cubicBezTo>
                  <a:lnTo>
                    <a:pt x="13016" y="919"/>
                  </a:lnTo>
                  <a:cubicBezTo>
                    <a:pt x="13016" y="413"/>
                    <a:pt x="12573" y="1"/>
                    <a:pt x="120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36"/>
            <p:cNvSpPr/>
            <p:nvPr/>
          </p:nvSpPr>
          <p:spPr>
            <a:xfrm>
              <a:off x="6331250" y="2854700"/>
              <a:ext cx="62550" cy="66075"/>
            </a:xfrm>
            <a:custGeom>
              <a:avLst/>
              <a:gdLst/>
              <a:ahLst/>
              <a:cxnLst/>
              <a:rect l="l" t="t" r="r" b="b"/>
              <a:pathLst>
                <a:path w="2502" h="2643" extrusionOk="0">
                  <a:moveTo>
                    <a:pt x="1995" y="1616"/>
                  </a:moveTo>
                  <a:lnTo>
                    <a:pt x="1969" y="1660"/>
                  </a:lnTo>
                  <a:lnTo>
                    <a:pt x="1990" y="1682"/>
                  </a:lnTo>
                  <a:lnTo>
                    <a:pt x="2027" y="1616"/>
                  </a:lnTo>
                  <a:close/>
                  <a:moveTo>
                    <a:pt x="380" y="1"/>
                  </a:moveTo>
                  <a:lnTo>
                    <a:pt x="95" y="507"/>
                  </a:lnTo>
                  <a:cubicBezTo>
                    <a:pt x="0" y="666"/>
                    <a:pt x="63" y="887"/>
                    <a:pt x="222" y="982"/>
                  </a:cubicBezTo>
                  <a:cubicBezTo>
                    <a:pt x="283" y="1013"/>
                    <a:pt x="347" y="1027"/>
                    <a:pt x="409" y="1027"/>
                  </a:cubicBezTo>
                  <a:cubicBezTo>
                    <a:pt x="541" y="1027"/>
                    <a:pt x="664" y="963"/>
                    <a:pt x="729" y="856"/>
                  </a:cubicBezTo>
                  <a:lnTo>
                    <a:pt x="792" y="729"/>
                  </a:lnTo>
                  <a:lnTo>
                    <a:pt x="824" y="761"/>
                  </a:lnTo>
                  <a:lnTo>
                    <a:pt x="634" y="1046"/>
                  </a:lnTo>
                  <a:cubicBezTo>
                    <a:pt x="539" y="1204"/>
                    <a:pt x="602" y="1426"/>
                    <a:pt x="760" y="1521"/>
                  </a:cubicBezTo>
                  <a:cubicBezTo>
                    <a:pt x="821" y="1551"/>
                    <a:pt x="885" y="1565"/>
                    <a:pt x="947" y="1565"/>
                  </a:cubicBezTo>
                  <a:cubicBezTo>
                    <a:pt x="1079" y="1565"/>
                    <a:pt x="1202" y="1502"/>
                    <a:pt x="1267" y="1394"/>
                  </a:cubicBezTo>
                  <a:lnTo>
                    <a:pt x="1394" y="1172"/>
                  </a:lnTo>
                  <a:lnTo>
                    <a:pt x="1394" y="1204"/>
                  </a:lnTo>
                  <a:lnTo>
                    <a:pt x="1172" y="1584"/>
                  </a:lnTo>
                  <a:cubicBezTo>
                    <a:pt x="1077" y="1742"/>
                    <a:pt x="1140" y="1964"/>
                    <a:pt x="1330" y="2059"/>
                  </a:cubicBezTo>
                  <a:cubicBezTo>
                    <a:pt x="1381" y="2090"/>
                    <a:pt x="1438" y="2104"/>
                    <a:pt x="1496" y="2104"/>
                  </a:cubicBezTo>
                  <a:cubicBezTo>
                    <a:pt x="1618" y="2104"/>
                    <a:pt x="1741" y="2040"/>
                    <a:pt x="1805" y="1932"/>
                  </a:cubicBezTo>
                  <a:lnTo>
                    <a:pt x="1969" y="1660"/>
                  </a:lnTo>
                  <a:lnTo>
                    <a:pt x="380" y="1"/>
                  </a:lnTo>
                  <a:close/>
                  <a:moveTo>
                    <a:pt x="1990" y="1682"/>
                  </a:moveTo>
                  <a:lnTo>
                    <a:pt x="1742" y="2122"/>
                  </a:lnTo>
                  <a:cubicBezTo>
                    <a:pt x="1615" y="2281"/>
                    <a:pt x="1679" y="2503"/>
                    <a:pt x="1869" y="2598"/>
                  </a:cubicBezTo>
                  <a:cubicBezTo>
                    <a:pt x="1919" y="2628"/>
                    <a:pt x="1977" y="2642"/>
                    <a:pt x="2034" y="2642"/>
                  </a:cubicBezTo>
                  <a:cubicBezTo>
                    <a:pt x="2156" y="2642"/>
                    <a:pt x="2279" y="2578"/>
                    <a:pt x="2344" y="2471"/>
                  </a:cubicBezTo>
                  <a:lnTo>
                    <a:pt x="2502" y="2217"/>
                  </a:lnTo>
                  <a:lnTo>
                    <a:pt x="1990" y="1682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36"/>
            <p:cNvSpPr/>
            <p:nvPr/>
          </p:nvSpPr>
          <p:spPr>
            <a:xfrm>
              <a:off x="6328075" y="2850725"/>
              <a:ext cx="71275" cy="74475"/>
            </a:xfrm>
            <a:custGeom>
              <a:avLst/>
              <a:gdLst/>
              <a:ahLst/>
              <a:cxnLst/>
              <a:rect l="l" t="t" r="r" b="b"/>
              <a:pathLst>
                <a:path w="2851" h="2979" extrusionOk="0">
                  <a:moveTo>
                    <a:pt x="527" y="0"/>
                  </a:moveTo>
                  <a:cubicBezTo>
                    <a:pt x="461" y="0"/>
                    <a:pt x="401" y="35"/>
                    <a:pt x="381" y="96"/>
                  </a:cubicBezTo>
                  <a:lnTo>
                    <a:pt x="95" y="571"/>
                  </a:lnTo>
                  <a:cubicBezTo>
                    <a:pt x="0" y="698"/>
                    <a:pt x="0" y="856"/>
                    <a:pt x="32" y="983"/>
                  </a:cubicBezTo>
                  <a:cubicBezTo>
                    <a:pt x="64" y="1110"/>
                    <a:pt x="159" y="1236"/>
                    <a:pt x="285" y="1300"/>
                  </a:cubicBezTo>
                  <a:cubicBezTo>
                    <a:pt x="349" y="1363"/>
                    <a:pt x="444" y="1395"/>
                    <a:pt x="539" y="1395"/>
                  </a:cubicBezTo>
                  <a:cubicBezTo>
                    <a:pt x="539" y="1426"/>
                    <a:pt x="539" y="1458"/>
                    <a:pt x="571" y="1521"/>
                  </a:cubicBezTo>
                  <a:cubicBezTo>
                    <a:pt x="602" y="1648"/>
                    <a:pt x="697" y="1775"/>
                    <a:pt x="824" y="1838"/>
                  </a:cubicBezTo>
                  <a:cubicBezTo>
                    <a:pt x="887" y="1901"/>
                    <a:pt x="982" y="1933"/>
                    <a:pt x="1077" y="1933"/>
                  </a:cubicBezTo>
                  <a:cubicBezTo>
                    <a:pt x="1077" y="1965"/>
                    <a:pt x="1077" y="1996"/>
                    <a:pt x="1109" y="2060"/>
                  </a:cubicBezTo>
                  <a:cubicBezTo>
                    <a:pt x="1141" y="2186"/>
                    <a:pt x="1236" y="2313"/>
                    <a:pt x="1362" y="2376"/>
                  </a:cubicBezTo>
                  <a:cubicBezTo>
                    <a:pt x="1426" y="2440"/>
                    <a:pt x="1521" y="2471"/>
                    <a:pt x="1616" y="2471"/>
                  </a:cubicBezTo>
                  <a:cubicBezTo>
                    <a:pt x="1616" y="2503"/>
                    <a:pt x="1616" y="2535"/>
                    <a:pt x="1647" y="2598"/>
                  </a:cubicBezTo>
                  <a:cubicBezTo>
                    <a:pt x="1679" y="2725"/>
                    <a:pt x="1774" y="2852"/>
                    <a:pt x="1901" y="2915"/>
                  </a:cubicBezTo>
                  <a:cubicBezTo>
                    <a:pt x="1964" y="2978"/>
                    <a:pt x="2059" y="2978"/>
                    <a:pt x="2154" y="2978"/>
                  </a:cubicBezTo>
                  <a:cubicBezTo>
                    <a:pt x="2344" y="2978"/>
                    <a:pt x="2534" y="2883"/>
                    <a:pt x="2629" y="2725"/>
                  </a:cubicBezTo>
                  <a:lnTo>
                    <a:pt x="2787" y="2471"/>
                  </a:lnTo>
                  <a:cubicBezTo>
                    <a:pt x="2851" y="2376"/>
                    <a:pt x="2819" y="2281"/>
                    <a:pt x="2724" y="2218"/>
                  </a:cubicBezTo>
                  <a:cubicBezTo>
                    <a:pt x="2690" y="2196"/>
                    <a:pt x="2653" y="2185"/>
                    <a:pt x="2617" y="2185"/>
                  </a:cubicBezTo>
                  <a:cubicBezTo>
                    <a:pt x="2551" y="2185"/>
                    <a:pt x="2491" y="2220"/>
                    <a:pt x="2471" y="2281"/>
                  </a:cubicBezTo>
                  <a:lnTo>
                    <a:pt x="2312" y="2535"/>
                  </a:lnTo>
                  <a:cubicBezTo>
                    <a:pt x="2289" y="2581"/>
                    <a:pt x="2215" y="2611"/>
                    <a:pt x="2152" y="2611"/>
                  </a:cubicBezTo>
                  <a:cubicBezTo>
                    <a:pt x="2129" y="2611"/>
                    <a:pt x="2108" y="2607"/>
                    <a:pt x="2091" y="2598"/>
                  </a:cubicBezTo>
                  <a:cubicBezTo>
                    <a:pt x="2027" y="2566"/>
                    <a:pt x="2027" y="2535"/>
                    <a:pt x="1996" y="2503"/>
                  </a:cubicBezTo>
                  <a:cubicBezTo>
                    <a:pt x="1996" y="2440"/>
                    <a:pt x="1996" y="2408"/>
                    <a:pt x="2027" y="2376"/>
                  </a:cubicBezTo>
                  <a:lnTo>
                    <a:pt x="2312" y="1870"/>
                  </a:lnTo>
                  <a:cubicBezTo>
                    <a:pt x="2344" y="1806"/>
                    <a:pt x="2344" y="1711"/>
                    <a:pt x="2281" y="1648"/>
                  </a:cubicBezTo>
                  <a:lnTo>
                    <a:pt x="2249" y="1648"/>
                  </a:lnTo>
                  <a:cubicBezTo>
                    <a:pt x="2217" y="1585"/>
                    <a:pt x="2154" y="1585"/>
                    <a:pt x="2091" y="1585"/>
                  </a:cubicBezTo>
                  <a:cubicBezTo>
                    <a:pt x="2059" y="1585"/>
                    <a:pt x="1996" y="1616"/>
                    <a:pt x="1964" y="1680"/>
                  </a:cubicBezTo>
                  <a:lnTo>
                    <a:pt x="1774" y="1996"/>
                  </a:lnTo>
                  <a:cubicBezTo>
                    <a:pt x="1754" y="2057"/>
                    <a:pt x="1696" y="2079"/>
                    <a:pt x="1640" y="2079"/>
                  </a:cubicBezTo>
                  <a:cubicBezTo>
                    <a:pt x="1607" y="2079"/>
                    <a:pt x="1575" y="2071"/>
                    <a:pt x="1552" y="2060"/>
                  </a:cubicBezTo>
                  <a:cubicBezTo>
                    <a:pt x="1489" y="2028"/>
                    <a:pt x="1457" y="1996"/>
                    <a:pt x="1457" y="1965"/>
                  </a:cubicBezTo>
                  <a:cubicBezTo>
                    <a:pt x="1457" y="1901"/>
                    <a:pt x="1457" y="1870"/>
                    <a:pt x="1489" y="1838"/>
                  </a:cubicBezTo>
                  <a:lnTo>
                    <a:pt x="1711" y="1458"/>
                  </a:lnTo>
                  <a:cubicBezTo>
                    <a:pt x="1742" y="1395"/>
                    <a:pt x="1742" y="1331"/>
                    <a:pt x="1679" y="1268"/>
                  </a:cubicBezTo>
                  <a:lnTo>
                    <a:pt x="1679" y="1236"/>
                  </a:lnTo>
                  <a:cubicBezTo>
                    <a:pt x="1647" y="1173"/>
                    <a:pt x="1584" y="1173"/>
                    <a:pt x="1521" y="1173"/>
                  </a:cubicBezTo>
                  <a:cubicBezTo>
                    <a:pt x="1457" y="1173"/>
                    <a:pt x="1394" y="1205"/>
                    <a:pt x="1362" y="1268"/>
                  </a:cubicBezTo>
                  <a:lnTo>
                    <a:pt x="1236" y="1458"/>
                  </a:lnTo>
                  <a:cubicBezTo>
                    <a:pt x="1195" y="1519"/>
                    <a:pt x="1141" y="1554"/>
                    <a:pt x="1082" y="1554"/>
                  </a:cubicBezTo>
                  <a:cubicBezTo>
                    <a:pt x="1050" y="1554"/>
                    <a:pt x="1016" y="1544"/>
                    <a:pt x="982" y="1521"/>
                  </a:cubicBezTo>
                  <a:cubicBezTo>
                    <a:pt x="951" y="1490"/>
                    <a:pt x="919" y="1458"/>
                    <a:pt x="919" y="1426"/>
                  </a:cubicBezTo>
                  <a:cubicBezTo>
                    <a:pt x="919" y="1363"/>
                    <a:pt x="919" y="1331"/>
                    <a:pt x="951" y="1300"/>
                  </a:cubicBezTo>
                  <a:lnTo>
                    <a:pt x="1109" y="1015"/>
                  </a:lnTo>
                  <a:cubicBezTo>
                    <a:pt x="1141" y="951"/>
                    <a:pt x="1141" y="888"/>
                    <a:pt x="1109" y="825"/>
                  </a:cubicBezTo>
                  <a:lnTo>
                    <a:pt x="1109" y="793"/>
                  </a:lnTo>
                  <a:cubicBezTo>
                    <a:pt x="1077" y="730"/>
                    <a:pt x="1014" y="698"/>
                    <a:pt x="951" y="698"/>
                  </a:cubicBezTo>
                  <a:cubicBezTo>
                    <a:pt x="887" y="698"/>
                    <a:pt x="824" y="730"/>
                    <a:pt x="792" y="793"/>
                  </a:cubicBezTo>
                  <a:lnTo>
                    <a:pt x="697" y="920"/>
                  </a:lnTo>
                  <a:cubicBezTo>
                    <a:pt x="677" y="981"/>
                    <a:pt x="617" y="1016"/>
                    <a:pt x="560" y="1016"/>
                  </a:cubicBezTo>
                  <a:cubicBezTo>
                    <a:pt x="528" y="1016"/>
                    <a:pt x="498" y="1005"/>
                    <a:pt x="476" y="983"/>
                  </a:cubicBezTo>
                  <a:cubicBezTo>
                    <a:pt x="412" y="951"/>
                    <a:pt x="381" y="920"/>
                    <a:pt x="381" y="888"/>
                  </a:cubicBezTo>
                  <a:cubicBezTo>
                    <a:pt x="381" y="856"/>
                    <a:pt x="381" y="793"/>
                    <a:pt x="412" y="761"/>
                  </a:cubicBezTo>
                  <a:lnTo>
                    <a:pt x="697" y="286"/>
                  </a:lnTo>
                  <a:cubicBezTo>
                    <a:pt x="729" y="191"/>
                    <a:pt x="729" y="65"/>
                    <a:pt x="634" y="33"/>
                  </a:cubicBezTo>
                  <a:cubicBezTo>
                    <a:pt x="600" y="11"/>
                    <a:pt x="563" y="0"/>
                    <a:pt x="5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36"/>
            <p:cNvSpPr/>
            <p:nvPr/>
          </p:nvSpPr>
          <p:spPr>
            <a:xfrm>
              <a:off x="6330450" y="2828775"/>
              <a:ext cx="55450" cy="38625"/>
            </a:xfrm>
            <a:custGeom>
              <a:avLst/>
              <a:gdLst/>
              <a:ahLst/>
              <a:cxnLst/>
              <a:rect l="l" t="t" r="r" b="b"/>
              <a:pathLst>
                <a:path w="2218" h="1545" extrusionOk="0">
                  <a:moveTo>
                    <a:pt x="476" y="1"/>
                  </a:moveTo>
                  <a:cubicBezTo>
                    <a:pt x="373" y="1"/>
                    <a:pt x="270" y="40"/>
                    <a:pt x="190" y="119"/>
                  </a:cubicBezTo>
                  <a:lnTo>
                    <a:pt x="159" y="151"/>
                  </a:lnTo>
                  <a:cubicBezTo>
                    <a:pt x="0" y="309"/>
                    <a:pt x="0" y="563"/>
                    <a:pt x="159" y="721"/>
                  </a:cubicBezTo>
                  <a:lnTo>
                    <a:pt x="792" y="1323"/>
                  </a:lnTo>
                  <a:lnTo>
                    <a:pt x="2217" y="1544"/>
                  </a:lnTo>
                  <a:lnTo>
                    <a:pt x="761" y="119"/>
                  </a:lnTo>
                  <a:cubicBezTo>
                    <a:pt x="681" y="40"/>
                    <a:pt x="578" y="1"/>
                    <a:pt x="47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36"/>
            <p:cNvSpPr/>
            <p:nvPr/>
          </p:nvSpPr>
          <p:spPr>
            <a:xfrm>
              <a:off x="6327275" y="2824125"/>
              <a:ext cx="64150" cy="48025"/>
            </a:xfrm>
            <a:custGeom>
              <a:avLst/>
              <a:gdLst/>
              <a:ahLst/>
              <a:cxnLst/>
              <a:rect l="l" t="t" r="r" b="b"/>
              <a:pathLst>
                <a:path w="2566" h="1921" extrusionOk="0">
                  <a:moveTo>
                    <a:pt x="591" y="0"/>
                  </a:moveTo>
                  <a:cubicBezTo>
                    <a:pt x="442" y="0"/>
                    <a:pt x="298" y="56"/>
                    <a:pt x="191" y="179"/>
                  </a:cubicBezTo>
                  <a:lnTo>
                    <a:pt x="159" y="210"/>
                  </a:lnTo>
                  <a:cubicBezTo>
                    <a:pt x="64" y="305"/>
                    <a:pt x="1" y="464"/>
                    <a:pt x="1" y="622"/>
                  </a:cubicBezTo>
                  <a:cubicBezTo>
                    <a:pt x="1" y="780"/>
                    <a:pt x="64" y="939"/>
                    <a:pt x="159" y="1034"/>
                  </a:cubicBezTo>
                  <a:lnTo>
                    <a:pt x="793" y="1667"/>
                  </a:lnTo>
                  <a:cubicBezTo>
                    <a:pt x="824" y="1699"/>
                    <a:pt x="872" y="1715"/>
                    <a:pt x="919" y="1715"/>
                  </a:cubicBezTo>
                  <a:cubicBezTo>
                    <a:pt x="967" y="1715"/>
                    <a:pt x="1014" y="1699"/>
                    <a:pt x="1046" y="1667"/>
                  </a:cubicBezTo>
                  <a:cubicBezTo>
                    <a:pt x="1109" y="1572"/>
                    <a:pt x="1109" y="1477"/>
                    <a:pt x="1046" y="1382"/>
                  </a:cubicBezTo>
                  <a:lnTo>
                    <a:pt x="413" y="780"/>
                  </a:lnTo>
                  <a:cubicBezTo>
                    <a:pt x="381" y="749"/>
                    <a:pt x="349" y="685"/>
                    <a:pt x="349" y="622"/>
                  </a:cubicBezTo>
                  <a:cubicBezTo>
                    <a:pt x="349" y="559"/>
                    <a:pt x="381" y="495"/>
                    <a:pt x="413" y="464"/>
                  </a:cubicBezTo>
                  <a:lnTo>
                    <a:pt x="444" y="432"/>
                  </a:lnTo>
                  <a:cubicBezTo>
                    <a:pt x="492" y="384"/>
                    <a:pt x="555" y="361"/>
                    <a:pt x="614" y="361"/>
                  </a:cubicBezTo>
                  <a:cubicBezTo>
                    <a:pt x="674" y="361"/>
                    <a:pt x="729" y="384"/>
                    <a:pt x="761" y="432"/>
                  </a:cubicBezTo>
                  <a:lnTo>
                    <a:pt x="2218" y="1889"/>
                  </a:lnTo>
                  <a:cubicBezTo>
                    <a:pt x="2249" y="1920"/>
                    <a:pt x="2313" y="1920"/>
                    <a:pt x="2344" y="1920"/>
                  </a:cubicBezTo>
                  <a:cubicBezTo>
                    <a:pt x="2408" y="1920"/>
                    <a:pt x="2439" y="1920"/>
                    <a:pt x="2471" y="1889"/>
                  </a:cubicBezTo>
                  <a:cubicBezTo>
                    <a:pt x="2566" y="1794"/>
                    <a:pt x="2566" y="1699"/>
                    <a:pt x="2471" y="1604"/>
                  </a:cubicBezTo>
                  <a:lnTo>
                    <a:pt x="1046" y="179"/>
                  </a:lnTo>
                  <a:cubicBezTo>
                    <a:pt x="915" y="64"/>
                    <a:pt x="750" y="0"/>
                    <a:pt x="5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36"/>
            <p:cNvSpPr/>
            <p:nvPr/>
          </p:nvSpPr>
          <p:spPr>
            <a:xfrm>
              <a:off x="6347875" y="2854425"/>
              <a:ext cx="70475" cy="47025"/>
            </a:xfrm>
            <a:custGeom>
              <a:avLst/>
              <a:gdLst/>
              <a:ahLst/>
              <a:cxnLst/>
              <a:rect l="l" t="t" r="r" b="b"/>
              <a:pathLst>
                <a:path w="2819" h="1881" extrusionOk="0">
                  <a:moveTo>
                    <a:pt x="534" y="1"/>
                  </a:moveTo>
                  <a:cubicBezTo>
                    <a:pt x="386" y="1"/>
                    <a:pt x="236" y="65"/>
                    <a:pt x="159" y="202"/>
                  </a:cubicBezTo>
                  <a:cubicBezTo>
                    <a:pt x="0" y="392"/>
                    <a:pt x="32" y="677"/>
                    <a:pt x="254" y="835"/>
                  </a:cubicBezTo>
                  <a:lnTo>
                    <a:pt x="1679" y="1880"/>
                  </a:lnTo>
                  <a:lnTo>
                    <a:pt x="2819" y="1342"/>
                  </a:lnTo>
                  <a:lnTo>
                    <a:pt x="792" y="75"/>
                  </a:lnTo>
                  <a:cubicBezTo>
                    <a:pt x="719" y="26"/>
                    <a:pt x="627" y="1"/>
                    <a:pt x="53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36"/>
            <p:cNvSpPr/>
            <p:nvPr/>
          </p:nvSpPr>
          <p:spPr>
            <a:xfrm>
              <a:off x="6343900" y="2849800"/>
              <a:ext cx="79200" cy="56400"/>
            </a:xfrm>
            <a:custGeom>
              <a:avLst/>
              <a:gdLst/>
              <a:ahLst/>
              <a:cxnLst/>
              <a:rect l="l" t="t" r="r" b="b"/>
              <a:pathLst>
                <a:path w="3168" h="2256" extrusionOk="0">
                  <a:moveTo>
                    <a:pt x="688" y="0"/>
                  </a:moveTo>
                  <a:cubicBezTo>
                    <a:pt x="489" y="0"/>
                    <a:pt x="291" y="91"/>
                    <a:pt x="159" y="260"/>
                  </a:cubicBezTo>
                  <a:cubicBezTo>
                    <a:pt x="64" y="418"/>
                    <a:pt x="1" y="577"/>
                    <a:pt x="33" y="767"/>
                  </a:cubicBezTo>
                  <a:cubicBezTo>
                    <a:pt x="64" y="925"/>
                    <a:pt x="159" y="1083"/>
                    <a:pt x="318" y="1178"/>
                  </a:cubicBezTo>
                  <a:lnTo>
                    <a:pt x="1711" y="2223"/>
                  </a:lnTo>
                  <a:cubicBezTo>
                    <a:pt x="1774" y="2255"/>
                    <a:pt x="1806" y="2255"/>
                    <a:pt x="1838" y="2255"/>
                  </a:cubicBezTo>
                  <a:cubicBezTo>
                    <a:pt x="1901" y="2255"/>
                    <a:pt x="1964" y="2223"/>
                    <a:pt x="1964" y="2192"/>
                  </a:cubicBezTo>
                  <a:cubicBezTo>
                    <a:pt x="2028" y="2097"/>
                    <a:pt x="2028" y="1970"/>
                    <a:pt x="1933" y="1938"/>
                  </a:cubicBezTo>
                  <a:lnTo>
                    <a:pt x="508" y="893"/>
                  </a:lnTo>
                  <a:cubicBezTo>
                    <a:pt x="444" y="830"/>
                    <a:pt x="413" y="767"/>
                    <a:pt x="413" y="703"/>
                  </a:cubicBezTo>
                  <a:cubicBezTo>
                    <a:pt x="381" y="640"/>
                    <a:pt x="413" y="545"/>
                    <a:pt x="444" y="482"/>
                  </a:cubicBezTo>
                  <a:cubicBezTo>
                    <a:pt x="502" y="405"/>
                    <a:pt x="594" y="363"/>
                    <a:pt x="686" y="363"/>
                  </a:cubicBezTo>
                  <a:cubicBezTo>
                    <a:pt x="746" y="363"/>
                    <a:pt x="806" y="381"/>
                    <a:pt x="856" y="418"/>
                  </a:cubicBezTo>
                  <a:lnTo>
                    <a:pt x="2883" y="1717"/>
                  </a:lnTo>
                  <a:cubicBezTo>
                    <a:pt x="2900" y="1725"/>
                    <a:pt x="2921" y="1729"/>
                    <a:pt x="2945" y="1729"/>
                  </a:cubicBezTo>
                  <a:cubicBezTo>
                    <a:pt x="3009" y="1729"/>
                    <a:pt x="3090" y="1700"/>
                    <a:pt x="3136" y="1653"/>
                  </a:cubicBezTo>
                  <a:cubicBezTo>
                    <a:pt x="3168" y="1558"/>
                    <a:pt x="3168" y="1432"/>
                    <a:pt x="3073" y="1400"/>
                  </a:cubicBezTo>
                  <a:lnTo>
                    <a:pt x="1078" y="133"/>
                  </a:lnTo>
                  <a:cubicBezTo>
                    <a:pt x="962" y="43"/>
                    <a:pt x="824" y="0"/>
                    <a:pt x="68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36"/>
            <p:cNvSpPr/>
            <p:nvPr/>
          </p:nvSpPr>
          <p:spPr>
            <a:xfrm>
              <a:off x="6353400" y="2835500"/>
              <a:ext cx="110875" cy="57225"/>
            </a:xfrm>
            <a:custGeom>
              <a:avLst/>
              <a:gdLst/>
              <a:ahLst/>
              <a:cxnLst/>
              <a:rect l="l" t="t" r="r" b="b"/>
              <a:pathLst>
                <a:path w="4435" h="2289" extrusionOk="0">
                  <a:moveTo>
                    <a:pt x="491" y="0"/>
                  </a:moveTo>
                  <a:cubicBezTo>
                    <a:pt x="310" y="0"/>
                    <a:pt x="200" y="9"/>
                    <a:pt x="191" y="9"/>
                  </a:cubicBezTo>
                  <a:cubicBezTo>
                    <a:pt x="64" y="9"/>
                    <a:pt x="1" y="104"/>
                    <a:pt x="1" y="199"/>
                  </a:cubicBezTo>
                  <a:cubicBezTo>
                    <a:pt x="1" y="294"/>
                    <a:pt x="96" y="389"/>
                    <a:pt x="223" y="389"/>
                  </a:cubicBezTo>
                  <a:cubicBezTo>
                    <a:pt x="223" y="389"/>
                    <a:pt x="333" y="379"/>
                    <a:pt x="520" y="379"/>
                  </a:cubicBezTo>
                  <a:cubicBezTo>
                    <a:pt x="926" y="379"/>
                    <a:pt x="1691" y="424"/>
                    <a:pt x="2471" y="705"/>
                  </a:cubicBezTo>
                  <a:cubicBezTo>
                    <a:pt x="2598" y="769"/>
                    <a:pt x="2693" y="800"/>
                    <a:pt x="2788" y="895"/>
                  </a:cubicBezTo>
                  <a:cubicBezTo>
                    <a:pt x="3073" y="1085"/>
                    <a:pt x="3579" y="1560"/>
                    <a:pt x="4086" y="2225"/>
                  </a:cubicBezTo>
                  <a:cubicBezTo>
                    <a:pt x="4118" y="2257"/>
                    <a:pt x="4181" y="2289"/>
                    <a:pt x="4213" y="2289"/>
                  </a:cubicBezTo>
                  <a:cubicBezTo>
                    <a:pt x="4245" y="2289"/>
                    <a:pt x="4308" y="2289"/>
                    <a:pt x="4340" y="2257"/>
                  </a:cubicBezTo>
                  <a:cubicBezTo>
                    <a:pt x="4403" y="2194"/>
                    <a:pt x="4435" y="2067"/>
                    <a:pt x="4371" y="2004"/>
                  </a:cubicBezTo>
                  <a:cubicBezTo>
                    <a:pt x="3865" y="1307"/>
                    <a:pt x="3294" y="800"/>
                    <a:pt x="3041" y="579"/>
                  </a:cubicBezTo>
                  <a:cubicBezTo>
                    <a:pt x="2914" y="484"/>
                    <a:pt x="2756" y="420"/>
                    <a:pt x="2598" y="357"/>
                  </a:cubicBezTo>
                  <a:cubicBezTo>
                    <a:pt x="1733" y="47"/>
                    <a:pt x="915" y="0"/>
                    <a:pt x="4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36"/>
            <p:cNvSpPr/>
            <p:nvPr/>
          </p:nvSpPr>
          <p:spPr>
            <a:xfrm>
              <a:off x="6384275" y="2896375"/>
              <a:ext cx="45175" cy="37525"/>
            </a:xfrm>
            <a:custGeom>
              <a:avLst/>
              <a:gdLst/>
              <a:ahLst/>
              <a:cxnLst/>
              <a:rect l="l" t="t" r="r" b="b"/>
              <a:pathLst>
                <a:path w="1807" h="1501" extrusionOk="0">
                  <a:moveTo>
                    <a:pt x="230" y="0"/>
                  </a:moveTo>
                  <a:cubicBezTo>
                    <a:pt x="207" y="0"/>
                    <a:pt x="183" y="4"/>
                    <a:pt x="159" y="12"/>
                  </a:cubicBezTo>
                  <a:cubicBezTo>
                    <a:pt x="64" y="44"/>
                    <a:pt x="1" y="170"/>
                    <a:pt x="64" y="265"/>
                  </a:cubicBezTo>
                  <a:cubicBezTo>
                    <a:pt x="64" y="297"/>
                    <a:pt x="508" y="1247"/>
                    <a:pt x="1553" y="1501"/>
                  </a:cubicBezTo>
                  <a:lnTo>
                    <a:pt x="1584" y="1501"/>
                  </a:lnTo>
                  <a:cubicBezTo>
                    <a:pt x="1679" y="1501"/>
                    <a:pt x="1743" y="1469"/>
                    <a:pt x="1774" y="1374"/>
                  </a:cubicBezTo>
                  <a:cubicBezTo>
                    <a:pt x="1806" y="1279"/>
                    <a:pt x="1743" y="1184"/>
                    <a:pt x="1648" y="1152"/>
                  </a:cubicBezTo>
                  <a:cubicBezTo>
                    <a:pt x="793" y="931"/>
                    <a:pt x="381" y="107"/>
                    <a:pt x="381" y="107"/>
                  </a:cubicBezTo>
                  <a:cubicBezTo>
                    <a:pt x="357" y="36"/>
                    <a:pt x="298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36"/>
            <p:cNvSpPr/>
            <p:nvPr/>
          </p:nvSpPr>
          <p:spPr>
            <a:xfrm>
              <a:off x="6316200" y="2823625"/>
              <a:ext cx="19025" cy="17650"/>
            </a:xfrm>
            <a:custGeom>
              <a:avLst/>
              <a:gdLst/>
              <a:ahLst/>
              <a:cxnLst/>
              <a:rect l="l" t="t" r="r" b="b"/>
              <a:pathLst>
                <a:path w="761" h="706" extrusionOk="0">
                  <a:moveTo>
                    <a:pt x="206" y="1"/>
                  </a:moveTo>
                  <a:cubicBezTo>
                    <a:pt x="159" y="1"/>
                    <a:pt x="111" y="24"/>
                    <a:pt x="64" y="72"/>
                  </a:cubicBezTo>
                  <a:cubicBezTo>
                    <a:pt x="0" y="135"/>
                    <a:pt x="0" y="262"/>
                    <a:pt x="64" y="325"/>
                  </a:cubicBezTo>
                  <a:lnTo>
                    <a:pt x="412" y="674"/>
                  </a:lnTo>
                  <a:cubicBezTo>
                    <a:pt x="444" y="705"/>
                    <a:pt x="507" y="705"/>
                    <a:pt x="539" y="705"/>
                  </a:cubicBezTo>
                  <a:cubicBezTo>
                    <a:pt x="602" y="705"/>
                    <a:pt x="634" y="705"/>
                    <a:pt x="665" y="674"/>
                  </a:cubicBezTo>
                  <a:cubicBezTo>
                    <a:pt x="760" y="579"/>
                    <a:pt x="760" y="484"/>
                    <a:pt x="665" y="389"/>
                  </a:cubicBezTo>
                  <a:lnTo>
                    <a:pt x="349" y="72"/>
                  </a:lnTo>
                  <a:cubicBezTo>
                    <a:pt x="301" y="24"/>
                    <a:pt x="254" y="1"/>
                    <a:pt x="2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36"/>
            <p:cNvSpPr/>
            <p:nvPr/>
          </p:nvSpPr>
          <p:spPr>
            <a:xfrm>
              <a:off x="6325700" y="2813925"/>
              <a:ext cx="19025" cy="17850"/>
            </a:xfrm>
            <a:custGeom>
              <a:avLst/>
              <a:gdLst/>
              <a:ahLst/>
              <a:cxnLst/>
              <a:rect l="l" t="t" r="r" b="b"/>
              <a:pathLst>
                <a:path w="761" h="714" extrusionOk="0">
                  <a:moveTo>
                    <a:pt x="222" y="1"/>
                  </a:moveTo>
                  <a:cubicBezTo>
                    <a:pt x="175" y="1"/>
                    <a:pt x="127" y="17"/>
                    <a:pt x="95" y="48"/>
                  </a:cubicBezTo>
                  <a:cubicBezTo>
                    <a:pt x="0" y="143"/>
                    <a:pt x="32" y="238"/>
                    <a:pt x="95" y="333"/>
                  </a:cubicBezTo>
                  <a:lnTo>
                    <a:pt x="444" y="650"/>
                  </a:lnTo>
                  <a:cubicBezTo>
                    <a:pt x="476" y="682"/>
                    <a:pt x="507" y="713"/>
                    <a:pt x="571" y="713"/>
                  </a:cubicBezTo>
                  <a:cubicBezTo>
                    <a:pt x="602" y="713"/>
                    <a:pt x="666" y="713"/>
                    <a:pt x="697" y="650"/>
                  </a:cubicBezTo>
                  <a:cubicBezTo>
                    <a:pt x="761" y="587"/>
                    <a:pt x="761" y="460"/>
                    <a:pt x="697" y="397"/>
                  </a:cubicBezTo>
                  <a:lnTo>
                    <a:pt x="349" y="48"/>
                  </a:lnTo>
                  <a:cubicBezTo>
                    <a:pt x="317" y="17"/>
                    <a:pt x="270" y="1"/>
                    <a:pt x="2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36"/>
            <p:cNvSpPr/>
            <p:nvPr/>
          </p:nvSpPr>
          <p:spPr>
            <a:xfrm>
              <a:off x="6234650" y="2738725"/>
              <a:ext cx="99000" cy="88700"/>
            </a:xfrm>
            <a:custGeom>
              <a:avLst/>
              <a:gdLst/>
              <a:ahLst/>
              <a:cxnLst/>
              <a:rect l="l" t="t" r="r" b="b"/>
              <a:pathLst>
                <a:path w="3960" h="3548" extrusionOk="0">
                  <a:moveTo>
                    <a:pt x="1968" y="0"/>
                  </a:moveTo>
                  <a:cubicBezTo>
                    <a:pt x="1505" y="0"/>
                    <a:pt x="1046" y="174"/>
                    <a:pt x="697" y="523"/>
                  </a:cubicBezTo>
                  <a:cubicBezTo>
                    <a:pt x="1" y="1219"/>
                    <a:pt x="1" y="2328"/>
                    <a:pt x="697" y="3025"/>
                  </a:cubicBezTo>
                  <a:cubicBezTo>
                    <a:pt x="1061" y="3373"/>
                    <a:pt x="1529" y="3547"/>
                    <a:pt x="1992" y="3547"/>
                  </a:cubicBezTo>
                  <a:cubicBezTo>
                    <a:pt x="2455" y="3547"/>
                    <a:pt x="2914" y="3373"/>
                    <a:pt x="3262" y="3025"/>
                  </a:cubicBezTo>
                  <a:cubicBezTo>
                    <a:pt x="3959" y="2328"/>
                    <a:pt x="3959" y="1219"/>
                    <a:pt x="3262" y="523"/>
                  </a:cubicBezTo>
                  <a:cubicBezTo>
                    <a:pt x="2898" y="174"/>
                    <a:pt x="2431" y="0"/>
                    <a:pt x="1968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36"/>
            <p:cNvSpPr/>
            <p:nvPr/>
          </p:nvSpPr>
          <p:spPr>
            <a:xfrm>
              <a:off x="6234650" y="2733575"/>
              <a:ext cx="99000" cy="98200"/>
            </a:xfrm>
            <a:custGeom>
              <a:avLst/>
              <a:gdLst/>
              <a:ahLst/>
              <a:cxnLst/>
              <a:rect l="l" t="t" r="r" b="b"/>
              <a:pathLst>
                <a:path w="3960" h="3928" extrusionOk="0">
                  <a:moveTo>
                    <a:pt x="1964" y="380"/>
                  </a:moveTo>
                  <a:cubicBezTo>
                    <a:pt x="2407" y="380"/>
                    <a:pt x="2819" y="539"/>
                    <a:pt x="3104" y="855"/>
                  </a:cubicBezTo>
                  <a:cubicBezTo>
                    <a:pt x="3421" y="1140"/>
                    <a:pt x="3579" y="1552"/>
                    <a:pt x="3579" y="1964"/>
                  </a:cubicBezTo>
                  <a:cubicBezTo>
                    <a:pt x="3579" y="2407"/>
                    <a:pt x="3421" y="2787"/>
                    <a:pt x="3104" y="3104"/>
                  </a:cubicBezTo>
                  <a:cubicBezTo>
                    <a:pt x="2803" y="3421"/>
                    <a:pt x="2392" y="3579"/>
                    <a:pt x="1976" y="3579"/>
                  </a:cubicBezTo>
                  <a:cubicBezTo>
                    <a:pt x="1560" y="3579"/>
                    <a:pt x="1141" y="3421"/>
                    <a:pt x="824" y="3104"/>
                  </a:cubicBezTo>
                  <a:cubicBezTo>
                    <a:pt x="539" y="2787"/>
                    <a:pt x="349" y="2407"/>
                    <a:pt x="349" y="1964"/>
                  </a:cubicBezTo>
                  <a:cubicBezTo>
                    <a:pt x="349" y="1552"/>
                    <a:pt x="539" y="1140"/>
                    <a:pt x="824" y="855"/>
                  </a:cubicBezTo>
                  <a:cubicBezTo>
                    <a:pt x="1141" y="539"/>
                    <a:pt x="1552" y="380"/>
                    <a:pt x="1964" y="380"/>
                  </a:cubicBezTo>
                  <a:close/>
                  <a:moveTo>
                    <a:pt x="1980" y="0"/>
                  </a:moveTo>
                  <a:cubicBezTo>
                    <a:pt x="1473" y="0"/>
                    <a:pt x="966" y="190"/>
                    <a:pt x="571" y="570"/>
                  </a:cubicBezTo>
                  <a:cubicBezTo>
                    <a:pt x="191" y="950"/>
                    <a:pt x="1" y="1457"/>
                    <a:pt x="1" y="1964"/>
                  </a:cubicBezTo>
                  <a:cubicBezTo>
                    <a:pt x="1" y="2502"/>
                    <a:pt x="191" y="3009"/>
                    <a:pt x="571" y="3357"/>
                  </a:cubicBezTo>
                  <a:cubicBezTo>
                    <a:pt x="951" y="3737"/>
                    <a:pt x="1457" y="3927"/>
                    <a:pt x="1964" y="3927"/>
                  </a:cubicBezTo>
                  <a:cubicBezTo>
                    <a:pt x="2502" y="3927"/>
                    <a:pt x="3009" y="3737"/>
                    <a:pt x="3389" y="3357"/>
                  </a:cubicBezTo>
                  <a:cubicBezTo>
                    <a:pt x="3769" y="3009"/>
                    <a:pt x="3959" y="2502"/>
                    <a:pt x="3959" y="1964"/>
                  </a:cubicBezTo>
                  <a:cubicBezTo>
                    <a:pt x="3959" y="1457"/>
                    <a:pt x="3769" y="950"/>
                    <a:pt x="3389" y="570"/>
                  </a:cubicBezTo>
                  <a:cubicBezTo>
                    <a:pt x="2993" y="190"/>
                    <a:pt x="2487" y="0"/>
                    <a:pt x="1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36"/>
            <p:cNvSpPr/>
            <p:nvPr/>
          </p:nvSpPr>
          <p:spPr>
            <a:xfrm>
              <a:off x="6221200" y="2720700"/>
              <a:ext cx="125100" cy="124525"/>
            </a:xfrm>
            <a:custGeom>
              <a:avLst/>
              <a:gdLst/>
              <a:ahLst/>
              <a:cxnLst/>
              <a:rect l="l" t="t" r="r" b="b"/>
              <a:pathLst>
                <a:path w="5004" h="4981" extrusionOk="0">
                  <a:moveTo>
                    <a:pt x="2502" y="389"/>
                  </a:moveTo>
                  <a:cubicBezTo>
                    <a:pt x="3072" y="389"/>
                    <a:pt x="3610" y="579"/>
                    <a:pt x="4022" y="990"/>
                  </a:cubicBezTo>
                  <a:cubicBezTo>
                    <a:pt x="4434" y="1402"/>
                    <a:pt x="4656" y="1940"/>
                    <a:pt x="4656" y="2479"/>
                  </a:cubicBezTo>
                  <a:cubicBezTo>
                    <a:pt x="4656" y="3049"/>
                    <a:pt x="4434" y="3587"/>
                    <a:pt x="4022" y="3967"/>
                  </a:cubicBezTo>
                  <a:cubicBezTo>
                    <a:pt x="3610" y="4379"/>
                    <a:pt x="3064" y="4585"/>
                    <a:pt x="2518" y="4585"/>
                  </a:cubicBezTo>
                  <a:cubicBezTo>
                    <a:pt x="1972" y="4585"/>
                    <a:pt x="1425" y="4379"/>
                    <a:pt x="1014" y="3967"/>
                  </a:cubicBezTo>
                  <a:cubicBezTo>
                    <a:pt x="602" y="3587"/>
                    <a:pt x="380" y="3049"/>
                    <a:pt x="380" y="2479"/>
                  </a:cubicBezTo>
                  <a:cubicBezTo>
                    <a:pt x="380" y="1940"/>
                    <a:pt x="602" y="1402"/>
                    <a:pt x="1014" y="990"/>
                  </a:cubicBezTo>
                  <a:cubicBezTo>
                    <a:pt x="1425" y="579"/>
                    <a:pt x="1964" y="389"/>
                    <a:pt x="2502" y="389"/>
                  </a:cubicBezTo>
                  <a:close/>
                  <a:moveTo>
                    <a:pt x="2506" y="1"/>
                  </a:moveTo>
                  <a:cubicBezTo>
                    <a:pt x="1869" y="1"/>
                    <a:pt x="1235" y="246"/>
                    <a:pt x="760" y="737"/>
                  </a:cubicBezTo>
                  <a:cubicBezTo>
                    <a:pt x="285" y="1212"/>
                    <a:pt x="0" y="1814"/>
                    <a:pt x="0" y="2479"/>
                  </a:cubicBezTo>
                  <a:cubicBezTo>
                    <a:pt x="0" y="3144"/>
                    <a:pt x="285" y="3777"/>
                    <a:pt x="760" y="4252"/>
                  </a:cubicBezTo>
                  <a:cubicBezTo>
                    <a:pt x="1235" y="4727"/>
                    <a:pt x="1869" y="4981"/>
                    <a:pt x="2502" y="4981"/>
                  </a:cubicBezTo>
                  <a:cubicBezTo>
                    <a:pt x="3167" y="4981"/>
                    <a:pt x="3800" y="4727"/>
                    <a:pt x="4275" y="4252"/>
                  </a:cubicBezTo>
                  <a:cubicBezTo>
                    <a:pt x="4751" y="3777"/>
                    <a:pt x="5004" y="3144"/>
                    <a:pt x="5004" y="2479"/>
                  </a:cubicBezTo>
                  <a:cubicBezTo>
                    <a:pt x="5004" y="1814"/>
                    <a:pt x="4751" y="1212"/>
                    <a:pt x="4275" y="737"/>
                  </a:cubicBezTo>
                  <a:cubicBezTo>
                    <a:pt x="3785" y="246"/>
                    <a:pt x="3143" y="1"/>
                    <a:pt x="25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36"/>
            <p:cNvSpPr/>
            <p:nvPr/>
          </p:nvSpPr>
          <p:spPr>
            <a:xfrm>
              <a:off x="6309875" y="2763800"/>
              <a:ext cx="13475" cy="19675"/>
            </a:xfrm>
            <a:custGeom>
              <a:avLst/>
              <a:gdLst/>
              <a:ahLst/>
              <a:cxnLst/>
              <a:rect l="l" t="t" r="r" b="b"/>
              <a:pathLst>
                <a:path w="539" h="787" extrusionOk="0">
                  <a:moveTo>
                    <a:pt x="206" y="1"/>
                  </a:moveTo>
                  <a:cubicBezTo>
                    <a:pt x="180" y="1"/>
                    <a:pt x="153" y="9"/>
                    <a:pt x="127" y="26"/>
                  </a:cubicBezTo>
                  <a:cubicBezTo>
                    <a:pt x="32" y="58"/>
                    <a:pt x="0" y="185"/>
                    <a:pt x="32" y="280"/>
                  </a:cubicBezTo>
                  <a:cubicBezTo>
                    <a:pt x="95" y="375"/>
                    <a:pt x="127" y="501"/>
                    <a:pt x="158" y="628"/>
                  </a:cubicBezTo>
                  <a:cubicBezTo>
                    <a:pt x="158" y="723"/>
                    <a:pt x="222" y="786"/>
                    <a:pt x="317" y="786"/>
                  </a:cubicBezTo>
                  <a:lnTo>
                    <a:pt x="348" y="786"/>
                  </a:lnTo>
                  <a:cubicBezTo>
                    <a:pt x="443" y="786"/>
                    <a:pt x="538" y="691"/>
                    <a:pt x="507" y="596"/>
                  </a:cubicBezTo>
                  <a:cubicBezTo>
                    <a:pt x="507" y="438"/>
                    <a:pt x="443" y="248"/>
                    <a:pt x="380" y="121"/>
                  </a:cubicBezTo>
                  <a:cubicBezTo>
                    <a:pt x="334" y="53"/>
                    <a:pt x="272" y="1"/>
                    <a:pt x="2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36"/>
            <p:cNvSpPr/>
            <p:nvPr/>
          </p:nvSpPr>
          <p:spPr>
            <a:xfrm>
              <a:off x="6280575" y="2744650"/>
              <a:ext cx="33275" cy="19025"/>
            </a:xfrm>
            <a:custGeom>
              <a:avLst/>
              <a:gdLst/>
              <a:ahLst/>
              <a:cxnLst/>
              <a:rect l="l" t="t" r="r" b="b"/>
              <a:pathLst>
                <a:path w="1331" h="761" extrusionOk="0">
                  <a:moveTo>
                    <a:pt x="159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59" y="381"/>
                  </a:cubicBezTo>
                  <a:cubicBezTo>
                    <a:pt x="475" y="381"/>
                    <a:pt x="760" y="507"/>
                    <a:pt x="982" y="697"/>
                  </a:cubicBezTo>
                  <a:cubicBezTo>
                    <a:pt x="1014" y="761"/>
                    <a:pt x="1077" y="761"/>
                    <a:pt x="1109" y="761"/>
                  </a:cubicBezTo>
                  <a:cubicBezTo>
                    <a:pt x="1172" y="761"/>
                    <a:pt x="1204" y="761"/>
                    <a:pt x="1235" y="697"/>
                  </a:cubicBezTo>
                  <a:cubicBezTo>
                    <a:pt x="1330" y="634"/>
                    <a:pt x="1330" y="507"/>
                    <a:pt x="1235" y="444"/>
                  </a:cubicBezTo>
                  <a:cubicBezTo>
                    <a:pt x="950" y="159"/>
                    <a:pt x="570" y="1"/>
                    <a:pt x="1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36"/>
            <p:cNvSpPr/>
            <p:nvPr/>
          </p:nvSpPr>
          <p:spPr>
            <a:xfrm>
              <a:off x="6427825" y="2853125"/>
              <a:ext cx="37250" cy="9525"/>
            </a:xfrm>
            <a:custGeom>
              <a:avLst/>
              <a:gdLst/>
              <a:ahLst/>
              <a:cxnLst/>
              <a:rect l="l" t="t" r="r" b="b"/>
              <a:pathLst>
                <a:path w="1490" h="381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285"/>
                    <a:pt x="96" y="380"/>
                    <a:pt x="191" y="380"/>
                  </a:cubicBezTo>
                  <a:lnTo>
                    <a:pt x="1299" y="380"/>
                  </a:lnTo>
                  <a:cubicBezTo>
                    <a:pt x="1394" y="380"/>
                    <a:pt x="1489" y="285"/>
                    <a:pt x="1489" y="190"/>
                  </a:cubicBezTo>
                  <a:cubicBezTo>
                    <a:pt x="1489" y="95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36"/>
            <p:cNvSpPr/>
            <p:nvPr/>
          </p:nvSpPr>
          <p:spPr>
            <a:xfrm>
              <a:off x="6139650" y="2853125"/>
              <a:ext cx="204275" cy="9525"/>
            </a:xfrm>
            <a:custGeom>
              <a:avLst/>
              <a:gdLst/>
              <a:ahLst/>
              <a:cxnLst/>
              <a:rect l="l" t="t" r="r" b="b"/>
              <a:pathLst>
                <a:path w="8171" h="381" extrusionOk="0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cubicBezTo>
                    <a:pt x="0" y="285"/>
                    <a:pt x="64" y="380"/>
                    <a:pt x="190" y="380"/>
                  </a:cubicBezTo>
                  <a:lnTo>
                    <a:pt x="7981" y="380"/>
                  </a:lnTo>
                  <a:cubicBezTo>
                    <a:pt x="8108" y="380"/>
                    <a:pt x="8171" y="285"/>
                    <a:pt x="8171" y="190"/>
                  </a:cubicBezTo>
                  <a:cubicBezTo>
                    <a:pt x="8171" y="95"/>
                    <a:pt x="8108" y="0"/>
                    <a:pt x="798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36"/>
            <p:cNvSpPr/>
            <p:nvPr/>
          </p:nvSpPr>
          <p:spPr>
            <a:xfrm>
              <a:off x="6175275" y="2690025"/>
              <a:ext cx="15075" cy="15075"/>
            </a:xfrm>
            <a:custGeom>
              <a:avLst/>
              <a:gdLst/>
              <a:ahLst/>
              <a:cxnLst/>
              <a:rect l="l" t="t" r="r" b="b"/>
              <a:pathLst>
                <a:path w="603" h="603" extrusionOk="0">
                  <a:moveTo>
                    <a:pt x="285" y="1"/>
                  </a:moveTo>
                  <a:cubicBezTo>
                    <a:pt x="127" y="1"/>
                    <a:pt x="0" y="127"/>
                    <a:pt x="0" y="317"/>
                  </a:cubicBezTo>
                  <a:cubicBezTo>
                    <a:pt x="0" y="476"/>
                    <a:pt x="127" y="602"/>
                    <a:pt x="285" y="602"/>
                  </a:cubicBezTo>
                  <a:cubicBezTo>
                    <a:pt x="475" y="602"/>
                    <a:pt x="602" y="476"/>
                    <a:pt x="602" y="317"/>
                  </a:cubicBezTo>
                  <a:cubicBezTo>
                    <a:pt x="602" y="127"/>
                    <a:pt x="475" y="1"/>
                    <a:pt x="285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36"/>
            <p:cNvSpPr/>
            <p:nvPr/>
          </p:nvSpPr>
          <p:spPr>
            <a:xfrm>
              <a:off x="6170525" y="2685275"/>
              <a:ext cx="24575" cy="24575"/>
            </a:xfrm>
            <a:custGeom>
              <a:avLst/>
              <a:gdLst/>
              <a:ahLst/>
              <a:cxnLst/>
              <a:rect l="l" t="t" r="r" b="b"/>
              <a:pathLst>
                <a:path w="983" h="983" extrusionOk="0">
                  <a:moveTo>
                    <a:pt x="475" y="381"/>
                  </a:moveTo>
                  <a:cubicBezTo>
                    <a:pt x="539" y="381"/>
                    <a:pt x="602" y="444"/>
                    <a:pt x="602" y="507"/>
                  </a:cubicBezTo>
                  <a:cubicBezTo>
                    <a:pt x="602" y="571"/>
                    <a:pt x="539" y="602"/>
                    <a:pt x="475" y="602"/>
                  </a:cubicBezTo>
                  <a:cubicBezTo>
                    <a:pt x="412" y="602"/>
                    <a:pt x="349" y="571"/>
                    <a:pt x="349" y="507"/>
                  </a:cubicBezTo>
                  <a:cubicBezTo>
                    <a:pt x="349" y="444"/>
                    <a:pt x="412" y="381"/>
                    <a:pt x="475" y="381"/>
                  </a:cubicBezTo>
                  <a:close/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61"/>
                    <a:pt x="222" y="982"/>
                    <a:pt x="475" y="982"/>
                  </a:cubicBezTo>
                  <a:cubicBezTo>
                    <a:pt x="760" y="982"/>
                    <a:pt x="982" y="761"/>
                    <a:pt x="982" y="507"/>
                  </a:cubicBezTo>
                  <a:cubicBezTo>
                    <a:pt x="982" y="222"/>
                    <a:pt x="760" y="1"/>
                    <a:pt x="47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36"/>
            <p:cNvSpPr/>
            <p:nvPr/>
          </p:nvSpPr>
          <p:spPr>
            <a:xfrm>
              <a:off x="6202975" y="2690025"/>
              <a:ext cx="15875" cy="15075"/>
            </a:xfrm>
            <a:custGeom>
              <a:avLst/>
              <a:gdLst/>
              <a:ahLst/>
              <a:cxnLst/>
              <a:rect l="l" t="t" r="r" b="b"/>
              <a:pathLst>
                <a:path w="635" h="603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02"/>
                    <a:pt x="317" y="602"/>
                  </a:cubicBezTo>
                  <a:cubicBezTo>
                    <a:pt x="476" y="602"/>
                    <a:pt x="634" y="476"/>
                    <a:pt x="634" y="317"/>
                  </a:cubicBezTo>
                  <a:cubicBezTo>
                    <a:pt x="634" y="127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36"/>
            <p:cNvSpPr/>
            <p:nvPr/>
          </p:nvSpPr>
          <p:spPr>
            <a:xfrm>
              <a:off x="6198225" y="2685275"/>
              <a:ext cx="25375" cy="24575"/>
            </a:xfrm>
            <a:custGeom>
              <a:avLst/>
              <a:gdLst/>
              <a:ahLst/>
              <a:cxnLst/>
              <a:rect l="l" t="t" r="r" b="b"/>
              <a:pathLst>
                <a:path w="1015" h="983" extrusionOk="0">
                  <a:moveTo>
                    <a:pt x="507" y="381"/>
                  </a:moveTo>
                  <a:cubicBezTo>
                    <a:pt x="571" y="381"/>
                    <a:pt x="634" y="444"/>
                    <a:pt x="634" y="507"/>
                  </a:cubicBezTo>
                  <a:cubicBezTo>
                    <a:pt x="634" y="571"/>
                    <a:pt x="571" y="602"/>
                    <a:pt x="507" y="602"/>
                  </a:cubicBezTo>
                  <a:cubicBezTo>
                    <a:pt x="444" y="602"/>
                    <a:pt x="381" y="571"/>
                    <a:pt x="381" y="507"/>
                  </a:cubicBezTo>
                  <a:cubicBezTo>
                    <a:pt x="381" y="444"/>
                    <a:pt x="444" y="381"/>
                    <a:pt x="507" y="381"/>
                  </a:cubicBezTo>
                  <a:close/>
                  <a:moveTo>
                    <a:pt x="507" y="1"/>
                  </a:moveTo>
                  <a:cubicBezTo>
                    <a:pt x="222" y="1"/>
                    <a:pt x="1" y="222"/>
                    <a:pt x="1" y="507"/>
                  </a:cubicBezTo>
                  <a:cubicBezTo>
                    <a:pt x="1" y="761"/>
                    <a:pt x="222" y="982"/>
                    <a:pt x="507" y="982"/>
                  </a:cubicBezTo>
                  <a:cubicBezTo>
                    <a:pt x="792" y="982"/>
                    <a:pt x="1014" y="761"/>
                    <a:pt x="1014" y="507"/>
                  </a:cubicBezTo>
                  <a:cubicBezTo>
                    <a:pt x="1014" y="222"/>
                    <a:pt x="792" y="1"/>
                    <a:pt x="50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36"/>
            <p:cNvSpPr/>
            <p:nvPr/>
          </p:nvSpPr>
          <p:spPr>
            <a:xfrm>
              <a:off x="6231475" y="2690025"/>
              <a:ext cx="15075" cy="15075"/>
            </a:xfrm>
            <a:custGeom>
              <a:avLst/>
              <a:gdLst/>
              <a:ahLst/>
              <a:cxnLst/>
              <a:rect l="l" t="t" r="r" b="b"/>
              <a:pathLst>
                <a:path w="603" h="603" extrusionOk="0">
                  <a:moveTo>
                    <a:pt x="318" y="1"/>
                  </a:moveTo>
                  <a:cubicBezTo>
                    <a:pt x="128" y="1"/>
                    <a:pt x="1" y="127"/>
                    <a:pt x="1" y="317"/>
                  </a:cubicBezTo>
                  <a:cubicBezTo>
                    <a:pt x="1" y="476"/>
                    <a:pt x="128" y="602"/>
                    <a:pt x="318" y="602"/>
                  </a:cubicBezTo>
                  <a:cubicBezTo>
                    <a:pt x="476" y="602"/>
                    <a:pt x="603" y="476"/>
                    <a:pt x="603" y="317"/>
                  </a:cubicBezTo>
                  <a:cubicBezTo>
                    <a:pt x="603" y="127"/>
                    <a:pt x="476" y="1"/>
                    <a:pt x="31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36"/>
            <p:cNvSpPr/>
            <p:nvPr/>
          </p:nvSpPr>
          <p:spPr>
            <a:xfrm>
              <a:off x="6226725" y="2685275"/>
              <a:ext cx="24575" cy="24575"/>
            </a:xfrm>
            <a:custGeom>
              <a:avLst/>
              <a:gdLst/>
              <a:ahLst/>
              <a:cxnLst/>
              <a:rect l="l" t="t" r="r" b="b"/>
              <a:pathLst>
                <a:path w="983" h="983" extrusionOk="0">
                  <a:moveTo>
                    <a:pt x="508" y="381"/>
                  </a:moveTo>
                  <a:cubicBezTo>
                    <a:pt x="571" y="381"/>
                    <a:pt x="603" y="444"/>
                    <a:pt x="603" y="507"/>
                  </a:cubicBezTo>
                  <a:cubicBezTo>
                    <a:pt x="603" y="571"/>
                    <a:pt x="571" y="602"/>
                    <a:pt x="508" y="602"/>
                  </a:cubicBezTo>
                  <a:cubicBezTo>
                    <a:pt x="444" y="602"/>
                    <a:pt x="381" y="571"/>
                    <a:pt x="381" y="507"/>
                  </a:cubicBezTo>
                  <a:cubicBezTo>
                    <a:pt x="381" y="444"/>
                    <a:pt x="444" y="381"/>
                    <a:pt x="508" y="381"/>
                  </a:cubicBezTo>
                  <a:close/>
                  <a:moveTo>
                    <a:pt x="508" y="1"/>
                  </a:moveTo>
                  <a:cubicBezTo>
                    <a:pt x="223" y="1"/>
                    <a:pt x="1" y="222"/>
                    <a:pt x="1" y="507"/>
                  </a:cubicBezTo>
                  <a:cubicBezTo>
                    <a:pt x="1" y="761"/>
                    <a:pt x="223" y="982"/>
                    <a:pt x="508" y="982"/>
                  </a:cubicBezTo>
                  <a:cubicBezTo>
                    <a:pt x="761" y="982"/>
                    <a:pt x="983" y="761"/>
                    <a:pt x="983" y="507"/>
                  </a:cubicBezTo>
                  <a:cubicBezTo>
                    <a:pt x="983" y="222"/>
                    <a:pt x="761" y="1"/>
                    <a:pt x="5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36"/>
            <p:cNvSpPr/>
            <p:nvPr/>
          </p:nvSpPr>
          <p:spPr>
            <a:xfrm>
              <a:off x="6231475" y="2949700"/>
              <a:ext cx="130675" cy="15075"/>
            </a:xfrm>
            <a:custGeom>
              <a:avLst/>
              <a:gdLst/>
              <a:ahLst/>
              <a:cxnLst/>
              <a:rect l="l" t="t" r="r" b="b"/>
              <a:pathLst>
                <a:path w="5227" h="603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603"/>
                  </a:lnTo>
                  <a:lnTo>
                    <a:pt x="5226" y="603"/>
                  </a:lnTo>
                  <a:lnTo>
                    <a:pt x="5226" y="349"/>
                  </a:lnTo>
                  <a:cubicBezTo>
                    <a:pt x="5226" y="159"/>
                    <a:pt x="5068" y="1"/>
                    <a:pt x="4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36"/>
            <p:cNvSpPr/>
            <p:nvPr/>
          </p:nvSpPr>
          <p:spPr>
            <a:xfrm>
              <a:off x="6226725" y="2944950"/>
              <a:ext cx="140175" cy="24575"/>
            </a:xfrm>
            <a:custGeom>
              <a:avLst/>
              <a:gdLst/>
              <a:ahLst/>
              <a:cxnLst/>
              <a:rect l="l" t="t" r="r" b="b"/>
              <a:pathLst>
                <a:path w="5607" h="983" extrusionOk="0">
                  <a:moveTo>
                    <a:pt x="5068" y="381"/>
                  </a:moveTo>
                  <a:cubicBezTo>
                    <a:pt x="5163" y="381"/>
                    <a:pt x="5226" y="444"/>
                    <a:pt x="5226" y="539"/>
                  </a:cubicBezTo>
                  <a:lnTo>
                    <a:pt x="5226" y="603"/>
                  </a:lnTo>
                  <a:lnTo>
                    <a:pt x="381" y="603"/>
                  </a:lnTo>
                  <a:lnTo>
                    <a:pt x="381" y="539"/>
                  </a:lnTo>
                  <a:cubicBezTo>
                    <a:pt x="381" y="444"/>
                    <a:pt x="444" y="381"/>
                    <a:pt x="539" y="381"/>
                  </a:cubicBezTo>
                  <a:close/>
                  <a:moveTo>
                    <a:pt x="539" y="1"/>
                  </a:moveTo>
                  <a:cubicBezTo>
                    <a:pt x="254" y="1"/>
                    <a:pt x="1" y="254"/>
                    <a:pt x="1" y="539"/>
                  </a:cubicBezTo>
                  <a:lnTo>
                    <a:pt x="1" y="793"/>
                  </a:lnTo>
                  <a:cubicBezTo>
                    <a:pt x="1" y="919"/>
                    <a:pt x="96" y="983"/>
                    <a:pt x="191" y="983"/>
                  </a:cubicBezTo>
                  <a:lnTo>
                    <a:pt x="5416" y="983"/>
                  </a:lnTo>
                  <a:cubicBezTo>
                    <a:pt x="5543" y="983"/>
                    <a:pt x="5606" y="919"/>
                    <a:pt x="5606" y="793"/>
                  </a:cubicBezTo>
                  <a:lnTo>
                    <a:pt x="5606" y="539"/>
                  </a:lnTo>
                  <a:cubicBezTo>
                    <a:pt x="5606" y="254"/>
                    <a:pt x="5385" y="1"/>
                    <a:pt x="50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36"/>
            <p:cNvSpPr/>
            <p:nvPr/>
          </p:nvSpPr>
          <p:spPr>
            <a:xfrm>
              <a:off x="6142025" y="2710600"/>
              <a:ext cx="323050" cy="9525"/>
            </a:xfrm>
            <a:custGeom>
              <a:avLst/>
              <a:gdLst/>
              <a:ahLst/>
              <a:cxnLst/>
              <a:rect l="l" t="t" r="r" b="b"/>
              <a:pathLst>
                <a:path w="12922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12731" y="381"/>
                  </a:lnTo>
                  <a:cubicBezTo>
                    <a:pt x="12826" y="381"/>
                    <a:pt x="12921" y="286"/>
                    <a:pt x="12921" y="191"/>
                  </a:cubicBezTo>
                  <a:cubicBezTo>
                    <a:pt x="12921" y="96"/>
                    <a:pt x="12826" y="1"/>
                    <a:pt x="1273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36"/>
            <p:cNvSpPr/>
            <p:nvPr/>
          </p:nvSpPr>
          <p:spPr>
            <a:xfrm>
              <a:off x="6290875" y="2870550"/>
              <a:ext cx="15050" cy="15850"/>
            </a:xfrm>
            <a:custGeom>
              <a:avLst/>
              <a:gdLst/>
              <a:ahLst/>
              <a:cxnLst/>
              <a:rect l="l" t="t" r="r" b="b"/>
              <a:pathLst>
                <a:path w="602" h="634" extrusionOk="0">
                  <a:moveTo>
                    <a:pt x="285" y="0"/>
                  </a:moveTo>
                  <a:cubicBezTo>
                    <a:pt x="127" y="0"/>
                    <a:pt x="0" y="158"/>
                    <a:pt x="0" y="317"/>
                  </a:cubicBezTo>
                  <a:cubicBezTo>
                    <a:pt x="0" y="475"/>
                    <a:pt x="127" y="633"/>
                    <a:pt x="285" y="633"/>
                  </a:cubicBezTo>
                  <a:cubicBezTo>
                    <a:pt x="475" y="633"/>
                    <a:pt x="602" y="475"/>
                    <a:pt x="602" y="317"/>
                  </a:cubicBezTo>
                  <a:cubicBezTo>
                    <a:pt x="602" y="158"/>
                    <a:pt x="475" y="0"/>
                    <a:pt x="285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36"/>
            <p:cNvSpPr/>
            <p:nvPr/>
          </p:nvSpPr>
          <p:spPr>
            <a:xfrm>
              <a:off x="6286125" y="2866575"/>
              <a:ext cx="24550" cy="24575"/>
            </a:xfrm>
            <a:custGeom>
              <a:avLst/>
              <a:gdLst/>
              <a:ahLst/>
              <a:cxnLst/>
              <a:rect l="l" t="t" r="r" b="b"/>
              <a:pathLst>
                <a:path w="982" h="983" extrusionOk="0">
                  <a:moveTo>
                    <a:pt x="475" y="349"/>
                  </a:moveTo>
                  <a:cubicBezTo>
                    <a:pt x="538" y="349"/>
                    <a:pt x="602" y="412"/>
                    <a:pt x="602" y="476"/>
                  </a:cubicBezTo>
                  <a:cubicBezTo>
                    <a:pt x="602" y="539"/>
                    <a:pt x="538" y="602"/>
                    <a:pt x="475" y="602"/>
                  </a:cubicBezTo>
                  <a:cubicBezTo>
                    <a:pt x="412" y="602"/>
                    <a:pt x="348" y="539"/>
                    <a:pt x="348" y="476"/>
                  </a:cubicBezTo>
                  <a:cubicBezTo>
                    <a:pt x="348" y="412"/>
                    <a:pt x="412" y="349"/>
                    <a:pt x="475" y="349"/>
                  </a:cubicBezTo>
                  <a:close/>
                  <a:moveTo>
                    <a:pt x="475" y="1"/>
                  </a:moveTo>
                  <a:cubicBezTo>
                    <a:pt x="222" y="1"/>
                    <a:pt x="0" y="191"/>
                    <a:pt x="0" y="476"/>
                  </a:cubicBezTo>
                  <a:cubicBezTo>
                    <a:pt x="0" y="761"/>
                    <a:pt x="222" y="982"/>
                    <a:pt x="475" y="982"/>
                  </a:cubicBezTo>
                  <a:cubicBezTo>
                    <a:pt x="760" y="982"/>
                    <a:pt x="982" y="761"/>
                    <a:pt x="982" y="476"/>
                  </a:cubicBezTo>
                  <a:cubicBezTo>
                    <a:pt x="982" y="222"/>
                    <a:pt x="760" y="1"/>
                    <a:pt x="47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36"/>
            <p:cNvSpPr/>
            <p:nvPr/>
          </p:nvSpPr>
          <p:spPr>
            <a:xfrm>
              <a:off x="6237025" y="2771575"/>
              <a:ext cx="71275" cy="9525"/>
            </a:xfrm>
            <a:custGeom>
              <a:avLst/>
              <a:gdLst/>
              <a:ahLst/>
              <a:cxnLst/>
              <a:rect l="l" t="t" r="r" b="b"/>
              <a:pathLst>
                <a:path w="2851" h="381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317"/>
                    <a:pt x="96" y="380"/>
                    <a:pt x="191" y="380"/>
                  </a:cubicBezTo>
                  <a:lnTo>
                    <a:pt x="2661" y="380"/>
                  </a:lnTo>
                  <a:cubicBezTo>
                    <a:pt x="2756" y="380"/>
                    <a:pt x="2851" y="317"/>
                    <a:pt x="2851" y="190"/>
                  </a:cubicBezTo>
                  <a:cubicBezTo>
                    <a:pt x="2851" y="95"/>
                    <a:pt x="2756" y="0"/>
                    <a:pt x="266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36"/>
            <p:cNvSpPr/>
            <p:nvPr/>
          </p:nvSpPr>
          <p:spPr>
            <a:xfrm>
              <a:off x="6240975" y="2756525"/>
              <a:ext cx="57050" cy="9525"/>
            </a:xfrm>
            <a:custGeom>
              <a:avLst/>
              <a:gdLst/>
              <a:ahLst/>
              <a:cxnLst/>
              <a:rect l="l" t="t" r="r" b="b"/>
              <a:pathLst>
                <a:path w="2282" h="381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86"/>
                    <a:pt x="96" y="381"/>
                    <a:pt x="191" y="381"/>
                  </a:cubicBezTo>
                  <a:lnTo>
                    <a:pt x="2091" y="381"/>
                  </a:lnTo>
                  <a:cubicBezTo>
                    <a:pt x="2186" y="381"/>
                    <a:pt x="2281" y="286"/>
                    <a:pt x="2281" y="191"/>
                  </a:cubicBezTo>
                  <a:cubicBezTo>
                    <a:pt x="2281" y="96"/>
                    <a:pt x="2186" y="1"/>
                    <a:pt x="20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36"/>
            <p:cNvSpPr/>
            <p:nvPr/>
          </p:nvSpPr>
          <p:spPr>
            <a:xfrm>
              <a:off x="6237025" y="2787400"/>
              <a:ext cx="68125" cy="8750"/>
            </a:xfrm>
            <a:custGeom>
              <a:avLst/>
              <a:gdLst/>
              <a:ahLst/>
              <a:cxnLst/>
              <a:rect l="l" t="t" r="r" b="b"/>
              <a:pathLst>
                <a:path w="2725" h="350" extrusionOk="0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cubicBezTo>
                    <a:pt x="1" y="286"/>
                    <a:pt x="96" y="349"/>
                    <a:pt x="191" y="349"/>
                  </a:cubicBezTo>
                  <a:lnTo>
                    <a:pt x="2566" y="349"/>
                  </a:lnTo>
                  <a:cubicBezTo>
                    <a:pt x="2661" y="349"/>
                    <a:pt x="2724" y="286"/>
                    <a:pt x="2724" y="191"/>
                  </a:cubicBezTo>
                  <a:cubicBezTo>
                    <a:pt x="2724" y="64"/>
                    <a:pt x="2661" y="1"/>
                    <a:pt x="25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36"/>
            <p:cNvSpPr/>
            <p:nvPr/>
          </p:nvSpPr>
          <p:spPr>
            <a:xfrm>
              <a:off x="6244950" y="2802450"/>
              <a:ext cx="53075" cy="9525"/>
            </a:xfrm>
            <a:custGeom>
              <a:avLst/>
              <a:gdLst/>
              <a:ahLst/>
              <a:cxnLst/>
              <a:rect l="l" t="t" r="r" b="b"/>
              <a:pathLst>
                <a:path w="2123" h="381" extrusionOk="0">
                  <a:moveTo>
                    <a:pt x="190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90" y="381"/>
                  </a:cubicBezTo>
                  <a:lnTo>
                    <a:pt x="1932" y="381"/>
                  </a:lnTo>
                  <a:cubicBezTo>
                    <a:pt x="2027" y="381"/>
                    <a:pt x="2122" y="286"/>
                    <a:pt x="2122" y="191"/>
                  </a:cubicBezTo>
                  <a:cubicBezTo>
                    <a:pt x="2122" y="96"/>
                    <a:pt x="2027" y="1"/>
                    <a:pt x="193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36"/>
            <p:cNvSpPr/>
            <p:nvPr/>
          </p:nvSpPr>
          <p:spPr>
            <a:xfrm>
              <a:off x="4693150" y="2741200"/>
              <a:ext cx="153625" cy="469800"/>
            </a:xfrm>
            <a:custGeom>
              <a:avLst/>
              <a:gdLst/>
              <a:ahLst/>
              <a:cxnLst/>
              <a:rect l="l" t="t" r="r" b="b"/>
              <a:pathLst>
                <a:path w="6145" h="18792" extrusionOk="0">
                  <a:moveTo>
                    <a:pt x="2020" y="0"/>
                  </a:moveTo>
                  <a:cubicBezTo>
                    <a:pt x="1950" y="0"/>
                    <a:pt x="1885" y="36"/>
                    <a:pt x="1838" y="107"/>
                  </a:cubicBezTo>
                  <a:cubicBezTo>
                    <a:pt x="1553" y="645"/>
                    <a:pt x="1268" y="1215"/>
                    <a:pt x="1046" y="1785"/>
                  </a:cubicBezTo>
                  <a:cubicBezTo>
                    <a:pt x="983" y="1912"/>
                    <a:pt x="1046" y="2007"/>
                    <a:pt x="1141" y="2039"/>
                  </a:cubicBezTo>
                  <a:cubicBezTo>
                    <a:pt x="1173" y="2039"/>
                    <a:pt x="1173" y="2070"/>
                    <a:pt x="1204" y="2070"/>
                  </a:cubicBezTo>
                  <a:cubicBezTo>
                    <a:pt x="1268" y="2070"/>
                    <a:pt x="1363" y="2007"/>
                    <a:pt x="1363" y="1944"/>
                  </a:cubicBezTo>
                  <a:cubicBezTo>
                    <a:pt x="1616" y="1374"/>
                    <a:pt x="1869" y="804"/>
                    <a:pt x="2154" y="265"/>
                  </a:cubicBezTo>
                  <a:cubicBezTo>
                    <a:pt x="2218" y="170"/>
                    <a:pt x="2186" y="75"/>
                    <a:pt x="2091" y="12"/>
                  </a:cubicBezTo>
                  <a:cubicBezTo>
                    <a:pt x="2067" y="4"/>
                    <a:pt x="2044" y="0"/>
                    <a:pt x="2020" y="0"/>
                  </a:cubicBezTo>
                  <a:close/>
                  <a:moveTo>
                    <a:pt x="616" y="3456"/>
                  </a:moveTo>
                  <a:cubicBezTo>
                    <a:pt x="539" y="3456"/>
                    <a:pt x="470" y="3512"/>
                    <a:pt x="444" y="3591"/>
                  </a:cubicBezTo>
                  <a:cubicBezTo>
                    <a:pt x="286" y="4224"/>
                    <a:pt x="191" y="4826"/>
                    <a:pt x="96" y="5459"/>
                  </a:cubicBezTo>
                  <a:cubicBezTo>
                    <a:pt x="96" y="5554"/>
                    <a:pt x="159" y="5649"/>
                    <a:pt x="286" y="5681"/>
                  </a:cubicBezTo>
                  <a:cubicBezTo>
                    <a:pt x="381" y="5681"/>
                    <a:pt x="476" y="5586"/>
                    <a:pt x="476" y="5522"/>
                  </a:cubicBezTo>
                  <a:cubicBezTo>
                    <a:pt x="539" y="4889"/>
                    <a:pt x="666" y="4287"/>
                    <a:pt x="793" y="3686"/>
                  </a:cubicBezTo>
                  <a:cubicBezTo>
                    <a:pt x="824" y="3591"/>
                    <a:pt x="761" y="3496"/>
                    <a:pt x="666" y="3464"/>
                  </a:cubicBezTo>
                  <a:cubicBezTo>
                    <a:pt x="649" y="3458"/>
                    <a:pt x="632" y="3456"/>
                    <a:pt x="616" y="3456"/>
                  </a:cubicBezTo>
                  <a:close/>
                  <a:moveTo>
                    <a:pt x="191" y="7169"/>
                  </a:moveTo>
                  <a:cubicBezTo>
                    <a:pt x="96" y="7169"/>
                    <a:pt x="1" y="7264"/>
                    <a:pt x="1" y="7359"/>
                  </a:cubicBezTo>
                  <a:cubicBezTo>
                    <a:pt x="33" y="7993"/>
                    <a:pt x="64" y="8626"/>
                    <a:pt x="159" y="9228"/>
                  </a:cubicBezTo>
                  <a:cubicBezTo>
                    <a:pt x="191" y="9323"/>
                    <a:pt x="254" y="9386"/>
                    <a:pt x="349" y="9386"/>
                  </a:cubicBezTo>
                  <a:cubicBezTo>
                    <a:pt x="349" y="9386"/>
                    <a:pt x="381" y="9386"/>
                    <a:pt x="381" y="9418"/>
                  </a:cubicBezTo>
                  <a:cubicBezTo>
                    <a:pt x="476" y="9386"/>
                    <a:pt x="539" y="9291"/>
                    <a:pt x="539" y="9196"/>
                  </a:cubicBezTo>
                  <a:cubicBezTo>
                    <a:pt x="444" y="8594"/>
                    <a:pt x="413" y="7961"/>
                    <a:pt x="381" y="7359"/>
                  </a:cubicBezTo>
                  <a:cubicBezTo>
                    <a:pt x="381" y="7264"/>
                    <a:pt x="318" y="7169"/>
                    <a:pt x="191" y="7169"/>
                  </a:cubicBezTo>
                  <a:close/>
                  <a:moveTo>
                    <a:pt x="698" y="10843"/>
                  </a:moveTo>
                  <a:cubicBezTo>
                    <a:pt x="603" y="10874"/>
                    <a:pt x="539" y="11001"/>
                    <a:pt x="571" y="11096"/>
                  </a:cubicBezTo>
                  <a:cubicBezTo>
                    <a:pt x="729" y="11698"/>
                    <a:pt x="951" y="12300"/>
                    <a:pt x="1204" y="12870"/>
                  </a:cubicBezTo>
                  <a:cubicBezTo>
                    <a:pt x="1236" y="12933"/>
                    <a:pt x="1299" y="12996"/>
                    <a:pt x="1363" y="12996"/>
                  </a:cubicBezTo>
                  <a:cubicBezTo>
                    <a:pt x="1394" y="12996"/>
                    <a:pt x="1426" y="12965"/>
                    <a:pt x="1426" y="12965"/>
                  </a:cubicBezTo>
                  <a:cubicBezTo>
                    <a:pt x="1553" y="12933"/>
                    <a:pt x="1584" y="12806"/>
                    <a:pt x="1553" y="12711"/>
                  </a:cubicBezTo>
                  <a:cubicBezTo>
                    <a:pt x="1299" y="12173"/>
                    <a:pt x="1078" y="11571"/>
                    <a:pt x="919" y="11001"/>
                  </a:cubicBezTo>
                  <a:cubicBezTo>
                    <a:pt x="888" y="10874"/>
                    <a:pt x="793" y="10843"/>
                    <a:pt x="698" y="10843"/>
                  </a:cubicBezTo>
                  <a:close/>
                  <a:moveTo>
                    <a:pt x="2222" y="14262"/>
                  </a:moveTo>
                  <a:cubicBezTo>
                    <a:pt x="2190" y="14262"/>
                    <a:pt x="2156" y="14272"/>
                    <a:pt x="2123" y="14295"/>
                  </a:cubicBezTo>
                  <a:cubicBezTo>
                    <a:pt x="2028" y="14358"/>
                    <a:pt x="1996" y="14453"/>
                    <a:pt x="2059" y="14548"/>
                  </a:cubicBezTo>
                  <a:cubicBezTo>
                    <a:pt x="2376" y="15086"/>
                    <a:pt x="2724" y="15625"/>
                    <a:pt x="3136" y="16100"/>
                  </a:cubicBezTo>
                  <a:cubicBezTo>
                    <a:pt x="3168" y="16163"/>
                    <a:pt x="3231" y="16195"/>
                    <a:pt x="3263" y="16195"/>
                  </a:cubicBezTo>
                  <a:cubicBezTo>
                    <a:pt x="3326" y="16195"/>
                    <a:pt x="3358" y="16163"/>
                    <a:pt x="3389" y="16131"/>
                  </a:cubicBezTo>
                  <a:cubicBezTo>
                    <a:pt x="3484" y="16068"/>
                    <a:pt x="3484" y="15941"/>
                    <a:pt x="3421" y="15878"/>
                  </a:cubicBezTo>
                  <a:cubicBezTo>
                    <a:pt x="3041" y="15403"/>
                    <a:pt x="2693" y="14896"/>
                    <a:pt x="2376" y="14358"/>
                  </a:cubicBezTo>
                  <a:cubicBezTo>
                    <a:pt x="2335" y="14297"/>
                    <a:pt x="2281" y="14262"/>
                    <a:pt x="2222" y="14262"/>
                  </a:cubicBezTo>
                  <a:close/>
                  <a:moveTo>
                    <a:pt x="4544" y="17196"/>
                  </a:moveTo>
                  <a:cubicBezTo>
                    <a:pt x="4492" y="17196"/>
                    <a:pt x="4438" y="17219"/>
                    <a:pt x="4403" y="17272"/>
                  </a:cubicBezTo>
                  <a:cubicBezTo>
                    <a:pt x="4308" y="17335"/>
                    <a:pt x="4308" y="17462"/>
                    <a:pt x="4403" y="17525"/>
                  </a:cubicBezTo>
                  <a:cubicBezTo>
                    <a:pt x="4846" y="17968"/>
                    <a:pt x="5321" y="18380"/>
                    <a:pt x="5828" y="18760"/>
                  </a:cubicBezTo>
                  <a:cubicBezTo>
                    <a:pt x="5860" y="18792"/>
                    <a:pt x="5891" y="18792"/>
                    <a:pt x="5955" y="18792"/>
                  </a:cubicBezTo>
                  <a:cubicBezTo>
                    <a:pt x="5986" y="18792"/>
                    <a:pt x="6050" y="18760"/>
                    <a:pt x="6081" y="18728"/>
                  </a:cubicBezTo>
                  <a:cubicBezTo>
                    <a:pt x="6145" y="18633"/>
                    <a:pt x="6145" y="18507"/>
                    <a:pt x="6050" y="18443"/>
                  </a:cubicBezTo>
                  <a:cubicBezTo>
                    <a:pt x="5575" y="18095"/>
                    <a:pt x="5100" y="17683"/>
                    <a:pt x="4656" y="17240"/>
                  </a:cubicBezTo>
                  <a:cubicBezTo>
                    <a:pt x="4628" y="17211"/>
                    <a:pt x="4586" y="17196"/>
                    <a:pt x="4544" y="17196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36"/>
            <p:cNvSpPr/>
            <p:nvPr/>
          </p:nvSpPr>
          <p:spPr>
            <a:xfrm>
              <a:off x="5270325" y="2914875"/>
              <a:ext cx="148875" cy="292950"/>
            </a:xfrm>
            <a:custGeom>
              <a:avLst/>
              <a:gdLst/>
              <a:ahLst/>
              <a:cxnLst/>
              <a:rect l="l" t="t" r="r" b="b"/>
              <a:pathLst>
                <a:path w="5955" h="11718" extrusionOk="0">
                  <a:moveTo>
                    <a:pt x="5764" y="0"/>
                  </a:moveTo>
                  <a:cubicBezTo>
                    <a:pt x="5669" y="0"/>
                    <a:pt x="5574" y="96"/>
                    <a:pt x="5574" y="191"/>
                  </a:cubicBezTo>
                  <a:cubicBezTo>
                    <a:pt x="5574" y="792"/>
                    <a:pt x="5543" y="1426"/>
                    <a:pt x="5479" y="2027"/>
                  </a:cubicBezTo>
                  <a:cubicBezTo>
                    <a:pt x="5448" y="2122"/>
                    <a:pt x="5543" y="2217"/>
                    <a:pt x="5638" y="2249"/>
                  </a:cubicBezTo>
                  <a:lnTo>
                    <a:pt x="5669" y="2249"/>
                  </a:lnTo>
                  <a:cubicBezTo>
                    <a:pt x="5733" y="2249"/>
                    <a:pt x="5828" y="2186"/>
                    <a:pt x="5828" y="2091"/>
                  </a:cubicBezTo>
                  <a:cubicBezTo>
                    <a:pt x="5923" y="1457"/>
                    <a:pt x="5954" y="824"/>
                    <a:pt x="5954" y="191"/>
                  </a:cubicBezTo>
                  <a:cubicBezTo>
                    <a:pt x="5954" y="96"/>
                    <a:pt x="5891" y="0"/>
                    <a:pt x="5764" y="0"/>
                  </a:cubicBezTo>
                  <a:close/>
                  <a:moveTo>
                    <a:pt x="5289" y="3698"/>
                  </a:moveTo>
                  <a:cubicBezTo>
                    <a:pt x="5194" y="3698"/>
                    <a:pt x="5125" y="3754"/>
                    <a:pt x="5099" y="3832"/>
                  </a:cubicBezTo>
                  <a:cubicBezTo>
                    <a:pt x="4941" y="4434"/>
                    <a:pt x="4751" y="5004"/>
                    <a:pt x="4529" y="5574"/>
                  </a:cubicBezTo>
                  <a:cubicBezTo>
                    <a:pt x="4466" y="5669"/>
                    <a:pt x="4529" y="5796"/>
                    <a:pt x="4624" y="5828"/>
                  </a:cubicBezTo>
                  <a:lnTo>
                    <a:pt x="4688" y="5828"/>
                  </a:lnTo>
                  <a:cubicBezTo>
                    <a:pt x="4751" y="5828"/>
                    <a:pt x="4846" y="5796"/>
                    <a:pt x="4878" y="5733"/>
                  </a:cubicBezTo>
                  <a:cubicBezTo>
                    <a:pt x="5099" y="5131"/>
                    <a:pt x="5321" y="4529"/>
                    <a:pt x="5479" y="3927"/>
                  </a:cubicBezTo>
                  <a:cubicBezTo>
                    <a:pt x="5511" y="3832"/>
                    <a:pt x="5448" y="3737"/>
                    <a:pt x="5353" y="3706"/>
                  </a:cubicBezTo>
                  <a:cubicBezTo>
                    <a:pt x="5330" y="3700"/>
                    <a:pt x="5309" y="3698"/>
                    <a:pt x="5289" y="3698"/>
                  </a:cubicBezTo>
                  <a:close/>
                  <a:moveTo>
                    <a:pt x="3884" y="7146"/>
                  </a:moveTo>
                  <a:cubicBezTo>
                    <a:pt x="3807" y="7146"/>
                    <a:pt x="3730" y="7181"/>
                    <a:pt x="3706" y="7253"/>
                  </a:cubicBezTo>
                  <a:cubicBezTo>
                    <a:pt x="3389" y="7759"/>
                    <a:pt x="3041" y="8298"/>
                    <a:pt x="2692" y="8773"/>
                  </a:cubicBezTo>
                  <a:cubicBezTo>
                    <a:pt x="2629" y="8868"/>
                    <a:pt x="2629" y="8963"/>
                    <a:pt x="2724" y="9026"/>
                  </a:cubicBezTo>
                  <a:cubicBezTo>
                    <a:pt x="2756" y="9058"/>
                    <a:pt x="2787" y="9058"/>
                    <a:pt x="2819" y="9058"/>
                  </a:cubicBezTo>
                  <a:cubicBezTo>
                    <a:pt x="2882" y="9058"/>
                    <a:pt x="2946" y="9058"/>
                    <a:pt x="2977" y="8994"/>
                  </a:cubicBezTo>
                  <a:cubicBezTo>
                    <a:pt x="3358" y="8488"/>
                    <a:pt x="3706" y="7981"/>
                    <a:pt x="4023" y="7411"/>
                  </a:cubicBezTo>
                  <a:cubicBezTo>
                    <a:pt x="4086" y="7348"/>
                    <a:pt x="4054" y="7221"/>
                    <a:pt x="3959" y="7158"/>
                  </a:cubicBezTo>
                  <a:cubicBezTo>
                    <a:pt x="3935" y="7150"/>
                    <a:pt x="3910" y="7146"/>
                    <a:pt x="3884" y="7146"/>
                  </a:cubicBezTo>
                  <a:close/>
                  <a:moveTo>
                    <a:pt x="1588" y="10095"/>
                  </a:moveTo>
                  <a:cubicBezTo>
                    <a:pt x="1537" y="10095"/>
                    <a:pt x="1489" y="10119"/>
                    <a:pt x="1457" y="10166"/>
                  </a:cubicBezTo>
                  <a:cubicBezTo>
                    <a:pt x="1046" y="10610"/>
                    <a:pt x="571" y="10990"/>
                    <a:pt x="96" y="11370"/>
                  </a:cubicBezTo>
                  <a:cubicBezTo>
                    <a:pt x="1" y="11433"/>
                    <a:pt x="1" y="11560"/>
                    <a:pt x="64" y="11623"/>
                  </a:cubicBezTo>
                  <a:cubicBezTo>
                    <a:pt x="96" y="11686"/>
                    <a:pt x="159" y="11718"/>
                    <a:pt x="191" y="11718"/>
                  </a:cubicBezTo>
                  <a:cubicBezTo>
                    <a:pt x="254" y="11718"/>
                    <a:pt x="286" y="11686"/>
                    <a:pt x="317" y="11686"/>
                  </a:cubicBezTo>
                  <a:cubicBezTo>
                    <a:pt x="792" y="11275"/>
                    <a:pt x="1299" y="10863"/>
                    <a:pt x="1742" y="10420"/>
                  </a:cubicBezTo>
                  <a:cubicBezTo>
                    <a:pt x="1806" y="10356"/>
                    <a:pt x="1806" y="10230"/>
                    <a:pt x="1742" y="10166"/>
                  </a:cubicBezTo>
                  <a:cubicBezTo>
                    <a:pt x="1695" y="10119"/>
                    <a:pt x="1639" y="10095"/>
                    <a:pt x="1588" y="10095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36"/>
            <p:cNvSpPr/>
            <p:nvPr/>
          </p:nvSpPr>
          <p:spPr>
            <a:xfrm>
              <a:off x="4985300" y="2557025"/>
              <a:ext cx="229625" cy="43550"/>
            </a:xfrm>
            <a:custGeom>
              <a:avLst/>
              <a:gdLst/>
              <a:ahLst/>
              <a:cxnLst/>
              <a:rect l="l" t="t" r="r" b="b"/>
              <a:pathLst>
                <a:path w="9185" h="1742" extrusionOk="0">
                  <a:moveTo>
                    <a:pt x="2059" y="0"/>
                  </a:moveTo>
                  <a:cubicBezTo>
                    <a:pt x="1426" y="32"/>
                    <a:pt x="792" y="127"/>
                    <a:pt x="191" y="222"/>
                  </a:cubicBezTo>
                  <a:cubicBezTo>
                    <a:pt x="96" y="254"/>
                    <a:pt x="1" y="349"/>
                    <a:pt x="32" y="444"/>
                  </a:cubicBezTo>
                  <a:cubicBezTo>
                    <a:pt x="64" y="539"/>
                    <a:pt x="127" y="602"/>
                    <a:pt x="222" y="602"/>
                  </a:cubicBezTo>
                  <a:lnTo>
                    <a:pt x="254" y="602"/>
                  </a:lnTo>
                  <a:cubicBezTo>
                    <a:pt x="856" y="475"/>
                    <a:pt x="1458" y="412"/>
                    <a:pt x="2091" y="380"/>
                  </a:cubicBezTo>
                  <a:cubicBezTo>
                    <a:pt x="2186" y="380"/>
                    <a:pt x="2281" y="285"/>
                    <a:pt x="2249" y="190"/>
                  </a:cubicBezTo>
                  <a:cubicBezTo>
                    <a:pt x="2249" y="95"/>
                    <a:pt x="2154" y="0"/>
                    <a:pt x="2059" y="0"/>
                  </a:cubicBezTo>
                  <a:close/>
                  <a:moveTo>
                    <a:pt x="3959" y="32"/>
                  </a:moveTo>
                  <a:cubicBezTo>
                    <a:pt x="3864" y="32"/>
                    <a:pt x="3769" y="95"/>
                    <a:pt x="3738" y="190"/>
                  </a:cubicBezTo>
                  <a:cubicBezTo>
                    <a:pt x="3738" y="317"/>
                    <a:pt x="3833" y="380"/>
                    <a:pt x="3928" y="412"/>
                  </a:cubicBezTo>
                  <a:cubicBezTo>
                    <a:pt x="4529" y="444"/>
                    <a:pt x="5163" y="539"/>
                    <a:pt x="5765" y="665"/>
                  </a:cubicBezTo>
                  <a:lnTo>
                    <a:pt x="5796" y="665"/>
                  </a:lnTo>
                  <a:cubicBezTo>
                    <a:pt x="5891" y="665"/>
                    <a:pt x="5955" y="602"/>
                    <a:pt x="5986" y="507"/>
                  </a:cubicBezTo>
                  <a:cubicBezTo>
                    <a:pt x="5986" y="412"/>
                    <a:pt x="5923" y="317"/>
                    <a:pt x="5828" y="285"/>
                  </a:cubicBezTo>
                  <a:cubicBezTo>
                    <a:pt x="5226" y="159"/>
                    <a:pt x="4593" y="63"/>
                    <a:pt x="3959" y="32"/>
                  </a:cubicBezTo>
                  <a:close/>
                  <a:moveTo>
                    <a:pt x="7612" y="784"/>
                  </a:moveTo>
                  <a:cubicBezTo>
                    <a:pt x="7528" y="784"/>
                    <a:pt x="7437" y="840"/>
                    <a:pt x="7411" y="919"/>
                  </a:cubicBezTo>
                  <a:cubicBezTo>
                    <a:pt x="7380" y="1014"/>
                    <a:pt x="7443" y="1109"/>
                    <a:pt x="7538" y="1140"/>
                  </a:cubicBezTo>
                  <a:cubicBezTo>
                    <a:pt x="7981" y="1330"/>
                    <a:pt x="8456" y="1489"/>
                    <a:pt x="8868" y="1710"/>
                  </a:cubicBezTo>
                  <a:cubicBezTo>
                    <a:pt x="8900" y="1742"/>
                    <a:pt x="8931" y="1742"/>
                    <a:pt x="8963" y="1742"/>
                  </a:cubicBezTo>
                  <a:cubicBezTo>
                    <a:pt x="9026" y="1742"/>
                    <a:pt x="9090" y="1679"/>
                    <a:pt x="9121" y="1615"/>
                  </a:cubicBezTo>
                  <a:cubicBezTo>
                    <a:pt x="9185" y="1520"/>
                    <a:pt x="9153" y="1425"/>
                    <a:pt x="9058" y="1362"/>
                  </a:cubicBezTo>
                  <a:cubicBezTo>
                    <a:pt x="8583" y="1172"/>
                    <a:pt x="8108" y="982"/>
                    <a:pt x="7665" y="792"/>
                  </a:cubicBezTo>
                  <a:cubicBezTo>
                    <a:pt x="7648" y="786"/>
                    <a:pt x="7630" y="784"/>
                    <a:pt x="7612" y="784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36"/>
            <p:cNvSpPr/>
            <p:nvPr/>
          </p:nvSpPr>
          <p:spPr>
            <a:xfrm>
              <a:off x="5009050" y="3139725"/>
              <a:ext cx="83175" cy="99000"/>
            </a:xfrm>
            <a:custGeom>
              <a:avLst/>
              <a:gdLst/>
              <a:ahLst/>
              <a:cxnLst/>
              <a:rect l="l" t="t" r="r" b="b"/>
              <a:pathLst>
                <a:path w="3327" h="3960" extrusionOk="0">
                  <a:moveTo>
                    <a:pt x="1616" y="0"/>
                  </a:moveTo>
                  <a:cubicBezTo>
                    <a:pt x="1553" y="0"/>
                    <a:pt x="1458" y="32"/>
                    <a:pt x="1458" y="95"/>
                  </a:cubicBezTo>
                  <a:lnTo>
                    <a:pt x="64" y="3706"/>
                  </a:lnTo>
                  <a:cubicBezTo>
                    <a:pt x="1" y="3801"/>
                    <a:pt x="64" y="3896"/>
                    <a:pt x="159" y="3927"/>
                  </a:cubicBezTo>
                  <a:cubicBezTo>
                    <a:pt x="191" y="3927"/>
                    <a:pt x="191" y="3959"/>
                    <a:pt x="222" y="3959"/>
                  </a:cubicBezTo>
                  <a:cubicBezTo>
                    <a:pt x="318" y="3959"/>
                    <a:pt x="381" y="3896"/>
                    <a:pt x="413" y="3832"/>
                  </a:cubicBezTo>
                  <a:lnTo>
                    <a:pt x="1616" y="666"/>
                  </a:lnTo>
                  <a:lnTo>
                    <a:pt x="2946" y="3832"/>
                  </a:lnTo>
                  <a:cubicBezTo>
                    <a:pt x="2970" y="3904"/>
                    <a:pt x="3047" y="3939"/>
                    <a:pt x="3124" y="3939"/>
                  </a:cubicBezTo>
                  <a:cubicBezTo>
                    <a:pt x="3150" y="3939"/>
                    <a:pt x="3176" y="3935"/>
                    <a:pt x="3199" y="3927"/>
                  </a:cubicBezTo>
                  <a:cubicBezTo>
                    <a:pt x="3294" y="3896"/>
                    <a:pt x="3326" y="3769"/>
                    <a:pt x="3294" y="3674"/>
                  </a:cubicBezTo>
                  <a:lnTo>
                    <a:pt x="1806" y="95"/>
                  </a:lnTo>
                  <a:cubicBezTo>
                    <a:pt x="1774" y="32"/>
                    <a:pt x="1711" y="0"/>
                    <a:pt x="161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36"/>
            <p:cNvSpPr/>
            <p:nvPr/>
          </p:nvSpPr>
          <p:spPr>
            <a:xfrm>
              <a:off x="4975025" y="2958425"/>
              <a:ext cx="140950" cy="199525"/>
            </a:xfrm>
            <a:custGeom>
              <a:avLst/>
              <a:gdLst/>
              <a:ahLst/>
              <a:cxnLst/>
              <a:rect l="l" t="t" r="r" b="b"/>
              <a:pathLst>
                <a:path w="5638" h="7981" extrusionOk="0">
                  <a:moveTo>
                    <a:pt x="0" y="0"/>
                  </a:moveTo>
                  <a:lnTo>
                    <a:pt x="0" y="7981"/>
                  </a:lnTo>
                  <a:lnTo>
                    <a:pt x="5637" y="7981"/>
                  </a:lnTo>
                  <a:lnTo>
                    <a:pt x="56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36"/>
            <p:cNvSpPr/>
            <p:nvPr/>
          </p:nvSpPr>
          <p:spPr>
            <a:xfrm>
              <a:off x="4970275" y="2953675"/>
              <a:ext cx="150450" cy="209025"/>
            </a:xfrm>
            <a:custGeom>
              <a:avLst/>
              <a:gdLst/>
              <a:ahLst/>
              <a:cxnLst/>
              <a:rect l="l" t="t" r="r" b="b"/>
              <a:pathLst>
                <a:path w="6018" h="8361" extrusionOk="0">
                  <a:moveTo>
                    <a:pt x="5637" y="380"/>
                  </a:moveTo>
                  <a:lnTo>
                    <a:pt x="5637" y="7981"/>
                  </a:lnTo>
                  <a:lnTo>
                    <a:pt x="380" y="7981"/>
                  </a:lnTo>
                  <a:lnTo>
                    <a:pt x="380" y="380"/>
                  </a:lnTo>
                  <a:close/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8171"/>
                  </a:lnTo>
                  <a:cubicBezTo>
                    <a:pt x="0" y="8266"/>
                    <a:pt x="95" y="8361"/>
                    <a:pt x="190" y="8361"/>
                  </a:cubicBezTo>
                  <a:lnTo>
                    <a:pt x="5827" y="8361"/>
                  </a:lnTo>
                  <a:cubicBezTo>
                    <a:pt x="5922" y="8361"/>
                    <a:pt x="6017" y="8266"/>
                    <a:pt x="6017" y="8171"/>
                  </a:cubicBezTo>
                  <a:lnTo>
                    <a:pt x="6017" y="190"/>
                  </a:lnTo>
                  <a:cubicBezTo>
                    <a:pt x="6017" y="95"/>
                    <a:pt x="5922" y="0"/>
                    <a:pt x="58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36"/>
            <p:cNvSpPr/>
            <p:nvPr/>
          </p:nvSpPr>
          <p:spPr>
            <a:xfrm>
              <a:off x="5024100" y="2998000"/>
              <a:ext cx="74450" cy="8750"/>
            </a:xfrm>
            <a:custGeom>
              <a:avLst/>
              <a:gdLst/>
              <a:ahLst/>
              <a:cxnLst/>
              <a:rect l="l" t="t" r="r" b="b"/>
              <a:pathLst>
                <a:path w="2978" h="350" extrusionOk="0">
                  <a:moveTo>
                    <a:pt x="159" y="1"/>
                  </a:moveTo>
                  <a:cubicBezTo>
                    <a:pt x="64" y="1"/>
                    <a:pt x="1" y="64"/>
                    <a:pt x="1" y="191"/>
                  </a:cubicBezTo>
                  <a:cubicBezTo>
                    <a:pt x="1" y="286"/>
                    <a:pt x="64" y="349"/>
                    <a:pt x="159" y="349"/>
                  </a:cubicBezTo>
                  <a:lnTo>
                    <a:pt x="2819" y="349"/>
                  </a:lnTo>
                  <a:cubicBezTo>
                    <a:pt x="2914" y="349"/>
                    <a:pt x="2977" y="286"/>
                    <a:pt x="2977" y="191"/>
                  </a:cubicBezTo>
                  <a:cubicBezTo>
                    <a:pt x="2977" y="64"/>
                    <a:pt x="2914" y="1"/>
                    <a:pt x="28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36"/>
            <p:cNvSpPr/>
            <p:nvPr/>
          </p:nvSpPr>
          <p:spPr>
            <a:xfrm>
              <a:off x="4991650" y="2981850"/>
              <a:ext cx="35650" cy="28850"/>
            </a:xfrm>
            <a:custGeom>
              <a:avLst/>
              <a:gdLst/>
              <a:ahLst/>
              <a:cxnLst/>
              <a:rect l="l" t="t" r="r" b="b"/>
              <a:pathLst>
                <a:path w="1426" h="1154" extrusionOk="0">
                  <a:moveTo>
                    <a:pt x="1205" y="1"/>
                  </a:moveTo>
                  <a:cubicBezTo>
                    <a:pt x="1156" y="1"/>
                    <a:pt x="1112" y="24"/>
                    <a:pt x="1077" y="77"/>
                  </a:cubicBezTo>
                  <a:lnTo>
                    <a:pt x="570" y="710"/>
                  </a:lnTo>
                  <a:lnTo>
                    <a:pt x="348" y="488"/>
                  </a:lnTo>
                  <a:cubicBezTo>
                    <a:pt x="314" y="454"/>
                    <a:pt x="260" y="428"/>
                    <a:pt x="208" y="428"/>
                  </a:cubicBezTo>
                  <a:cubicBezTo>
                    <a:pt x="165" y="428"/>
                    <a:pt x="124" y="445"/>
                    <a:pt x="95" y="488"/>
                  </a:cubicBezTo>
                  <a:cubicBezTo>
                    <a:pt x="0" y="552"/>
                    <a:pt x="0" y="678"/>
                    <a:pt x="63" y="742"/>
                  </a:cubicBezTo>
                  <a:lnTo>
                    <a:pt x="412" y="1090"/>
                  </a:lnTo>
                  <a:cubicBezTo>
                    <a:pt x="443" y="1122"/>
                    <a:pt x="507" y="1153"/>
                    <a:pt x="570" y="1153"/>
                  </a:cubicBezTo>
                  <a:cubicBezTo>
                    <a:pt x="602" y="1153"/>
                    <a:pt x="665" y="1122"/>
                    <a:pt x="697" y="1090"/>
                  </a:cubicBezTo>
                  <a:cubicBezTo>
                    <a:pt x="728" y="1090"/>
                    <a:pt x="728" y="1090"/>
                    <a:pt x="728" y="1058"/>
                  </a:cubicBezTo>
                  <a:lnTo>
                    <a:pt x="1362" y="298"/>
                  </a:lnTo>
                  <a:cubicBezTo>
                    <a:pt x="1425" y="235"/>
                    <a:pt x="1394" y="108"/>
                    <a:pt x="1330" y="45"/>
                  </a:cubicBezTo>
                  <a:cubicBezTo>
                    <a:pt x="1287" y="17"/>
                    <a:pt x="1245" y="1"/>
                    <a:pt x="1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36"/>
            <p:cNvSpPr/>
            <p:nvPr/>
          </p:nvSpPr>
          <p:spPr>
            <a:xfrm>
              <a:off x="5024100" y="3032050"/>
              <a:ext cx="74450" cy="9525"/>
            </a:xfrm>
            <a:custGeom>
              <a:avLst/>
              <a:gdLst/>
              <a:ahLst/>
              <a:cxnLst/>
              <a:rect l="l" t="t" r="r" b="b"/>
              <a:pathLst>
                <a:path w="2978" h="381" extrusionOk="0">
                  <a:moveTo>
                    <a:pt x="159" y="0"/>
                  </a:moveTo>
                  <a:cubicBezTo>
                    <a:pt x="64" y="0"/>
                    <a:pt x="1" y="96"/>
                    <a:pt x="1" y="191"/>
                  </a:cubicBezTo>
                  <a:cubicBezTo>
                    <a:pt x="1" y="286"/>
                    <a:pt x="64" y="381"/>
                    <a:pt x="159" y="381"/>
                  </a:cubicBezTo>
                  <a:lnTo>
                    <a:pt x="2819" y="381"/>
                  </a:lnTo>
                  <a:cubicBezTo>
                    <a:pt x="2914" y="381"/>
                    <a:pt x="2977" y="286"/>
                    <a:pt x="2977" y="191"/>
                  </a:cubicBezTo>
                  <a:cubicBezTo>
                    <a:pt x="2977" y="96"/>
                    <a:pt x="2914" y="0"/>
                    <a:pt x="28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36"/>
            <p:cNvSpPr/>
            <p:nvPr/>
          </p:nvSpPr>
          <p:spPr>
            <a:xfrm>
              <a:off x="4991650" y="3016150"/>
              <a:ext cx="35650" cy="29375"/>
            </a:xfrm>
            <a:custGeom>
              <a:avLst/>
              <a:gdLst/>
              <a:ahLst/>
              <a:cxnLst/>
              <a:rect l="l" t="t" r="r" b="b"/>
              <a:pathLst>
                <a:path w="1426" h="1175" extrusionOk="0">
                  <a:moveTo>
                    <a:pt x="1223" y="0"/>
                  </a:moveTo>
                  <a:cubicBezTo>
                    <a:pt x="1167" y="0"/>
                    <a:pt x="1116" y="27"/>
                    <a:pt x="1077" y="66"/>
                  </a:cubicBezTo>
                  <a:lnTo>
                    <a:pt x="570" y="700"/>
                  </a:lnTo>
                  <a:lnTo>
                    <a:pt x="348" y="478"/>
                  </a:lnTo>
                  <a:cubicBezTo>
                    <a:pt x="317" y="446"/>
                    <a:pt x="269" y="431"/>
                    <a:pt x="222" y="431"/>
                  </a:cubicBezTo>
                  <a:cubicBezTo>
                    <a:pt x="174" y="431"/>
                    <a:pt x="127" y="446"/>
                    <a:pt x="95" y="478"/>
                  </a:cubicBezTo>
                  <a:cubicBezTo>
                    <a:pt x="0" y="573"/>
                    <a:pt x="0" y="668"/>
                    <a:pt x="63" y="763"/>
                  </a:cubicBezTo>
                  <a:lnTo>
                    <a:pt x="412" y="1080"/>
                  </a:lnTo>
                  <a:cubicBezTo>
                    <a:pt x="443" y="1143"/>
                    <a:pt x="507" y="1175"/>
                    <a:pt x="570" y="1175"/>
                  </a:cubicBezTo>
                  <a:cubicBezTo>
                    <a:pt x="633" y="1175"/>
                    <a:pt x="665" y="1143"/>
                    <a:pt x="697" y="1112"/>
                  </a:cubicBezTo>
                  <a:cubicBezTo>
                    <a:pt x="728" y="1112"/>
                    <a:pt x="728" y="1080"/>
                    <a:pt x="728" y="1080"/>
                  </a:cubicBezTo>
                  <a:lnTo>
                    <a:pt x="1362" y="320"/>
                  </a:lnTo>
                  <a:cubicBezTo>
                    <a:pt x="1425" y="225"/>
                    <a:pt x="1394" y="98"/>
                    <a:pt x="1330" y="35"/>
                  </a:cubicBezTo>
                  <a:cubicBezTo>
                    <a:pt x="1294" y="11"/>
                    <a:pt x="1258" y="0"/>
                    <a:pt x="12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36"/>
            <p:cNvSpPr/>
            <p:nvPr/>
          </p:nvSpPr>
          <p:spPr>
            <a:xfrm>
              <a:off x="5024100" y="3066875"/>
              <a:ext cx="74450" cy="9525"/>
            </a:xfrm>
            <a:custGeom>
              <a:avLst/>
              <a:gdLst/>
              <a:ahLst/>
              <a:cxnLst/>
              <a:rect l="l" t="t" r="r" b="b"/>
              <a:pathLst>
                <a:path w="2978" h="381" extrusionOk="0">
                  <a:moveTo>
                    <a:pt x="159" y="1"/>
                  </a:moveTo>
                  <a:cubicBezTo>
                    <a:pt x="64" y="1"/>
                    <a:pt x="1" y="64"/>
                    <a:pt x="1" y="191"/>
                  </a:cubicBezTo>
                  <a:cubicBezTo>
                    <a:pt x="1" y="286"/>
                    <a:pt x="64" y="381"/>
                    <a:pt x="159" y="381"/>
                  </a:cubicBezTo>
                  <a:lnTo>
                    <a:pt x="2819" y="381"/>
                  </a:lnTo>
                  <a:cubicBezTo>
                    <a:pt x="2914" y="381"/>
                    <a:pt x="2977" y="286"/>
                    <a:pt x="2977" y="191"/>
                  </a:cubicBezTo>
                  <a:cubicBezTo>
                    <a:pt x="2977" y="64"/>
                    <a:pt x="2914" y="1"/>
                    <a:pt x="28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36"/>
            <p:cNvSpPr/>
            <p:nvPr/>
          </p:nvSpPr>
          <p:spPr>
            <a:xfrm>
              <a:off x="4991650" y="3050750"/>
              <a:ext cx="35650" cy="28825"/>
            </a:xfrm>
            <a:custGeom>
              <a:avLst/>
              <a:gdLst/>
              <a:ahLst/>
              <a:cxnLst/>
              <a:rect l="l" t="t" r="r" b="b"/>
              <a:pathLst>
                <a:path w="1426" h="1153" extrusionOk="0">
                  <a:moveTo>
                    <a:pt x="1205" y="0"/>
                  </a:moveTo>
                  <a:cubicBezTo>
                    <a:pt x="1156" y="0"/>
                    <a:pt x="1112" y="24"/>
                    <a:pt x="1077" y="76"/>
                  </a:cubicBezTo>
                  <a:lnTo>
                    <a:pt x="570" y="709"/>
                  </a:lnTo>
                  <a:lnTo>
                    <a:pt x="348" y="488"/>
                  </a:lnTo>
                  <a:cubicBezTo>
                    <a:pt x="317" y="456"/>
                    <a:pt x="269" y="440"/>
                    <a:pt x="222" y="440"/>
                  </a:cubicBezTo>
                  <a:cubicBezTo>
                    <a:pt x="174" y="440"/>
                    <a:pt x="127" y="456"/>
                    <a:pt x="95" y="488"/>
                  </a:cubicBezTo>
                  <a:cubicBezTo>
                    <a:pt x="0" y="551"/>
                    <a:pt x="0" y="678"/>
                    <a:pt x="63" y="741"/>
                  </a:cubicBezTo>
                  <a:lnTo>
                    <a:pt x="412" y="1089"/>
                  </a:lnTo>
                  <a:cubicBezTo>
                    <a:pt x="443" y="1121"/>
                    <a:pt x="507" y="1153"/>
                    <a:pt x="570" y="1153"/>
                  </a:cubicBezTo>
                  <a:cubicBezTo>
                    <a:pt x="633" y="1153"/>
                    <a:pt x="665" y="1153"/>
                    <a:pt x="697" y="1089"/>
                  </a:cubicBezTo>
                  <a:cubicBezTo>
                    <a:pt x="728" y="1089"/>
                    <a:pt x="728" y="1089"/>
                    <a:pt x="728" y="1058"/>
                  </a:cubicBezTo>
                  <a:lnTo>
                    <a:pt x="1362" y="298"/>
                  </a:lnTo>
                  <a:cubicBezTo>
                    <a:pt x="1425" y="234"/>
                    <a:pt x="1394" y="108"/>
                    <a:pt x="1330" y="44"/>
                  </a:cubicBezTo>
                  <a:cubicBezTo>
                    <a:pt x="1287" y="16"/>
                    <a:pt x="1245" y="0"/>
                    <a:pt x="1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36"/>
            <p:cNvSpPr/>
            <p:nvPr/>
          </p:nvSpPr>
          <p:spPr>
            <a:xfrm>
              <a:off x="5024100" y="3104900"/>
              <a:ext cx="74450" cy="9525"/>
            </a:xfrm>
            <a:custGeom>
              <a:avLst/>
              <a:gdLst/>
              <a:ahLst/>
              <a:cxnLst/>
              <a:rect l="l" t="t" r="r" b="b"/>
              <a:pathLst>
                <a:path w="2978" h="381" extrusionOk="0">
                  <a:moveTo>
                    <a:pt x="159" y="0"/>
                  </a:moveTo>
                  <a:cubicBezTo>
                    <a:pt x="64" y="0"/>
                    <a:pt x="1" y="95"/>
                    <a:pt x="1" y="190"/>
                  </a:cubicBezTo>
                  <a:cubicBezTo>
                    <a:pt x="1" y="285"/>
                    <a:pt x="64" y="380"/>
                    <a:pt x="159" y="380"/>
                  </a:cubicBezTo>
                  <a:lnTo>
                    <a:pt x="2819" y="380"/>
                  </a:lnTo>
                  <a:cubicBezTo>
                    <a:pt x="2914" y="380"/>
                    <a:pt x="2977" y="285"/>
                    <a:pt x="2977" y="190"/>
                  </a:cubicBezTo>
                  <a:cubicBezTo>
                    <a:pt x="2977" y="95"/>
                    <a:pt x="2914" y="0"/>
                    <a:pt x="28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36"/>
            <p:cNvSpPr/>
            <p:nvPr/>
          </p:nvSpPr>
          <p:spPr>
            <a:xfrm>
              <a:off x="4991650" y="3088975"/>
              <a:ext cx="35650" cy="29400"/>
            </a:xfrm>
            <a:custGeom>
              <a:avLst/>
              <a:gdLst/>
              <a:ahLst/>
              <a:cxnLst/>
              <a:rect l="l" t="t" r="r" b="b"/>
              <a:pathLst>
                <a:path w="1426" h="1176" extrusionOk="0">
                  <a:moveTo>
                    <a:pt x="1223" y="1"/>
                  </a:moveTo>
                  <a:cubicBezTo>
                    <a:pt x="1167" y="1"/>
                    <a:pt x="1116" y="28"/>
                    <a:pt x="1077" y="67"/>
                  </a:cubicBezTo>
                  <a:lnTo>
                    <a:pt x="538" y="700"/>
                  </a:lnTo>
                  <a:lnTo>
                    <a:pt x="348" y="479"/>
                  </a:lnTo>
                  <a:cubicBezTo>
                    <a:pt x="317" y="447"/>
                    <a:pt x="269" y="431"/>
                    <a:pt x="218" y="431"/>
                  </a:cubicBezTo>
                  <a:cubicBezTo>
                    <a:pt x="166" y="431"/>
                    <a:pt x="111" y="447"/>
                    <a:pt x="63" y="479"/>
                  </a:cubicBezTo>
                  <a:cubicBezTo>
                    <a:pt x="0" y="574"/>
                    <a:pt x="0" y="669"/>
                    <a:pt x="63" y="764"/>
                  </a:cubicBezTo>
                  <a:lnTo>
                    <a:pt x="412" y="1080"/>
                  </a:lnTo>
                  <a:cubicBezTo>
                    <a:pt x="443" y="1144"/>
                    <a:pt x="507" y="1175"/>
                    <a:pt x="570" y="1175"/>
                  </a:cubicBezTo>
                  <a:cubicBezTo>
                    <a:pt x="633" y="1175"/>
                    <a:pt x="665" y="1144"/>
                    <a:pt x="697" y="1112"/>
                  </a:cubicBezTo>
                  <a:cubicBezTo>
                    <a:pt x="728" y="1112"/>
                    <a:pt x="728" y="1080"/>
                    <a:pt x="728" y="1080"/>
                  </a:cubicBezTo>
                  <a:lnTo>
                    <a:pt x="1362" y="320"/>
                  </a:lnTo>
                  <a:cubicBezTo>
                    <a:pt x="1425" y="225"/>
                    <a:pt x="1394" y="99"/>
                    <a:pt x="1330" y="35"/>
                  </a:cubicBezTo>
                  <a:cubicBezTo>
                    <a:pt x="1294" y="11"/>
                    <a:pt x="1258" y="1"/>
                    <a:pt x="122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36"/>
            <p:cNvSpPr/>
            <p:nvPr/>
          </p:nvSpPr>
          <p:spPr>
            <a:xfrm>
              <a:off x="5004300" y="3003875"/>
              <a:ext cx="52275" cy="40075"/>
            </a:xfrm>
            <a:custGeom>
              <a:avLst/>
              <a:gdLst/>
              <a:ahLst/>
              <a:cxnLst/>
              <a:rect l="l" t="t" r="r" b="b"/>
              <a:pathLst>
                <a:path w="2091" h="1603" extrusionOk="0">
                  <a:moveTo>
                    <a:pt x="1877" y="0"/>
                  </a:moveTo>
                  <a:cubicBezTo>
                    <a:pt x="1844" y="0"/>
                    <a:pt x="1809" y="7"/>
                    <a:pt x="1774" y="19"/>
                  </a:cubicBezTo>
                  <a:lnTo>
                    <a:pt x="96" y="1254"/>
                  </a:lnTo>
                  <a:cubicBezTo>
                    <a:pt x="32" y="1318"/>
                    <a:pt x="1" y="1444"/>
                    <a:pt x="64" y="1539"/>
                  </a:cubicBezTo>
                  <a:cubicBezTo>
                    <a:pt x="96" y="1571"/>
                    <a:pt x="159" y="1603"/>
                    <a:pt x="222" y="1603"/>
                  </a:cubicBezTo>
                  <a:cubicBezTo>
                    <a:pt x="254" y="1603"/>
                    <a:pt x="286" y="1603"/>
                    <a:pt x="317" y="1571"/>
                  </a:cubicBezTo>
                  <a:lnTo>
                    <a:pt x="1996" y="336"/>
                  </a:lnTo>
                  <a:cubicBezTo>
                    <a:pt x="2091" y="272"/>
                    <a:pt x="2091" y="146"/>
                    <a:pt x="2028" y="82"/>
                  </a:cubicBezTo>
                  <a:cubicBezTo>
                    <a:pt x="1987" y="22"/>
                    <a:pt x="1935" y="0"/>
                    <a:pt x="187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36"/>
            <p:cNvSpPr/>
            <p:nvPr/>
          </p:nvSpPr>
          <p:spPr>
            <a:xfrm>
              <a:off x="4876050" y="3031450"/>
              <a:ext cx="143325" cy="239725"/>
            </a:xfrm>
            <a:custGeom>
              <a:avLst/>
              <a:gdLst/>
              <a:ahLst/>
              <a:cxnLst/>
              <a:rect l="l" t="t" r="r" b="b"/>
              <a:pathLst>
                <a:path w="5733" h="9589" extrusionOk="0">
                  <a:moveTo>
                    <a:pt x="5204" y="1"/>
                  </a:moveTo>
                  <a:cubicBezTo>
                    <a:pt x="5127" y="1"/>
                    <a:pt x="5047" y="19"/>
                    <a:pt x="4972" y="56"/>
                  </a:cubicBezTo>
                  <a:lnTo>
                    <a:pt x="3896" y="626"/>
                  </a:lnTo>
                  <a:cubicBezTo>
                    <a:pt x="3832" y="658"/>
                    <a:pt x="3737" y="658"/>
                    <a:pt x="3674" y="658"/>
                  </a:cubicBezTo>
                  <a:cubicBezTo>
                    <a:pt x="3294" y="595"/>
                    <a:pt x="2819" y="405"/>
                    <a:pt x="2819" y="405"/>
                  </a:cubicBezTo>
                  <a:cubicBezTo>
                    <a:pt x="2597" y="310"/>
                    <a:pt x="2376" y="246"/>
                    <a:pt x="2154" y="246"/>
                  </a:cubicBezTo>
                  <a:lnTo>
                    <a:pt x="1869" y="246"/>
                  </a:lnTo>
                  <a:cubicBezTo>
                    <a:pt x="1521" y="246"/>
                    <a:pt x="1204" y="405"/>
                    <a:pt x="1014" y="658"/>
                  </a:cubicBezTo>
                  <a:lnTo>
                    <a:pt x="982" y="658"/>
                  </a:lnTo>
                  <a:lnTo>
                    <a:pt x="95" y="1830"/>
                  </a:lnTo>
                  <a:cubicBezTo>
                    <a:pt x="32" y="1893"/>
                    <a:pt x="0" y="2020"/>
                    <a:pt x="0" y="2115"/>
                  </a:cubicBezTo>
                  <a:lnTo>
                    <a:pt x="64" y="3856"/>
                  </a:lnTo>
                  <a:cubicBezTo>
                    <a:pt x="64" y="4110"/>
                    <a:pt x="285" y="4300"/>
                    <a:pt x="539" y="4300"/>
                  </a:cubicBezTo>
                  <a:cubicBezTo>
                    <a:pt x="824" y="4300"/>
                    <a:pt x="1014" y="4078"/>
                    <a:pt x="1014" y="3825"/>
                  </a:cubicBezTo>
                  <a:lnTo>
                    <a:pt x="950" y="2273"/>
                  </a:lnTo>
                  <a:lnTo>
                    <a:pt x="1045" y="2146"/>
                  </a:lnTo>
                  <a:lnTo>
                    <a:pt x="1045" y="4205"/>
                  </a:lnTo>
                  <a:lnTo>
                    <a:pt x="570" y="9050"/>
                  </a:lnTo>
                  <a:cubicBezTo>
                    <a:pt x="570" y="9303"/>
                    <a:pt x="760" y="9557"/>
                    <a:pt x="1045" y="9588"/>
                  </a:cubicBezTo>
                  <a:lnTo>
                    <a:pt x="1077" y="9588"/>
                  </a:lnTo>
                  <a:cubicBezTo>
                    <a:pt x="1331" y="9588"/>
                    <a:pt x="1552" y="9398"/>
                    <a:pt x="1584" y="9145"/>
                  </a:cubicBezTo>
                  <a:lnTo>
                    <a:pt x="1932" y="5472"/>
                  </a:lnTo>
                  <a:cubicBezTo>
                    <a:pt x="2027" y="5472"/>
                    <a:pt x="2091" y="5503"/>
                    <a:pt x="2186" y="5503"/>
                  </a:cubicBezTo>
                  <a:cubicBezTo>
                    <a:pt x="2249" y="5503"/>
                    <a:pt x="2344" y="5472"/>
                    <a:pt x="2407" y="5472"/>
                  </a:cubicBezTo>
                  <a:lnTo>
                    <a:pt x="2851" y="9145"/>
                  </a:lnTo>
                  <a:cubicBezTo>
                    <a:pt x="2882" y="9398"/>
                    <a:pt x="3104" y="9588"/>
                    <a:pt x="3357" y="9588"/>
                  </a:cubicBezTo>
                  <a:lnTo>
                    <a:pt x="3421" y="9588"/>
                  </a:lnTo>
                  <a:cubicBezTo>
                    <a:pt x="3706" y="9557"/>
                    <a:pt x="3896" y="9303"/>
                    <a:pt x="3864" y="9018"/>
                  </a:cubicBezTo>
                  <a:lnTo>
                    <a:pt x="3294" y="4426"/>
                  </a:lnTo>
                  <a:lnTo>
                    <a:pt x="3294" y="4395"/>
                  </a:lnTo>
                  <a:lnTo>
                    <a:pt x="3294" y="1545"/>
                  </a:lnTo>
                  <a:cubicBezTo>
                    <a:pt x="3357" y="1576"/>
                    <a:pt x="3452" y="1576"/>
                    <a:pt x="3516" y="1608"/>
                  </a:cubicBezTo>
                  <a:cubicBezTo>
                    <a:pt x="3580" y="1615"/>
                    <a:pt x="3644" y="1619"/>
                    <a:pt x="3707" y="1619"/>
                  </a:cubicBezTo>
                  <a:cubicBezTo>
                    <a:pt x="3927" y="1619"/>
                    <a:pt x="4143" y="1572"/>
                    <a:pt x="4339" y="1450"/>
                  </a:cubicBezTo>
                  <a:lnTo>
                    <a:pt x="5416" y="911"/>
                  </a:lnTo>
                  <a:cubicBezTo>
                    <a:pt x="5638" y="785"/>
                    <a:pt x="5733" y="500"/>
                    <a:pt x="5638" y="278"/>
                  </a:cubicBezTo>
                  <a:lnTo>
                    <a:pt x="5511" y="120"/>
                  </a:lnTo>
                  <a:cubicBezTo>
                    <a:pt x="5434" y="43"/>
                    <a:pt x="5323" y="1"/>
                    <a:pt x="5204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36"/>
            <p:cNvSpPr/>
            <p:nvPr/>
          </p:nvSpPr>
          <p:spPr>
            <a:xfrm>
              <a:off x="4871300" y="3027025"/>
              <a:ext cx="152825" cy="248900"/>
            </a:xfrm>
            <a:custGeom>
              <a:avLst/>
              <a:gdLst/>
              <a:ahLst/>
              <a:cxnLst/>
              <a:rect l="l" t="t" r="r" b="b"/>
              <a:pathLst>
                <a:path w="6113" h="9956" extrusionOk="0">
                  <a:moveTo>
                    <a:pt x="5369" y="389"/>
                  </a:moveTo>
                  <a:cubicBezTo>
                    <a:pt x="5445" y="389"/>
                    <a:pt x="5515" y="416"/>
                    <a:pt x="5574" y="455"/>
                  </a:cubicBezTo>
                  <a:lnTo>
                    <a:pt x="5637" y="582"/>
                  </a:lnTo>
                  <a:cubicBezTo>
                    <a:pt x="5701" y="708"/>
                    <a:pt x="5637" y="867"/>
                    <a:pt x="5511" y="930"/>
                  </a:cubicBezTo>
                  <a:lnTo>
                    <a:pt x="4434" y="1468"/>
                  </a:lnTo>
                  <a:cubicBezTo>
                    <a:pt x="4272" y="1561"/>
                    <a:pt x="4109" y="1620"/>
                    <a:pt x="3935" y="1620"/>
                  </a:cubicBezTo>
                  <a:cubicBezTo>
                    <a:pt x="3871" y="1620"/>
                    <a:pt x="3805" y="1612"/>
                    <a:pt x="3737" y="1595"/>
                  </a:cubicBezTo>
                  <a:cubicBezTo>
                    <a:pt x="3674" y="1595"/>
                    <a:pt x="3579" y="1595"/>
                    <a:pt x="3516" y="1563"/>
                  </a:cubicBezTo>
                  <a:cubicBezTo>
                    <a:pt x="3452" y="1563"/>
                    <a:pt x="3421" y="1563"/>
                    <a:pt x="3357" y="1595"/>
                  </a:cubicBezTo>
                  <a:cubicBezTo>
                    <a:pt x="3326" y="1627"/>
                    <a:pt x="3294" y="1690"/>
                    <a:pt x="3294" y="1753"/>
                  </a:cubicBezTo>
                  <a:lnTo>
                    <a:pt x="3294" y="4572"/>
                  </a:lnTo>
                  <a:lnTo>
                    <a:pt x="3294" y="4603"/>
                  </a:lnTo>
                  <a:lnTo>
                    <a:pt x="3294" y="4635"/>
                  </a:lnTo>
                  <a:lnTo>
                    <a:pt x="3864" y="9259"/>
                  </a:lnTo>
                  <a:cubicBezTo>
                    <a:pt x="3864" y="9322"/>
                    <a:pt x="3832" y="9417"/>
                    <a:pt x="3801" y="9480"/>
                  </a:cubicBezTo>
                  <a:cubicBezTo>
                    <a:pt x="3737" y="9544"/>
                    <a:pt x="3674" y="9575"/>
                    <a:pt x="3579" y="9575"/>
                  </a:cubicBezTo>
                  <a:cubicBezTo>
                    <a:pt x="3562" y="9579"/>
                    <a:pt x="3546" y="9580"/>
                    <a:pt x="3530" y="9580"/>
                  </a:cubicBezTo>
                  <a:cubicBezTo>
                    <a:pt x="3389" y="9580"/>
                    <a:pt x="3259" y="9464"/>
                    <a:pt x="3231" y="9322"/>
                  </a:cubicBezTo>
                  <a:lnTo>
                    <a:pt x="2787" y="5649"/>
                  </a:lnTo>
                  <a:cubicBezTo>
                    <a:pt x="2787" y="5585"/>
                    <a:pt x="2756" y="5554"/>
                    <a:pt x="2692" y="5522"/>
                  </a:cubicBezTo>
                  <a:cubicBezTo>
                    <a:pt x="2670" y="5499"/>
                    <a:pt x="2632" y="5477"/>
                    <a:pt x="2600" y="5477"/>
                  </a:cubicBezTo>
                  <a:cubicBezTo>
                    <a:pt x="2587" y="5477"/>
                    <a:pt x="2575" y="5481"/>
                    <a:pt x="2566" y="5490"/>
                  </a:cubicBezTo>
                  <a:lnTo>
                    <a:pt x="2186" y="5490"/>
                  </a:lnTo>
                  <a:cubicBezTo>
                    <a:pt x="2167" y="5481"/>
                    <a:pt x="2148" y="5477"/>
                    <a:pt x="2131" y="5477"/>
                  </a:cubicBezTo>
                  <a:cubicBezTo>
                    <a:pt x="2088" y="5477"/>
                    <a:pt x="2050" y="5499"/>
                    <a:pt x="2027" y="5522"/>
                  </a:cubicBezTo>
                  <a:cubicBezTo>
                    <a:pt x="1964" y="5554"/>
                    <a:pt x="1964" y="5585"/>
                    <a:pt x="1932" y="5649"/>
                  </a:cubicBezTo>
                  <a:lnTo>
                    <a:pt x="1584" y="9322"/>
                  </a:lnTo>
                  <a:cubicBezTo>
                    <a:pt x="1584" y="9464"/>
                    <a:pt x="1457" y="9580"/>
                    <a:pt x="1294" y="9580"/>
                  </a:cubicBezTo>
                  <a:cubicBezTo>
                    <a:pt x="1275" y="9580"/>
                    <a:pt x="1255" y="9579"/>
                    <a:pt x="1235" y="9575"/>
                  </a:cubicBezTo>
                  <a:cubicBezTo>
                    <a:pt x="1172" y="9575"/>
                    <a:pt x="1077" y="9544"/>
                    <a:pt x="1014" y="9480"/>
                  </a:cubicBezTo>
                  <a:cubicBezTo>
                    <a:pt x="982" y="9417"/>
                    <a:pt x="950" y="9322"/>
                    <a:pt x="950" y="9259"/>
                  </a:cubicBezTo>
                  <a:lnTo>
                    <a:pt x="1426" y="4413"/>
                  </a:lnTo>
                  <a:lnTo>
                    <a:pt x="1426" y="2323"/>
                  </a:lnTo>
                  <a:cubicBezTo>
                    <a:pt x="1426" y="2260"/>
                    <a:pt x="1362" y="2197"/>
                    <a:pt x="1299" y="2165"/>
                  </a:cubicBezTo>
                  <a:cubicBezTo>
                    <a:pt x="1267" y="2133"/>
                    <a:pt x="1267" y="2133"/>
                    <a:pt x="1235" y="2133"/>
                  </a:cubicBezTo>
                  <a:cubicBezTo>
                    <a:pt x="1172" y="2133"/>
                    <a:pt x="1140" y="2165"/>
                    <a:pt x="1109" y="2228"/>
                  </a:cubicBezTo>
                  <a:lnTo>
                    <a:pt x="1014" y="2355"/>
                  </a:lnTo>
                  <a:cubicBezTo>
                    <a:pt x="982" y="2387"/>
                    <a:pt x="950" y="2418"/>
                    <a:pt x="950" y="2482"/>
                  </a:cubicBezTo>
                  <a:lnTo>
                    <a:pt x="1014" y="4033"/>
                  </a:lnTo>
                  <a:cubicBezTo>
                    <a:pt x="1014" y="4128"/>
                    <a:pt x="982" y="4192"/>
                    <a:pt x="950" y="4255"/>
                  </a:cubicBezTo>
                  <a:cubicBezTo>
                    <a:pt x="887" y="4287"/>
                    <a:pt x="824" y="4318"/>
                    <a:pt x="729" y="4318"/>
                  </a:cubicBezTo>
                  <a:cubicBezTo>
                    <a:pt x="570" y="4318"/>
                    <a:pt x="444" y="4223"/>
                    <a:pt x="444" y="4065"/>
                  </a:cubicBezTo>
                  <a:lnTo>
                    <a:pt x="380" y="2323"/>
                  </a:lnTo>
                  <a:cubicBezTo>
                    <a:pt x="380" y="2260"/>
                    <a:pt x="412" y="2197"/>
                    <a:pt x="444" y="2133"/>
                  </a:cubicBezTo>
                  <a:lnTo>
                    <a:pt x="1330" y="993"/>
                  </a:lnTo>
                  <a:cubicBezTo>
                    <a:pt x="1489" y="772"/>
                    <a:pt x="1774" y="645"/>
                    <a:pt x="2027" y="645"/>
                  </a:cubicBezTo>
                  <a:lnTo>
                    <a:pt x="2312" y="645"/>
                  </a:lnTo>
                  <a:cubicBezTo>
                    <a:pt x="2534" y="645"/>
                    <a:pt x="2724" y="708"/>
                    <a:pt x="2914" y="772"/>
                  </a:cubicBezTo>
                  <a:cubicBezTo>
                    <a:pt x="3041" y="835"/>
                    <a:pt x="3452" y="993"/>
                    <a:pt x="3832" y="1057"/>
                  </a:cubicBezTo>
                  <a:cubicBezTo>
                    <a:pt x="3927" y="1057"/>
                    <a:pt x="4054" y="1057"/>
                    <a:pt x="4181" y="993"/>
                  </a:cubicBezTo>
                  <a:lnTo>
                    <a:pt x="5226" y="423"/>
                  </a:lnTo>
                  <a:cubicBezTo>
                    <a:pt x="5274" y="399"/>
                    <a:pt x="5323" y="389"/>
                    <a:pt x="5369" y="389"/>
                  </a:cubicBezTo>
                  <a:close/>
                  <a:moveTo>
                    <a:pt x="5378" y="1"/>
                  </a:moveTo>
                  <a:cubicBezTo>
                    <a:pt x="5272" y="1"/>
                    <a:pt x="5165" y="26"/>
                    <a:pt x="5067" y="75"/>
                  </a:cubicBezTo>
                  <a:lnTo>
                    <a:pt x="3991" y="645"/>
                  </a:lnTo>
                  <a:cubicBezTo>
                    <a:pt x="3959" y="645"/>
                    <a:pt x="3896" y="677"/>
                    <a:pt x="3864" y="677"/>
                  </a:cubicBezTo>
                  <a:cubicBezTo>
                    <a:pt x="3547" y="613"/>
                    <a:pt x="3167" y="455"/>
                    <a:pt x="3072" y="423"/>
                  </a:cubicBezTo>
                  <a:cubicBezTo>
                    <a:pt x="2819" y="328"/>
                    <a:pt x="2566" y="265"/>
                    <a:pt x="2312" y="265"/>
                  </a:cubicBezTo>
                  <a:lnTo>
                    <a:pt x="2027" y="265"/>
                  </a:lnTo>
                  <a:cubicBezTo>
                    <a:pt x="1647" y="265"/>
                    <a:pt x="1299" y="423"/>
                    <a:pt x="1045" y="740"/>
                  </a:cubicBezTo>
                  <a:lnTo>
                    <a:pt x="127" y="1912"/>
                  </a:lnTo>
                  <a:cubicBezTo>
                    <a:pt x="64" y="2007"/>
                    <a:pt x="0" y="2165"/>
                    <a:pt x="0" y="2323"/>
                  </a:cubicBezTo>
                  <a:lnTo>
                    <a:pt x="64" y="4065"/>
                  </a:lnTo>
                  <a:cubicBezTo>
                    <a:pt x="64" y="4413"/>
                    <a:pt x="349" y="4698"/>
                    <a:pt x="729" y="4698"/>
                  </a:cubicBezTo>
                  <a:lnTo>
                    <a:pt x="760" y="4698"/>
                  </a:lnTo>
                  <a:cubicBezTo>
                    <a:pt x="855" y="4698"/>
                    <a:pt x="950" y="4667"/>
                    <a:pt x="1045" y="4603"/>
                  </a:cubicBezTo>
                  <a:lnTo>
                    <a:pt x="1045" y="4603"/>
                  </a:lnTo>
                  <a:lnTo>
                    <a:pt x="570" y="9195"/>
                  </a:lnTo>
                  <a:cubicBezTo>
                    <a:pt x="570" y="9385"/>
                    <a:pt x="634" y="9575"/>
                    <a:pt x="729" y="9702"/>
                  </a:cubicBezTo>
                  <a:cubicBezTo>
                    <a:pt x="855" y="9861"/>
                    <a:pt x="1014" y="9924"/>
                    <a:pt x="1204" y="9956"/>
                  </a:cubicBezTo>
                  <a:lnTo>
                    <a:pt x="1267" y="9956"/>
                  </a:lnTo>
                  <a:cubicBezTo>
                    <a:pt x="1616" y="9956"/>
                    <a:pt x="1932" y="9702"/>
                    <a:pt x="1964" y="9354"/>
                  </a:cubicBezTo>
                  <a:lnTo>
                    <a:pt x="2281" y="5839"/>
                  </a:lnTo>
                  <a:cubicBezTo>
                    <a:pt x="2312" y="5854"/>
                    <a:pt x="2336" y="5862"/>
                    <a:pt x="2360" y="5862"/>
                  </a:cubicBezTo>
                  <a:cubicBezTo>
                    <a:pt x="2383" y="5862"/>
                    <a:pt x="2407" y="5854"/>
                    <a:pt x="2439" y="5839"/>
                  </a:cubicBezTo>
                  <a:lnTo>
                    <a:pt x="2851" y="9354"/>
                  </a:lnTo>
                  <a:cubicBezTo>
                    <a:pt x="2882" y="9702"/>
                    <a:pt x="3199" y="9956"/>
                    <a:pt x="3547" y="9956"/>
                  </a:cubicBezTo>
                  <a:lnTo>
                    <a:pt x="3611" y="9956"/>
                  </a:lnTo>
                  <a:cubicBezTo>
                    <a:pt x="3801" y="9924"/>
                    <a:pt x="3959" y="9829"/>
                    <a:pt x="4086" y="9702"/>
                  </a:cubicBezTo>
                  <a:cubicBezTo>
                    <a:pt x="4181" y="9544"/>
                    <a:pt x="4244" y="9354"/>
                    <a:pt x="4212" y="9195"/>
                  </a:cubicBezTo>
                  <a:lnTo>
                    <a:pt x="3674" y="4572"/>
                  </a:lnTo>
                  <a:lnTo>
                    <a:pt x="3674" y="1943"/>
                  </a:lnTo>
                  <a:cubicBezTo>
                    <a:pt x="3756" y="1960"/>
                    <a:pt x="3838" y="1968"/>
                    <a:pt x="3919" y="1968"/>
                  </a:cubicBezTo>
                  <a:cubicBezTo>
                    <a:pt x="4154" y="1968"/>
                    <a:pt x="4389" y="1902"/>
                    <a:pt x="4624" y="1785"/>
                  </a:cubicBezTo>
                  <a:lnTo>
                    <a:pt x="5669" y="1247"/>
                  </a:lnTo>
                  <a:cubicBezTo>
                    <a:pt x="5986" y="1088"/>
                    <a:pt x="6113" y="708"/>
                    <a:pt x="5986" y="392"/>
                  </a:cubicBezTo>
                  <a:cubicBezTo>
                    <a:pt x="5954" y="360"/>
                    <a:pt x="5954" y="360"/>
                    <a:pt x="5954" y="360"/>
                  </a:cubicBezTo>
                  <a:lnTo>
                    <a:pt x="5859" y="201"/>
                  </a:lnTo>
                  <a:lnTo>
                    <a:pt x="5828" y="201"/>
                  </a:lnTo>
                  <a:cubicBezTo>
                    <a:pt x="5711" y="65"/>
                    <a:pt x="5546" y="1"/>
                    <a:pt x="537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36"/>
            <p:cNvSpPr/>
            <p:nvPr/>
          </p:nvSpPr>
          <p:spPr>
            <a:xfrm>
              <a:off x="4906925" y="2990875"/>
              <a:ext cx="46725" cy="45150"/>
            </a:xfrm>
            <a:custGeom>
              <a:avLst/>
              <a:gdLst/>
              <a:ahLst/>
              <a:cxnLst/>
              <a:rect l="l" t="t" r="r" b="b"/>
              <a:pathLst>
                <a:path w="1869" h="1806" extrusionOk="0">
                  <a:moveTo>
                    <a:pt x="919" y="1"/>
                  </a:moveTo>
                  <a:cubicBezTo>
                    <a:pt x="412" y="1"/>
                    <a:pt x="1" y="412"/>
                    <a:pt x="1" y="919"/>
                  </a:cubicBezTo>
                  <a:cubicBezTo>
                    <a:pt x="1" y="1394"/>
                    <a:pt x="412" y="1806"/>
                    <a:pt x="919" y="1806"/>
                  </a:cubicBezTo>
                  <a:cubicBezTo>
                    <a:pt x="1457" y="1806"/>
                    <a:pt x="1869" y="1394"/>
                    <a:pt x="1869" y="919"/>
                  </a:cubicBezTo>
                  <a:cubicBezTo>
                    <a:pt x="1869" y="412"/>
                    <a:pt x="1457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36"/>
            <p:cNvSpPr/>
            <p:nvPr/>
          </p:nvSpPr>
          <p:spPr>
            <a:xfrm>
              <a:off x="4902975" y="2986125"/>
              <a:ext cx="55425" cy="54650"/>
            </a:xfrm>
            <a:custGeom>
              <a:avLst/>
              <a:gdLst/>
              <a:ahLst/>
              <a:cxnLst/>
              <a:rect l="l" t="t" r="r" b="b"/>
              <a:pathLst>
                <a:path w="2217" h="2186" extrusionOk="0">
                  <a:moveTo>
                    <a:pt x="1109" y="381"/>
                  </a:moveTo>
                  <a:cubicBezTo>
                    <a:pt x="1489" y="381"/>
                    <a:pt x="1837" y="697"/>
                    <a:pt x="1837" y="1109"/>
                  </a:cubicBezTo>
                  <a:cubicBezTo>
                    <a:pt x="1837" y="1489"/>
                    <a:pt x="1489" y="1806"/>
                    <a:pt x="1109" y="1806"/>
                  </a:cubicBezTo>
                  <a:cubicBezTo>
                    <a:pt x="697" y="1806"/>
                    <a:pt x="349" y="1489"/>
                    <a:pt x="349" y="1109"/>
                  </a:cubicBezTo>
                  <a:cubicBezTo>
                    <a:pt x="349" y="697"/>
                    <a:pt x="697" y="381"/>
                    <a:pt x="1109" y="381"/>
                  </a:cubicBezTo>
                  <a:close/>
                  <a:moveTo>
                    <a:pt x="1109" y="1"/>
                  </a:moveTo>
                  <a:cubicBezTo>
                    <a:pt x="475" y="1"/>
                    <a:pt x="0" y="507"/>
                    <a:pt x="0" y="1109"/>
                  </a:cubicBezTo>
                  <a:cubicBezTo>
                    <a:pt x="0" y="1711"/>
                    <a:pt x="475" y="2186"/>
                    <a:pt x="1109" y="2186"/>
                  </a:cubicBezTo>
                  <a:cubicBezTo>
                    <a:pt x="1710" y="2186"/>
                    <a:pt x="2217" y="1711"/>
                    <a:pt x="2217" y="1109"/>
                  </a:cubicBezTo>
                  <a:cubicBezTo>
                    <a:pt x="2217" y="507"/>
                    <a:pt x="1710" y="1"/>
                    <a:pt x="110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36"/>
            <p:cNvSpPr/>
            <p:nvPr/>
          </p:nvSpPr>
          <p:spPr>
            <a:xfrm>
              <a:off x="5133350" y="3039500"/>
              <a:ext cx="10325" cy="9200"/>
            </a:xfrm>
            <a:custGeom>
              <a:avLst/>
              <a:gdLst/>
              <a:ahLst/>
              <a:cxnLst/>
              <a:rect l="l" t="t" r="r" b="b"/>
              <a:pathLst>
                <a:path w="413" h="368" extrusionOk="0">
                  <a:moveTo>
                    <a:pt x="207" y="0"/>
                  </a:moveTo>
                  <a:cubicBezTo>
                    <a:pt x="170" y="0"/>
                    <a:pt x="131" y="8"/>
                    <a:pt x="96" y="19"/>
                  </a:cubicBezTo>
                  <a:cubicBezTo>
                    <a:pt x="33" y="83"/>
                    <a:pt x="1" y="178"/>
                    <a:pt x="33" y="241"/>
                  </a:cubicBezTo>
                  <a:cubicBezTo>
                    <a:pt x="64" y="336"/>
                    <a:pt x="128" y="368"/>
                    <a:pt x="191" y="368"/>
                  </a:cubicBezTo>
                  <a:lnTo>
                    <a:pt x="254" y="368"/>
                  </a:lnTo>
                  <a:cubicBezTo>
                    <a:pt x="286" y="368"/>
                    <a:pt x="286" y="336"/>
                    <a:pt x="318" y="336"/>
                  </a:cubicBezTo>
                  <a:cubicBezTo>
                    <a:pt x="381" y="273"/>
                    <a:pt x="413" y="178"/>
                    <a:pt x="349" y="83"/>
                  </a:cubicBezTo>
                  <a:cubicBezTo>
                    <a:pt x="329" y="22"/>
                    <a:pt x="271" y="0"/>
                    <a:pt x="20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36"/>
            <p:cNvSpPr/>
            <p:nvPr/>
          </p:nvSpPr>
          <p:spPr>
            <a:xfrm>
              <a:off x="5131775" y="2990875"/>
              <a:ext cx="45950" cy="45150"/>
            </a:xfrm>
            <a:custGeom>
              <a:avLst/>
              <a:gdLst/>
              <a:ahLst/>
              <a:cxnLst/>
              <a:rect l="l" t="t" r="r" b="b"/>
              <a:pathLst>
                <a:path w="1838" h="1806" extrusionOk="0">
                  <a:moveTo>
                    <a:pt x="919" y="1"/>
                  </a:moveTo>
                  <a:cubicBezTo>
                    <a:pt x="412" y="1"/>
                    <a:pt x="1" y="412"/>
                    <a:pt x="1" y="919"/>
                  </a:cubicBezTo>
                  <a:cubicBezTo>
                    <a:pt x="1" y="1394"/>
                    <a:pt x="412" y="1806"/>
                    <a:pt x="919" y="1806"/>
                  </a:cubicBezTo>
                  <a:cubicBezTo>
                    <a:pt x="1426" y="1806"/>
                    <a:pt x="1837" y="1394"/>
                    <a:pt x="1837" y="919"/>
                  </a:cubicBezTo>
                  <a:cubicBezTo>
                    <a:pt x="1837" y="412"/>
                    <a:pt x="1426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36"/>
            <p:cNvSpPr/>
            <p:nvPr/>
          </p:nvSpPr>
          <p:spPr>
            <a:xfrm>
              <a:off x="5127025" y="2986125"/>
              <a:ext cx="55450" cy="54650"/>
            </a:xfrm>
            <a:custGeom>
              <a:avLst/>
              <a:gdLst/>
              <a:ahLst/>
              <a:cxnLst/>
              <a:rect l="l" t="t" r="r" b="b"/>
              <a:pathLst>
                <a:path w="2218" h="2186" extrusionOk="0">
                  <a:moveTo>
                    <a:pt x="1109" y="381"/>
                  </a:moveTo>
                  <a:cubicBezTo>
                    <a:pt x="1521" y="381"/>
                    <a:pt x="1869" y="697"/>
                    <a:pt x="1869" y="1109"/>
                  </a:cubicBezTo>
                  <a:cubicBezTo>
                    <a:pt x="1869" y="1489"/>
                    <a:pt x="1521" y="1806"/>
                    <a:pt x="1109" y="1806"/>
                  </a:cubicBezTo>
                  <a:cubicBezTo>
                    <a:pt x="697" y="1806"/>
                    <a:pt x="381" y="1489"/>
                    <a:pt x="381" y="1109"/>
                  </a:cubicBezTo>
                  <a:cubicBezTo>
                    <a:pt x="381" y="697"/>
                    <a:pt x="729" y="381"/>
                    <a:pt x="1109" y="381"/>
                  </a:cubicBezTo>
                  <a:close/>
                  <a:moveTo>
                    <a:pt x="1109" y="1"/>
                  </a:moveTo>
                  <a:cubicBezTo>
                    <a:pt x="507" y="1"/>
                    <a:pt x="1" y="507"/>
                    <a:pt x="1" y="1109"/>
                  </a:cubicBezTo>
                  <a:cubicBezTo>
                    <a:pt x="1" y="1711"/>
                    <a:pt x="507" y="2186"/>
                    <a:pt x="1109" y="2186"/>
                  </a:cubicBezTo>
                  <a:cubicBezTo>
                    <a:pt x="1742" y="2186"/>
                    <a:pt x="2217" y="1711"/>
                    <a:pt x="2217" y="1109"/>
                  </a:cubicBezTo>
                  <a:cubicBezTo>
                    <a:pt x="2217" y="507"/>
                    <a:pt x="1742" y="1"/>
                    <a:pt x="110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36"/>
            <p:cNvSpPr/>
            <p:nvPr/>
          </p:nvSpPr>
          <p:spPr>
            <a:xfrm>
              <a:off x="5066050" y="3038375"/>
              <a:ext cx="143350" cy="232800"/>
            </a:xfrm>
            <a:custGeom>
              <a:avLst/>
              <a:gdLst/>
              <a:ahLst/>
              <a:cxnLst/>
              <a:rect l="l" t="t" r="r" b="b"/>
              <a:pathLst>
                <a:path w="5734" h="9312" extrusionOk="0">
                  <a:moveTo>
                    <a:pt x="3453" y="1"/>
                  </a:moveTo>
                  <a:cubicBezTo>
                    <a:pt x="3231" y="1"/>
                    <a:pt x="3041" y="64"/>
                    <a:pt x="2851" y="159"/>
                  </a:cubicBezTo>
                  <a:lnTo>
                    <a:pt x="2851" y="191"/>
                  </a:lnTo>
                  <a:cubicBezTo>
                    <a:pt x="2661" y="318"/>
                    <a:pt x="2471" y="508"/>
                    <a:pt x="2281" y="729"/>
                  </a:cubicBezTo>
                  <a:cubicBezTo>
                    <a:pt x="2091" y="919"/>
                    <a:pt x="1933" y="1109"/>
                    <a:pt x="1774" y="1204"/>
                  </a:cubicBezTo>
                  <a:cubicBezTo>
                    <a:pt x="1730" y="1227"/>
                    <a:pt x="1685" y="1249"/>
                    <a:pt x="1640" y="1249"/>
                  </a:cubicBezTo>
                  <a:cubicBezTo>
                    <a:pt x="1622" y="1249"/>
                    <a:pt x="1603" y="1245"/>
                    <a:pt x="1584" y="1236"/>
                  </a:cubicBezTo>
                  <a:lnTo>
                    <a:pt x="793" y="793"/>
                  </a:lnTo>
                  <a:cubicBezTo>
                    <a:pt x="715" y="754"/>
                    <a:pt x="635" y="736"/>
                    <a:pt x="557" y="736"/>
                  </a:cubicBezTo>
                  <a:cubicBezTo>
                    <a:pt x="380" y="736"/>
                    <a:pt x="216" y="829"/>
                    <a:pt x="128" y="983"/>
                  </a:cubicBezTo>
                  <a:cubicBezTo>
                    <a:pt x="1" y="1204"/>
                    <a:pt x="96" y="1489"/>
                    <a:pt x="318" y="1616"/>
                  </a:cubicBezTo>
                  <a:lnTo>
                    <a:pt x="1141" y="2059"/>
                  </a:lnTo>
                  <a:cubicBezTo>
                    <a:pt x="1304" y="2141"/>
                    <a:pt x="1484" y="2181"/>
                    <a:pt x="1665" y="2181"/>
                  </a:cubicBezTo>
                  <a:cubicBezTo>
                    <a:pt x="1905" y="2181"/>
                    <a:pt x="2145" y="2109"/>
                    <a:pt x="2344" y="1964"/>
                  </a:cubicBezTo>
                  <a:cubicBezTo>
                    <a:pt x="2376" y="1933"/>
                    <a:pt x="2408" y="1901"/>
                    <a:pt x="2440" y="1869"/>
                  </a:cubicBezTo>
                  <a:lnTo>
                    <a:pt x="2440" y="4118"/>
                  </a:lnTo>
                  <a:lnTo>
                    <a:pt x="2440" y="4149"/>
                  </a:lnTo>
                  <a:lnTo>
                    <a:pt x="1901" y="8773"/>
                  </a:lnTo>
                  <a:cubicBezTo>
                    <a:pt x="1869" y="9026"/>
                    <a:pt x="2059" y="9280"/>
                    <a:pt x="2313" y="9311"/>
                  </a:cubicBezTo>
                  <a:lnTo>
                    <a:pt x="2376" y="9311"/>
                  </a:lnTo>
                  <a:cubicBezTo>
                    <a:pt x="2630" y="9311"/>
                    <a:pt x="2851" y="9121"/>
                    <a:pt x="2883" y="8868"/>
                  </a:cubicBezTo>
                  <a:lnTo>
                    <a:pt x="3326" y="5195"/>
                  </a:lnTo>
                  <a:cubicBezTo>
                    <a:pt x="3421" y="5226"/>
                    <a:pt x="3485" y="5226"/>
                    <a:pt x="3580" y="5226"/>
                  </a:cubicBezTo>
                  <a:cubicBezTo>
                    <a:pt x="3643" y="5226"/>
                    <a:pt x="3706" y="5226"/>
                    <a:pt x="3801" y="5195"/>
                  </a:cubicBezTo>
                  <a:lnTo>
                    <a:pt x="4150" y="8868"/>
                  </a:lnTo>
                  <a:cubicBezTo>
                    <a:pt x="4181" y="9121"/>
                    <a:pt x="4403" y="9311"/>
                    <a:pt x="4656" y="9311"/>
                  </a:cubicBezTo>
                  <a:lnTo>
                    <a:pt x="4688" y="9311"/>
                  </a:lnTo>
                  <a:cubicBezTo>
                    <a:pt x="4973" y="9280"/>
                    <a:pt x="5195" y="9058"/>
                    <a:pt x="5163" y="8773"/>
                  </a:cubicBezTo>
                  <a:lnTo>
                    <a:pt x="4688" y="3959"/>
                  </a:lnTo>
                  <a:lnTo>
                    <a:pt x="4688" y="1869"/>
                  </a:lnTo>
                  <a:lnTo>
                    <a:pt x="4783" y="1996"/>
                  </a:lnTo>
                  <a:lnTo>
                    <a:pt x="4720" y="3579"/>
                  </a:lnTo>
                  <a:cubicBezTo>
                    <a:pt x="4720" y="3833"/>
                    <a:pt x="4910" y="4054"/>
                    <a:pt x="5195" y="4054"/>
                  </a:cubicBezTo>
                  <a:cubicBezTo>
                    <a:pt x="5448" y="4054"/>
                    <a:pt x="5670" y="3833"/>
                    <a:pt x="5670" y="3579"/>
                  </a:cubicBezTo>
                  <a:lnTo>
                    <a:pt x="5733" y="1869"/>
                  </a:lnTo>
                  <a:cubicBezTo>
                    <a:pt x="5733" y="1743"/>
                    <a:pt x="5701" y="1648"/>
                    <a:pt x="5638" y="1553"/>
                  </a:cubicBezTo>
                  <a:lnTo>
                    <a:pt x="4751" y="413"/>
                  </a:lnTo>
                  <a:lnTo>
                    <a:pt x="4720" y="413"/>
                  </a:lnTo>
                  <a:cubicBezTo>
                    <a:pt x="4530" y="159"/>
                    <a:pt x="4213" y="1"/>
                    <a:pt x="389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36"/>
            <p:cNvSpPr/>
            <p:nvPr/>
          </p:nvSpPr>
          <p:spPr>
            <a:xfrm>
              <a:off x="5062900" y="3033625"/>
              <a:ext cx="151250" cy="242375"/>
            </a:xfrm>
            <a:custGeom>
              <a:avLst/>
              <a:gdLst/>
              <a:ahLst/>
              <a:cxnLst/>
              <a:rect l="l" t="t" r="r" b="b"/>
              <a:pathLst>
                <a:path w="6050" h="9695" extrusionOk="0">
                  <a:moveTo>
                    <a:pt x="4022" y="381"/>
                  </a:moveTo>
                  <a:cubicBezTo>
                    <a:pt x="4276" y="381"/>
                    <a:pt x="4529" y="476"/>
                    <a:pt x="4719" y="698"/>
                  </a:cubicBezTo>
                  <a:lnTo>
                    <a:pt x="5606" y="1869"/>
                  </a:lnTo>
                  <a:cubicBezTo>
                    <a:pt x="5637" y="1901"/>
                    <a:pt x="5669" y="1964"/>
                    <a:pt x="5669" y="2028"/>
                  </a:cubicBezTo>
                  <a:lnTo>
                    <a:pt x="5606" y="3769"/>
                  </a:lnTo>
                  <a:cubicBezTo>
                    <a:pt x="5606" y="3928"/>
                    <a:pt x="5479" y="4054"/>
                    <a:pt x="5321" y="4054"/>
                  </a:cubicBezTo>
                  <a:cubicBezTo>
                    <a:pt x="5226" y="4054"/>
                    <a:pt x="5162" y="4023"/>
                    <a:pt x="5099" y="3959"/>
                  </a:cubicBezTo>
                  <a:cubicBezTo>
                    <a:pt x="5067" y="3896"/>
                    <a:pt x="5036" y="3833"/>
                    <a:pt x="5036" y="3738"/>
                  </a:cubicBezTo>
                  <a:lnTo>
                    <a:pt x="5099" y="2186"/>
                  </a:lnTo>
                  <a:cubicBezTo>
                    <a:pt x="5099" y="2154"/>
                    <a:pt x="5067" y="2091"/>
                    <a:pt x="5036" y="2059"/>
                  </a:cubicBezTo>
                  <a:lnTo>
                    <a:pt x="4972" y="1933"/>
                  </a:lnTo>
                  <a:cubicBezTo>
                    <a:pt x="4909" y="1869"/>
                    <a:pt x="4814" y="1869"/>
                    <a:pt x="4751" y="1869"/>
                  </a:cubicBezTo>
                  <a:cubicBezTo>
                    <a:pt x="4687" y="1901"/>
                    <a:pt x="4624" y="1996"/>
                    <a:pt x="4624" y="2059"/>
                  </a:cubicBezTo>
                  <a:lnTo>
                    <a:pt x="4624" y="4149"/>
                  </a:lnTo>
                  <a:lnTo>
                    <a:pt x="5099" y="8963"/>
                  </a:lnTo>
                  <a:cubicBezTo>
                    <a:pt x="5099" y="9058"/>
                    <a:pt x="5067" y="9153"/>
                    <a:pt x="5036" y="9216"/>
                  </a:cubicBezTo>
                  <a:cubicBezTo>
                    <a:pt x="4972" y="9280"/>
                    <a:pt x="4877" y="9311"/>
                    <a:pt x="4814" y="9311"/>
                  </a:cubicBezTo>
                  <a:cubicBezTo>
                    <a:pt x="4794" y="9315"/>
                    <a:pt x="4775" y="9316"/>
                    <a:pt x="4756" y="9316"/>
                  </a:cubicBezTo>
                  <a:cubicBezTo>
                    <a:pt x="4593" y="9316"/>
                    <a:pt x="4466" y="9197"/>
                    <a:pt x="4466" y="9026"/>
                  </a:cubicBezTo>
                  <a:lnTo>
                    <a:pt x="4117" y="5353"/>
                  </a:lnTo>
                  <a:cubicBezTo>
                    <a:pt x="4086" y="5321"/>
                    <a:pt x="4086" y="5258"/>
                    <a:pt x="4022" y="5226"/>
                  </a:cubicBezTo>
                  <a:cubicBezTo>
                    <a:pt x="3991" y="5195"/>
                    <a:pt x="3959" y="5195"/>
                    <a:pt x="3927" y="5195"/>
                  </a:cubicBezTo>
                  <a:lnTo>
                    <a:pt x="3864" y="5195"/>
                  </a:lnTo>
                  <a:cubicBezTo>
                    <a:pt x="3801" y="5210"/>
                    <a:pt x="3737" y="5218"/>
                    <a:pt x="3674" y="5218"/>
                  </a:cubicBezTo>
                  <a:cubicBezTo>
                    <a:pt x="3611" y="5218"/>
                    <a:pt x="3547" y="5210"/>
                    <a:pt x="3484" y="5195"/>
                  </a:cubicBezTo>
                  <a:cubicBezTo>
                    <a:pt x="3465" y="5185"/>
                    <a:pt x="3450" y="5181"/>
                    <a:pt x="3435" y="5181"/>
                  </a:cubicBezTo>
                  <a:cubicBezTo>
                    <a:pt x="3399" y="5181"/>
                    <a:pt x="3370" y="5204"/>
                    <a:pt x="3326" y="5226"/>
                  </a:cubicBezTo>
                  <a:cubicBezTo>
                    <a:pt x="3294" y="5258"/>
                    <a:pt x="3262" y="5290"/>
                    <a:pt x="3262" y="5353"/>
                  </a:cubicBezTo>
                  <a:lnTo>
                    <a:pt x="2819" y="9026"/>
                  </a:lnTo>
                  <a:cubicBezTo>
                    <a:pt x="2787" y="9185"/>
                    <a:pt x="2661" y="9311"/>
                    <a:pt x="2502" y="9311"/>
                  </a:cubicBezTo>
                  <a:lnTo>
                    <a:pt x="2470" y="9311"/>
                  </a:lnTo>
                  <a:cubicBezTo>
                    <a:pt x="2375" y="9280"/>
                    <a:pt x="2280" y="9248"/>
                    <a:pt x="2249" y="9185"/>
                  </a:cubicBezTo>
                  <a:cubicBezTo>
                    <a:pt x="2185" y="9121"/>
                    <a:pt x="2154" y="9026"/>
                    <a:pt x="2185" y="8963"/>
                  </a:cubicBezTo>
                  <a:lnTo>
                    <a:pt x="2756" y="4339"/>
                  </a:lnTo>
                  <a:lnTo>
                    <a:pt x="2756" y="4308"/>
                  </a:lnTo>
                  <a:lnTo>
                    <a:pt x="2756" y="2028"/>
                  </a:lnTo>
                  <a:cubicBezTo>
                    <a:pt x="2756" y="1964"/>
                    <a:pt x="2692" y="1901"/>
                    <a:pt x="2629" y="1869"/>
                  </a:cubicBezTo>
                  <a:cubicBezTo>
                    <a:pt x="2603" y="1856"/>
                    <a:pt x="2576" y="1848"/>
                    <a:pt x="2550" y="1848"/>
                  </a:cubicBezTo>
                  <a:cubicBezTo>
                    <a:pt x="2513" y="1848"/>
                    <a:pt x="2476" y="1864"/>
                    <a:pt x="2439" y="1901"/>
                  </a:cubicBezTo>
                  <a:cubicBezTo>
                    <a:pt x="2407" y="1933"/>
                    <a:pt x="2375" y="1964"/>
                    <a:pt x="2344" y="1964"/>
                  </a:cubicBezTo>
                  <a:cubicBezTo>
                    <a:pt x="2178" y="2094"/>
                    <a:pt x="1968" y="2158"/>
                    <a:pt x="1760" y="2158"/>
                  </a:cubicBezTo>
                  <a:cubicBezTo>
                    <a:pt x="1611" y="2158"/>
                    <a:pt x="1462" y="2125"/>
                    <a:pt x="1330" y="2059"/>
                  </a:cubicBezTo>
                  <a:lnTo>
                    <a:pt x="539" y="1616"/>
                  </a:lnTo>
                  <a:cubicBezTo>
                    <a:pt x="475" y="1584"/>
                    <a:pt x="412" y="1521"/>
                    <a:pt x="380" y="1458"/>
                  </a:cubicBezTo>
                  <a:cubicBezTo>
                    <a:pt x="380" y="1394"/>
                    <a:pt x="380" y="1299"/>
                    <a:pt x="412" y="1236"/>
                  </a:cubicBezTo>
                  <a:cubicBezTo>
                    <a:pt x="454" y="1151"/>
                    <a:pt x="553" y="1095"/>
                    <a:pt x="651" y="1095"/>
                  </a:cubicBezTo>
                  <a:cubicBezTo>
                    <a:pt x="701" y="1095"/>
                    <a:pt x="750" y="1109"/>
                    <a:pt x="792" y="1141"/>
                  </a:cubicBezTo>
                  <a:lnTo>
                    <a:pt x="1615" y="1553"/>
                  </a:lnTo>
                  <a:cubicBezTo>
                    <a:pt x="1672" y="1581"/>
                    <a:pt x="1736" y="1597"/>
                    <a:pt x="1797" y="1597"/>
                  </a:cubicBezTo>
                  <a:cubicBezTo>
                    <a:pt x="1872" y="1597"/>
                    <a:pt x="1943" y="1573"/>
                    <a:pt x="1995" y="1521"/>
                  </a:cubicBezTo>
                  <a:cubicBezTo>
                    <a:pt x="2154" y="1394"/>
                    <a:pt x="2344" y="1204"/>
                    <a:pt x="2534" y="1014"/>
                  </a:cubicBezTo>
                  <a:cubicBezTo>
                    <a:pt x="2724" y="824"/>
                    <a:pt x="2914" y="634"/>
                    <a:pt x="3072" y="508"/>
                  </a:cubicBezTo>
                  <a:cubicBezTo>
                    <a:pt x="3231" y="413"/>
                    <a:pt x="3421" y="381"/>
                    <a:pt x="3579" y="381"/>
                  </a:cubicBezTo>
                  <a:close/>
                  <a:moveTo>
                    <a:pt x="3579" y="1"/>
                  </a:moveTo>
                  <a:cubicBezTo>
                    <a:pt x="3326" y="1"/>
                    <a:pt x="3104" y="64"/>
                    <a:pt x="2882" y="191"/>
                  </a:cubicBezTo>
                  <a:cubicBezTo>
                    <a:pt x="2661" y="349"/>
                    <a:pt x="2470" y="539"/>
                    <a:pt x="2249" y="761"/>
                  </a:cubicBezTo>
                  <a:cubicBezTo>
                    <a:pt x="2090" y="919"/>
                    <a:pt x="1932" y="1109"/>
                    <a:pt x="1774" y="1236"/>
                  </a:cubicBezTo>
                  <a:lnTo>
                    <a:pt x="982" y="793"/>
                  </a:lnTo>
                  <a:cubicBezTo>
                    <a:pt x="890" y="746"/>
                    <a:pt x="789" y="724"/>
                    <a:pt x="689" y="724"/>
                  </a:cubicBezTo>
                  <a:cubicBezTo>
                    <a:pt x="447" y="724"/>
                    <a:pt x="207" y="853"/>
                    <a:pt x="95" y="1078"/>
                  </a:cubicBezTo>
                  <a:cubicBezTo>
                    <a:pt x="0" y="1236"/>
                    <a:pt x="0" y="1394"/>
                    <a:pt x="32" y="1584"/>
                  </a:cubicBezTo>
                  <a:cubicBezTo>
                    <a:pt x="95" y="1743"/>
                    <a:pt x="190" y="1869"/>
                    <a:pt x="349" y="1964"/>
                  </a:cubicBezTo>
                  <a:lnTo>
                    <a:pt x="1172" y="2408"/>
                  </a:lnTo>
                  <a:cubicBezTo>
                    <a:pt x="1362" y="2503"/>
                    <a:pt x="1568" y="2550"/>
                    <a:pt x="1774" y="2550"/>
                  </a:cubicBezTo>
                  <a:cubicBezTo>
                    <a:pt x="1980" y="2550"/>
                    <a:pt x="2185" y="2503"/>
                    <a:pt x="2375" y="2408"/>
                  </a:cubicBezTo>
                  <a:lnTo>
                    <a:pt x="2375" y="4308"/>
                  </a:lnTo>
                  <a:lnTo>
                    <a:pt x="1805" y="8931"/>
                  </a:lnTo>
                  <a:cubicBezTo>
                    <a:pt x="1805" y="9090"/>
                    <a:pt x="1837" y="9280"/>
                    <a:pt x="1964" y="9438"/>
                  </a:cubicBezTo>
                  <a:cubicBezTo>
                    <a:pt x="2090" y="9565"/>
                    <a:pt x="2249" y="9660"/>
                    <a:pt x="2439" y="9692"/>
                  </a:cubicBezTo>
                  <a:cubicBezTo>
                    <a:pt x="2460" y="9693"/>
                    <a:pt x="2482" y="9694"/>
                    <a:pt x="2503" y="9694"/>
                  </a:cubicBezTo>
                  <a:cubicBezTo>
                    <a:pt x="2854" y="9694"/>
                    <a:pt x="3139" y="9448"/>
                    <a:pt x="3199" y="9090"/>
                  </a:cubicBezTo>
                  <a:lnTo>
                    <a:pt x="3611" y="5575"/>
                  </a:lnTo>
                  <a:lnTo>
                    <a:pt x="3737" y="5575"/>
                  </a:lnTo>
                  <a:lnTo>
                    <a:pt x="4086" y="9090"/>
                  </a:lnTo>
                  <a:cubicBezTo>
                    <a:pt x="4117" y="9438"/>
                    <a:pt x="4434" y="9692"/>
                    <a:pt x="4782" y="9692"/>
                  </a:cubicBezTo>
                  <a:lnTo>
                    <a:pt x="4846" y="9692"/>
                  </a:lnTo>
                  <a:cubicBezTo>
                    <a:pt x="5036" y="9660"/>
                    <a:pt x="5194" y="9565"/>
                    <a:pt x="5321" y="9438"/>
                  </a:cubicBezTo>
                  <a:cubicBezTo>
                    <a:pt x="5416" y="9280"/>
                    <a:pt x="5479" y="9121"/>
                    <a:pt x="5479" y="8931"/>
                  </a:cubicBezTo>
                  <a:lnTo>
                    <a:pt x="5004" y="4339"/>
                  </a:lnTo>
                  <a:lnTo>
                    <a:pt x="5004" y="4339"/>
                  </a:lnTo>
                  <a:cubicBezTo>
                    <a:pt x="5099" y="4371"/>
                    <a:pt x="5194" y="4403"/>
                    <a:pt x="5321" y="4403"/>
                  </a:cubicBezTo>
                  <a:cubicBezTo>
                    <a:pt x="5669" y="4403"/>
                    <a:pt x="5986" y="4149"/>
                    <a:pt x="5986" y="3769"/>
                  </a:cubicBezTo>
                  <a:lnTo>
                    <a:pt x="6049" y="2059"/>
                  </a:lnTo>
                  <a:cubicBezTo>
                    <a:pt x="6049" y="1901"/>
                    <a:pt x="5986" y="1743"/>
                    <a:pt x="5891" y="1616"/>
                  </a:cubicBezTo>
                  <a:lnTo>
                    <a:pt x="5004" y="476"/>
                  </a:lnTo>
                  <a:cubicBezTo>
                    <a:pt x="4751" y="159"/>
                    <a:pt x="4402" y="1"/>
                    <a:pt x="40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36"/>
            <p:cNvSpPr/>
            <p:nvPr/>
          </p:nvSpPr>
          <p:spPr>
            <a:xfrm>
              <a:off x="4799250" y="2543550"/>
              <a:ext cx="127500" cy="114050"/>
            </a:xfrm>
            <a:custGeom>
              <a:avLst/>
              <a:gdLst/>
              <a:ahLst/>
              <a:cxnLst/>
              <a:rect l="l" t="t" r="r" b="b"/>
              <a:pathLst>
                <a:path w="5100" h="4562" extrusionOk="0">
                  <a:moveTo>
                    <a:pt x="1299" y="1"/>
                  </a:moveTo>
                  <a:cubicBezTo>
                    <a:pt x="571" y="1"/>
                    <a:pt x="1" y="412"/>
                    <a:pt x="1" y="951"/>
                  </a:cubicBezTo>
                  <a:lnTo>
                    <a:pt x="1" y="2471"/>
                  </a:lnTo>
                  <a:cubicBezTo>
                    <a:pt x="1" y="3009"/>
                    <a:pt x="571" y="3421"/>
                    <a:pt x="1299" y="3421"/>
                  </a:cubicBezTo>
                  <a:lnTo>
                    <a:pt x="3864" y="3421"/>
                  </a:lnTo>
                  <a:lnTo>
                    <a:pt x="5099" y="4561"/>
                  </a:lnTo>
                  <a:lnTo>
                    <a:pt x="5068" y="2503"/>
                  </a:lnTo>
                  <a:lnTo>
                    <a:pt x="5068" y="2471"/>
                  </a:lnTo>
                  <a:lnTo>
                    <a:pt x="5068" y="951"/>
                  </a:lnTo>
                  <a:cubicBezTo>
                    <a:pt x="5068" y="412"/>
                    <a:pt x="4498" y="1"/>
                    <a:pt x="37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36"/>
            <p:cNvSpPr/>
            <p:nvPr/>
          </p:nvSpPr>
          <p:spPr>
            <a:xfrm>
              <a:off x="4794500" y="2538800"/>
              <a:ext cx="137000" cy="123550"/>
            </a:xfrm>
            <a:custGeom>
              <a:avLst/>
              <a:gdLst/>
              <a:ahLst/>
              <a:cxnLst/>
              <a:rect l="l" t="t" r="r" b="b"/>
              <a:pathLst>
                <a:path w="5480" h="4942" extrusionOk="0">
                  <a:moveTo>
                    <a:pt x="3959" y="381"/>
                  </a:moveTo>
                  <a:cubicBezTo>
                    <a:pt x="4561" y="381"/>
                    <a:pt x="5068" y="729"/>
                    <a:pt x="5068" y="1141"/>
                  </a:cubicBezTo>
                  <a:lnTo>
                    <a:pt x="5068" y="2661"/>
                  </a:lnTo>
                  <a:lnTo>
                    <a:pt x="5068" y="2693"/>
                  </a:lnTo>
                  <a:lnTo>
                    <a:pt x="5068" y="4308"/>
                  </a:lnTo>
                  <a:lnTo>
                    <a:pt x="4181" y="3484"/>
                  </a:lnTo>
                  <a:cubicBezTo>
                    <a:pt x="4149" y="3453"/>
                    <a:pt x="4117" y="3421"/>
                    <a:pt x="4054" y="3421"/>
                  </a:cubicBezTo>
                  <a:lnTo>
                    <a:pt x="1489" y="3421"/>
                  </a:lnTo>
                  <a:cubicBezTo>
                    <a:pt x="887" y="3421"/>
                    <a:pt x="381" y="3073"/>
                    <a:pt x="381" y="2661"/>
                  </a:cubicBezTo>
                  <a:lnTo>
                    <a:pt x="381" y="1141"/>
                  </a:lnTo>
                  <a:cubicBezTo>
                    <a:pt x="381" y="729"/>
                    <a:pt x="887" y="381"/>
                    <a:pt x="1489" y="381"/>
                  </a:cubicBezTo>
                  <a:close/>
                  <a:moveTo>
                    <a:pt x="1489" y="1"/>
                  </a:moveTo>
                  <a:cubicBezTo>
                    <a:pt x="666" y="1"/>
                    <a:pt x="0" y="507"/>
                    <a:pt x="0" y="1141"/>
                  </a:cubicBezTo>
                  <a:lnTo>
                    <a:pt x="0" y="2661"/>
                  </a:lnTo>
                  <a:cubicBezTo>
                    <a:pt x="0" y="3294"/>
                    <a:pt x="666" y="3801"/>
                    <a:pt x="1489" y="3801"/>
                  </a:cubicBezTo>
                  <a:lnTo>
                    <a:pt x="3991" y="3801"/>
                  </a:lnTo>
                  <a:lnTo>
                    <a:pt x="5163" y="4878"/>
                  </a:lnTo>
                  <a:cubicBezTo>
                    <a:pt x="5194" y="4909"/>
                    <a:pt x="5226" y="4941"/>
                    <a:pt x="5289" y="4941"/>
                  </a:cubicBezTo>
                  <a:cubicBezTo>
                    <a:pt x="5289" y="4941"/>
                    <a:pt x="5321" y="4941"/>
                    <a:pt x="5353" y="4909"/>
                  </a:cubicBezTo>
                  <a:cubicBezTo>
                    <a:pt x="5416" y="4878"/>
                    <a:pt x="5479" y="4814"/>
                    <a:pt x="5479" y="4751"/>
                  </a:cubicBezTo>
                  <a:lnTo>
                    <a:pt x="5448" y="2693"/>
                  </a:lnTo>
                  <a:lnTo>
                    <a:pt x="5448" y="2661"/>
                  </a:lnTo>
                  <a:lnTo>
                    <a:pt x="5448" y="1141"/>
                  </a:lnTo>
                  <a:cubicBezTo>
                    <a:pt x="5448" y="507"/>
                    <a:pt x="4783" y="1"/>
                    <a:pt x="39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36"/>
            <p:cNvSpPr/>
            <p:nvPr/>
          </p:nvSpPr>
          <p:spPr>
            <a:xfrm>
              <a:off x="4834075" y="2557800"/>
              <a:ext cx="57825" cy="57825"/>
            </a:xfrm>
            <a:custGeom>
              <a:avLst/>
              <a:gdLst/>
              <a:ahLst/>
              <a:cxnLst/>
              <a:rect l="l" t="t" r="r" b="b"/>
              <a:pathLst>
                <a:path w="2313" h="2313" extrusionOk="0">
                  <a:moveTo>
                    <a:pt x="1149" y="725"/>
                  </a:moveTo>
                  <a:cubicBezTo>
                    <a:pt x="1234" y="725"/>
                    <a:pt x="1321" y="748"/>
                    <a:pt x="1394" y="793"/>
                  </a:cubicBezTo>
                  <a:cubicBezTo>
                    <a:pt x="1648" y="951"/>
                    <a:pt x="1679" y="1299"/>
                    <a:pt x="1426" y="1521"/>
                  </a:cubicBezTo>
                  <a:cubicBezTo>
                    <a:pt x="1341" y="1572"/>
                    <a:pt x="1247" y="1604"/>
                    <a:pt x="1154" y="1604"/>
                  </a:cubicBezTo>
                  <a:cubicBezTo>
                    <a:pt x="1073" y="1604"/>
                    <a:pt x="993" y="1580"/>
                    <a:pt x="919" y="1521"/>
                  </a:cubicBezTo>
                  <a:cubicBezTo>
                    <a:pt x="666" y="1363"/>
                    <a:pt x="634" y="1014"/>
                    <a:pt x="888" y="824"/>
                  </a:cubicBezTo>
                  <a:cubicBezTo>
                    <a:pt x="956" y="756"/>
                    <a:pt x="1051" y="725"/>
                    <a:pt x="1149" y="725"/>
                  </a:cubicBezTo>
                  <a:close/>
                  <a:moveTo>
                    <a:pt x="1268" y="1"/>
                  </a:moveTo>
                  <a:lnTo>
                    <a:pt x="888" y="32"/>
                  </a:lnTo>
                  <a:cubicBezTo>
                    <a:pt x="856" y="32"/>
                    <a:pt x="856" y="64"/>
                    <a:pt x="856" y="64"/>
                  </a:cubicBezTo>
                  <a:lnTo>
                    <a:pt x="856" y="286"/>
                  </a:lnTo>
                  <a:cubicBezTo>
                    <a:pt x="856" y="318"/>
                    <a:pt x="856" y="318"/>
                    <a:pt x="824" y="318"/>
                  </a:cubicBezTo>
                  <a:cubicBezTo>
                    <a:pt x="793" y="349"/>
                    <a:pt x="729" y="381"/>
                    <a:pt x="698" y="381"/>
                  </a:cubicBezTo>
                  <a:cubicBezTo>
                    <a:pt x="698" y="397"/>
                    <a:pt x="690" y="405"/>
                    <a:pt x="678" y="405"/>
                  </a:cubicBezTo>
                  <a:cubicBezTo>
                    <a:pt x="666" y="405"/>
                    <a:pt x="650" y="397"/>
                    <a:pt x="634" y="381"/>
                  </a:cubicBezTo>
                  <a:lnTo>
                    <a:pt x="508" y="254"/>
                  </a:lnTo>
                  <a:cubicBezTo>
                    <a:pt x="492" y="238"/>
                    <a:pt x="476" y="230"/>
                    <a:pt x="464" y="230"/>
                  </a:cubicBezTo>
                  <a:cubicBezTo>
                    <a:pt x="452" y="230"/>
                    <a:pt x="444" y="238"/>
                    <a:pt x="444" y="254"/>
                  </a:cubicBezTo>
                  <a:lnTo>
                    <a:pt x="159" y="539"/>
                  </a:lnTo>
                  <a:cubicBezTo>
                    <a:pt x="159" y="571"/>
                    <a:pt x="159" y="603"/>
                    <a:pt x="191" y="603"/>
                  </a:cubicBezTo>
                  <a:lnTo>
                    <a:pt x="318" y="729"/>
                  </a:lnTo>
                  <a:cubicBezTo>
                    <a:pt x="349" y="761"/>
                    <a:pt x="349" y="761"/>
                    <a:pt x="349" y="793"/>
                  </a:cubicBezTo>
                  <a:cubicBezTo>
                    <a:pt x="318" y="856"/>
                    <a:pt x="286" y="888"/>
                    <a:pt x="286" y="951"/>
                  </a:cubicBezTo>
                  <a:cubicBezTo>
                    <a:pt x="286" y="951"/>
                    <a:pt x="254" y="983"/>
                    <a:pt x="254" y="983"/>
                  </a:cubicBezTo>
                  <a:lnTo>
                    <a:pt x="33" y="983"/>
                  </a:lnTo>
                  <a:cubicBezTo>
                    <a:pt x="1" y="983"/>
                    <a:pt x="1" y="1014"/>
                    <a:pt x="1" y="1014"/>
                  </a:cubicBezTo>
                  <a:lnTo>
                    <a:pt x="1" y="1426"/>
                  </a:lnTo>
                  <a:cubicBezTo>
                    <a:pt x="1" y="1426"/>
                    <a:pt x="33" y="1458"/>
                    <a:pt x="64" y="1458"/>
                  </a:cubicBezTo>
                  <a:lnTo>
                    <a:pt x="254" y="1458"/>
                  </a:lnTo>
                  <a:cubicBezTo>
                    <a:pt x="286" y="1458"/>
                    <a:pt x="318" y="1458"/>
                    <a:pt x="318" y="1489"/>
                  </a:cubicBezTo>
                  <a:cubicBezTo>
                    <a:pt x="318" y="1521"/>
                    <a:pt x="349" y="1553"/>
                    <a:pt x="381" y="1616"/>
                  </a:cubicBezTo>
                  <a:cubicBezTo>
                    <a:pt x="381" y="1616"/>
                    <a:pt x="381" y="1648"/>
                    <a:pt x="381" y="1648"/>
                  </a:cubicBezTo>
                  <a:lnTo>
                    <a:pt x="223" y="1806"/>
                  </a:lnTo>
                  <a:cubicBezTo>
                    <a:pt x="223" y="1838"/>
                    <a:pt x="223" y="1869"/>
                    <a:pt x="223" y="1869"/>
                  </a:cubicBezTo>
                  <a:lnTo>
                    <a:pt x="539" y="2123"/>
                  </a:lnTo>
                  <a:cubicBezTo>
                    <a:pt x="539" y="2138"/>
                    <a:pt x="547" y="2146"/>
                    <a:pt x="559" y="2146"/>
                  </a:cubicBezTo>
                  <a:cubicBezTo>
                    <a:pt x="571" y="2146"/>
                    <a:pt x="587" y="2138"/>
                    <a:pt x="603" y="2123"/>
                  </a:cubicBezTo>
                  <a:lnTo>
                    <a:pt x="729" y="1964"/>
                  </a:lnTo>
                  <a:lnTo>
                    <a:pt x="793" y="1964"/>
                  </a:lnTo>
                  <a:cubicBezTo>
                    <a:pt x="824" y="1996"/>
                    <a:pt x="888" y="1996"/>
                    <a:pt x="919" y="2028"/>
                  </a:cubicBezTo>
                  <a:cubicBezTo>
                    <a:pt x="951" y="2028"/>
                    <a:pt x="951" y="2028"/>
                    <a:pt x="951" y="2059"/>
                  </a:cubicBezTo>
                  <a:lnTo>
                    <a:pt x="983" y="2249"/>
                  </a:lnTo>
                  <a:cubicBezTo>
                    <a:pt x="983" y="2281"/>
                    <a:pt x="983" y="2313"/>
                    <a:pt x="1014" y="2313"/>
                  </a:cubicBezTo>
                  <a:lnTo>
                    <a:pt x="1331" y="2281"/>
                  </a:lnTo>
                  <a:cubicBezTo>
                    <a:pt x="1394" y="2281"/>
                    <a:pt x="1458" y="2218"/>
                    <a:pt x="1426" y="2154"/>
                  </a:cubicBezTo>
                  <a:lnTo>
                    <a:pt x="1426" y="2028"/>
                  </a:lnTo>
                  <a:cubicBezTo>
                    <a:pt x="1426" y="2028"/>
                    <a:pt x="1458" y="1996"/>
                    <a:pt x="1458" y="1996"/>
                  </a:cubicBezTo>
                  <a:cubicBezTo>
                    <a:pt x="1521" y="1964"/>
                    <a:pt x="1553" y="1964"/>
                    <a:pt x="1584" y="1933"/>
                  </a:cubicBezTo>
                  <a:lnTo>
                    <a:pt x="1648" y="1933"/>
                  </a:lnTo>
                  <a:lnTo>
                    <a:pt x="1806" y="2059"/>
                  </a:lnTo>
                  <a:cubicBezTo>
                    <a:pt x="1806" y="2075"/>
                    <a:pt x="1814" y="2083"/>
                    <a:pt x="1826" y="2083"/>
                  </a:cubicBezTo>
                  <a:cubicBezTo>
                    <a:pt x="1838" y="2083"/>
                    <a:pt x="1854" y="2075"/>
                    <a:pt x="1869" y="2059"/>
                  </a:cubicBezTo>
                  <a:lnTo>
                    <a:pt x="2123" y="1774"/>
                  </a:lnTo>
                  <a:cubicBezTo>
                    <a:pt x="2154" y="1774"/>
                    <a:pt x="2154" y="1743"/>
                    <a:pt x="2123" y="1711"/>
                  </a:cubicBezTo>
                  <a:lnTo>
                    <a:pt x="1964" y="1584"/>
                  </a:lnTo>
                  <a:cubicBezTo>
                    <a:pt x="1964" y="1553"/>
                    <a:pt x="1964" y="1553"/>
                    <a:pt x="1964" y="1521"/>
                  </a:cubicBezTo>
                  <a:cubicBezTo>
                    <a:pt x="1964" y="1489"/>
                    <a:pt x="1996" y="1426"/>
                    <a:pt x="1996" y="1394"/>
                  </a:cubicBezTo>
                  <a:cubicBezTo>
                    <a:pt x="2028" y="1363"/>
                    <a:pt x="2028" y="1363"/>
                    <a:pt x="2059" y="1363"/>
                  </a:cubicBezTo>
                  <a:lnTo>
                    <a:pt x="2249" y="1331"/>
                  </a:lnTo>
                  <a:cubicBezTo>
                    <a:pt x="2281" y="1331"/>
                    <a:pt x="2313" y="1331"/>
                    <a:pt x="2313" y="1299"/>
                  </a:cubicBezTo>
                  <a:lnTo>
                    <a:pt x="2281" y="919"/>
                  </a:lnTo>
                  <a:cubicBezTo>
                    <a:pt x="2281" y="888"/>
                    <a:pt x="2249" y="856"/>
                    <a:pt x="2218" y="856"/>
                  </a:cubicBezTo>
                  <a:lnTo>
                    <a:pt x="1996" y="856"/>
                  </a:lnTo>
                  <a:cubicBezTo>
                    <a:pt x="1964" y="793"/>
                    <a:pt x="1933" y="761"/>
                    <a:pt x="1933" y="698"/>
                  </a:cubicBezTo>
                  <a:cubicBezTo>
                    <a:pt x="1901" y="698"/>
                    <a:pt x="1901" y="666"/>
                    <a:pt x="1933" y="666"/>
                  </a:cubicBezTo>
                  <a:lnTo>
                    <a:pt x="2059" y="508"/>
                  </a:lnTo>
                  <a:cubicBezTo>
                    <a:pt x="2091" y="476"/>
                    <a:pt x="2091" y="476"/>
                    <a:pt x="2059" y="444"/>
                  </a:cubicBezTo>
                  <a:lnTo>
                    <a:pt x="1774" y="191"/>
                  </a:lnTo>
                  <a:cubicBezTo>
                    <a:pt x="1759" y="175"/>
                    <a:pt x="1743" y="167"/>
                    <a:pt x="1731" y="167"/>
                  </a:cubicBezTo>
                  <a:cubicBezTo>
                    <a:pt x="1719" y="167"/>
                    <a:pt x="1711" y="175"/>
                    <a:pt x="1711" y="191"/>
                  </a:cubicBezTo>
                  <a:lnTo>
                    <a:pt x="1553" y="349"/>
                  </a:lnTo>
                  <a:lnTo>
                    <a:pt x="1521" y="349"/>
                  </a:lnTo>
                  <a:cubicBezTo>
                    <a:pt x="1458" y="318"/>
                    <a:pt x="1426" y="318"/>
                    <a:pt x="1363" y="318"/>
                  </a:cubicBezTo>
                  <a:cubicBezTo>
                    <a:pt x="1363" y="286"/>
                    <a:pt x="1331" y="286"/>
                    <a:pt x="1331" y="254"/>
                  </a:cubicBezTo>
                  <a:lnTo>
                    <a:pt x="1331" y="64"/>
                  </a:lnTo>
                  <a:cubicBezTo>
                    <a:pt x="1331" y="32"/>
                    <a:pt x="1299" y="1"/>
                    <a:pt x="12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36"/>
            <p:cNvSpPr/>
            <p:nvPr/>
          </p:nvSpPr>
          <p:spPr>
            <a:xfrm>
              <a:off x="4829325" y="2553700"/>
              <a:ext cx="67325" cy="66675"/>
            </a:xfrm>
            <a:custGeom>
              <a:avLst/>
              <a:gdLst/>
              <a:ahLst/>
              <a:cxnLst/>
              <a:rect l="l" t="t" r="r" b="b"/>
              <a:pathLst>
                <a:path w="2693" h="2667" extrusionOk="0">
                  <a:moveTo>
                    <a:pt x="1360" y="1062"/>
                  </a:moveTo>
                  <a:cubicBezTo>
                    <a:pt x="1405" y="1062"/>
                    <a:pt x="1450" y="1070"/>
                    <a:pt x="1489" y="1083"/>
                  </a:cubicBezTo>
                  <a:cubicBezTo>
                    <a:pt x="1553" y="1147"/>
                    <a:pt x="1584" y="1210"/>
                    <a:pt x="1584" y="1305"/>
                  </a:cubicBezTo>
                  <a:cubicBezTo>
                    <a:pt x="1584" y="1400"/>
                    <a:pt x="1553" y="1463"/>
                    <a:pt x="1489" y="1527"/>
                  </a:cubicBezTo>
                  <a:cubicBezTo>
                    <a:pt x="1442" y="1558"/>
                    <a:pt x="1394" y="1574"/>
                    <a:pt x="1347" y="1574"/>
                  </a:cubicBezTo>
                  <a:cubicBezTo>
                    <a:pt x="1299" y="1574"/>
                    <a:pt x="1252" y="1558"/>
                    <a:pt x="1204" y="1527"/>
                  </a:cubicBezTo>
                  <a:cubicBezTo>
                    <a:pt x="1141" y="1495"/>
                    <a:pt x="1078" y="1432"/>
                    <a:pt x="1078" y="1337"/>
                  </a:cubicBezTo>
                  <a:cubicBezTo>
                    <a:pt x="1078" y="1242"/>
                    <a:pt x="1109" y="1178"/>
                    <a:pt x="1173" y="1115"/>
                  </a:cubicBezTo>
                  <a:cubicBezTo>
                    <a:pt x="1228" y="1078"/>
                    <a:pt x="1295" y="1062"/>
                    <a:pt x="1360" y="1062"/>
                  </a:cubicBezTo>
                  <a:close/>
                  <a:moveTo>
                    <a:pt x="1342" y="694"/>
                  </a:moveTo>
                  <a:cubicBezTo>
                    <a:pt x="1198" y="694"/>
                    <a:pt x="1055" y="743"/>
                    <a:pt x="951" y="830"/>
                  </a:cubicBezTo>
                  <a:cubicBezTo>
                    <a:pt x="793" y="957"/>
                    <a:pt x="698" y="1147"/>
                    <a:pt x="698" y="1368"/>
                  </a:cubicBezTo>
                  <a:cubicBezTo>
                    <a:pt x="729" y="1558"/>
                    <a:pt x="824" y="1748"/>
                    <a:pt x="1014" y="1843"/>
                  </a:cubicBezTo>
                  <a:cubicBezTo>
                    <a:pt x="1109" y="1907"/>
                    <a:pt x="1236" y="1938"/>
                    <a:pt x="1331" y="1938"/>
                  </a:cubicBezTo>
                  <a:cubicBezTo>
                    <a:pt x="1489" y="1938"/>
                    <a:pt x="1616" y="1907"/>
                    <a:pt x="1743" y="1812"/>
                  </a:cubicBezTo>
                  <a:cubicBezTo>
                    <a:pt x="1901" y="1685"/>
                    <a:pt x="1964" y="1495"/>
                    <a:pt x="1964" y="1305"/>
                  </a:cubicBezTo>
                  <a:cubicBezTo>
                    <a:pt x="1964" y="1083"/>
                    <a:pt x="1838" y="893"/>
                    <a:pt x="1679" y="798"/>
                  </a:cubicBezTo>
                  <a:cubicBezTo>
                    <a:pt x="1580" y="727"/>
                    <a:pt x="1460" y="694"/>
                    <a:pt x="1342" y="694"/>
                  </a:cubicBezTo>
                  <a:close/>
                  <a:moveTo>
                    <a:pt x="1331" y="387"/>
                  </a:moveTo>
                  <a:lnTo>
                    <a:pt x="1331" y="450"/>
                  </a:lnTo>
                  <a:cubicBezTo>
                    <a:pt x="1363" y="545"/>
                    <a:pt x="1426" y="608"/>
                    <a:pt x="1521" y="640"/>
                  </a:cubicBezTo>
                  <a:cubicBezTo>
                    <a:pt x="1553" y="672"/>
                    <a:pt x="1584" y="672"/>
                    <a:pt x="1616" y="703"/>
                  </a:cubicBezTo>
                  <a:cubicBezTo>
                    <a:pt x="1642" y="712"/>
                    <a:pt x="1669" y="716"/>
                    <a:pt x="1697" y="716"/>
                  </a:cubicBezTo>
                  <a:cubicBezTo>
                    <a:pt x="1774" y="716"/>
                    <a:pt x="1855" y="686"/>
                    <a:pt x="1901" y="640"/>
                  </a:cubicBezTo>
                  <a:lnTo>
                    <a:pt x="1933" y="577"/>
                  </a:lnTo>
                  <a:lnTo>
                    <a:pt x="2028" y="640"/>
                  </a:lnTo>
                  <a:lnTo>
                    <a:pt x="1964" y="703"/>
                  </a:lnTo>
                  <a:cubicBezTo>
                    <a:pt x="1901" y="767"/>
                    <a:pt x="1901" y="893"/>
                    <a:pt x="1933" y="957"/>
                  </a:cubicBezTo>
                  <a:cubicBezTo>
                    <a:pt x="1964" y="988"/>
                    <a:pt x="1964" y="1052"/>
                    <a:pt x="1996" y="1083"/>
                  </a:cubicBezTo>
                  <a:cubicBezTo>
                    <a:pt x="2028" y="1178"/>
                    <a:pt x="2123" y="1242"/>
                    <a:pt x="2218" y="1242"/>
                  </a:cubicBezTo>
                  <a:lnTo>
                    <a:pt x="2281" y="1210"/>
                  </a:lnTo>
                  <a:lnTo>
                    <a:pt x="2281" y="1337"/>
                  </a:lnTo>
                  <a:lnTo>
                    <a:pt x="2218" y="1337"/>
                  </a:lnTo>
                  <a:cubicBezTo>
                    <a:pt x="2123" y="1337"/>
                    <a:pt x="2028" y="1400"/>
                    <a:pt x="2028" y="1495"/>
                  </a:cubicBezTo>
                  <a:cubicBezTo>
                    <a:pt x="1996" y="1527"/>
                    <a:pt x="1996" y="1590"/>
                    <a:pt x="1964" y="1622"/>
                  </a:cubicBezTo>
                  <a:cubicBezTo>
                    <a:pt x="1933" y="1717"/>
                    <a:pt x="1964" y="1812"/>
                    <a:pt x="2028" y="1875"/>
                  </a:cubicBezTo>
                  <a:lnTo>
                    <a:pt x="2091" y="1938"/>
                  </a:lnTo>
                  <a:lnTo>
                    <a:pt x="1996" y="2002"/>
                  </a:lnTo>
                  <a:lnTo>
                    <a:pt x="1964" y="1970"/>
                  </a:lnTo>
                  <a:cubicBezTo>
                    <a:pt x="1930" y="1918"/>
                    <a:pt x="1875" y="1894"/>
                    <a:pt x="1818" y="1894"/>
                  </a:cubicBezTo>
                  <a:cubicBezTo>
                    <a:pt x="1771" y="1894"/>
                    <a:pt x="1722" y="1910"/>
                    <a:pt x="1679" y="1938"/>
                  </a:cubicBezTo>
                  <a:cubicBezTo>
                    <a:pt x="1648" y="1938"/>
                    <a:pt x="1616" y="1970"/>
                    <a:pt x="1584" y="1970"/>
                  </a:cubicBezTo>
                  <a:cubicBezTo>
                    <a:pt x="1489" y="2002"/>
                    <a:pt x="1426" y="2097"/>
                    <a:pt x="1426" y="2192"/>
                  </a:cubicBezTo>
                  <a:lnTo>
                    <a:pt x="1426" y="2255"/>
                  </a:lnTo>
                  <a:lnTo>
                    <a:pt x="1331" y="2287"/>
                  </a:lnTo>
                  <a:lnTo>
                    <a:pt x="1331" y="2223"/>
                  </a:lnTo>
                  <a:cubicBezTo>
                    <a:pt x="1331" y="2097"/>
                    <a:pt x="1268" y="2033"/>
                    <a:pt x="1173" y="2002"/>
                  </a:cubicBezTo>
                  <a:cubicBezTo>
                    <a:pt x="1109" y="2002"/>
                    <a:pt x="1078" y="1970"/>
                    <a:pt x="1046" y="1970"/>
                  </a:cubicBezTo>
                  <a:cubicBezTo>
                    <a:pt x="1014" y="1938"/>
                    <a:pt x="983" y="1938"/>
                    <a:pt x="951" y="1938"/>
                  </a:cubicBezTo>
                  <a:cubicBezTo>
                    <a:pt x="888" y="1938"/>
                    <a:pt x="824" y="1970"/>
                    <a:pt x="793" y="2033"/>
                  </a:cubicBezTo>
                  <a:lnTo>
                    <a:pt x="729" y="2065"/>
                  </a:lnTo>
                  <a:lnTo>
                    <a:pt x="666" y="2002"/>
                  </a:lnTo>
                  <a:lnTo>
                    <a:pt x="698" y="1970"/>
                  </a:lnTo>
                  <a:cubicBezTo>
                    <a:pt x="793" y="1875"/>
                    <a:pt x="793" y="1780"/>
                    <a:pt x="729" y="1685"/>
                  </a:cubicBezTo>
                  <a:cubicBezTo>
                    <a:pt x="729" y="1653"/>
                    <a:pt x="698" y="1622"/>
                    <a:pt x="698" y="1590"/>
                  </a:cubicBezTo>
                  <a:cubicBezTo>
                    <a:pt x="666" y="1495"/>
                    <a:pt x="571" y="1432"/>
                    <a:pt x="444" y="1432"/>
                  </a:cubicBezTo>
                  <a:lnTo>
                    <a:pt x="381" y="1432"/>
                  </a:lnTo>
                  <a:lnTo>
                    <a:pt x="381" y="1337"/>
                  </a:lnTo>
                  <a:lnTo>
                    <a:pt x="444" y="1337"/>
                  </a:lnTo>
                  <a:cubicBezTo>
                    <a:pt x="539" y="1305"/>
                    <a:pt x="634" y="1242"/>
                    <a:pt x="666" y="1147"/>
                  </a:cubicBezTo>
                  <a:cubicBezTo>
                    <a:pt x="666" y="1115"/>
                    <a:pt x="698" y="1083"/>
                    <a:pt x="698" y="1052"/>
                  </a:cubicBezTo>
                  <a:cubicBezTo>
                    <a:pt x="761" y="957"/>
                    <a:pt x="729" y="830"/>
                    <a:pt x="634" y="767"/>
                  </a:cubicBezTo>
                  <a:lnTo>
                    <a:pt x="603" y="735"/>
                  </a:lnTo>
                  <a:lnTo>
                    <a:pt x="666" y="640"/>
                  </a:lnTo>
                  <a:lnTo>
                    <a:pt x="729" y="703"/>
                  </a:lnTo>
                  <a:cubicBezTo>
                    <a:pt x="766" y="740"/>
                    <a:pt x="814" y="756"/>
                    <a:pt x="867" y="756"/>
                  </a:cubicBezTo>
                  <a:cubicBezTo>
                    <a:pt x="904" y="756"/>
                    <a:pt x="943" y="748"/>
                    <a:pt x="983" y="735"/>
                  </a:cubicBezTo>
                  <a:cubicBezTo>
                    <a:pt x="1014" y="703"/>
                    <a:pt x="1046" y="672"/>
                    <a:pt x="1078" y="672"/>
                  </a:cubicBezTo>
                  <a:cubicBezTo>
                    <a:pt x="1173" y="640"/>
                    <a:pt x="1236" y="545"/>
                    <a:pt x="1236" y="450"/>
                  </a:cubicBezTo>
                  <a:lnTo>
                    <a:pt x="1236" y="387"/>
                  </a:lnTo>
                  <a:close/>
                  <a:moveTo>
                    <a:pt x="1517" y="0"/>
                  </a:moveTo>
                  <a:cubicBezTo>
                    <a:pt x="1498" y="0"/>
                    <a:pt x="1479" y="2"/>
                    <a:pt x="1458" y="6"/>
                  </a:cubicBezTo>
                  <a:lnTo>
                    <a:pt x="1078" y="6"/>
                  </a:lnTo>
                  <a:cubicBezTo>
                    <a:pt x="1014" y="6"/>
                    <a:pt x="951" y="38"/>
                    <a:pt x="919" y="101"/>
                  </a:cubicBezTo>
                  <a:cubicBezTo>
                    <a:pt x="888" y="133"/>
                    <a:pt x="856" y="196"/>
                    <a:pt x="856" y="260"/>
                  </a:cubicBezTo>
                  <a:lnTo>
                    <a:pt x="856" y="323"/>
                  </a:lnTo>
                  <a:lnTo>
                    <a:pt x="824" y="292"/>
                  </a:lnTo>
                  <a:cubicBezTo>
                    <a:pt x="761" y="228"/>
                    <a:pt x="698" y="228"/>
                    <a:pt x="666" y="228"/>
                  </a:cubicBezTo>
                  <a:cubicBezTo>
                    <a:pt x="603" y="228"/>
                    <a:pt x="539" y="228"/>
                    <a:pt x="476" y="292"/>
                  </a:cubicBezTo>
                  <a:lnTo>
                    <a:pt x="223" y="577"/>
                  </a:lnTo>
                  <a:cubicBezTo>
                    <a:pt x="128" y="672"/>
                    <a:pt x="159" y="830"/>
                    <a:pt x="254" y="925"/>
                  </a:cubicBezTo>
                  <a:lnTo>
                    <a:pt x="286" y="957"/>
                  </a:lnTo>
                  <a:lnTo>
                    <a:pt x="223" y="957"/>
                  </a:lnTo>
                  <a:cubicBezTo>
                    <a:pt x="159" y="957"/>
                    <a:pt x="96" y="988"/>
                    <a:pt x="64" y="1020"/>
                  </a:cubicBezTo>
                  <a:cubicBezTo>
                    <a:pt x="33" y="1083"/>
                    <a:pt x="1" y="1147"/>
                    <a:pt x="1" y="1210"/>
                  </a:cubicBezTo>
                  <a:lnTo>
                    <a:pt x="33" y="1590"/>
                  </a:lnTo>
                  <a:cubicBezTo>
                    <a:pt x="33" y="1717"/>
                    <a:pt x="159" y="1812"/>
                    <a:pt x="254" y="1812"/>
                  </a:cubicBezTo>
                  <a:lnTo>
                    <a:pt x="349" y="1812"/>
                  </a:lnTo>
                  <a:lnTo>
                    <a:pt x="286" y="1843"/>
                  </a:lnTo>
                  <a:cubicBezTo>
                    <a:pt x="254" y="1875"/>
                    <a:pt x="223" y="1938"/>
                    <a:pt x="223" y="2002"/>
                  </a:cubicBezTo>
                  <a:cubicBezTo>
                    <a:pt x="223" y="2065"/>
                    <a:pt x="254" y="2128"/>
                    <a:pt x="318" y="2160"/>
                  </a:cubicBezTo>
                  <a:lnTo>
                    <a:pt x="603" y="2445"/>
                  </a:lnTo>
                  <a:cubicBezTo>
                    <a:pt x="645" y="2473"/>
                    <a:pt x="694" y="2489"/>
                    <a:pt x="744" y="2489"/>
                  </a:cubicBezTo>
                  <a:cubicBezTo>
                    <a:pt x="805" y="2489"/>
                    <a:pt x="867" y="2466"/>
                    <a:pt x="919" y="2413"/>
                  </a:cubicBezTo>
                  <a:lnTo>
                    <a:pt x="983" y="2382"/>
                  </a:lnTo>
                  <a:lnTo>
                    <a:pt x="983" y="2445"/>
                  </a:lnTo>
                  <a:cubicBezTo>
                    <a:pt x="983" y="2572"/>
                    <a:pt x="1078" y="2667"/>
                    <a:pt x="1204" y="2667"/>
                  </a:cubicBezTo>
                  <a:cubicBezTo>
                    <a:pt x="1204" y="2667"/>
                    <a:pt x="1204" y="2667"/>
                    <a:pt x="1204" y="2635"/>
                  </a:cubicBezTo>
                  <a:lnTo>
                    <a:pt x="1521" y="2635"/>
                  </a:lnTo>
                  <a:cubicBezTo>
                    <a:pt x="1584" y="2635"/>
                    <a:pt x="1679" y="2603"/>
                    <a:pt x="1743" y="2540"/>
                  </a:cubicBezTo>
                  <a:cubicBezTo>
                    <a:pt x="1774" y="2477"/>
                    <a:pt x="1806" y="2382"/>
                    <a:pt x="1806" y="2318"/>
                  </a:cubicBezTo>
                  <a:lnTo>
                    <a:pt x="1869" y="2350"/>
                  </a:lnTo>
                  <a:cubicBezTo>
                    <a:pt x="1917" y="2397"/>
                    <a:pt x="1972" y="2421"/>
                    <a:pt x="2028" y="2421"/>
                  </a:cubicBezTo>
                  <a:cubicBezTo>
                    <a:pt x="2083" y="2421"/>
                    <a:pt x="2139" y="2397"/>
                    <a:pt x="2186" y="2350"/>
                  </a:cubicBezTo>
                  <a:lnTo>
                    <a:pt x="2439" y="2065"/>
                  </a:lnTo>
                  <a:cubicBezTo>
                    <a:pt x="2503" y="2002"/>
                    <a:pt x="2503" y="1970"/>
                    <a:pt x="2503" y="1907"/>
                  </a:cubicBezTo>
                  <a:cubicBezTo>
                    <a:pt x="2503" y="1843"/>
                    <a:pt x="2471" y="1780"/>
                    <a:pt x="2439" y="1748"/>
                  </a:cubicBezTo>
                  <a:lnTo>
                    <a:pt x="2376" y="1685"/>
                  </a:lnTo>
                  <a:lnTo>
                    <a:pt x="2471" y="1685"/>
                  </a:lnTo>
                  <a:cubicBezTo>
                    <a:pt x="2534" y="1685"/>
                    <a:pt x="2566" y="1653"/>
                    <a:pt x="2629" y="1622"/>
                  </a:cubicBezTo>
                  <a:cubicBezTo>
                    <a:pt x="2661" y="1558"/>
                    <a:pt x="2693" y="1495"/>
                    <a:pt x="2693" y="1432"/>
                  </a:cubicBezTo>
                  <a:lnTo>
                    <a:pt x="2661" y="1052"/>
                  </a:lnTo>
                  <a:cubicBezTo>
                    <a:pt x="2661" y="988"/>
                    <a:pt x="2629" y="925"/>
                    <a:pt x="2598" y="893"/>
                  </a:cubicBezTo>
                  <a:cubicBezTo>
                    <a:pt x="2534" y="862"/>
                    <a:pt x="2471" y="830"/>
                    <a:pt x="2408" y="830"/>
                  </a:cubicBezTo>
                  <a:lnTo>
                    <a:pt x="2344" y="830"/>
                  </a:lnTo>
                  <a:lnTo>
                    <a:pt x="2408" y="798"/>
                  </a:lnTo>
                  <a:cubicBezTo>
                    <a:pt x="2439" y="767"/>
                    <a:pt x="2471" y="703"/>
                    <a:pt x="2439" y="640"/>
                  </a:cubicBezTo>
                  <a:cubicBezTo>
                    <a:pt x="2439" y="577"/>
                    <a:pt x="2439" y="513"/>
                    <a:pt x="2376" y="482"/>
                  </a:cubicBezTo>
                  <a:lnTo>
                    <a:pt x="2091" y="228"/>
                  </a:lnTo>
                  <a:cubicBezTo>
                    <a:pt x="2044" y="181"/>
                    <a:pt x="1980" y="157"/>
                    <a:pt x="1921" y="157"/>
                  </a:cubicBezTo>
                  <a:cubicBezTo>
                    <a:pt x="1861" y="157"/>
                    <a:pt x="1806" y="181"/>
                    <a:pt x="1774" y="228"/>
                  </a:cubicBezTo>
                  <a:lnTo>
                    <a:pt x="1711" y="292"/>
                  </a:lnTo>
                  <a:lnTo>
                    <a:pt x="1711" y="196"/>
                  </a:lnTo>
                  <a:cubicBezTo>
                    <a:pt x="1711" y="86"/>
                    <a:pt x="1639" y="0"/>
                    <a:pt x="151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36"/>
            <p:cNvSpPr/>
            <p:nvPr/>
          </p:nvSpPr>
          <p:spPr>
            <a:xfrm>
              <a:off x="4941750" y="2656675"/>
              <a:ext cx="152050" cy="251100"/>
            </a:xfrm>
            <a:custGeom>
              <a:avLst/>
              <a:gdLst/>
              <a:ahLst/>
              <a:cxnLst/>
              <a:rect l="l" t="t" r="r" b="b"/>
              <a:pathLst>
                <a:path w="6082" h="10044" extrusionOk="0">
                  <a:moveTo>
                    <a:pt x="5551" y="0"/>
                  </a:moveTo>
                  <a:cubicBezTo>
                    <a:pt x="5402" y="0"/>
                    <a:pt x="5255" y="65"/>
                    <a:pt x="5163" y="194"/>
                  </a:cubicBezTo>
                  <a:lnTo>
                    <a:pt x="4150" y="1493"/>
                  </a:lnTo>
                  <a:cubicBezTo>
                    <a:pt x="4055" y="1335"/>
                    <a:pt x="3928" y="1176"/>
                    <a:pt x="3833" y="986"/>
                  </a:cubicBezTo>
                  <a:cubicBezTo>
                    <a:pt x="3624" y="658"/>
                    <a:pt x="3274" y="413"/>
                    <a:pt x="2783" y="413"/>
                  </a:cubicBezTo>
                  <a:cubicBezTo>
                    <a:pt x="2753" y="413"/>
                    <a:pt x="2723" y="414"/>
                    <a:pt x="2693" y="416"/>
                  </a:cubicBezTo>
                  <a:lnTo>
                    <a:pt x="1394" y="416"/>
                  </a:lnTo>
                  <a:cubicBezTo>
                    <a:pt x="413" y="416"/>
                    <a:pt x="33" y="891"/>
                    <a:pt x="1" y="1461"/>
                  </a:cubicBezTo>
                  <a:cubicBezTo>
                    <a:pt x="1" y="1493"/>
                    <a:pt x="1" y="4818"/>
                    <a:pt x="1" y="4818"/>
                  </a:cubicBezTo>
                  <a:cubicBezTo>
                    <a:pt x="1" y="5071"/>
                    <a:pt x="223" y="5293"/>
                    <a:pt x="476" y="5293"/>
                  </a:cubicBezTo>
                  <a:cubicBezTo>
                    <a:pt x="666" y="5293"/>
                    <a:pt x="793" y="5230"/>
                    <a:pt x="888" y="5071"/>
                  </a:cubicBezTo>
                  <a:lnTo>
                    <a:pt x="2186" y="5800"/>
                  </a:lnTo>
                  <a:lnTo>
                    <a:pt x="2186" y="9410"/>
                  </a:lnTo>
                  <a:cubicBezTo>
                    <a:pt x="2186" y="9758"/>
                    <a:pt x="2471" y="10043"/>
                    <a:pt x="2819" y="10043"/>
                  </a:cubicBezTo>
                  <a:cubicBezTo>
                    <a:pt x="3168" y="10043"/>
                    <a:pt x="3453" y="9758"/>
                    <a:pt x="3453" y="9410"/>
                  </a:cubicBezTo>
                  <a:lnTo>
                    <a:pt x="3421" y="5103"/>
                  </a:lnTo>
                  <a:lnTo>
                    <a:pt x="3358" y="2031"/>
                  </a:lnTo>
                  <a:lnTo>
                    <a:pt x="3358" y="2031"/>
                  </a:lnTo>
                  <a:cubicBezTo>
                    <a:pt x="3485" y="2221"/>
                    <a:pt x="3611" y="2411"/>
                    <a:pt x="3738" y="2570"/>
                  </a:cubicBezTo>
                  <a:lnTo>
                    <a:pt x="3738" y="2601"/>
                  </a:lnTo>
                  <a:cubicBezTo>
                    <a:pt x="3833" y="2696"/>
                    <a:pt x="3991" y="2760"/>
                    <a:pt x="4118" y="2760"/>
                  </a:cubicBezTo>
                  <a:cubicBezTo>
                    <a:pt x="4276" y="2760"/>
                    <a:pt x="4403" y="2696"/>
                    <a:pt x="4498" y="2570"/>
                  </a:cubicBezTo>
                  <a:lnTo>
                    <a:pt x="5923" y="796"/>
                  </a:lnTo>
                  <a:cubicBezTo>
                    <a:pt x="6081" y="574"/>
                    <a:pt x="6050" y="289"/>
                    <a:pt x="5860" y="99"/>
                  </a:cubicBezTo>
                  <a:cubicBezTo>
                    <a:pt x="5767" y="33"/>
                    <a:pt x="5658" y="0"/>
                    <a:pt x="5551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36"/>
            <p:cNvSpPr/>
            <p:nvPr/>
          </p:nvSpPr>
          <p:spPr>
            <a:xfrm>
              <a:off x="4936225" y="2651825"/>
              <a:ext cx="162325" cy="260700"/>
            </a:xfrm>
            <a:custGeom>
              <a:avLst/>
              <a:gdLst/>
              <a:ahLst/>
              <a:cxnLst/>
              <a:rect l="l" t="t" r="r" b="b"/>
              <a:pathLst>
                <a:path w="6493" h="10428" extrusionOk="0">
                  <a:moveTo>
                    <a:pt x="5767" y="0"/>
                  </a:moveTo>
                  <a:cubicBezTo>
                    <a:pt x="5734" y="0"/>
                    <a:pt x="5702" y="3"/>
                    <a:pt x="5669" y="8"/>
                  </a:cubicBezTo>
                  <a:cubicBezTo>
                    <a:pt x="5511" y="8"/>
                    <a:pt x="5321" y="103"/>
                    <a:pt x="5226" y="262"/>
                  </a:cubicBezTo>
                  <a:lnTo>
                    <a:pt x="4371" y="1339"/>
                  </a:lnTo>
                  <a:cubicBezTo>
                    <a:pt x="4307" y="1275"/>
                    <a:pt x="4244" y="1180"/>
                    <a:pt x="4181" y="1085"/>
                  </a:cubicBezTo>
                  <a:cubicBezTo>
                    <a:pt x="3896" y="642"/>
                    <a:pt x="3484" y="388"/>
                    <a:pt x="2914" y="388"/>
                  </a:cubicBezTo>
                  <a:lnTo>
                    <a:pt x="2882" y="388"/>
                  </a:lnTo>
                  <a:lnTo>
                    <a:pt x="1584" y="420"/>
                  </a:lnTo>
                  <a:lnTo>
                    <a:pt x="1552" y="420"/>
                  </a:lnTo>
                  <a:cubicBezTo>
                    <a:pt x="602" y="420"/>
                    <a:pt x="32" y="863"/>
                    <a:pt x="32" y="1655"/>
                  </a:cubicBezTo>
                  <a:cubicBezTo>
                    <a:pt x="32" y="1655"/>
                    <a:pt x="32" y="4220"/>
                    <a:pt x="32" y="4980"/>
                  </a:cubicBezTo>
                  <a:cubicBezTo>
                    <a:pt x="0" y="5360"/>
                    <a:pt x="317" y="5677"/>
                    <a:pt x="665" y="5677"/>
                  </a:cubicBezTo>
                  <a:lnTo>
                    <a:pt x="697" y="5677"/>
                  </a:lnTo>
                  <a:cubicBezTo>
                    <a:pt x="919" y="5677"/>
                    <a:pt x="1140" y="5550"/>
                    <a:pt x="1267" y="5360"/>
                  </a:cubicBezTo>
                  <a:cubicBezTo>
                    <a:pt x="1299" y="5297"/>
                    <a:pt x="1299" y="5170"/>
                    <a:pt x="1204" y="5107"/>
                  </a:cubicBezTo>
                  <a:cubicBezTo>
                    <a:pt x="1169" y="5096"/>
                    <a:pt x="1130" y="5088"/>
                    <a:pt x="1093" y="5088"/>
                  </a:cubicBezTo>
                  <a:cubicBezTo>
                    <a:pt x="1029" y="5088"/>
                    <a:pt x="970" y="5110"/>
                    <a:pt x="950" y="5170"/>
                  </a:cubicBezTo>
                  <a:cubicBezTo>
                    <a:pt x="887" y="5265"/>
                    <a:pt x="792" y="5297"/>
                    <a:pt x="697" y="5297"/>
                  </a:cubicBezTo>
                  <a:cubicBezTo>
                    <a:pt x="602" y="5297"/>
                    <a:pt x="539" y="5265"/>
                    <a:pt x="475" y="5202"/>
                  </a:cubicBezTo>
                  <a:cubicBezTo>
                    <a:pt x="444" y="5170"/>
                    <a:pt x="412" y="5075"/>
                    <a:pt x="412" y="5012"/>
                  </a:cubicBezTo>
                  <a:cubicBezTo>
                    <a:pt x="412" y="3872"/>
                    <a:pt x="412" y="1687"/>
                    <a:pt x="412" y="1655"/>
                  </a:cubicBezTo>
                  <a:cubicBezTo>
                    <a:pt x="412" y="1085"/>
                    <a:pt x="824" y="800"/>
                    <a:pt x="1584" y="800"/>
                  </a:cubicBezTo>
                  <a:lnTo>
                    <a:pt x="2882" y="768"/>
                  </a:lnTo>
                  <a:lnTo>
                    <a:pt x="2945" y="768"/>
                  </a:lnTo>
                  <a:cubicBezTo>
                    <a:pt x="3357" y="768"/>
                    <a:pt x="3674" y="958"/>
                    <a:pt x="3896" y="1307"/>
                  </a:cubicBezTo>
                  <a:cubicBezTo>
                    <a:pt x="3991" y="1465"/>
                    <a:pt x="4086" y="1624"/>
                    <a:pt x="4212" y="1782"/>
                  </a:cubicBezTo>
                  <a:cubicBezTo>
                    <a:pt x="4244" y="1845"/>
                    <a:pt x="4276" y="1877"/>
                    <a:pt x="4339" y="1877"/>
                  </a:cubicBezTo>
                  <a:cubicBezTo>
                    <a:pt x="4402" y="1877"/>
                    <a:pt x="4466" y="1845"/>
                    <a:pt x="4497" y="1782"/>
                  </a:cubicBezTo>
                  <a:lnTo>
                    <a:pt x="5511" y="483"/>
                  </a:lnTo>
                  <a:cubicBezTo>
                    <a:pt x="5574" y="420"/>
                    <a:pt x="5637" y="388"/>
                    <a:pt x="5732" y="388"/>
                  </a:cubicBezTo>
                  <a:cubicBezTo>
                    <a:pt x="5796" y="388"/>
                    <a:pt x="5891" y="388"/>
                    <a:pt x="5954" y="452"/>
                  </a:cubicBezTo>
                  <a:cubicBezTo>
                    <a:pt x="6081" y="547"/>
                    <a:pt x="6081" y="737"/>
                    <a:pt x="5986" y="863"/>
                  </a:cubicBezTo>
                  <a:lnTo>
                    <a:pt x="4561" y="2669"/>
                  </a:lnTo>
                  <a:cubicBezTo>
                    <a:pt x="4510" y="2735"/>
                    <a:pt x="4425" y="2776"/>
                    <a:pt x="4337" y="2776"/>
                  </a:cubicBezTo>
                  <a:cubicBezTo>
                    <a:pt x="4258" y="2776"/>
                    <a:pt x="4177" y="2743"/>
                    <a:pt x="4117" y="2669"/>
                  </a:cubicBezTo>
                  <a:cubicBezTo>
                    <a:pt x="3991" y="2510"/>
                    <a:pt x="3864" y="2320"/>
                    <a:pt x="3737" y="2130"/>
                  </a:cubicBezTo>
                  <a:cubicBezTo>
                    <a:pt x="3691" y="2084"/>
                    <a:pt x="3628" y="2054"/>
                    <a:pt x="3572" y="2054"/>
                  </a:cubicBezTo>
                  <a:cubicBezTo>
                    <a:pt x="3552" y="2054"/>
                    <a:pt x="3532" y="2058"/>
                    <a:pt x="3516" y="2067"/>
                  </a:cubicBezTo>
                  <a:cubicBezTo>
                    <a:pt x="3421" y="2067"/>
                    <a:pt x="3389" y="2162"/>
                    <a:pt x="3389" y="2225"/>
                  </a:cubicBezTo>
                  <a:lnTo>
                    <a:pt x="3452" y="5297"/>
                  </a:lnTo>
                  <a:lnTo>
                    <a:pt x="3484" y="9604"/>
                  </a:lnTo>
                  <a:cubicBezTo>
                    <a:pt x="3484" y="9857"/>
                    <a:pt x="3294" y="10047"/>
                    <a:pt x="3040" y="10047"/>
                  </a:cubicBezTo>
                  <a:cubicBezTo>
                    <a:pt x="2787" y="10047"/>
                    <a:pt x="2565" y="9857"/>
                    <a:pt x="2565" y="9604"/>
                  </a:cubicBezTo>
                  <a:lnTo>
                    <a:pt x="2565" y="5994"/>
                  </a:lnTo>
                  <a:cubicBezTo>
                    <a:pt x="2565" y="5899"/>
                    <a:pt x="2502" y="5836"/>
                    <a:pt x="2407" y="5836"/>
                  </a:cubicBezTo>
                  <a:cubicBezTo>
                    <a:pt x="2280" y="5836"/>
                    <a:pt x="2217" y="5899"/>
                    <a:pt x="2217" y="5994"/>
                  </a:cubicBezTo>
                  <a:lnTo>
                    <a:pt x="2217" y="9604"/>
                  </a:lnTo>
                  <a:cubicBezTo>
                    <a:pt x="2217" y="10047"/>
                    <a:pt x="2565" y="10427"/>
                    <a:pt x="3040" y="10427"/>
                  </a:cubicBezTo>
                  <a:cubicBezTo>
                    <a:pt x="3484" y="10427"/>
                    <a:pt x="3864" y="10047"/>
                    <a:pt x="3832" y="9572"/>
                  </a:cubicBezTo>
                  <a:lnTo>
                    <a:pt x="3801" y="5265"/>
                  </a:lnTo>
                  <a:lnTo>
                    <a:pt x="3769" y="2828"/>
                  </a:lnTo>
                  <a:lnTo>
                    <a:pt x="3769" y="2828"/>
                  </a:lnTo>
                  <a:cubicBezTo>
                    <a:pt x="3770" y="2859"/>
                    <a:pt x="3801" y="2859"/>
                    <a:pt x="3801" y="2890"/>
                  </a:cubicBezTo>
                  <a:cubicBezTo>
                    <a:pt x="3927" y="3049"/>
                    <a:pt x="4117" y="3144"/>
                    <a:pt x="4339" y="3144"/>
                  </a:cubicBezTo>
                  <a:cubicBezTo>
                    <a:pt x="4529" y="3144"/>
                    <a:pt x="4719" y="3049"/>
                    <a:pt x="4846" y="2890"/>
                  </a:cubicBezTo>
                  <a:lnTo>
                    <a:pt x="6271" y="1085"/>
                  </a:lnTo>
                  <a:cubicBezTo>
                    <a:pt x="6492" y="800"/>
                    <a:pt x="6461" y="388"/>
                    <a:pt x="6176" y="167"/>
                  </a:cubicBezTo>
                  <a:cubicBezTo>
                    <a:pt x="6071" y="62"/>
                    <a:pt x="5922" y="0"/>
                    <a:pt x="57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36"/>
            <p:cNvSpPr/>
            <p:nvPr/>
          </p:nvSpPr>
          <p:spPr>
            <a:xfrm>
              <a:off x="4963925" y="2603725"/>
              <a:ext cx="53075" cy="53075"/>
            </a:xfrm>
            <a:custGeom>
              <a:avLst/>
              <a:gdLst/>
              <a:ahLst/>
              <a:cxnLst/>
              <a:rect l="l" t="t" r="r" b="b"/>
              <a:pathLst>
                <a:path w="2123" h="2123" extrusionOk="0">
                  <a:moveTo>
                    <a:pt x="1077" y="1"/>
                  </a:moveTo>
                  <a:cubicBezTo>
                    <a:pt x="476" y="1"/>
                    <a:pt x="1" y="476"/>
                    <a:pt x="1" y="1046"/>
                  </a:cubicBezTo>
                  <a:cubicBezTo>
                    <a:pt x="1" y="1647"/>
                    <a:pt x="476" y="2122"/>
                    <a:pt x="1077" y="2122"/>
                  </a:cubicBezTo>
                  <a:cubicBezTo>
                    <a:pt x="1647" y="2122"/>
                    <a:pt x="2123" y="1647"/>
                    <a:pt x="2123" y="1046"/>
                  </a:cubicBezTo>
                  <a:cubicBezTo>
                    <a:pt x="2123" y="476"/>
                    <a:pt x="1647" y="1"/>
                    <a:pt x="10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36"/>
            <p:cNvSpPr/>
            <p:nvPr/>
          </p:nvSpPr>
          <p:spPr>
            <a:xfrm>
              <a:off x="4959175" y="2598975"/>
              <a:ext cx="62575" cy="6257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67" y="381"/>
                  </a:moveTo>
                  <a:cubicBezTo>
                    <a:pt x="1742" y="381"/>
                    <a:pt x="2122" y="761"/>
                    <a:pt x="2122" y="1236"/>
                  </a:cubicBezTo>
                  <a:cubicBezTo>
                    <a:pt x="2122" y="1742"/>
                    <a:pt x="1742" y="2122"/>
                    <a:pt x="1267" y="2122"/>
                  </a:cubicBezTo>
                  <a:cubicBezTo>
                    <a:pt x="792" y="2122"/>
                    <a:pt x="381" y="1742"/>
                    <a:pt x="381" y="1236"/>
                  </a:cubicBezTo>
                  <a:cubicBezTo>
                    <a:pt x="381" y="761"/>
                    <a:pt x="792" y="381"/>
                    <a:pt x="1267" y="381"/>
                  </a:cubicBezTo>
                  <a:close/>
                  <a:moveTo>
                    <a:pt x="1267" y="1"/>
                  </a:moveTo>
                  <a:cubicBezTo>
                    <a:pt x="571" y="1"/>
                    <a:pt x="1" y="571"/>
                    <a:pt x="1" y="1267"/>
                  </a:cubicBezTo>
                  <a:cubicBezTo>
                    <a:pt x="1" y="1932"/>
                    <a:pt x="571" y="2502"/>
                    <a:pt x="1267" y="2502"/>
                  </a:cubicBezTo>
                  <a:cubicBezTo>
                    <a:pt x="1964" y="2502"/>
                    <a:pt x="2503" y="1932"/>
                    <a:pt x="2503" y="1267"/>
                  </a:cubicBezTo>
                  <a:cubicBezTo>
                    <a:pt x="2503" y="571"/>
                    <a:pt x="1932" y="1"/>
                    <a:pt x="12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36"/>
            <p:cNvSpPr/>
            <p:nvPr/>
          </p:nvSpPr>
          <p:spPr>
            <a:xfrm>
              <a:off x="4963925" y="2773150"/>
              <a:ext cx="32500" cy="134625"/>
            </a:xfrm>
            <a:custGeom>
              <a:avLst/>
              <a:gdLst/>
              <a:ahLst/>
              <a:cxnLst/>
              <a:rect l="l" t="t" r="r" b="b"/>
              <a:pathLst>
                <a:path w="1300" h="5385" extrusionOk="0">
                  <a:moveTo>
                    <a:pt x="1" y="1"/>
                  </a:moveTo>
                  <a:lnTo>
                    <a:pt x="1" y="4688"/>
                  </a:lnTo>
                  <a:cubicBezTo>
                    <a:pt x="1" y="5068"/>
                    <a:pt x="286" y="5384"/>
                    <a:pt x="666" y="5384"/>
                  </a:cubicBezTo>
                  <a:cubicBezTo>
                    <a:pt x="1014" y="5384"/>
                    <a:pt x="1299" y="5068"/>
                    <a:pt x="1299" y="4688"/>
                  </a:cubicBezTo>
                  <a:lnTo>
                    <a:pt x="1299" y="9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36"/>
            <p:cNvSpPr/>
            <p:nvPr/>
          </p:nvSpPr>
          <p:spPr>
            <a:xfrm>
              <a:off x="4959175" y="2769200"/>
              <a:ext cx="42000" cy="142525"/>
            </a:xfrm>
            <a:custGeom>
              <a:avLst/>
              <a:gdLst/>
              <a:ahLst/>
              <a:cxnLst/>
              <a:rect l="l" t="t" r="r" b="b"/>
              <a:pathLst>
                <a:path w="1680" h="5701" extrusionOk="0">
                  <a:moveTo>
                    <a:pt x="191" y="0"/>
                  </a:moveTo>
                  <a:cubicBezTo>
                    <a:pt x="96" y="0"/>
                    <a:pt x="1" y="64"/>
                    <a:pt x="1" y="159"/>
                  </a:cubicBezTo>
                  <a:lnTo>
                    <a:pt x="1" y="4846"/>
                  </a:lnTo>
                  <a:cubicBezTo>
                    <a:pt x="1" y="5321"/>
                    <a:pt x="381" y="5701"/>
                    <a:pt x="824" y="5701"/>
                  </a:cubicBezTo>
                  <a:cubicBezTo>
                    <a:pt x="1299" y="5701"/>
                    <a:pt x="1679" y="5321"/>
                    <a:pt x="1647" y="4846"/>
                  </a:cubicBezTo>
                  <a:lnTo>
                    <a:pt x="1647" y="1109"/>
                  </a:lnTo>
                  <a:cubicBezTo>
                    <a:pt x="1647" y="1014"/>
                    <a:pt x="1584" y="919"/>
                    <a:pt x="1457" y="919"/>
                  </a:cubicBezTo>
                  <a:cubicBezTo>
                    <a:pt x="1362" y="919"/>
                    <a:pt x="1299" y="1014"/>
                    <a:pt x="1299" y="1109"/>
                  </a:cubicBezTo>
                  <a:lnTo>
                    <a:pt x="1299" y="4846"/>
                  </a:lnTo>
                  <a:cubicBezTo>
                    <a:pt x="1299" y="5131"/>
                    <a:pt x="1077" y="5352"/>
                    <a:pt x="824" y="5352"/>
                  </a:cubicBezTo>
                  <a:cubicBezTo>
                    <a:pt x="571" y="5352"/>
                    <a:pt x="381" y="5099"/>
                    <a:pt x="381" y="4846"/>
                  </a:cubicBezTo>
                  <a:lnTo>
                    <a:pt x="381" y="159"/>
                  </a:lnTo>
                  <a:cubicBezTo>
                    <a:pt x="381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36"/>
            <p:cNvSpPr/>
            <p:nvPr/>
          </p:nvSpPr>
          <p:spPr>
            <a:xfrm>
              <a:off x="4959175" y="2705850"/>
              <a:ext cx="9525" cy="83175"/>
            </a:xfrm>
            <a:custGeom>
              <a:avLst/>
              <a:gdLst/>
              <a:ahLst/>
              <a:cxnLst/>
              <a:rect l="l" t="t" r="r" b="b"/>
              <a:pathLst>
                <a:path w="381" h="332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3136"/>
                  </a:lnTo>
                  <a:cubicBezTo>
                    <a:pt x="1" y="3231"/>
                    <a:pt x="96" y="3326"/>
                    <a:pt x="191" y="3326"/>
                  </a:cubicBezTo>
                  <a:cubicBezTo>
                    <a:pt x="317" y="3326"/>
                    <a:pt x="381" y="3231"/>
                    <a:pt x="381" y="3136"/>
                  </a:cubicBezTo>
                  <a:lnTo>
                    <a:pt x="381" y="191"/>
                  </a:lnTo>
                  <a:cubicBezTo>
                    <a:pt x="381" y="96"/>
                    <a:pt x="317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36"/>
            <p:cNvSpPr/>
            <p:nvPr/>
          </p:nvSpPr>
          <p:spPr>
            <a:xfrm>
              <a:off x="4808750" y="2691600"/>
              <a:ext cx="108500" cy="101375"/>
            </a:xfrm>
            <a:custGeom>
              <a:avLst/>
              <a:gdLst/>
              <a:ahLst/>
              <a:cxnLst/>
              <a:rect l="l" t="t" r="r" b="b"/>
              <a:pathLst>
                <a:path w="4340" h="4055" extrusionOk="0">
                  <a:moveTo>
                    <a:pt x="1679" y="1"/>
                  </a:moveTo>
                  <a:cubicBezTo>
                    <a:pt x="761" y="1"/>
                    <a:pt x="1" y="761"/>
                    <a:pt x="1" y="1711"/>
                  </a:cubicBezTo>
                  <a:lnTo>
                    <a:pt x="1" y="2471"/>
                  </a:lnTo>
                  <a:lnTo>
                    <a:pt x="1" y="4054"/>
                  </a:lnTo>
                  <a:lnTo>
                    <a:pt x="4339" y="4054"/>
                  </a:lnTo>
                  <a:lnTo>
                    <a:pt x="4339" y="2471"/>
                  </a:lnTo>
                  <a:lnTo>
                    <a:pt x="4339" y="1711"/>
                  </a:lnTo>
                  <a:cubicBezTo>
                    <a:pt x="4339" y="761"/>
                    <a:pt x="3579" y="1"/>
                    <a:pt x="26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36"/>
            <p:cNvSpPr/>
            <p:nvPr/>
          </p:nvSpPr>
          <p:spPr>
            <a:xfrm>
              <a:off x="4804000" y="2686850"/>
              <a:ext cx="118000" cy="110875"/>
            </a:xfrm>
            <a:custGeom>
              <a:avLst/>
              <a:gdLst/>
              <a:ahLst/>
              <a:cxnLst/>
              <a:rect l="l" t="t" r="r" b="b"/>
              <a:pathLst>
                <a:path w="4720" h="4435" extrusionOk="0">
                  <a:moveTo>
                    <a:pt x="1869" y="1"/>
                  </a:moveTo>
                  <a:cubicBezTo>
                    <a:pt x="856" y="1"/>
                    <a:pt x="1" y="856"/>
                    <a:pt x="1" y="1901"/>
                  </a:cubicBezTo>
                  <a:lnTo>
                    <a:pt x="1" y="4244"/>
                  </a:lnTo>
                  <a:cubicBezTo>
                    <a:pt x="1" y="4339"/>
                    <a:pt x="96" y="4435"/>
                    <a:pt x="191" y="4435"/>
                  </a:cubicBezTo>
                  <a:cubicBezTo>
                    <a:pt x="286" y="4435"/>
                    <a:pt x="381" y="4339"/>
                    <a:pt x="381" y="4244"/>
                  </a:cubicBezTo>
                  <a:lnTo>
                    <a:pt x="381" y="1901"/>
                  </a:lnTo>
                  <a:cubicBezTo>
                    <a:pt x="381" y="1046"/>
                    <a:pt x="1046" y="381"/>
                    <a:pt x="1869" y="381"/>
                  </a:cubicBezTo>
                  <a:lnTo>
                    <a:pt x="2851" y="381"/>
                  </a:lnTo>
                  <a:cubicBezTo>
                    <a:pt x="3674" y="381"/>
                    <a:pt x="4339" y="1046"/>
                    <a:pt x="4339" y="1901"/>
                  </a:cubicBezTo>
                  <a:lnTo>
                    <a:pt x="4339" y="4244"/>
                  </a:lnTo>
                  <a:cubicBezTo>
                    <a:pt x="4339" y="4339"/>
                    <a:pt x="4434" y="4435"/>
                    <a:pt x="4529" y="4435"/>
                  </a:cubicBezTo>
                  <a:cubicBezTo>
                    <a:pt x="4624" y="4435"/>
                    <a:pt x="4719" y="4339"/>
                    <a:pt x="4719" y="4244"/>
                  </a:cubicBezTo>
                  <a:lnTo>
                    <a:pt x="4719" y="1901"/>
                  </a:lnTo>
                  <a:cubicBezTo>
                    <a:pt x="4719" y="856"/>
                    <a:pt x="3896" y="1"/>
                    <a:pt x="285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36"/>
            <p:cNvSpPr/>
            <p:nvPr/>
          </p:nvSpPr>
          <p:spPr>
            <a:xfrm>
              <a:off x="4819050" y="2715350"/>
              <a:ext cx="96600" cy="110075"/>
            </a:xfrm>
            <a:custGeom>
              <a:avLst/>
              <a:gdLst/>
              <a:ahLst/>
              <a:cxnLst/>
              <a:rect l="l" t="t" r="r" b="b"/>
              <a:pathLst>
                <a:path w="3864" h="4403" extrusionOk="0">
                  <a:moveTo>
                    <a:pt x="1457" y="1"/>
                  </a:moveTo>
                  <a:cubicBezTo>
                    <a:pt x="1109" y="1"/>
                    <a:pt x="792" y="381"/>
                    <a:pt x="602" y="729"/>
                  </a:cubicBezTo>
                  <a:cubicBezTo>
                    <a:pt x="222" y="1363"/>
                    <a:pt x="32" y="1933"/>
                    <a:pt x="0" y="3009"/>
                  </a:cubicBezTo>
                  <a:lnTo>
                    <a:pt x="0" y="3073"/>
                  </a:lnTo>
                  <a:cubicBezTo>
                    <a:pt x="0" y="3801"/>
                    <a:pt x="855" y="4403"/>
                    <a:pt x="1932" y="4403"/>
                  </a:cubicBezTo>
                  <a:cubicBezTo>
                    <a:pt x="3009" y="4403"/>
                    <a:pt x="3864" y="3801"/>
                    <a:pt x="3864" y="3073"/>
                  </a:cubicBezTo>
                  <a:lnTo>
                    <a:pt x="3864" y="3009"/>
                  </a:lnTo>
                  <a:cubicBezTo>
                    <a:pt x="3832" y="1901"/>
                    <a:pt x="3642" y="1331"/>
                    <a:pt x="3230" y="666"/>
                  </a:cubicBezTo>
                  <a:cubicBezTo>
                    <a:pt x="3040" y="349"/>
                    <a:pt x="2724" y="1"/>
                    <a:pt x="2407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36"/>
            <p:cNvSpPr/>
            <p:nvPr/>
          </p:nvSpPr>
          <p:spPr>
            <a:xfrm>
              <a:off x="4814300" y="2710600"/>
              <a:ext cx="106100" cy="119575"/>
            </a:xfrm>
            <a:custGeom>
              <a:avLst/>
              <a:gdLst/>
              <a:ahLst/>
              <a:cxnLst/>
              <a:rect l="l" t="t" r="r" b="b"/>
              <a:pathLst>
                <a:path w="4244" h="4783" extrusionOk="0">
                  <a:moveTo>
                    <a:pt x="2597" y="381"/>
                  </a:moveTo>
                  <a:cubicBezTo>
                    <a:pt x="2787" y="381"/>
                    <a:pt x="3040" y="603"/>
                    <a:pt x="3262" y="983"/>
                  </a:cubicBezTo>
                  <a:cubicBezTo>
                    <a:pt x="3674" y="1616"/>
                    <a:pt x="3832" y="2186"/>
                    <a:pt x="3864" y="3231"/>
                  </a:cubicBezTo>
                  <a:lnTo>
                    <a:pt x="3864" y="3263"/>
                  </a:lnTo>
                  <a:cubicBezTo>
                    <a:pt x="3864" y="3896"/>
                    <a:pt x="3072" y="4403"/>
                    <a:pt x="2122" y="4403"/>
                  </a:cubicBezTo>
                  <a:cubicBezTo>
                    <a:pt x="1172" y="4403"/>
                    <a:pt x="380" y="3896"/>
                    <a:pt x="380" y="3263"/>
                  </a:cubicBezTo>
                  <a:lnTo>
                    <a:pt x="380" y="3231"/>
                  </a:lnTo>
                  <a:cubicBezTo>
                    <a:pt x="412" y="2218"/>
                    <a:pt x="570" y="1679"/>
                    <a:pt x="950" y="1014"/>
                  </a:cubicBezTo>
                  <a:cubicBezTo>
                    <a:pt x="1172" y="634"/>
                    <a:pt x="1457" y="381"/>
                    <a:pt x="1647" y="381"/>
                  </a:cubicBezTo>
                  <a:close/>
                  <a:moveTo>
                    <a:pt x="1647" y="1"/>
                  </a:moveTo>
                  <a:cubicBezTo>
                    <a:pt x="1172" y="1"/>
                    <a:pt x="824" y="508"/>
                    <a:pt x="634" y="824"/>
                  </a:cubicBezTo>
                  <a:cubicBezTo>
                    <a:pt x="190" y="1521"/>
                    <a:pt x="32" y="2154"/>
                    <a:pt x="0" y="3199"/>
                  </a:cubicBezTo>
                  <a:lnTo>
                    <a:pt x="0" y="3263"/>
                  </a:lnTo>
                  <a:cubicBezTo>
                    <a:pt x="0" y="4086"/>
                    <a:pt x="950" y="4783"/>
                    <a:pt x="2122" y="4783"/>
                  </a:cubicBezTo>
                  <a:cubicBezTo>
                    <a:pt x="3294" y="4783"/>
                    <a:pt x="4244" y="4086"/>
                    <a:pt x="4244" y="3263"/>
                  </a:cubicBezTo>
                  <a:lnTo>
                    <a:pt x="4244" y="3199"/>
                  </a:lnTo>
                  <a:cubicBezTo>
                    <a:pt x="4181" y="2123"/>
                    <a:pt x="4022" y="1458"/>
                    <a:pt x="3579" y="761"/>
                  </a:cubicBezTo>
                  <a:cubicBezTo>
                    <a:pt x="3389" y="476"/>
                    <a:pt x="3040" y="1"/>
                    <a:pt x="259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36"/>
            <p:cNvSpPr/>
            <p:nvPr/>
          </p:nvSpPr>
          <p:spPr>
            <a:xfrm>
              <a:off x="4842000" y="2670225"/>
              <a:ext cx="52275" cy="54650"/>
            </a:xfrm>
            <a:custGeom>
              <a:avLst/>
              <a:gdLst/>
              <a:ahLst/>
              <a:cxnLst/>
              <a:rect l="l" t="t" r="r" b="b"/>
              <a:pathLst>
                <a:path w="2091" h="2186" extrusionOk="0">
                  <a:moveTo>
                    <a:pt x="1046" y="1"/>
                  </a:moveTo>
                  <a:cubicBezTo>
                    <a:pt x="476" y="1"/>
                    <a:pt x="1" y="508"/>
                    <a:pt x="1" y="1109"/>
                  </a:cubicBezTo>
                  <a:cubicBezTo>
                    <a:pt x="1" y="1711"/>
                    <a:pt x="476" y="2186"/>
                    <a:pt x="1046" y="2186"/>
                  </a:cubicBezTo>
                  <a:cubicBezTo>
                    <a:pt x="1616" y="2186"/>
                    <a:pt x="2091" y="1711"/>
                    <a:pt x="2091" y="1109"/>
                  </a:cubicBezTo>
                  <a:cubicBezTo>
                    <a:pt x="2091" y="508"/>
                    <a:pt x="1616" y="1"/>
                    <a:pt x="10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36"/>
            <p:cNvSpPr/>
            <p:nvPr/>
          </p:nvSpPr>
          <p:spPr>
            <a:xfrm>
              <a:off x="4837250" y="2665475"/>
              <a:ext cx="61775" cy="64150"/>
            </a:xfrm>
            <a:custGeom>
              <a:avLst/>
              <a:gdLst/>
              <a:ahLst/>
              <a:cxnLst/>
              <a:rect l="l" t="t" r="r" b="b"/>
              <a:pathLst>
                <a:path w="2471" h="2566" extrusionOk="0">
                  <a:moveTo>
                    <a:pt x="1236" y="381"/>
                  </a:moveTo>
                  <a:cubicBezTo>
                    <a:pt x="1711" y="381"/>
                    <a:pt x="2122" y="793"/>
                    <a:pt x="2122" y="1299"/>
                  </a:cubicBezTo>
                  <a:cubicBezTo>
                    <a:pt x="2122" y="1806"/>
                    <a:pt x="1711" y="2218"/>
                    <a:pt x="1236" y="2218"/>
                  </a:cubicBezTo>
                  <a:cubicBezTo>
                    <a:pt x="761" y="2218"/>
                    <a:pt x="381" y="1806"/>
                    <a:pt x="381" y="1299"/>
                  </a:cubicBezTo>
                  <a:cubicBezTo>
                    <a:pt x="381" y="793"/>
                    <a:pt x="761" y="381"/>
                    <a:pt x="1236" y="381"/>
                  </a:cubicBezTo>
                  <a:close/>
                  <a:moveTo>
                    <a:pt x="1236" y="1"/>
                  </a:moveTo>
                  <a:cubicBezTo>
                    <a:pt x="539" y="1"/>
                    <a:pt x="1" y="603"/>
                    <a:pt x="1" y="1299"/>
                  </a:cubicBezTo>
                  <a:cubicBezTo>
                    <a:pt x="1" y="1996"/>
                    <a:pt x="539" y="2566"/>
                    <a:pt x="1236" y="2566"/>
                  </a:cubicBezTo>
                  <a:cubicBezTo>
                    <a:pt x="1932" y="2566"/>
                    <a:pt x="2471" y="1996"/>
                    <a:pt x="2471" y="1299"/>
                  </a:cubicBezTo>
                  <a:cubicBezTo>
                    <a:pt x="2471" y="571"/>
                    <a:pt x="1932" y="1"/>
                    <a:pt x="12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36"/>
            <p:cNvSpPr/>
            <p:nvPr/>
          </p:nvSpPr>
          <p:spPr>
            <a:xfrm>
              <a:off x="4871300" y="2694775"/>
              <a:ext cx="101375" cy="76825"/>
            </a:xfrm>
            <a:custGeom>
              <a:avLst/>
              <a:gdLst/>
              <a:ahLst/>
              <a:cxnLst/>
              <a:rect l="l" t="t" r="r" b="b"/>
              <a:pathLst>
                <a:path w="4055" h="3073" extrusionOk="0">
                  <a:moveTo>
                    <a:pt x="222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0" y="2851"/>
                  </a:lnTo>
                  <a:cubicBezTo>
                    <a:pt x="0" y="2977"/>
                    <a:pt x="95" y="3072"/>
                    <a:pt x="222" y="3072"/>
                  </a:cubicBezTo>
                  <a:lnTo>
                    <a:pt x="3864" y="3072"/>
                  </a:lnTo>
                  <a:cubicBezTo>
                    <a:pt x="3959" y="3072"/>
                    <a:pt x="4054" y="2977"/>
                    <a:pt x="4054" y="2851"/>
                  </a:cubicBezTo>
                  <a:lnTo>
                    <a:pt x="4054" y="191"/>
                  </a:lnTo>
                  <a:cubicBezTo>
                    <a:pt x="4054" y="96"/>
                    <a:pt x="3959" y="1"/>
                    <a:pt x="38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36"/>
            <p:cNvSpPr/>
            <p:nvPr/>
          </p:nvSpPr>
          <p:spPr>
            <a:xfrm>
              <a:off x="4867350" y="2690025"/>
              <a:ext cx="110075" cy="86325"/>
            </a:xfrm>
            <a:custGeom>
              <a:avLst/>
              <a:gdLst/>
              <a:ahLst/>
              <a:cxnLst/>
              <a:rect l="l" t="t" r="r" b="b"/>
              <a:pathLst>
                <a:path w="4403" h="3453" extrusionOk="0">
                  <a:moveTo>
                    <a:pt x="4022" y="381"/>
                  </a:moveTo>
                  <a:lnTo>
                    <a:pt x="4022" y="3041"/>
                  </a:lnTo>
                  <a:cubicBezTo>
                    <a:pt x="4022" y="3072"/>
                    <a:pt x="4022" y="3072"/>
                    <a:pt x="4022" y="3072"/>
                  </a:cubicBezTo>
                  <a:lnTo>
                    <a:pt x="380" y="3072"/>
                  </a:lnTo>
                  <a:cubicBezTo>
                    <a:pt x="380" y="3072"/>
                    <a:pt x="348" y="3072"/>
                    <a:pt x="348" y="3041"/>
                  </a:cubicBezTo>
                  <a:lnTo>
                    <a:pt x="348" y="381"/>
                  </a:lnTo>
                  <a:close/>
                  <a:moveTo>
                    <a:pt x="380" y="1"/>
                  </a:moveTo>
                  <a:cubicBezTo>
                    <a:pt x="158" y="1"/>
                    <a:pt x="0" y="191"/>
                    <a:pt x="0" y="381"/>
                  </a:cubicBezTo>
                  <a:lnTo>
                    <a:pt x="0" y="3041"/>
                  </a:lnTo>
                  <a:cubicBezTo>
                    <a:pt x="0" y="3262"/>
                    <a:pt x="158" y="3452"/>
                    <a:pt x="380" y="3452"/>
                  </a:cubicBezTo>
                  <a:lnTo>
                    <a:pt x="4022" y="3452"/>
                  </a:lnTo>
                  <a:cubicBezTo>
                    <a:pt x="4244" y="3452"/>
                    <a:pt x="4402" y="3262"/>
                    <a:pt x="4402" y="3041"/>
                  </a:cubicBezTo>
                  <a:lnTo>
                    <a:pt x="4402" y="381"/>
                  </a:lnTo>
                  <a:cubicBezTo>
                    <a:pt x="4402" y="191"/>
                    <a:pt x="4244" y="1"/>
                    <a:pt x="40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36"/>
            <p:cNvSpPr/>
            <p:nvPr/>
          </p:nvSpPr>
          <p:spPr>
            <a:xfrm>
              <a:off x="4914050" y="2732775"/>
              <a:ext cx="16650" cy="55450"/>
            </a:xfrm>
            <a:custGeom>
              <a:avLst/>
              <a:gdLst/>
              <a:ahLst/>
              <a:cxnLst/>
              <a:rect l="l" t="t" r="r" b="b"/>
              <a:pathLst>
                <a:path w="666" h="2218" extrusionOk="0">
                  <a:moveTo>
                    <a:pt x="317" y="1"/>
                  </a:moveTo>
                  <a:cubicBezTo>
                    <a:pt x="159" y="1"/>
                    <a:pt x="1" y="191"/>
                    <a:pt x="1" y="412"/>
                  </a:cubicBezTo>
                  <a:lnTo>
                    <a:pt x="1" y="2217"/>
                  </a:lnTo>
                  <a:lnTo>
                    <a:pt x="666" y="2217"/>
                  </a:lnTo>
                  <a:lnTo>
                    <a:pt x="666" y="412"/>
                  </a:lnTo>
                  <a:cubicBezTo>
                    <a:pt x="666" y="191"/>
                    <a:pt x="507" y="1"/>
                    <a:pt x="3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36"/>
            <p:cNvSpPr/>
            <p:nvPr/>
          </p:nvSpPr>
          <p:spPr>
            <a:xfrm>
              <a:off x="4909300" y="2728025"/>
              <a:ext cx="26150" cy="64950"/>
            </a:xfrm>
            <a:custGeom>
              <a:avLst/>
              <a:gdLst/>
              <a:ahLst/>
              <a:cxnLst/>
              <a:rect l="l" t="t" r="r" b="b"/>
              <a:pathLst>
                <a:path w="1046" h="2598" extrusionOk="0">
                  <a:moveTo>
                    <a:pt x="507" y="1"/>
                  </a:moveTo>
                  <a:cubicBezTo>
                    <a:pt x="222" y="1"/>
                    <a:pt x="1" y="286"/>
                    <a:pt x="1" y="602"/>
                  </a:cubicBezTo>
                  <a:lnTo>
                    <a:pt x="1" y="2407"/>
                  </a:lnTo>
                  <a:cubicBezTo>
                    <a:pt x="1" y="2502"/>
                    <a:pt x="64" y="2597"/>
                    <a:pt x="191" y="2597"/>
                  </a:cubicBezTo>
                  <a:cubicBezTo>
                    <a:pt x="286" y="2597"/>
                    <a:pt x="381" y="2502"/>
                    <a:pt x="381" y="2407"/>
                  </a:cubicBezTo>
                  <a:lnTo>
                    <a:pt x="381" y="602"/>
                  </a:lnTo>
                  <a:cubicBezTo>
                    <a:pt x="381" y="476"/>
                    <a:pt x="444" y="381"/>
                    <a:pt x="507" y="381"/>
                  </a:cubicBezTo>
                  <a:cubicBezTo>
                    <a:pt x="602" y="381"/>
                    <a:pt x="666" y="476"/>
                    <a:pt x="666" y="602"/>
                  </a:cubicBezTo>
                  <a:lnTo>
                    <a:pt x="666" y="2407"/>
                  </a:lnTo>
                  <a:cubicBezTo>
                    <a:pt x="666" y="2502"/>
                    <a:pt x="761" y="2597"/>
                    <a:pt x="856" y="2597"/>
                  </a:cubicBezTo>
                  <a:cubicBezTo>
                    <a:pt x="951" y="2597"/>
                    <a:pt x="1046" y="2502"/>
                    <a:pt x="1046" y="2407"/>
                  </a:cubicBezTo>
                  <a:lnTo>
                    <a:pt x="1046" y="602"/>
                  </a:lnTo>
                  <a:cubicBezTo>
                    <a:pt x="1046" y="286"/>
                    <a:pt x="824" y="1"/>
                    <a:pt x="50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36"/>
            <p:cNvSpPr/>
            <p:nvPr/>
          </p:nvSpPr>
          <p:spPr>
            <a:xfrm>
              <a:off x="4792125" y="2793750"/>
              <a:ext cx="207450" cy="114025"/>
            </a:xfrm>
            <a:custGeom>
              <a:avLst/>
              <a:gdLst/>
              <a:ahLst/>
              <a:cxnLst/>
              <a:rect l="l" t="t" r="r" b="b"/>
              <a:pathLst>
                <a:path w="8298" h="4561" extrusionOk="0">
                  <a:moveTo>
                    <a:pt x="0" y="0"/>
                  </a:moveTo>
                  <a:lnTo>
                    <a:pt x="0" y="4465"/>
                  </a:lnTo>
                  <a:cubicBezTo>
                    <a:pt x="0" y="4497"/>
                    <a:pt x="32" y="4560"/>
                    <a:pt x="64" y="4560"/>
                  </a:cubicBezTo>
                  <a:lnTo>
                    <a:pt x="8234" y="4560"/>
                  </a:lnTo>
                  <a:cubicBezTo>
                    <a:pt x="8266" y="4560"/>
                    <a:pt x="8298" y="4497"/>
                    <a:pt x="8298" y="4465"/>
                  </a:cubicBezTo>
                  <a:lnTo>
                    <a:pt x="8298" y="32"/>
                  </a:lnTo>
                  <a:lnTo>
                    <a:pt x="8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36"/>
            <p:cNvSpPr/>
            <p:nvPr/>
          </p:nvSpPr>
          <p:spPr>
            <a:xfrm>
              <a:off x="4787375" y="2789775"/>
              <a:ext cx="216950" cy="122750"/>
            </a:xfrm>
            <a:custGeom>
              <a:avLst/>
              <a:gdLst/>
              <a:ahLst/>
              <a:cxnLst/>
              <a:rect l="l" t="t" r="r" b="b"/>
              <a:pathLst>
                <a:path w="8678" h="4910" extrusionOk="0">
                  <a:moveTo>
                    <a:pt x="8298" y="381"/>
                  </a:moveTo>
                  <a:lnTo>
                    <a:pt x="8298" y="4529"/>
                  </a:lnTo>
                  <a:lnTo>
                    <a:pt x="381" y="4529"/>
                  </a:lnTo>
                  <a:lnTo>
                    <a:pt x="381" y="381"/>
                  </a:lnTo>
                  <a:close/>
                  <a:moveTo>
                    <a:pt x="190" y="1"/>
                  </a:moveTo>
                  <a:cubicBezTo>
                    <a:pt x="64" y="1"/>
                    <a:pt x="0" y="64"/>
                    <a:pt x="0" y="191"/>
                  </a:cubicBezTo>
                  <a:lnTo>
                    <a:pt x="0" y="4624"/>
                  </a:lnTo>
                  <a:cubicBezTo>
                    <a:pt x="0" y="4783"/>
                    <a:pt x="127" y="4909"/>
                    <a:pt x="254" y="4909"/>
                  </a:cubicBezTo>
                  <a:lnTo>
                    <a:pt x="8424" y="4878"/>
                  </a:lnTo>
                  <a:cubicBezTo>
                    <a:pt x="8551" y="4878"/>
                    <a:pt x="8678" y="4751"/>
                    <a:pt x="8678" y="4624"/>
                  </a:cubicBezTo>
                  <a:lnTo>
                    <a:pt x="8678" y="191"/>
                  </a:lnTo>
                  <a:cubicBezTo>
                    <a:pt x="8678" y="64"/>
                    <a:pt x="8614" y="1"/>
                    <a:pt x="84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36"/>
            <p:cNvSpPr/>
            <p:nvPr/>
          </p:nvSpPr>
          <p:spPr>
            <a:xfrm>
              <a:off x="4784200" y="2784250"/>
              <a:ext cx="223300" cy="18225"/>
            </a:xfrm>
            <a:custGeom>
              <a:avLst/>
              <a:gdLst/>
              <a:ahLst/>
              <a:cxnLst/>
              <a:rect l="l" t="t" r="r" b="b"/>
              <a:pathLst>
                <a:path w="8932" h="729" extrusionOk="0">
                  <a:moveTo>
                    <a:pt x="254" y="0"/>
                  </a:moveTo>
                  <a:cubicBezTo>
                    <a:pt x="127" y="0"/>
                    <a:pt x="1" y="95"/>
                    <a:pt x="1" y="253"/>
                  </a:cubicBezTo>
                  <a:lnTo>
                    <a:pt x="1" y="443"/>
                  </a:lnTo>
                  <a:cubicBezTo>
                    <a:pt x="1" y="602"/>
                    <a:pt x="127" y="729"/>
                    <a:pt x="254" y="729"/>
                  </a:cubicBezTo>
                  <a:lnTo>
                    <a:pt x="8678" y="729"/>
                  </a:lnTo>
                  <a:cubicBezTo>
                    <a:pt x="8836" y="729"/>
                    <a:pt x="8931" y="602"/>
                    <a:pt x="8931" y="443"/>
                  </a:cubicBezTo>
                  <a:lnTo>
                    <a:pt x="8931" y="253"/>
                  </a:lnTo>
                  <a:cubicBezTo>
                    <a:pt x="8931" y="95"/>
                    <a:pt x="8836" y="0"/>
                    <a:pt x="86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36"/>
            <p:cNvSpPr/>
            <p:nvPr/>
          </p:nvSpPr>
          <p:spPr>
            <a:xfrm>
              <a:off x="4779450" y="2779500"/>
              <a:ext cx="232800" cy="26925"/>
            </a:xfrm>
            <a:custGeom>
              <a:avLst/>
              <a:gdLst/>
              <a:ahLst/>
              <a:cxnLst/>
              <a:rect l="l" t="t" r="r" b="b"/>
              <a:pathLst>
                <a:path w="9312" h="1077" extrusionOk="0">
                  <a:moveTo>
                    <a:pt x="8868" y="348"/>
                  </a:moveTo>
                  <a:cubicBezTo>
                    <a:pt x="8900" y="348"/>
                    <a:pt x="8931" y="412"/>
                    <a:pt x="8931" y="443"/>
                  </a:cubicBezTo>
                  <a:lnTo>
                    <a:pt x="8931" y="633"/>
                  </a:lnTo>
                  <a:cubicBezTo>
                    <a:pt x="8931" y="697"/>
                    <a:pt x="8900" y="729"/>
                    <a:pt x="8868" y="729"/>
                  </a:cubicBezTo>
                  <a:lnTo>
                    <a:pt x="444" y="729"/>
                  </a:lnTo>
                  <a:cubicBezTo>
                    <a:pt x="412" y="729"/>
                    <a:pt x="381" y="697"/>
                    <a:pt x="381" y="633"/>
                  </a:cubicBezTo>
                  <a:lnTo>
                    <a:pt x="381" y="443"/>
                  </a:lnTo>
                  <a:cubicBezTo>
                    <a:pt x="381" y="380"/>
                    <a:pt x="412" y="348"/>
                    <a:pt x="444" y="348"/>
                  </a:cubicBezTo>
                  <a:close/>
                  <a:moveTo>
                    <a:pt x="444" y="0"/>
                  </a:moveTo>
                  <a:cubicBezTo>
                    <a:pt x="191" y="0"/>
                    <a:pt x="1" y="190"/>
                    <a:pt x="1" y="443"/>
                  </a:cubicBezTo>
                  <a:lnTo>
                    <a:pt x="1" y="633"/>
                  </a:lnTo>
                  <a:cubicBezTo>
                    <a:pt x="1" y="887"/>
                    <a:pt x="191" y="1077"/>
                    <a:pt x="444" y="1077"/>
                  </a:cubicBezTo>
                  <a:lnTo>
                    <a:pt x="8868" y="1077"/>
                  </a:lnTo>
                  <a:cubicBezTo>
                    <a:pt x="9121" y="1077"/>
                    <a:pt x="9311" y="887"/>
                    <a:pt x="9311" y="633"/>
                  </a:cubicBezTo>
                  <a:lnTo>
                    <a:pt x="9311" y="443"/>
                  </a:lnTo>
                  <a:cubicBezTo>
                    <a:pt x="9311" y="190"/>
                    <a:pt x="9121" y="0"/>
                    <a:pt x="88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36"/>
            <p:cNvSpPr/>
            <p:nvPr/>
          </p:nvSpPr>
          <p:spPr>
            <a:xfrm>
              <a:off x="4838050" y="2766025"/>
              <a:ext cx="24575" cy="17450"/>
            </a:xfrm>
            <a:custGeom>
              <a:avLst/>
              <a:gdLst/>
              <a:ahLst/>
              <a:cxnLst/>
              <a:rect l="l" t="t" r="r" b="b"/>
              <a:pathLst>
                <a:path w="983" h="698" extrusionOk="0">
                  <a:moveTo>
                    <a:pt x="444" y="1"/>
                  </a:moveTo>
                  <a:cubicBezTo>
                    <a:pt x="190" y="1"/>
                    <a:pt x="0" y="222"/>
                    <a:pt x="0" y="444"/>
                  </a:cubicBezTo>
                  <a:lnTo>
                    <a:pt x="0" y="476"/>
                  </a:lnTo>
                  <a:cubicBezTo>
                    <a:pt x="0" y="602"/>
                    <a:pt x="95" y="697"/>
                    <a:pt x="222" y="697"/>
                  </a:cubicBezTo>
                  <a:lnTo>
                    <a:pt x="760" y="697"/>
                  </a:lnTo>
                  <a:cubicBezTo>
                    <a:pt x="887" y="697"/>
                    <a:pt x="982" y="602"/>
                    <a:pt x="982" y="476"/>
                  </a:cubicBezTo>
                  <a:lnTo>
                    <a:pt x="982" y="444"/>
                  </a:lnTo>
                  <a:cubicBezTo>
                    <a:pt x="982" y="222"/>
                    <a:pt x="760" y="1"/>
                    <a:pt x="5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36"/>
            <p:cNvSpPr/>
            <p:nvPr/>
          </p:nvSpPr>
          <p:spPr>
            <a:xfrm>
              <a:off x="4833300" y="2761275"/>
              <a:ext cx="34075" cy="26950"/>
            </a:xfrm>
            <a:custGeom>
              <a:avLst/>
              <a:gdLst/>
              <a:ahLst/>
              <a:cxnLst/>
              <a:rect l="l" t="t" r="r" b="b"/>
              <a:pathLst>
                <a:path w="1363" h="1078" extrusionOk="0">
                  <a:moveTo>
                    <a:pt x="729" y="381"/>
                  </a:moveTo>
                  <a:cubicBezTo>
                    <a:pt x="855" y="381"/>
                    <a:pt x="982" y="507"/>
                    <a:pt x="982" y="634"/>
                  </a:cubicBezTo>
                  <a:lnTo>
                    <a:pt x="982" y="666"/>
                  </a:lnTo>
                  <a:cubicBezTo>
                    <a:pt x="982" y="697"/>
                    <a:pt x="950" y="697"/>
                    <a:pt x="950" y="697"/>
                  </a:cubicBezTo>
                  <a:lnTo>
                    <a:pt x="412" y="697"/>
                  </a:lnTo>
                  <a:cubicBezTo>
                    <a:pt x="380" y="697"/>
                    <a:pt x="380" y="697"/>
                    <a:pt x="380" y="666"/>
                  </a:cubicBezTo>
                  <a:lnTo>
                    <a:pt x="380" y="634"/>
                  </a:lnTo>
                  <a:cubicBezTo>
                    <a:pt x="380" y="507"/>
                    <a:pt x="475" y="381"/>
                    <a:pt x="634" y="381"/>
                  </a:cubicBezTo>
                  <a:close/>
                  <a:moveTo>
                    <a:pt x="634" y="1"/>
                  </a:moveTo>
                  <a:cubicBezTo>
                    <a:pt x="285" y="1"/>
                    <a:pt x="0" y="286"/>
                    <a:pt x="0" y="634"/>
                  </a:cubicBezTo>
                  <a:lnTo>
                    <a:pt x="0" y="666"/>
                  </a:lnTo>
                  <a:cubicBezTo>
                    <a:pt x="0" y="919"/>
                    <a:pt x="190" y="1077"/>
                    <a:pt x="412" y="1077"/>
                  </a:cubicBezTo>
                  <a:lnTo>
                    <a:pt x="950" y="1077"/>
                  </a:lnTo>
                  <a:cubicBezTo>
                    <a:pt x="1172" y="1077"/>
                    <a:pt x="1362" y="919"/>
                    <a:pt x="1362" y="666"/>
                  </a:cubicBezTo>
                  <a:lnTo>
                    <a:pt x="1362" y="634"/>
                  </a:lnTo>
                  <a:cubicBezTo>
                    <a:pt x="1362" y="286"/>
                    <a:pt x="1077" y="1"/>
                    <a:pt x="72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36"/>
            <p:cNvSpPr/>
            <p:nvPr/>
          </p:nvSpPr>
          <p:spPr>
            <a:xfrm>
              <a:off x="4787375" y="2880050"/>
              <a:ext cx="216950" cy="9525"/>
            </a:xfrm>
            <a:custGeom>
              <a:avLst/>
              <a:gdLst/>
              <a:ahLst/>
              <a:cxnLst/>
              <a:rect l="l" t="t" r="r" b="b"/>
              <a:pathLst>
                <a:path w="8678" h="381" extrusionOk="0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cubicBezTo>
                    <a:pt x="0" y="285"/>
                    <a:pt x="64" y="380"/>
                    <a:pt x="190" y="380"/>
                  </a:cubicBezTo>
                  <a:lnTo>
                    <a:pt x="8488" y="380"/>
                  </a:lnTo>
                  <a:cubicBezTo>
                    <a:pt x="8614" y="380"/>
                    <a:pt x="8678" y="285"/>
                    <a:pt x="8678" y="190"/>
                  </a:cubicBezTo>
                  <a:cubicBezTo>
                    <a:pt x="8678" y="95"/>
                    <a:pt x="8614" y="0"/>
                    <a:pt x="848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36"/>
            <p:cNvSpPr/>
            <p:nvPr/>
          </p:nvSpPr>
          <p:spPr>
            <a:xfrm>
              <a:off x="4787375" y="2820650"/>
              <a:ext cx="216950" cy="9525"/>
            </a:xfrm>
            <a:custGeom>
              <a:avLst/>
              <a:gdLst/>
              <a:ahLst/>
              <a:cxnLst/>
              <a:rect l="l" t="t" r="r" b="b"/>
              <a:pathLst>
                <a:path w="8678" h="381" extrusionOk="0">
                  <a:moveTo>
                    <a:pt x="190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81"/>
                    <a:pt x="190" y="381"/>
                  </a:cubicBezTo>
                  <a:lnTo>
                    <a:pt x="8488" y="381"/>
                  </a:lnTo>
                  <a:cubicBezTo>
                    <a:pt x="8614" y="381"/>
                    <a:pt x="8678" y="286"/>
                    <a:pt x="8678" y="191"/>
                  </a:cubicBezTo>
                  <a:cubicBezTo>
                    <a:pt x="8678" y="96"/>
                    <a:pt x="8614" y="1"/>
                    <a:pt x="84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6"/>
            <p:cNvSpPr/>
            <p:nvPr/>
          </p:nvSpPr>
          <p:spPr>
            <a:xfrm>
              <a:off x="5140475" y="2650450"/>
              <a:ext cx="213000" cy="270000"/>
            </a:xfrm>
            <a:custGeom>
              <a:avLst/>
              <a:gdLst/>
              <a:ahLst/>
              <a:cxnLst/>
              <a:rect l="l" t="t" r="r" b="b"/>
              <a:pathLst>
                <a:path w="8520" h="10800" extrusionOk="0">
                  <a:moveTo>
                    <a:pt x="761" y="0"/>
                  </a:moveTo>
                  <a:cubicBezTo>
                    <a:pt x="349" y="0"/>
                    <a:pt x="1" y="348"/>
                    <a:pt x="1" y="728"/>
                  </a:cubicBezTo>
                  <a:lnTo>
                    <a:pt x="1" y="10039"/>
                  </a:lnTo>
                  <a:cubicBezTo>
                    <a:pt x="1" y="10451"/>
                    <a:pt x="349" y="10799"/>
                    <a:pt x="761" y="10799"/>
                  </a:cubicBezTo>
                  <a:lnTo>
                    <a:pt x="7760" y="10799"/>
                  </a:lnTo>
                  <a:cubicBezTo>
                    <a:pt x="8171" y="10799"/>
                    <a:pt x="8520" y="10451"/>
                    <a:pt x="8520" y="10039"/>
                  </a:cubicBezTo>
                  <a:lnTo>
                    <a:pt x="8520" y="728"/>
                  </a:lnTo>
                  <a:cubicBezTo>
                    <a:pt x="8520" y="348"/>
                    <a:pt x="8171" y="0"/>
                    <a:pt x="776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6"/>
            <p:cNvSpPr/>
            <p:nvPr/>
          </p:nvSpPr>
          <p:spPr>
            <a:xfrm>
              <a:off x="5136525" y="2645700"/>
              <a:ext cx="221700" cy="278700"/>
            </a:xfrm>
            <a:custGeom>
              <a:avLst/>
              <a:gdLst/>
              <a:ahLst/>
              <a:cxnLst/>
              <a:rect l="l" t="t" r="r" b="b"/>
              <a:pathLst>
                <a:path w="8868" h="11148" extrusionOk="0">
                  <a:moveTo>
                    <a:pt x="7949" y="380"/>
                  </a:moveTo>
                  <a:cubicBezTo>
                    <a:pt x="8234" y="380"/>
                    <a:pt x="8488" y="633"/>
                    <a:pt x="8488" y="918"/>
                  </a:cubicBezTo>
                  <a:lnTo>
                    <a:pt x="8488" y="10229"/>
                  </a:lnTo>
                  <a:cubicBezTo>
                    <a:pt x="8488" y="10546"/>
                    <a:pt x="8234" y="10799"/>
                    <a:pt x="7949" y="10799"/>
                  </a:cubicBezTo>
                  <a:lnTo>
                    <a:pt x="919" y="10799"/>
                  </a:lnTo>
                  <a:cubicBezTo>
                    <a:pt x="602" y="10799"/>
                    <a:pt x="381" y="10546"/>
                    <a:pt x="381" y="10229"/>
                  </a:cubicBezTo>
                  <a:lnTo>
                    <a:pt x="381" y="918"/>
                  </a:lnTo>
                  <a:cubicBezTo>
                    <a:pt x="381" y="633"/>
                    <a:pt x="602" y="380"/>
                    <a:pt x="919" y="380"/>
                  </a:cubicBezTo>
                  <a:close/>
                  <a:moveTo>
                    <a:pt x="919" y="0"/>
                  </a:moveTo>
                  <a:cubicBezTo>
                    <a:pt x="412" y="0"/>
                    <a:pt x="1" y="412"/>
                    <a:pt x="1" y="918"/>
                  </a:cubicBezTo>
                  <a:lnTo>
                    <a:pt x="1" y="10229"/>
                  </a:lnTo>
                  <a:cubicBezTo>
                    <a:pt x="1" y="10736"/>
                    <a:pt x="412" y="11148"/>
                    <a:pt x="919" y="11148"/>
                  </a:cubicBezTo>
                  <a:lnTo>
                    <a:pt x="7918" y="11148"/>
                  </a:lnTo>
                  <a:cubicBezTo>
                    <a:pt x="8456" y="11148"/>
                    <a:pt x="8868" y="10736"/>
                    <a:pt x="8868" y="10229"/>
                  </a:cubicBezTo>
                  <a:lnTo>
                    <a:pt x="8868" y="918"/>
                  </a:lnTo>
                  <a:cubicBezTo>
                    <a:pt x="8868" y="412"/>
                    <a:pt x="8425" y="0"/>
                    <a:pt x="791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6"/>
            <p:cNvSpPr/>
            <p:nvPr/>
          </p:nvSpPr>
          <p:spPr>
            <a:xfrm>
              <a:off x="5196700" y="2615600"/>
              <a:ext cx="102150" cy="62575"/>
            </a:xfrm>
            <a:custGeom>
              <a:avLst/>
              <a:gdLst/>
              <a:ahLst/>
              <a:cxnLst/>
              <a:rect l="l" t="t" r="r" b="b"/>
              <a:pathLst>
                <a:path w="4086" h="2503" extrusionOk="0">
                  <a:moveTo>
                    <a:pt x="2059" y="1"/>
                  </a:moveTo>
                  <a:cubicBezTo>
                    <a:pt x="1647" y="1"/>
                    <a:pt x="1299" y="254"/>
                    <a:pt x="1299" y="729"/>
                  </a:cubicBezTo>
                  <a:lnTo>
                    <a:pt x="1299" y="792"/>
                  </a:lnTo>
                  <a:cubicBezTo>
                    <a:pt x="1299" y="951"/>
                    <a:pt x="1140" y="1109"/>
                    <a:pt x="982" y="1109"/>
                  </a:cubicBezTo>
                  <a:lnTo>
                    <a:pt x="412" y="1109"/>
                  </a:lnTo>
                  <a:cubicBezTo>
                    <a:pt x="285" y="1109"/>
                    <a:pt x="159" y="1204"/>
                    <a:pt x="159" y="1331"/>
                  </a:cubicBezTo>
                  <a:lnTo>
                    <a:pt x="0" y="2503"/>
                  </a:lnTo>
                  <a:lnTo>
                    <a:pt x="4086" y="2503"/>
                  </a:lnTo>
                  <a:lnTo>
                    <a:pt x="3959" y="1331"/>
                  </a:lnTo>
                  <a:cubicBezTo>
                    <a:pt x="3959" y="1204"/>
                    <a:pt x="3832" y="1109"/>
                    <a:pt x="3706" y="1109"/>
                  </a:cubicBezTo>
                  <a:lnTo>
                    <a:pt x="3136" y="1109"/>
                  </a:lnTo>
                  <a:cubicBezTo>
                    <a:pt x="2946" y="1109"/>
                    <a:pt x="2819" y="951"/>
                    <a:pt x="2819" y="761"/>
                  </a:cubicBezTo>
                  <a:cubicBezTo>
                    <a:pt x="2787" y="286"/>
                    <a:pt x="2471" y="1"/>
                    <a:pt x="205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6"/>
            <p:cNvSpPr/>
            <p:nvPr/>
          </p:nvSpPr>
          <p:spPr>
            <a:xfrm>
              <a:off x="5191950" y="2610850"/>
              <a:ext cx="112450" cy="72075"/>
            </a:xfrm>
            <a:custGeom>
              <a:avLst/>
              <a:gdLst/>
              <a:ahLst/>
              <a:cxnLst/>
              <a:rect l="l" t="t" r="r" b="b"/>
              <a:pathLst>
                <a:path w="4498" h="2883" extrusionOk="0">
                  <a:moveTo>
                    <a:pt x="2249" y="381"/>
                  </a:moveTo>
                  <a:cubicBezTo>
                    <a:pt x="2597" y="381"/>
                    <a:pt x="2819" y="602"/>
                    <a:pt x="2819" y="951"/>
                  </a:cubicBezTo>
                  <a:cubicBezTo>
                    <a:pt x="2819" y="1109"/>
                    <a:pt x="2882" y="1236"/>
                    <a:pt x="2977" y="1331"/>
                  </a:cubicBezTo>
                  <a:cubicBezTo>
                    <a:pt x="3072" y="1426"/>
                    <a:pt x="3199" y="1489"/>
                    <a:pt x="3326" y="1489"/>
                  </a:cubicBezTo>
                  <a:lnTo>
                    <a:pt x="3896" y="1489"/>
                  </a:lnTo>
                  <a:cubicBezTo>
                    <a:pt x="3927" y="1489"/>
                    <a:pt x="3959" y="1489"/>
                    <a:pt x="3959" y="1521"/>
                  </a:cubicBezTo>
                  <a:lnTo>
                    <a:pt x="3959" y="1552"/>
                  </a:lnTo>
                  <a:lnTo>
                    <a:pt x="4086" y="2534"/>
                  </a:lnTo>
                  <a:lnTo>
                    <a:pt x="412" y="2534"/>
                  </a:lnTo>
                  <a:lnTo>
                    <a:pt x="539" y="1552"/>
                  </a:lnTo>
                  <a:lnTo>
                    <a:pt x="539" y="1521"/>
                  </a:lnTo>
                  <a:cubicBezTo>
                    <a:pt x="539" y="1489"/>
                    <a:pt x="570" y="1457"/>
                    <a:pt x="602" y="1457"/>
                  </a:cubicBezTo>
                  <a:lnTo>
                    <a:pt x="1172" y="1457"/>
                  </a:lnTo>
                  <a:cubicBezTo>
                    <a:pt x="1299" y="1457"/>
                    <a:pt x="1425" y="1426"/>
                    <a:pt x="1520" y="1331"/>
                  </a:cubicBezTo>
                  <a:cubicBezTo>
                    <a:pt x="1615" y="1236"/>
                    <a:pt x="1679" y="1109"/>
                    <a:pt x="1679" y="982"/>
                  </a:cubicBezTo>
                  <a:lnTo>
                    <a:pt x="1679" y="919"/>
                  </a:lnTo>
                  <a:cubicBezTo>
                    <a:pt x="1679" y="539"/>
                    <a:pt x="1964" y="381"/>
                    <a:pt x="2249" y="381"/>
                  </a:cubicBezTo>
                  <a:close/>
                  <a:moveTo>
                    <a:pt x="2249" y="1"/>
                  </a:moveTo>
                  <a:cubicBezTo>
                    <a:pt x="1679" y="32"/>
                    <a:pt x="1330" y="381"/>
                    <a:pt x="1299" y="951"/>
                  </a:cubicBezTo>
                  <a:lnTo>
                    <a:pt x="1299" y="982"/>
                  </a:lnTo>
                  <a:cubicBezTo>
                    <a:pt x="1299" y="1014"/>
                    <a:pt x="1299" y="1046"/>
                    <a:pt x="1267" y="1077"/>
                  </a:cubicBezTo>
                  <a:cubicBezTo>
                    <a:pt x="1235" y="1077"/>
                    <a:pt x="1204" y="1109"/>
                    <a:pt x="1172" y="1109"/>
                  </a:cubicBezTo>
                  <a:lnTo>
                    <a:pt x="602" y="1109"/>
                  </a:lnTo>
                  <a:cubicBezTo>
                    <a:pt x="380" y="1109"/>
                    <a:pt x="190" y="1299"/>
                    <a:pt x="190" y="1521"/>
                  </a:cubicBezTo>
                  <a:lnTo>
                    <a:pt x="32" y="2693"/>
                  </a:lnTo>
                  <a:cubicBezTo>
                    <a:pt x="0" y="2724"/>
                    <a:pt x="32" y="2788"/>
                    <a:pt x="64" y="2819"/>
                  </a:cubicBezTo>
                  <a:cubicBezTo>
                    <a:pt x="95" y="2883"/>
                    <a:pt x="159" y="2883"/>
                    <a:pt x="190" y="2883"/>
                  </a:cubicBezTo>
                  <a:lnTo>
                    <a:pt x="4307" y="2883"/>
                  </a:lnTo>
                  <a:cubicBezTo>
                    <a:pt x="4339" y="2883"/>
                    <a:pt x="4402" y="2883"/>
                    <a:pt x="4434" y="2819"/>
                  </a:cubicBezTo>
                  <a:cubicBezTo>
                    <a:pt x="4466" y="2788"/>
                    <a:pt x="4497" y="2724"/>
                    <a:pt x="4497" y="2693"/>
                  </a:cubicBezTo>
                  <a:lnTo>
                    <a:pt x="4339" y="1521"/>
                  </a:lnTo>
                  <a:cubicBezTo>
                    <a:pt x="4307" y="1299"/>
                    <a:pt x="4117" y="1109"/>
                    <a:pt x="3896" y="1109"/>
                  </a:cubicBezTo>
                  <a:lnTo>
                    <a:pt x="3326" y="1109"/>
                  </a:lnTo>
                  <a:cubicBezTo>
                    <a:pt x="3294" y="1109"/>
                    <a:pt x="3262" y="1077"/>
                    <a:pt x="3231" y="1077"/>
                  </a:cubicBezTo>
                  <a:cubicBezTo>
                    <a:pt x="3199" y="1046"/>
                    <a:pt x="3199" y="1014"/>
                    <a:pt x="3199" y="951"/>
                  </a:cubicBezTo>
                  <a:cubicBezTo>
                    <a:pt x="3167" y="381"/>
                    <a:pt x="2787" y="1"/>
                    <a:pt x="2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6"/>
            <p:cNvSpPr/>
            <p:nvPr/>
          </p:nvSpPr>
          <p:spPr>
            <a:xfrm>
              <a:off x="5240250" y="2625900"/>
              <a:ext cx="15850" cy="16650"/>
            </a:xfrm>
            <a:custGeom>
              <a:avLst/>
              <a:gdLst/>
              <a:ahLst/>
              <a:cxnLst/>
              <a:rect l="l" t="t" r="r" b="b"/>
              <a:pathLst>
                <a:path w="634" h="666" extrusionOk="0">
                  <a:moveTo>
                    <a:pt x="317" y="0"/>
                  </a:moveTo>
                  <a:cubicBezTo>
                    <a:pt x="127" y="0"/>
                    <a:pt x="0" y="159"/>
                    <a:pt x="0" y="349"/>
                  </a:cubicBezTo>
                  <a:cubicBezTo>
                    <a:pt x="0" y="507"/>
                    <a:pt x="127" y="665"/>
                    <a:pt x="317" y="665"/>
                  </a:cubicBezTo>
                  <a:cubicBezTo>
                    <a:pt x="507" y="665"/>
                    <a:pt x="634" y="507"/>
                    <a:pt x="634" y="349"/>
                  </a:cubicBezTo>
                  <a:cubicBezTo>
                    <a:pt x="634" y="159"/>
                    <a:pt x="507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6"/>
            <p:cNvSpPr/>
            <p:nvPr/>
          </p:nvSpPr>
          <p:spPr>
            <a:xfrm>
              <a:off x="5235500" y="2621150"/>
              <a:ext cx="25350" cy="26150"/>
            </a:xfrm>
            <a:custGeom>
              <a:avLst/>
              <a:gdLst/>
              <a:ahLst/>
              <a:cxnLst/>
              <a:rect l="l" t="t" r="r" b="b"/>
              <a:pathLst>
                <a:path w="1014" h="1046" extrusionOk="0">
                  <a:moveTo>
                    <a:pt x="507" y="380"/>
                  </a:moveTo>
                  <a:cubicBezTo>
                    <a:pt x="570" y="380"/>
                    <a:pt x="634" y="444"/>
                    <a:pt x="634" y="539"/>
                  </a:cubicBezTo>
                  <a:cubicBezTo>
                    <a:pt x="634" y="602"/>
                    <a:pt x="570" y="665"/>
                    <a:pt x="507" y="665"/>
                  </a:cubicBezTo>
                  <a:cubicBezTo>
                    <a:pt x="444" y="665"/>
                    <a:pt x="380" y="602"/>
                    <a:pt x="380" y="539"/>
                  </a:cubicBezTo>
                  <a:cubicBezTo>
                    <a:pt x="380" y="444"/>
                    <a:pt x="444" y="380"/>
                    <a:pt x="507" y="380"/>
                  </a:cubicBezTo>
                  <a:close/>
                  <a:moveTo>
                    <a:pt x="507" y="0"/>
                  </a:moveTo>
                  <a:cubicBezTo>
                    <a:pt x="222" y="0"/>
                    <a:pt x="0" y="254"/>
                    <a:pt x="0" y="539"/>
                  </a:cubicBezTo>
                  <a:cubicBezTo>
                    <a:pt x="0" y="792"/>
                    <a:pt x="222" y="1045"/>
                    <a:pt x="507" y="1045"/>
                  </a:cubicBezTo>
                  <a:cubicBezTo>
                    <a:pt x="792" y="1045"/>
                    <a:pt x="1014" y="792"/>
                    <a:pt x="1014" y="539"/>
                  </a:cubicBezTo>
                  <a:cubicBezTo>
                    <a:pt x="1014" y="254"/>
                    <a:pt x="792" y="0"/>
                    <a:pt x="50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6"/>
            <p:cNvSpPr/>
            <p:nvPr/>
          </p:nvSpPr>
          <p:spPr>
            <a:xfrm>
              <a:off x="5159475" y="2671025"/>
              <a:ext cx="175000" cy="229625"/>
            </a:xfrm>
            <a:custGeom>
              <a:avLst/>
              <a:gdLst/>
              <a:ahLst/>
              <a:cxnLst/>
              <a:rect l="l" t="t" r="r" b="b"/>
              <a:pathLst>
                <a:path w="7000" h="9185" extrusionOk="0">
                  <a:moveTo>
                    <a:pt x="1" y="0"/>
                  </a:moveTo>
                  <a:lnTo>
                    <a:pt x="1" y="9184"/>
                  </a:lnTo>
                  <a:lnTo>
                    <a:pt x="7000" y="9184"/>
                  </a:lnTo>
                  <a:lnTo>
                    <a:pt x="7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36"/>
            <p:cNvSpPr/>
            <p:nvPr/>
          </p:nvSpPr>
          <p:spPr>
            <a:xfrm>
              <a:off x="5154725" y="2666275"/>
              <a:ext cx="184500" cy="238325"/>
            </a:xfrm>
            <a:custGeom>
              <a:avLst/>
              <a:gdLst/>
              <a:ahLst/>
              <a:cxnLst/>
              <a:rect l="l" t="t" r="r" b="b"/>
              <a:pathLst>
                <a:path w="7380" h="9533" extrusionOk="0">
                  <a:moveTo>
                    <a:pt x="7000" y="349"/>
                  </a:moveTo>
                  <a:lnTo>
                    <a:pt x="7000" y="9184"/>
                  </a:lnTo>
                  <a:lnTo>
                    <a:pt x="381" y="9184"/>
                  </a:lnTo>
                  <a:lnTo>
                    <a:pt x="381" y="349"/>
                  </a:lnTo>
                  <a:close/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lnTo>
                    <a:pt x="1" y="9374"/>
                  </a:lnTo>
                  <a:cubicBezTo>
                    <a:pt x="1" y="9469"/>
                    <a:pt x="96" y="9533"/>
                    <a:pt x="191" y="9533"/>
                  </a:cubicBezTo>
                  <a:lnTo>
                    <a:pt x="7190" y="9533"/>
                  </a:lnTo>
                  <a:cubicBezTo>
                    <a:pt x="7316" y="9533"/>
                    <a:pt x="7380" y="9469"/>
                    <a:pt x="7380" y="9374"/>
                  </a:cubicBezTo>
                  <a:lnTo>
                    <a:pt x="7380" y="190"/>
                  </a:lnTo>
                  <a:cubicBezTo>
                    <a:pt x="7380" y="64"/>
                    <a:pt x="7316" y="0"/>
                    <a:pt x="7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36"/>
            <p:cNvSpPr/>
            <p:nvPr/>
          </p:nvSpPr>
          <p:spPr>
            <a:xfrm>
              <a:off x="5191950" y="2720100"/>
              <a:ext cx="21400" cy="9525"/>
            </a:xfrm>
            <a:custGeom>
              <a:avLst/>
              <a:gdLst/>
              <a:ahLst/>
              <a:cxnLst/>
              <a:rect l="l" t="t" r="r" b="b"/>
              <a:pathLst>
                <a:path w="85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665" y="381"/>
                  </a:lnTo>
                  <a:cubicBezTo>
                    <a:pt x="792" y="381"/>
                    <a:pt x="855" y="286"/>
                    <a:pt x="855" y="191"/>
                  </a:cubicBezTo>
                  <a:cubicBezTo>
                    <a:pt x="855" y="96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6"/>
            <p:cNvSpPr/>
            <p:nvPr/>
          </p:nvSpPr>
          <p:spPr>
            <a:xfrm>
              <a:off x="5221250" y="2720100"/>
              <a:ext cx="83150" cy="9525"/>
            </a:xfrm>
            <a:custGeom>
              <a:avLst/>
              <a:gdLst/>
              <a:ahLst/>
              <a:cxnLst/>
              <a:rect l="l" t="t" r="r" b="b"/>
              <a:pathLst>
                <a:path w="332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3135" y="381"/>
                  </a:lnTo>
                  <a:cubicBezTo>
                    <a:pt x="3230" y="381"/>
                    <a:pt x="3325" y="286"/>
                    <a:pt x="3325" y="191"/>
                  </a:cubicBezTo>
                  <a:cubicBezTo>
                    <a:pt x="3325" y="96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6"/>
            <p:cNvSpPr/>
            <p:nvPr/>
          </p:nvSpPr>
          <p:spPr>
            <a:xfrm>
              <a:off x="5191950" y="2751775"/>
              <a:ext cx="21400" cy="8750"/>
            </a:xfrm>
            <a:custGeom>
              <a:avLst/>
              <a:gdLst/>
              <a:ahLst/>
              <a:cxnLst/>
              <a:rect l="l" t="t" r="r" b="b"/>
              <a:pathLst>
                <a:path w="856" h="350" extrusionOk="0">
                  <a:moveTo>
                    <a:pt x="190" y="1"/>
                  </a:moveTo>
                  <a:cubicBezTo>
                    <a:pt x="95" y="1"/>
                    <a:pt x="0" y="64"/>
                    <a:pt x="0" y="191"/>
                  </a:cubicBezTo>
                  <a:cubicBezTo>
                    <a:pt x="0" y="286"/>
                    <a:pt x="95" y="349"/>
                    <a:pt x="190" y="349"/>
                  </a:cubicBezTo>
                  <a:lnTo>
                    <a:pt x="665" y="349"/>
                  </a:lnTo>
                  <a:cubicBezTo>
                    <a:pt x="792" y="349"/>
                    <a:pt x="855" y="286"/>
                    <a:pt x="855" y="191"/>
                  </a:cubicBezTo>
                  <a:cubicBezTo>
                    <a:pt x="855" y="64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6"/>
            <p:cNvSpPr/>
            <p:nvPr/>
          </p:nvSpPr>
          <p:spPr>
            <a:xfrm>
              <a:off x="5221250" y="2751775"/>
              <a:ext cx="83150" cy="8750"/>
            </a:xfrm>
            <a:custGeom>
              <a:avLst/>
              <a:gdLst/>
              <a:ahLst/>
              <a:cxnLst/>
              <a:rect l="l" t="t" r="r" b="b"/>
              <a:pathLst>
                <a:path w="3326" h="350" extrusionOk="0">
                  <a:moveTo>
                    <a:pt x="190" y="1"/>
                  </a:moveTo>
                  <a:cubicBezTo>
                    <a:pt x="95" y="1"/>
                    <a:pt x="0" y="64"/>
                    <a:pt x="0" y="191"/>
                  </a:cubicBezTo>
                  <a:cubicBezTo>
                    <a:pt x="0" y="286"/>
                    <a:pt x="95" y="349"/>
                    <a:pt x="190" y="349"/>
                  </a:cubicBezTo>
                  <a:lnTo>
                    <a:pt x="3135" y="349"/>
                  </a:lnTo>
                  <a:cubicBezTo>
                    <a:pt x="3230" y="349"/>
                    <a:pt x="3325" y="286"/>
                    <a:pt x="3325" y="191"/>
                  </a:cubicBezTo>
                  <a:cubicBezTo>
                    <a:pt x="3325" y="64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6"/>
            <p:cNvSpPr/>
            <p:nvPr/>
          </p:nvSpPr>
          <p:spPr>
            <a:xfrm>
              <a:off x="5191950" y="2782650"/>
              <a:ext cx="21400" cy="9525"/>
            </a:xfrm>
            <a:custGeom>
              <a:avLst/>
              <a:gdLst/>
              <a:ahLst/>
              <a:cxnLst/>
              <a:rect l="l" t="t" r="r" b="b"/>
              <a:pathLst>
                <a:path w="85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665" y="381"/>
                  </a:lnTo>
                  <a:cubicBezTo>
                    <a:pt x="792" y="381"/>
                    <a:pt x="855" y="286"/>
                    <a:pt x="855" y="191"/>
                  </a:cubicBezTo>
                  <a:cubicBezTo>
                    <a:pt x="855" y="96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6"/>
            <p:cNvSpPr/>
            <p:nvPr/>
          </p:nvSpPr>
          <p:spPr>
            <a:xfrm>
              <a:off x="5221250" y="2782650"/>
              <a:ext cx="83150" cy="9525"/>
            </a:xfrm>
            <a:custGeom>
              <a:avLst/>
              <a:gdLst/>
              <a:ahLst/>
              <a:cxnLst/>
              <a:rect l="l" t="t" r="r" b="b"/>
              <a:pathLst>
                <a:path w="332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3135" y="381"/>
                  </a:lnTo>
                  <a:cubicBezTo>
                    <a:pt x="3230" y="381"/>
                    <a:pt x="3325" y="286"/>
                    <a:pt x="3325" y="191"/>
                  </a:cubicBezTo>
                  <a:cubicBezTo>
                    <a:pt x="3325" y="96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6"/>
            <p:cNvSpPr/>
            <p:nvPr/>
          </p:nvSpPr>
          <p:spPr>
            <a:xfrm>
              <a:off x="5191950" y="2813525"/>
              <a:ext cx="21400" cy="9525"/>
            </a:xfrm>
            <a:custGeom>
              <a:avLst/>
              <a:gdLst/>
              <a:ahLst/>
              <a:cxnLst/>
              <a:rect l="l" t="t" r="r" b="b"/>
              <a:pathLst>
                <a:path w="85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665" y="381"/>
                  </a:lnTo>
                  <a:cubicBezTo>
                    <a:pt x="792" y="381"/>
                    <a:pt x="855" y="286"/>
                    <a:pt x="855" y="191"/>
                  </a:cubicBezTo>
                  <a:cubicBezTo>
                    <a:pt x="855" y="96"/>
                    <a:pt x="792" y="1"/>
                    <a:pt x="6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6"/>
            <p:cNvSpPr/>
            <p:nvPr/>
          </p:nvSpPr>
          <p:spPr>
            <a:xfrm>
              <a:off x="5221250" y="2813525"/>
              <a:ext cx="83150" cy="9525"/>
            </a:xfrm>
            <a:custGeom>
              <a:avLst/>
              <a:gdLst/>
              <a:ahLst/>
              <a:cxnLst/>
              <a:rect l="l" t="t" r="r" b="b"/>
              <a:pathLst>
                <a:path w="3326" h="381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81"/>
                    <a:pt x="190" y="381"/>
                  </a:cubicBezTo>
                  <a:lnTo>
                    <a:pt x="3135" y="381"/>
                  </a:lnTo>
                  <a:cubicBezTo>
                    <a:pt x="3230" y="381"/>
                    <a:pt x="3325" y="286"/>
                    <a:pt x="3325" y="191"/>
                  </a:cubicBezTo>
                  <a:cubicBezTo>
                    <a:pt x="3325" y="96"/>
                    <a:pt x="3230" y="1"/>
                    <a:pt x="31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6"/>
            <p:cNvSpPr/>
            <p:nvPr/>
          </p:nvSpPr>
          <p:spPr>
            <a:xfrm>
              <a:off x="5286150" y="2820650"/>
              <a:ext cx="110075" cy="110875"/>
            </a:xfrm>
            <a:custGeom>
              <a:avLst/>
              <a:gdLst/>
              <a:ahLst/>
              <a:cxnLst/>
              <a:rect l="l" t="t" r="r" b="b"/>
              <a:pathLst>
                <a:path w="4403" h="4435" extrusionOk="0">
                  <a:moveTo>
                    <a:pt x="2218" y="1"/>
                  </a:moveTo>
                  <a:cubicBezTo>
                    <a:pt x="983" y="1"/>
                    <a:pt x="1" y="983"/>
                    <a:pt x="1" y="2218"/>
                  </a:cubicBezTo>
                  <a:cubicBezTo>
                    <a:pt x="1" y="3421"/>
                    <a:pt x="983" y="4435"/>
                    <a:pt x="2218" y="4435"/>
                  </a:cubicBezTo>
                  <a:cubicBezTo>
                    <a:pt x="3421" y="4435"/>
                    <a:pt x="4403" y="3421"/>
                    <a:pt x="4403" y="2218"/>
                  </a:cubicBezTo>
                  <a:cubicBezTo>
                    <a:pt x="4403" y="983"/>
                    <a:pt x="3421" y="1"/>
                    <a:pt x="221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6"/>
            <p:cNvSpPr/>
            <p:nvPr/>
          </p:nvSpPr>
          <p:spPr>
            <a:xfrm>
              <a:off x="5281400" y="2815900"/>
              <a:ext cx="119575" cy="119575"/>
            </a:xfrm>
            <a:custGeom>
              <a:avLst/>
              <a:gdLst/>
              <a:ahLst/>
              <a:cxnLst/>
              <a:rect l="l" t="t" r="r" b="b"/>
              <a:pathLst>
                <a:path w="4783" h="4783" extrusionOk="0">
                  <a:moveTo>
                    <a:pt x="2408" y="381"/>
                  </a:moveTo>
                  <a:cubicBezTo>
                    <a:pt x="3516" y="381"/>
                    <a:pt x="4403" y="1299"/>
                    <a:pt x="4403" y="2408"/>
                  </a:cubicBezTo>
                  <a:cubicBezTo>
                    <a:pt x="4403" y="3516"/>
                    <a:pt x="3516" y="4435"/>
                    <a:pt x="2408" y="4435"/>
                  </a:cubicBezTo>
                  <a:cubicBezTo>
                    <a:pt x="1268" y="4435"/>
                    <a:pt x="381" y="3516"/>
                    <a:pt x="381" y="2408"/>
                  </a:cubicBezTo>
                  <a:cubicBezTo>
                    <a:pt x="381" y="1299"/>
                    <a:pt x="1268" y="381"/>
                    <a:pt x="2408" y="381"/>
                  </a:cubicBezTo>
                  <a:close/>
                  <a:moveTo>
                    <a:pt x="2408" y="1"/>
                  </a:moveTo>
                  <a:cubicBezTo>
                    <a:pt x="1078" y="1"/>
                    <a:pt x="1" y="1078"/>
                    <a:pt x="1" y="2408"/>
                  </a:cubicBezTo>
                  <a:cubicBezTo>
                    <a:pt x="1" y="3706"/>
                    <a:pt x="1078" y="4783"/>
                    <a:pt x="2408" y="4783"/>
                  </a:cubicBezTo>
                  <a:cubicBezTo>
                    <a:pt x="3706" y="4783"/>
                    <a:pt x="4783" y="3706"/>
                    <a:pt x="4783" y="2408"/>
                  </a:cubicBezTo>
                  <a:cubicBezTo>
                    <a:pt x="4783" y="1078"/>
                    <a:pt x="3706" y="1"/>
                    <a:pt x="24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6"/>
            <p:cNvSpPr/>
            <p:nvPr/>
          </p:nvSpPr>
          <p:spPr>
            <a:xfrm>
              <a:off x="5318625" y="2850750"/>
              <a:ext cx="53850" cy="42575"/>
            </a:xfrm>
            <a:custGeom>
              <a:avLst/>
              <a:gdLst/>
              <a:ahLst/>
              <a:cxnLst/>
              <a:rect l="l" t="t" r="r" b="b"/>
              <a:pathLst>
                <a:path w="2154" h="1703" extrusionOk="0">
                  <a:moveTo>
                    <a:pt x="2154" y="0"/>
                  </a:moveTo>
                  <a:lnTo>
                    <a:pt x="0" y="919"/>
                  </a:lnTo>
                  <a:lnTo>
                    <a:pt x="697" y="1679"/>
                  </a:lnTo>
                  <a:cubicBezTo>
                    <a:pt x="713" y="1695"/>
                    <a:pt x="737" y="1703"/>
                    <a:pt x="760" y="1703"/>
                  </a:cubicBezTo>
                  <a:cubicBezTo>
                    <a:pt x="784" y="1703"/>
                    <a:pt x="808" y="1695"/>
                    <a:pt x="824" y="1679"/>
                  </a:cubicBezTo>
                  <a:lnTo>
                    <a:pt x="2154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6"/>
            <p:cNvSpPr/>
            <p:nvPr/>
          </p:nvSpPr>
          <p:spPr>
            <a:xfrm>
              <a:off x="5313075" y="2845675"/>
              <a:ext cx="64950" cy="52600"/>
            </a:xfrm>
            <a:custGeom>
              <a:avLst/>
              <a:gdLst/>
              <a:ahLst/>
              <a:cxnLst/>
              <a:rect l="l" t="t" r="r" b="b"/>
              <a:pathLst>
                <a:path w="2598" h="2104" extrusionOk="0">
                  <a:moveTo>
                    <a:pt x="2390" y="1"/>
                  </a:moveTo>
                  <a:cubicBezTo>
                    <a:pt x="2338" y="1"/>
                    <a:pt x="2284" y="24"/>
                    <a:pt x="2249" y="77"/>
                  </a:cubicBezTo>
                  <a:lnTo>
                    <a:pt x="982" y="1660"/>
                  </a:lnTo>
                  <a:lnTo>
                    <a:pt x="349" y="995"/>
                  </a:lnTo>
                  <a:cubicBezTo>
                    <a:pt x="317" y="963"/>
                    <a:pt x="270" y="948"/>
                    <a:pt x="222" y="948"/>
                  </a:cubicBezTo>
                  <a:cubicBezTo>
                    <a:pt x="175" y="948"/>
                    <a:pt x="127" y="963"/>
                    <a:pt x="96" y="995"/>
                  </a:cubicBezTo>
                  <a:cubicBezTo>
                    <a:pt x="1" y="1058"/>
                    <a:pt x="1" y="1185"/>
                    <a:pt x="64" y="1248"/>
                  </a:cubicBezTo>
                  <a:lnTo>
                    <a:pt x="761" y="2008"/>
                  </a:lnTo>
                  <a:cubicBezTo>
                    <a:pt x="824" y="2072"/>
                    <a:pt x="887" y="2103"/>
                    <a:pt x="982" y="2103"/>
                  </a:cubicBezTo>
                  <a:cubicBezTo>
                    <a:pt x="1046" y="2103"/>
                    <a:pt x="1109" y="2072"/>
                    <a:pt x="1172" y="2008"/>
                  </a:cubicBezTo>
                  <a:lnTo>
                    <a:pt x="1204" y="2008"/>
                  </a:lnTo>
                  <a:lnTo>
                    <a:pt x="2534" y="298"/>
                  </a:lnTo>
                  <a:cubicBezTo>
                    <a:pt x="2598" y="235"/>
                    <a:pt x="2598" y="108"/>
                    <a:pt x="2503" y="45"/>
                  </a:cubicBezTo>
                  <a:cubicBezTo>
                    <a:pt x="2474" y="17"/>
                    <a:pt x="2433" y="1"/>
                    <a:pt x="23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6"/>
            <p:cNvSpPr/>
            <p:nvPr/>
          </p:nvSpPr>
          <p:spPr>
            <a:xfrm>
              <a:off x="3425600" y="1872775"/>
              <a:ext cx="302475" cy="420625"/>
            </a:xfrm>
            <a:custGeom>
              <a:avLst/>
              <a:gdLst/>
              <a:ahLst/>
              <a:cxnLst/>
              <a:rect l="l" t="t" r="r" b="b"/>
              <a:pathLst>
                <a:path w="12099" h="16825" extrusionOk="0">
                  <a:moveTo>
                    <a:pt x="11956" y="0"/>
                  </a:moveTo>
                  <a:cubicBezTo>
                    <a:pt x="11941" y="0"/>
                    <a:pt x="11925" y="3"/>
                    <a:pt x="11908" y="8"/>
                  </a:cubicBezTo>
                  <a:cubicBezTo>
                    <a:pt x="11338" y="103"/>
                    <a:pt x="10768" y="230"/>
                    <a:pt x="10198" y="388"/>
                  </a:cubicBezTo>
                  <a:cubicBezTo>
                    <a:pt x="10103" y="420"/>
                    <a:pt x="10071" y="515"/>
                    <a:pt x="10103" y="610"/>
                  </a:cubicBezTo>
                  <a:cubicBezTo>
                    <a:pt x="10103" y="705"/>
                    <a:pt x="10198" y="737"/>
                    <a:pt x="10261" y="737"/>
                  </a:cubicBezTo>
                  <a:lnTo>
                    <a:pt x="10293" y="737"/>
                  </a:lnTo>
                  <a:cubicBezTo>
                    <a:pt x="10831" y="578"/>
                    <a:pt x="11402" y="420"/>
                    <a:pt x="11972" y="325"/>
                  </a:cubicBezTo>
                  <a:cubicBezTo>
                    <a:pt x="12035" y="325"/>
                    <a:pt x="12098" y="230"/>
                    <a:pt x="12098" y="135"/>
                  </a:cubicBezTo>
                  <a:cubicBezTo>
                    <a:pt x="12072" y="57"/>
                    <a:pt x="12025" y="0"/>
                    <a:pt x="11956" y="0"/>
                  </a:cubicBezTo>
                  <a:close/>
                  <a:moveTo>
                    <a:pt x="8665" y="995"/>
                  </a:moveTo>
                  <a:cubicBezTo>
                    <a:pt x="8639" y="995"/>
                    <a:pt x="8611" y="1003"/>
                    <a:pt x="8583" y="1022"/>
                  </a:cubicBezTo>
                  <a:cubicBezTo>
                    <a:pt x="8045" y="1243"/>
                    <a:pt x="7538" y="1528"/>
                    <a:pt x="7031" y="1813"/>
                  </a:cubicBezTo>
                  <a:cubicBezTo>
                    <a:pt x="6968" y="1877"/>
                    <a:pt x="6936" y="1972"/>
                    <a:pt x="6968" y="2035"/>
                  </a:cubicBezTo>
                  <a:cubicBezTo>
                    <a:pt x="7000" y="2098"/>
                    <a:pt x="7063" y="2130"/>
                    <a:pt x="7126" y="2130"/>
                  </a:cubicBezTo>
                  <a:cubicBezTo>
                    <a:pt x="7158" y="2130"/>
                    <a:pt x="7190" y="2130"/>
                    <a:pt x="7221" y="2098"/>
                  </a:cubicBezTo>
                  <a:cubicBezTo>
                    <a:pt x="7696" y="1813"/>
                    <a:pt x="8203" y="1560"/>
                    <a:pt x="8710" y="1307"/>
                  </a:cubicBezTo>
                  <a:cubicBezTo>
                    <a:pt x="8805" y="1275"/>
                    <a:pt x="8836" y="1180"/>
                    <a:pt x="8805" y="1085"/>
                  </a:cubicBezTo>
                  <a:cubicBezTo>
                    <a:pt x="8782" y="1040"/>
                    <a:pt x="8728" y="995"/>
                    <a:pt x="8665" y="995"/>
                  </a:cubicBezTo>
                  <a:close/>
                  <a:moveTo>
                    <a:pt x="5698" y="2761"/>
                  </a:moveTo>
                  <a:cubicBezTo>
                    <a:pt x="5664" y="2761"/>
                    <a:pt x="5630" y="2771"/>
                    <a:pt x="5606" y="2795"/>
                  </a:cubicBezTo>
                  <a:cubicBezTo>
                    <a:pt x="5131" y="3143"/>
                    <a:pt x="4719" y="3523"/>
                    <a:pt x="4308" y="3935"/>
                  </a:cubicBezTo>
                  <a:cubicBezTo>
                    <a:pt x="4213" y="3999"/>
                    <a:pt x="4213" y="4125"/>
                    <a:pt x="4308" y="4189"/>
                  </a:cubicBezTo>
                  <a:cubicBezTo>
                    <a:pt x="4339" y="4220"/>
                    <a:pt x="4371" y="4220"/>
                    <a:pt x="4403" y="4220"/>
                  </a:cubicBezTo>
                  <a:cubicBezTo>
                    <a:pt x="4466" y="4220"/>
                    <a:pt x="4498" y="4220"/>
                    <a:pt x="4529" y="4189"/>
                  </a:cubicBezTo>
                  <a:cubicBezTo>
                    <a:pt x="4941" y="3777"/>
                    <a:pt x="5353" y="3428"/>
                    <a:pt x="5796" y="3080"/>
                  </a:cubicBezTo>
                  <a:cubicBezTo>
                    <a:pt x="5891" y="3017"/>
                    <a:pt x="5891" y="2890"/>
                    <a:pt x="5828" y="2827"/>
                  </a:cubicBezTo>
                  <a:cubicBezTo>
                    <a:pt x="5808" y="2788"/>
                    <a:pt x="5752" y="2761"/>
                    <a:pt x="5698" y="2761"/>
                  </a:cubicBezTo>
                  <a:close/>
                  <a:moveTo>
                    <a:pt x="3282" y="5167"/>
                  </a:moveTo>
                  <a:cubicBezTo>
                    <a:pt x="3226" y="5167"/>
                    <a:pt x="3175" y="5194"/>
                    <a:pt x="3136" y="5234"/>
                  </a:cubicBezTo>
                  <a:cubicBezTo>
                    <a:pt x="2788" y="5677"/>
                    <a:pt x="2439" y="6152"/>
                    <a:pt x="2123" y="6659"/>
                  </a:cubicBezTo>
                  <a:cubicBezTo>
                    <a:pt x="2091" y="6754"/>
                    <a:pt x="2091" y="6849"/>
                    <a:pt x="2186" y="6880"/>
                  </a:cubicBezTo>
                  <a:cubicBezTo>
                    <a:pt x="2218" y="6912"/>
                    <a:pt x="2249" y="6912"/>
                    <a:pt x="2281" y="6912"/>
                  </a:cubicBezTo>
                  <a:cubicBezTo>
                    <a:pt x="2344" y="6912"/>
                    <a:pt x="2376" y="6880"/>
                    <a:pt x="2408" y="6849"/>
                  </a:cubicBezTo>
                  <a:cubicBezTo>
                    <a:pt x="2724" y="6374"/>
                    <a:pt x="3041" y="5899"/>
                    <a:pt x="3389" y="5455"/>
                  </a:cubicBezTo>
                  <a:cubicBezTo>
                    <a:pt x="3453" y="5360"/>
                    <a:pt x="3453" y="5265"/>
                    <a:pt x="3389" y="5202"/>
                  </a:cubicBezTo>
                  <a:cubicBezTo>
                    <a:pt x="3353" y="5178"/>
                    <a:pt x="3317" y="5167"/>
                    <a:pt x="3282" y="5167"/>
                  </a:cubicBezTo>
                  <a:close/>
                  <a:moveTo>
                    <a:pt x="1453" y="8083"/>
                  </a:moveTo>
                  <a:cubicBezTo>
                    <a:pt x="1394" y="8083"/>
                    <a:pt x="1340" y="8117"/>
                    <a:pt x="1299" y="8179"/>
                  </a:cubicBezTo>
                  <a:cubicBezTo>
                    <a:pt x="1077" y="8717"/>
                    <a:pt x="856" y="9256"/>
                    <a:pt x="666" y="9794"/>
                  </a:cubicBezTo>
                  <a:cubicBezTo>
                    <a:pt x="634" y="9889"/>
                    <a:pt x="697" y="9984"/>
                    <a:pt x="792" y="10016"/>
                  </a:cubicBezTo>
                  <a:cubicBezTo>
                    <a:pt x="792" y="10016"/>
                    <a:pt x="824" y="10047"/>
                    <a:pt x="824" y="10047"/>
                  </a:cubicBezTo>
                  <a:cubicBezTo>
                    <a:pt x="919" y="10047"/>
                    <a:pt x="982" y="9984"/>
                    <a:pt x="1014" y="9921"/>
                  </a:cubicBezTo>
                  <a:cubicBezTo>
                    <a:pt x="1172" y="9382"/>
                    <a:pt x="1394" y="8844"/>
                    <a:pt x="1616" y="8337"/>
                  </a:cubicBezTo>
                  <a:cubicBezTo>
                    <a:pt x="1647" y="8242"/>
                    <a:pt x="1616" y="8147"/>
                    <a:pt x="1552" y="8115"/>
                  </a:cubicBezTo>
                  <a:cubicBezTo>
                    <a:pt x="1519" y="8093"/>
                    <a:pt x="1485" y="8083"/>
                    <a:pt x="1453" y="8083"/>
                  </a:cubicBezTo>
                  <a:close/>
                  <a:moveTo>
                    <a:pt x="444" y="11346"/>
                  </a:moveTo>
                  <a:cubicBezTo>
                    <a:pt x="349" y="11346"/>
                    <a:pt x="254" y="11409"/>
                    <a:pt x="254" y="11504"/>
                  </a:cubicBezTo>
                  <a:cubicBezTo>
                    <a:pt x="127" y="12074"/>
                    <a:pt x="64" y="12644"/>
                    <a:pt x="32" y="13214"/>
                  </a:cubicBezTo>
                  <a:cubicBezTo>
                    <a:pt x="1" y="13309"/>
                    <a:pt x="96" y="13404"/>
                    <a:pt x="191" y="13404"/>
                  </a:cubicBezTo>
                  <a:cubicBezTo>
                    <a:pt x="286" y="13404"/>
                    <a:pt x="349" y="13341"/>
                    <a:pt x="349" y="13246"/>
                  </a:cubicBezTo>
                  <a:cubicBezTo>
                    <a:pt x="412" y="12676"/>
                    <a:pt x="476" y="12106"/>
                    <a:pt x="571" y="11567"/>
                  </a:cubicBezTo>
                  <a:cubicBezTo>
                    <a:pt x="602" y="11472"/>
                    <a:pt x="539" y="11377"/>
                    <a:pt x="444" y="11346"/>
                  </a:cubicBezTo>
                  <a:close/>
                  <a:moveTo>
                    <a:pt x="159" y="14766"/>
                  </a:moveTo>
                  <a:cubicBezTo>
                    <a:pt x="64" y="14798"/>
                    <a:pt x="1" y="14861"/>
                    <a:pt x="1" y="14956"/>
                  </a:cubicBezTo>
                  <a:cubicBezTo>
                    <a:pt x="32" y="15526"/>
                    <a:pt x="96" y="16128"/>
                    <a:pt x="191" y="16698"/>
                  </a:cubicBezTo>
                  <a:cubicBezTo>
                    <a:pt x="191" y="16761"/>
                    <a:pt x="286" y="16824"/>
                    <a:pt x="349" y="16824"/>
                  </a:cubicBezTo>
                  <a:lnTo>
                    <a:pt x="381" y="16824"/>
                  </a:lnTo>
                  <a:cubicBezTo>
                    <a:pt x="476" y="16793"/>
                    <a:pt x="539" y="16729"/>
                    <a:pt x="539" y="16634"/>
                  </a:cubicBezTo>
                  <a:cubicBezTo>
                    <a:pt x="444" y="16064"/>
                    <a:pt x="381" y="15494"/>
                    <a:pt x="349" y="14924"/>
                  </a:cubicBezTo>
                  <a:cubicBezTo>
                    <a:pt x="349" y="14829"/>
                    <a:pt x="254" y="14766"/>
                    <a:pt x="159" y="14766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6"/>
            <p:cNvSpPr/>
            <p:nvPr/>
          </p:nvSpPr>
          <p:spPr>
            <a:xfrm>
              <a:off x="3594250" y="2255375"/>
              <a:ext cx="553425" cy="334925"/>
            </a:xfrm>
            <a:custGeom>
              <a:avLst/>
              <a:gdLst/>
              <a:ahLst/>
              <a:cxnLst/>
              <a:rect l="l" t="t" r="r" b="b"/>
              <a:pathLst>
                <a:path w="22137" h="13397" extrusionOk="0">
                  <a:moveTo>
                    <a:pt x="21979" y="0"/>
                  </a:moveTo>
                  <a:cubicBezTo>
                    <a:pt x="21884" y="0"/>
                    <a:pt x="21789" y="64"/>
                    <a:pt x="21789" y="159"/>
                  </a:cubicBezTo>
                  <a:cubicBezTo>
                    <a:pt x="21757" y="697"/>
                    <a:pt x="21662" y="1267"/>
                    <a:pt x="21535" y="1837"/>
                  </a:cubicBezTo>
                  <a:cubicBezTo>
                    <a:pt x="21535" y="1932"/>
                    <a:pt x="21598" y="1995"/>
                    <a:pt x="21693" y="2027"/>
                  </a:cubicBezTo>
                  <a:lnTo>
                    <a:pt x="21725" y="2027"/>
                  </a:lnTo>
                  <a:cubicBezTo>
                    <a:pt x="21789" y="2027"/>
                    <a:pt x="21852" y="1964"/>
                    <a:pt x="21884" y="1900"/>
                  </a:cubicBezTo>
                  <a:cubicBezTo>
                    <a:pt x="22010" y="1330"/>
                    <a:pt x="22074" y="760"/>
                    <a:pt x="22137" y="190"/>
                  </a:cubicBezTo>
                  <a:cubicBezTo>
                    <a:pt x="22137" y="95"/>
                    <a:pt x="22074" y="0"/>
                    <a:pt x="21979" y="0"/>
                  </a:cubicBezTo>
                  <a:close/>
                  <a:moveTo>
                    <a:pt x="21262" y="3349"/>
                  </a:moveTo>
                  <a:cubicBezTo>
                    <a:pt x="21186" y="3349"/>
                    <a:pt x="21118" y="3401"/>
                    <a:pt x="21092" y="3452"/>
                  </a:cubicBezTo>
                  <a:cubicBezTo>
                    <a:pt x="20902" y="3991"/>
                    <a:pt x="20712" y="4529"/>
                    <a:pt x="20458" y="5036"/>
                  </a:cubicBezTo>
                  <a:cubicBezTo>
                    <a:pt x="20427" y="5131"/>
                    <a:pt x="20458" y="5226"/>
                    <a:pt x="20522" y="5257"/>
                  </a:cubicBezTo>
                  <a:cubicBezTo>
                    <a:pt x="20553" y="5289"/>
                    <a:pt x="20585" y="5289"/>
                    <a:pt x="20617" y="5289"/>
                  </a:cubicBezTo>
                  <a:cubicBezTo>
                    <a:pt x="20680" y="5289"/>
                    <a:pt x="20743" y="5257"/>
                    <a:pt x="20775" y="5194"/>
                  </a:cubicBezTo>
                  <a:cubicBezTo>
                    <a:pt x="21028" y="4656"/>
                    <a:pt x="21250" y="4117"/>
                    <a:pt x="21408" y="3579"/>
                  </a:cubicBezTo>
                  <a:cubicBezTo>
                    <a:pt x="21440" y="3484"/>
                    <a:pt x="21408" y="3389"/>
                    <a:pt x="21313" y="3357"/>
                  </a:cubicBezTo>
                  <a:cubicBezTo>
                    <a:pt x="21296" y="3351"/>
                    <a:pt x="21279" y="3349"/>
                    <a:pt x="21262" y="3349"/>
                  </a:cubicBezTo>
                  <a:close/>
                  <a:moveTo>
                    <a:pt x="19769" y="6442"/>
                  </a:moveTo>
                  <a:cubicBezTo>
                    <a:pt x="19713" y="6442"/>
                    <a:pt x="19655" y="6464"/>
                    <a:pt x="19635" y="6524"/>
                  </a:cubicBezTo>
                  <a:cubicBezTo>
                    <a:pt x="19318" y="6999"/>
                    <a:pt x="19002" y="7443"/>
                    <a:pt x="18622" y="7886"/>
                  </a:cubicBezTo>
                  <a:cubicBezTo>
                    <a:pt x="18558" y="7949"/>
                    <a:pt x="18590" y="8076"/>
                    <a:pt x="18653" y="8139"/>
                  </a:cubicBezTo>
                  <a:cubicBezTo>
                    <a:pt x="18685" y="8171"/>
                    <a:pt x="18717" y="8171"/>
                    <a:pt x="18780" y="8171"/>
                  </a:cubicBezTo>
                  <a:cubicBezTo>
                    <a:pt x="18812" y="8171"/>
                    <a:pt x="18875" y="8139"/>
                    <a:pt x="18907" y="8108"/>
                  </a:cubicBezTo>
                  <a:cubicBezTo>
                    <a:pt x="19255" y="7664"/>
                    <a:pt x="19603" y="7189"/>
                    <a:pt x="19920" y="6714"/>
                  </a:cubicBezTo>
                  <a:cubicBezTo>
                    <a:pt x="19983" y="6619"/>
                    <a:pt x="19952" y="6524"/>
                    <a:pt x="19857" y="6461"/>
                  </a:cubicBezTo>
                  <a:cubicBezTo>
                    <a:pt x="19834" y="6449"/>
                    <a:pt x="19802" y="6442"/>
                    <a:pt x="19769" y="6442"/>
                  </a:cubicBezTo>
                  <a:close/>
                  <a:moveTo>
                    <a:pt x="17581" y="9093"/>
                  </a:moveTo>
                  <a:cubicBezTo>
                    <a:pt x="17545" y="9093"/>
                    <a:pt x="17510" y="9110"/>
                    <a:pt x="17482" y="9153"/>
                  </a:cubicBezTo>
                  <a:cubicBezTo>
                    <a:pt x="17070" y="9533"/>
                    <a:pt x="16626" y="9913"/>
                    <a:pt x="16183" y="10229"/>
                  </a:cubicBezTo>
                  <a:cubicBezTo>
                    <a:pt x="16088" y="10293"/>
                    <a:pt x="16088" y="10419"/>
                    <a:pt x="16151" y="10483"/>
                  </a:cubicBezTo>
                  <a:cubicBezTo>
                    <a:pt x="16183" y="10514"/>
                    <a:pt x="16246" y="10546"/>
                    <a:pt x="16278" y="10546"/>
                  </a:cubicBezTo>
                  <a:cubicBezTo>
                    <a:pt x="16310" y="10546"/>
                    <a:pt x="16373" y="10546"/>
                    <a:pt x="16373" y="10514"/>
                  </a:cubicBezTo>
                  <a:cubicBezTo>
                    <a:pt x="16848" y="10166"/>
                    <a:pt x="17291" y="9786"/>
                    <a:pt x="17703" y="9374"/>
                  </a:cubicBezTo>
                  <a:cubicBezTo>
                    <a:pt x="17798" y="9311"/>
                    <a:pt x="17798" y="9216"/>
                    <a:pt x="17703" y="9153"/>
                  </a:cubicBezTo>
                  <a:cubicBezTo>
                    <a:pt x="17668" y="9118"/>
                    <a:pt x="17624" y="9093"/>
                    <a:pt x="17581" y="9093"/>
                  </a:cubicBezTo>
                  <a:close/>
                  <a:moveTo>
                    <a:pt x="214" y="10939"/>
                  </a:moveTo>
                  <a:cubicBezTo>
                    <a:pt x="157" y="10939"/>
                    <a:pt x="104" y="10961"/>
                    <a:pt x="64" y="11021"/>
                  </a:cubicBezTo>
                  <a:cubicBezTo>
                    <a:pt x="0" y="11116"/>
                    <a:pt x="32" y="11211"/>
                    <a:pt x="127" y="11243"/>
                  </a:cubicBezTo>
                  <a:cubicBezTo>
                    <a:pt x="602" y="11559"/>
                    <a:pt x="1077" y="11813"/>
                    <a:pt x="1552" y="12034"/>
                  </a:cubicBezTo>
                  <a:cubicBezTo>
                    <a:pt x="1584" y="12066"/>
                    <a:pt x="1615" y="12066"/>
                    <a:pt x="1647" y="12066"/>
                  </a:cubicBezTo>
                  <a:cubicBezTo>
                    <a:pt x="1710" y="12066"/>
                    <a:pt x="1774" y="12034"/>
                    <a:pt x="1805" y="11971"/>
                  </a:cubicBezTo>
                  <a:cubicBezTo>
                    <a:pt x="1837" y="11876"/>
                    <a:pt x="1805" y="11781"/>
                    <a:pt x="1710" y="11718"/>
                  </a:cubicBezTo>
                  <a:cubicBezTo>
                    <a:pt x="1235" y="11496"/>
                    <a:pt x="760" y="11243"/>
                    <a:pt x="317" y="10958"/>
                  </a:cubicBezTo>
                  <a:cubicBezTo>
                    <a:pt x="282" y="10946"/>
                    <a:pt x="247" y="10939"/>
                    <a:pt x="214" y="10939"/>
                  </a:cubicBezTo>
                  <a:close/>
                  <a:moveTo>
                    <a:pt x="14858" y="11146"/>
                  </a:moveTo>
                  <a:cubicBezTo>
                    <a:pt x="14825" y="11146"/>
                    <a:pt x="14792" y="11157"/>
                    <a:pt x="14758" y="11179"/>
                  </a:cubicBezTo>
                  <a:cubicBezTo>
                    <a:pt x="14283" y="11464"/>
                    <a:pt x="13776" y="11718"/>
                    <a:pt x="13238" y="11939"/>
                  </a:cubicBezTo>
                  <a:cubicBezTo>
                    <a:pt x="13175" y="11971"/>
                    <a:pt x="13111" y="12066"/>
                    <a:pt x="13175" y="12161"/>
                  </a:cubicBezTo>
                  <a:cubicBezTo>
                    <a:pt x="13175" y="12225"/>
                    <a:pt x="13238" y="12256"/>
                    <a:pt x="13333" y="12256"/>
                  </a:cubicBezTo>
                  <a:lnTo>
                    <a:pt x="13365" y="12256"/>
                  </a:lnTo>
                  <a:cubicBezTo>
                    <a:pt x="13903" y="12034"/>
                    <a:pt x="14441" y="11749"/>
                    <a:pt x="14948" y="11464"/>
                  </a:cubicBezTo>
                  <a:cubicBezTo>
                    <a:pt x="15011" y="11433"/>
                    <a:pt x="15043" y="11338"/>
                    <a:pt x="15011" y="11243"/>
                  </a:cubicBezTo>
                  <a:cubicBezTo>
                    <a:pt x="14970" y="11181"/>
                    <a:pt x="14916" y="11146"/>
                    <a:pt x="14858" y="11146"/>
                  </a:cubicBezTo>
                  <a:close/>
                  <a:moveTo>
                    <a:pt x="3244" y="12343"/>
                  </a:moveTo>
                  <a:cubicBezTo>
                    <a:pt x="3167" y="12343"/>
                    <a:pt x="3098" y="12400"/>
                    <a:pt x="3072" y="12478"/>
                  </a:cubicBezTo>
                  <a:cubicBezTo>
                    <a:pt x="3040" y="12573"/>
                    <a:pt x="3072" y="12668"/>
                    <a:pt x="3167" y="12700"/>
                  </a:cubicBezTo>
                  <a:cubicBezTo>
                    <a:pt x="3737" y="12858"/>
                    <a:pt x="4307" y="13016"/>
                    <a:pt x="4846" y="13143"/>
                  </a:cubicBezTo>
                  <a:lnTo>
                    <a:pt x="4909" y="13143"/>
                  </a:lnTo>
                  <a:cubicBezTo>
                    <a:pt x="4972" y="13143"/>
                    <a:pt x="5036" y="13080"/>
                    <a:pt x="5067" y="12985"/>
                  </a:cubicBezTo>
                  <a:cubicBezTo>
                    <a:pt x="5067" y="12890"/>
                    <a:pt x="5036" y="12826"/>
                    <a:pt x="4941" y="12795"/>
                  </a:cubicBezTo>
                  <a:cubicBezTo>
                    <a:pt x="4371" y="12668"/>
                    <a:pt x="3832" y="12541"/>
                    <a:pt x="3294" y="12351"/>
                  </a:cubicBezTo>
                  <a:cubicBezTo>
                    <a:pt x="3277" y="12346"/>
                    <a:pt x="3260" y="12343"/>
                    <a:pt x="3244" y="12343"/>
                  </a:cubicBezTo>
                  <a:close/>
                  <a:moveTo>
                    <a:pt x="11705" y="12501"/>
                  </a:moveTo>
                  <a:cubicBezTo>
                    <a:pt x="11688" y="12501"/>
                    <a:pt x="11671" y="12504"/>
                    <a:pt x="11654" y="12510"/>
                  </a:cubicBezTo>
                  <a:cubicBezTo>
                    <a:pt x="11116" y="12668"/>
                    <a:pt x="10546" y="12795"/>
                    <a:pt x="10008" y="12890"/>
                  </a:cubicBezTo>
                  <a:cubicBezTo>
                    <a:pt x="9913" y="12890"/>
                    <a:pt x="9849" y="12985"/>
                    <a:pt x="9849" y="13080"/>
                  </a:cubicBezTo>
                  <a:cubicBezTo>
                    <a:pt x="9881" y="13175"/>
                    <a:pt x="9944" y="13238"/>
                    <a:pt x="10039" y="13238"/>
                  </a:cubicBezTo>
                  <a:cubicBezTo>
                    <a:pt x="10609" y="13143"/>
                    <a:pt x="11179" y="13016"/>
                    <a:pt x="11749" y="12826"/>
                  </a:cubicBezTo>
                  <a:cubicBezTo>
                    <a:pt x="11844" y="12826"/>
                    <a:pt x="11908" y="12731"/>
                    <a:pt x="11876" y="12636"/>
                  </a:cubicBezTo>
                  <a:cubicBezTo>
                    <a:pt x="11850" y="12558"/>
                    <a:pt x="11781" y="12501"/>
                    <a:pt x="11705" y="12501"/>
                  </a:cubicBezTo>
                  <a:close/>
                  <a:moveTo>
                    <a:pt x="6619" y="13016"/>
                  </a:moveTo>
                  <a:cubicBezTo>
                    <a:pt x="6524" y="13016"/>
                    <a:pt x="6429" y="13080"/>
                    <a:pt x="6429" y="13175"/>
                  </a:cubicBezTo>
                  <a:cubicBezTo>
                    <a:pt x="6429" y="13270"/>
                    <a:pt x="6492" y="13365"/>
                    <a:pt x="6587" y="13365"/>
                  </a:cubicBezTo>
                  <a:cubicBezTo>
                    <a:pt x="6967" y="13396"/>
                    <a:pt x="7347" y="13396"/>
                    <a:pt x="7696" y="13396"/>
                  </a:cubicBezTo>
                  <a:lnTo>
                    <a:pt x="8329" y="13396"/>
                  </a:lnTo>
                  <a:cubicBezTo>
                    <a:pt x="8424" y="13396"/>
                    <a:pt x="8487" y="13301"/>
                    <a:pt x="8487" y="13206"/>
                  </a:cubicBezTo>
                  <a:cubicBezTo>
                    <a:pt x="8487" y="13111"/>
                    <a:pt x="8392" y="13048"/>
                    <a:pt x="8297" y="13048"/>
                  </a:cubicBezTo>
                  <a:cubicBezTo>
                    <a:pt x="8074" y="13061"/>
                    <a:pt x="7846" y="13069"/>
                    <a:pt x="7614" y="13069"/>
                  </a:cubicBezTo>
                  <a:cubicBezTo>
                    <a:pt x="7287" y="13069"/>
                    <a:pt x="6953" y="13053"/>
                    <a:pt x="6619" y="13016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6"/>
            <p:cNvSpPr/>
            <p:nvPr/>
          </p:nvSpPr>
          <p:spPr>
            <a:xfrm>
              <a:off x="3918850" y="1894050"/>
              <a:ext cx="172625" cy="143625"/>
            </a:xfrm>
            <a:custGeom>
              <a:avLst/>
              <a:gdLst/>
              <a:ahLst/>
              <a:cxnLst/>
              <a:rect l="l" t="t" r="r" b="b"/>
              <a:pathLst>
                <a:path w="6905" h="5745" extrusionOk="0">
                  <a:moveTo>
                    <a:pt x="184" y="0"/>
                  </a:moveTo>
                  <a:cubicBezTo>
                    <a:pt x="115" y="0"/>
                    <a:pt x="56" y="36"/>
                    <a:pt x="32" y="107"/>
                  </a:cubicBezTo>
                  <a:cubicBezTo>
                    <a:pt x="1" y="202"/>
                    <a:pt x="32" y="297"/>
                    <a:pt x="127" y="329"/>
                  </a:cubicBezTo>
                  <a:cubicBezTo>
                    <a:pt x="634" y="551"/>
                    <a:pt x="1172" y="804"/>
                    <a:pt x="1647" y="1057"/>
                  </a:cubicBezTo>
                  <a:cubicBezTo>
                    <a:pt x="1679" y="1089"/>
                    <a:pt x="1711" y="1089"/>
                    <a:pt x="1742" y="1089"/>
                  </a:cubicBezTo>
                  <a:cubicBezTo>
                    <a:pt x="1806" y="1089"/>
                    <a:pt x="1869" y="1057"/>
                    <a:pt x="1901" y="994"/>
                  </a:cubicBezTo>
                  <a:cubicBezTo>
                    <a:pt x="1932" y="931"/>
                    <a:pt x="1901" y="836"/>
                    <a:pt x="1837" y="772"/>
                  </a:cubicBezTo>
                  <a:cubicBezTo>
                    <a:pt x="1331" y="487"/>
                    <a:pt x="792" y="234"/>
                    <a:pt x="254" y="12"/>
                  </a:cubicBezTo>
                  <a:cubicBezTo>
                    <a:pt x="230" y="4"/>
                    <a:pt x="206" y="0"/>
                    <a:pt x="184" y="0"/>
                  </a:cubicBezTo>
                  <a:close/>
                  <a:moveTo>
                    <a:pt x="3187" y="1688"/>
                  </a:moveTo>
                  <a:cubicBezTo>
                    <a:pt x="3131" y="1688"/>
                    <a:pt x="3080" y="1715"/>
                    <a:pt x="3041" y="1754"/>
                  </a:cubicBezTo>
                  <a:cubicBezTo>
                    <a:pt x="2977" y="1849"/>
                    <a:pt x="3009" y="1944"/>
                    <a:pt x="3072" y="2007"/>
                  </a:cubicBezTo>
                  <a:cubicBezTo>
                    <a:pt x="3547" y="2324"/>
                    <a:pt x="3959" y="2704"/>
                    <a:pt x="4371" y="3084"/>
                  </a:cubicBezTo>
                  <a:cubicBezTo>
                    <a:pt x="4434" y="3116"/>
                    <a:pt x="4466" y="3116"/>
                    <a:pt x="4498" y="3116"/>
                  </a:cubicBezTo>
                  <a:cubicBezTo>
                    <a:pt x="4561" y="3116"/>
                    <a:pt x="4593" y="3116"/>
                    <a:pt x="4624" y="3084"/>
                  </a:cubicBezTo>
                  <a:cubicBezTo>
                    <a:pt x="4688" y="3021"/>
                    <a:pt x="4688" y="2894"/>
                    <a:pt x="4624" y="2831"/>
                  </a:cubicBezTo>
                  <a:cubicBezTo>
                    <a:pt x="4212" y="2451"/>
                    <a:pt x="3737" y="2071"/>
                    <a:pt x="3294" y="1722"/>
                  </a:cubicBezTo>
                  <a:cubicBezTo>
                    <a:pt x="3258" y="1698"/>
                    <a:pt x="3222" y="1688"/>
                    <a:pt x="3187" y="1688"/>
                  </a:cubicBezTo>
                  <a:close/>
                  <a:moveTo>
                    <a:pt x="5668" y="4031"/>
                  </a:moveTo>
                  <a:cubicBezTo>
                    <a:pt x="5632" y="4031"/>
                    <a:pt x="5598" y="4042"/>
                    <a:pt x="5574" y="4066"/>
                  </a:cubicBezTo>
                  <a:cubicBezTo>
                    <a:pt x="5511" y="4129"/>
                    <a:pt x="5479" y="4256"/>
                    <a:pt x="5543" y="4319"/>
                  </a:cubicBezTo>
                  <a:cubicBezTo>
                    <a:pt x="5923" y="4763"/>
                    <a:pt x="6271" y="5206"/>
                    <a:pt x="6556" y="5681"/>
                  </a:cubicBezTo>
                  <a:cubicBezTo>
                    <a:pt x="6588" y="5744"/>
                    <a:pt x="6651" y="5744"/>
                    <a:pt x="6714" y="5744"/>
                  </a:cubicBezTo>
                  <a:lnTo>
                    <a:pt x="6809" y="5744"/>
                  </a:lnTo>
                  <a:cubicBezTo>
                    <a:pt x="6873" y="5681"/>
                    <a:pt x="6904" y="5586"/>
                    <a:pt x="6841" y="5491"/>
                  </a:cubicBezTo>
                  <a:cubicBezTo>
                    <a:pt x="6524" y="5016"/>
                    <a:pt x="6176" y="4541"/>
                    <a:pt x="5828" y="4098"/>
                  </a:cubicBezTo>
                  <a:cubicBezTo>
                    <a:pt x="5788" y="4058"/>
                    <a:pt x="5725" y="4031"/>
                    <a:pt x="5668" y="403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6"/>
            <p:cNvSpPr/>
            <p:nvPr/>
          </p:nvSpPr>
          <p:spPr>
            <a:xfrm>
              <a:off x="3481025" y="2259325"/>
              <a:ext cx="271575" cy="17450"/>
            </a:xfrm>
            <a:custGeom>
              <a:avLst/>
              <a:gdLst/>
              <a:ahLst/>
              <a:cxnLst/>
              <a:rect l="l" t="t" r="r" b="b"/>
              <a:pathLst>
                <a:path w="10863" h="698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381"/>
                  </a:lnTo>
                  <a:cubicBezTo>
                    <a:pt x="1" y="571"/>
                    <a:pt x="159" y="697"/>
                    <a:pt x="349" y="697"/>
                  </a:cubicBezTo>
                  <a:lnTo>
                    <a:pt x="10483" y="697"/>
                  </a:lnTo>
                  <a:cubicBezTo>
                    <a:pt x="10705" y="697"/>
                    <a:pt x="10863" y="571"/>
                    <a:pt x="10863" y="381"/>
                  </a:cubicBezTo>
                  <a:lnTo>
                    <a:pt x="10863" y="349"/>
                  </a:lnTo>
                  <a:cubicBezTo>
                    <a:pt x="10863" y="159"/>
                    <a:pt x="10705" y="1"/>
                    <a:pt x="1048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36"/>
            <p:cNvSpPr/>
            <p:nvPr/>
          </p:nvSpPr>
          <p:spPr>
            <a:xfrm>
              <a:off x="3476275" y="2255375"/>
              <a:ext cx="281075" cy="26150"/>
            </a:xfrm>
            <a:custGeom>
              <a:avLst/>
              <a:gdLst/>
              <a:ahLst/>
              <a:cxnLst/>
              <a:rect l="l" t="t" r="r" b="b"/>
              <a:pathLst>
                <a:path w="11243" h="1046" extrusionOk="0">
                  <a:moveTo>
                    <a:pt x="10673" y="349"/>
                  </a:moveTo>
                  <a:cubicBezTo>
                    <a:pt x="10800" y="349"/>
                    <a:pt x="10895" y="412"/>
                    <a:pt x="10895" y="507"/>
                  </a:cubicBezTo>
                  <a:cubicBezTo>
                    <a:pt x="10895" y="602"/>
                    <a:pt x="10800" y="697"/>
                    <a:pt x="10673" y="697"/>
                  </a:cubicBezTo>
                  <a:lnTo>
                    <a:pt x="539" y="697"/>
                  </a:lnTo>
                  <a:cubicBezTo>
                    <a:pt x="444" y="697"/>
                    <a:pt x="349" y="602"/>
                    <a:pt x="349" y="507"/>
                  </a:cubicBezTo>
                  <a:cubicBezTo>
                    <a:pt x="349" y="412"/>
                    <a:pt x="444" y="349"/>
                    <a:pt x="539" y="349"/>
                  </a:cubicBezTo>
                  <a:close/>
                  <a:moveTo>
                    <a:pt x="571" y="0"/>
                  </a:moveTo>
                  <a:cubicBezTo>
                    <a:pt x="254" y="0"/>
                    <a:pt x="0" y="222"/>
                    <a:pt x="0" y="507"/>
                  </a:cubicBezTo>
                  <a:cubicBezTo>
                    <a:pt x="0" y="792"/>
                    <a:pt x="254" y="1045"/>
                    <a:pt x="571" y="1045"/>
                  </a:cubicBezTo>
                  <a:lnTo>
                    <a:pt x="10673" y="1045"/>
                  </a:lnTo>
                  <a:cubicBezTo>
                    <a:pt x="10990" y="1045"/>
                    <a:pt x="11243" y="792"/>
                    <a:pt x="11243" y="507"/>
                  </a:cubicBezTo>
                  <a:cubicBezTo>
                    <a:pt x="11243" y="222"/>
                    <a:pt x="10990" y="0"/>
                    <a:pt x="107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36"/>
            <p:cNvSpPr/>
            <p:nvPr/>
          </p:nvSpPr>
          <p:spPr>
            <a:xfrm>
              <a:off x="3486575" y="2272800"/>
              <a:ext cx="262875" cy="201100"/>
            </a:xfrm>
            <a:custGeom>
              <a:avLst/>
              <a:gdLst/>
              <a:ahLst/>
              <a:cxnLst/>
              <a:rect l="l" t="t" r="r" b="b"/>
              <a:pathLst>
                <a:path w="10515" h="8044" extrusionOk="0">
                  <a:moveTo>
                    <a:pt x="10166" y="348"/>
                  </a:moveTo>
                  <a:lnTo>
                    <a:pt x="10166" y="7537"/>
                  </a:lnTo>
                  <a:cubicBezTo>
                    <a:pt x="10166" y="7632"/>
                    <a:pt x="10103" y="7696"/>
                    <a:pt x="10039" y="7696"/>
                  </a:cubicBezTo>
                  <a:lnTo>
                    <a:pt x="570" y="7696"/>
                  </a:lnTo>
                  <a:cubicBezTo>
                    <a:pt x="444" y="7696"/>
                    <a:pt x="349" y="7601"/>
                    <a:pt x="349" y="7506"/>
                  </a:cubicBezTo>
                  <a:lnTo>
                    <a:pt x="349" y="348"/>
                  </a:lnTo>
                  <a:close/>
                  <a:moveTo>
                    <a:pt x="190" y="0"/>
                  </a:moveTo>
                  <a:cubicBezTo>
                    <a:pt x="95" y="0"/>
                    <a:pt x="0" y="63"/>
                    <a:pt x="0" y="158"/>
                  </a:cubicBezTo>
                  <a:lnTo>
                    <a:pt x="0" y="7506"/>
                  </a:lnTo>
                  <a:cubicBezTo>
                    <a:pt x="0" y="7791"/>
                    <a:pt x="254" y="8044"/>
                    <a:pt x="570" y="8044"/>
                  </a:cubicBezTo>
                  <a:lnTo>
                    <a:pt x="10039" y="8044"/>
                  </a:lnTo>
                  <a:cubicBezTo>
                    <a:pt x="10293" y="8044"/>
                    <a:pt x="10514" y="7822"/>
                    <a:pt x="10483" y="7537"/>
                  </a:cubicBezTo>
                  <a:lnTo>
                    <a:pt x="10483" y="158"/>
                  </a:lnTo>
                  <a:cubicBezTo>
                    <a:pt x="10483" y="63"/>
                    <a:pt x="10419" y="0"/>
                    <a:pt x="103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36"/>
            <p:cNvSpPr/>
            <p:nvPr/>
          </p:nvSpPr>
          <p:spPr>
            <a:xfrm>
              <a:off x="3551500" y="2309200"/>
              <a:ext cx="27725" cy="28525"/>
            </a:xfrm>
            <a:custGeom>
              <a:avLst/>
              <a:gdLst/>
              <a:ahLst/>
              <a:cxnLst/>
              <a:rect l="l" t="t" r="r" b="b"/>
              <a:pathLst>
                <a:path w="1109" h="1141" extrusionOk="0">
                  <a:moveTo>
                    <a:pt x="538" y="1"/>
                  </a:moveTo>
                  <a:cubicBezTo>
                    <a:pt x="253" y="1"/>
                    <a:pt x="0" y="254"/>
                    <a:pt x="0" y="571"/>
                  </a:cubicBezTo>
                  <a:cubicBezTo>
                    <a:pt x="0" y="888"/>
                    <a:pt x="253" y="1141"/>
                    <a:pt x="538" y="1141"/>
                  </a:cubicBezTo>
                  <a:cubicBezTo>
                    <a:pt x="855" y="1141"/>
                    <a:pt x="1108" y="888"/>
                    <a:pt x="1108" y="571"/>
                  </a:cubicBezTo>
                  <a:cubicBezTo>
                    <a:pt x="1108" y="254"/>
                    <a:pt x="855" y="1"/>
                    <a:pt x="53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36"/>
            <p:cNvSpPr/>
            <p:nvPr/>
          </p:nvSpPr>
          <p:spPr>
            <a:xfrm>
              <a:off x="3546750" y="2304450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0" y="349"/>
                  </a:moveTo>
                  <a:cubicBezTo>
                    <a:pt x="950" y="349"/>
                    <a:pt x="1140" y="539"/>
                    <a:pt x="1140" y="761"/>
                  </a:cubicBezTo>
                  <a:cubicBezTo>
                    <a:pt x="1140" y="983"/>
                    <a:pt x="950" y="1141"/>
                    <a:pt x="760" y="1141"/>
                  </a:cubicBezTo>
                  <a:cubicBezTo>
                    <a:pt x="538" y="1141"/>
                    <a:pt x="348" y="983"/>
                    <a:pt x="348" y="761"/>
                  </a:cubicBezTo>
                  <a:cubicBezTo>
                    <a:pt x="348" y="539"/>
                    <a:pt x="538" y="349"/>
                    <a:pt x="760" y="349"/>
                  </a:cubicBezTo>
                  <a:close/>
                  <a:moveTo>
                    <a:pt x="760" y="1"/>
                  </a:moveTo>
                  <a:cubicBezTo>
                    <a:pt x="348" y="1"/>
                    <a:pt x="0" y="349"/>
                    <a:pt x="0" y="761"/>
                  </a:cubicBezTo>
                  <a:cubicBezTo>
                    <a:pt x="0" y="1173"/>
                    <a:pt x="348" y="1489"/>
                    <a:pt x="760" y="1489"/>
                  </a:cubicBezTo>
                  <a:cubicBezTo>
                    <a:pt x="1140" y="1489"/>
                    <a:pt x="1488" y="1173"/>
                    <a:pt x="1488" y="761"/>
                  </a:cubicBezTo>
                  <a:cubicBezTo>
                    <a:pt x="1488" y="349"/>
                    <a:pt x="1140" y="1"/>
                    <a:pt x="7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36"/>
            <p:cNvSpPr/>
            <p:nvPr/>
          </p:nvSpPr>
          <p:spPr>
            <a:xfrm>
              <a:off x="3544375" y="2408975"/>
              <a:ext cx="32475" cy="32475"/>
            </a:xfrm>
            <a:custGeom>
              <a:avLst/>
              <a:gdLst/>
              <a:ahLst/>
              <a:cxnLst/>
              <a:rect l="l" t="t" r="r" b="b"/>
              <a:pathLst>
                <a:path w="1299" h="1299" extrusionOk="0">
                  <a:moveTo>
                    <a:pt x="665" y="0"/>
                  </a:moveTo>
                  <a:cubicBezTo>
                    <a:pt x="285" y="0"/>
                    <a:pt x="0" y="285"/>
                    <a:pt x="0" y="665"/>
                  </a:cubicBezTo>
                  <a:cubicBezTo>
                    <a:pt x="0" y="1013"/>
                    <a:pt x="285" y="1299"/>
                    <a:pt x="665" y="1299"/>
                  </a:cubicBezTo>
                  <a:cubicBezTo>
                    <a:pt x="1013" y="1299"/>
                    <a:pt x="1298" y="1013"/>
                    <a:pt x="1298" y="665"/>
                  </a:cubicBezTo>
                  <a:cubicBezTo>
                    <a:pt x="1298" y="285"/>
                    <a:pt x="1013" y="0"/>
                    <a:pt x="665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36"/>
            <p:cNvSpPr/>
            <p:nvPr/>
          </p:nvSpPr>
          <p:spPr>
            <a:xfrm>
              <a:off x="3540400" y="2405000"/>
              <a:ext cx="41200" cy="40400"/>
            </a:xfrm>
            <a:custGeom>
              <a:avLst/>
              <a:gdLst/>
              <a:ahLst/>
              <a:cxnLst/>
              <a:rect l="l" t="t" r="r" b="b"/>
              <a:pathLst>
                <a:path w="1648" h="1616" extrusionOk="0">
                  <a:moveTo>
                    <a:pt x="824" y="349"/>
                  </a:moveTo>
                  <a:cubicBezTo>
                    <a:pt x="1077" y="349"/>
                    <a:pt x="1299" y="539"/>
                    <a:pt x="1299" y="792"/>
                  </a:cubicBezTo>
                  <a:cubicBezTo>
                    <a:pt x="1299" y="1077"/>
                    <a:pt x="1077" y="1267"/>
                    <a:pt x="824" y="1267"/>
                  </a:cubicBezTo>
                  <a:cubicBezTo>
                    <a:pt x="571" y="1267"/>
                    <a:pt x="349" y="1077"/>
                    <a:pt x="349" y="792"/>
                  </a:cubicBezTo>
                  <a:cubicBezTo>
                    <a:pt x="349" y="539"/>
                    <a:pt x="571" y="349"/>
                    <a:pt x="824" y="349"/>
                  </a:cubicBezTo>
                  <a:close/>
                  <a:moveTo>
                    <a:pt x="824" y="1"/>
                  </a:moveTo>
                  <a:cubicBezTo>
                    <a:pt x="381" y="1"/>
                    <a:pt x="1" y="349"/>
                    <a:pt x="1" y="824"/>
                  </a:cubicBezTo>
                  <a:cubicBezTo>
                    <a:pt x="1" y="1267"/>
                    <a:pt x="381" y="1616"/>
                    <a:pt x="824" y="1616"/>
                  </a:cubicBezTo>
                  <a:cubicBezTo>
                    <a:pt x="1267" y="1616"/>
                    <a:pt x="1647" y="1267"/>
                    <a:pt x="1647" y="824"/>
                  </a:cubicBezTo>
                  <a:cubicBezTo>
                    <a:pt x="1647" y="381"/>
                    <a:pt x="1267" y="1"/>
                    <a:pt x="8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36"/>
            <p:cNvSpPr/>
            <p:nvPr/>
          </p:nvSpPr>
          <p:spPr>
            <a:xfrm>
              <a:off x="3637000" y="2309200"/>
              <a:ext cx="27725" cy="28525"/>
            </a:xfrm>
            <a:custGeom>
              <a:avLst/>
              <a:gdLst/>
              <a:ahLst/>
              <a:cxnLst/>
              <a:rect l="l" t="t" r="r" b="b"/>
              <a:pathLst>
                <a:path w="1109" h="1141" extrusionOk="0">
                  <a:moveTo>
                    <a:pt x="539" y="1"/>
                  </a:moveTo>
                  <a:cubicBezTo>
                    <a:pt x="254" y="1"/>
                    <a:pt x="0" y="254"/>
                    <a:pt x="0" y="571"/>
                  </a:cubicBezTo>
                  <a:cubicBezTo>
                    <a:pt x="0" y="888"/>
                    <a:pt x="254" y="1141"/>
                    <a:pt x="539" y="1141"/>
                  </a:cubicBezTo>
                  <a:cubicBezTo>
                    <a:pt x="855" y="1141"/>
                    <a:pt x="1109" y="888"/>
                    <a:pt x="1109" y="571"/>
                  </a:cubicBezTo>
                  <a:cubicBezTo>
                    <a:pt x="1109" y="254"/>
                    <a:pt x="855" y="1"/>
                    <a:pt x="53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36"/>
            <p:cNvSpPr/>
            <p:nvPr/>
          </p:nvSpPr>
          <p:spPr>
            <a:xfrm>
              <a:off x="3632250" y="2304450"/>
              <a:ext cx="37225" cy="37250"/>
            </a:xfrm>
            <a:custGeom>
              <a:avLst/>
              <a:gdLst/>
              <a:ahLst/>
              <a:cxnLst/>
              <a:rect l="l" t="t" r="r" b="b"/>
              <a:pathLst>
                <a:path w="1489" h="1490" extrusionOk="0">
                  <a:moveTo>
                    <a:pt x="760" y="349"/>
                  </a:moveTo>
                  <a:cubicBezTo>
                    <a:pt x="950" y="349"/>
                    <a:pt x="1140" y="539"/>
                    <a:pt x="1140" y="761"/>
                  </a:cubicBezTo>
                  <a:cubicBezTo>
                    <a:pt x="1140" y="983"/>
                    <a:pt x="950" y="1141"/>
                    <a:pt x="760" y="1141"/>
                  </a:cubicBezTo>
                  <a:cubicBezTo>
                    <a:pt x="539" y="1141"/>
                    <a:pt x="349" y="983"/>
                    <a:pt x="349" y="761"/>
                  </a:cubicBezTo>
                  <a:cubicBezTo>
                    <a:pt x="349" y="539"/>
                    <a:pt x="539" y="349"/>
                    <a:pt x="760" y="349"/>
                  </a:cubicBezTo>
                  <a:close/>
                  <a:moveTo>
                    <a:pt x="760" y="1"/>
                  </a:moveTo>
                  <a:cubicBezTo>
                    <a:pt x="349" y="1"/>
                    <a:pt x="0" y="349"/>
                    <a:pt x="0" y="761"/>
                  </a:cubicBezTo>
                  <a:cubicBezTo>
                    <a:pt x="0" y="1173"/>
                    <a:pt x="349" y="1489"/>
                    <a:pt x="760" y="1489"/>
                  </a:cubicBezTo>
                  <a:cubicBezTo>
                    <a:pt x="1140" y="1489"/>
                    <a:pt x="1489" y="1173"/>
                    <a:pt x="1489" y="761"/>
                  </a:cubicBezTo>
                  <a:cubicBezTo>
                    <a:pt x="1489" y="349"/>
                    <a:pt x="1140" y="1"/>
                    <a:pt x="7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36"/>
            <p:cNvSpPr/>
            <p:nvPr/>
          </p:nvSpPr>
          <p:spPr>
            <a:xfrm>
              <a:off x="3590275" y="2350375"/>
              <a:ext cx="18250" cy="26150"/>
            </a:xfrm>
            <a:custGeom>
              <a:avLst/>
              <a:gdLst/>
              <a:ahLst/>
              <a:cxnLst/>
              <a:rect l="l" t="t" r="r" b="b"/>
              <a:pathLst>
                <a:path w="730" h="1046" extrusionOk="0">
                  <a:moveTo>
                    <a:pt x="1" y="1"/>
                  </a:moveTo>
                  <a:lnTo>
                    <a:pt x="729" y="10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36"/>
            <p:cNvSpPr/>
            <p:nvPr/>
          </p:nvSpPr>
          <p:spPr>
            <a:xfrm>
              <a:off x="3585525" y="2346100"/>
              <a:ext cx="28525" cy="34375"/>
            </a:xfrm>
            <a:custGeom>
              <a:avLst/>
              <a:gdLst/>
              <a:ahLst/>
              <a:cxnLst/>
              <a:rect l="l" t="t" r="r" b="b"/>
              <a:pathLst>
                <a:path w="1141" h="1375" extrusionOk="0">
                  <a:moveTo>
                    <a:pt x="205" y="1"/>
                  </a:moveTo>
                  <a:cubicBezTo>
                    <a:pt x="166" y="1"/>
                    <a:pt x="124" y="16"/>
                    <a:pt x="96" y="45"/>
                  </a:cubicBezTo>
                  <a:cubicBezTo>
                    <a:pt x="1" y="108"/>
                    <a:pt x="1" y="203"/>
                    <a:pt x="32" y="267"/>
                  </a:cubicBezTo>
                  <a:lnTo>
                    <a:pt x="793" y="1312"/>
                  </a:lnTo>
                  <a:cubicBezTo>
                    <a:pt x="824" y="1343"/>
                    <a:pt x="888" y="1375"/>
                    <a:pt x="919" y="1375"/>
                  </a:cubicBezTo>
                  <a:cubicBezTo>
                    <a:pt x="983" y="1375"/>
                    <a:pt x="1014" y="1375"/>
                    <a:pt x="1046" y="1343"/>
                  </a:cubicBezTo>
                  <a:cubicBezTo>
                    <a:pt x="1109" y="1280"/>
                    <a:pt x="1141" y="1185"/>
                    <a:pt x="1078" y="1090"/>
                  </a:cubicBezTo>
                  <a:lnTo>
                    <a:pt x="318" y="77"/>
                  </a:lnTo>
                  <a:cubicBezTo>
                    <a:pt x="300" y="24"/>
                    <a:pt x="254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36"/>
            <p:cNvSpPr/>
            <p:nvPr/>
          </p:nvSpPr>
          <p:spPr>
            <a:xfrm>
              <a:off x="3590275" y="2350375"/>
              <a:ext cx="18250" cy="26150"/>
            </a:xfrm>
            <a:custGeom>
              <a:avLst/>
              <a:gdLst/>
              <a:ahLst/>
              <a:cxnLst/>
              <a:rect l="l" t="t" r="r" b="b"/>
              <a:pathLst>
                <a:path w="730" h="1046" extrusionOk="0">
                  <a:moveTo>
                    <a:pt x="729" y="1"/>
                  </a:moveTo>
                  <a:lnTo>
                    <a:pt x="1" y="10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36"/>
            <p:cNvSpPr/>
            <p:nvPr/>
          </p:nvSpPr>
          <p:spPr>
            <a:xfrm>
              <a:off x="3585525" y="2346350"/>
              <a:ext cx="28525" cy="34125"/>
            </a:xfrm>
            <a:custGeom>
              <a:avLst/>
              <a:gdLst/>
              <a:ahLst/>
              <a:cxnLst/>
              <a:rect l="l" t="t" r="r" b="b"/>
              <a:pathLst>
                <a:path w="1141" h="1365" extrusionOk="0">
                  <a:moveTo>
                    <a:pt x="939" y="0"/>
                  </a:moveTo>
                  <a:cubicBezTo>
                    <a:pt x="883" y="0"/>
                    <a:pt x="832" y="27"/>
                    <a:pt x="793" y="67"/>
                  </a:cubicBezTo>
                  <a:lnTo>
                    <a:pt x="32" y="1080"/>
                  </a:lnTo>
                  <a:cubicBezTo>
                    <a:pt x="1" y="1175"/>
                    <a:pt x="1" y="1270"/>
                    <a:pt x="96" y="1333"/>
                  </a:cubicBezTo>
                  <a:cubicBezTo>
                    <a:pt x="128" y="1365"/>
                    <a:pt x="159" y="1365"/>
                    <a:pt x="191" y="1365"/>
                  </a:cubicBezTo>
                  <a:cubicBezTo>
                    <a:pt x="254" y="1365"/>
                    <a:pt x="286" y="1333"/>
                    <a:pt x="318" y="1302"/>
                  </a:cubicBezTo>
                  <a:lnTo>
                    <a:pt x="1078" y="257"/>
                  </a:lnTo>
                  <a:cubicBezTo>
                    <a:pt x="1141" y="193"/>
                    <a:pt x="1109" y="67"/>
                    <a:pt x="1046" y="35"/>
                  </a:cubicBezTo>
                  <a:cubicBezTo>
                    <a:pt x="1010" y="11"/>
                    <a:pt x="973" y="0"/>
                    <a:pt x="9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36"/>
            <p:cNvSpPr/>
            <p:nvPr/>
          </p:nvSpPr>
          <p:spPr>
            <a:xfrm>
              <a:off x="3673425" y="2355125"/>
              <a:ext cx="19025" cy="25350"/>
            </a:xfrm>
            <a:custGeom>
              <a:avLst/>
              <a:gdLst/>
              <a:ahLst/>
              <a:cxnLst/>
              <a:rect l="l" t="t" r="r" b="b"/>
              <a:pathLst>
                <a:path w="761" h="1014" extrusionOk="0">
                  <a:moveTo>
                    <a:pt x="0" y="1"/>
                  </a:moveTo>
                  <a:lnTo>
                    <a:pt x="760" y="10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36"/>
            <p:cNvSpPr/>
            <p:nvPr/>
          </p:nvSpPr>
          <p:spPr>
            <a:xfrm>
              <a:off x="3668675" y="2350700"/>
              <a:ext cx="28525" cy="34550"/>
            </a:xfrm>
            <a:custGeom>
              <a:avLst/>
              <a:gdLst/>
              <a:ahLst/>
              <a:cxnLst/>
              <a:rect l="l" t="t" r="r" b="b"/>
              <a:pathLst>
                <a:path w="1141" h="1382" extrusionOk="0">
                  <a:moveTo>
                    <a:pt x="198" y="0"/>
                  </a:moveTo>
                  <a:cubicBezTo>
                    <a:pt x="165" y="0"/>
                    <a:pt x="130" y="8"/>
                    <a:pt x="95" y="19"/>
                  </a:cubicBezTo>
                  <a:cubicBezTo>
                    <a:pt x="32" y="83"/>
                    <a:pt x="0" y="209"/>
                    <a:pt x="63" y="273"/>
                  </a:cubicBezTo>
                  <a:lnTo>
                    <a:pt x="792" y="1318"/>
                  </a:lnTo>
                  <a:cubicBezTo>
                    <a:pt x="855" y="1349"/>
                    <a:pt x="887" y="1381"/>
                    <a:pt x="950" y="1381"/>
                  </a:cubicBezTo>
                  <a:cubicBezTo>
                    <a:pt x="982" y="1381"/>
                    <a:pt x="1013" y="1381"/>
                    <a:pt x="1045" y="1349"/>
                  </a:cubicBezTo>
                  <a:cubicBezTo>
                    <a:pt x="1140" y="1286"/>
                    <a:pt x="1140" y="1159"/>
                    <a:pt x="1077" y="1096"/>
                  </a:cubicBezTo>
                  <a:lnTo>
                    <a:pt x="348" y="83"/>
                  </a:lnTo>
                  <a:cubicBezTo>
                    <a:pt x="308" y="22"/>
                    <a:pt x="255" y="0"/>
                    <a:pt x="1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36"/>
            <p:cNvSpPr/>
            <p:nvPr/>
          </p:nvSpPr>
          <p:spPr>
            <a:xfrm>
              <a:off x="3673425" y="2355125"/>
              <a:ext cx="19025" cy="25350"/>
            </a:xfrm>
            <a:custGeom>
              <a:avLst/>
              <a:gdLst/>
              <a:ahLst/>
              <a:cxnLst/>
              <a:rect l="l" t="t" r="r" b="b"/>
              <a:pathLst>
                <a:path w="761" h="1014" extrusionOk="0">
                  <a:moveTo>
                    <a:pt x="760" y="1"/>
                  </a:moveTo>
                  <a:lnTo>
                    <a:pt x="0" y="10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36"/>
            <p:cNvSpPr/>
            <p:nvPr/>
          </p:nvSpPr>
          <p:spPr>
            <a:xfrm>
              <a:off x="3668675" y="2350700"/>
              <a:ext cx="28525" cy="34550"/>
            </a:xfrm>
            <a:custGeom>
              <a:avLst/>
              <a:gdLst/>
              <a:ahLst/>
              <a:cxnLst/>
              <a:rect l="l" t="t" r="r" b="b"/>
              <a:pathLst>
                <a:path w="1141" h="1382" extrusionOk="0">
                  <a:moveTo>
                    <a:pt x="956" y="0"/>
                  </a:moveTo>
                  <a:cubicBezTo>
                    <a:pt x="898" y="0"/>
                    <a:pt x="832" y="22"/>
                    <a:pt x="792" y="83"/>
                  </a:cubicBezTo>
                  <a:lnTo>
                    <a:pt x="63" y="1096"/>
                  </a:lnTo>
                  <a:cubicBezTo>
                    <a:pt x="0" y="1191"/>
                    <a:pt x="32" y="1286"/>
                    <a:pt x="95" y="1349"/>
                  </a:cubicBezTo>
                  <a:cubicBezTo>
                    <a:pt x="127" y="1349"/>
                    <a:pt x="158" y="1381"/>
                    <a:pt x="190" y="1381"/>
                  </a:cubicBezTo>
                  <a:cubicBezTo>
                    <a:pt x="253" y="1381"/>
                    <a:pt x="317" y="1349"/>
                    <a:pt x="348" y="1318"/>
                  </a:cubicBezTo>
                  <a:lnTo>
                    <a:pt x="1077" y="273"/>
                  </a:lnTo>
                  <a:cubicBezTo>
                    <a:pt x="1140" y="209"/>
                    <a:pt x="1108" y="83"/>
                    <a:pt x="1045" y="19"/>
                  </a:cubicBezTo>
                  <a:cubicBezTo>
                    <a:pt x="1022" y="8"/>
                    <a:pt x="990" y="0"/>
                    <a:pt x="95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36"/>
            <p:cNvSpPr/>
            <p:nvPr/>
          </p:nvSpPr>
          <p:spPr>
            <a:xfrm>
              <a:off x="3591075" y="2379375"/>
              <a:ext cx="57825" cy="48625"/>
            </a:xfrm>
            <a:custGeom>
              <a:avLst/>
              <a:gdLst/>
              <a:ahLst/>
              <a:cxnLst/>
              <a:rect l="l" t="t" r="r" b="b"/>
              <a:pathLst>
                <a:path w="2313" h="1945" extrusionOk="0">
                  <a:moveTo>
                    <a:pt x="2115" y="0"/>
                  </a:moveTo>
                  <a:cubicBezTo>
                    <a:pt x="2045" y="0"/>
                    <a:pt x="1980" y="36"/>
                    <a:pt x="1932" y="107"/>
                  </a:cubicBezTo>
                  <a:cubicBezTo>
                    <a:pt x="1426" y="1342"/>
                    <a:pt x="159" y="1596"/>
                    <a:pt x="159" y="1596"/>
                  </a:cubicBezTo>
                  <a:cubicBezTo>
                    <a:pt x="64" y="1627"/>
                    <a:pt x="1" y="1722"/>
                    <a:pt x="32" y="1817"/>
                  </a:cubicBezTo>
                  <a:cubicBezTo>
                    <a:pt x="32" y="1881"/>
                    <a:pt x="127" y="1944"/>
                    <a:pt x="191" y="1944"/>
                  </a:cubicBezTo>
                  <a:lnTo>
                    <a:pt x="222" y="1944"/>
                  </a:lnTo>
                  <a:cubicBezTo>
                    <a:pt x="286" y="1944"/>
                    <a:pt x="1647" y="1627"/>
                    <a:pt x="2249" y="234"/>
                  </a:cubicBezTo>
                  <a:cubicBezTo>
                    <a:pt x="2312" y="171"/>
                    <a:pt x="2249" y="44"/>
                    <a:pt x="2186" y="12"/>
                  </a:cubicBezTo>
                  <a:cubicBezTo>
                    <a:pt x="2162" y="4"/>
                    <a:pt x="2138" y="0"/>
                    <a:pt x="21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36"/>
            <p:cNvSpPr/>
            <p:nvPr/>
          </p:nvSpPr>
          <p:spPr>
            <a:xfrm>
              <a:off x="3614825" y="2376500"/>
              <a:ext cx="42775" cy="30125"/>
            </a:xfrm>
            <a:custGeom>
              <a:avLst/>
              <a:gdLst/>
              <a:ahLst/>
              <a:cxnLst/>
              <a:rect l="l" t="t" r="r" b="b"/>
              <a:pathLst>
                <a:path w="1711" h="1205" extrusionOk="0">
                  <a:moveTo>
                    <a:pt x="1141" y="1"/>
                  </a:moveTo>
                  <a:lnTo>
                    <a:pt x="127" y="412"/>
                  </a:lnTo>
                  <a:cubicBezTo>
                    <a:pt x="32" y="444"/>
                    <a:pt x="1" y="539"/>
                    <a:pt x="32" y="634"/>
                  </a:cubicBezTo>
                  <a:cubicBezTo>
                    <a:pt x="58" y="686"/>
                    <a:pt x="126" y="737"/>
                    <a:pt x="202" y="737"/>
                  </a:cubicBezTo>
                  <a:cubicBezTo>
                    <a:pt x="219" y="737"/>
                    <a:pt x="237" y="735"/>
                    <a:pt x="254" y="729"/>
                  </a:cubicBezTo>
                  <a:lnTo>
                    <a:pt x="1109" y="381"/>
                  </a:lnTo>
                  <a:lnTo>
                    <a:pt x="1362" y="1077"/>
                  </a:lnTo>
                  <a:cubicBezTo>
                    <a:pt x="1394" y="1172"/>
                    <a:pt x="1457" y="1204"/>
                    <a:pt x="1521" y="1204"/>
                  </a:cubicBezTo>
                  <a:lnTo>
                    <a:pt x="1584" y="1204"/>
                  </a:lnTo>
                  <a:cubicBezTo>
                    <a:pt x="1647" y="1172"/>
                    <a:pt x="1711" y="1077"/>
                    <a:pt x="1679" y="982"/>
                  </a:cubicBezTo>
                  <a:lnTo>
                    <a:pt x="1362" y="96"/>
                  </a:lnTo>
                  <a:cubicBezTo>
                    <a:pt x="1362" y="64"/>
                    <a:pt x="1331" y="32"/>
                    <a:pt x="12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36"/>
            <p:cNvSpPr/>
            <p:nvPr/>
          </p:nvSpPr>
          <p:spPr>
            <a:xfrm>
              <a:off x="3677375" y="2398675"/>
              <a:ext cx="182900" cy="107700"/>
            </a:xfrm>
            <a:custGeom>
              <a:avLst/>
              <a:gdLst/>
              <a:ahLst/>
              <a:cxnLst/>
              <a:rect l="l" t="t" r="r" b="b"/>
              <a:pathLst>
                <a:path w="7316" h="4308" extrusionOk="0">
                  <a:moveTo>
                    <a:pt x="1932" y="0"/>
                  </a:moveTo>
                  <a:cubicBezTo>
                    <a:pt x="792" y="634"/>
                    <a:pt x="0" y="1837"/>
                    <a:pt x="0" y="3231"/>
                  </a:cubicBezTo>
                  <a:lnTo>
                    <a:pt x="0" y="4307"/>
                  </a:lnTo>
                  <a:lnTo>
                    <a:pt x="7316" y="4307"/>
                  </a:lnTo>
                  <a:lnTo>
                    <a:pt x="7316" y="3231"/>
                  </a:lnTo>
                  <a:cubicBezTo>
                    <a:pt x="7316" y="1837"/>
                    <a:pt x="6524" y="634"/>
                    <a:pt x="538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36"/>
            <p:cNvSpPr/>
            <p:nvPr/>
          </p:nvSpPr>
          <p:spPr>
            <a:xfrm>
              <a:off x="3673425" y="2394725"/>
              <a:ext cx="190825" cy="111650"/>
            </a:xfrm>
            <a:custGeom>
              <a:avLst/>
              <a:gdLst/>
              <a:ahLst/>
              <a:cxnLst/>
              <a:rect l="l" t="t" r="r" b="b"/>
              <a:pathLst>
                <a:path w="7633" h="4466" extrusionOk="0">
                  <a:moveTo>
                    <a:pt x="2059" y="0"/>
                  </a:moveTo>
                  <a:cubicBezTo>
                    <a:pt x="2059" y="0"/>
                    <a:pt x="2027" y="0"/>
                    <a:pt x="1995" y="32"/>
                  </a:cubicBezTo>
                  <a:cubicBezTo>
                    <a:pt x="760" y="697"/>
                    <a:pt x="0" y="1964"/>
                    <a:pt x="0" y="3389"/>
                  </a:cubicBezTo>
                  <a:lnTo>
                    <a:pt x="0" y="4434"/>
                  </a:lnTo>
                  <a:lnTo>
                    <a:pt x="348" y="4434"/>
                  </a:lnTo>
                  <a:lnTo>
                    <a:pt x="348" y="3389"/>
                  </a:lnTo>
                  <a:cubicBezTo>
                    <a:pt x="348" y="2122"/>
                    <a:pt x="1014" y="950"/>
                    <a:pt x="2122" y="348"/>
                  </a:cubicBezTo>
                  <a:lnTo>
                    <a:pt x="5511" y="348"/>
                  </a:lnTo>
                  <a:cubicBezTo>
                    <a:pt x="6619" y="950"/>
                    <a:pt x="7284" y="2122"/>
                    <a:pt x="7284" y="3389"/>
                  </a:cubicBezTo>
                  <a:lnTo>
                    <a:pt x="7284" y="4465"/>
                  </a:lnTo>
                  <a:lnTo>
                    <a:pt x="7632" y="4465"/>
                  </a:lnTo>
                  <a:lnTo>
                    <a:pt x="7632" y="3389"/>
                  </a:lnTo>
                  <a:cubicBezTo>
                    <a:pt x="7632" y="1964"/>
                    <a:pt x="6872" y="697"/>
                    <a:pt x="5637" y="32"/>
                  </a:cubicBezTo>
                  <a:cubicBezTo>
                    <a:pt x="5606" y="0"/>
                    <a:pt x="5574" y="0"/>
                    <a:pt x="554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36"/>
            <p:cNvSpPr/>
            <p:nvPr/>
          </p:nvSpPr>
          <p:spPr>
            <a:xfrm>
              <a:off x="3712200" y="2397875"/>
              <a:ext cx="114825" cy="42000"/>
            </a:xfrm>
            <a:custGeom>
              <a:avLst/>
              <a:gdLst/>
              <a:ahLst/>
              <a:cxnLst/>
              <a:rect l="l" t="t" r="r" b="b"/>
              <a:pathLst>
                <a:path w="4593" h="1680" extrusionOk="0">
                  <a:moveTo>
                    <a:pt x="444" y="1"/>
                  </a:moveTo>
                  <a:lnTo>
                    <a:pt x="1" y="1679"/>
                  </a:lnTo>
                  <a:lnTo>
                    <a:pt x="1553" y="1172"/>
                  </a:lnTo>
                  <a:lnTo>
                    <a:pt x="3041" y="1172"/>
                  </a:lnTo>
                  <a:lnTo>
                    <a:pt x="4593" y="1679"/>
                  </a:lnTo>
                  <a:lnTo>
                    <a:pt x="411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36"/>
            <p:cNvSpPr/>
            <p:nvPr/>
          </p:nvSpPr>
          <p:spPr>
            <a:xfrm>
              <a:off x="3707450" y="2396300"/>
              <a:ext cx="124325" cy="47850"/>
            </a:xfrm>
            <a:custGeom>
              <a:avLst/>
              <a:gdLst/>
              <a:ahLst/>
              <a:cxnLst/>
              <a:rect l="l" t="t" r="r" b="b"/>
              <a:pathLst>
                <a:path w="4973" h="1914" extrusionOk="0">
                  <a:moveTo>
                    <a:pt x="444" y="0"/>
                  </a:moveTo>
                  <a:lnTo>
                    <a:pt x="33" y="1710"/>
                  </a:lnTo>
                  <a:cubicBezTo>
                    <a:pt x="1" y="1774"/>
                    <a:pt x="33" y="1837"/>
                    <a:pt x="64" y="1869"/>
                  </a:cubicBezTo>
                  <a:cubicBezTo>
                    <a:pt x="109" y="1891"/>
                    <a:pt x="154" y="1914"/>
                    <a:pt x="199" y="1914"/>
                  </a:cubicBezTo>
                  <a:cubicBezTo>
                    <a:pt x="217" y="1914"/>
                    <a:pt x="236" y="1910"/>
                    <a:pt x="254" y="1901"/>
                  </a:cubicBezTo>
                  <a:lnTo>
                    <a:pt x="1774" y="1394"/>
                  </a:lnTo>
                  <a:lnTo>
                    <a:pt x="3199" y="1394"/>
                  </a:lnTo>
                  <a:lnTo>
                    <a:pt x="4751" y="1901"/>
                  </a:lnTo>
                  <a:lnTo>
                    <a:pt x="4783" y="1901"/>
                  </a:lnTo>
                  <a:cubicBezTo>
                    <a:pt x="4846" y="1901"/>
                    <a:pt x="4878" y="1901"/>
                    <a:pt x="4910" y="1869"/>
                  </a:cubicBezTo>
                  <a:cubicBezTo>
                    <a:pt x="4941" y="1837"/>
                    <a:pt x="4973" y="1742"/>
                    <a:pt x="4941" y="1710"/>
                  </a:cubicBezTo>
                  <a:lnTo>
                    <a:pt x="4466" y="0"/>
                  </a:lnTo>
                  <a:lnTo>
                    <a:pt x="4118" y="95"/>
                  </a:lnTo>
                  <a:lnTo>
                    <a:pt x="4530" y="1489"/>
                  </a:lnTo>
                  <a:lnTo>
                    <a:pt x="3294" y="1077"/>
                  </a:lnTo>
                  <a:lnTo>
                    <a:pt x="1711" y="1077"/>
                  </a:lnTo>
                  <a:lnTo>
                    <a:pt x="444" y="1489"/>
                  </a:lnTo>
                  <a:lnTo>
                    <a:pt x="793" y="95"/>
                  </a:lnTo>
                  <a:lnTo>
                    <a:pt x="444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36"/>
            <p:cNvSpPr/>
            <p:nvPr/>
          </p:nvSpPr>
          <p:spPr>
            <a:xfrm>
              <a:off x="3753375" y="2426375"/>
              <a:ext cx="29325" cy="19825"/>
            </a:xfrm>
            <a:custGeom>
              <a:avLst/>
              <a:gdLst/>
              <a:ahLst/>
              <a:cxnLst/>
              <a:rect l="l" t="t" r="r" b="b"/>
              <a:pathLst>
                <a:path w="1173" h="793" extrusionOk="0">
                  <a:moveTo>
                    <a:pt x="1" y="1"/>
                  </a:moveTo>
                  <a:lnTo>
                    <a:pt x="1" y="507"/>
                  </a:lnTo>
                  <a:cubicBezTo>
                    <a:pt x="1" y="666"/>
                    <a:pt x="127" y="793"/>
                    <a:pt x="286" y="793"/>
                  </a:cubicBezTo>
                  <a:lnTo>
                    <a:pt x="887" y="793"/>
                  </a:lnTo>
                  <a:cubicBezTo>
                    <a:pt x="1046" y="793"/>
                    <a:pt x="1172" y="666"/>
                    <a:pt x="1172" y="507"/>
                  </a:cubicBezTo>
                  <a:lnTo>
                    <a:pt x="1172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6"/>
            <p:cNvSpPr/>
            <p:nvPr/>
          </p:nvSpPr>
          <p:spPr>
            <a:xfrm>
              <a:off x="3748625" y="2426375"/>
              <a:ext cx="38825" cy="23775"/>
            </a:xfrm>
            <a:custGeom>
              <a:avLst/>
              <a:gdLst/>
              <a:ahLst/>
              <a:cxnLst/>
              <a:rect l="l" t="t" r="r" b="b"/>
              <a:pathLst>
                <a:path w="1553" h="951" extrusionOk="0">
                  <a:moveTo>
                    <a:pt x="1" y="1"/>
                  </a:moveTo>
                  <a:lnTo>
                    <a:pt x="1" y="507"/>
                  </a:lnTo>
                  <a:cubicBezTo>
                    <a:pt x="1" y="761"/>
                    <a:pt x="222" y="951"/>
                    <a:pt x="476" y="951"/>
                  </a:cubicBezTo>
                  <a:lnTo>
                    <a:pt x="1077" y="951"/>
                  </a:lnTo>
                  <a:cubicBezTo>
                    <a:pt x="1331" y="951"/>
                    <a:pt x="1552" y="761"/>
                    <a:pt x="1552" y="507"/>
                  </a:cubicBezTo>
                  <a:lnTo>
                    <a:pt x="1552" y="1"/>
                  </a:lnTo>
                  <a:lnTo>
                    <a:pt x="1204" y="1"/>
                  </a:lnTo>
                  <a:lnTo>
                    <a:pt x="1204" y="507"/>
                  </a:lnTo>
                  <a:cubicBezTo>
                    <a:pt x="1204" y="571"/>
                    <a:pt x="1141" y="634"/>
                    <a:pt x="1077" y="634"/>
                  </a:cubicBezTo>
                  <a:lnTo>
                    <a:pt x="476" y="634"/>
                  </a:lnTo>
                  <a:cubicBezTo>
                    <a:pt x="412" y="634"/>
                    <a:pt x="349" y="571"/>
                    <a:pt x="349" y="507"/>
                  </a:cubicBezTo>
                  <a:lnTo>
                    <a:pt x="34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6"/>
            <p:cNvSpPr/>
            <p:nvPr/>
          </p:nvSpPr>
          <p:spPr>
            <a:xfrm>
              <a:off x="3753375" y="2446175"/>
              <a:ext cx="31700" cy="80175"/>
            </a:xfrm>
            <a:custGeom>
              <a:avLst/>
              <a:gdLst/>
              <a:ahLst/>
              <a:cxnLst/>
              <a:rect l="l" t="t" r="r" b="b"/>
              <a:pathLst>
                <a:path w="1268" h="3207" extrusionOk="0">
                  <a:moveTo>
                    <a:pt x="286" y="1"/>
                  </a:moveTo>
                  <a:lnTo>
                    <a:pt x="1" y="2566"/>
                  </a:lnTo>
                  <a:cubicBezTo>
                    <a:pt x="1" y="2661"/>
                    <a:pt x="32" y="2756"/>
                    <a:pt x="96" y="2819"/>
                  </a:cubicBezTo>
                  <a:lnTo>
                    <a:pt x="412" y="3136"/>
                  </a:lnTo>
                  <a:cubicBezTo>
                    <a:pt x="476" y="3183"/>
                    <a:pt x="539" y="3207"/>
                    <a:pt x="602" y="3207"/>
                  </a:cubicBezTo>
                  <a:cubicBezTo>
                    <a:pt x="666" y="3207"/>
                    <a:pt x="729" y="3183"/>
                    <a:pt x="792" y="3136"/>
                  </a:cubicBezTo>
                  <a:lnTo>
                    <a:pt x="1141" y="2819"/>
                  </a:lnTo>
                  <a:cubicBezTo>
                    <a:pt x="1204" y="2756"/>
                    <a:pt x="1267" y="2661"/>
                    <a:pt x="1236" y="2566"/>
                  </a:cubicBezTo>
                  <a:lnTo>
                    <a:pt x="951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6"/>
            <p:cNvSpPr/>
            <p:nvPr/>
          </p:nvSpPr>
          <p:spPr>
            <a:xfrm>
              <a:off x="3748625" y="2445375"/>
              <a:ext cx="40400" cy="84750"/>
            </a:xfrm>
            <a:custGeom>
              <a:avLst/>
              <a:gdLst/>
              <a:ahLst/>
              <a:cxnLst/>
              <a:rect l="l" t="t" r="r" b="b"/>
              <a:pathLst>
                <a:path w="1616" h="3390" extrusionOk="0">
                  <a:moveTo>
                    <a:pt x="317" y="1"/>
                  </a:moveTo>
                  <a:lnTo>
                    <a:pt x="32" y="2566"/>
                  </a:lnTo>
                  <a:cubicBezTo>
                    <a:pt x="1" y="2724"/>
                    <a:pt x="64" y="2883"/>
                    <a:pt x="191" y="2978"/>
                  </a:cubicBezTo>
                  <a:lnTo>
                    <a:pt x="507" y="3294"/>
                  </a:lnTo>
                  <a:cubicBezTo>
                    <a:pt x="602" y="3358"/>
                    <a:pt x="697" y="3389"/>
                    <a:pt x="792" y="3389"/>
                  </a:cubicBezTo>
                  <a:cubicBezTo>
                    <a:pt x="887" y="3389"/>
                    <a:pt x="982" y="3358"/>
                    <a:pt x="1077" y="3294"/>
                  </a:cubicBezTo>
                  <a:lnTo>
                    <a:pt x="1426" y="2978"/>
                  </a:lnTo>
                  <a:cubicBezTo>
                    <a:pt x="1552" y="2883"/>
                    <a:pt x="1616" y="2724"/>
                    <a:pt x="1584" y="2566"/>
                  </a:cubicBezTo>
                  <a:lnTo>
                    <a:pt x="1299" y="1"/>
                  </a:lnTo>
                  <a:lnTo>
                    <a:pt x="951" y="64"/>
                  </a:lnTo>
                  <a:lnTo>
                    <a:pt x="1267" y="2598"/>
                  </a:lnTo>
                  <a:cubicBezTo>
                    <a:pt x="1267" y="2629"/>
                    <a:pt x="1236" y="2693"/>
                    <a:pt x="1204" y="2693"/>
                  </a:cubicBezTo>
                  <a:cubicBezTo>
                    <a:pt x="1204" y="2693"/>
                    <a:pt x="1204" y="2724"/>
                    <a:pt x="1204" y="2724"/>
                  </a:cubicBezTo>
                  <a:lnTo>
                    <a:pt x="856" y="3041"/>
                  </a:lnTo>
                  <a:cubicBezTo>
                    <a:pt x="840" y="3057"/>
                    <a:pt x="816" y="3065"/>
                    <a:pt x="792" y="3065"/>
                  </a:cubicBezTo>
                  <a:cubicBezTo>
                    <a:pt x="769" y="3065"/>
                    <a:pt x="745" y="3057"/>
                    <a:pt x="729" y="3041"/>
                  </a:cubicBezTo>
                  <a:lnTo>
                    <a:pt x="412" y="2724"/>
                  </a:lnTo>
                  <a:cubicBezTo>
                    <a:pt x="412" y="2724"/>
                    <a:pt x="412" y="2693"/>
                    <a:pt x="412" y="2693"/>
                  </a:cubicBezTo>
                  <a:cubicBezTo>
                    <a:pt x="381" y="2693"/>
                    <a:pt x="349" y="2629"/>
                    <a:pt x="349" y="2598"/>
                  </a:cubicBezTo>
                  <a:lnTo>
                    <a:pt x="666" y="3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6"/>
            <p:cNvSpPr/>
            <p:nvPr/>
          </p:nvSpPr>
          <p:spPr>
            <a:xfrm>
              <a:off x="3709050" y="2295750"/>
              <a:ext cx="117975" cy="133025"/>
            </a:xfrm>
            <a:custGeom>
              <a:avLst/>
              <a:gdLst/>
              <a:ahLst/>
              <a:cxnLst/>
              <a:rect l="l" t="t" r="r" b="b"/>
              <a:pathLst>
                <a:path w="4719" h="5321" extrusionOk="0">
                  <a:moveTo>
                    <a:pt x="2344" y="0"/>
                  </a:moveTo>
                  <a:cubicBezTo>
                    <a:pt x="1045" y="0"/>
                    <a:pt x="0" y="1046"/>
                    <a:pt x="0" y="2376"/>
                  </a:cubicBezTo>
                  <a:cubicBezTo>
                    <a:pt x="0" y="3674"/>
                    <a:pt x="1045" y="5321"/>
                    <a:pt x="2344" y="5321"/>
                  </a:cubicBezTo>
                  <a:cubicBezTo>
                    <a:pt x="3674" y="5321"/>
                    <a:pt x="4719" y="3674"/>
                    <a:pt x="4719" y="2376"/>
                  </a:cubicBezTo>
                  <a:cubicBezTo>
                    <a:pt x="4719" y="1077"/>
                    <a:pt x="3674" y="0"/>
                    <a:pt x="234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6"/>
            <p:cNvSpPr/>
            <p:nvPr/>
          </p:nvSpPr>
          <p:spPr>
            <a:xfrm>
              <a:off x="3704300" y="2291800"/>
              <a:ext cx="127475" cy="140950"/>
            </a:xfrm>
            <a:custGeom>
              <a:avLst/>
              <a:gdLst/>
              <a:ahLst/>
              <a:cxnLst/>
              <a:rect l="l" t="t" r="r" b="b"/>
              <a:pathLst>
                <a:path w="5099" h="5638" extrusionOk="0">
                  <a:moveTo>
                    <a:pt x="2534" y="348"/>
                  </a:moveTo>
                  <a:cubicBezTo>
                    <a:pt x="3769" y="348"/>
                    <a:pt x="4751" y="1330"/>
                    <a:pt x="4751" y="2534"/>
                  </a:cubicBezTo>
                  <a:cubicBezTo>
                    <a:pt x="4751" y="3769"/>
                    <a:pt x="3737" y="5320"/>
                    <a:pt x="2534" y="5320"/>
                  </a:cubicBezTo>
                  <a:cubicBezTo>
                    <a:pt x="1362" y="5320"/>
                    <a:pt x="349" y="3769"/>
                    <a:pt x="349" y="2534"/>
                  </a:cubicBezTo>
                  <a:cubicBezTo>
                    <a:pt x="349" y="1330"/>
                    <a:pt x="1330" y="348"/>
                    <a:pt x="2534" y="348"/>
                  </a:cubicBezTo>
                  <a:close/>
                  <a:moveTo>
                    <a:pt x="2534" y="0"/>
                  </a:moveTo>
                  <a:cubicBezTo>
                    <a:pt x="1140" y="0"/>
                    <a:pt x="0" y="1140"/>
                    <a:pt x="0" y="2534"/>
                  </a:cubicBezTo>
                  <a:cubicBezTo>
                    <a:pt x="0" y="3959"/>
                    <a:pt x="1140" y="5637"/>
                    <a:pt x="2534" y="5637"/>
                  </a:cubicBezTo>
                  <a:cubicBezTo>
                    <a:pt x="3959" y="5637"/>
                    <a:pt x="5099" y="3927"/>
                    <a:pt x="5099" y="2534"/>
                  </a:cubicBezTo>
                  <a:cubicBezTo>
                    <a:pt x="5099" y="1140"/>
                    <a:pt x="3959" y="0"/>
                    <a:pt x="253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6"/>
            <p:cNvSpPr/>
            <p:nvPr/>
          </p:nvSpPr>
          <p:spPr>
            <a:xfrm>
              <a:off x="3975075" y="2114000"/>
              <a:ext cx="166275" cy="104975"/>
            </a:xfrm>
            <a:custGeom>
              <a:avLst/>
              <a:gdLst/>
              <a:ahLst/>
              <a:cxnLst/>
              <a:rect l="l" t="t" r="r" b="b"/>
              <a:pathLst>
                <a:path w="6651" h="4199" extrusionOk="0">
                  <a:moveTo>
                    <a:pt x="5025" y="1"/>
                  </a:moveTo>
                  <a:cubicBezTo>
                    <a:pt x="4541" y="1"/>
                    <a:pt x="4006" y="66"/>
                    <a:pt x="3515" y="272"/>
                  </a:cubicBezTo>
                  <a:cubicBezTo>
                    <a:pt x="3325" y="367"/>
                    <a:pt x="3104" y="462"/>
                    <a:pt x="2945" y="588"/>
                  </a:cubicBezTo>
                  <a:cubicBezTo>
                    <a:pt x="1298" y="1665"/>
                    <a:pt x="0" y="2203"/>
                    <a:pt x="0" y="2203"/>
                  </a:cubicBezTo>
                  <a:lnTo>
                    <a:pt x="760" y="3502"/>
                  </a:lnTo>
                  <a:cubicBezTo>
                    <a:pt x="760" y="3502"/>
                    <a:pt x="1140" y="4072"/>
                    <a:pt x="1678" y="4104"/>
                  </a:cubicBezTo>
                  <a:cubicBezTo>
                    <a:pt x="1692" y="4104"/>
                    <a:pt x="1705" y="4105"/>
                    <a:pt x="1717" y="4105"/>
                  </a:cubicBezTo>
                  <a:cubicBezTo>
                    <a:pt x="2250" y="4105"/>
                    <a:pt x="2280" y="3470"/>
                    <a:pt x="2280" y="3470"/>
                  </a:cubicBezTo>
                  <a:cubicBezTo>
                    <a:pt x="2280" y="3470"/>
                    <a:pt x="2470" y="4167"/>
                    <a:pt x="3199" y="4199"/>
                  </a:cubicBezTo>
                  <a:lnTo>
                    <a:pt x="3072" y="3502"/>
                  </a:lnTo>
                  <a:lnTo>
                    <a:pt x="3072" y="3502"/>
                  </a:lnTo>
                  <a:cubicBezTo>
                    <a:pt x="3072" y="3502"/>
                    <a:pt x="3439" y="3912"/>
                    <a:pt x="3853" y="3912"/>
                  </a:cubicBezTo>
                  <a:cubicBezTo>
                    <a:pt x="3940" y="3912"/>
                    <a:pt x="4029" y="3894"/>
                    <a:pt x="4117" y="3850"/>
                  </a:cubicBezTo>
                  <a:lnTo>
                    <a:pt x="3832" y="3122"/>
                  </a:lnTo>
                  <a:lnTo>
                    <a:pt x="3832" y="3122"/>
                  </a:lnTo>
                  <a:cubicBezTo>
                    <a:pt x="3832" y="3122"/>
                    <a:pt x="4318" y="3487"/>
                    <a:pt x="4772" y="3487"/>
                  </a:cubicBezTo>
                  <a:cubicBezTo>
                    <a:pt x="4886" y="3487"/>
                    <a:pt x="4997" y="3464"/>
                    <a:pt x="5099" y="3407"/>
                  </a:cubicBezTo>
                  <a:lnTo>
                    <a:pt x="4529" y="2710"/>
                  </a:lnTo>
                  <a:lnTo>
                    <a:pt x="4529" y="2710"/>
                  </a:lnTo>
                  <a:cubicBezTo>
                    <a:pt x="4529" y="2710"/>
                    <a:pt x="4957" y="2861"/>
                    <a:pt x="5352" y="2861"/>
                  </a:cubicBezTo>
                  <a:cubicBezTo>
                    <a:pt x="5610" y="2861"/>
                    <a:pt x="5854" y="2796"/>
                    <a:pt x="5954" y="2583"/>
                  </a:cubicBezTo>
                  <a:lnTo>
                    <a:pt x="4750" y="2013"/>
                  </a:lnTo>
                  <a:lnTo>
                    <a:pt x="4750" y="2013"/>
                  </a:lnTo>
                  <a:cubicBezTo>
                    <a:pt x="4750" y="2013"/>
                    <a:pt x="4787" y="2015"/>
                    <a:pt x="4849" y="2015"/>
                  </a:cubicBezTo>
                  <a:cubicBezTo>
                    <a:pt x="5174" y="2015"/>
                    <a:pt x="6201" y="1970"/>
                    <a:pt x="6334" y="1412"/>
                  </a:cubicBezTo>
                  <a:lnTo>
                    <a:pt x="4687" y="1190"/>
                  </a:lnTo>
                  <a:cubicBezTo>
                    <a:pt x="4687" y="1190"/>
                    <a:pt x="6651" y="968"/>
                    <a:pt x="6587" y="208"/>
                  </a:cubicBezTo>
                  <a:cubicBezTo>
                    <a:pt x="6587" y="208"/>
                    <a:pt x="5887" y="1"/>
                    <a:pt x="502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6"/>
            <p:cNvSpPr/>
            <p:nvPr/>
          </p:nvSpPr>
          <p:spPr>
            <a:xfrm>
              <a:off x="3970300" y="2110050"/>
              <a:ext cx="174225" cy="112875"/>
            </a:xfrm>
            <a:custGeom>
              <a:avLst/>
              <a:gdLst/>
              <a:ahLst/>
              <a:cxnLst/>
              <a:rect l="l" t="t" r="r" b="b"/>
              <a:pathLst>
                <a:path w="6969" h="4515" extrusionOk="0">
                  <a:moveTo>
                    <a:pt x="5207" y="334"/>
                  </a:moveTo>
                  <a:cubicBezTo>
                    <a:pt x="5811" y="334"/>
                    <a:pt x="6337" y="439"/>
                    <a:pt x="6588" y="493"/>
                  </a:cubicBezTo>
                  <a:cubicBezTo>
                    <a:pt x="6556" y="525"/>
                    <a:pt x="6556" y="556"/>
                    <a:pt x="6525" y="556"/>
                  </a:cubicBezTo>
                  <a:cubicBezTo>
                    <a:pt x="6240" y="936"/>
                    <a:pt x="5226" y="1126"/>
                    <a:pt x="4846" y="1158"/>
                  </a:cubicBezTo>
                  <a:cubicBezTo>
                    <a:pt x="4783" y="1158"/>
                    <a:pt x="4688" y="1253"/>
                    <a:pt x="4688" y="1316"/>
                  </a:cubicBezTo>
                  <a:cubicBezTo>
                    <a:pt x="4688" y="1411"/>
                    <a:pt x="4751" y="1475"/>
                    <a:pt x="4846" y="1506"/>
                  </a:cubicBezTo>
                  <a:lnTo>
                    <a:pt x="6240" y="1696"/>
                  </a:lnTo>
                  <a:cubicBezTo>
                    <a:pt x="6010" y="1926"/>
                    <a:pt x="5492" y="1991"/>
                    <a:pt x="5150" y="1991"/>
                  </a:cubicBezTo>
                  <a:cubicBezTo>
                    <a:pt x="5068" y="1991"/>
                    <a:pt x="4997" y="1988"/>
                    <a:pt x="4941" y="1981"/>
                  </a:cubicBezTo>
                  <a:cubicBezTo>
                    <a:pt x="4878" y="1981"/>
                    <a:pt x="4783" y="2045"/>
                    <a:pt x="4783" y="2140"/>
                  </a:cubicBezTo>
                  <a:cubicBezTo>
                    <a:pt x="4751" y="2203"/>
                    <a:pt x="4783" y="2298"/>
                    <a:pt x="4878" y="2330"/>
                  </a:cubicBezTo>
                  <a:lnTo>
                    <a:pt x="5860" y="2773"/>
                  </a:lnTo>
                  <a:cubicBezTo>
                    <a:pt x="5774" y="2811"/>
                    <a:pt x="5668" y="2826"/>
                    <a:pt x="5554" y="2826"/>
                  </a:cubicBezTo>
                  <a:cubicBezTo>
                    <a:pt x="5290" y="2826"/>
                    <a:pt x="4982" y="2745"/>
                    <a:pt x="4783" y="2678"/>
                  </a:cubicBezTo>
                  <a:cubicBezTo>
                    <a:pt x="4720" y="2678"/>
                    <a:pt x="4625" y="2678"/>
                    <a:pt x="4593" y="2741"/>
                  </a:cubicBezTo>
                  <a:cubicBezTo>
                    <a:pt x="4530" y="2805"/>
                    <a:pt x="4561" y="2900"/>
                    <a:pt x="4593" y="2963"/>
                  </a:cubicBezTo>
                  <a:lnTo>
                    <a:pt x="5005" y="3470"/>
                  </a:lnTo>
                  <a:cubicBezTo>
                    <a:pt x="4986" y="3472"/>
                    <a:pt x="4968" y="3473"/>
                    <a:pt x="4949" y="3473"/>
                  </a:cubicBezTo>
                  <a:cubicBezTo>
                    <a:pt x="4641" y="3473"/>
                    <a:pt x="4267" y="3243"/>
                    <a:pt x="4118" y="3153"/>
                  </a:cubicBezTo>
                  <a:cubicBezTo>
                    <a:pt x="4102" y="3121"/>
                    <a:pt x="4070" y="3106"/>
                    <a:pt x="4035" y="3106"/>
                  </a:cubicBezTo>
                  <a:cubicBezTo>
                    <a:pt x="3999" y="3106"/>
                    <a:pt x="3960" y="3121"/>
                    <a:pt x="3928" y="3153"/>
                  </a:cubicBezTo>
                  <a:cubicBezTo>
                    <a:pt x="3865" y="3185"/>
                    <a:pt x="3833" y="3280"/>
                    <a:pt x="3865" y="3343"/>
                  </a:cubicBezTo>
                  <a:lnTo>
                    <a:pt x="4055" y="3913"/>
                  </a:lnTo>
                  <a:cubicBezTo>
                    <a:pt x="3738" y="3913"/>
                    <a:pt x="3390" y="3565"/>
                    <a:pt x="3390" y="3565"/>
                  </a:cubicBezTo>
                  <a:cubicBezTo>
                    <a:pt x="3366" y="3518"/>
                    <a:pt x="3309" y="3489"/>
                    <a:pt x="3255" y="3489"/>
                  </a:cubicBezTo>
                  <a:cubicBezTo>
                    <a:pt x="3236" y="3489"/>
                    <a:pt x="3217" y="3493"/>
                    <a:pt x="3200" y="3501"/>
                  </a:cubicBezTo>
                  <a:cubicBezTo>
                    <a:pt x="3136" y="3533"/>
                    <a:pt x="3105" y="3628"/>
                    <a:pt x="3105" y="3691"/>
                  </a:cubicBezTo>
                  <a:lnTo>
                    <a:pt x="3200" y="4135"/>
                  </a:lnTo>
                  <a:cubicBezTo>
                    <a:pt x="2788" y="4040"/>
                    <a:pt x="2630" y="3596"/>
                    <a:pt x="2630" y="3596"/>
                  </a:cubicBezTo>
                  <a:cubicBezTo>
                    <a:pt x="2598" y="3501"/>
                    <a:pt x="2535" y="3470"/>
                    <a:pt x="2471" y="3470"/>
                  </a:cubicBezTo>
                  <a:cubicBezTo>
                    <a:pt x="2471" y="3470"/>
                    <a:pt x="2440" y="3470"/>
                    <a:pt x="2440" y="3438"/>
                  </a:cubicBezTo>
                  <a:cubicBezTo>
                    <a:pt x="2345" y="3470"/>
                    <a:pt x="2281" y="3533"/>
                    <a:pt x="2281" y="3628"/>
                  </a:cubicBezTo>
                  <a:cubicBezTo>
                    <a:pt x="2281" y="3628"/>
                    <a:pt x="2249" y="4103"/>
                    <a:pt x="1901" y="4103"/>
                  </a:cubicBezTo>
                  <a:cubicBezTo>
                    <a:pt x="1426" y="4072"/>
                    <a:pt x="1109" y="3565"/>
                    <a:pt x="1109" y="3565"/>
                  </a:cubicBezTo>
                  <a:lnTo>
                    <a:pt x="413" y="2425"/>
                  </a:lnTo>
                  <a:cubicBezTo>
                    <a:pt x="856" y="2235"/>
                    <a:pt x="1933" y="1728"/>
                    <a:pt x="3231" y="873"/>
                  </a:cubicBezTo>
                  <a:cubicBezTo>
                    <a:pt x="3358" y="778"/>
                    <a:pt x="3580" y="683"/>
                    <a:pt x="3770" y="588"/>
                  </a:cubicBezTo>
                  <a:cubicBezTo>
                    <a:pt x="4236" y="396"/>
                    <a:pt x="4745" y="334"/>
                    <a:pt x="5207" y="334"/>
                  </a:cubicBezTo>
                  <a:close/>
                  <a:moveTo>
                    <a:pt x="5273" y="0"/>
                  </a:moveTo>
                  <a:cubicBezTo>
                    <a:pt x="4756" y="0"/>
                    <a:pt x="4176" y="73"/>
                    <a:pt x="3643" y="303"/>
                  </a:cubicBezTo>
                  <a:cubicBezTo>
                    <a:pt x="3421" y="398"/>
                    <a:pt x="3200" y="493"/>
                    <a:pt x="3041" y="588"/>
                  </a:cubicBezTo>
                  <a:cubicBezTo>
                    <a:pt x="1426" y="1665"/>
                    <a:pt x="128" y="2203"/>
                    <a:pt x="128" y="2203"/>
                  </a:cubicBezTo>
                  <a:cubicBezTo>
                    <a:pt x="64" y="2235"/>
                    <a:pt x="33" y="2266"/>
                    <a:pt x="1" y="2298"/>
                  </a:cubicBezTo>
                  <a:cubicBezTo>
                    <a:pt x="1" y="2361"/>
                    <a:pt x="1" y="2393"/>
                    <a:pt x="33" y="2456"/>
                  </a:cubicBezTo>
                  <a:lnTo>
                    <a:pt x="824" y="3755"/>
                  </a:lnTo>
                  <a:cubicBezTo>
                    <a:pt x="824" y="3787"/>
                    <a:pt x="1236" y="4420"/>
                    <a:pt x="1869" y="4452"/>
                  </a:cubicBezTo>
                  <a:cubicBezTo>
                    <a:pt x="2186" y="4452"/>
                    <a:pt x="2408" y="4293"/>
                    <a:pt x="2503" y="4072"/>
                  </a:cubicBezTo>
                  <a:cubicBezTo>
                    <a:pt x="2693" y="4293"/>
                    <a:pt x="2978" y="4515"/>
                    <a:pt x="3390" y="4515"/>
                  </a:cubicBezTo>
                  <a:cubicBezTo>
                    <a:pt x="3453" y="4515"/>
                    <a:pt x="3485" y="4483"/>
                    <a:pt x="3548" y="4452"/>
                  </a:cubicBezTo>
                  <a:cubicBezTo>
                    <a:pt x="3580" y="4420"/>
                    <a:pt x="3580" y="4388"/>
                    <a:pt x="3580" y="4325"/>
                  </a:cubicBezTo>
                  <a:lnTo>
                    <a:pt x="3516" y="4103"/>
                  </a:lnTo>
                  <a:lnTo>
                    <a:pt x="3516" y="4103"/>
                  </a:lnTo>
                  <a:cubicBezTo>
                    <a:pt x="3685" y="4188"/>
                    <a:pt x="3868" y="4258"/>
                    <a:pt x="4065" y="4258"/>
                  </a:cubicBezTo>
                  <a:cubicBezTo>
                    <a:pt x="4164" y="4258"/>
                    <a:pt x="4266" y="4240"/>
                    <a:pt x="4371" y="4198"/>
                  </a:cubicBezTo>
                  <a:cubicBezTo>
                    <a:pt x="4466" y="4167"/>
                    <a:pt x="4498" y="4072"/>
                    <a:pt x="4466" y="3977"/>
                  </a:cubicBezTo>
                  <a:lnTo>
                    <a:pt x="4340" y="3691"/>
                  </a:lnTo>
                  <a:lnTo>
                    <a:pt x="4340" y="3691"/>
                  </a:lnTo>
                  <a:cubicBezTo>
                    <a:pt x="4527" y="3767"/>
                    <a:pt x="4749" y="3831"/>
                    <a:pt x="4964" y="3831"/>
                  </a:cubicBezTo>
                  <a:cubicBezTo>
                    <a:pt x="5111" y="3831"/>
                    <a:pt x="5256" y="3800"/>
                    <a:pt x="5385" y="3723"/>
                  </a:cubicBezTo>
                  <a:cubicBezTo>
                    <a:pt x="5448" y="3691"/>
                    <a:pt x="5480" y="3660"/>
                    <a:pt x="5480" y="3596"/>
                  </a:cubicBezTo>
                  <a:cubicBezTo>
                    <a:pt x="5480" y="3565"/>
                    <a:pt x="5480" y="3501"/>
                    <a:pt x="5448" y="3470"/>
                  </a:cubicBezTo>
                  <a:lnTo>
                    <a:pt x="5195" y="3153"/>
                  </a:lnTo>
                  <a:lnTo>
                    <a:pt x="5195" y="3153"/>
                  </a:lnTo>
                  <a:cubicBezTo>
                    <a:pt x="5314" y="3181"/>
                    <a:pt x="5442" y="3198"/>
                    <a:pt x="5568" y="3198"/>
                  </a:cubicBezTo>
                  <a:cubicBezTo>
                    <a:pt x="5874" y="3198"/>
                    <a:pt x="6168" y="3097"/>
                    <a:pt x="6303" y="2805"/>
                  </a:cubicBezTo>
                  <a:cubicBezTo>
                    <a:pt x="6335" y="2741"/>
                    <a:pt x="6303" y="2646"/>
                    <a:pt x="6208" y="2583"/>
                  </a:cubicBezTo>
                  <a:lnTo>
                    <a:pt x="5638" y="2330"/>
                  </a:lnTo>
                  <a:cubicBezTo>
                    <a:pt x="6081" y="2235"/>
                    <a:pt x="6588" y="2076"/>
                    <a:pt x="6683" y="1601"/>
                  </a:cubicBezTo>
                  <a:cubicBezTo>
                    <a:pt x="6683" y="1570"/>
                    <a:pt x="6683" y="1506"/>
                    <a:pt x="6651" y="1475"/>
                  </a:cubicBezTo>
                  <a:cubicBezTo>
                    <a:pt x="6620" y="1443"/>
                    <a:pt x="6588" y="1411"/>
                    <a:pt x="6556" y="1411"/>
                  </a:cubicBezTo>
                  <a:lnTo>
                    <a:pt x="5891" y="1316"/>
                  </a:lnTo>
                  <a:cubicBezTo>
                    <a:pt x="6240" y="1190"/>
                    <a:pt x="6620" y="1031"/>
                    <a:pt x="6810" y="810"/>
                  </a:cubicBezTo>
                  <a:cubicBezTo>
                    <a:pt x="6905" y="651"/>
                    <a:pt x="6968" y="525"/>
                    <a:pt x="6937" y="366"/>
                  </a:cubicBezTo>
                  <a:cubicBezTo>
                    <a:pt x="6937" y="303"/>
                    <a:pt x="6873" y="240"/>
                    <a:pt x="6810" y="208"/>
                  </a:cubicBezTo>
                  <a:cubicBezTo>
                    <a:pt x="6771" y="188"/>
                    <a:pt x="6105" y="0"/>
                    <a:pt x="527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6"/>
            <p:cNvSpPr/>
            <p:nvPr/>
          </p:nvSpPr>
          <p:spPr>
            <a:xfrm>
              <a:off x="3802475" y="2114000"/>
              <a:ext cx="167075" cy="104975"/>
            </a:xfrm>
            <a:custGeom>
              <a:avLst/>
              <a:gdLst/>
              <a:ahLst/>
              <a:cxnLst/>
              <a:rect l="l" t="t" r="r" b="b"/>
              <a:pathLst>
                <a:path w="6683" h="4199" extrusionOk="0">
                  <a:moveTo>
                    <a:pt x="1635" y="1"/>
                  </a:moveTo>
                  <a:cubicBezTo>
                    <a:pt x="783" y="1"/>
                    <a:pt x="95" y="208"/>
                    <a:pt x="95" y="208"/>
                  </a:cubicBezTo>
                  <a:cubicBezTo>
                    <a:pt x="0" y="968"/>
                    <a:pt x="1964" y="1190"/>
                    <a:pt x="1964" y="1190"/>
                  </a:cubicBezTo>
                  <a:lnTo>
                    <a:pt x="349" y="1412"/>
                  </a:lnTo>
                  <a:cubicBezTo>
                    <a:pt x="455" y="1970"/>
                    <a:pt x="1478" y="2015"/>
                    <a:pt x="1802" y="2015"/>
                  </a:cubicBezTo>
                  <a:cubicBezTo>
                    <a:pt x="1864" y="2015"/>
                    <a:pt x="1900" y="2013"/>
                    <a:pt x="1900" y="2013"/>
                  </a:cubicBezTo>
                  <a:lnTo>
                    <a:pt x="1900" y="2013"/>
                  </a:lnTo>
                  <a:lnTo>
                    <a:pt x="729" y="2583"/>
                  </a:lnTo>
                  <a:cubicBezTo>
                    <a:pt x="816" y="2796"/>
                    <a:pt x="1052" y="2861"/>
                    <a:pt x="1306" y="2861"/>
                  </a:cubicBezTo>
                  <a:cubicBezTo>
                    <a:pt x="1694" y="2861"/>
                    <a:pt x="2122" y="2710"/>
                    <a:pt x="2122" y="2710"/>
                  </a:cubicBezTo>
                  <a:lnTo>
                    <a:pt x="2122" y="2710"/>
                  </a:lnTo>
                  <a:lnTo>
                    <a:pt x="1552" y="3407"/>
                  </a:lnTo>
                  <a:cubicBezTo>
                    <a:pt x="1653" y="3464"/>
                    <a:pt x="1765" y="3487"/>
                    <a:pt x="1878" y="3487"/>
                  </a:cubicBezTo>
                  <a:cubicBezTo>
                    <a:pt x="2332" y="3487"/>
                    <a:pt x="2819" y="3122"/>
                    <a:pt x="2819" y="3122"/>
                  </a:cubicBezTo>
                  <a:lnTo>
                    <a:pt x="2819" y="3122"/>
                  </a:lnTo>
                  <a:lnTo>
                    <a:pt x="2565" y="3850"/>
                  </a:lnTo>
                  <a:cubicBezTo>
                    <a:pt x="2653" y="3894"/>
                    <a:pt x="2742" y="3912"/>
                    <a:pt x="2827" y="3912"/>
                  </a:cubicBezTo>
                  <a:cubicBezTo>
                    <a:pt x="3233" y="3912"/>
                    <a:pt x="3579" y="3502"/>
                    <a:pt x="3579" y="3502"/>
                  </a:cubicBezTo>
                  <a:lnTo>
                    <a:pt x="3579" y="3502"/>
                  </a:lnTo>
                  <a:lnTo>
                    <a:pt x="3452" y="4199"/>
                  </a:lnTo>
                  <a:cubicBezTo>
                    <a:pt x="4180" y="4167"/>
                    <a:pt x="4402" y="3470"/>
                    <a:pt x="4402" y="3470"/>
                  </a:cubicBezTo>
                  <a:cubicBezTo>
                    <a:pt x="4402" y="3470"/>
                    <a:pt x="4432" y="4105"/>
                    <a:pt x="4935" y="4105"/>
                  </a:cubicBezTo>
                  <a:cubicBezTo>
                    <a:pt x="4947" y="4105"/>
                    <a:pt x="4960" y="4104"/>
                    <a:pt x="4972" y="4104"/>
                  </a:cubicBezTo>
                  <a:cubicBezTo>
                    <a:pt x="5542" y="4072"/>
                    <a:pt x="5891" y="3502"/>
                    <a:pt x="5891" y="3502"/>
                  </a:cubicBezTo>
                  <a:lnTo>
                    <a:pt x="6682" y="2203"/>
                  </a:lnTo>
                  <a:cubicBezTo>
                    <a:pt x="6682" y="2203"/>
                    <a:pt x="5384" y="1665"/>
                    <a:pt x="3705" y="588"/>
                  </a:cubicBezTo>
                  <a:cubicBezTo>
                    <a:pt x="3547" y="462"/>
                    <a:pt x="3325" y="367"/>
                    <a:pt x="3135" y="272"/>
                  </a:cubicBezTo>
                  <a:cubicBezTo>
                    <a:pt x="2645" y="66"/>
                    <a:pt x="2114" y="1"/>
                    <a:pt x="16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6"/>
            <p:cNvSpPr/>
            <p:nvPr/>
          </p:nvSpPr>
          <p:spPr>
            <a:xfrm>
              <a:off x="3800100" y="2109500"/>
              <a:ext cx="174200" cy="113425"/>
            </a:xfrm>
            <a:custGeom>
              <a:avLst/>
              <a:gdLst/>
              <a:ahLst/>
              <a:cxnLst/>
              <a:rect l="l" t="t" r="r" b="b"/>
              <a:pathLst>
                <a:path w="6968" h="4537" extrusionOk="0">
                  <a:moveTo>
                    <a:pt x="1684" y="362"/>
                  </a:moveTo>
                  <a:cubicBezTo>
                    <a:pt x="2156" y="362"/>
                    <a:pt x="2684" y="429"/>
                    <a:pt x="3167" y="642"/>
                  </a:cubicBezTo>
                  <a:cubicBezTo>
                    <a:pt x="3389" y="705"/>
                    <a:pt x="3579" y="832"/>
                    <a:pt x="3705" y="927"/>
                  </a:cubicBezTo>
                  <a:cubicBezTo>
                    <a:pt x="5004" y="1750"/>
                    <a:pt x="6112" y="2288"/>
                    <a:pt x="6524" y="2478"/>
                  </a:cubicBezTo>
                  <a:lnTo>
                    <a:pt x="5827" y="3587"/>
                  </a:lnTo>
                  <a:cubicBezTo>
                    <a:pt x="5827" y="3587"/>
                    <a:pt x="5511" y="4094"/>
                    <a:pt x="5067" y="4125"/>
                  </a:cubicBezTo>
                  <a:cubicBezTo>
                    <a:pt x="5054" y="4126"/>
                    <a:pt x="5041" y="4127"/>
                    <a:pt x="5029" y="4127"/>
                  </a:cubicBezTo>
                  <a:cubicBezTo>
                    <a:pt x="4685" y="4127"/>
                    <a:pt x="4655" y="3711"/>
                    <a:pt x="4655" y="3650"/>
                  </a:cubicBezTo>
                  <a:cubicBezTo>
                    <a:pt x="4655" y="3555"/>
                    <a:pt x="4592" y="3492"/>
                    <a:pt x="4497" y="3492"/>
                  </a:cubicBezTo>
                  <a:cubicBezTo>
                    <a:pt x="4434" y="3492"/>
                    <a:pt x="4339" y="3523"/>
                    <a:pt x="4307" y="3618"/>
                  </a:cubicBezTo>
                  <a:cubicBezTo>
                    <a:pt x="4307" y="3618"/>
                    <a:pt x="4180" y="4062"/>
                    <a:pt x="3769" y="4157"/>
                  </a:cubicBezTo>
                  <a:lnTo>
                    <a:pt x="3832" y="3713"/>
                  </a:lnTo>
                  <a:cubicBezTo>
                    <a:pt x="3864" y="3650"/>
                    <a:pt x="3832" y="3587"/>
                    <a:pt x="3769" y="3555"/>
                  </a:cubicBezTo>
                  <a:cubicBezTo>
                    <a:pt x="3737" y="3523"/>
                    <a:pt x="3705" y="3523"/>
                    <a:pt x="3674" y="3523"/>
                  </a:cubicBezTo>
                  <a:cubicBezTo>
                    <a:pt x="3642" y="3523"/>
                    <a:pt x="3579" y="3555"/>
                    <a:pt x="3547" y="3587"/>
                  </a:cubicBezTo>
                  <a:cubicBezTo>
                    <a:pt x="3547" y="3587"/>
                    <a:pt x="3255" y="3937"/>
                    <a:pt x="2924" y="3937"/>
                  </a:cubicBezTo>
                  <a:cubicBezTo>
                    <a:pt x="2910" y="3937"/>
                    <a:pt x="2896" y="3936"/>
                    <a:pt x="2882" y="3935"/>
                  </a:cubicBezTo>
                  <a:lnTo>
                    <a:pt x="3072" y="3397"/>
                  </a:lnTo>
                  <a:cubicBezTo>
                    <a:pt x="3104" y="3302"/>
                    <a:pt x="3072" y="3238"/>
                    <a:pt x="3040" y="3175"/>
                  </a:cubicBezTo>
                  <a:cubicBezTo>
                    <a:pt x="3009" y="3159"/>
                    <a:pt x="2969" y="3151"/>
                    <a:pt x="2930" y="3151"/>
                  </a:cubicBezTo>
                  <a:cubicBezTo>
                    <a:pt x="2890" y="3151"/>
                    <a:pt x="2850" y="3159"/>
                    <a:pt x="2819" y="3175"/>
                  </a:cubicBezTo>
                  <a:cubicBezTo>
                    <a:pt x="2671" y="3294"/>
                    <a:pt x="2329" y="3495"/>
                    <a:pt x="2001" y="3495"/>
                  </a:cubicBezTo>
                  <a:cubicBezTo>
                    <a:pt x="1978" y="3495"/>
                    <a:pt x="1955" y="3494"/>
                    <a:pt x="1932" y="3492"/>
                  </a:cubicBezTo>
                  <a:lnTo>
                    <a:pt x="2344" y="2985"/>
                  </a:lnTo>
                  <a:cubicBezTo>
                    <a:pt x="2407" y="2922"/>
                    <a:pt x="2407" y="2858"/>
                    <a:pt x="2375" y="2795"/>
                  </a:cubicBezTo>
                  <a:cubicBezTo>
                    <a:pt x="2329" y="2749"/>
                    <a:pt x="2283" y="2719"/>
                    <a:pt x="2224" y="2719"/>
                  </a:cubicBezTo>
                  <a:cubicBezTo>
                    <a:pt x="2202" y="2719"/>
                    <a:pt x="2179" y="2723"/>
                    <a:pt x="2154" y="2732"/>
                  </a:cubicBezTo>
                  <a:cubicBezTo>
                    <a:pt x="1977" y="2798"/>
                    <a:pt x="1660" y="2880"/>
                    <a:pt x="1399" y="2880"/>
                  </a:cubicBezTo>
                  <a:cubicBezTo>
                    <a:pt x="1287" y="2880"/>
                    <a:pt x="1185" y="2865"/>
                    <a:pt x="1109" y="2827"/>
                  </a:cubicBezTo>
                  <a:lnTo>
                    <a:pt x="2090" y="2352"/>
                  </a:lnTo>
                  <a:cubicBezTo>
                    <a:pt x="2154" y="2320"/>
                    <a:pt x="2185" y="2225"/>
                    <a:pt x="2185" y="2162"/>
                  </a:cubicBezTo>
                  <a:cubicBezTo>
                    <a:pt x="2154" y="2067"/>
                    <a:pt x="2090" y="2035"/>
                    <a:pt x="1995" y="2035"/>
                  </a:cubicBezTo>
                  <a:cubicBezTo>
                    <a:pt x="1710" y="2035"/>
                    <a:pt x="982" y="2003"/>
                    <a:pt x="697" y="1750"/>
                  </a:cubicBezTo>
                  <a:lnTo>
                    <a:pt x="2090" y="1528"/>
                  </a:lnTo>
                  <a:cubicBezTo>
                    <a:pt x="2185" y="1528"/>
                    <a:pt x="2249" y="1465"/>
                    <a:pt x="2249" y="1370"/>
                  </a:cubicBezTo>
                  <a:cubicBezTo>
                    <a:pt x="2249" y="1275"/>
                    <a:pt x="2185" y="1212"/>
                    <a:pt x="2090" y="1180"/>
                  </a:cubicBezTo>
                  <a:cubicBezTo>
                    <a:pt x="1710" y="1148"/>
                    <a:pt x="697" y="958"/>
                    <a:pt x="412" y="610"/>
                  </a:cubicBezTo>
                  <a:cubicBezTo>
                    <a:pt x="412" y="578"/>
                    <a:pt x="380" y="547"/>
                    <a:pt x="380" y="515"/>
                  </a:cubicBezTo>
                  <a:cubicBezTo>
                    <a:pt x="607" y="463"/>
                    <a:pt x="1104" y="362"/>
                    <a:pt x="1684" y="362"/>
                  </a:cubicBezTo>
                  <a:close/>
                  <a:moveTo>
                    <a:pt x="1739" y="0"/>
                  </a:moveTo>
                  <a:cubicBezTo>
                    <a:pt x="879" y="0"/>
                    <a:pt x="187" y="210"/>
                    <a:pt x="127" y="230"/>
                  </a:cubicBezTo>
                  <a:cubicBezTo>
                    <a:pt x="63" y="230"/>
                    <a:pt x="32" y="293"/>
                    <a:pt x="32" y="357"/>
                  </a:cubicBezTo>
                  <a:cubicBezTo>
                    <a:pt x="0" y="515"/>
                    <a:pt x="32" y="673"/>
                    <a:pt x="158" y="800"/>
                  </a:cubicBezTo>
                  <a:cubicBezTo>
                    <a:pt x="349" y="1053"/>
                    <a:pt x="697" y="1212"/>
                    <a:pt x="1077" y="1307"/>
                  </a:cubicBezTo>
                  <a:lnTo>
                    <a:pt x="412" y="1402"/>
                  </a:lnTo>
                  <a:cubicBezTo>
                    <a:pt x="380" y="1433"/>
                    <a:pt x="317" y="1433"/>
                    <a:pt x="317" y="1497"/>
                  </a:cubicBezTo>
                  <a:cubicBezTo>
                    <a:pt x="285" y="1528"/>
                    <a:pt x="253" y="1560"/>
                    <a:pt x="285" y="1623"/>
                  </a:cubicBezTo>
                  <a:cubicBezTo>
                    <a:pt x="380" y="2067"/>
                    <a:pt x="887" y="2257"/>
                    <a:pt x="1330" y="2320"/>
                  </a:cubicBezTo>
                  <a:lnTo>
                    <a:pt x="729" y="2605"/>
                  </a:lnTo>
                  <a:cubicBezTo>
                    <a:pt x="665" y="2637"/>
                    <a:pt x="602" y="2732"/>
                    <a:pt x="665" y="2827"/>
                  </a:cubicBezTo>
                  <a:cubicBezTo>
                    <a:pt x="802" y="3122"/>
                    <a:pt x="1102" y="3206"/>
                    <a:pt x="1412" y="3206"/>
                  </a:cubicBezTo>
                  <a:cubicBezTo>
                    <a:pt x="1534" y="3206"/>
                    <a:pt x="1658" y="3193"/>
                    <a:pt x="1774" y="3175"/>
                  </a:cubicBezTo>
                  <a:lnTo>
                    <a:pt x="1774" y="3175"/>
                  </a:lnTo>
                  <a:lnTo>
                    <a:pt x="1520" y="3460"/>
                  </a:lnTo>
                  <a:cubicBezTo>
                    <a:pt x="1489" y="3523"/>
                    <a:pt x="1489" y="3555"/>
                    <a:pt x="1489" y="3618"/>
                  </a:cubicBezTo>
                  <a:cubicBezTo>
                    <a:pt x="1489" y="3650"/>
                    <a:pt x="1520" y="3713"/>
                    <a:pt x="1584" y="3713"/>
                  </a:cubicBezTo>
                  <a:cubicBezTo>
                    <a:pt x="1709" y="3802"/>
                    <a:pt x="1850" y="3835"/>
                    <a:pt x="1992" y="3835"/>
                  </a:cubicBezTo>
                  <a:cubicBezTo>
                    <a:pt x="2207" y="3835"/>
                    <a:pt x="2425" y="3758"/>
                    <a:pt x="2597" y="3682"/>
                  </a:cubicBezTo>
                  <a:lnTo>
                    <a:pt x="2597" y="3682"/>
                  </a:lnTo>
                  <a:lnTo>
                    <a:pt x="2502" y="3967"/>
                  </a:lnTo>
                  <a:cubicBezTo>
                    <a:pt x="2470" y="4062"/>
                    <a:pt x="2502" y="4157"/>
                    <a:pt x="2597" y="4189"/>
                  </a:cubicBezTo>
                  <a:cubicBezTo>
                    <a:pt x="2700" y="4246"/>
                    <a:pt x="2807" y="4270"/>
                    <a:pt x="2913" y="4270"/>
                  </a:cubicBezTo>
                  <a:cubicBezTo>
                    <a:pt x="3099" y="4270"/>
                    <a:pt x="3279" y="4195"/>
                    <a:pt x="3420" y="4094"/>
                  </a:cubicBezTo>
                  <a:lnTo>
                    <a:pt x="3420" y="4094"/>
                  </a:lnTo>
                  <a:lnTo>
                    <a:pt x="3389" y="4315"/>
                  </a:lnTo>
                  <a:cubicBezTo>
                    <a:pt x="3389" y="4379"/>
                    <a:pt x="3389" y="4442"/>
                    <a:pt x="3420" y="4474"/>
                  </a:cubicBezTo>
                  <a:cubicBezTo>
                    <a:pt x="3452" y="4505"/>
                    <a:pt x="3515" y="4537"/>
                    <a:pt x="3547" y="4537"/>
                  </a:cubicBezTo>
                  <a:cubicBezTo>
                    <a:pt x="3959" y="4537"/>
                    <a:pt x="4275" y="4315"/>
                    <a:pt x="4434" y="4094"/>
                  </a:cubicBezTo>
                  <a:cubicBezTo>
                    <a:pt x="4551" y="4269"/>
                    <a:pt x="4723" y="4445"/>
                    <a:pt x="5024" y="4445"/>
                  </a:cubicBezTo>
                  <a:cubicBezTo>
                    <a:pt x="5048" y="4445"/>
                    <a:pt x="5073" y="4444"/>
                    <a:pt x="5099" y="4442"/>
                  </a:cubicBezTo>
                  <a:cubicBezTo>
                    <a:pt x="5732" y="4442"/>
                    <a:pt x="6112" y="3777"/>
                    <a:pt x="6144" y="3745"/>
                  </a:cubicBezTo>
                  <a:lnTo>
                    <a:pt x="6936" y="2447"/>
                  </a:lnTo>
                  <a:cubicBezTo>
                    <a:pt x="6967" y="2415"/>
                    <a:pt x="6967" y="2352"/>
                    <a:pt x="6936" y="2320"/>
                  </a:cubicBezTo>
                  <a:cubicBezTo>
                    <a:pt x="6936" y="2257"/>
                    <a:pt x="6904" y="2225"/>
                    <a:pt x="6841" y="2193"/>
                  </a:cubicBezTo>
                  <a:cubicBezTo>
                    <a:pt x="6841" y="2193"/>
                    <a:pt x="5542" y="1687"/>
                    <a:pt x="3927" y="610"/>
                  </a:cubicBezTo>
                  <a:cubicBezTo>
                    <a:pt x="3769" y="515"/>
                    <a:pt x="3547" y="388"/>
                    <a:pt x="3325" y="293"/>
                  </a:cubicBezTo>
                  <a:cubicBezTo>
                    <a:pt x="2800" y="72"/>
                    <a:pt x="2241" y="0"/>
                    <a:pt x="173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6"/>
            <p:cNvSpPr/>
            <p:nvPr/>
          </p:nvSpPr>
          <p:spPr>
            <a:xfrm>
              <a:off x="3932300" y="2059025"/>
              <a:ext cx="74450" cy="74450"/>
            </a:xfrm>
            <a:custGeom>
              <a:avLst/>
              <a:gdLst/>
              <a:ahLst/>
              <a:cxnLst/>
              <a:rect l="l" t="t" r="r" b="b"/>
              <a:pathLst>
                <a:path w="2978" h="2978" extrusionOk="0">
                  <a:moveTo>
                    <a:pt x="1489" y="317"/>
                  </a:moveTo>
                  <a:cubicBezTo>
                    <a:pt x="2123" y="317"/>
                    <a:pt x="2629" y="855"/>
                    <a:pt x="2629" y="1489"/>
                  </a:cubicBezTo>
                  <a:cubicBezTo>
                    <a:pt x="2629" y="2122"/>
                    <a:pt x="2123" y="2629"/>
                    <a:pt x="1489" y="2629"/>
                  </a:cubicBezTo>
                  <a:cubicBezTo>
                    <a:pt x="856" y="2629"/>
                    <a:pt x="318" y="2122"/>
                    <a:pt x="318" y="1489"/>
                  </a:cubicBezTo>
                  <a:cubicBezTo>
                    <a:pt x="318" y="855"/>
                    <a:pt x="856" y="317"/>
                    <a:pt x="1489" y="317"/>
                  </a:cubicBezTo>
                  <a:close/>
                  <a:moveTo>
                    <a:pt x="1489" y="0"/>
                  </a:moveTo>
                  <a:cubicBezTo>
                    <a:pt x="666" y="0"/>
                    <a:pt x="1" y="665"/>
                    <a:pt x="1" y="1489"/>
                  </a:cubicBezTo>
                  <a:cubicBezTo>
                    <a:pt x="1" y="2312"/>
                    <a:pt x="666" y="2977"/>
                    <a:pt x="1489" y="2977"/>
                  </a:cubicBezTo>
                  <a:cubicBezTo>
                    <a:pt x="2313" y="2977"/>
                    <a:pt x="2978" y="2312"/>
                    <a:pt x="2978" y="1489"/>
                  </a:cubicBezTo>
                  <a:cubicBezTo>
                    <a:pt x="2978" y="665"/>
                    <a:pt x="2313" y="0"/>
                    <a:pt x="148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6"/>
            <p:cNvSpPr/>
            <p:nvPr/>
          </p:nvSpPr>
          <p:spPr>
            <a:xfrm>
              <a:off x="3903025" y="2140575"/>
              <a:ext cx="136975" cy="281875"/>
            </a:xfrm>
            <a:custGeom>
              <a:avLst/>
              <a:gdLst/>
              <a:ahLst/>
              <a:cxnLst/>
              <a:rect l="l" t="t" r="r" b="b"/>
              <a:pathLst>
                <a:path w="5479" h="11275" extrusionOk="0">
                  <a:moveTo>
                    <a:pt x="1647" y="0"/>
                  </a:moveTo>
                  <a:cubicBezTo>
                    <a:pt x="697" y="0"/>
                    <a:pt x="0" y="729"/>
                    <a:pt x="0" y="1552"/>
                  </a:cubicBezTo>
                  <a:lnTo>
                    <a:pt x="32" y="5321"/>
                  </a:lnTo>
                  <a:cubicBezTo>
                    <a:pt x="32" y="5637"/>
                    <a:pt x="285" y="5891"/>
                    <a:pt x="634" y="5891"/>
                  </a:cubicBezTo>
                  <a:cubicBezTo>
                    <a:pt x="950" y="5891"/>
                    <a:pt x="1172" y="5796"/>
                    <a:pt x="1267" y="5606"/>
                  </a:cubicBezTo>
                  <a:lnTo>
                    <a:pt x="1330" y="10514"/>
                  </a:lnTo>
                  <a:cubicBezTo>
                    <a:pt x="1330" y="10926"/>
                    <a:pt x="1679" y="11274"/>
                    <a:pt x="2090" y="11274"/>
                  </a:cubicBezTo>
                  <a:cubicBezTo>
                    <a:pt x="2502" y="11274"/>
                    <a:pt x="2819" y="10926"/>
                    <a:pt x="2819" y="10514"/>
                  </a:cubicBezTo>
                  <a:cubicBezTo>
                    <a:pt x="2819" y="10926"/>
                    <a:pt x="3167" y="11274"/>
                    <a:pt x="3579" y="11274"/>
                  </a:cubicBezTo>
                  <a:cubicBezTo>
                    <a:pt x="3990" y="11274"/>
                    <a:pt x="4339" y="10926"/>
                    <a:pt x="4339" y="10514"/>
                  </a:cubicBezTo>
                  <a:lnTo>
                    <a:pt x="4339" y="5732"/>
                  </a:lnTo>
                  <a:cubicBezTo>
                    <a:pt x="4434" y="5859"/>
                    <a:pt x="4624" y="5922"/>
                    <a:pt x="4814" y="5922"/>
                  </a:cubicBezTo>
                  <a:cubicBezTo>
                    <a:pt x="5194" y="5922"/>
                    <a:pt x="5479" y="5669"/>
                    <a:pt x="5479" y="5352"/>
                  </a:cubicBezTo>
                  <a:lnTo>
                    <a:pt x="5447" y="1425"/>
                  </a:lnTo>
                  <a:cubicBezTo>
                    <a:pt x="5416" y="729"/>
                    <a:pt x="4719" y="0"/>
                    <a:pt x="367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36"/>
            <p:cNvSpPr/>
            <p:nvPr/>
          </p:nvSpPr>
          <p:spPr>
            <a:xfrm>
              <a:off x="3899050" y="2135825"/>
              <a:ext cx="145700" cy="290575"/>
            </a:xfrm>
            <a:custGeom>
              <a:avLst/>
              <a:gdLst/>
              <a:ahLst/>
              <a:cxnLst/>
              <a:rect l="l" t="t" r="r" b="b"/>
              <a:pathLst>
                <a:path w="5828" h="11623" extrusionOk="0">
                  <a:moveTo>
                    <a:pt x="3864" y="349"/>
                  </a:moveTo>
                  <a:cubicBezTo>
                    <a:pt x="4783" y="349"/>
                    <a:pt x="5416" y="1014"/>
                    <a:pt x="5448" y="1615"/>
                  </a:cubicBezTo>
                  <a:lnTo>
                    <a:pt x="5448" y="5542"/>
                  </a:lnTo>
                  <a:cubicBezTo>
                    <a:pt x="5448" y="5669"/>
                    <a:pt x="5416" y="5732"/>
                    <a:pt x="5353" y="5796"/>
                  </a:cubicBezTo>
                  <a:cubicBezTo>
                    <a:pt x="5258" y="5891"/>
                    <a:pt x="5131" y="5954"/>
                    <a:pt x="4973" y="5954"/>
                  </a:cubicBezTo>
                  <a:cubicBezTo>
                    <a:pt x="4814" y="5954"/>
                    <a:pt x="4688" y="5891"/>
                    <a:pt x="4593" y="5796"/>
                  </a:cubicBezTo>
                  <a:cubicBezTo>
                    <a:pt x="4570" y="5773"/>
                    <a:pt x="4516" y="5751"/>
                    <a:pt x="4464" y="5751"/>
                  </a:cubicBezTo>
                  <a:cubicBezTo>
                    <a:pt x="4443" y="5751"/>
                    <a:pt x="4421" y="5755"/>
                    <a:pt x="4403" y="5764"/>
                  </a:cubicBezTo>
                  <a:cubicBezTo>
                    <a:pt x="4339" y="5796"/>
                    <a:pt x="4308" y="5859"/>
                    <a:pt x="4308" y="5922"/>
                  </a:cubicBezTo>
                  <a:lnTo>
                    <a:pt x="4308" y="10704"/>
                  </a:lnTo>
                  <a:cubicBezTo>
                    <a:pt x="4308" y="11021"/>
                    <a:pt x="4054" y="11274"/>
                    <a:pt x="3738" y="11274"/>
                  </a:cubicBezTo>
                  <a:cubicBezTo>
                    <a:pt x="3421" y="11274"/>
                    <a:pt x="3168" y="11053"/>
                    <a:pt x="3168" y="10736"/>
                  </a:cubicBezTo>
                  <a:cubicBezTo>
                    <a:pt x="3168" y="10736"/>
                    <a:pt x="3168" y="10704"/>
                    <a:pt x="3136" y="10704"/>
                  </a:cubicBezTo>
                  <a:cubicBezTo>
                    <a:pt x="3136" y="10609"/>
                    <a:pt x="3073" y="10546"/>
                    <a:pt x="2978" y="10546"/>
                  </a:cubicBezTo>
                  <a:cubicBezTo>
                    <a:pt x="2883" y="10546"/>
                    <a:pt x="2819" y="10609"/>
                    <a:pt x="2819" y="10704"/>
                  </a:cubicBezTo>
                  <a:lnTo>
                    <a:pt x="2819" y="10736"/>
                  </a:lnTo>
                  <a:cubicBezTo>
                    <a:pt x="2788" y="11053"/>
                    <a:pt x="2534" y="11274"/>
                    <a:pt x="2249" y="11274"/>
                  </a:cubicBezTo>
                  <a:cubicBezTo>
                    <a:pt x="1933" y="11274"/>
                    <a:pt x="1648" y="11021"/>
                    <a:pt x="1648" y="10704"/>
                  </a:cubicBezTo>
                  <a:lnTo>
                    <a:pt x="1584" y="5796"/>
                  </a:lnTo>
                  <a:cubicBezTo>
                    <a:pt x="1584" y="5732"/>
                    <a:pt x="1553" y="5669"/>
                    <a:pt x="1489" y="5637"/>
                  </a:cubicBezTo>
                  <a:cubicBezTo>
                    <a:pt x="1394" y="5637"/>
                    <a:pt x="1331" y="5637"/>
                    <a:pt x="1299" y="5701"/>
                  </a:cubicBezTo>
                  <a:cubicBezTo>
                    <a:pt x="1204" y="5859"/>
                    <a:pt x="1014" y="5922"/>
                    <a:pt x="793" y="5922"/>
                  </a:cubicBezTo>
                  <a:cubicBezTo>
                    <a:pt x="539" y="5922"/>
                    <a:pt x="381" y="5764"/>
                    <a:pt x="381" y="5511"/>
                  </a:cubicBezTo>
                  <a:lnTo>
                    <a:pt x="317" y="1742"/>
                  </a:lnTo>
                  <a:cubicBezTo>
                    <a:pt x="317" y="982"/>
                    <a:pt x="983" y="380"/>
                    <a:pt x="1806" y="349"/>
                  </a:cubicBezTo>
                  <a:close/>
                  <a:moveTo>
                    <a:pt x="1838" y="0"/>
                  </a:moveTo>
                  <a:cubicBezTo>
                    <a:pt x="793" y="32"/>
                    <a:pt x="1" y="792"/>
                    <a:pt x="1" y="1774"/>
                  </a:cubicBezTo>
                  <a:lnTo>
                    <a:pt x="32" y="5511"/>
                  </a:lnTo>
                  <a:cubicBezTo>
                    <a:pt x="32" y="5954"/>
                    <a:pt x="349" y="6271"/>
                    <a:pt x="793" y="6271"/>
                  </a:cubicBezTo>
                  <a:cubicBezTo>
                    <a:pt x="983" y="6271"/>
                    <a:pt x="1141" y="6239"/>
                    <a:pt x="1268" y="6176"/>
                  </a:cubicBezTo>
                  <a:lnTo>
                    <a:pt x="1331" y="10704"/>
                  </a:lnTo>
                  <a:cubicBezTo>
                    <a:pt x="1331" y="11211"/>
                    <a:pt x="1743" y="11623"/>
                    <a:pt x="2249" y="11623"/>
                  </a:cubicBezTo>
                  <a:cubicBezTo>
                    <a:pt x="2566" y="11623"/>
                    <a:pt x="2819" y="11464"/>
                    <a:pt x="2978" y="11243"/>
                  </a:cubicBezTo>
                  <a:cubicBezTo>
                    <a:pt x="3168" y="11464"/>
                    <a:pt x="3421" y="11623"/>
                    <a:pt x="3738" y="11623"/>
                  </a:cubicBezTo>
                  <a:cubicBezTo>
                    <a:pt x="4244" y="11623"/>
                    <a:pt x="4656" y="11211"/>
                    <a:pt x="4656" y="10704"/>
                  </a:cubicBezTo>
                  <a:lnTo>
                    <a:pt x="4656" y="6239"/>
                  </a:lnTo>
                  <a:cubicBezTo>
                    <a:pt x="4751" y="6271"/>
                    <a:pt x="4878" y="6302"/>
                    <a:pt x="5004" y="6302"/>
                  </a:cubicBezTo>
                  <a:cubicBezTo>
                    <a:pt x="5226" y="6271"/>
                    <a:pt x="5448" y="6207"/>
                    <a:pt x="5606" y="6049"/>
                  </a:cubicBezTo>
                  <a:cubicBezTo>
                    <a:pt x="5733" y="5891"/>
                    <a:pt x="5828" y="5732"/>
                    <a:pt x="5828" y="5542"/>
                  </a:cubicBezTo>
                  <a:lnTo>
                    <a:pt x="5796" y="1615"/>
                  </a:lnTo>
                  <a:cubicBezTo>
                    <a:pt x="5765" y="855"/>
                    <a:pt x="5004" y="32"/>
                    <a:pt x="3864" y="32"/>
                  </a:cubicBezTo>
                  <a:lnTo>
                    <a:pt x="3833" y="32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36"/>
            <p:cNvSpPr/>
            <p:nvPr/>
          </p:nvSpPr>
          <p:spPr>
            <a:xfrm>
              <a:off x="3934675" y="2187275"/>
              <a:ext cx="25" cy="94250"/>
            </a:xfrm>
            <a:custGeom>
              <a:avLst/>
              <a:gdLst/>
              <a:ahLst/>
              <a:cxnLst/>
              <a:rect l="l" t="t" r="r" b="b"/>
              <a:pathLst>
                <a:path w="1" h="3770" extrusionOk="0">
                  <a:moveTo>
                    <a:pt x="1" y="1"/>
                  </a:moveTo>
                  <a:lnTo>
                    <a:pt x="1" y="37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36"/>
            <p:cNvSpPr/>
            <p:nvPr/>
          </p:nvSpPr>
          <p:spPr>
            <a:xfrm>
              <a:off x="3930725" y="2182525"/>
              <a:ext cx="8725" cy="102950"/>
            </a:xfrm>
            <a:custGeom>
              <a:avLst/>
              <a:gdLst/>
              <a:ahLst/>
              <a:cxnLst/>
              <a:rect l="l" t="t" r="r" b="b"/>
              <a:pathLst>
                <a:path w="349" h="4118" extrusionOk="0"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lnTo>
                    <a:pt x="1" y="3928"/>
                  </a:lnTo>
                  <a:cubicBezTo>
                    <a:pt x="1" y="4023"/>
                    <a:pt x="64" y="4118"/>
                    <a:pt x="159" y="4118"/>
                  </a:cubicBezTo>
                  <a:cubicBezTo>
                    <a:pt x="254" y="4118"/>
                    <a:pt x="349" y="4054"/>
                    <a:pt x="349" y="3928"/>
                  </a:cubicBezTo>
                  <a:lnTo>
                    <a:pt x="349" y="191"/>
                  </a:lnTo>
                  <a:cubicBezTo>
                    <a:pt x="349" y="96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36"/>
            <p:cNvSpPr/>
            <p:nvPr/>
          </p:nvSpPr>
          <p:spPr>
            <a:xfrm>
              <a:off x="4006725" y="2183325"/>
              <a:ext cx="8750" cy="105325"/>
            </a:xfrm>
            <a:custGeom>
              <a:avLst/>
              <a:gdLst/>
              <a:ahLst/>
              <a:cxnLst/>
              <a:rect l="l" t="t" r="r" b="b"/>
              <a:pathLst>
                <a:path w="350" h="4213" extrusionOk="0">
                  <a:moveTo>
                    <a:pt x="191" y="0"/>
                  </a:moveTo>
                  <a:cubicBezTo>
                    <a:pt x="96" y="0"/>
                    <a:pt x="1" y="64"/>
                    <a:pt x="1" y="159"/>
                  </a:cubicBezTo>
                  <a:lnTo>
                    <a:pt x="1" y="4022"/>
                  </a:lnTo>
                  <a:cubicBezTo>
                    <a:pt x="1" y="4117"/>
                    <a:pt x="96" y="4212"/>
                    <a:pt x="191" y="4212"/>
                  </a:cubicBezTo>
                  <a:cubicBezTo>
                    <a:pt x="286" y="4212"/>
                    <a:pt x="349" y="4117"/>
                    <a:pt x="349" y="4022"/>
                  </a:cubicBezTo>
                  <a:lnTo>
                    <a:pt x="349" y="159"/>
                  </a:lnTo>
                  <a:cubicBezTo>
                    <a:pt x="349" y="64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36"/>
            <p:cNvSpPr/>
            <p:nvPr/>
          </p:nvSpPr>
          <p:spPr>
            <a:xfrm>
              <a:off x="3969525" y="2275175"/>
              <a:ext cx="8725" cy="133025"/>
            </a:xfrm>
            <a:custGeom>
              <a:avLst/>
              <a:gdLst/>
              <a:ahLst/>
              <a:cxnLst/>
              <a:rect l="l" t="t" r="r" b="b"/>
              <a:pathLst>
                <a:path w="349" h="5321" extrusionOk="0">
                  <a:moveTo>
                    <a:pt x="159" y="0"/>
                  </a:moveTo>
                  <a:cubicBezTo>
                    <a:pt x="64" y="0"/>
                    <a:pt x="0" y="95"/>
                    <a:pt x="0" y="190"/>
                  </a:cubicBezTo>
                  <a:lnTo>
                    <a:pt x="0" y="5162"/>
                  </a:lnTo>
                  <a:cubicBezTo>
                    <a:pt x="0" y="5257"/>
                    <a:pt x="64" y="5320"/>
                    <a:pt x="159" y="5320"/>
                  </a:cubicBezTo>
                  <a:cubicBezTo>
                    <a:pt x="254" y="5320"/>
                    <a:pt x="349" y="5257"/>
                    <a:pt x="349" y="5162"/>
                  </a:cubicBezTo>
                  <a:lnTo>
                    <a:pt x="349" y="190"/>
                  </a:lnTo>
                  <a:cubicBezTo>
                    <a:pt x="349" y="95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36"/>
            <p:cNvSpPr/>
            <p:nvPr/>
          </p:nvSpPr>
          <p:spPr>
            <a:xfrm>
              <a:off x="3987725" y="2287050"/>
              <a:ext cx="77625" cy="59400"/>
            </a:xfrm>
            <a:custGeom>
              <a:avLst/>
              <a:gdLst/>
              <a:ahLst/>
              <a:cxnLst/>
              <a:rect l="l" t="t" r="r" b="b"/>
              <a:pathLst>
                <a:path w="3105" h="2376" extrusionOk="0">
                  <a:moveTo>
                    <a:pt x="96" y="0"/>
                  </a:moveTo>
                  <a:cubicBezTo>
                    <a:pt x="64" y="0"/>
                    <a:pt x="1" y="32"/>
                    <a:pt x="1" y="95"/>
                  </a:cubicBezTo>
                  <a:lnTo>
                    <a:pt x="1" y="2280"/>
                  </a:lnTo>
                  <a:cubicBezTo>
                    <a:pt x="1" y="2312"/>
                    <a:pt x="64" y="2375"/>
                    <a:pt x="96" y="2375"/>
                  </a:cubicBezTo>
                  <a:lnTo>
                    <a:pt x="3009" y="2375"/>
                  </a:lnTo>
                  <a:cubicBezTo>
                    <a:pt x="3041" y="2375"/>
                    <a:pt x="3073" y="2312"/>
                    <a:pt x="3104" y="2280"/>
                  </a:cubicBezTo>
                  <a:lnTo>
                    <a:pt x="3104" y="95"/>
                  </a:lnTo>
                  <a:cubicBezTo>
                    <a:pt x="3104" y="32"/>
                    <a:pt x="3041" y="0"/>
                    <a:pt x="300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36"/>
            <p:cNvSpPr/>
            <p:nvPr/>
          </p:nvSpPr>
          <p:spPr>
            <a:xfrm>
              <a:off x="3983775" y="2283075"/>
              <a:ext cx="85525" cy="67325"/>
            </a:xfrm>
            <a:custGeom>
              <a:avLst/>
              <a:gdLst/>
              <a:ahLst/>
              <a:cxnLst/>
              <a:rect l="l" t="t" r="r" b="b"/>
              <a:pathLst>
                <a:path w="3421" h="2693" extrusionOk="0">
                  <a:moveTo>
                    <a:pt x="3072" y="317"/>
                  </a:moveTo>
                  <a:lnTo>
                    <a:pt x="3072" y="2344"/>
                  </a:lnTo>
                  <a:lnTo>
                    <a:pt x="349" y="2344"/>
                  </a:lnTo>
                  <a:lnTo>
                    <a:pt x="349" y="317"/>
                  </a:lnTo>
                  <a:close/>
                  <a:moveTo>
                    <a:pt x="254" y="1"/>
                  </a:moveTo>
                  <a:cubicBezTo>
                    <a:pt x="127" y="1"/>
                    <a:pt x="0" y="96"/>
                    <a:pt x="0" y="254"/>
                  </a:cubicBezTo>
                  <a:lnTo>
                    <a:pt x="0" y="2439"/>
                  </a:lnTo>
                  <a:cubicBezTo>
                    <a:pt x="0" y="2566"/>
                    <a:pt x="127" y="2693"/>
                    <a:pt x="254" y="2693"/>
                  </a:cubicBezTo>
                  <a:lnTo>
                    <a:pt x="3167" y="2693"/>
                  </a:lnTo>
                  <a:cubicBezTo>
                    <a:pt x="3294" y="2693"/>
                    <a:pt x="3421" y="2566"/>
                    <a:pt x="3421" y="2439"/>
                  </a:cubicBezTo>
                  <a:lnTo>
                    <a:pt x="3421" y="254"/>
                  </a:lnTo>
                  <a:cubicBezTo>
                    <a:pt x="3421" y="96"/>
                    <a:pt x="3294" y="1"/>
                    <a:pt x="31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36"/>
            <p:cNvSpPr/>
            <p:nvPr/>
          </p:nvSpPr>
          <p:spPr>
            <a:xfrm>
              <a:off x="3982975" y="2293075"/>
              <a:ext cx="87125" cy="47025"/>
            </a:xfrm>
            <a:custGeom>
              <a:avLst/>
              <a:gdLst/>
              <a:ahLst/>
              <a:cxnLst/>
              <a:rect l="l" t="t" r="r" b="b"/>
              <a:pathLst>
                <a:path w="3485" h="1881" extrusionOk="0">
                  <a:moveTo>
                    <a:pt x="229" y="1"/>
                  </a:moveTo>
                  <a:cubicBezTo>
                    <a:pt x="207" y="1"/>
                    <a:pt x="183" y="5"/>
                    <a:pt x="159" y="12"/>
                  </a:cubicBezTo>
                  <a:cubicBezTo>
                    <a:pt x="64" y="44"/>
                    <a:pt x="1" y="139"/>
                    <a:pt x="32" y="234"/>
                  </a:cubicBezTo>
                  <a:lnTo>
                    <a:pt x="349" y="1121"/>
                  </a:lnTo>
                  <a:lnTo>
                    <a:pt x="412" y="1311"/>
                  </a:lnTo>
                  <a:cubicBezTo>
                    <a:pt x="539" y="1659"/>
                    <a:pt x="792" y="1881"/>
                    <a:pt x="1109" y="1881"/>
                  </a:cubicBezTo>
                  <a:lnTo>
                    <a:pt x="2376" y="1881"/>
                  </a:lnTo>
                  <a:cubicBezTo>
                    <a:pt x="2693" y="1881"/>
                    <a:pt x="2946" y="1659"/>
                    <a:pt x="3073" y="1311"/>
                  </a:cubicBezTo>
                  <a:lnTo>
                    <a:pt x="3453" y="234"/>
                  </a:lnTo>
                  <a:cubicBezTo>
                    <a:pt x="3484" y="139"/>
                    <a:pt x="3421" y="44"/>
                    <a:pt x="3326" y="12"/>
                  </a:cubicBezTo>
                  <a:cubicBezTo>
                    <a:pt x="3310" y="5"/>
                    <a:pt x="3290" y="1"/>
                    <a:pt x="3269" y="1"/>
                  </a:cubicBezTo>
                  <a:cubicBezTo>
                    <a:pt x="3205" y="1"/>
                    <a:pt x="3128" y="36"/>
                    <a:pt x="3104" y="107"/>
                  </a:cubicBezTo>
                  <a:lnTo>
                    <a:pt x="2788" y="994"/>
                  </a:lnTo>
                  <a:lnTo>
                    <a:pt x="2724" y="1184"/>
                  </a:lnTo>
                  <a:cubicBezTo>
                    <a:pt x="2661" y="1406"/>
                    <a:pt x="2534" y="1533"/>
                    <a:pt x="2376" y="1533"/>
                  </a:cubicBezTo>
                  <a:lnTo>
                    <a:pt x="1109" y="1533"/>
                  </a:lnTo>
                  <a:cubicBezTo>
                    <a:pt x="951" y="1533"/>
                    <a:pt x="824" y="1406"/>
                    <a:pt x="761" y="1216"/>
                  </a:cubicBezTo>
                  <a:lnTo>
                    <a:pt x="381" y="107"/>
                  </a:lnTo>
                  <a:cubicBezTo>
                    <a:pt x="357" y="36"/>
                    <a:pt x="298" y="1"/>
                    <a:pt x="22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36"/>
            <p:cNvSpPr/>
            <p:nvPr/>
          </p:nvSpPr>
          <p:spPr>
            <a:xfrm>
              <a:off x="4012275" y="2271200"/>
              <a:ext cx="27725" cy="15075"/>
            </a:xfrm>
            <a:custGeom>
              <a:avLst/>
              <a:gdLst/>
              <a:ahLst/>
              <a:cxnLst/>
              <a:rect l="l" t="t" r="r" b="b"/>
              <a:pathLst>
                <a:path w="1109" h="603" extrusionOk="0">
                  <a:moveTo>
                    <a:pt x="0" y="1"/>
                  </a:moveTo>
                  <a:lnTo>
                    <a:pt x="0" y="602"/>
                  </a:lnTo>
                  <a:lnTo>
                    <a:pt x="1109" y="602"/>
                  </a:lnTo>
                  <a:lnTo>
                    <a:pt x="11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36"/>
            <p:cNvSpPr/>
            <p:nvPr/>
          </p:nvSpPr>
          <p:spPr>
            <a:xfrm>
              <a:off x="4007525" y="2266450"/>
              <a:ext cx="37225" cy="24575"/>
            </a:xfrm>
            <a:custGeom>
              <a:avLst/>
              <a:gdLst/>
              <a:ahLst/>
              <a:cxnLst/>
              <a:rect l="l" t="t" r="r" b="b"/>
              <a:pathLst>
                <a:path w="1489" h="983" extrusionOk="0">
                  <a:moveTo>
                    <a:pt x="1141" y="349"/>
                  </a:moveTo>
                  <a:lnTo>
                    <a:pt x="1141" y="634"/>
                  </a:lnTo>
                  <a:lnTo>
                    <a:pt x="349" y="634"/>
                  </a:lnTo>
                  <a:lnTo>
                    <a:pt x="349" y="349"/>
                  </a:ln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0" y="792"/>
                  </a:lnTo>
                  <a:cubicBezTo>
                    <a:pt x="0" y="919"/>
                    <a:pt x="95" y="982"/>
                    <a:pt x="190" y="982"/>
                  </a:cubicBezTo>
                  <a:lnTo>
                    <a:pt x="1299" y="982"/>
                  </a:lnTo>
                  <a:cubicBezTo>
                    <a:pt x="1394" y="982"/>
                    <a:pt x="1489" y="919"/>
                    <a:pt x="1489" y="792"/>
                  </a:cubicBezTo>
                  <a:lnTo>
                    <a:pt x="1489" y="191"/>
                  </a:lnTo>
                  <a:cubicBezTo>
                    <a:pt x="1489" y="96"/>
                    <a:pt x="1394" y="1"/>
                    <a:pt x="12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36"/>
            <p:cNvSpPr/>
            <p:nvPr/>
          </p:nvSpPr>
          <p:spPr>
            <a:xfrm>
              <a:off x="3498450" y="2196775"/>
              <a:ext cx="133825" cy="8750"/>
            </a:xfrm>
            <a:custGeom>
              <a:avLst/>
              <a:gdLst/>
              <a:ahLst/>
              <a:cxnLst/>
              <a:rect l="l" t="t" r="r" b="b"/>
              <a:pathLst>
                <a:path w="5353" h="350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86"/>
                    <a:pt x="95" y="349"/>
                    <a:pt x="190" y="349"/>
                  </a:cubicBezTo>
                  <a:lnTo>
                    <a:pt x="5194" y="349"/>
                  </a:lnTo>
                  <a:cubicBezTo>
                    <a:pt x="5289" y="349"/>
                    <a:pt x="5352" y="286"/>
                    <a:pt x="5352" y="191"/>
                  </a:cubicBezTo>
                  <a:cubicBezTo>
                    <a:pt x="5352" y="96"/>
                    <a:pt x="5289" y="1"/>
                    <a:pt x="519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36"/>
            <p:cNvSpPr/>
            <p:nvPr/>
          </p:nvSpPr>
          <p:spPr>
            <a:xfrm>
              <a:off x="3624325" y="2102575"/>
              <a:ext cx="133825" cy="102950"/>
            </a:xfrm>
            <a:custGeom>
              <a:avLst/>
              <a:gdLst/>
              <a:ahLst/>
              <a:cxnLst/>
              <a:rect l="l" t="t" r="r" b="b"/>
              <a:pathLst>
                <a:path w="5353" h="4118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lnTo>
                    <a:pt x="1" y="3959"/>
                  </a:lnTo>
                  <a:cubicBezTo>
                    <a:pt x="1" y="4054"/>
                    <a:pt x="64" y="4117"/>
                    <a:pt x="159" y="4117"/>
                  </a:cubicBezTo>
                  <a:cubicBezTo>
                    <a:pt x="254" y="4117"/>
                    <a:pt x="317" y="4054"/>
                    <a:pt x="349" y="3959"/>
                  </a:cubicBezTo>
                  <a:lnTo>
                    <a:pt x="349" y="507"/>
                  </a:lnTo>
                  <a:cubicBezTo>
                    <a:pt x="349" y="412"/>
                    <a:pt x="412" y="317"/>
                    <a:pt x="507" y="317"/>
                  </a:cubicBezTo>
                  <a:lnTo>
                    <a:pt x="5194" y="317"/>
                  </a:lnTo>
                  <a:cubicBezTo>
                    <a:pt x="5289" y="317"/>
                    <a:pt x="5353" y="254"/>
                    <a:pt x="5353" y="159"/>
                  </a:cubicBezTo>
                  <a:cubicBezTo>
                    <a:pt x="5353" y="64"/>
                    <a:pt x="5289" y="0"/>
                    <a:pt x="519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36"/>
            <p:cNvSpPr/>
            <p:nvPr/>
          </p:nvSpPr>
          <p:spPr>
            <a:xfrm>
              <a:off x="3749425" y="2007550"/>
              <a:ext cx="134625" cy="102950"/>
            </a:xfrm>
            <a:custGeom>
              <a:avLst/>
              <a:gdLst/>
              <a:ahLst/>
              <a:cxnLst/>
              <a:rect l="l" t="t" r="r" b="b"/>
              <a:pathLst>
                <a:path w="5385" h="4118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lnTo>
                    <a:pt x="0" y="3960"/>
                  </a:lnTo>
                  <a:cubicBezTo>
                    <a:pt x="0" y="4055"/>
                    <a:pt x="95" y="4118"/>
                    <a:pt x="190" y="4118"/>
                  </a:cubicBezTo>
                  <a:cubicBezTo>
                    <a:pt x="285" y="4118"/>
                    <a:pt x="349" y="4055"/>
                    <a:pt x="349" y="3960"/>
                  </a:cubicBezTo>
                  <a:lnTo>
                    <a:pt x="349" y="508"/>
                  </a:lnTo>
                  <a:cubicBezTo>
                    <a:pt x="349" y="413"/>
                    <a:pt x="412" y="349"/>
                    <a:pt x="507" y="349"/>
                  </a:cubicBezTo>
                  <a:lnTo>
                    <a:pt x="5194" y="349"/>
                  </a:lnTo>
                  <a:cubicBezTo>
                    <a:pt x="5289" y="349"/>
                    <a:pt x="5384" y="254"/>
                    <a:pt x="5384" y="159"/>
                  </a:cubicBezTo>
                  <a:cubicBezTo>
                    <a:pt x="5384" y="64"/>
                    <a:pt x="5289" y="1"/>
                    <a:pt x="519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36"/>
            <p:cNvSpPr/>
            <p:nvPr/>
          </p:nvSpPr>
          <p:spPr>
            <a:xfrm>
              <a:off x="3862650" y="1985325"/>
              <a:ext cx="23775" cy="50775"/>
            </a:xfrm>
            <a:custGeom>
              <a:avLst/>
              <a:gdLst/>
              <a:ahLst/>
              <a:cxnLst/>
              <a:rect l="l" t="t" r="r" b="b"/>
              <a:pathLst>
                <a:path w="951" h="2031" extrusionOk="0">
                  <a:moveTo>
                    <a:pt x="186" y="0"/>
                  </a:moveTo>
                  <a:cubicBezTo>
                    <a:pt x="153" y="0"/>
                    <a:pt x="119" y="11"/>
                    <a:pt x="95" y="35"/>
                  </a:cubicBezTo>
                  <a:cubicBezTo>
                    <a:pt x="0" y="98"/>
                    <a:pt x="0" y="193"/>
                    <a:pt x="32" y="257"/>
                  </a:cubicBezTo>
                  <a:lnTo>
                    <a:pt x="570" y="1048"/>
                  </a:lnTo>
                  <a:lnTo>
                    <a:pt x="95" y="1777"/>
                  </a:lnTo>
                  <a:cubicBezTo>
                    <a:pt x="32" y="1872"/>
                    <a:pt x="63" y="1967"/>
                    <a:pt x="127" y="2030"/>
                  </a:cubicBezTo>
                  <a:lnTo>
                    <a:pt x="222" y="2030"/>
                  </a:lnTo>
                  <a:cubicBezTo>
                    <a:pt x="285" y="2030"/>
                    <a:pt x="348" y="2030"/>
                    <a:pt x="380" y="1967"/>
                  </a:cubicBezTo>
                  <a:lnTo>
                    <a:pt x="918" y="1143"/>
                  </a:lnTo>
                  <a:cubicBezTo>
                    <a:pt x="950" y="1080"/>
                    <a:pt x="950" y="1017"/>
                    <a:pt x="918" y="953"/>
                  </a:cubicBezTo>
                  <a:lnTo>
                    <a:pt x="317" y="67"/>
                  </a:lnTo>
                  <a:cubicBezTo>
                    <a:pt x="297" y="27"/>
                    <a:pt x="241" y="0"/>
                    <a:pt x="18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36"/>
            <p:cNvSpPr/>
            <p:nvPr/>
          </p:nvSpPr>
          <p:spPr>
            <a:xfrm>
              <a:off x="3661550" y="1969550"/>
              <a:ext cx="45150" cy="46750"/>
            </a:xfrm>
            <a:custGeom>
              <a:avLst/>
              <a:gdLst/>
              <a:ahLst/>
              <a:cxnLst/>
              <a:rect l="l" t="t" r="r" b="b"/>
              <a:pathLst>
                <a:path w="1806" h="1870" extrusionOk="0">
                  <a:moveTo>
                    <a:pt x="887" y="1"/>
                  </a:moveTo>
                  <a:cubicBezTo>
                    <a:pt x="380" y="1"/>
                    <a:pt x="0" y="413"/>
                    <a:pt x="0" y="951"/>
                  </a:cubicBezTo>
                  <a:cubicBezTo>
                    <a:pt x="0" y="1458"/>
                    <a:pt x="380" y="1869"/>
                    <a:pt x="887" y="1869"/>
                  </a:cubicBezTo>
                  <a:cubicBezTo>
                    <a:pt x="1393" y="1869"/>
                    <a:pt x="1805" y="1458"/>
                    <a:pt x="1805" y="951"/>
                  </a:cubicBezTo>
                  <a:cubicBezTo>
                    <a:pt x="1805" y="413"/>
                    <a:pt x="1393" y="1"/>
                    <a:pt x="887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36"/>
            <p:cNvSpPr/>
            <p:nvPr/>
          </p:nvSpPr>
          <p:spPr>
            <a:xfrm>
              <a:off x="3656800" y="1965600"/>
              <a:ext cx="53850" cy="55450"/>
            </a:xfrm>
            <a:custGeom>
              <a:avLst/>
              <a:gdLst/>
              <a:ahLst/>
              <a:cxnLst/>
              <a:rect l="l" t="t" r="r" b="b"/>
              <a:pathLst>
                <a:path w="2154" h="2218" extrusionOk="0">
                  <a:moveTo>
                    <a:pt x="1077" y="317"/>
                  </a:moveTo>
                  <a:cubicBezTo>
                    <a:pt x="1488" y="317"/>
                    <a:pt x="1805" y="666"/>
                    <a:pt x="1805" y="1109"/>
                  </a:cubicBezTo>
                  <a:cubicBezTo>
                    <a:pt x="1805" y="1521"/>
                    <a:pt x="1488" y="1869"/>
                    <a:pt x="1077" y="1869"/>
                  </a:cubicBezTo>
                  <a:cubicBezTo>
                    <a:pt x="665" y="1869"/>
                    <a:pt x="348" y="1521"/>
                    <a:pt x="348" y="1109"/>
                  </a:cubicBezTo>
                  <a:cubicBezTo>
                    <a:pt x="348" y="666"/>
                    <a:pt x="665" y="317"/>
                    <a:pt x="1077" y="317"/>
                  </a:cubicBezTo>
                  <a:close/>
                  <a:moveTo>
                    <a:pt x="1077" y="1"/>
                  </a:moveTo>
                  <a:cubicBezTo>
                    <a:pt x="475" y="1"/>
                    <a:pt x="0" y="476"/>
                    <a:pt x="0" y="1109"/>
                  </a:cubicBezTo>
                  <a:cubicBezTo>
                    <a:pt x="0" y="1711"/>
                    <a:pt x="475" y="2217"/>
                    <a:pt x="1077" y="2217"/>
                  </a:cubicBezTo>
                  <a:cubicBezTo>
                    <a:pt x="1679" y="2217"/>
                    <a:pt x="2154" y="1711"/>
                    <a:pt x="2154" y="1109"/>
                  </a:cubicBezTo>
                  <a:cubicBezTo>
                    <a:pt x="2154" y="476"/>
                    <a:pt x="1679" y="1"/>
                    <a:pt x="107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36"/>
            <p:cNvSpPr/>
            <p:nvPr/>
          </p:nvSpPr>
          <p:spPr>
            <a:xfrm>
              <a:off x="3641750" y="2028150"/>
              <a:ext cx="85525" cy="53850"/>
            </a:xfrm>
            <a:custGeom>
              <a:avLst/>
              <a:gdLst/>
              <a:ahLst/>
              <a:cxnLst/>
              <a:rect l="l" t="t" r="r" b="b"/>
              <a:pathLst>
                <a:path w="3421" h="2154" extrusionOk="0">
                  <a:moveTo>
                    <a:pt x="1109" y="0"/>
                  </a:moveTo>
                  <a:cubicBezTo>
                    <a:pt x="0" y="32"/>
                    <a:pt x="32" y="1869"/>
                    <a:pt x="32" y="1869"/>
                  </a:cubicBezTo>
                  <a:cubicBezTo>
                    <a:pt x="32" y="2027"/>
                    <a:pt x="792" y="2154"/>
                    <a:pt x="1710" y="2154"/>
                  </a:cubicBezTo>
                  <a:cubicBezTo>
                    <a:pt x="2661" y="2154"/>
                    <a:pt x="3421" y="2027"/>
                    <a:pt x="3421" y="1869"/>
                  </a:cubicBezTo>
                  <a:cubicBezTo>
                    <a:pt x="3421" y="1869"/>
                    <a:pt x="3326" y="32"/>
                    <a:pt x="224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36"/>
            <p:cNvSpPr/>
            <p:nvPr/>
          </p:nvSpPr>
          <p:spPr>
            <a:xfrm>
              <a:off x="3637775" y="2023825"/>
              <a:ext cx="93450" cy="62925"/>
            </a:xfrm>
            <a:custGeom>
              <a:avLst/>
              <a:gdLst/>
              <a:ahLst/>
              <a:cxnLst/>
              <a:rect l="l" t="t" r="r" b="b"/>
              <a:pathLst>
                <a:path w="3738" h="2517" extrusionOk="0">
                  <a:moveTo>
                    <a:pt x="1818" y="340"/>
                  </a:moveTo>
                  <a:cubicBezTo>
                    <a:pt x="2004" y="340"/>
                    <a:pt x="2202" y="348"/>
                    <a:pt x="2408" y="363"/>
                  </a:cubicBezTo>
                  <a:cubicBezTo>
                    <a:pt x="3231" y="363"/>
                    <a:pt x="3390" y="1725"/>
                    <a:pt x="3390" y="1978"/>
                  </a:cubicBezTo>
                  <a:cubicBezTo>
                    <a:pt x="3263" y="2073"/>
                    <a:pt x="2725" y="2168"/>
                    <a:pt x="1869" y="2168"/>
                  </a:cubicBezTo>
                  <a:cubicBezTo>
                    <a:pt x="1014" y="2168"/>
                    <a:pt x="476" y="2073"/>
                    <a:pt x="349" y="1978"/>
                  </a:cubicBezTo>
                  <a:cubicBezTo>
                    <a:pt x="349" y="1693"/>
                    <a:pt x="444" y="363"/>
                    <a:pt x="1299" y="363"/>
                  </a:cubicBezTo>
                  <a:cubicBezTo>
                    <a:pt x="1458" y="348"/>
                    <a:pt x="1632" y="340"/>
                    <a:pt x="1818" y="340"/>
                  </a:cubicBezTo>
                  <a:close/>
                  <a:moveTo>
                    <a:pt x="2007" y="1"/>
                  </a:moveTo>
                  <a:cubicBezTo>
                    <a:pt x="1746" y="1"/>
                    <a:pt x="1500" y="15"/>
                    <a:pt x="1268" y="15"/>
                  </a:cubicBezTo>
                  <a:cubicBezTo>
                    <a:pt x="1" y="47"/>
                    <a:pt x="1" y="1947"/>
                    <a:pt x="1" y="2042"/>
                  </a:cubicBezTo>
                  <a:cubicBezTo>
                    <a:pt x="1" y="2454"/>
                    <a:pt x="1173" y="2517"/>
                    <a:pt x="1869" y="2517"/>
                  </a:cubicBezTo>
                  <a:cubicBezTo>
                    <a:pt x="2566" y="2517"/>
                    <a:pt x="3738" y="2454"/>
                    <a:pt x="3738" y="2042"/>
                  </a:cubicBezTo>
                  <a:cubicBezTo>
                    <a:pt x="3738" y="1947"/>
                    <a:pt x="3643" y="47"/>
                    <a:pt x="2408" y="15"/>
                  </a:cubicBezTo>
                  <a:cubicBezTo>
                    <a:pt x="2271" y="4"/>
                    <a:pt x="2137" y="1"/>
                    <a:pt x="200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36"/>
            <p:cNvSpPr/>
            <p:nvPr/>
          </p:nvSpPr>
          <p:spPr>
            <a:xfrm>
              <a:off x="3535650" y="2067725"/>
              <a:ext cx="45150" cy="46750"/>
            </a:xfrm>
            <a:custGeom>
              <a:avLst/>
              <a:gdLst/>
              <a:ahLst/>
              <a:cxnLst/>
              <a:rect l="l" t="t" r="r" b="b"/>
              <a:pathLst>
                <a:path w="1806" h="1870" extrusionOk="0">
                  <a:moveTo>
                    <a:pt x="919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58"/>
                    <a:pt x="412" y="1869"/>
                    <a:pt x="919" y="1869"/>
                  </a:cubicBezTo>
                  <a:cubicBezTo>
                    <a:pt x="1394" y="1869"/>
                    <a:pt x="1806" y="1458"/>
                    <a:pt x="1806" y="951"/>
                  </a:cubicBezTo>
                  <a:cubicBezTo>
                    <a:pt x="1806" y="444"/>
                    <a:pt x="1394" y="1"/>
                    <a:pt x="91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36"/>
            <p:cNvSpPr/>
            <p:nvPr/>
          </p:nvSpPr>
          <p:spPr>
            <a:xfrm>
              <a:off x="3531700" y="2063775"/>
              <a:ext cx="53850" cy="55450"/>
            </a:xfrm>
            <a:custGeom>
              <a:avLst/>
              <a:gdLst/>
              <a:ahLst/>
              <a:cxnLst/>
              <a:rect l="l" t="t" r="r" b="b"/>
              <a:pathLst>
                <a:path w="2154" h="2218" extrusionOk="0">
                  <a:moveTo>
                    <a:pt x="1077" y="349"/>
                  </a:moveTo>
                  <a:cubicBezTo>
                    <a:pt x="1457" y="349"/>
                    <a:pt x="1805" y="697"/>
                    <a:pt x="1805" y="1109"/>
                  </a:cubicBezTo>
                  <a:cubicBezTo>
                    <a:pt x="1805" y="1521"/>
                    <a:pt x="1457" y="1869"/>
                    <a:pt x="1077" y="1869"/>
                  </a:cubicBezTo>
                  <a:cubicBezTo>
                    <a:pt x="665" y="1869"/>
                    <a:pt x="317" y="1521"/>
                    <a:pt x="317" y="1109"/>
                  </a:cubicBezTo>
                  <a:cubicBezTo>
                    <a:pt x="317" y="697"/>
                    <a:pt x="665" y="349"/>
                    <a:pt x="1077" y="349"/>
                  </a:cubicBezTo>
                  <a:close/>
                  <a:moveTo>
                    <a:pt x="1077" y="0"/>
                  </a:moveTo>
                  <a:cubicBezTo>
                    <a:pt x="475" y="0"/>
                    <a:pt x="0" y="475"/>
                    <a:pt x="0" y="1109"/>
                  </a:cubicBezTo>
                  <a:cubicBezTo>
                    <a:pt x="0" y="1711"/>
                    <a:pt x="475" y="2217"/>
                    <a:pt x="1077" y="2217"/>
                  </a:cubicBezTo>
                  <a:cubicBezTo>
                    <a:pt x="1647" y="2217"/>
                    <a:pt x="2154" y="1711"/>
                    <a:pt x="2154" y="1109"/>
                  </a:cubicBezTo>
                  <a:cubicBezTo>
                    <a:pt x="2154" y="475"/>
                    <a:pt x="1647" y="0"/>
                    <a:pt x="107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36"/>
            <p:cNvSpPr/>
            <p:nvPr/>
          </p:nvSpPr>
          <p:spPr>
            <a:xfrm>
              <a:off x="3516650" y="2126325"/>
              <a:ext cx="84750" cy="54650"/>
            </a:xfrm>
            <a:custGeom>
              <a:avLst/>
              <a:gdLst/>
              <a:ahLst/>
              <a:cxnLst/>
              <a:rect l="l" t="t" r="r" b="b"/>
              <a:pathLst>
                <a:path w="3390" h="2186" extrusionOk="0">
                  <a:moveTo>
                    <a:pt x="1109" y="0"/>
                  </a:moveTo>
                  <a:cubicBezTo>
                    <a:pt x="1" y="32"/>
                    <a:pt x="1" y="1869"/>
                    <a:pt x="1" y="1869"/>
                  </a:cubicBezTo>
                  <a:cubicBezTo>
                    <a:pt x="1" y="2059"/>
                    <a:pt x="761" y="2185"/>
                    <a:pt x="1711" y="2185"/>
                  </a:cubicBezTo>
                  <a:cubicBezTo>
                    <a:pt x="2629" y="2185"/>
                    <a:pt x="3389" y="2027"/>
                    <a:pt x="3389" y="1869"/>
                  </a:cubicBezTo>
                  <a:cubicBezTo>
                    <a:pt x="3389" y="1869"/>
                    <a:pt x="3326" y="64"/>
                    <a:pt x="2249" y="32"/>
                  </a:cubicBezTo>
                  <a:cubicBezTo>
                    <a:pt x="1806" y="0"/>
                    <a:pt x="1426" y="0"/>
                    <a:pt x="110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36"/>
            <p:cNvSpPr/>
            <p:nvPr/>
          </p:nvSpPr>
          <p:spPr>
            <a:xfrm>
              <a:off x="3511900" y="2122350"/>
              <a:ext cx="94250" cy="62575"/>
            </a:xfrm>
            <a:custGeom>
              <a:avLst/>
              <a:gdLst/>
              <a:ahLst/>
              <a:cxnLst/>
              <a:rect l="l" t="t" r="r" b="b"/>
              <a:pathLst>
                <a:path w="3770" h="2503" extrusionOk="0">
                  <a:moveTo>
                    <a:pt x="2439" y="349"/>
                  </a:moveTo>
                  <a:cubicBezTo>
                    <a:pt x="3231" y="381"/>
                    <a:pt x="3389" y="1711"/>
                    <a:pt x="3421" y="1996"/>
                  </a:cubicBezTo>
                  <a:cubicBezTo>
                    <a:pt x="3263" y="2059"/>
                    <a:pt x="2756" y="2154"/>
                    <a:pt x="1901" y="2154"/>
                  </a:cubicBezTo>
                  <a:cubicBezTo>
                    <a:pt x="1014" y="2154"/>
                    <a:pt x="507" y="2059"/>
                    <a:pt x="349" y="1996"/>
                  </a:cubicBezTo>
                  <a:cubicBezTo>
                    <a:pt x="381" y="1711"/>
                    <a:pt x="444" y="349"/>
                    <a:pt x="1299" y="349"/>
                  </a:cubicBezTo>
                  <a:close/>
                  <a:moveTo>
                    <a:pt x="1299" y="1"/>
                  </a:moveTo>
                  <a:cubicBezTo>
                    <a:pt x="32" y="33"/>
                    <a:pt x="1" y="1964"/>
                    <a:pt x="1" y="2028"/>
                  </a:cubicBezTo>
                  <a:cubicBezTo>
                    <a:pt x="1" y="2439"/>
                    <a:pt x="1172" y="2503"/>
                    <a:pt x="1901" y="2503"/>
                  </a:cubicBezTo>
                  <a:cubicBezTo>
                    <a:pt x="2597" y="2503"/>
                    <a:pt x="3769" y="2439"/>
                    <a:pt x="3769" y="2028"/>
                  </a:cubicBezTo>
                  <a:cubicBezTo>
                    <a:pt x="3769" y="1933"/>
                    <a:pt x="3643" y="33"/>
                    <a:pt x="243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36"/>
            <p:cNvSpPr/>
            <p:nvPr/>
          </p:nvSpPr>
          <p:spPr>
            <a:xfrm>
              <a:off x="3786625" y="1871375"/>
              <a:ext cx="45150" cy="46750"/>
            </a:xfrm>
            <a:custGeom>
              <a:avLst/>
              <a:gdLst/>
              <a:ahLst/>
              <a:cxnLst/>
              <a:rect l="l" t="t" r="r" b="b"/>
              <a:pathLst>
                <a:path w="1806" h="1870" extrusionOk="0">
                  <a:moveTo>
                    <a:pt x="919" y="1"/>
                  </a:moveTo>
                  <a:cubicBezTo>
                    <a:pt x="412" y="1"/>
                    <a:pt x="1" y="413"/>
                    <a:pt x="1" y="919"/>
                  </a:cubicBezTo>
                  <a:cubicBezTo>
                    <a:pt x="1" y="1458"/>
                    <a:pt x="412" y="1869"/>
                    <a:pt x="919" y="1869"/>
                  </a:cubicBezTo>
                  <a:cubicBezTo>
                    <a:pt x="1394" y="1869"/>
                    <a:pt x="1806" y="1458"/>
                    <a:pt x="1806" y="919"/>
                  </a:cubicBezTo>
                  <a:cubicBezTo>
                    <a:pt x="1806" y="413"/>
                    <a:pt x="1394" y="1"/>
                    <a:pt x="919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36"/>
            <p:cNvSpPr/>
            <p:nvPr/>
          </p:nvSpPr>
          <p:spPr>
            <a:xfrm>
              <a:off x="3782675" y="1866625"/>
              <a:ext cx="53850" cy="55450"/>
            </a:xfrm>
            <a:custGeom>
              <a:avLst/>
              <a:gdLst/>
              <a:ahLst/>
              <a:cxnLst/>
              <a:rect l="l" t="t" r="r" b="b"/>
              <a:pathLst>
                <a:path w="2154" h="2218" extrusionOk="0">
                  <a:moveTo>
                    <a:pt x="1077" y="349"/>
                  </a:moveTo>
                  <a:cubicBezTo>
                    <a:pt x="1457" y="349"/>
                    <a:pt x="1806" y="698"/>
                    <a:pt x="1806" y="1109"/>
                  </a:cubicBezTo>
                  <a:cubicBezTo>
                    <a:pt x="1806" y="1553"/>
                    <a:pt x="1457" y="1869"/>
                    <a:pt x="1077" y="1869"/>
                  </a:cubicBezTo>
                  <a:cubicBezTo>
                    <a:pt x="665" y="1869"/>
                    <a:pt x="349" y="1553"/>
                    <a:pt x="349" y="1109"/>
                  </a:cubicBezTo>
                  <a:cubicBezTo>
                    <a:pt x="349" y="698"/>
                    <a:pt x="665" y="349"/>
                    <a:pt x="1077" y="349"/>
                  </a:cubicBezTo>
                  <a:close/>
                  <a:moveTo>
                    <a:pt x="1077" y="1"/>
                  </a:moveTo>
                  <a:cubicBezTo>
                    <a:pt x="475" y="1"/>
                    <a:pt x="0" y="508"/>
                    <a:pt x="0" y="1109"/>
                  </a:cubicBezTo>
                  <a:cubicBezTo>
                    <a:pt x="0" y="1743"/>
                    <a:pt x="475" y="2218"/>
                    <a:pt x="1077" y="2218"/>
                  </a:cubicBezTo>
                  <a:cubicBezTo>
                    <a:pt x="1647" y="2218"/>
                    <a:pt x="2154" y="1743"/>
                    <a:pt x="2154" y="1109"/>
                  </a:cubicBezTo>
                  <a:cubicBezTo>
                    <a:pt x="2154" y="508"/>
                    <a:pt x="1647" y="1"/>
                    <a:pt x="107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36"/>
            <p:cNvSpPr/>
            <p:nvPr/>
          </p:nvSpPr>
          <p:spPr>
            <a:xfrm>
              <a:off x="3767625" y="1929975"/>
              <a:ext cx="85525" cy="53850"/>
            </a:xfrm>
            <a:custGeom>
              <a:avLst/>
              <a:gdLst/>
              <a:ahLst/>
              <a:cxnLst/>
              <a:rect l="l" t="t" r="r" b="b"/>
              <a:pathLst>
                <a:path w="3421" h="2154" extrusionOk="0">
                  <a:moveTo>
                    <a:pt x="1109" y="0"/>
                  </a:moveTo>
                  <a:cubicBezTo>
                    <a:pt x="1" y="0"/>
                    <a:pt x="1" y="1869"/>
                    <a:pt x="1" y="1869"/>
                  </a:cubicBezTo>
                  <a:cubicBezTo>
                    <a:pt x="1" y="2027"/>
                    <a:pt x="761" y="2154"/>
                    <a:pt x="1711" y="2154"/>
                  </a:cubicBezTo>
                  <a:cubicBezTo>
                    <a:pt x="2629" y="2154"/>
                    <a:pt x="3421" y="2027"/>
                    <a:pt x="3421" y="1869"/>
                  </a:cubicBezTo>
                  <a:cubicBezTo>
                    <a:pt x="3389" y="1869"/>
                    <a:pt x="3389" y="1869"/>
                    <a:pt x="3389" y="1837"/>
                  </a:cubicBezTo>
                  <a:cubicBezTo>
                    <a:pt x="3389" y="1837"/>
                    <a:pt x="3326" y="32"/>
                    <a:pt x="2249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36"/>
            <p:cNvSpPr/>
            <p:nvPr/>
          </p:nvSpPr>
          <p:spPr>
            <a:xfrm>
              <a:off x="3763675" y="1925225"/>
              <a:ext cx="93450" cy="63350"/>
            </a:xfrm>
            <a:custGeom>
              <a:avLst/>
              <a:gdLst/>
              <a:ahLst/>
              <a:cxnLst/>
              <a:rect l="l" t="t" r="r" b="b"/>
              <a:pathLst>
                <a:path w="3738" h="2534" extrusionOk="0">
                  <a:moveTo>
                    <a:pt x="2407" y="349"/>
                  </a:moveTo>
                  <a:cubicBezTo>
                    <a:pt x="3199" y="380"/>
                    <a:pt x="3357" y="1711"/>
                    <a:pt x="3389" y="1996"/>
                  </a:cubicBezTo>
                  <a:cubicBezTo>
                    <a:pt x="3231" y="2059"/>
                    <a:pt x="2724" y="2186"/>
                    <a:pt x="1869" y="2186"/>
                  </a:cubicBezTo>
                  <a:cubicBezTo>
                    <a:pt x="982" y="2186"/>
                    <a:pt x="475" y="2059"/>
                    <a:pt x="317" y="1996"/>
                  </a:cubicBezTo>
                  <a:cubicBezTo>
                    <a:pt x="349" y="1711"/>
                    <a:pt x="444" y="380"/>
                    <a:pt x="1267" y="349"/>
                  </a:cubicBezTo>
                  <a:close/>
                  <a:moveTo>
                    <a:pt x="1267" y="0"/>
                  </a:moveTo>
                  <a:cubicBezTo>
                    <a:pt x="0" y="32"/>
                    <a:pt x="0" y="1964"/>
                    <a:pt x="0" y="2059"/>
                  </a:cubicBezTo>
                  <a:cubicBezTo>
                    <a:pt x="0" y="2471"/>
                    <a:pt x="1172" y="2534"/>
                    <a:pt x="1869" y="2534"/>
                  </a:cubicBezTo>
                  <a:cubicBezTo>
                    <a:pt x="2566" y="2534"/>
                    <a:pt x="3737" y="2471"/>
                    <a:pt x="3737" y="2059"/>
                  </a:cubicBezTo>
                  <a:lnTo>
                    <a:pt x="3737" y="2027"/>
                  </a:lnTo>
                  <a:cubicBezTo>
                    <a:pt x="3737" y="1964"/>
                    <a:pt x="3642" y="64"/>
                    <a:pt x="2407" y="32"/>
                  </a:cubicBezTo>
                  <a:cubicBezTo>
                    <a:pt x="1996" y="0"/>
                    <a:pt x="1615" y="0"/>
                    <a:pt x="12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36"/>
            <p:cNvSpPr/>
            <p:nvPr/>
          </p:nvSpPr>
          <p:spPr>
            <a:xfrm>
              <a:off x="881000" y="2348875"/>
              <a:ext cx="142525" cy="481300"/>
            </a:xfrm>
            <a:custGeom>
              <a:avLst/>
              <a:gdLst/>
              <a:ahLst/>
              <a:cxnLst/>
              <a:rect l="l" t="t" r="r" b="b"/>
              <a:pathLst>
                <a:path w="5701" h="19252" extrusionOk="0">
                  <a:moveTo>
                    <a:pt x="5497" y="1"/>
                  </a:moveTo>
                  <a:cubicBezTo>
                    <a:pt x="5454" y="1"/>
                    <a:pt x="5413" y="18"/>
                    <a:pt x="5384" y="61"/>
                  </a:cubicBezTo>
                  <a:cubicBezTo>
                    <a:pt x="4877" y="441"/>
                    <a:pt x="4402" y="884"/>
                    <a:pt x="3991" y="1359"/>
                  </a:cubicBezTo>
                  <a:cubicBezTo>
                    <a:pt x="3896" y="1454"/>
                    <a:pt x="3896" y="1549"/>
                    <a:pt x="3991" y="1644"/>
                  </a:cubicBezTo>
                  <a:cubicBezTo>
                    <a:pt x="4022" y="1676"/>
                    <a:pt x="4054" y="1676"/>
                    <a:pt x="4117" y="1676"/>
                  </a:cubicBezTo>
                  <a:cubicBezTo>
                    <a:pt x="4181" y="1676"/>
                    <a:pt x="4212" y="1676"/>
                    <a:pt x="4244" y="1612"/>
                  </a:cubicBezTo>
                  <a:cubicBezTo>
                    <a:pt x="4687" y="1169"/>
                    <a:pt x="5131" y="726"/>
                    <a:pt x="5606" y="346"/>
                  </a:cubicBezTo>
                  <a:cubicBezTo>
                    <a:pt x="5701" y="282"/>
                    <a:pt x="5701" y="156"/>
                    <a:pt x="5637" y="61"/>
                  </a:cubicBezTo>
                  <a:cubicBezTo>
                    <a:pt x="5603" y="26"/>
                    <a:pt x="5549" y="1"/>
                    <a:pt x="5497" y="1"/>
                  </a:cubicBezTo>
                  <a:close/>
                  <a:moveTo>
                    <a:pt x="2897" y="2772"/>
                  </a:moveTo>
                  <a:cubicBezTo>
                    <a:pt x="2844" y="2772"/>
                    <a:pt x="2790" y="2795"/>
                    <a:pt x="2755" y="2847"/>
                  </a:cubicBezTo>
                  <a:cubicBezTo>
                    <a:pt x="2375" y="3386"/>
                    <a:pt x="2059" y="3924"/>
                    <a:pt x="1742" y="4494"/>
                  </a:cubicBezTo>
                  <a:cubicBezTo>
                    <a:pt x="1710" y="4589"/>
                    <a:pt x="1742" y="4684"/>
                    <a:pt x="1837" y="4748"/>
                  </a:cubicBezTo>
                  <a:cubicBezTo>
                    <a:pt x="1869" y="4748"/>
                    <a:pt x="1869" y="4779"/>
                    <a:pt x="1900" y="4779"/>
                  </a:cubicBezTo>
                  <a:cubicBezTo>
                    <a:pt x="1964" y="4779"/>
                    <a:pt x="2059" y="4716"/>
                    <a:pt x="2090" y="4653"/>
                  </a:cubicBezTo>
                  <a:cubicBezTo>
                    <a:pt x="2375" y="4114"/>
                    <a:pt x="2692" y="3576"/>
                    <a:pt x="3072" y="3069"/>
                  </a:cubicBezTo>
                  <a:cubicBezTo>
                    <a:pt x="3136" y="2974"/>
                    <a:pt x="3104" y="2879"/>
                    <a:pt x="3009" y="2816"/>
                  </a:cubicBezTo>
                  <a:cubicBezTo>
                    <a:pt x="2980" y="2787"/>
                    <a:pt x="2939" y="2772"/>
                    <a:pt x="2897" y="2772"/>
                  </a:cubicBezTo>
                  <a:close/>
                  <a:moveTo>
                    <a:pt x="1151" y="6101"/>
                  </a:moveTo>
                  <a:cubicBezTo>
                    <a:pt x="1067" y="6101"/>
                    <a:pt x="976" y="6158"/>
                    <a:pt x="950" y="6236"/>
                  </a:cubicBezTo>
                  <a:cubicBezTo>
                    <a:pt x="729" y="6838"/>
                    <a:pt x="539" y="7471"/>
                    <a:pt x="380" y="8073"/>
                  </a:cubicBezTo>
                  <a:cubicBezTo>
                    <a:pt x="380" y="8168"/>
                    <a:pt x="444" y="8294"/>
                    <a:pt x="539" y="8294"/>
                  </a:cubicBezTo>
                  <a:cubicBezTo>
                    <a:pt x="539" y="8326"/>
                    <a:pt x="570" y="8326"/>
                    <a:pt x="570" y="8326"/>
                  </a:cubicBezTo>
                  <a:cubicBezTo>
                    <a:pt x="665" y="8326"/>
                    <a:pt x="760" y="8263"/>
                    <a:pt x="760" y="8168"/>
                  </a:cubicBezTo>
                  <a:cubicBezTo>
                    <a:pt x="919" y="7566"/>
                    <a:pt x="1077" y="6964"/>
                    <a:pt x="1299" y="6363"/>
                  </a:cubicBezTo>
                  <a:cubicBezTo>
                    <a:pt x="1330" y="6268"/>
                    <a:pt x="1299" y="6173"/>
                    <a:pt x="1204" y="6109"/>
                  </a:cubicBezTo>
                  <a:cubicBezTo>
                    <a:pt x="1187" y="6104"/>
                    <a:pt x="1169" y="6101"/>
                    <a:pt x="1151" y="6101"/>
                  </a:cubicBezTo>
                  <a:close/>
                  <a:moveTo>
                    <a:pt x="247" y="9808"/>
                  </a:moveTo>
                  <a:cubicBezTo>
                    <a:pt x="167" y="9808"/>
                    <a:pt x="95" y="9891"/>
                    <a:pt x="95" y="9973"/>
                  </a:cubicBezTo>
                  <a:cubicBezTo>
                    <a:pt x="32" y="10448"/>
                    <a:pt x="0" y="10923"/>
                    <a:pt x="0" y="11430"/>
                  </a:cubicBezTo>
                  <a:cubicBezTo>
                    <a:pt x="0" y="11588"/>
                    <a:pt x="0" y="11746"/>
                    <a:pt x="32" y="11905"/>
                  </a:cubicBezTo>
                  <a:cubicBezTo>
                    <a:pt x="32" y="12000"/>
                    <a:pt x="95" y="12095"/>
                    <a:pt x="222" y="12095"/>
                  </a:cubicBezTo>
                  <a:cubicBezTo>
                    <a:pt x="317" y="12095"/>
                    <a:pt x="412" y="12000"/>
                    <a:pt x="412" y="11873"/>
                  </a:cubicBezTo>
                  <a:cubicBezTo>
                    <a:pt x="412" y="11746"/>
                    <a:pt x="380" y="11588"/>
                    <a:pt x="380" y="11430"/>
                  </a:cubicBezTo>
                  <a:cubicBezTo>
                    <a:pt x="380" y="10955"/>
                    <a:pt x="412" y="10480"/>
                    <a:pt x="475" y="10005"/>
                  </a:cubicBezTo>
                  <a:cubicBezTo>
                    <a:pt x="475" y="9910"/>
                    <a:pt x="380" y="9815"/>
                    <a:pt x="285" y="9815"/>
                  </a:cubicBezTo>
                  <a:cubicBezTo>
                    <a:pt x="273" y="9810"/>
                    <a:pt x="260" y="9808"/>
                    <a:pt x="247" y="9808"/>
                  </a:cubicBezTo>
                  <a:close/>
                  <a:moveTo>
                    <a:pt x="380" y="13583"/>
                  </a:moveTo>
                  <a:cubicBezTo>
                    <a:pt x="254" y="13615"/>
                    <a:pt x="190" y="13710"/>
                    <a:pt x="222" y="13805"/>
                  </a:cubicBezTo>
                  <a:cubicBezTo>
                    <a:pt x="317" y="14438"/>
                    <a:pt x="475" y="15072"/>
                    <a:pt x="634" y="15673"/>
                  </a:cubicBezTo>
                  <a:cubicBezTo>
                    <a:pt x="665" y="15768"/>
                    <a:pt x="760" y="15832"/>
                    <a:pt x="824" y="15832"/>
                  </a:cubicBezTo>
                  <a:cubicBezTo>
                    <a:pt x="855" y="15832"/>
                    <a:pt x="855" y="15800"/>
                    <a:pt x="887" y="15800"/>
                  </a:cubicBezTo>
                  <a:cubicBezTo>
                    <a:pt x="982" y="15768"/>
                    <a:pt x="1045" y="15673"/>
                    <a:pt x="1014" y="15578"/>
                  </a:cubicBezTo>
                  <a:cubicBezTo>
                    <a:pt x="824" y="14977"/>
                    <a:pt x="697" y="14375"/>
                    <a:pt x="602" y="13742"/>
                  </a:cubicBezTo>
                  <a:cubicBezTo>
                    <a:pt x="570" y="13647"/>
                    <a:pt x="475" y="13583"/>
                    <a:pt x="380" y="13583"/>
                  </a:cubicBezTo>
                  <a:close/>
                  <a:moveTo>
                    <a:pt x="1496" y="17213"/>
                  </a:moveTo>
                  <a:cubicBezTo>
                    <a:pt x="1473" y="17213"/>
                    <a:pt x="1449" y="17217"/>
                    <a:pt x="1425" y="17225"/>
                  </a:cubicBezTo>
                  <a:cubicBezTo>
                    <a:pt x="1330" y="17257"/>
                    <a:pt x="1267" y="17383"/>
                    <a:pt x="1330" y="17478"/>
                  </a:cubicBezTo>
                  <a:cubicBezTo>
                    <a:pt x="1584" y="18049"/>
                    <a:pt x="1900" y="18619"/>
                    <a:pt x="2217" y="19189"/>
                  </a:cubicBezTo>
                  <a:cubicBezTo>
                    <a:pt x="2249" y="19220"/>
                    <a:pt x="2312" y="19252"/>
                    <a:pt x="2375" y="19252"/>
                  </a:cubicBezTo>
                  <a:cubicBezTo>
                    <a:pt x="2439" y="19252"/>
                    <a:pt x="2470" y="19252"/>
                    <a:pt x="2470" y="19220"/>
                  </a:cubicBezTo>
                  <a:cubicBezTo>
                    <a:pt x="2565" y="19189"/>
                    <a:pt x="2597" y="19062"/>
                    <a:pt x="2534" y="18967"/>
                  </a:cubicBezTo>
                  <a:cubicBezTo>
                    <a:pt x="2217" y="18429"/>
                    <a:pt x="1932" y="17890"/>
                    <a:pt x="1647" y="17320"/>
                  </a:cubicBezTo>
                  <a:cubicBezTo>
                    <a:pt x="1623" y="17249"/>
                    <a:pt x="1564" y="17213"/>
                    <a:pt x="1496" y="17213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36"/>
            <p:cNvSpPr/>
            <p:nvPr/>
          </p:nvSpPr>
          <p:spPr>
            <a:xfrm>
              <a:off x="1355250" y="2753850"/>
              <a:ext cx="242275" cy="231525"/>
            </a:xfrm>
            <a:custGeom>
              <a:avLst/>
              <a:gdLst/>
              <a:ahLst/>
              <a:cxnLst/>
              <a:rect l="l" t="t" r="r" b="b"/>
              <a:pathLst>
                <a:path w="9691" h="9261" extrusionOk="0">
                  <a:moveTo>
                    <a:pt x="9462" y="1"/>
                  </a:moveTo>
                  <a:cubicBezTo>
                    <a:pt x="9394" y="1"/>
                    <a:pt x="9335" y="36"/>
                    <a:pt x="9311" y="108"/>
                  </a:cubicBezTo>
                  <a:cubicBezTo>
                    <a:pt x="9089" y="709"/>
                    <a:pt x="8836" y="1279"/>
                    <a:pt x="8551" y="1850"/>
                  </a:cubicBezTo>
                  <a:cubicBezTo>
                    <a:pt x="8487" y="1945"/>
                    <a:pt x="8519" y="2040"/>
                    <a:pt x="8614" y="2103"/>
                  </a:cubicBezTo>
                  <a:lnTo>
                    <a:pt x="8709" y="2103"/>
                  </a:lnTo>
                  <a:cubicBezTo>
                    <a:pt x="8772" y="2103"/>
                    <a:pt x="8836" y="2071"/>
                    <a:pt x="8899" y="2008"/>
                  </a:cubicBezTo>
                  <a:cubicBezTo>
                    <a:pt x="9184" y="1438"/>
                    <a:pt x="9437" y="836"/>
                    <a:pt x="9659" y="266"/>
                  </a:cubicBezTo>
                  <a:cubicBezTo>
                    <a:pt x="9691" y="139"/>
                    <a:pt x="9659" y="44"/>
                    <a:pt x="9532" y="13"/>
                  </a:cubicBezTo>
                  <a:cubicBezTo>
                    <a:pt x="9509" y="5"/>
                    <a:pt x="9485" y="1"/>
                    <a:pt x="9462" y="1"/>
                  </a:cubicBezTo>
                  <a:close/>
                  <a:moveTo>
                    <a:pt x="7710" y="3357"/>
                  </a:moveTo>
                  <a:cubicBezTo>
                    <a:pt x="7658" y="3357"/>
                    <a:pt x="7604" y="3381"/>
                    <a:pt x="7569" y="3433"/>
                  </a:cubicBezTo>
                  <a:cubicBezTo>
                    <a:pt x="7221" y="3940"/>
                    <a:pt x="6809" y="4446"/>
                    <a:pt x="6397" y="4890"/>
                  </a:cubicBezTo>
                  <a:cubicBezTo>
                    <a:pt x="6334" y="4985"/>
                    <a:pt x="6334" y="5080"/>
                    <a:pt x="6397" y="5175"/>
                  </a:cubicBezTo>
                  <a:cubicBezTo>
                    <a:pt x="6461" y="5206"/>
                    <a:pt x="6492" y="5206"/>
                    <a:pt x="6524" y="5206"/>
                  </a:cubicBezTo>
                  <a:cubicBezTo>
                    <a:pt x="6587" y="5206"/>
                    <a:pt x="6651" y="5206"/>
                    <a:pt x="6682" y="5143"/>
                  </a:cubicBezTo>
                  <a:cubicBezTo>
                    <a:pt x="7126" y="4668"/>
                    <a:pt x="7506" y="4161"/>
                    <a:pt x="7886" y="3655"/>
                  </a:cubicBezTo>
                  <a:cubicBezTo>
                    <a:pt x="7949" y="3560"/>
                    <a:pt x="7917" y="3433"/>
                    <a:pt x="7822" y="3401"/>
                  </a:cubicBezTo>
                  <a:cubicBezTo>
                    <a:pt x="7794" y="3373"/>
                    <a:pt x="7753" y="3357"/>
                    <a:pt x="7710" y="3357"/>
                  </a:cubicBezTo>
                  <a:close/>
                  <a:moveTo>
                    <a:pt x="5174" y="6144"/>
                  </a:moveTo>
                  <a:cubicBezTo>
                    <a:pt x="5127" y="6144"/>
                    <a:pt x="5078" y="6160"/>
                    <a:pt x="5035" y="6188"/>
                  </a:cubicBezTo>
                  <a:cubicBezTo>
                    <a:pt x="4560" y="6600"/>
                    <a:pt x="4054" y="6980"/>
                    <a:pt x="3547" y="7297"/>
                  </a:cubicBezTo>
                  <a:cubicBezTo>
                    <a:pt x="3452" y="7360"/>
                    <a:pt x="3420" y="7487"/>
                    <a:pt x="3484" y="7582"/>
                  </a:cubicBezTo>
                  <a:cubicBezTo>
                    <a:pt x="3515" y="7613"/>
                    <a:pt x="3579" y="7645"/>
                    <a:pt x="3642" y="7645"/>
                  </a:cubicBezTo>
                  <a:lnTo>
                    <a:pt x="3737" y="7645"/>
                  </a:lnTo>
                  <a:cubicBezTo>
                    <a:pt x="4275" y="7297"/>
                    <a:pt x="4814" y="6917"/>
                    <a:pt x="5289" y="6505"/>
                  </a:cubicBezTo>
                  <a:cubicBezTo>
                    <a:pt x="5384" y="6410"/>
                    <a:pt x="5384" y="6315"/>
                    <a:pt x="5320" y="6220"/>
                  </a:cubicBezTo>
                  <a:cubicBezTo>
                    <a:pt x="5286" y="6168"/>
                    <a:pt x="5232" y="6144"/>
                    <a:pt x="5174" y="6144"/>
                  </a:cubicBezTo>
                  <a:close/>
                  <a:moveTo>
                    <a:pt x="1975" y="8203"/>
                  </a:moveTo>
                  <a:cubicBezTo>
                    <a:pt x="1950" y="8203"/>
                    <a:pt x="1924" y="8207"/>
                    <a:pt x="1900" y="8215"/>
                  </a:cubicBezTo>
                  <a:cubicBezTo>
                    <a:pt x="1330" y="8500"/>
                    <a:pt x="760" y="8722"/>
                    <a:pt x="158" y="8912"/>
                  </a:cubicBezTo>
                  <a:cubicBezTo>
                    <a:pt x="63" y="8943"/>
                    <a:pt x="0" y="9038"/>
                    <a:pt x="32" y="9133"/>
                  </a:cubicBezTo>
                  <a:cubicBezTo>
                    <a:pt x="63" y="9228"/>
                    <a:pt x="127" y="9260"/>
                    <a:pt x="222" y="9260"/>
                  </a:cubicBezTo>
                  <a:lnTo>
                    <a:pt x="285" y="9260"/>
                  </a:lnTo>
                  <a:cubicBezTo>
                    <a:pt x="887" y="9070"/>
                    <a:pt x="1489" y="8848"/>
                    <a:pt x="2059" y="8563"/>
                  </a:cubicBezTo>
                  <a:cubicBezTo>
                    <a:pt x="2154" y="8532"/>
                    <a:pt x="2185" y="8405"/>
                    <a:pt x="2154" y="8310"/>
                  </a:cubicBezTo>
                  <a:cubicBezTo>
                    <a:pt x="2130" y="8239"/>
                    <a:pt x="2053" y="8203"/>
                    <a:pt x="1975" y="8203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36"/>
            <p:cNvSpPr/>
            <p:nvPr/>
          </p:nvSpPr>
          <p:spPr>
            <a:xfrm>
              <a:off x="1368700" y="2287200"/>
              <a:ext cx="131450" cy="83000"/>
            </a:xfrm>
            <a:custGeom>
              <a:avLst/>
              <a:gdLst/>
              <a:ahLst/>
              <a:cxnLst/>
              <a:rect l="l" t="t" r="r" b="b"/>
              <a:pathLst>
                <a:path w="5258" h="3320" extrusionOk="0">
                  <a:moveTo>
                    <a:pt x="201" y="0"/>
                  </a:moveTo>
                  <a:cubicBezTo>
                    <a:pt x="127" y="0"/>
                    <a:pt x="55" y="52"/>
                    <a:pt x="32" y="121"/>
                  </a:cubicBezTo>
                  <a:cubicBezTo>
                    <a:pt x="0" y="216"/>
                    <a:pt x="64" y="342"/>
                    <a:pt x="159" y="374"/>
                  </a:cubicBezTo>
                  <a:cubicBezTo>
                    <a:pt x="729" y="596"/>
                    <a:pt x="1299" y="849"/>
                    <a:pt x="1869" y="1134"/>
                  </a:cubicBezTo>
                  <a:lnTo>
                    <a:pt x="1964" y="1134"/>
                  </a:lnTo>
                  <a:cubicBezTo>
                    <a:pt x="2027" y="1134"/>
                    <a:pt x="2091" y="1102"/>
                    <a:pt x="2122" y="1039"/>
                  </a:cubicBezTo>
                  <a:cubicBezTo>
                    <a:pt x="2186" y="944"/>
                    <a:pt x="2122" y="817"/>
                    <a:pt x="2027" y="786"/>
                  </a:cubicBezTo>
                  <a:cubicBezTo>
                    <a:pt x="1457" y="501"/>
                    <a:pt x="887" y="247"/>
                    <a:pt x="285" y="26"/>
                  </a:cubicBezTo>
                  <a:cubicBezTo>
                    <a:pt x="259" y="8"/>
                    <a:pt x="230" y="0"/>
                    <a:pt x="201" y="0"/>
                  </a:cubicBezTo>
                  <a:close/>
                  <a:moveTo>
                    <a:pt x="3589" y="1735"/>
                  </a:moveTo>
                  <a:cubicBezTo>
                    <a:pt x="3529" y="1735"/>
                    <a:pt x="3462" y="1770"/>
                    <a:pt x="3421" y="1831"/>
                  </a:cubicBezTo>
                  <a:cubicBezTo>
                    <a:pt x="3357" y="1926"/>
                    <a:pt x="3389" y="2021"/>
                    <a:pt x="3484" y="2084"/>
                  </a:cubicBezTo>
                  <a:cubicBezTo>
                    <a:pt x="3991" y="2433"/>
                    <a:pt x="4466" y="2844"/>
                    <a:pt x="4941" y="3256"/>
                  </a:cubicBezTo>
                  <a:cubicBezTo>
                    <a:pt x="4972" y="3288"/>
                    <a:pt x="5004" y="3319"/>
                    <a:pt x="5067" y="3319"/>
                  </a:cubicBezTo>
                  <a:cubicBezTo>
                    <a:pt x="5099" y="3319"/>
                    <a:pt x="5162" y="3288"/>
                    <a:pt x="5194" y="3256"/>
                  </a:cubicBezTo>
                  <a:cubicBezTo>
                    <a:pt x="5257" y="3161"/>
                    <a:pt x="5257" y="3034"/>
                    <a:pt x="5194" y="2971"/>
                  </a:cubicBezTo>
                  <a:cubicBezTo>
                    <a:pt x="4719" y="2559"/>
                    <a:pt x="4212" y="2148"/>
                    <a:pt x="3674" y="1768"/>
                  </a:cubicBezTo>
                  <a:cubicBezTo>
                    <a:pt x="3652" y="1745"/>
                    <a:pt x="3621" y="1735"/>
                    <a:pt x="3589" y="1735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36"/>
            <p:cNvSpPr/>
            <p:nvPr/>
          </p:nvSpPr>
          <p:spPr>
            <a:xfrm>
              <a:off x="1023500" y="2388200"/>
              <a:ext cx="49125" cy="46925"/>
            </a:xfrm>
            <a:custGeom>
              <a:avLst/>
              <a:gdLst/>
              <a:ahLst/>
              <a:cxnLst/>
              <a:rect l="l" t="t" r="r" b="b"/>
              <a:pathLst>
                <a:path w="1965" h="1877" extrusionOk="0">
                  <a:moveTo>
                    <a:pt x="986" y="385"/>
                  </a:moveTo>
                  <a:cubicBezTo>
                    <a:pt x="1006" y="385"/>
                    <a:pt x="1026" y="386"/>
                    <a:pt x="1046" y="388"/>
                  </a:cubicBezTo>
                  <a:cubicBezTo>
                    <a:pt x="1204" y="388"/>
                    <a:pt x="1331" y="451"/>
                    <a:pt x="1426" y="578"/>
                  </a:cubicBezTo>
                  <a:cubicBezTo>
                    <a:pt x="1521" y="704"/>
                    <a:pt x="1584" y="831"/>
                    <a:pt x="1553" y="989"/>
                  </a:cubicBezTo>
                  <a:cubicBezTo>
                    <a:pt x="1553" y="1258"/>
                    <a:pt x="1299" y="1499"/>
                    <a:pt x="978" y="1499"/>
                  </a:cubicBezTo>
                  <a:cubicBezTo>
                    <a:pt x="959" y="1499"/>
                    <a:pt x="939" y="1498"/>
                    <a:pt x="919" y="1496"/>
                  </a:cubicBezTo>
                  <a:cubicBezTo>
                    <a:pt x="761" y="1464"/>
                    <a:pt x="634" y="1401"/>
                    <a:pt x="539" y="1274"/>
                  </a:cubicBezTo>
                  <a:cubicBezTo>
                    <a:pt x="444" y="1179"/>
                    <a:pt x="381" y="1021"/>
                    <a:pt x="412" y="894"/>
                  </a:cubicBezTo>
                  <a:cubicBezTo>
                    <a:pt x="442" y="598"/>
                    <a:pt x="694" y="385"/>
                    <a:pt x="986" y="385"/>
                  </a:cubicBezTo>
                  <a:close/>
                  <a:moveTo>
                    <a:pt x="960" y="1"/>
                  </a:moveTo>
                  <a:cubicBezTo>
                    <a:pt x="472" y="1"/>
                    <a:pt x="62" y="362"/>
                    <a:pt x="32" y="831"/>
                  </a:cubicBezTo>
                  <a:cubicBezTo>
                    <a:pt x="1" y="1084"/>
                    <a:pt x="64" y="1338"/>
                    <a:pt x="222" y="1528"/>
                  </a:cubicBezTo>
                  <a:cubicBezTo>
                    <a:pt x="412" y="1718"/>
                    <a:pt x="634" y="1844"/>
                    <a:pt x="887" y="1876"/>
                  </a:cubicBezTo>
                  <a:lnTo>
                    <a:pt x="982" y="1876"/>
                  </a:lnTo>
                  <a:cubicBezTo>
                    <a:pt x="1489" y="1876"/>
                    <a:pt x="1901" y="1496"/>
                    <a:pt x="1933" y="1021"/>
                  </a:cubicBezTo>
                  <a:cubicBezTo>
                    <a:pt x="1964" y="768"/>
                    <a:pt x="1901" y="514"/>
                    <a:pt x="1743" y="324"/>
                  </a:cubicBezTo>
                  <a:cubicBezTo>
                    <a:pt x="1553" y="134"/>
                    <a:pt x="1331" y="8"/>
                    <a:pt x="1077" y="8"/>
                  </a:cubicBezTo>
                  <a:cubicBezTo>
                    <a:pt x="1038" y="3"/>
                    <a:pt x="999" y="1"/>
                    <a:pt x="9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36"/>
            <p:cNvSpPr/>
            <p:nvPr/>
          </p:nvSpPr>
          <p:spPr>
            <a:xfrm>
              <a:off x="961750" y="2509825"/>
              <a:ext cx="62575" cy="98675"/>
            </a:xfrm>
            <a:custGeom>
              <a:avLst/>
              <a:gdLst/>
              <a:ahLst/>
              <a:cxnLst/>
              <a:rect l="l" t="t" r="r" b="b"/>
              <a:pathLst>
                <a:path w="2503" h="3947" extrusionOk="0">
                  <a:moveTo>
                    <a:pt x="2016" y="0"/>
                  </a:moveTo>
                  <a:cubicBezTo>
                    <a:pt x="1835" y="0"/>
                    <a:pt x="1660" y="97"/>
                    <a:pt x="1584" y="273"/>
                  </a:cubicBezTo>
                  <a:lnTo>
                    <a:pt x="824" y="2205"/>
                  </a:lnTo>
                  <a:cubicBezTo>
                    <a:pt x="539" y="2648"/>
                    <a:pt x="222" y="3155"/>
                    <a:pt x="159" y="3250"/>
                  </a:cubicBezTo>
                  <a:cubicBezTo>
                    <a:pt x="127" y="3250"/>
                    <a:pt x="127" y="3282"/>
                    <a:pt x="127" y="3313"/>
                  </a:cubicBezTo>
                  <a:cubicBezTo>
                    <a:pt x="1" y="3503"/>
                    <a:pt x="64" y="3757"/>
                    <a:pt x="254" y="3883"/>
                  </a:cubicBezTo>
                  <a:cubicBezTo>
                    <a:pt x="286" y="3883"/>
                    <a:pt x="349" y="3947"/>
                    <a:pt x="444" y="3947"/>
                  </a:cubicBezTo>
                  <a:cubicBezTo>
                    <a:pt x="571" y="3947"/>
                    <a:pt x="761" y="3915"/>
                    <a:pt x="887" y="3725"/>
                  </a:cubicBezTo>
                  <a:cubicBezTo>
                    <a:pt x="919" y="3693"/>
                    <a:pt x="951" y="3630"/>
                    <a:pt x="982" y="3567"/>
                  </a:cubicBezTo>
                  <a:cubicBezTo>
                    <a:pt x="1046" y="3472"/>
                    <a:pt x="1141" y="3345"/>
                    <a:pt x="1236" y="3187"/>
                  </a:cubicBezTo>
                  <a:lnTo>
                    <a:pt x="1584" y="2617"/>
                  </a:lnTo>
                  <a:lnTo>
                    <a:pt x="1616" y="2585"/>
                  </a:lnTo>
                  <a:lnTo>
                    <a:pt x="2407" y="590"/>
                  </a:lnTo>
                  <a:cubicBezTo>
                    <a:pt x="2502" y="368"/>
                    <a:pt x="2376" y="115"/>
                    <a:pt x="2154" y="20"/>
                  </a:cubicBezTo>
                  <a:cubicBezTo>
                    <a:pt x="2109" y="7"/>
                    <a:pt x="2062" y="0"/>
                    <a:pt x="201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36"/>
            <p:cNvSpPr/>
            <p:nvPr/>
          </p:nvSpPr>
          <p:spPr>
            <a:xfrm>
              <a:off x="957800" y="2505250"/>
              <a:ext cx="70475" cy="108000"/>
            </a:xfrm>
            <a:custGeom>
              <a:avLst/>
              <a:gdLst/>
              <a:ahLst/>
              <a:cxnLst/>
              <a:rect l="l" t="t" r="r" b="b"/>
              <a:pathLst>
                <a:path w="2819" h="4320" extrusionOk="0">
                  <a:moveTo>
                    <a:pt x="2154" y="361"/>
                  </a:moveTo>
                  <a:cubicBezTo>
                    <a:pt x="2185" y="361"/>
                    <a:pt x="2217" y="393"/>
                    <a:pt x="2249" y="393"/>
                  </a:cubicBezTo>
                  <a:cubicBezTo>
                    <a:pt x="2312" y="424"/>
                    <a:pt x="2375" y="456"/>
                    <a:pt x="2407" y="519"/>
                  </a:cubicBezTo>
                  <a:cubicBezTo>
                    <a:pt x="2407" y="583"/>
                    <a:pt x="2439" y="646"/>
                    <a:pt x="2407" y="678"/>
                  </a:cubicBezTo>
                  <a:lnTo>
                    <a:pt x="1615" y="2673"/>
                  </a:lnTo>
                  <a:lnTo>
                    <a:pt x="1615" y="2705"/>
                  </a:lnTo>
                  <a:lnTo>
                    <a:pt x="1235" y="3275"/>
                  </a:lnTo>
                  <a:cubicBezTo>
                    <a:pt x="1140" y="3401"/>
                    <a:pt x="1045" y="3560"/>
                    <a:pt x="982" y="3655"/>
                  </a:cubicBezTo>
                  <a:cubicBezTo>
                    <a:pt x="950" y="3718"/>
                    <a:pt x="919" y="3750"/>
                    <a:pt x="887" y="3781"/>
                  </a:cubicBezTo>
                  <a:cubicBezTo>
                    <a:pt x="824" y="3908"/>
                    <a:pt x="729" y="3940"/>
                    <a:pt x="634" y="3940"/>
                  </a:cubicBezTo>
                  <a:cubicBezTo>
                    <a:pt x="570" y="3940"/>
                    <a:pt x="507" y="3908"/>
                    <a:pt x="507" y="3908"/>
                  </a:cubicBezTo>
                  <a:cubicBezTo>
                    <a:pt x="475" y="3876"/>
                    <a:pt x="412" y="3813"/>
                    <a:pt x="412" y="3750"/>
                  </a:cubicBezTo>
                  <a:cubicBezTo>
                    <a:pt x="380" y="3686"/>
                    <a:pt x="412" y="3623"/>
                    <a:pt x="444" y="3591"/>
                  </a:cubicBezTo>
                  <a:cubicBezTo>
                    <a:pt x="444" y="3560"/>
                    <a:pt x="444" y="3560"/>
                    <a:pt x="475" y="3560"/>
                  </a:cubicBezTo>
                  <a:cubicBezTo>
                    <a:pt x="475" y="3528"/>
                    <a:pt x="475" y="3528"/>
                    <a:pt x="475" y="3528"/>
                  </a:cubicBezTo>
                  <a:cubicBezTo>
                    <a:pt x="539" y="3433"/>
                    <a:pt x="855" y="2926"/>
                    <a:pt x="1140" y="2483"/>
                  </a:cubicBezTo>
                  <a:cubicBezTo>
                    <a:pt x="1140" y="2483"/>
                    <a:pt x="1172" y="2483"/>
                    <a:pt x="1172" y="2451"/>
                  </a:cubicBezTo>
                  <a:lnTo>
                    <a:pt x="1932" y="519"/>
                  </a:lnTo>
                  <a:cubicBezTo>
                    <a:pt x="1964" y="424"/>
                    <a:pt x="2059" y="361"/>
                    <a:pt x="2154" y="361"/>
                  </a:cubicBezTo>
                  <a:close/>
                  <a:moveTo>
                    <a:pt x="2151" y="1"/>
                  </a:moveTo>
                  <a:cubicBezTo>
                    <a:pt x="1908" y="1"/>
                    <a:pt x="1681" y="150"/>
                    <a:pt x="1584" y="393"/>
                  </a:cubicBezTo>
                  <a:lnTo>
                    <a:pt x="824" y="2293"/>
                  </a:lnTo>
                  <a:cubicBezTo>
                    <a:pt x="507" y="2768"/>
                    <a:pt x="222" y="3211"/>
                    <a:pt x="159" y="3306"/>
                  </a:cubicBezTo>
                  <a:cubicBezTo>
                    <a:pt x="127" y="3338"/>
                    <a:pt x="127" y="3370"/>
                    <a:pt x="95" y="3370"/>
                  </a:cubicBezTo>
                  <a:cubicBezTo>
                    <a:pt x="32" y="3528"/>
                    <a:pt x="0" y="3686"/>
                    <a:pt x="32" y="3845"/>
                  </a:cubicBezTo>
                  <a:cubicBezTo>
                    <a:pt x="64" y="4003"/>
                    <a:pt x="190" y="4130"/>
                    <a:pt x="317" y="4225"/>
                  </a:cubicBezTo>
                  <a:cubicBezTo>
                    <a:pt x="349" y="4256"/>
                    <a:pt x="444" y="4288"/>
                    <a:pt x="602" y="4320"/>
                  </a:cubicBezTo>
                  <a:lnTo>
                    <a:pt x="665" y="4320"/>
                  </a:lnTo>
                  <a:cubicBezTo>
                    <a:pt x="855" y="4320"/>
                    <a:pt x="1077" y="4193"/>
                    <a:pt x="1204" y="4003"/>
                  </a:cubicBezTo>
                  <a:cubicBezTo>
                    <a:pt x="1204" y="3971"/>
                    <a:pt x="1235" y="3908"/>
                    <a:pt x="1299" y="3876"/>
                  </a:cubicBezTo>
                  <a:cubicBezTo>
                    <a:pt x="1362" y="3750"/>
                    <a:pt x="1457" y="3623"/>
                    <a:pt x="1552" y="3465"/>
                  </a:cubicBezTo>
                  <a:cubicBezTo>
                    <a:pt x="1742" y="3180"/>
                    <a:pt x="1900" y="2895"/>
                    <a:pt x="1900" y="2895"/>
                  </a:cubicBezTo>
                  <a:lnTo>
                    <a:pt x="1932" y="2863"/>
                  </a:lnTo>
                  <a:cubicBezTo>
                    <a:pt x="1932" y="2863"/>
                    <a:pt x="1932" y="2863"/>
                    <a:pt x="1964" y="2831"/>
                  </a:cubicBezTo>
                  <a:lnTo>
                    <a:pt x="2755" y="836"/>
                  </a:lnTo>
                  <a:cubicBezTo>
                    <a:pt x="2819" y="678"/>
                    <a:pt x="2819" y="519"/>
                    <a:pt x="2724" y="361"/>
                  </a:cubicBezTo>
                  <a:cubicBezTo>
                    <a:pt x="2660" y="203"/>
                    <a:pt x="2534" y="108"/>
                    <a:pt x="2375" y="44"/>
                  </a:cubicBezTo>
                  <a:cubicBezTo>
                    <a:pt x="2301" y="15"/>
                    <a:pt x="2225" y="1"/>
                    <a:pt x="215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36"/>
            <p:cNvSpPr/>
            <p:nvPr/>
          </p:nvSpPr>
          <p:spPr>
            <a:xfrm>
              <a:off x="991050" y="2427375"/>
              <a:ext cx="131450" cy="160550"/>
            </a:xfrm>
            <a:custGeom>
              <a:avLst/>
              <a:gdLst/>
              <a:ahLst/>
              <a:cxnLst/>
              <a:rect l="l" t="t" r="r" b="b"/>
              <a:pathLst>
                <a:path w="5258" h="6422" extrusionOk="0">
                  <a:moveTo>
                    <a:pt x="4810" y="0"/>
                  </a:moveTo>
                  <a:cubicBezTo>
                    <a:pt x="4703" y="0"/>
                    <a:pt x="4592" y="40"/>
                    <a:pt x="4497" y="119"/>
                  </a:cubicBezTo>
                  <a:lnTo>
                    <a:pt x="3452" y="1069"/>
                  </a:lnTo>
                  <a:lnTo>
                    <a:pt x="3041" y="1038"/>
                  </a:lnTo>
                  <a:cubicBezTo>
                    <a:pt x="2977" y="753"/>
                    <a:pt x="2787" y="531"/>
                    <a:pt x="2534" y="404"/>
                  </a:cubicBezTo>
                  <a:cubicBezTo>
                    <a:pt x="2400" y="345"/>
                    <a:pt x="2261" y="318"/>
                    <a:pt x="2125" y="318"/>
                  </a:cubicBezTo>
                  <a:cubicBezTo>
                    <a:pt x="1749" y="318"/>
                    <a:pt x="1398" y="530"/>
                    <a:pt x="1235" y="879"/>
                  </a:cubicBezTo>
                  <a:lnTo>
                    <a:pt x="919" y="1544"/>
                  </a:lnTo>
                  <a:lnTo>
                    <a:pt x="222" y="3033"/>
                  </a:lnTo>
                  <a:cubicBezTo>
                    <a:pt x="0" y="3508"/>
                    <a:pt x="222" y="4078"/>
                    <a:pt x="729" y="4268"/>
                  </a:cubicBezTo>
                  <a:cubicBezTo>
                    <a:pt x="855" y="4331"/>
                    <a:pt x="982" y="4363"/>
                    <a:pt x="1109" y="4363"/>
                  </a:cubicBezTo>
                  <a:lnTo>
                    <a:pt x="2312" y="4553"/>
                  </a:lnTo>
                  <a:lnTo>
                    <a:pt x="1995" y="5883"/>
                  </a:lnTo>
                  <a:cubicBezTo>
                    <a:pt x="1932" y="6105"/>
                    <a:pt x="2090" y="6358"/>
                    <a:pt x="2312" y="6390"/>
                  </a:cubicBezTo>
                  <a:cubicBezTo>
                    <a:pt x="2344" y="6421"/>
                    <a:pt x="2375" y="6421"/>
                    <a:pt x="2407" y="6421"/>
                  </a:cubicBezTo>
                  <a:cubicBezTo>
                    <a:pt x="2629" y="6421"/>
                    <a:pt x="2787" y="6263"/>
                    <a:pt x="2851" y="6073"/>
                  </a:cubicBezTo>
                  <a:lnTo>
                    <a:pt x="3199" y="4521"/>
                  </a:lnTo>
                  <a:cubicBezTo>
                    <a:pt x="3294" y="4236"/>
                    <a:pt x="3136" y="3919"/>
                    <a:pt x="2851" y="3824"/>
                  </a:cubicBezTo>
                  <a:lnTo>
                    <a:pt x="2787" y="3793"/>
                  </a:lnTo>
                  <a:lnTo>
                    <a:pt x="2090" y="3666"/>
                  </a:lnTo>
                  <a:lnTo>
                    <a:pt x="2692" y="2336"/>
                  </a:lnTo>
                  <a:lnTo>
                    <a:pt x="2946" y="1829"/>
                  </a:lnTo>
                  <a:lnTo>
                    <a:pt x="3579" y="1893"/>
                  </a:lnTo>
                  <a:lnTo>
                    <a:pt x="3611" y="1893"/>
                  </a:lnTo>
                  <a:cubicBezTo>
                    <a:pt x="3706" y="1893"/>
                    <a:pt x="3832" y="1861"/>
                    <a:pt x="3896" y="1766"/>
                  </a:cubicBezTo>
                  <a:lnTo>
                    <a:pt x="5099" y="689"/>
                  </a:lnTo>
                  <a:cubicBezTo>
                    <a:pt x="5257" y="531"/>
                    <a:pt x="5257" y="277"/>
                    <a:pt x="5099" y="119"/>
                  </a:cubicBezTo>
                  <a:cubicBezTo>
                    <a:pt x="5020" y="40"/>
                    <a:pt x="4917" y="0"/>
                    <a:pt x="481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36"/>
            <p:cNvSpPr/>
            <p:nvPr/>
          </p:nvSpPr>
          <p:spPr>
            <a:xfrm>
              <a:off x="988675" y="2422600"/>
              <a:ext cx="137775" cy="170075"/>
            </a:xfrm>
            <a:custGeom>
              <a:avLst/>
              <a:gdLst/>
              <a:ahLst/>
              <a:cxnLst/>
              <a:rect l="l" t="t" r="r" b="b"/>
              <a:pathLst>
                <a:path w="5511" h="6803" extrusionOk="0">
                  <a:moveTo>
                    <a:pt x="4872" y="377"/>
                  </a:moveTo>
                  <a:cubicBezTo>
                    <a:pt x="4938" y="377"/>
                    <a:pt x="5001" y="402"/>
                    <a:pt x="5036" y="437"/>
                  </a:cubicBezTo>
                  <a:cubicBezTo>
                    <a:pt x="5099" y="500"/>
                    <a:pt x="5099" y="532"/>
                    <a:pt x="5099" y="595"/>
                  </a:cubicBezTo>
                  <a:cubicBezTo>
                    <a:pt x="5099" y="658"/>
                    <a:pt x="5099" y="690"/>
                    <a:pt x="5036" y="754"/>
                  </a:cubicBezTo>
                  <a:lnTo>
                    <a:pt x="3864" y="1830"/>
                  </a:lnTo>
                  <a:cubicBezTo>
                    <a:pt x="3801" y="1862"/>
                    <a:pt x="3769" y="1894"/>
                    <a:pt x="3706" y="1894"/>
                  </a:cubicBezTo>
                  <a:lnTo>
                    <a:pt x="3674" y="1894"/>
                  </a:lnTo>
                  <a:lnTo>
                    <a:pt x="3041" y="1830"/>
                  </a:lnTo>
                  <a:cubicBezTo>
                    <a:pt x="3023" y="1824"/>
                    <a:pt x="3007" y="1822"/>
                    <a:pt x="2991" y="1822"/>
                  </a:cubicBezTo>
                  <a:cubicBezTo>
                    <a:pt x="2923" y="1822"/>
                    <a:pt x="2876" y="1874"/>
                    <a:pt x="2850" y="1925"/>
                  </a:cubicBezTo>
                  <a:lnTo>
                    <a:pt x="2597" y="2432"/>
                  </a:lnTo>
                  <a:lnTo>
                    <a:pt x="1995" y="3762"/>
                  </a:lnTo>
                  <a:cubicBezTo>
                    <a:pt x="1964" y="3825"/>
                    <a:pt x="1964" y="3889"/>
                    <a:pt x="1995" y="3952"/>
                  </a:cubicBezTo>
                  <a:cubicBezTo>
                    <a:pt x="2027" y="3984"/>
                    <a:pt x="2059" y="4015"/>
                    <a:pt x="2122" y="4047"/>
                  </a:cubicBezTo>
                  <a:lnTo>
                    <a:pt x="2819" y="4174"/>
                  </a:lnTo>
                  <a:lnTo>
                    <a:pt x="2850" y="4174"/>
                  </a:lnTo>
                  <a:cubicBezTo>
                    <a:pt x="3041" y="4269"/>
                    <a:pt x="3167" y="4459"/>
                    <a:pt x="3104" y="4680"/>
                  </a:cubicBezTo>
                  <a:lnTo>
                    <a:pt x="2755" y="6232"/>
                  </a:lnTo>
                  <a:cubicBezTo>
                    <a:pt x="2724" y="6327"/>
                    <a:pt x="2629" y="6422"/>
                    <a:pt x="2502" y="6422"/>
                  </a:cubicBezTo>
                  <a:cubicBezTo>
                    <a:pt x="2502" y="6422"/>
                    <a:pt x="2470" y="6391"/>
                    <a:pt x="2439" y="6391"/>
                  </a:cubicBezTo>
                  <a:cubicBezTo>
                    <a:pt x="2375" y="6391"/>
                    <a:pt x="2344" y="6327"/>
                    <a:pt x="2280" y="6296"/>
                  </a:cubicBezTo>
                  <a:cubicBezTo>
                    <a:pt x="2249" y="6232"/>
                    <a:pt x="2249" y="6169"/>
                    <a:pt x="2280" y="6106"/>
                  </a:cubicBezTo>
                  <a:lnTo>
                    <a:pt x="2565" y="4807"/>
                  </a:lnTo>
                  <a:cubicBezTo>
                    <a:pt x="2597" y="4744"/>
                    <a:pt x="2565" y="4680"/>
                    <a:pt x="2534" y="4649"/>
                  </a:cubicBezTo>
                  <a:cubicBezTo>
                    <a:pt x="2534" y="4617"/>
                    <a:pt x="2470" y="4585"/>
                    <a:pt x="2407" y="4554"/>
                  </a:cubicBezTo>
                  <a:lnTo>
                    <a:pt x="1235" y="4364"/>
                  </a:lnTo>
                  <a:lnTo>
                    <a:pt x="1204" y="4364"/>
                  </a:lnTo>
                  <a:cubicBezTo>
                    <a:pt x="1077" y="4364"/>
                    <a:pt x="982" y="4332"/>
                    <a:pt x="887" y="4300"/>
                  </a:cubicBezTo>
                  <a:cubicBezTo>
                    <a:pt x="697" y="4205"/>
                    <a:pt x="539" y="4047"/>
                    <a:pt x="475" y="3857"/>
                  </a:cubicBezTo>
                  <a:cubicBezTo>
                    <a:pt x="380" y="3667"/>
                    <a:pt x="412" y="3477"/>
                    <a:pt x="475" y="3287"/>
                  </a:cubicBezTo>
                  <a:lnTo>
                    <a:pt x="1172" y="1799"/>
                  </a:lnTo>
                  <a:lnTo>
                    <a:pt x="1489" y="1165"/>
                  </a:lnTo>
                  <a:cubicBezTo>
                    <a:pt x="1615" y="880"/>
                    <a:pt x="1900" y="722"/>
                    <a:pt x="2217" y="722"/>
                  </a:cubicBezTo>
                  <a:cubicBezTo>
                    <a:pt x="2312" y="722"/>
                    <a:pt x="2439" y="722"/>
                    <a:pt x="2534" y="785"/>
                  </a:cubicBezTo>
                  <a:cubicBezTo>
                    <a:pt x="2724" y="880"/>
                    <a:pt x="2882" y="1039"/>
                    <a:pt x="2946" y="1260"/>
                  </a:cubicBezTo>
                  <a:cubicBezTo>
                    <a:pt x="2977" y="1324"/>
                    <a:pt x="3041" y="1387"/>
                    <a:pt x="3104" y="1387"/>
                  </a:cubicBezTo>
                  <a:lnTo>
                    <a:pt x="3516" y="1450"/>
                  </a:lnTo>
                  <a:cubicBezTo>
                    <a:pt x="3579" y="1450"/>
                    <a:pt x="3642" y="1419"/>
                    <a:pt x="3674" y="1387"/>
                  </a:cubicBezTo>
                  <a:lnTo>
                    <a:pt x="4719" y="437"/>
                  </a:lnTo>
                  <a:cubicBezTo>
                    <a:pt x="4762" y="394"/>
                    <a:pt x="4818" y="377"/>
                    <a:pt x="4872" y="377"/>
                  </a:cubicBezTo>
                  <a:close/>
                  <a:moveTo>
                    <a:pt x="4877" y="1"/>
                  </a:moveTo>
                  <a:cubicBezTo>
                    <a:pt x="4737" y="1"/>
                    <a:pt x="4600" y="49"/>
                    <a:pt x="4497" y="152"/>
                  </a:cubicBezTo>
                  <a:lnTo>
                    <a:pt x="3484" y="1070"/>
                  </a:lnTo>
                  <a:lnTo>
                    <a:pt x="3294" y="1039"/>
                  </a:lnTo>
                  <a:cubicBezTo>
                    <a:pt x="3167" y="785"/>
                    <a:pt x="2977" y="563"/>
                    <a:pt x="2692" y="437"/>
                  </a:cubicBezTo>
                  <a:cubicBezTo>
                    <a:pt x="2534" y="367"/>
                    <a:pt x="2367" y="333"/>
                    <a:pt x="2201" y="333"/>
                  </a:cubicBezTo>
                  <a:cubicBezTo>
                    <a:pt x="1768" y="333"/>
                    <a:pt x="1346" y="563"/>
                    <a:pt x="1140" y="975"/>
                  </a:cubicBezTo>
                  <a:lnTo>
                    <a:pt x="824" y="1640"/>
                  </a:lnTo>
                  <a:lnTo>
                    <a:pt x="159" y="3129"/>
                  </a:lnTo>
                  <a:cubicBezTo>
                    <a:pt x="32" y="3414"/>
                    <a:pt x="0" y="3730"/>
                    <a:pt x="127" y="4015"/>
                  </a:cubicBezTo>
                  <a:cubicBezTo>
                    <a:pt x="222" y="4300"/>
                    <a:pt x="444" y="4522"/>
                    <a:pt x="729" y="4649"/>
                  </a:cubicBezTo>
                  <a:cubicBezTo>
                    <a:pt x="887" y="4712"/>
                    <a:pt x="1045" y="4744"/>
                    <a:pt x="1204" y="4744"/>
                  </a:cubicBezTo>
                  <a:lnTo>
                    <a:pt x="2154" y="4902"/>
                  </a:lnTo>
                  <a:lnTo>
                    <a:pt x="1900" y="6042"/>
                  </a:lnTo>
                  <a:cubicBezTo>
                    <a:pt x="1869" y="6201"/>
                    <a:pt x="1900" y="6359"/>
                    <a:pt x="1964" y="6486"/>
                  </a:cubicBezTo>
                  <a:cubicBezTo>
                    <a:pt x="2059" y="6644"/>
                    <a:pt x="2217" y="6739"/>
                    <a:pt x="2375" y="6771"/>
                  </a:cubicBezTo>
                  <a:cubicBezTo>
                    <a:pt x="2407" y="6771"/>
                    <a:pt x="2470" y="6802"/>
                    <a:pt x="2502" y="6802"/>
                  </a:cubicBezTo>
                  <a:cubicBezTo>
                    <a:pt x="2819" y="6802"/>
                    <a:pt x="3072" y="6581"/>
                    <a:pt x="3136" y="6296"/>
                  </a:cubicBezTo>
                  <a:lnTo>
                    <a:pt x="3484" y="4775"/>
                  </a:lnTo>
                  <a:cubicBezTo>
                    <a:pt x="3579" y="4364"/>
                    <a:pt x="3389" y="3984"/>
                    <a:pt x="3009" y="3825"/>
                  </a:cubicBezTo>
                  <a:lnTo>
                    <a:pt x="2946" y="3794"/>
                  </a:lnTo>
                  <a:lnTo>
                    <a:pt x="2914" y="3794"/>
                  </a:lnTo>
                  <a:lnTo>
                    <a:pt x="2439" y="3699"/>
                  </a:lnTo>
                  <a:lnTo>
                    <a:pt x="2946" y="2622"/>
                  </a:lnTo>
                  <a:lnTo>
                    <a:pt x="3136" y="2210"/>
                  </a:lnTo>
                  <a:lnTo>
                    <a:pt x="3642" y="2274"/>
                  </a:lnTo>
                  <a:lnTo>
                    <a:pt x="3706" y="2274"/>
                  </a:lnTo>
                  <a:cubicBezTo>
                    <a:pt x="3864" y="2274"/>
                    <a:pt x="4022" y="2210"/>
                    <a:pt x="4117" y="2115"/>
                  </a:cubicBezTo>
                  <a:lnTo>
                    <a:pt x="5321" y="1039"/>
                  </a:lnTo>
                  <a:cubicBezTo>
                    <a:pt x="5416" y="912"/>
                    <a:pt x="5511" y="785"/>
                    <a:pt x="5511" y="627"/>
                  </a:cubicBezTo>
                  <a:cubicBezTo>
                    <a:pt x="5511" y="437"/>
                    <a:pt x="5447" y="310"/>
                    <a:pt x="5321" y="183"/>
                  </a:cubicBezTo>
                  <a:cubicBezTo>
                    <a:pt x="5202" y="65"/>
                    <a:pt x="5038" y="1"/>
                    <a:pt x="487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36"/>
            <p:cNvSpPr/>
            <p:nvPr/>
          </p:nvSpPr>
          <p:spPr>
            <a:xfrm>
              <a:off x="1107425" y="2340875"/>
              <a:ext cx="135425" cy="178950"/>
            </a:xfrm>
            <a:custGeom>
              <a:avLst/>
              <a:gdLst/>
              <a:ahLst/>
              <a:cxnLst/>
              <a:rect l="l" t="t" r="r" b="b"/>
              <a:pathLst>
                <a:path w="5417" h="7158" extrusionOk="0">
                  <a:moveTo>
                    <a:pt x="4023" y="1"/>
                  </a:moveTo>
                  <a:cubicBezTo>
                    <a:pt x="3421" y="32"/>
                    <a:pt x="2534" y="64"/>
                    <a:pt x="2186" y="64"/>
                  </a:cubicBezTo>
                  <a:cubicBezTo>
                    <a:pt x="2152" y="58"/>
                    <a:pt x="2118" y="56"/>
                    <a:pt x="2085" y="56"/>
                  </a:cubicBezTo>
                  <a:cubicBezTo>
                    <a:pt x="1928" y="56"/>
                    <a:pt x="1772" y="112"/>
                    <a:pt x="1616" y="191"/>
                  </a:cubicBezTo>
                  <a:cubicBezTo>
                    <a:pt x="1394" y="317"/>
                    <a:pt x="1299" y="476"/>
                    <a:pt x="1204" y="666"/>
                  </a:cubicBezTo>
                  <a:cubicBezTo>
                    <a:pt x="1109" y="887"/>
                    <a:pt x="1046" y="1141"/>
                    <a:pt x="1014" y="1394"/>
                  </a:cubicBezTo>
                  <a:lnTo>
                    <a:pt x="824" y="2566"/>
                  </a:lnTo>
                  <a:lnTo>
                    <a:pt x="127" y="3452"/>
                  </a:lnTo>
                  <a:cubicBezTo>
                    <a:pt x="1" y="3611"/>
                    <a:pt x="1" y="3832"/>
                    <a:pt x="159" y="3991"/>
                  </a:cubicBezTo>
                  <a:cubicBezTo>
                    <a:pt x="222" y="4086"/>
                    <a:pt x="349" y="4118"/>
                    <a:pt x="444" y="4118"/>
                  </a:cubicBezTo>
                  <a:cubicBezTo>
                    <a:pt x="571" y="4118"/>
                    <a:pt x="697" y="4054"/>
                    <a:pt x="761" y="3959"/>
                  </a:cubicBezTo>
                  <a:lnTo>
                    <a:pt x="1552" y="2977"/>
                  </a:lnTo>
                  <a:cubicBezTo>
                    <a:pt x="1584" y="2946"/>
                    <a:pt x="1616" y="2882"/>
                    <a:pt x="1647" y="2819"/>
                  </a:cubicBezTo>
                  <a:lnTo>
                    <a:pt x="1742" y="2312"/>
                  </a:lnTo>
                  <a:lnTo>
                    <a:pt x="2344" y="3389"/>
                  </a:lnTo>
                  <a:cubicBezTo>
                    <a:pt x="2376" y="3421"/>
                    <a:pt x="2407" y="3484"/>
                    <a:pt x="2439" y="3516"/>
                  </a:cubicBezTo>
                  <a:lnTo>
                    <a:pt x="1711" y="4973"/>
                  </a:lnTo>
                  <a:lnTo>
                    <a:pt x="2534" y="6904"/>
                  </a:lnTo>
                  <a:cubicBezTo>
                    <a:pt x="2598" y="7063"/>
                    <a:pt x="2756" y="7158"/>
                    <a:pt x="2946" y="7158"/>
                  </a:cubicBezTo>
                  <a:cubicBezTo>
                    <a:pt x="3009" y="7158"/>
                    <a:pt x="3104" y="7126"/>
                    <a:pt x="3199" y="7094"/>
                  </a:cubicBezTo>
                  <a:cubicBezTo>
                    <a:pt x="3358" y="6968"/>
                    <a:pt x="3421" y="6746"/>
                    <a:pt x="3326" y="6556"/>
                  </a:cubicBezTo>
                  <a:lnTo>
                    <a:pt x="2693" y="5004"/>
                  </a:lnTo>
                  <a:lnTo>
                    <a:pt x="3231" y="3864"/>
                  </a:lnTo>
                  <a:cubicBezTo>
                    <a:pt x="3326" y="3864"/>
                    <a:pt x="3421" y="3864"/>
                    <a:pt x="3516" y="3832"/>
                  </a:cubicBezTo>
                  <a:lnTo>
                    <a:pt x="3864" y="5131"/>
                  </a:lnTo>
                  <a:lnTo>
                    <a:pt x="4561" y="6461"/>
                  </a:lnTo>
                  <a:cubicBezTo>
                    <a:pt x="4624" y="6619"/>
                    <a:pt x="4783" y="6714"/>
                    <a:pt x="4941" y="6714"/>
                  </a:cubicBezTo>
                  <a:cubicBezTo>
                    <a:pt x="5036" y="6714"/>
                    <a:pt x="5131" y="6683"/>
                    <a:pt x="5194" y="6619"/>
                  </a:cubicBezTo>
                  <a:cubicBezTo>
                    <a:pt x="5384" y="6493"/>
                    <a:pt x="5416" y="6271"/>
                    <a:pt x="5321" y="6081"/>
                  </a:cubicBezTo>
                  <a:lnTo>
                    <a:pt x="4719" y="4814"/>
                  </a:lnTo>
                  <a:cubicBezTo>
                    <a:pt x="4719" y="4814"/>
                    <a:pt x="4149" y="2597"/>
                    <a:pt x="4054" y="2471"/>
                  </a:cubicBezTo>
                  <a:lnTo>
                    <a:pt x="3136" y="856"/>
                  </a:lnTo>
                  <a:cubicBezTo>
                    <a:pt x="3294" y="824"/>
                    <a:pt x="3484" y="824"/>
                    <a:pt x="3674" y="824"/>
                  </a:cubicBezTo>
                  <a:lnTo>
                    <a:pt x="3833" y="1837"/>
                  </a:lnTo>
                  <a:cubicBezTo>
                    <a:pt x="3862" y="2040"/>
                    <a:pt x="4049" y="2190"/>
                    <a:pt x="4251" y="2190"/>
                  </a:cubicBezTo>
                  <a:cubicBezTo>
                    <a:pt x="4270" y="2190"/>
                    <a:pt x="4289" y="2188"/>
                    <a:pt x="4308" y="2186"/>
                  </a:cubicBezTo>
                  <a:cubicBezTo>
                    <a:pt x="4529" y="2154"/>
                    <a:pt x="4688" y="1932"/>
                    <a:pt x="4656" y="1742"/>
                  </a:cubicBezTo>
                  <a:lnTo>
                    <a:pt x="4434" y="349"/>
                  </a:lnTo>
                  <a:cubicBezTo>
                    <a:pt x="4403" y="159"/>
                    <a:pt x="4244" y="1"/>
                    <a:pt x="4023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36"/>
            <p:cNvSpPr/>
            <p:nvPr/>
          </p:nvSpPr>
          <p:spPr>
            <a:xfrm>
              <a:off x="1101875" y="2336125"/>
              <a:ext cx="146500" cy="188450"/>
            </a:xfrm>
            <a:custGeom>
              <a:avLst/>
              <a:gdLst/>
              <a:ahLst/>
              <a:cxnLst/>
              <a:rect l="l" t="t" r="r" b="b"/>
              <a:pathLst>
                <a:path w="5860" h="7538" extrusionOk="0">
                  <a:moveTo>
                    <a:pt x="3738" y="1204"/>
                  </a:moveTo>
                  <a:lnTo>
                    <a:pt x="3770" y="1362"/>
                  </a:lnTo>
                  <a:lnTo>
                    <a:pt x="3675" y="1204"/>
                  </a:lnTo>
                  <a:close/>
                  <a:moveTo>
                    <a:pt x="4245" y="381"/>
                  </a:moveTo>
                  <a:cubicBezTo>
                    <a:pt x="4340" y="381"/>
                    <a:pt x="4466" y="476"/>
                    <a:pt x="4466" y="571"/>
                  </a:cubicBezTo>
                  <a:lnTo>
                    <a:pt x="4688" y="1964"/>
                  </a:lnTo>
                  <a:cubicBezTo>
                    <a:pt x="4688" y="1996"/>
                    <a:pt x="4656" y="2059"/>
                    <a:pt x="4625" y="2091"/>
                  </a:cubicBezTo>
                  <a:cubicBezTo>
                    <a:pt x="4593" y="2154"/>
                    <a:pt x="4561" y="2186"/>
                    <a:pt x="4498" y="2186"/>
                  </a:cubicBezTo>
                  <a:cubicBezTo>
                    <a:pt x="4481" y="2190"/>
                    <a:pt x="4465" y="2192"/>
                    <a:pt x="4448" y="2192"/>
                  </a:cubicBezTo>
                  <a:cubicBezTo>
                    <a:pt x="4340" y="2192"/>
                    <a:pt x="4245" y="2106"/>
                    <a:pt x="4245" y="1996"/>
                  </a:cubicBezTo>
                  <a:lnTo>
                    <a:pt x="4086" y="982"/>
                  </a:lnTo>
                  <a:cubicBezTo>
                    <a:pt x="4055" y="887"/>
                    <a:pt x="3991" y="824"/>
                    <a:pt x="3896" y="824"/>
                  </a:cubicBezTo>
                  <a:lnTo>
                    <a:pt x="3326" y="856"/>
                  </a:lnTo>
                  <a:cubicBezTo>
                    <a:pt x="3263" y="856"/>
                    <a:pt x="3200" y="887"/>
                    <a:pt x="3168" y="951"/>
                  </a:cubicBezTo>
                  <a:cubicBezTo>
                    <a:pt x="3136" y="982"/>
                    <a:pt x="3136" y="1077"/>
                    <a:pt x="3168" y="1141"/>
                  </a:cubicBezTo>
                  <a:lnTo>
                    <a:pt x="4118" y="2724"/>
                  </a:lnTo>
                  <a:cubicBezTo>
                    <a:pt x="4150" y="2851"/>
                    <a:pt x="4466" y="4022"/>
                    <a:pt x="4751" y="5068"/>
                  </a:cubicBezTo>
                  <a:cubicBezTo>
                    <a:pt x="4751" y="5068"/>
                    <a:pt x="4751" y="5068"/>
                    <a:pt x="4751" y="5099"/>
                  </a:cubicBezTo>
                  <a:lnTo>
                    <a:pt x="5385" y="6334"/>
                  </a:lnTo>
                  <a:cubicBezTo>
                    <a:pt x="5448" y="6461"/>
                    <a:pt x="5416" y="6588"/>
                    <a:pt x="5321" y="6651"/>
                  </a:cubicBezTo>
                  <a:cubicBezTo>
                    <a:pt x="5279" y="6683"/>
                    <a:pt x="5230" y="6697"/>
                    <a:pt x="5181" y="6697"/>
                  </a:cubicBezTo>
                  <a:cubicBezTo>
                    <a:pt x="5082" y="6697"/>
                    <a:pt x="4984" y="6640"/>
                    <a:pt x="4941" y="6556"/>
                  </a:cubicBezTo>
                  <a:lnTo>
                    <a:pt x="4276" y="5226"/>
                  </a:lnTo>
                  <a:lnTo>
                    <a:pt x="3928" y="3959"/>
                  </a:lnTo>
                  <a:cubicBezTo>
                    <a:pt x="3896" y="3896"/>
                    <a:pt x="3865" y="3864"/>
                    <a:pt x="3833" y="3832"/>
                  </a:cubicBezTo>
                  <a:cubicBezTo>
                    <a:pt x="3801" y="3817"/>
                    <a:pt x="3777" y="3809"/>
                    <a:pt x="3754" y="3809"/>
                  </a:cubicBezTo>
                  <a:cubicBezTo>
                    <a:pt x="3730" y="3809"/>
                    <a:pt x="3706" y="3817"/>
                    <a:pt x="3675" y="3832"/>
                  </a:cubicBezTo>
                  <a:cubicBezTo>
                    <a:pt x="3611" y="3864"/>
                    <a:pt x="3516" y="3864"/>
                    <a:pt x="3453" y="3864"/>
                  </a:cubicBezTo>
                  <a:cubicBezTo>
                    <a:pt x="3390" y="3864"/>
                    <a:pt x="3326" y="3896"/>
                    <a:pt x="3295" y="3959"/>
                  </a:cubicBezTo>
                  <a:lnTo>
                    <a:pt x="2724" y="5099"/>
                  </a:lnTo>
                  <a:cubicBezTo>
                    <a:pt x="2693" y="5163"/>
                    <a:pt x="2693" y="5226"/>
                    <a:pt x="2724" y="5258"/>
                  </a:cubicBezTo>
                  <a:lnTo>
                    <a:pt x="3390" y="6809"/>
                  </a:lnTo>
                  <a:cubicBezTo>
                    <a:pt x="3421" y="6936"/>
                    <a:pt x="3390" y="7063"/>
                    <a:pt x="3295" y="7126"/>
                  </a:cubicBezTo>
                  <a:cubicBezTo>
                    <a:pt x="3261" y="7143"/>
                    <a:pt x="3222" y="7151"/>
                    <a:pt x="3183" y="7151"/>
                  </a:cubicBezTo>
                  <a:cubicBezTo>
                    <a:pt x="3075" y="7151"/>
                    <a:pt x="2961" y="7092"/>
                    <a:pt x="2915" y="6999"/>
                  </a:cubicBezTo>
                  <a:lnTo>
                    <a:pt x="2154" y="5163"/>
                  </a:lnTo>
                  <a:lnTo>
                    <a:pt x="2820" y="3801"/>
                  </a:lnTo>
                  <a:cubicBezTo>
                    <a:pt x="2851" y="3737"/>
                    <a:pt x="2851" y="3642"/>
                    <a:pt x="2788" y="3611"/>
                  </a:cubicBezTo>
                  <a:cubicBezTo>
                    <a:pt x="2756" y="3547"/>
                    <a:pt x="2756" y="3516"/>
                    <a:pt x="2724" y="3484"/>
                  </a:cubicBezTo>
                  <a:lnTo>
                    <a:pt x="2091" y="2407"/>
                  </a:lnTo>
                  <a:cubicBezTo>
                    <a:pt x="2059" y="2344"/>
                    <a:pt x="1996" y="2312"/>
                    <a:pt x="1901" y="2312"/>
                  </a:cubicBezTo>
                  <a:cubicBezTo>
                    <a:pt x="1838" y="2344"/>
                    <a:pt x="1774" y="2376"/>
                    <a:pt x="1743" y="2471"/>
                  </a:cubicBezTo>
                  <a:lnTo>
                    <a:pt x="1648" y="2977"/>
                  </a:lnTo>
                  <a:cubicBezTo>
                    <a:pt x="1648" y="3009"/>
                    <a:pt x="1648" y="3041"/>
                    <a:pt x="1616" y="3072"/>
                  </a:cubicBezTo>
                  <a:lnTo>
                    <a:pt x="824" y="4054"/>
                  </a:lnTo>
                  <a:cubicBezTo>
                    <a:pt x="793" y="4102"/>
                    <a:pt x="729" y="4125"/>
                    <a:pt x="662" y="4125"/>
                  </a:cubicBezTo>
                  <a:cubicBezTo>
                    <a:pt x="595" y="4125"/>
                    <a:pt x="523" y="4102"/>
                    <a:pt x="476" y="4054"/>
                  </a:cubicBezTo>
                  <a:cubicBezTo>
                    <a:pt x="413" y="3991"/>
                    <a:pt x="413" y="3864"/>
                    <a:pt x="476" y="3769"/>
                  </a:cubicBezTo>
                  <a:lnTo>
                    <a:pt x="1204" y="2882"/>
                  </a:lnTo>
                  <a:cubicBezTo>
                    <a:pt x="1204" y="2851"/>
                    <a:pt x="1236" y="2819"/>
                    <a:pt x="1236" y="2787"/>
                  </a:cubicBezTo>
                  <a:lnTo>
                    <a:pt x="1394" y="1616"/>
                  </a:lnTo>
                  <a:cubicBezTo>
                    <a:pt x="1426" y="1394"/>
                    <a:pt x="1489" y="1141"/>
                    <a:pt x="1584" y="951"/>
                  </a:cubicBezTo>
                  <a:cubicBezTo>
                    <a:pt x="1679" y="761"/>
                    <a:pt x="1743" y="634"/>
                    <a:pt x="1933" y="539"/>
                  </a:cubicBezTo>
                  <a:cubicBezTo>
                    <a:pt x="2059" y="476"/>
                    <a:pt x="2218" y="444"/>
                    <a:pt x="2376" y="444"/>
                  </a:cubicBezTo>
                  <a:lnTo>
                    <a:pt x="2408" y="444"/>
                  </a:lnTo>
                  <a:cubicBezTo>
                    <a:pt x="2756" y="444"/>
                    <a:pt x="3643" y="412"/>
                    <a:pt x="4245" y="381"/>
                  </a:cubicBezTo>
                  <a:close/>
                  <a:moveTo>
                    <a:pt x="4245" y="1"/>
                  </a:moveTo>
                  <a:cubicBezTo>
                    <a:pt x="3643" y="1"/>
                    <a:pt x="2756" y="32"/>
                    <a:pt x="2408" y="64"/>
                  </a:cubicBezTo>
                  <a:cubicBezTo>
                    <a:pt x="2355" y="56"/>
                    <a:pt x="2303" y="52"/>
                    <a:pt x="2251" y="52"/>
                  </a:cubicBezTo>
                  <a:cubicBezTo>
                    <a:pt x="2081" y="52"/>
                    <a:pt x="1912" y="94"/>
                    <a:pt x="1743" y="191"/>
                  </a:cubicBezTo>
                  <a:cubicBezTo>
                    <a:pt x="1489" y="349"/>
                    <a:pt x="1331" y="539"/>
                    <a:pt x="1236" y="792"/>
                  </a:cubicBezTo>
                  <a:cubicBezTo>
                    <a:pt x="1141" y="1014"/>
                    <a:pt x="1078" y="1267"/>
                    <a:pt x="1014" y="1552"/>
                  </a:cubicBezTo>
                  <a:lnTo>
                    <a:pt x="856" y="2661"/>
                  </a:lnTo>
                  <a:lnTo>
                    <a:pt x="191" y="3516"/>
                  </a:lnTo>
                  <a:cubicBezTo>
                    <a:pt x="1" y="3769"/>
                    <a:pt x="1" y="4086"/>
                    <a:pt x="223" y="4308"/>
                  </a:cubicBezTo>
                  <a:cubicBezTo>
                    <a:pt x="349" y="4403"/>
                    <a:pt x="508" y="4466"/>
                    <a:pt x="666" y="4466"/>
                  </a:cubicBezTo>
                  <a:cubicBezTo>
                    <a:pt x="856" y="4466"/>
                    <a:pt x="1014" y="4403"/>
                    <a:pt x="1141" y="4244"/>
                  </a:cubicBezTo>
                  <a:lnTo>
                    <a:pt x="1933" y="3262"/>
                  </a:lnTo>
                  <a:cubicBezTo>
                    <a:pt x="1964" y="3199"/>
                    <a:pt x="2028" y="3104"/>
                    <a:pt x="2028" y="3041"/>
                  </a:cubicBezTo>
                  <a:lnTo>
                    <a:pt x="2028" y="3009"/>
                  </a:lnTo>
                  <a:lnTo>
                    <a:pt x="2408" y="3674"/>
                  </a:lnTo>
                  <a:cubicBezTo>
                    <a:pt x="2408" y="3674"/>
                    <a:pt x="2439" y="3706"/>
                    <a:pt x="2439" y="3706"/>
                  </a:cubicBezTo>
                  <a:lnTo>
                    <a:pt x="1774" y="5068"/>
                  </a:lnTo>
                  <a:cubicBezTo>
                    <a:pt x="1743" y="5131"/>
                    <a:pt x="1743" y="5194"/>
                    <a:pt x="1774" y="5226"/>
                  </a:cubicBezTo>
                  <a:lnTo>
                    <a:pt x="2566" y="7158"/>
                  </a:lnTo>
                  <a:cubicBezTo>
                    <a:pt x="2661" y="7379"/>
                    <a:pt x="2915" y="7538"/>
                    <a:pt x="3168" y="7538"/>
                  </a:cubicBezTo>
                  <a:cubicBezTo>
                    <a:pt x="3295" y="7538"/>
                    <a:pt x="3390" y="7506"/>
                    <a:pt x="3516" y="7443"/>
                  </a:cubicBezTo>
                  <a:cubicBezTo>
                    <a:pt x="3770" y="7253"/>
                    <a:pt x="3865" y="6936"/>
                    <a:pt x="3738" y="6651"/>
                  </a:cubicBezTo>
                  <a:lnTo>
                    <a:pt x="3105" y="5194"/>
                  </a:lnTo>
                  <a:lnTo>
                    <a:pt x="3580" y="4244"/>
                  </a:lnTo>
                  <a:lnTo>
                    <a:pt x="3611" y="4244"/>
                  </a:lnTo>
                  <a:lnTo>
                    <a:pt x="3928" y="5353"/>
                  </a:lnTo>
                  <a:cubicBezTo>
                    <a:pt x="3928" y="5353"/>
                    <a:pt x="3928" y="5384"/>
                    <a:pt x="3928" y="5384"/>
                  </a:cubicBezTo>
                  <a:lnTo>
                    <a:pt x="4593" y="6714"/>
                  </a:lnTo>
                  <a:cubicBezTo>
                    <a:pt x="4688" y="6936"/>
                    <a:pt x="4910" y="7063"/>
                    <a:pt x="5163" y="7063"/>
                  </a:cubicBezTo>
                  <a:cubicBezTo>
                    <a:pt x="5290" y="7063"/>
                    <a:pt x="5416" y="7031"/>
                    <a:pt x="5511" y="6968"/>
                  </a:cubicBezTo>
                  <a:cubicBezTo>
                    <a:pt x="5765" y="6778"/>
                    <a:pt x="5860" y="6429"/>
                    <a:pt x="5733" y="6176"/>
                  </a:cubicBezTo>
                  <a:lnTo>
                    <a:pt x="5100" y="4941"/>
                  </a:lnTo>
                  <a:cubicBezTo>
                    <a:pt x="4878" y="4117"/>
                    <a:pt x="4530" y="2756"/>
                    <a:pt x="4435" y="2566"/>
                  </a:cubicBezTo>
                  <a:cubicBezTo>
                    <a:pt x="4466" y="2566"/>
                    <a:pt x="4498" y="2566"/>
                    <a:pt x="4530" y="2534"/>
                  </a:cubicBezTo>
                  <a:cubicBezTo>
                    <a:pt x="4688" y="2534"/>
                    <a:pt x="4846" y="2439"/>
                    <a:pt x="4941" y="2312"/>
                  </a:cubicBezTo>
                  <a:cubicBezTo>
                    <a:pt x="5036" y="2186"/>
                    <a:pt x="5068" y="2027"/>
                    <a:pt x="5068" y="1869"/>
                  </a:cubicBezTo>
                  <a:lnTo>
                    <a:pt x="4846" y="507"/>
                  </a:lnTo>
                  <a:cubicBezTo>
                    <a:pt x="4815" y="191"/>
                    <a:pt x="4530" y="1"/>
                    <a:pt x="424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36"/>
            <p:cNvSpPr/>
            <p:nvPr/>
          </p:nvSpPr>
          <p:spPr>
            <a:xfrm>
              <a:off x="1105850" y="2300275"/>
              <a:ext cx="55450" cy="50125"/>
            </a:xfrm>
            <a:custGeom>
              <a:avLst/>
              <a:gdLst/>
              <a:ahLst/>
              <a:cxnLst/>
              <a:rect l="l" t="t" r="r" b="b"/>
              <a:pathLst>
                <a:path w="2218" h="2005" extrusionOk="0">
                  <a:moveTo>
                    <a:pt x="1109" y="389"/>
                  </a:moveTo>
                  <a:cubicBezTo>
                    <a:pt x="1235" y="389"/>
                    <a:pt x="1394" y="421"/>
                    <a:pt x="1520" y="516"/>
                  </a:cubicBezTo>
                  <a:cubicBezTo>
                    <a:pt x="1520" y="548"/>
                    <a:pt x="1552" y="548"/>
                    <a:pt x="1552" y="579"/>
                  </a:cubicBezTo>
                  <a:cubicBezTo>
                    <a:pt x="1774" y="801"/>
                    <a:pt x="1805" y="1086"/>
                    <a:pt x="1647" y="1308"/>
                  </a:cubicBezTo>
                  <a:cubicBezTo>
                    <a:pt x="1615" y="1371"/>
                    <a:pt x="1552" y="1435"/>
                    <a:pt x="1489" y="1498"/>
                  </a:cubicBezTo>
                  <a:cubicBezTo>
                    <a:pt x="1378" y="1577"/>
                    <a:pt x="1243" y="1617"/>
                    <a:pt x="1109" y="1617"/>
                  </a:cubicBezTo>
                  <a:cubicBezTo>
                    <a:pt x="974" y="1617"/>
                    <a:pt x="840" y="1577"/>
                    <a:pt x="729" y="1498"/>
                  </a:cubicBezTo>
                  <a:cubicBezTo>
                    <a:pt x="665" y="1466"/>
                    <a:pt x="634" y="1435"/>
                    <a:pt x="602" y="1403"/>
                  </a:cubicBezTo>
                  <a:cubicBezTo>
                    <a:pt x="412" y="1181"/>
                    <a:pt x="412" y="896"/>
                    <a:pt x="570" y="643"/>
                  </a:cubicBezTo>
                  <a:cubicBezTo>
                    <a:pt x="602" y="611"/>
                    <a:pt x="634" y="548"/>
                    <a:pt x="697" y="516"/>
                  </a:cubicBezTo>
                  <a:cubicBezTo>
                    <a:pt x="824" y="421"/>
                    <a:pt x="950" y="389"/>
                    <a:pt x="1109" y="389"/>
                  </a:cubicBezTo>
                  <a:close/>
                  <a:moveTo>
                    <a:pt x="1119" y="1"/>
                  </a:moveTo>
                  <a:cubicBezTo>
                    <a:pt x="880" y="1"/>
                    <a:pt x="644" y="81"/>
                    <a:pt x="444" y="231"/>
                  </a:cubicBezTo>
                  <a:cubicBezTo>
                    <a:pt x="380" y="294"/>
                    <a:pt x="317" y="358"/>
                    <a:pt x="254" y="421"/>
                  </a:cubicBezTo>
                  <a:cubicBezTo>
                    <a:pt x="0" y="801"/>
                    <a:pt x="32" y="1276"/>
                    <a:pt x="317" y="1625"/>
                  </a:cubicBezTo>
                  <a:cubicBezTo>
                    <a:pt x="380" y="1688"/>
                    <a:pt x="444" y="1751"/>
                    <a:pt x="507" y="1815"/>
                  </a:cubicBezTo>
                  <a:cubicBezTo>
                    <a:pt x="697" y="1941"/>
                    <a:pt x="887" y="2005"/>
                    <a:pt x="1109" y="2005"/>
                  </a:cubicBezTo>
                  <a:cubicBezTo>
                    <a:pt x="1330" y="2005"/>
                    <a:pt x="1520" y="1910"/>
                    <a:pt x="1710" y="1783"/>
                  </a:cubicBezTo>
                  <a:cubicBezTo>
                    <a:pt x="1805" y="1720"/>
                    <a:pt x="1900" y="1625"/>
                    <a:pt x="1964" y="1498"/>
                  </a:cubicBezTo>
                  <a:cubicBezTo>
                    <a:pt x="2217" y="1118"/>
                    <a:pt x="2154" y="643"/>
                    <a:pt x="1837" y="326"/>
                  </a:cubicBezTo>
                  <a:cubicBezTo>
                    <a:pt x="1805" y="263"/>
                    <a:pt x="1774" y="231"/>
                    <a:pt x="1742" y="199"/>
                  </a:cubicBezTo>
                  <a:cubicBezTo>
                    <a:pt x="1548" y="65"/>
                    <a:pt x="1332" y="1"/>
                    <a:pt x="11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36"/>
            <p:cNvSpPr/>
            <p:nvPr/>
          </p:nvSpPr>
          <p:spPr>
            <a:xfrm>
              <a:off x="1246775" y="2271800"/>
              <a:ext cx="81575" cy="58900"/>
            </a:xfrm>
            <a:custGeom>
              <a:avLst/>
              <a:gdLst/>
              <a:ahLst/>
              <a:cxnLst/>
              <a:rect l="l" t="t" r="r" b="b"/>
              <a:pathLst>
                <a:path w="3263" h="2356" extrusionOk="0">
                  <a:moveTo>
                    <a:pt x="682" y="0"/>
                  </a:moveTo>
                  <a:cubicBezTo>
                    <a:pt x="432" y="0"/>
                    <a:pt x="263" y="57"/>
                    <a:pt x="159" y="135"/>
                  </a:cubicBezTo>
                  <a:cubicBezTo>
                    <a:pt x="64" y="198"/>
                    <a:pt x="0" y="293"/>
                    <a:pt x="0" y="388"/>
                  </a:cubicBezTo>
                  <a:lnTo>
                    <a:pt x="0" y="2099"/>
                  </a:lnTo>
                  <a:cubicBezTo>
                    <a:pt x="0" y="2099"/>
                    <a:pt x="232" y="1867"/>
                    <a:pt x="591" y="1867"/>
                  </a:cubicBezTo>
                  <a:cubicBezTo>
                    <a:pt x="673" y="1867"/>
                    <a:pt x="762" y="1879"/>
                    <a:pt x="855" y="1908"/>
                  </a:cubicBezTo>
                  <a:cubicBezTo>
                    <a:pt x="1225" y="2007"/>
                    <a:pt x="1902" y="2355"/>
                    <a:pt x="2632" y="2355"/>
                  </a:cubicBezTo>
                  <a:cubicBezTo>
                    <a:pt x="2840" y="2355"/>
                    <a:pt x="3052" y="2327"/>
                    <a:pt x="3262" y="2257"/>
                  </a:cubicBezTo>
                  <a:lnTo>
                    <a:pt x="3262" y="452"/>
                  </a:lnTo>
                  <a:cubicBezTo>
                    <a:pt x="3141" y="479"/>
                    <a:pt x="3017" y="490"/>
                    <a:pt x="2893" y="490"/>
                  </a:cubicBezTo>
                  <a:cubicBezTo>
                    <a:pt x="2137" y="490"/>
                    <a:pt x="1345" y="63"/>
                    <a:pt x="855" y="8"/>
                  </a:cubicBezTo>
                  <a:cubicBezTo>
                    <a:pt x="794" y="3"/>
                    <a:pt x="736" y="0"/>
                    <a:pt x="6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36"/>
            <p:cNvSpPr/>
            <p:nvPr/>
          </p:nvSpPr>
          <p:spPr>
            <a:xfrm>
              <a:off x="1242025" y="2267100"/>
              <a:ext cx="91075" cy="276475"/>
            </a:xfrm>
            <a:custGeom>
              <a:avLst/>
              <a:gdLst/>
              <a:ahLst/>
              <a:cxnLst/>
              <a:rect l="l" t="t" r="r" b="b"/>
              <a:pathLst>
                <a:path w="3643" h="11059" extrusionOk="0">
                  <a:moveTo>
                    <a:pt x="866" y="378"/>
                  </a:moveTo>
                  <a:cubicBezTo>
                    <a:pt x="912" y="378"/>
                    <a:pt x="961" y="381"/>
                    <a:pt x="1014" y="386"/>
                  </a:cubicBezTo>
                  <a:cubicBezTo>
                    <a:pt x="1204" y="418"/>
                    <a:pt x="1425" y="481"/>
                    <a:pt x="1679" y="576"/>
                  </a:cubicBezTo>
                  <a:cubicBezTo>
                    <a:pt x="2112" y="721"/>
                    <a:pt x="2599" y="865"/>
                    <a:pt x="3114" y="865"/>
                  </a:cubicBezTo>
                  <a:cubicBezTo>
                    <a:pt x="3163" y="865"/>
                    <a:pt x="3213" y="864"/>
                    <a:pt x="3262" y="861"/>
                  </a:cubicBezTo>
                  <a:lnTo>
                    <a:pt x="3262" y="2287"/>
                  </a:lnTo>
                  <a:cubicBezTo>
                    <a:pt x="3114" y="2322"/>
                    <a:pt x="2966" y="2337"/>
                    <a:pt x="2820" y="2337"/>
                  </a:cubicBezTo>
                  <a:cubicBezTo>
                    <a:pt x="2310" y="2337"/>
                    <a:pt x="1826" y="2156"/>
                    <a:pt x="1457" y="2033"/>
                  </a:cubicBezTo>
                  <a:cubicBezTo>
                    <a:pt x="1330" y="1970"/>
                    <a:pt x="1204" y="1938"/>
                    <a:pt x="1109" y="1906"/>
                  </a:cubicBezTo>
                  <a:cubicBezTo>
                    <a:pt x="982" y="1875"/>
                    <a:pt x="887" y="1875"/>
                    <a:pt x="792" y="1875"/>
                  </a:cubicBezTo>
                  <a:cubicBezTo>
                    <a:pt x="634" y="1875"/>
                    <a:pt x="475" y="1906"/>
                    <a:pt x="380" y="1938"/>
                  </a:cubicBezTo>
                  <a:lnTo>
                    <a:pt x="380" y="576"/>
                  </a:lnTo>
                  <a:cubicBezTo>
                    <a:pt x="380" y="545"/>
                    <a:pt x="380" y="513"/>
                    <a:pt x="444" y="481"/>
                  </a:cubicBezTo>
                  <a:cubicBezTo>
                    <a:pt x="521" y="430"/>
                    <a:pt x="662" y="378"/>
                    <a:pt x="866" y="378"/>
                  </a:cubicBezTo>
                  <a:close/>
                  <a:moveTo>
                    <a:pt x="919" y="0"/>
                  </a:moveTo>
                  <a:cubicBezTo>
                    <a:pt x="592" y="0"/>
                    <a:pt x="363" y="82"/>
                    <a:pt x="254" y="165"/>
                  </a:cubicBezTo>
                  <a:cubicBezTo>
                    <a:pt x="95" y="228"/>
                    <a:pt x="0" y="418"/>
                    <a:pt x="0" y="576"/>
                  </a:cubicBezTo>
                  <a:lnTo>
                    <a:pt x="0" y="2255"/>
                  </a:lnTo>
                  <a:lnTo>
                    <a:pt x="0" y="10869"/>
                  </a:lnTo>
                  <a:cubicBezTo>
                    <a:pt x="0" y="10964"/>
                    <a:pt x="95" y="11059"/>
                    <a:pt x="190" y="11059"/>
                  </a:cubicBezTo>
                  <a:cubicBezTo>
                    <a:pt x="285" y="11059"/>
                    <a:pt x="380" y="10964"/>
                    <a:pt x="380" y="10869"/>
                  </a:cubicBezTo>
                  <a:lnTo>
                    <a:pt x="380" y="2350"/>
                  </a:lnTo>
                  <a:cubicBezTo>
                    <a:pt x="447" y="2306"/>
                    <a:pt x="574" y="2246"/>
                    <a:pt x="752" y="2246"/>
                  </a:cubicBezTo>
                  <a:cubicBezTo>
                    <a:pt x="830" y="2246"/>
                    <a:pt x="918" y="2258"/>
                    <a:pt x="1014" y="2287"/>
                  </a:cubicBezTo>
                  <a:cubicBezTo>
                    <a:pt x="1109" y="2287"/>
                    <a:pt x="1204" y="2350"/>
                    <a:pt x="1330" y="2382"/>
                  </a:cubicBezTo>
                  <a:cubicBezTo>
                    <a:pt x="1715" y="2517"/>
                    <a:pt x="2244" y="2717"/>
                    <a:pt x="2815" y="2717"/>
                  </a:cubicBezTo>
                  <a:cubicBezTo>
                    <a:pt x="3044" y="2717"/>
                    <a:pt x="3280" y="2685"/>
                    <a:pt x="3516" y="2603"/>
                  </a:cubicBezTo>
                  <a:cubicBezTo>
                    <a:pt x="3579" y="2572"/>
                    <a:pt x="3642" y="2508"/>
                    <a:pt x="3642" y="2413"/>
                  </a:cubicBezTo>
                  <a:lnTo>
                    <a:pt x="3642" y="640"/>
                  </a:lnTo>
                  <a:cubicBezTo>
                    <a:pt x="3642" y="576"/>
                    <a:pt x="3611" y="513"/>
                    <a:pt x="3547" y="481"/>
                  </a:cubicBezTo>
                  <a:cubicBezTo>
                    <a:pt x="3516" y="450"/>
                    <a:pt x="3452" y="450"/>
                    <a:pt x="3389" y="450"/>
                  </a:cubicBezTo>
                  <a:cubicBezTo>
                    <a:pt x="3275" y="478"/>
                    <a:pt x="3157" y="491"/>
                    <a:pt x="3038" y="491"/>
                  </a:cubicBezTo>
                  <a:cubicBezTo>
                    <a:pt x="2629" y="491"/>
                    <a:pt x="2198" y="344"/>
                    <a:pt x="1806" y="196"/>
                  </a:cubicBezTo>
                  <a:cubicBezTo>
                    <a:pt x="1520" y="133"/>
                    <a:pt x="1299" y="38"/>
                    <a:pt x="1077" y="6"/>
                  </a:cubicBezTo>
                  <a:cubicBezTo>
                    <a:pt x="1022" y="2"/>
                    <a:pt x="969" y="0"/>
                    <a:pt x="9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36"/>
            <p:cNvSpPr/>
            <p:nvPr/>
          </p:nvSpPr>
          <p:spPr>
            <a:xfrm>
              <a:off x="941950" y="2493675"/>
              <a:ext cx="320675" cy="124325"/>
            </a:xfrm>
            <a:custGeom>
              <a:avLst/>
              <a:gdLst/>
              <a:ahLst/>
              <a:cxnLst/>
              <a:rect l="l" t="t" r="r" b="b"/>
              <a:pathLst>
                <a:path w="12827" h="4973" extrusionOk="0">
                  <a:moveTo>
                    <a:pt x="12827" y="1"/>
                  </a:moveTo>
                  <a:lnTo>
                    <a:pt x="8013" y="1014"/>
                  </a:lnTo>
                  <a:lnTo>
                    <a:pt x="6145" y="3231"/>
                  </a:lnTo>
                  <a:lnTo>
                    <a:pt x="1173" y="4403"/>
                  </a:lnTo>
                  <a:lnTo>
                    <a:pt x="1" y="4403"/>
                  </a:lnTo>
                  <a:lnTo>
                    <a:pt x="1" y="4973"/>
                  </a:lnTo>
                  <a:lnTo>
                    <a:pt x="12827" y="4973"/>
                  </a:lnTo>
                  <a:lnTo>
                    <a:pt x="12827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36"/>
            <p:cNvSpPr/>
            <p:nvPr/>
          </p:nvSpPr>
          <p:spPr>
            <a:xfrm>
              <a:off x="937200" y="2489525"/>
              <a:ext cx="330175" cy="133225"/>
            </a:xfrm>
            <a:custGeom>
              <a:avLst/>
              <a:gdLst/>
              <a:ahLst/>
              <a:cxnLst/>
              <a:rect l="l" t="t" r="r" b="b"/>
              <a:pathLst>
                <a:path w="13207" h="5329" extrusionOk="0">
                  <a:moveTo>
                    <a:pt x="13035" y="0"/>
                  </a:moveTo>
                  <a:cubicBezTo>
                    <a:pt x="13019" y="0"/>
                    <a:pt x="13002" y="3"/>
                    <a:pt x="12985" y="8"/>
                  </a:cubicBezTo>
                  <a:lnTo>
                    <a:pt x="8140" y="990"/>
                  </a:lnTo>
                  <a:cubicBezTo>
                    <a:pt x="8108" y="990"/>
                    <a:pt x="8076" y="1022"/>
                    <a:pt x="8045" y="1053"/>
                  </a:cubicBezTo>
                  <a:lnTo>
                    <a:pt x="6208" y="3239"/>
                  </a:lnTo>
                  <a:lnTo>
                    <a:pt x="1363" y="4379"/>
                  </a:lnTo>
                  <a:lnTo>
                    <a:pt x="191" y="4379"/>
                  </a:lnTo>
                  <a:cubicBezTo>
                    <a:pt x="159" y="4379"/>
                    <a:pt x="96" y="4379"/>
                    <a:pt x="64" y="4442"/>
                  </a:cubicBezTo>
                  <a:cubicBezTo>
                    <a:pt x="32" y="4474"/>
                    <a:pt x="1" y="4505"/>
                    <a:pt x="1" y="4569"/>
                  </a:cubicBezTo>
                  <a:lnTo>
                    <a:pt x="1" y="5139"/>
                  </a:lnTo>
                  <a:cubicBezTo>
                    <a:pt x="1" y="5234"/>
                    <a:pt x="96" y="5329"/>
                    <a:pt x="191" y="5329"/>
                  </a:cubicBezTo>
                  <a:cubicBezTo>
                    <a:pt x="317" y="5329"/>
                    <a:pt x="381" y="5234"/>
                    <a:pt x="381" y="5139"/>
                  </a:cubicBezTo>
                  <a:lnTo>
                    <a:pt x="381" y="4759"/>
                  </a:lnTo>
                  <a:lnTo>
                    <a:pt x="1394" y="4759"/>
                  </a:lnTo>
                  <a:lnTo>
                    <a:pt x="6366" y="3587"/>
                  </a:lnTo>
                  <a:cubicBezTo>
                    <a:pt x="6398" y="3587"/>
                    <a:pt x="6430" y="3555"/>
                    <a:pt x="6461" y="3524"/>
                  </a:cubicBezTo>
                  <a:lnTo>
                    <a:pt x="8298" y="1338"/>
                  </a:lnTo>
                  <a:lnTo>
                    <a:pt x="13048" y="357"/>
                  </a:lnTo>
                  <a:cubicBezTo>
                    <a:pt x="13143" y="357"/>
                    <a:pt x="13207" y="262"/>
                    <a:pt x="13207" y="135"/>
                  </a:cubicBezTo>
                  <a:cubicBezTo>
                    <a:pt x="13181" y="57"/>
                    <a:pt x="13112" y="0"/>
                    <a:pt x="1303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36"/>
            <p:cNvSpPr/>
            <p:nvPr/>
          </p:nvSpPr>
          <p:spPr>
            <a:xfrm>
              <a:off x="1374250" y="2420050"/>
              <a:ext cx="61775" cy="62575"/>
            </a:xfrm>
            <a:custGeom>
              <a:avLst/>
              <a:gdLst/>
              <a:ahLst/>
              <a:cxnLst/>
              <a:rect l="l" t="t" r="r" b="b"/>
              <a:pathLst>
                <a:path w="2471" h="2503" extrusionOk="0">
                  <a:moveTo>
                    <a:pt x="1235" y="380"/>
                  </a:moveTo>
                  <a:cubicBezTo>
                    <a:pt x="1710" y="380"/>
                    <a:pt x="2090" y="760"/>
                    <a:pt x="2090" y="1236"/>
                  </a:cubicBezTo>
                  <a:cubicBezTo>
                    <a:pt x="2090" y="1742"/>
                    <a:pt x="1710" y="2122"/>
                    <a:pt x="1235" y="2122"/>
                  </a:cubicBezTo>
                  <a:cubicBezTo>
                    <a:pt x="760" y="2122"/>
                    <a:pt x="380" y="1742"/>
                    <a:pt x="380" y="1236"/>
                  </a:cubicBezTo>
                  <a:cubicBezTo>
                    <a:pt x="380" y="760"/>
                    <a:pt x="760" y="380"/>
                    <a:pt x="1235" y="380"/>
                  </a:cubicBezTo>
                  <a:close/>
                  <a:moveTo>
                    <a:pt x="1235" y="0"/>
                  </a:moveTo>
                  <a:cubicBezTo>
                    <a:pt x="538" y="0"/>
                    <a:pt x="0" y="539"/>
                    <a:pt x="0" y="1236"/>
                  </a:cubicBezTo>
                  <a:cubicBezTo>
                    <a:pt x="0" y="1932"/>
                    <a:pt x="538" y="2502"/>
                    <a:pt x="1235" y="2502"/>
                  </a:cubicBezTo>
                  <a:cubicBezTo>
                    <a:pt x="1932" y="2502"/>
                    <a:pt x="2470" y="1932"/>
                    <a:pt x="2470" y="1236"/>
                  </a:cubicBezTo>
                  <a:cubicBezTo>
                    <a:pt x="2470" y="539"/>
                    <a:pt x="1932" y="0"/>
                    <a:pt x="123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36"/>
            <p:cNvSpPr/>
            <p:nvPr/>
          </p:nvSpPr>
          <p:spPr>
            <a:xfrm>
              <a:off x="1347325" y="2484175"/>
              <a:ext cx="115625" cy="244675"/>
            </a:xfrm>
            <a:custGeom>
              <a:avLst/>
              <a:gdLst/>
              <a:ahLst/>
              <a:cxnLst/>
              <a:rect l="l" t="t" r="r" b="b"/>
              <a:pathLst>
                <a:path w="4625" h="9787" extrusionOk="0">
                  <a:moveTo>
                    <a:pt x="3104" y="381"/>
                  </a:moveTo>
                  <a:cubicBezTo>
                    <a:pt x="3737" y="412"/>
                    <a:pt x="4276" y="887"/>
                    <a:pt x="4244" y="1489"/>
                  </a:cubicBezTo>
                  <a:lnTo>
                    <a:pt x="4244" y="4561"/>
                  </a:lnTo>
                  <a:cubicBezTo>
                    <a:pt x="4215" y="4676"/>
                    <a:pt x="4107" y="4818"/>
                    <a:pt x="3944" y="4818"/>
                  </a:cubicBezTo>
                  <a:cubicBezTo>
                    <a:pt x="3929" y="4818"/>
                    <a:pt x="3912" y="4817"/>
                    <a:pt x="3896" y="4814"/>
                  </a:cubicBezTo>
                  <a:cubicBezTo>
                    <a:pt x="3801" y="4814"/>
                    <a:pt x="3706" y="4783"/>
                    <a:pt x="3642" y="4688"/>
                  </a:cubicBezTo>
                  <a:cubicBezTo>
                    <a:pt x="3579" y="4624"/>
                    <a:pt x="3484" y="4593"/>
                    <a:pt x="3421" y="4593"/>
                  </a:cubicBezTo>
                  <a:cubicBezTo>
                    <a:pt x="3326" y="4624"/>
                    <a:pt x="3294" y="4719"/>
                    <a:pt x="3294" y="4783"/>
                  </a:cubicBezTo>
                  <a:lnTo>
                    <a:pt x="3294" y="8995"/>
                  </a:lnTo>
                  <a:cubicBezTo>
                    <a:pt x="3294" y="9185"/>
                    <a:pt x="3167" y="9406"/>
                    <a:pt x="2882" y="9406"/>
                  </a:cubicBezTo>
                  <a:cubicBezTo>
                    <a:pt x="2566" y="9406"/>
                    <a:pt x="2502" y="9090"/>
                    <a:pt x="2471" y="9058"/>
                  </a:cubicBezTo>
                  <a:cubicBezTo>
                    <a:pt x="2471" y="8963"/>
                    <a:pt x="2376" y="8900"/>
                    <a:pt x="2312" y="8900"/>
                  </a:cubicBezTo>
                  <a:cubicBezTo>
                    <a:pt x="2217" y="8900"/>
                    <a:pt x="2122" y="8963"/>
                    <a:pt x="2122" y="9058"/>
                  </a:cubicBezTo>
                  <a:cubicBezTo>
                    <a:pt x="2091" y="9058"/>
                    <a:pt x="2027" y="9375"/>
                    <a:pt x="1742" y="9406"/>
                  </a:cubicBezTo>
                  <a:cubicBezTo>
                    <a:pt x="1703" y="9414"/>
                    <a:pt x="1665" y="9418"/>
                    <a:pt x="1629" y="9418"/>
                  </a:cubicBezTo>
                  <a:cubicBezTo>
                    <a:pt x="1522" y="9418"/>
                    <a:pt x="1433" y="9383"/>
                    <a:pt x="1362" y="9311"/>
                  </a:cubicBezTo>
                  <a:cubicBezTo>
                    <a:pt x="1330" y="9280"/>
                    <a:pt x="1267" y="9185"/>
                    <a:pt x="1267" y="9058"/>
                  </a:cubicBezTo>
                  <a:lnTo>
                    <a:pt x="1267" y="4878"/>
                  </a:lnTo>
                  <a:cubicBezTo>
                    <a:pt x="1267" y="4814"/>
                    <a:pt x="1204" y="4719"/>
                    <a:pt x="1140" y="4719"/>
                  </a:cubicBezTo>
                  <a:cubicBezTo>
                    <a:pt x="1109" y="4688"/>
                    <a:pt x="1109" y="4688"/>
                    <a:pt x="1077" y="4688"/>
                  </a:cubicBezTo>
                  <a:cubicBezTo>
                    <a:pt x="1014" y="4688"/>
                    <a:pt x="982" y="4719"/>
                    <a:pt x="950" y="4751"/>
                  </a:cubicBezTo>
                  <a:cubicBezTo>
                    <a:pt x="887" y="4814"/>
                    <a:pt x="792" y="4846"/>
                    <a:pt x="697" y="4846"/>
                  </a:cubicBezTo>
                  <a:cubicBezTo>
                    <a:pt x="602" y="4846"/>
                    <a:pt x="539" y="4814"/>
                    <a:pt x="475" y="4751"/>
                  </a:cubicBezTo>
                  <a:cubicBezTo>
                    <a:pt x="412" y="4719"/>
                    <a:pt x="380" y="4624"/>
                    <a:pt x="380" y="4561"/>
                  </a:cubicBezTo>
                  <a:lnTo>
                    <a:pt x="412" y="1362"/>
                  </a:lnTo>
                  <a:cubicBezTo>
                    <a:pt x="412" y="571"/>
                    <a:pt x="1267" y="381"/>
                    <a:pt x="1584" y="381"/>
                  </a:cubicBezTo>
                  <a:close/>
                  <a:moveTo>
                    <a:pt x="1552" y="1"/>
                  </a:moveTo>
                  <a:cubicBezTo>
                    <a:pt x="950" y="1"/>
                    <a:pt x="32" y="412"/>
                    <a:pt x="0" y="1362"/>
                  </a:cubicBezTo>
                  <a:lnTo>
                    <a:pt x="0" y="4561"/>
                  </a:lnTo>
                  <a:cubicBezTo>
                    <a:pt x="0" y="4751"/>
                    <a:pt x="64" y="4909"/>
                    <a:pt x="190" y="5036"/>
                  </a:cubicBezTo>
                  <a:cubicBezTo>
                    <a:pt x="317" y="5163"/>
                    <a:pt x="507" y="5226"/>
                    <a:pt x="697" y="5226"/>
                  </a:cubicBezTo>
                  <a:cubicBezTo>
                    <a:pt x="760" y="5226"/>
                    <a:pt x="824" y="5226"/>
                    <a:pt x="887" y="5194"/>
                  </a:cubicBezTo>
                  <a:lnTo>
                    <a:pt x="887" y="9058"/>
                  </a:lnTo>
                  <a:cubicBezTo>
                    <a:pt x="887" y="9280"/>
                    <a:pt x="950" y="9470"/>
                    <a:pt x="1109" y="9596"/>
                  </a:cubicBezTo>
                  <a:cubicBezTo>
                    <a:pt x="1267" y="9723"/>
                    <a:pt x="1457" y="9786"/>
                    <a:pt x="1647" y="9786"/>
                  </a:cubicBezTo>
                  <a:lnTo>
                    <a:pt x="1774" y="9786"/>
                  </a:lnTo>
                  <a:cubicBezTo>
                    <a:pt x="2027" y="9755"/>
                    <a:pt x="2186" y="9628"/>
                    <a:pt x="2281" y="9533"/>
                  </a:cubicBezTo>
                  <a:cubicBezTo>
                    <a:pt x="2407" y="9660"/>
                    <a:pt x="2597" y="9786"/>
                    <a:pt x="2882" y="9786"/>
                  </a:cubicBezTo>
                  <a:cubicBezTo>
                    <a:pt x="3326" y="9786"/>
                    <a:pt x="3674" y="9438"/>
                    <a:pt x="3674" y="8995"/>
                  </a:cubicBezTo>
                  <a:lnTo>
                    <a:pt x="3674" y="5163"/>
                  </a:lnTo>
                  <a:cubicBezTo>
                    <a:pt x="3737" y="5194"/>
                    <a:pt x="3801" y="5194"/>
                    <a:pt x="3896" y="5194"/>
                  </a:cubicBezTo>
                  <a:cubicBezTo>
                    <a:pt x="4276" y="5194"/>
                    <a:pt x="4592" y="4909"/>
                    <a:pt x="4592" y="4529"/>
                  </a:cubicBezTo>
                  <a:lnTo>
                    <a:pt x="4624" y="1489"/>
                  </a:lnTo>
                  <a:cubicBezTo>
                    <a:pt x="4624" y="666"/>
                    <a:pt x="3959" y="32"/>
                    <a:pt x="31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36"/>
            <p:cNvSpPr/>
            <p:nvPr/>
          </p:nvSpPr>
          <p:spPr>
            <a:xfrm>
              <a:off x="1433625" y="2526925"/>
              <a:ext cx="800" cy="76825"/>
            </a:xfrm>
            <a:custGeom>
              <a:avLst/>
              <a:gdLst/>
              <a:ahLst/>
              <a:cxnLst/>
              <a:rect l="l" t="t" r="r" b="b"/>
              <a:pathLst>
                <a:path w="32" h="3073" extrusionOk="0">
                  <a:moveTo>
                    <a:pt x="0" y="1"/>
                  </a:moveTo>
                  <a:lnTo>
                    <a:pt x="32" y="30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6"/>
            <p:cNvSpPr/>
            <p:nvPr/>
          </p:nvSpPr>
          <p:spPr>
            <a:xfrm>
              <a:off x="1428875" y="2522175"/>
              <a:ext cx="10300" cy="86325"/>
            </a:xfrm>
            <a:custGeom>
              <a:avLst/>
              <a:gdLst/>
              <a:ahLst/>
              <a:cxnLst/>
              <a:rect l="l" t="t" r="r" b="b"/>
              <a:pathLst>
                <a:path w="412" h="3453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32" y="3263"/>
                  </a:lnTo>
                  <a:cubicBezTo>
                    <a:pt x="32" y="3358"/>
                    <a:pt x="95" y="3453"/>
                    <a:pt x="222" y="3453"/>
                  </a:cubicBezTo>
                  <a:cubicBezTo>
                    <a:pt x="317" y="3453"/>
                    <a:pt x="412" y="3358"/>
                    <a:pt x="412" y="3263"/>
                  </a:cubicBezTo>
                  <a:lnTo>
                    <a:pt x="380" y="191"/>
                  </a:lnTo>
                  <a:cubicBezTo>
                    <a:pt x="380" y="96"/>
                    <a:pt x="317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6"/>
            <p:cNvSpPr/>
            <p:nvPr/>
          </p:nvSpPr>
          <p:spPr>
            <a:xfrm>
              <a:off x="1369500" y="2522175"/>
              <a:ext cx="9525" cy="88700"/>
            </a:xfrm>
            <a:custGeom>
              <a:avLst/>
              <a:gdLst/>
              <a:ahLst/>
              <a:cxnLst/>
              <a:rect l="l" t="t" r="r" b="b"/>
              <a:pathLst>
                <a:path w="381" h="3548" extrusionOk="0">
                  <a:moveTo>
                    <a:pt x="190" y="1"/>
                  </a:moveTo>
                  <a:cubicBezTo>
                    <a:pt x="63" y="1"/>
                    <a:pt x="0" y="96"/>
                    <a:pt x="0" y="191"/>
                  </a:cubicBezTo>
                  <a:lnTo>
                    <a:pt x="0" y="3358"/>
                  </a:lnTo>
                  <a:cubicBezTo>
                    <a:pt x="0" y="3453"/>
                    <a:pt x="95" y="3548"/>
                    <a:pt x="190" y="3548"/>
                  </a:cubicBezTo>
                  <a:cubicBezTo>
                    <a:pt x="285" y="3548"/>
                    <a:pt x="380" y="3453"/>
                    <a:pt x="380" y="3358"/>
                  </a:cubicBezTo>
                  <a:lnTo>
                    <a:pt x="380" y="191"/>
                  </a:lnTo>
                  <a:cubicBezTo>
                    <a:pt x="380" y="96"/>
                    <a:pt x="285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6"/>
            <p:cNvSpPr/>
            <p:nvPr/>
          </p:nvSpPr>
          <p:spPr>
            <a:xfrm>
              <a:off x="1399575" y="2598175"/>
              <a:ext cx="9525" cy="118000"/>
            </a:xfrm>
            <a:custGeom>
              <a:avLst/>
              <a:gdLst/>
              <a:ahLst/>
              <a:cxnLst/>
              <a:rect l="l" t="t" r="r" b="b"/>
              <a:pathLst>
                <a:path w="381" h="4720" extrusionOk="0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4530"/>
                  </a:lnTo>
                  <a:cubicBezTo>
                    <a:pt x="1" y="4625"/>
                    <a:pt x="96" y="4720"/>
                    <a:pt x="191" y="4720"/>
                  </a:cubicBezTo>
                  <a:cubicBezTo>
                    <a:pt x="317" y="4720"/>
                    <a:pt x="381" y="4625"/>
                    <a:pt x="381" y="4530"/>
                  </a:cubicBezTo>
                  <a:lnTo>
                    <a:pt x="381" y="191"/>
                  </a:lnTo>
                  <a:cubicBezTo>
                    <a:pt x="381" y="64"/>
                    <a:pt x="317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6"/>
            <p:cNvSpPr/>
            <p:nvPr/>
          </p:nvSpPr>
          <p:spPr>
            <a:xfrm>
              <a:off x="1524675" y="2419250"/>
              <a:ext cx="61775" cy="62575"/>
            </a:xfrm>
            <a:custGeom>
              <a:avLst/>
              <a:gdLst/>
              <a:ahLst/>
              <a:cxnLst/>
              <a:rect l="l" t="t" r="r" b="b"/>
              <a:pathLst>
                <a:path w="2471" h="2503" extrusionOk="0">
                  <a:moveTo>
                    <a:pt x="1235" y="381"/>
                  </a:moveTo>
                  <a:cubicBezTo>
                    <a:pt x="1710" y="381"/>
                    <a:pt x="2090" y="761"/>
                    <a:pt x="2090" y="1236"/>
                  </a:cubicBezTo>
                  <a:cubicBezTo>
                    <a:pt x="2090" y="1743"/>
                    <a:pt x="1710" y="2123"/>
                    <a:pt x="1235" y="2123"/>
                  </a:cubicBezTo>
                  <a:cubicBezTo>
                    <a:pt x="760" y="2123"/>
                    <a:pt x="380" y="1743"/>
                    <a:pt x="380" y="1236"/>
                  </a:cubicBezTo>
                  <a:cubicBezTo>
                    <a:pt x="380" y="761"/>
                    <a:pt x="760" y="381"/>
                    <a:pt x="1235" y="381"/>
                  </a:cubicBezTo>
                  <a:close/>
                  <a:moveTo>
                    <a:pt x="1235" y="1"/>
                  </a:moveTo>
                  <a:cubicBezTo>
                    <a:pt x="570" y="1"/>
                    <a:pt x="0" y="571"/>
                    <a:pt x="0" y="1236"/>
                  </a:cubicBezTo>
                  <a:cubicBezTo>
                    <a:pt x="0" y="1933"/>
                    <a:pt x="570" y="2503"/>
                    <a:pt x="1235" y="2503"/>
                  </a:cubicBezTo>
                  <a:cubicBezTo>
                    <a:pt x="1932" y="2503"/>
                    <a:pt x="2470" y="1933"/>
                    <a:pt x="2470" y="1236"/>
                  </a:cubicBezTo>
                  <a:cubicBezTo>
                    <a:pt x="2470" y="571"/>
                    <a:pt x="1932" y="1"/>
                    <a:pt x="123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6"/>
            <p:cNvSpPr/>
            <p:nvPr/>
          </p:nvSpPr>
          <p:spPr>
            <a:xfrm>
              <a:off x="1497750" y="2483375"/>
              <a:ext cx="116400" cy="244675"/>
            </a:xfrm>
            <a:custGeom>
              <a:avLst/>
              <a:gdLst/>
              <a:ahLst/>
              <a:cxnLst/>
              <a:rect l="l" t="t" r="r" b="b"/>
              <a:pathLst>
                <a:path w="4656" h="9787" extrusionOk="0">
                  <a:moveTo>
                    <a:pt x="3104" y="381"/>
                  </a:moveTo>
                  <a:cubicBezTo>
                    <a:pt x="3769" y="381"/>
                    <a:pt x="4276" y="888"/>
                    <a:pt x="4276" y="1489"/>
                  </a:cubicBezTo>
                  <a:lnTo>
                    <a:pt x="4244" y="4530"/>
                  </a:lnTo>
                  <a:cubicBezTo>
                    <a:pt x="4244" y="4688"/>
                    <a:pt x="4086" y="4815"/>
                    <a:pt x="3896" y="4815"/>
                  </a:cubicBezTo>
                  <a:cubicBezTo>
                    <a:pt x="3801" y="4815"/>
                    <a:pt x="3706" y="4783"/>
                    <a:pt x="3642" y="4688"/>
                  </a:cubicBezTo>
                  <a:cubicBezTo>
                    <a:pt x="3579" y="4625"/>
                    <a:pt x="3516" y="4593"/>
                    <a:pt x="3421" y="4593"/>
                  </a:cubicBezTo>
                  <a:cubicBezTo>
                    <a:pt x="3357" y="4625"/>
                    <a:pt x="3294" y="4688"/>
                    <a:pt x="3294" y="4783"/>
                  </a:cubicBezTo>
                  <a:lnTo>
                    <a:pt x="3294" y="8995"/>
                  </a:lnTo>
                  <a:cubicBezTo>
                    <a:pt x="3294" y="9185"/>
                    <a:pt x="3167" y="9407"/>
                    <a:pt x="2882" y="9407"/>
                  </a:cubicBezTo>
                  <a:cubicBezTo>
                    <a:pt x="2566" y="9407"/>
                    <a:pt x="2502" y="9090"/>
                    <a:pt x="2502" y="9058"/>
                  </a:cubicBezTo>
                  <a:cubicBezTo>
                    <a:pt x="2471" y="8963"/>
                    <a:pt x="2407" y="8900"/>
                    <a:pt x="2312" y="8900"/>
                  </a:cubicBezTo>
                  <a:cubicBezTo>
                    <a:pt x="2217" y="8900"/>
                    <a:pt x="2122" y="8963"/>
                    <a:pt x="2122" y="9058"/>
                  </a:cubicBezTo>
                  <a:cubicBezTo>
                    <a:pt x="2122" y="9058"/>
                    <a:pt x="2059" y="9375"/>
                    <a:pt x="1742" y="9407"/>
                  </a:cubicBezTo>
                  <a:cubicBezTo>
                    <a:pt x="1703" y="9415"/>
                    <a:pt x="1665" y="9418"/>
                    <a:pt x="1629" y="9418"/>
                  </a:cubicBezTo>
                  <a:cubicBezTo>
                    <a:pt x="1523" y="9418"/>
                    <a:pt x="1434" y="9383"/>
                    <a:pt x="1362" y="9312"/>
                  </a:cubicBezTo>
                  <a:cubicBezTo>
                    <a:pt x="1331" y="9280"/>
                    <a:pt x="1267" y="9185"/>
                    <a:pt x="1267" y="9090"/>
                  </a:cubicBezTo>
                  <a:lnTo>
                    <a:pt x="1267" y="4878"/>
                  </a:lnTo>
                  <a:cubicBezTo>
                    <a:pt x="1267" y="4815"/>
                    <a:pt x="1204" y="4720"/>
                    <a:pt x="1141" y="4720"/>
                  </a:cubicBezTo>
                  <a:cubicBezTo>
                    <a:pt x="1109" y="4688"/>
                    <a:pt x="1109" y="4688"/>
                    <a:pt x="1077" y="4688"/>
                  </a:cubicBezTo>
                  <a:cubicBezTo>
                    <a:pt x="1014" y="4688"/>
                    <a:pt x="982" y="4720"/>
                    <a:pt x="951" y="4751"/>
                  </a:cubicBezTo>
                  <a:cubicBezTo>
                    <a:pt x="887" y="4815"/>
                    <a:pt x="792" y="4846"/>
                    <a:pt x="697" y="4846"/>
                  </a:cubicBezTo>
                  <a:cubicBezTo>
                    <a:pt x="602" y="4846"/>
                    <a:pt x="539" y="4815"/>
                    <a:pt x="476" y="4751"/>
                  </a:cubicBezTo>
                  <a:cubicBezTo>
                    <a:pt x="412" y="4720"/>
                    <a:pt x="381" y="4625"/>
                    <a:pt x="381" y="4561"/>
                  </a:cubicBezTo>
                  <a:lnTo>
                    <a:pt x="412" y="1363"/>
                  </a:lnTo>
                  <a:cubicBezTo>
                    <a:pt x="412" y="571"/>
                    <a:pt x="1267" y="381"/>
                    <a:pt x="1584" y="381"/>
                  </a:cubicBezTo>
                  <a:close/>
                  <a:moveTo>
                    <a:pt x="1584" y="1"/>
                  </a:moveTo>
                  <a:cubicBezTo>
                    <a:pt x="951" y="1"/>
                    <a:pt x="32" y="413"/>
                    <a:pt x="32" y="1363"/>
                  </a:cubicBezTo>
                  <a:lnTo>
                    <a:pt x="0" y="4561"/>
                  </a:lnTo>
                  <a:cubicBezTo>
                    <a:pt x="0" y="4751"/>
                    <a:pt x="64" y="4910"/>
                    <a:pt x="222" y="5036"/>
                  </a:cubicBezTo>
                  <a:cubicBezTo>
                    <a:pt x="349" y="5163"/>
                    <a:pt x="507" y="5226"/>
                    <a:pt x="697" y="5226"/>
                  </a:cubicBezTo>
                  <a:cubicBezTo>
                    <a:pt x="761" y="5226"/>
                    <a:pt x="824" y="5226"/>
                    <a:pt x="887" y="5195"/>
                  </a:cubicBezTo>
                  <a:lnTo>
                    <a:pt x="887" y="9058"/>
                  </a:lnTo>
                  <a:cubicBezTo>
                    <a:pt x="887" y="9280"/>
                    <a:pt x="982" y="9470"/>
                    <a:pt x="1141" y="9597"/>
                  </a:cubicBezTo>
                  <a:cubicBezTo>
                    <a:pt x="1267" y="9723"/>
                    <a:pt x="1457" y="9787"/>
                    <a:pt x="1679" y="9787"/>
                  </a:cubicBezTo>
                  <a:lnTo>
                    <a:pt x="1774" y="9787"/>
                  </a:lnTo>
                  <a:cubicBezTo>
                    <a:pt x="2027" y="9755"/>
                    <a:pt x="2186" y="9628"/>
                    <a:pt x="2281" y="9502"/>
                  </a:cubicBezTo>
                  <a:cubicBezTo>
                    <a:pt x="2407" y="9660"/>
                    <a:pt x="2597" y="9787"/>
                    <a:pt x="2882" y="9787"/>
                  </a:cubicBezTo>
                  <a:cubicBezTo>
                    <a:pt x="3326" y="9787"/>
                    <a:pt x="3674" y="9438"/>
                    <a:pt x="3674" y="8995"/>
                  </a:cubicBezTo>
                  <a:lnTo>
                    <a:pt x="3674" y="5163"/>
                  </a:lnTo>
                  <a:cubicBezTo>
                    <a:pt x="3737" y="5195"/>
                    <a:pt x="3832" y="5195"/>
                    <a:pt x="3896" y="5195"/>
                  </a:cubicBezTo>
                  <a:cubicBezTo>
                    <a:pt x="4307" y="5195"/>
                    <a:pt x="4593" y="4910"/>
                    <a:pt x="4624" y="4530"/>
                  </a:cubicBezTo>
                  <a:lnTo>
                    <a:pt x="4624" y="1458"/>
                  </a:lnTo>
                  <a:cubicBezTo>
                    <a:pt x="4656" y="666"/>
                    <a:pt x="3959" y="33"/>
                    <a:pt x="31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6"/>
            <p:cNvSpPr/>
            <p:nvPr/>
          </p:nvSpPr>
          <p:spPr>
            <a:xfrm>
              <a:off x="1584850" y="2526150"/>
              <a:ext cx="25" cy="76800"/>
            </a:xfrm>
            <a:custGeom>
              <a:avLst/>
              <a:gdLst/>
              <a:ahLst/>
              <a:cxnLst/>
              <a:rect l="l" t="t" r="r" b="b"/>
              <a:pathLst>
                <a:path w="1" h="3072" extrusionOk="0">
                  <a:moveTo>
                    <a:pt x="0" y="0"/>
                  </a:moveTo>
                  <a:lnTo>
                    <a:pt x="0" y="30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6"/>
            <p:cNvSpPr/>
            <p:nvPr/>
          </p:nvSpPr>
          <p:spPr>
            <a:xfrm>
              <a:off x="1580100" y="2521400"/>
              <a:ext cx="9525" cy="86300"/>
            </a:xfrm>
            <a:custGeom>
              <a:avLst/>
              <a:gdLst/>
              <a:ahLst/>
              <a:cxnLst/>
              <a:rect l="l" t="t" r="r" b="b"/>
              <a:pathLst>
                <a:path w="381" h="3452" extrusionOk="0">
                  <a:moveTo>
                    <a:pt x="190" y="0"/>
                  </a:moveTo>
                  <a:cubicBezTo>
                    <a:pt x="63" y="0"/>
                    <a:pt x="0" y="95"/>
                    <a:pt x="0" y="190"/>
                  </a:cubicBezTo>
                  <a:lnTo>
                    <a:pt x="0" y="3262"/>
                  </a:lnTo>
                  <a:cubicBezTo>
                    <a:pt x="0" y="3389"/>
                    <a:pt x="63" y="3452"/>
                    <a:pt x="190" y="3452"/>
                  </a:cubicBezTo>
                  <a:cubicBezTo>
                    <a:pt x="285" y="3452"/>
                    <a:pt x="380" y="3357"/>
                    <a:pt x="380" y="3262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6"/>
            <p:cNvSpPr/>
            <p:nvPr/>
          </p:nvSpPr>
          <p:spPr>
            <a:xfrm>
              <a:off x="1519925" y="2521400"/>
              <a:ext cx="9525" cy="88675"/>
            </a:xfrm>
            <a:custGeom>
              <a:avLst/>
              <a:gdLst/>
              <a:ahLst/>
              <a:cxnLst/>
              <a:rect l="l" t="t" r="r" b="b"/>
              <a:pathLst>
                <a:path w="381" h="3547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3357"/>
                  </a:lnTo>
                  <a:cubicBezTo>
                    <a:pt x="0" y="3452"/>
                    <a:pt x="95" y="3547"/>
                    <a:pt x="190" y="3547"/>
                  </a:cubicBezTo>
                  <a:cubicBezTo>
                    <a:pt x="285" y="3547"/>
                    <a:pt x="380" y="3452"/>
                    <a:pt x="380" y="3357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36"/>
            <p:cNvSpPr/>
            <p:nvPr/>
          </p:nvSpPr>
          <p:spPr>
            <a:xfrm>
              <a:off x="1550000" y="2597400"/>
              <a:ext cx="9525" cy="117975"/>
            </a:xfrm>
            <a:custGeom>
              <a:avLst/>
              <a:gdLst/>
              <a:ahLst/>
              <a:cxnLst/>
              <a:rect l="l" t="t" r="r" b="b"/>
              <a:pathLst>
                <a:path w="381" h="4719" extrusionOk="0">
                  <a:moveTo>
                    <a:pt x="191" y="0"/>
                  </a:moveTo>
                  <a:cubicBezTo>
                    <a:pt x="96" y="0"/>
                    <a:pt x="1" y="64"/>
                    <a:pt x="1" y="190"/>
                  </a:cubicBezTo>
                  <a:lnTo>
                    <a:pt x="1" y="4529"/>
                  </a:lnTo>
                  <a:cubicBezTo>
                    <a:pt x="1" y="4624"/>
                    <a:pt x="96" y="4719"/>
                    <a:pt x="191" y="4719"/>
                  </a:cubicBezTo>
                  <a:cubicBezTo>
                    <a:pt x="317" y="4719"/>
                    <a:pt x="381" y="4624"/>
                    <a:pt x="381" y="4529"/>
                  </a:cubicBezTo>
                  <a:lnTo>
                    <a:pt x="381" y="190"/>
                  </a:lnTo>
                  <a:cubicBezTo>
                    <a:pt x="381" y="64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36"/>
            <p:cNvSpPr/>
            <p:nvPr/>
          </p:nvSpPr>
          <p:spPr>
            <a:xfrm>
              <a:off x="1444700" y="2443000"/>
              <a:ext cx="64150" cy="37250"/>
            </a:xfrm>
            <a:custGeom>
              <a:avLst/>
              <a:gdLst/>
              <a:ahLst/>
              <a:cxnLst/>
              <a:rect l="l" t="t" r="r" b="b"/>
              <a:pathLst>
                <a:path w="2566" h="1490" extrusionOk="0">
                  <a:moveTo>
                    <a:pt x="1584" y="1"/>
                  </a:moveTo>
                  <a:lnTo>
                    <a:pt x="1584" y="413"/>
                  </a:lnTo>
                  <a:lnTo>
                    <a:pt x="1" y="413"/>
                  </a:lnTo>
                  <a:lnTo>
                    <a:pt x="1" y="1109"/>
                  </a:lnTo>
                  <a:lnTo>
                    <a:pt x="1584" y="1109"/>
                  </a:lnTo>
                  <a:lnTo>
                    <a:pt x="1584" y="1489"/>
                  </a:lnTo>
                  <a:lnTo>
                    <a:pt x="2566" y="761"/>
                  </a:lnTo>
                  <a:lnTo>
                    <a:pt x="1584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6"/>
            <p:cNvSpPr/>
            <p:nvPr/>
          </p:nvSpPr>
          <p:spPr>
            <a:xfrm>
              <a:off x="1439950" y="2438525"/>
              <a:ext cx="73650" cy="46475"/>
            </a:xfrm>
            <a:custGeom>
              <a:avLst/>
              <a:gdLst/>
              <a:ahLst/>
              <a:cxnLst/>
              <a:rect l="l" t="t" r="r" b="b"/>
              <a:pathLst>
                <a:path w="2946" h="1859" extrusionOk="0">
                  <a:moveTo>
                    <a:pt x="1964" y="560"/>
                  </a:moveTo>
                  <a:lnTo>
                    <a:pt x="2439" y="940"/>
                  </a:lnTo>
                  <a:lnTo>
                    <a:pt x="1964" y="1288"/>
                  </a:lnTo>
                  <a:cubicBezTo>
                    <a:pt x="1964" y="1162"/>
                    <a:pt x="1869" y="1098"/>
                    <a:pt x="1774" y="1098"/>
                  </a:cubicBezTo>
                  <a:lnTo>
                    <a:pt x="381" y="1098"/>
                  </a:lnTo>
                  <a:lnTo>
                    <a:pt x="381" y="782"/>
                  </a:lnTo>
                  <a:lnTo>
                    <a:pt x="1774" y="782"/>
                  </a:lnTo>
                  <a:cubicBezTo>
                    <a:pt x="1869" y="782"/>
                    <a:pt x="1964" y="687"/>
                    <a:pt x="1964" y="592"/>
                  </a:cubicBezTo>
                  <a:lnTo>
                    <a:pt x="1964" y="560"/>
                  </a:lnTo>
                  <a:close/>
                  <a:moveTo>
                    <a:pt x="1758" y="1"/>
                  </a:moveTo>
                  <a:cubicBezTo>
                    <a:pt x="1732" y="1"/>
                    <a:pt x="1705" y="8"/>
                    <a:pt x="1679" y="21"/>
                  </a:cubicBezTo>
                  <a:cubicBezTo>
                    <a:pt x="1616" y="53"/>
                    <a:pt x="1584" y="117"/>
                    <a:pt x="1584" y="212"/>
                  </a:cubicBezTo>
                  <a:lnTo>
                    <a:pt x="1584" y="402"/>
                  </a:lnTo>
                  <a:lnTo>
                    <a:pt x="191" y="402"/>
                  </a:lnTo>
                  <a:cubicBezTo>
                    <a:pt x="96" y="402"/>
                    <a:pt x="1" y="465"/>
                    <a:pt x="1" y="592"/>
                  </a:cubicBezTo>
                  <a:lnTo>
                    <a:pt x="1" y="1288"/>
                  </a:lnTo>
                  <a:cubicBezTo>
                    <a:pt x="1" y="1383"/>
                    <a:pt x="96" y="1478"/>
                    <a:pt x="191" y="1478"/>
                  </a:cubicBezTo>
                  <a:lnTo>
                    <a:pt x="1584" y="1478"/>
                  </a:lnTo>
                  <a:lnTo>
                    <a:pt x="1584" y="1668"/>
                  </a:lnTo>
                  <a:cubicBezTo>
                    <a:pt x="1584" y="1732"/>
                    <a:pt x="1616" y="1795"/>
                    <a:pt x="1679" y="1827"/>
                  </a:cubicBezTo>
                  <a:cubicBezTo>
                    <a:pt x="1711" y="1858"/>
                    <a:pt x="1742" y="1858"/>
                    <a:pt x="1774" y="1858"/>
                  </a:cubicBezTo>
                  <a:cubicBezTo>
                    <a:pt x="1806" y="1858"/>
                    <a:pt x="1837" y="1827"/>
                    <a:pt x="1869" y="1827"/>
                  </a:cubicBezTo>
                  <a:lnTo>
                    <a:pt x="2883" y="1098"/>
                  </a:lnTo>
                  <a:cubicBezTo>
                    <a:pt x="2946" y="1035"/>
                    <a:pt x="2946" y="1003"/>
                    <a:pt x="2946" y="940"/>
                  </a:cubicBezTo>
                  <a:cubicBezTo>
                    <a:pt x="2946" y="877"/>
                    <a:pt x="2946" y="813"/>
                    <a:pt x="2883" y="782"/>
                  </a:cubicBezTo>
                  <a:lnTo>
                    <a:pt x="1869" y="53"/>
                  </a:lnTo>
                  <a:cubicBezTo>
                    <a:pt x="1832" y="16"/>
                    <a:pt x="1795" y="1"/>
                    <a:pt x="175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6"/>
            <p:cNvSpPr/>
            <p:nvPr/>
          </p:nvSpPr>
          <p:spPr>
            <a:xfrm>
              <a:off x="1451050" y="2399475"/>
              <a:ext cx="64150" cy="36425"/>
            </a:xfrm>
            <a:custGeom>
              <a:avLst/>
              <a:gdLst/>
              <a:ahLst/>
              <a:cxnLst/>
              <a:rect l="l" t="t" r="r" b="b"/>
              <a:pathLst>
                <a:path w="2566" h="1457" extrusionOk="0">
                  <a:moveTo>
                    <a:pt x="1013" y="0"/>
                  </a:moveTo>
                  <a:lnTo>
                    <a:pt x="0" y="728"/>
                  </a:lnTo>
                  <a:lnTo>
                    <a:pt x="1013" y="1457"/>
                  </a:lnTo>
                  <a:lnTo>
                    <a:pt x="1013" y="1077"/>
                  </a:lnTo>
                  <a:lnTo>
                    <a:pt x="2565" y="1077"/>
                  </a:lnTo>
                  <a:lnTo>
                    <a:pt x="2565" y="380"/>
                  </a:lnTo>
                  <a:lnTo>
                    <a:pt x="1013" y="380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6"/>
            <p:cNvSpPr/>
            <p:nvPr/>
          </p:nvSpPr>
          <p:spPr>
            <a:xfrm>
              <a:off x="1446275" y="2394375"/>
              <a:ext cx="73675" cy="46275"/>
            </a:xfrm>
            <a:custGeom>
              <a:avLst/>
              <a:gdLst/>
              <a:ahLst/>
              <a:cxnLst/>
              <a:rect l="l" t="t" r="r" b="b"/>
              <a:pathLst>
                <a:path w="2947" h="1851" extrusionOk="0">
                  <a:moveTo>
                    <a:pt x="1014" y="584"/>
                  </a:moveTo>
                  <a:cubicBezTo>
                    <a:pt x="1014" y="679"/>
                    <a:pt x="1109" y="774"/>
                    <a:pt x="1204" y="774"/>
                  </a:cubicBezTo>
                  <a:lnTo>
                    <a:pt x="2566" y="774"/>
                  </a:lnTo>
                  <a:lnTo>
                    <a:pt x="2566" y="1091"/>
                  </a:lnTo>
                  <a:lnTo>
                    <a:pt x="1204" y="1091"/>
                  </a:lnTo>
                  <a:cubicBezTo>
                    <a:pt x="1078" y="1091"/>
                    <a:pt x="1014" y="1186"/>
                    <a:pt x="1014" y="1281"/>
                  </a:cubicBezTo>
                  <a:lnTo>
                    <a:pt x="508" y="932"/>
                  </a:lnTo>
                  <a:lnTo>
                    <a:pt x="1014" y="584"/>
                  </a:lnTo>
                  <a:close/>
                  <a:moveTo>
                    <a:pt x="1237" y="1"/>
                  </a:moveTo>
                  <a:cubicBezTo>
                    <a:pt x="1183" y="1"/>
                    <a:pt x="1123" y="23"/>
                    <a:pt x="1078" y="46"/>
                  </a:cubicBezTo>
                  <a:lnTo>
                    <a:pt x="96" y="774"/>
                  </a:lnTo>
                  <a:cubicBezTo>
                    <a:pt x="33" y="806"/>
                    <a:pt x="1" y="869"/>
                    <a:pt x="1" y="932"/>
                  </a:cubicBezTo>
                  <a:cubicBezTo>
                    <a:pt x="1" y="996"/>
                    <a:pt x="33" y="1059"/>
                    <a:pt x="96" y="1091"/>
                  </a:cubicBezTo>
                  <a:lnTo>
                    <a:pt x="1078" y="1819"/>
                  </a:lnTo>
                  <a:cubicBezTo>
                    <a:pt x="1109" y="1851"/>
                    <a:pt x="1173" y="1851"/>
                    <a:pt x="1204" y="1851"/>
                  </a:cubicBezTo>
                  <a:cubicBezTo>
                    <a:pt x="1236" y="1851"/>
                    <a:pt x="1268" y="1851"/>
                    <a:pt x="1299" y="1819"/>
                  </a:cubicBezTo>
                  <a:cubicBezTo>
                    <a:pt x="1363" y="1787"/>
                    <a:pt x="1394" y="1724"/>
                    <a:pt x="1394" y="1661"/>
                  </a:cubicBezTo>
                  <a:lnTo>
                    <a:pt x="1394" y="1471"/>
                  </a:lnTo>
                  <a:lnTo>
                    <a:pt x="2756" y="1471"/>
                  </a:lnTo>
                  <a:cubicBezTo>
                    <a:pt x="2883" y="1471"/>
                    <a:pt x="2946" y="1376"/>
                    <a:pt x="2946" y="1281"/>
                  </a:cubicBezTo>
                  <a:lnTo>
                    <a:pt x="2946" y="584"/>
                  </a:lnTo>
                  <a:cubicBezTo>
                    <a:pt x="2946" y="489"/>
                    <a:pt x="2851" y="394"/>
                    <a:pt x="2756" y="394"/>
                  </a:cubicBezTo>
                  <a:lnTo>
                    <a:pt x="1394" y="394"/>
                  </a:lnTo>
                  <a:lnTo>
                    <a:pt x="1394" y="204"/>
                  </a:lnTo>
                  <a:cubicBezTo>
                    <a:pt x="1394" y="141"/>
                    <a:pt x="1363" y="46"/>
                    <a:pt x="1299" y="14"/>
                  </a:cubicBezTo>
                  <a:cubicBezTo>
                    <a:pt x="1281" y="5"/>
                    <a:pt x="1260" y="1"/>
                    <a:pt x="123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6"/>
            <p:cNvSpPr/>
            <p:nvPr/>
          </p:nvSpPr>
          <p:spPr>
            <a:xfrm>
              <a:off x="1586425" y="2596600"/>
              <a:ext cx="31700" cy="22975"/>
            </a:xfrm>
            <a:custGeom>
              <a:avLst/>
              <a:gdLst/>
              <a:ahLst/>
              <a:cxnLst/>
              <a:rect l="l" t="t" r="r" b="b"/>
              <a:pathLst>
                <a:path w="1268" h="919" extrusionOk="0">
                  <a:moveTo>
                    <a:pt x="887" y="381"/>
                  </a:moveTo>
                  <a:lnTo>
                    <a:pt x="887" y="539"/>
                  </a:lnTo>
                  <a:lnTo>
                    <a:pt x="380" y="539"/>
                  </a:lnTo>
                  <a:lnTo>
                    <a:pt x="380" y="381"/>
                  </a:lnTo>
                  <a:close/>
                  <a:moveTo>
                    <a:pt x="285" y="1"/>
                  </a:moveTo>
                  <a:cubicBezTo>
                    <a:pt x="127" y="1"/>
                    <a:pt x="0" y="96"/>
                    <a:pt x="0" y="254"/>
                  </a:cubicBezTo>
                  <a:lnTo>
                    <a:pt x="0" y="729"/>
                  </a:lnTo>
                  <a:cubicBezTo>
                    <a:pt x="0" y="856"/>
                    <a:pt x="95" y="919"/>
                    <a:pt x="190" y="919"/>
                  </a:cubicBezTo>
                  <a:lnTo>
                    <a:pt x="1077" y="919"/>
                  </a:lnTo>
                  <a:cubicBezTo>
                    <a:pt x="1172" y="919"/>
                    <a:pt x="1267" y="824"/>
                    <a:pt x="1267" y="729"/>
                  </a:cubicBezTo>
                  <a:lnTo>
                    <a:pt x="1267" y="254"/>
                  </a:lnTo>
                  <a:cubicBezTo>
                    <a:pt x="1267" y="96"/>
                    <a:pt x="1141" y="1"/>
                    <a:pt x="98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6"/>
            <p:cNvSpPr/>
            <p:nvPr/>
          </p:nvSpPr>
          <p:spPr>
            <a:xfrm>
              <a:off x="1569000" y="2614800"/>
              <a:ext cx="66525" cy="49925"/>
            </a:xfrm>
            <a:custGeom>
              <a:avLst/>
              <a:gdLst/>
              <a:ahLst/>
              <a:cxnLst/>
              <a:rect l="l" t="t" r="r" b="b"/>
              <a:pathLst>
                <a:path w="2661" h="1997" extrusionOk="0">
                  <a:moveTo>
                    <a:pt x="96" y="1"/>
                  </a:moveTo>
                  <a:cubicBezTo>
                    <a:pt x="32" y="1"/>
                    <a:pt x="1" y="33"/>
                    <a:pt x="1" y="96"/>
                  </a:cubicBezTo>
                  <a:lnTo>
                    <a:pt x="1" y="1901"/>
                  </a:lnTo>
                  <a:cubicBezTo>
                    <a:pt x="1" y="1964"/>
                    <a:pt x="32" y="1996"/>
                    <a:pt x="96" y="1996"/>
                  </a:cubicBezTo>
                  <a:lnTo>
                    <a:pt x="2598" y="1996"/>
                  </a:lnTo>
                  <a:cubicBezTo>
                    <a:pt x="2629" y="1996"/>
                    <a:pt x="2661" y="1933"/>
                    <a:pt x="2661" y="1901"/>
                  </a:cubicBezTo>
                  <a:lnTo>
                    <a:pt x="2661" y="96"/>
                  </a:lnTo>
                  <a:cubicBezTo>
                    <a:pt x="2661" y="33"/>
                    <a:pt x="2629" y="1"/>
                    <a:pt x="2598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6"/>
            <p:cNvSpPr/>
            <p:nvPr/>
          </p:nvSpPr>
          <p:spPr>
            <a:xfrm>
              <a:off x="1564250" y="2610050"/>
              <a:ext cx="76025" cy="59425"/>
            </a:xfrm>
            <a:custGeom>
              <a:avLst/>
              <a:gdLst/>
              <a:ahLst/>
              <a:cxnLst/>
              <a:rect l="l" t="t" r="r" b="b"/>
              <a:pathLst>
                <a:path w="3041" h="2377" extrusionOk="0">
                  <a:moveTo>
                    <a:pt x="2661" y="381"/>
                  </a:moveTo>
                  <a:lnTo>
                    <a:pt x="2661" y="1996"/>
                  </a:lnTo>
                  <a:lnTo>
                    <a:pt x="381" y="1996"/>
                  </a:lnTo>
                  <a:lnTo>
                    <a:pt x="381" y="381"/>
                  </a:lnTo>
                  <a:close/>
                  <a:moveTo>
                    <a:pt x="286" y="1"/>
                  </a:moveTo>
                  <a:cubicBezTo>
                    <a:pt x="127" y="1"/>
                    <a:pt x="1" y="128"/>
                    <a:pt x="1" y="286"/>
                  </a:cubicBezTo>
                  <a:lnTo>
                    <a:pt x="1" y="2091"/>
                  </a:lnTo>
                  <a:cubicBezTo>
                    <a:pt x="1" y="2249"/>
                    <a:pt x="127" y="2376"/>
                    <a:pt x="286" y="2376"/>
                  </a:cubicBezTo>
                  <a:lnTo>
                    <a:pt x="2788" y="2376"/>
                  </a:lnTo>
                  <a:cubicBezTo>
                    <a:pt x="2914" y="2376"/>
                    <a:pt x="3041" y="2249"/>
                    <a:pt x="3041" y="2091"/>
                  </a:cubicBezTo>
                  <a:lnTo>
                    <a:pt x="3041" y="286"/>
                  </a:lnTo>
                  <a:cubicBezTo>
                    <a:pt x="3041" y="128"/>
                    <a:pt x="2914" y="1"/>
                    <a:pt x="27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6"/>
            <p:cNvSpPr/>
            <p:nvPr/>
          </p:nvSpPr>
          <p:spPr>
            <a:xfrm>
              <a:off x="1563475" y="2618125"/>
              <a:ext cx="77600" cy="33125"/>
            </a:xfrm>
            <a:custGeom>
              <a:avLst/>
              <a:gdLst/>
              <a:ahLst/>
              <a:cxnLst/>
              <a:rect l="l" t="t" r="r" b="b"/>
              <a:pathLst>
                <a:path w="3104" h="1325" extrusionOk="0">
                  <a:moveTo>
                    <a:pt x="211" y="1"/>
                  </a:moveTo>
                  <a:cubicBezTo>
                    <a:pt x="182" y="1"/>
                    <a:pt x="153" y="9"/>
                    <a:pt x="127" y="26"/>
                  </a:cubicBezTo>
                  <a:cubicBezTo>
                    <a:pt x="32" y="58"/>
                    <a:pt x="0" y="185"/>
                    <a:pt x="63" y="280"/>
                  </a:cubicBezTo>
                  <a:lnTo>
                    <a:pt x="317" y="818"/>
                  </a:lnTo>
                  <a:lnTo>
                    <a:pt x="380" y="945"/>
                  </a:lnTo>
                  <a:cubicBezTo>
                    <a:pt x="507" y="1166"/>
                    <a:pt x="728" y="1325"/>
                    <a:pt x="982" y="1325"/>
                  </a:cubicBezTo>
                  <a:lnTo>
                    <a:pt x="2122" y="1325"/>
                  </a:lnTo>
                  <a:cubicBezTo>
                    <a:pt x="2375" y="1325"/>
                    <a:pt x="2629" y="1166"/>
                    <a:pt x="2724" y="945"/>
                  </a:cubicBezTo>
                  <a:lnTo>
                    <a:pt x="3040" y="280"/>
                  </a:lnTo>
                  <a:cubicBezTo>
                    <a:pt x="3104" y="185"/>
                    <a:pt x="3072" y="58"/>
                    <a:pt x="2977" y="26"/>
                  </a:cubicBezTo>
                  <a:cubicBezTo>
                    <a:pt x="2950" y="9"/>
                    <a:pt x="2921" y="1"/>
                    <a:pt x="2893" y="1"/>
                  </a:cubicBezTo>
                  <a:cubicBezTo>
                    <a:pt x="2819" y="1"/>
                    <a:pt x="2746" y="53"/>
                    <a:pt x="2724" y="121"/>
                  </a:cubicBezTo>
                  <a:lnTo>
                    <a:pt x="2439" y="660"/>
                  </a:lnTo>
                  <a:lnTo>
                    <a:pt x="2375" y="786"/>
                  </a:lnTo>
                  <a:cubicBezTo>
                    <a:pt x="2344" y="881"/>
                    <a:pt x="2217" y="945"/>
                    <a:pt x="2122" y="945"/>
                  </a:cubicBezTo>
                  <a:lnTo>
                    <a:pt x="982" y="945"/>
                  </a:lnTo>
                  <a:cubicBezTo>
                    <a:pt x="855" y="945"/>
                    <a:pt x="760" y="881"/>
                    <a:pt x="728" y="786"/>
                  </a:cubicBezTo>
                  <a:lnTo>
                    <a:pt x="380" y="121"/>
                  </a:lnTo>
                  <a:cubicBezTo>
                    <a:pt x="357" y="53"/>
                    <a:pt x="285" y="1"/>
                    <a:pt x="21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6"/>
            <p:cNvSpPr/>
            <p:nvPr/>
          </p:nvSpPr>
          <p:spPr>
            <a:xfrm>
              <a:off x="1593550" y="2640950"/>
              <a:ext cx="17450" cy="9525"/>
            </a:xfrm>
            <a:custGeom>
              <a:avLst/>
              <a:gdLst/>
              <a:ahLst/>
              <a:cxnLst/>
              <a:rect l="l" t="t" r="r" b="b"/>
              <a:pathLst>
                <a:path w="698" h="381" extrusionOk="0">
                  <a:moveTo>
                    <a:pt x="32" y="0"/>
                  </a:moveTo>
                  <a:cubicBezTo>
                    <a:pt x="0" y="0"/>
                    <a:pt x="0" y="0"/>
                    <a:pt x="0" y="32"/>
                  </a:cubicBezTo>
                  <a:lnTo>
                    <a:pt x="0" y="317"/>
                  </a:lnTo>
                  <a:cubicBezTo>
                    <a:pt x="0" y="348"/>
                    <a:pt x="0" y="380"/>
                    <a:pt x="32" y="380"/>
                  </a:cubicBezTo>
                  <a:lnTo>
                    <a:pt x="665" y="380"/>
                  </a:lnTo>
                  <a:cubicBezTo>
                    <a:pt x="697" y="380"/>
                    <a:pt x="697" y="348"/>
                    <a:pt x="697" y="317"/>
                  </a:cubicBezTo>
                  <a:lnTo>
                    <a:pt x="697" y="32"/>
                  </a:lnTo>
                  <a:cubicBezTo>
                    <a:pt x="697" y="0"/>
                    <a:pt x="697" y="0"/>
                    <a:pt x="66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36"/>
            <p:cNvSpPr/>
            <p:nvPr/>
          </p:nvSpPr>
          <p:spPr>
            <a:xfrm>
              <a:off x="1588800" y="2635400"/>
              <a:ext cx="26950" cy="19825"/>
            </a:xfrm>
            <a:custGeom>
              <a:avLst/>
              <a:gdLst/>
              <a:ahLst/>
              <a:cxnLst/>
              <a:rect l="l" t="t" r="r" b="b"/>
              <a:pathLst>
                <a:path w="1078" h="793" extrusionOk="0">
                  <a:moveTo>
                    <a:pt x="222" y="0"/>
                  </a:moveTo>
                  <a:cubicBezTo>
                    <a:pt x="95" y="0"/>
                    <a:pt x="0" y="127"/>
                    <a:pt x="0" y="254"/>
                  </a:cubicBezTo>
                  <a:lnTo>
                    <a:pt x="0" y="539"/>
                  </a:lnTo>
                  <a:cubicBezTo>
                    <a:pt x="0" y="697"/>
                    <a:pt x="95" y="792"/>
                    <a:pt x="222" y="792"/>
                  </a:cubicBezTo>
                  <a:lnTo>
                    <a:pt x="855" y="792"/>
                  </a:lnTo>
                  <a:cubicBezTo>
                    <a:pt x="982" y="792"/>
                    <a:pt x="1077" y="697"/>
                    <a:pt x="1077" y="539"/>
                  </a:cubicBezTo>
                  <a:lnTo>
                    <a:pt x="1077" y="254"/>
                  </a:lnTo>
                  <a:cubicBezTo>
                    <a:pt x="1077" y="127"/>
                    <a:pt x="982" y="0"/>
                    <a:pt x="8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36"/>
            <p:cNvSpPr/>
            <p:nvPr/>
          </p:nvSpPr>
          <p:spPr>
            <a:xfrm>
              <a:off x="1345750" y="2596600"/>
              <a:ext cx="30900" cy="22975"/>
            </a:xfrm>
            <a:custGeom>
              <a:avLst/>
              <a:gdLst/>
              <a:ahLst/>
              <a:cxnLst/>
              <a:rect l="l" t="t" r="r" b="b"/>
              <a:pathLst>
                <a:path w="1236" h="919" extrusionOk="0">
                  <a:moveTo>
                    <a:pt x="855" y="381"/>
                  </a:moveTo>
                  <a:lnTo>
                    <a:pt x="855" y="539"/>
                  </a:lnTo>
                  <a:lnTo>
                    <a:pt x="380" y="539"/>
                  </a:lnTo>
                  <a:lnTo>
                    <a:pt x="380" y="381"/>
                  </a:lnTo>
                  <a:close/>
                  <a:moveTo>
                    <a:pt x="253" y="1"/>
                  </a:moveTo>
                  <a:cubicBezTo>
                    <a:pt x="127" y="1"/>
                    <a:pt x="0" y="96"/>
                    <a:pt x="0" y="254"/>
                  </a:cubicBezTo>
                  <a:lnTo>
                    <a:pt x="0" y="729"/>
                  </a:lnTo>
                  <a:cubicBezTo>
                    <a:pt x="0" y="856"/>
                    <a:pt x="95" y="919"/>
                    <a:pt x="190" y="919"/>
                  </a:cubicBezTo>
                  <a:lnTo>
                    <a:pt x="1045" y="919"/>
                  </a:lnTo>
                  <a:cubicBezTo>
                    <a:pt x="1172" y="919"/>
                    <a:pt x="1235" y="824"/>
                    <a:pt x="1235" y="729"/>
                  </a:cubicBezTo>
                  <a:lnTo>
                    <a:pt x="1235" y="254"/>
                  </a:lnTo>
                  <a:cubicBezTo>
                    <a:pt x="1235" y="96"/>
                    <a:pt x="1140" y="1"/>
                    <a:pt x="98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6"/>
            <p:cNvSpPr/>
            <p:nvPr/>
          </p:nvSpPr>
          <p:spPr>
            <a:xfrm>
              <a:off x="1328325" y="2614800"/>
              <a:ext cx="66525" cy="49925"/>
            </a:xfrm>
            <a:custGeom>
              <a:avLst/>
              <a:gdLst/>
              <a:ahLst/>
              <a:cxnLst/>
              <a:rect l="l" t="t" r="r" b="b"/>
              <a:pathLst>
                <a:path w="2661" h="1997" extrusionOk="0">
                  <a:moveTo>
                    <a:pt x="64" y="1"/>
                  </a:moveTo>
                  <a:cubicBezTo>
                    <a:pt x="32" y="1"/>
                    <a:pt x="0" y="33"/>
                    <a:pt x="0" y="96"/>
                  </a:cubicBezTo>
                  <a:lnTo>
                    <a:pt x="0" y="1901"/>
                  </a:lnTo>
                  <a:cubicBezTo>
                    <a:pt x="0" y="1964"/>
                    <a:pt x="32" y="1996"/>
                    <a:pt x="64" y="1996"/>
                  </a:cubicBezTo>
                  <a:lnTo>
                    <a:pt x="2566" y="1996"/>
                  </a:lnTo>
                  <a:cubicBezTo>
                    <a:pt x="2629" y="1996"/>
                    <a:pt x="2661" y="1933"/>
                    <a:pt x="2661" y="1901"/>
                  </a:cubicBezTo>
                  <a:lnTo>
                    <a:pt x="2661" y="96"/>
                  </a:lnTo>
                  <a:cubicBezTo>
                    <a:pt x="2661" y="33"/>
                    <a:pt x="2629" y="1"/>
                    <a:pt x="2566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6"/>
            <p:cNvSpPr/>
            <p:nvPr/>
          </p:nvSpPr>
          <p:spPr>
            <a:xfrm>
              <a:off x="1323575" y="2610050"/>
              <a:ext cx="76025" cy="59425"/>
            </a:xfrm>
            <a:custGeom>
              <a:avLst/>
              <a:gdLst/>
              <a:ahLst/>
              <a:cxnLst/>
              <a:rect l="l" t="t" r="r" b="b"/>
              <a:pathLst>
                <a:path w="3041" h="2377" extrusionOk="0">
                  <a:moveTo>
                    <a:pt x="2660" y="381"/>
                  </a:moveTo>
                  <a:lnTo>
                    <a:pt x="2660" y="1996"/>
                  </a:lnTo>
                  <a:lnTo>
                    <a:pt x="380" y="1996"/>
                  </a:lnTo>
                  <a:lnTo>
                    <a:pt x="380" y="381"/>
                  </a:lnTo>
                  <a:close/>
                  <a:moveTo>
                    <a:pt x="254" y="1"/>
                  </a:moveTo>
                  <a:cubicBezTo>
                    <a:pt x="127" y="1"/>
                    <a:pt x="0" y="128"/>
                    <a:pt x="0" y="286"/>
                  </a:cubicBezTo>
                  <a:lnTo>
                    <a:pt x="0" y="2091"/>
                  </a:lnTo>
                  <a:cubicBezTo>
                    <a:pt x="0" y="2249"/>
                    <a:pt x="95" y="2376"/>
                    <a:pt x="254" y="2376"/>
                  </a:cubicBezTo>
                  <a:lnTo>
                    <a:pt x="2756" y="2376"/>
                  </a:lnTo>
                  <a:cubicBezTo>
                    <a:pt x="2914" y="2376"/>
                    <a:pt x="3041" y="2249"/>
                    <a:pt x="3041" y="2091"/>
                  </a:cubicBezTo>
                  <a:lnTo>
                    <a:pt x="3041" y="286"/>
                  </a:lnTo>
                  <a:cubicBezTo>
                    <a:pt x="3041" y="128"/>
                    <a:pt x="2914" y="1"/>
                    <a:pt x="275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6"/>
            <p:cNvSpPr/>
            <p:nvPr/>
          </p:nvSpPr>
          <p:spPr>
            <a:xfrm>
              <a:off x="1322775" y="2618125"/>
              <a:ext cx="76825" cy="33125"/>
            </a:xfrm>
            <a:custGeom>
              <a:avLst/>
              <a:gdLst/>
              <a:ahLst/>
              <a:cxnLst/>
              <a:rect l="l" t="t" r="r" b="b"/>
              <a:pathLst>
                <a:path w="3073" h="1325" extrusionOk="0">
                  <a:moveTo>
                    <a:pt x="206" y="1"/>
                  </a:moveTo>
                  <a:cubicBezTo>
                    <a:pt x="180" y="1"/>
                    <a:pt x="154" y="9"/>
                    <a:pt x="127" y="26"/>
                  </a:cubicBezTo>
                  <a:cubicBezTo>
                    <a:pt x="32" y="58"/>
                    <a:pt x="1" y="185"/>
                    <a:pt x="32" y="280"/>
                  </a:cubicBezTo>
                  <a:lnTo>
                    <a:pt x="317" y="818"/>
                  </a:lnTo>
                  <a:lnTo>
                    <a:pt x="381" y="945"/>
                  </a:lnTo>
                  <a:cubicBezTo>
                    <a:pt x="476" y="1166"/>
                    <a:pt x="729" y="1325"/>
                    <a:pt x="982" y="1325"/>
                  </a:cubicBezTo>
                  <a:lnTo>
                    <a:pt x="2091" y="1325"/>
                  </a:lnTo>
                  <a:cubicBezTo>
                    <a:pt x="2376" y="1325"/>
                    <a:pt x="2597" y="1166"/>
                    <a:pt x="2724" y="945"/>
                  </a:cubicBezTo>
                  <a:lnTo>
                    <a:pt x="3041" y="280"/>
                  </a:lnTo>
                  <a:cubicBezTo>
                    <a:pt x="3073" y="185"/>
                    <a:pt x="3041" y="58"/>
                    <a:pt x="2946" y="26"/>
                  </a:cubicBezTo>
                  <a:cubicBezTo>
                    <a:pt x="2919" y="9"/>
                    <a:pt x="2893" y="1"/>
                    <a:pt x="2867" y="1"/>
                  </a:cubicBezTo>
                  <a:cubicBezTo>
                    <a:pt x="2800" y="1"/>
                    <a:pt x="2738" y="53"/>
                    <a:pt x="2692" y="121"/>
                  </a:cubicBezTo>
                  <a:lnTo>
                    <a:pt x="2439" y="660"/>
                  </a:lnTo>
                  <a:lnTo>
                    <a:pt x="2376" y="786"/>
                  </a:lnTo>
                  <a:cubicBezTo>
                    <a:pt x="2312" y="881"/>
                    <a:pt x="2217" y="945"/>
                    <a:pt x="2091" y="945"/>
                  </a:cubicBezTo>
                  <a:lnTo>
                    <a:pt x="982" y="945"/>
                  </a:lnTo>
                  <a:cubicBezTo>
                    <a:pt x="856" y="945"/>
                    <a:pt x="761" y="881"/>
                    <a:pt x="697" y="786"/>
                  </a:cubicBezTo>
                  <a:lnTo>
                    <a:pt x="381" y="121"/>
                  </a:lnTo>
                  <a:cubicBezTo>
                    <a:pt x="335" y="53"/>
                    <a:pt x="273" y="1"/>
                    <a:pt x="20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6"/>
            <p:cNvSpPr/>
            <p:nvPr/>
          </p:nvSpPr>
          <p:spPr>
            <a:xfrm>
              <a:off x="1352075" y="2640950"/>
              <a:ext cx="18225" cy="9525"/>
            </a:xfrm>
            <a:custGeom>
              <a:avLst/>
              <a:gdLst/>
              <a:ahLst/>
              <a:cxnLst/>
              <a:rect l="l" t="t" r="r" b="b"/>
              <a:pathLst>
                <a:path w="729" h="381" extrusionOk="0">
                  <a:moveTo>
                    <a:pt x="64" y="0"/>
                  </a:moveTo>
                  <a:cubicBezTo>
                    <a:pt x="32" y="0"/>
                    <a:pt x="0" y="0"/>
                    <a:pt x="0" y="32"/>
                  </a:cubicBezTo>
                  <a:lnTo>
                    <a:pt x="0" y="317"/>
                  </a:lnTo>
                  <a:cubicBezTo>
                    <a:pt x="0" y="348"/>
                    <a:pt x="32" y="380"/>
                    <a:pt x="64" y="380"/>
                  </a:cubicBezTo>
                  <a:lnTo>
                    <a:pt x="665" y="380"/>
                  </a:lnTo>
                  <a:cubicBezTo>
                    <a:pt x="697" y="380"/>
                    <a:pt x="729" y="348"/>
                    <a:pt x="729" y="317"/>
                  </a:cubicBezTo>
                  <a:lnTo>
                    <a:pt x="729" y="32"/>
                  </a:lnTo>
                  <a:cubicBezTo>
                    <a:pt x="729" y="0"/>
                    <a:pt x="697" y="0"/>
                    <a:pt x="66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6"/>
            <p:cNvSpPr/>
            <p:nvPr/>
          </p:nvSpPr>
          <p:spPr>
            <a:xfrm>
              <a:off x="1347325" y="2635400"/>
              <a:ext cx="27725" cy="19825"/>
            </a:xfrm>
            <a:custGeom>
              <a:avLst/>
              <a:gdLst/>
              <a:ahLst/>
              <a:cxnLst/>
              <a:rect l="l" t="t" r="r" b="b"/>
              <a:pathLst>
                <a:path w="1109" h="793" extrusionOk="0">
                  <a:moveTo>
                    <a:pt x="254" y="0"/>
                  </a:moveTo>
                  <a:cubicBezTo>
                    <a:pt x="127" y="0"/>
                    <a:pt x="0" y="127"/>
                    <a:pt x="0" y="254"/>
                  </a:cubicBezTo>
                  <a:lnTo>
                    <a:pt x="0" y="539"/>
                  </a:lnTo>
                  <a:cubicBezTo>
                    <a:pt x="0" y="697"/>
                    <a:pt x="127" y="792"/>
                    <a:pt x="254" y="792"/>
                  </a:cubicBezTo>
                  <a:lnTo>
                    <a:pt x="855" y="792"/>
                  </a:lnTo>
                  <a:cubicBezTo>
                    <a:pt x="1014" y="792"/>
                    <a:pt x="1109" y="697"/>
                    <a:pt x="1109" y="539"/>
                  </a:cubicBezTo>
                  <a:lnTo>
                    <a:pt x="1109" y="254"/>
                  </a:lnTo>
                  <a:cubicBezTo>
                    <a:pt x="1109" y="127"/>
                    <a:pt x="1014" y="0"/>
                    <a:pt x="8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6"/>
            <p:cNvSpPr/>
            <p:nvPr/>
          </p:nvSpPr>
          <p:spPr>
            <a:xfrm>
              <a:off x="1089225" y="2824625"/>
              <a:ext cx="123525" cy="98200"/>
            </a:xfrm>
            <a:custGeom>
              <a:avLst/>
              <a:gdLst/>
              <a:ahLst/>
              <a:cxnLst/>
              <a:rect l="l" t="t" r="r" b="b"/>
              <a:pathLst>
                <a:path w="4941" h="3928" extrusionOk="0">
                  <a:moveTo>
                    <a:pt x="1552" y="0"/>
                  </a:moveTo>
                  <a:cubicBezTo>
                    <a:pt x="697" y="32"/>
                    <a:pt x="0" y="602"/>
                    <a:pt x="32" y="1425"/>
                  </a:cubicBezTo>
                  <a:lnTo>
                    <a:pt x="32" y="3927"/>
                  </a:lnTo>
                  <a:lnTo>
                    <a:pt x="4941" y="3832"/>
                  </a:lnTo>
                  <a:lnTo>
                    <a:pt x="4909" y="1425"/>
                  </a:lnTo>
                  <a:cubicBezTo>
                    <a:pt x="4909" y="729"/>
                    <a:pt x="4244" y="0"/>
                    <a:pt x="3357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6"/>
            <p:cNvSpPr/>
            <p:nvPr/>
          </p:nvSpPr>
          <p:spPr>
            <a:xfrm>
              <a:off x="1084475" y="2819875"/>
              <a:ext cx="133025" cy="107700"/>
            </a:xfrm>
            <a:custGeom>
              <a:avLst/>
              <a:gdLst/>
              <a:ahLst/>
              <a:cxnLst/>
              <a:rect l="l" t="t" r="r" b="b"/>
              <a:pathLst>
                <a:path w="5321" h="4308" extrusionOk="0">
                  <a:moveTo>
                    <a:pt x="1742" y="0"/>
                  </a:moveTo>
                  <a:cubicBezTo>
                    <a:pt x="729" y="32"/>
                    <a:pt x="0" y="729"/>
                    <a:pt x="32" y="1647"/>
                  </a:cubicBezTo>
                  <a:lnTo>
                    <a:pt x="32" y="4117"/>
                  </a:lnTo>
                  <a:cubicBezTo>
                    <a:pt x="32" y="4244"/>
                    <a:pt x="127" y="4307"/>
                    <a:pt x="222" y="4307"/>
                  </a:cubicBezTo>
                  <a:cubicBezTo>
                    <a:pt x="317" y="4307"/>
                    <a:pt x="412" y="4212"/>
                    <a:pt x="412" y="4117"/>
                  </a:cubicBezTo>
                  <a:lnTo>
                    <a:pt x="412" y="1615"/>
                  </a:lnTo>
                  <a:cubicBezTo>
                    <a:pt x="412" y="919"/>
                    <a:pt x="982" y="412"/>
                    <a:pt x="1742" y="380"/>
                  </a:cubicBezTo>
                  <a:lnTo>
                    <a:pt x="1774" y="380"/>
                  </a:lnTo>
                  <a:lnTo>
                    <a:pt x="3516" y="412"/>
                  </a:lnTo>
                  <a:lnTo>
                    <a:pt x="3547" y="412"/>
                  </a:lnTo>
                  <a:cubicBezTo>
                    <a:pt x="4339" y="412"/>
                    <a:pt x="4909" y="1045"/>
                    <a:pt x="4941" y="1615"/>
                  </a:cubicBezTo>
                  <a:lnTo>
                    <a:pt x="4941" y="4022"/>
                  </a:lnTo>
                  <a:cubicBezTo>
                    <a:pt x="4941" y="4117"/>
                    <a:pt x="5004" y="4212"/>
                    <a:pt x="5131" y="4212"/>
                  </a:cubicBezTo>
                  <a:cubicBezTo>
                    <a:pt x="5226" y="4212"/>
                    <a:pt x="5321" y="4117"/>
                    <a:pt x="5321" y="4022"/>
                  </a:cubicBezTo>
                  <a:lnTo>
                    <a:pt x="5321" y="1615"/>
                  </a:lnTo>
                  <a:cubicBezTo>
                    <a:pt x="5289" y="855"/>
                    <a:pt x="4592" y="32"/>
                    <a:pt x="3547" y="32"/>
                  </a:cubicBezTo>
                  <a:lnTo>
                    <a:pt x="3516" y="32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6"/>
            <p:cNvSpPr/>
            <p:nvPr/>
          </p:nvSpPr>
          <p:spPr>
            <a:xfrm>
              <a:off x="1117725" y="2875300"/>
              <a:ext cx="69700" cy="58600"/>
            </a:xfrm>
            <a:custGeom>
              <a:avLst/>
              <a:gdLst/>
              <a:ahLst/>
              <a:cxnLst/>
              <a:rect l="l" t="t" r="r" b="b"/>
              <a:pathLst>
                <a:path w="2788" h="2344" extrusionOk="0">
                  <a:moveTo>
                    <a:pt x="0" y="0"/>
                  </a:moveTo>
                  <a:lnTo>
                    <a:pt x="0" y="2344"/>
                  </a:lnTo>
                  <a:lnTo>
                    <a:pt x="2787" y="2344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36"/>
            <p:cNvSpPr/>
            <p:nvPr/>
          </p:nvSpPr>
          <p:spPr>
            <a:xfrm>
              <a:off x="1112975" y="2870550"/>
              <a:ext cx="79200" cy="68100"/>
            </a:xfrm>
            <a:custGeom>
              <a:avLst/>
              <a:gdLst/>
              <a:ahLst/>
              <a:cxnLst/>
              <a:rect l="l" t="t" r="r" b="b"/>
              <a:pathLst>
                <a:path w="3168" h="2724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lnTo>
                    <a:pt x="0" y="2534"/>
                  </a:lnTo>
                  <a:cubicBezTo>
                    <a:pt x="0" y="2597"/>
                    <a:pt x="32" y="2629"/>
                    <a:pt x="64" y="2660"/>
                  </a:cubicBezTo>
                  <a:cubicBezTo>
                    <a:pt x="95" y="2692"/>
                    <a:pt x="159" y="2724"/>
                    <a:pt x="190" y="2724"/>
                  </a:cubicBezTo>
                  <a:lnTo>
                    <a:pt x="2977" y="2724"/>
                  </a:lnTo>
                  <a:cubicBezTo>
                    <a:pt x="3072" y="2724"/>
                    <a:pt x="3167" y="2629"/>
                    <a:pt x="3167" y="2534"/>
                  </a:cubicBezTo>
                  <a:lnTo>
                    <a:pt x="3167" y="190"/>
                  </a:lnTo>
                  <a:cubicBezTo>
                    <a:pt x="3167" y="63"/>
                    <a:pt x="3072" y="0"/>
                    <a:pt x="2977" y="0"/>
                  </a:cubicBezTo>
                  <a:cubicBezTo>
                    <a:pt x="2851" y="0"/>
                    <a:pt x="2787" y="95"/>
                    <a:pt x="2787" y="190"/>
                  </a:cubicBezTo>
                  <a:lnTo>
                    <a:pt x="2787" y="2344"/>
                  </a:lnTo>
                  <a:lnTo>
                    <a:pt x="380" y="2344"/>
                  </a:lnTo>
                  <a:lnTo>
                    <a:pt x="380" y="190"/>
                  </a:lnTo>
                  <a:cubicBezTo>
                    <a:pt x="380" y="63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36"/>
            <p:cNvSpPr/>
            <p:nvPr/>
          </p:nvSpPr>
          <p:spPr>
            <a:xfrm>
              <a:off x="990250" y="2758900"/>
              <a:ext cx="71275" cy="70500"/>
            </a:xfrm>
            <a:custGeom>
              <a:avLst/>
              <a:gdLst/>
              <a:ahLst/>
              <a:cxnLst/>
              <a:rect l="l" t="t" r="r" b="b"/>
              <a:pathLst>
                <a:path w="2851" h="2820" extrusionOk="0">
                  <a:moveTo>
                    <a:pt x="1426" y="381"/>
                  </a:moveTo>
                  <a:cubicBezTo>
                    <a:pt x="1996" y="381"/>
                    <a:pt x="2471" y="824"/>
                    <a:pt x="2471" y="1394"/>
                  </a:cubicBezTo>
                  <a:cubicBezTo>
                    <a:pt x="2471" y="1964"/>
                    <a:pt x="1996" y="2439"/>
                    <a:pt x="1426" y="2439"/>
                  </a:cubicBezTo>
                  <a:cubicBezTo>
                    <a:pt x="856" y="2439"/>
                    <a:pt x="381" y="1964"/>
                    <a:pt x="381" y="1394"/>
                  </a:cubicBezTo>
                  <a:cubicBezTo>
                    <a:pt x="381" y="824"/>
                    <a:pt x="856" y="381"/>
                    <a:pt x="1426" y="381"/>
                  </a:cubicBezTo>
                  <a:close/>
                  <a:moveTo>
                    <a:pt x="1426" y="1"/>
                  </a:moveTo>
                  <a:cubicBezTo>
                    <a:pt x="634" y="1"/>
                    <a:pt x="1" y="634"/>
                    <a:pt x="1" y="1394"/>
                  </a:cubicBezTo>
                  <a:cubicBezTo>
                    <a:pt x="1" y="2186"/>
                    <a:pt x="634" y="2819"/>
                    <a:pt x="1426" y="2819"/>
                  </a:cubicBezTo>
                  <a:cubicBezTo>
                    <a:pt x="2217" y="2819"/>
                    <a:pt x="2851" y="2186"/>
                    <a:pt x="2851" y="1394"/>
                  </a:cubicBezTo>
                  <a:cubicBezTo>
                    <a:pt x="2851" y="634"/>
                    <a:pt x="2217" y="1"/>
                    <a:pt x="142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36"/>
            <p:cNvSpPr/>
            <p:nvPr/>
          </p:nvSpPr>
          <p:spPr>
            <a:xfrm>
              <a:off x="972825" y="2837175"/>
              <a:ext cx="147300" cy="119675"/>
            </a:xfrm>
            <a:custGeom>
              <a:avLst/>
              <a:gdLst/>
              <a:ahLst/>
              <a:cxnLst/>
              <a:rect l="l" t="t" r="r" b="b"/>
              <a:pathLst>
                <a:path w="5892" h="4787" extrusionOk="0">
                  <a:moveTo>
                    <a:pt x="1757" y="1"/>
                  </a:moveTo>
                  <a:cubicBezTo>
                    <a:pt x="746" y="1"/>
                    <a:pt x="251" y="644"/>
                    <a:pt x="191" y="1462"/>
                  </a:cubicBezTo>
                  <a:lnTo>
                    <a:pt x="1" y="4787"/>
                  </a:lnTo>
                  <a:lnTo>
                    <a:pt x="4371" y="4787"/>
                  </a:lnTo>
                  <a:lnTo>
                    <a:pt x="3146" y="3596"/>
                  </a:lnTo>
                  <a:lnTo>
                    <a:pt x="3146" y="3596"/>
                  </a:lnTo>
                  <a:cubicBezTo>
                    <a:pt x="3332" y="3617"/>
                    <a:pt x="3594" y="3625"/>
                    <a:pt x="3871" y="3625"/>
                  </a:cubicBezTo>
                  <a:cubicBezTo>
                    <a:pt x="4524" y="3625"/>
                    <a:pt x="5258" y="3584"/>
                    <a:pt x="5258" y="3584"/>
                  </a:cubicBezTo>
                  <a:cubicBezTo>
                    <a:pt x="5606" y="3552"/>
                    <a:pt x="5891" y="3330"/>
                    <a:pt x="5860" y="2982"/>
                  </a:cubicBezTo>
                  <a:cubicBezTo>
                    <a:pt x="5828" y="2570"/>
                    <a:pt x="5480" y="2412"/>
                    <a:pt x="5100" y="2412"/>
                  </a:cubicBezTo>
                  <a:lnTo>
                    <a:pt x="4023" y="2443"/>
                  </a:lnTo>
                  <a:cubicBezTo>
                    <a:pt x="4023" y="2443"/>
                    <a:pt x="3516" y="2443"/>
                    <a:pt x="3389" y="2095"/>
                  </a:cubicBezTo>
                  <a:cubicBezTo>
                    <a:pt x="3231" y="1683"/>
                    <a:pt x="3073" y="860"/>
                    <a:pt x="2788" y="480"/>
                  </a:cubicBezTo>
                  <a:cubicBezTo>
                    <a:pt x="2566" y="195"/>
                    <a:pt x="2249" y="37"/>
                    <a:pt x="1901" y="5"/>
                  </a:cubicBezTo>
                  <a:cubicBezTo>
                    <a:pt x="1852" y="2"/>
                    <a:pt x="1804" y="1"/>
                    <a:pt x="17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36"/>
            <p:cNvSpPr/>
            <p:nvPr/>
          </p:nvSpPr>
          <p:spPr>
            <a:xfrm>
              <a:off x="972825" y="2837175"/>
              <a:ext cx="147300" cy="119675"/>
            </a:xfrm>
            <a:custGeom>
              <a:avLst/>
              <a:gdLst/>
              <a:ahLst/>
              <a:cxnLst/>
              <a:rect l="l" t="t" r="r" b="b"/>
              <a:pathLst>
                <a:path w="5892" h="4787" extrusionOk="0">
                  <a:moveTo>
                    <a:pt x="1757" y="1"/>
                  </a:moveTo>
                  <a:cubicBezTo>
                    <a:pt x="746" y="1"/>
                    <a:pt x="251" y="644"/>
                    <a:pt x="191" y="1462"/>
                  </a:cubicBezTo>
                  <a:lnTo>
                    <a:pt x="1" y="4787"/>
                  </a:lnTo>
                  <a:lnTo>
                    <a:pt x="1" y="4787"/>
                  </a:lnTo>
                  <a:lnTo>
                    <a:pt x="2123" y="2602"/>
                  </a:lnTo>
                  <a:lnTo>
                    <a:pt x="2883" y="3520"/>
                  </a:lnTo>
                  <a:cubicBezTo>
                    <a:pt x="2937" y="3602"/>
                    <a:pt x="3381" y="3625"/>
                    <a:pt x="3871" y="3625"/>
                  </a:cubicBezTo>
                  <a:cubicBezTo>
                    <a:pt x="4524" y="3625"/>
                    <a:pt x="5258" y="3584"/>
                    <a:pt x="5258" y="3584"/>
                  </a:cubicBezTo>
                  <a:cubicBezTo>
                    <a:pt x="5606" y="3552"/>
                    <a:pt x="5891" y="3330"/>
                    <a:pt x="5860" y="2982"/>
                  </a:cubicBezTo>
                  <a:cubicBezTo>
                    <a:pt x="5828" y="2570"/>
                    <a:pt x="5480" y="2412"/>
                    <a:pt x="5100" y="2412"/>
                  </a:cubicBezTo>
                  <a:lnTo>
                    <a:pt x="4023" y="2443"/>
                  </a:lnTo>
                  <a:cubicBezTo>
                    <a:pt x="4023" y="2443"/>
                    <a:pt x="3516" y="2443"/>
                    <a:pt x="3389" y="2095"/>
                  </a:cubicBezTo>
                  <a:cubicBezTo>
                    <a:pt x="3231" y="1683"/>
                    <a:pt x="3073" y="860"/>
                    <a:pt x="2788" y="480"/>
                  </a:cubicBezTo>
                  <a:cubicBezTo>
                    <a:pt x="2566" y="195"/>
                    <a:pt x="2249" y="37"/>
                    <a:pt x="1901" y="5"/>
                  </a:cubicBezTo>
                  <a:cubicBezTo>
                    <a:pt x="1852" y="2"/>
                    <a:pt x="1804" y="1"/>
                    <a:pt x="17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36"/>
            <p:cNvSpPr/>
            <p:nvPr/>
          </p:nvSpPr>
          <p:spPr>
            <a:xfrm>
              <a:off x="968075" y="2833075"/>
              <a:ext cx="156800" cy="129325"/>
            </a:xfrm>
            <a:custGeom>
              <a:avLst/>
              <a:gdLst/>
              <a:ahLst/>
              <a:cxnLst/>
              <a:rect l="l" t="t" r="r" b="b"/>
              <a:pathLst>
                <a:path w="6272" h="5173" extrusionOk="0">
                  <a:moveTo>
                    <a:pt x="1868" y="1"/>
                  </a:moveTo>
                  <a:cubicBezTo>
                    <a:pt x="890" y="1"/>
                    <a:pt x="279" y="594"/>
                    <a:pt x="191" y="1626"/>
                  </a:cubicBezTo>
                  <a:lnTo>
                    <a:pt x="1" y="4951"/>
                  </a:lnTo>
                  <a:cubicBezTo>
                    <a:pt x="1" y="5078"/>
                    <a:pt x="64" y="5141"/>
                    <a:pt x="159" y="5173"/>
                  </a:cubicBezTo>
                  <a:lnTo>
                    <a:pt x="191" y="5173"/>
                  </a:lnTo>
                  <a:cubicBezTo>
                    <a:pt x="286" y="5173"/>
                    <a:pt x="381" y="5078"/>
                    <a:pt x="381" y="4983"/>
                  </a:cubicBezTo>
                  <a:lnTo>
                    <a:pt x="571" y="1657"/>
                  </a:lnTo>
                  <a:cubicBezTo>
                    <a:pt x="601" y="1177"/>
                    <a:pt x="830" y="383"/>
                    <a:pt x="1907" y="383"/>
                  </a:cubicBezTo>
                  <a:cubicBezTo>
                    <a:pt x="1966" y="383"/>
                    <a:pt x="2027" y="386"/>
                    <a:pt x="2091" y="391"/>
                  </a:cubicBezTo>
                  <a:cubicBezTo>
                    <a:pt x="2376" y="391"/>
                    <a:pt x="2629" y="549"/>
                    <a:pt x="2819" y="771"/>
                  </a:cubicBezTo>
                  <a:cubicBezTo>
                    <a:pt x="3009" y="992"/>
                    <a:pt x="3136" y="1467"/>
                    <a:pt x="3231" y="1847"/>
                  </a:cubicBezTo>
                  <a:cubicBezTo>
                    <a:pt x="3294" y="2037"/>
                    <a:pt x="3358" y="2196"/>
                    <a:pt x="3389" y="2322"/>
                  </a:cubicBezTo>
                  <a:cubicBezTo>
                    <a:pt x="3548" y="2766"/>
                    <a:pt x="4181" y="2797"/>
                    <a:pt x="4213" y="2797"/>
                  </a:cubicBezTo>
                  <a:lnTo>
                    <a:pt x="5258" y="2766"/>
                  </a:lnTo>
                  <a:lnTo>
                    <a:pt x="5290" y="2766"/>
                  </a:lnTo>
                  <a:cubicBezTo>
                    <a:pt x="5448" y="2766"/>
                    <a:pt x="5828" y="2797"/>
                    <a:pt x="5860" y="3146"/>
                  </a:cubicBezTo>
                  <a:cubicBezTo>
                    <a:pt x="5891" y="3463"/>
                    <a:pt x="5606" y="3526"/>
                    <a:pt x="5416" y="3558"/>
                  </a:cubicBezTo>
                  <a:cubicBezTo>
                    <a:pt x="4957" y="3589"/>
                    <a:pt x="4458" y="3605"/>
                    <a:pt x="4047" y="3605"/>
                  </a:cubicBezTo>
                  <a:cubicBezTo>
                    <a:pt x="3635" y="3605"/>
                    <a:pt x="3310" y="3589"/>
                    <a:pt x="3199" y="3558"/>
                  </a:cubicBezTo>
                  <a:lnTo>
                    <a:pt x="2439" y="2639"/>
                  </a:lnTo>
                  <a:cubicBezTo>
                    <a:pt x="2405" y="2587"/>
                    <a:pt x="2350" y="2563"/>
                    <a:pt x="2298" y="2563"/>
                  </a:cubicBezTo>
                  <a:cubicBezTo>
                    <a:pt x="2256" y="2563"/>
                    <a:pt x="2215" y="2579"/>
                    <a:pt x="2186" y="2607"/>
                  </a:cubicBezTo>
                  <a:cubicBezTo>
                    <a:pt x="2091" y="2671"/>
                    <a:pt x="2091" y="2797"/>
                    <a:pt x="2154" y="2861"/>
                  </a:cubicBezTo>
                  <a:lnTo>
                    <a:pt x="2914" y="3811"/>
                  </a:lnTo>
                  <a:cubicBezTo>
                    <a:pt x="2961" y="3881"/>
                    <a:pt x="3076" y="3985"/>
                    <a:pt x="4038" y="3985"/>
                  </a:cubicBezTo>
                  <a:cubicBezTo>
                    <a:pt x="4386" y="3985"/>
                    <a:pt x="4843" y="3971"/>
                    <a:pt x="5448" y="3938"/>
                  </a:cubicBezTo>
                  <a:cubicBezTo>
                    <a:pt x="5986" y="3874"/>
                    <a:pt x="6271" y="3558"/>
                    <a:pt x="6240" y="3114"/>
                  </a:cubicBezTo>
                  <a:cubicBezTo>
                    <a:pt x="6176" y="2671"/>
                    <a:pt x="5796" y="2386"/>
                    <a:pt x="5258" y="2386"/>
                  </a:cubicBezTo>
                  <a:lnTo>
                    <a:pt x="4213" y="2417"/>
                  </a:lnTo>
                  <a:cubicBezTo>
                    <a:pt x="4118" y="2417"/>
                    <a:pt x="3801" y="2386"/>
                    <a:pt x="3738" y="2196"/>
                  </a:cubicBezTo>
                  <a:cubicBezTo>
                    <a:pt x="3706" y="2069"/>
                    <a:pt x="3643" y="1911"/>
                    <a:pt x="3611" y="1752"/>
                  </a:cubicBezTo>
                  <a:cubicBezTo>
                    <a:pt x="3484" y="1309"/>
                    <a:pt x="3358" y="834"/>
                    <a:pt x="3104" y="517"/>
                  </a:cubicBezTo>
                  <a:cubicBezTo>
                    <a:pt x="2883" y="232"/>
                    <a:pt x="2503" y="11"/>
                    <a:pt x="2091" y="11"/>
                  </a:cubicBezTo>
                  <a:cubicBezTo>
                    <a:pt x="2015" y="4"/>
                    <a:pt x="1940" y="1"/>
                    <a:pt x="18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36"/>
            <p:cNvSpPr/>
            <p:nvPr/>
          </p:nvSpPr>
          <p:spPr>
            <a:xfrm>
              <a:off x="1246775" y="2763650"/>
              <a:ext cx="61775" cy="61000"/>
            </a:xfrm>
            <a:custGeom>
              <a:avLst/>
              <a:gdLst/>
              <a:ahLst/>
              <a:cxnLst/>
              <a:rect l="l" t="t" r="r" b="b"/>
              <a:pathLst>
                <a:path w="2471" h="2440" extrusionOk="0">
                  <a:moveTo>
                    <a:pt x="1235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901"/>
                    <a:pt x="539" y="2439"/>
                    <a:pt x="1235" y="2439"/>
                  </a:cubicBezTo>
                  <a:cubicBezTo>
                    <a:pt x="1901" y="2439"/>
                    <a:pt x="2471" y="1901"/>
                    <a:pt x="2471" y="1204"/>
                  </a:cubicBezTo>
                  <a:cubicBezTo>
                    <a:pt x="2471" y="539"/>
                    <a:pt x="1901" y="1"/>
                    <a:pt x="123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36"/>
            <p:cNvSpPr/>
            <p:nvPr/>
          </p:nvSpPr>
          <p:spPr>
            <a:xfrm>
              <a:off x="1242025" y="2758900"/>
              <a:ext cx="71275" cy="70500"/>
            </a:xfrm>
            <a:custGeom>
              <a:avLst/>
              <a:gdLst/>
              <a:ahLst/>
              <a:cxnLst/>
              <a:rect l="l" t="t" r="r" b="b"/>
              <a:pathLst>
                <a:path w="2851" h="2820" extrusionOk="0">
                  <a:moveTo>
                    <a:pt x="1425" y="381"/>
                  </a:moveTo>
                  <a:cubicBezTo>
                    <a:pt x="1996" y="381"/>
                    <a:pt x="2471" y="824"/>
                    <a:pt x="2471" y="1394"/>
                  </a:cubicBezTo>
                  <a:cubicBezTo>
                    <a:pt x="2471" y="1964"/>
                    <a:pt x="1996" y="2439"/>
                    <a:pt x="1425" y="2439"/>
                  </a:cubicBezTo>
                  <a:cubicBezTo>
                    <a:pt x="855" y="2439"/>
                    <a:pt x="380" y="1964"/>
                    <a:pt x="380" y="1394"/>
                  </a:cubicBezTo>
                  <a:cubicBezTo>
                    <a:pt x="380" y="824"/>
                    <a:pt x="855" y="381"/>
                    <a:pt x="1425" y="38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394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217" y="2819"/>
                    <a:pt x="2851" y="2186"/>
                    <a:pt x="2851" y="1394"/>
                  </a:cubicBezTo>
                  <a:cubicBezTo>
                    <a:pt x="2851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36"/>
            <p:cNvSpPr/>
            <p:nvPr/>
          </p:nvSpPr>
          <p:spPr>
            <a:xfrm>
              <a:off x="1182650" y="2837175"/>
              <a:ext cx="148075" cy="119675"/>
            </a:xfrm>
            <a:custGeom>
              <a:avLst/>
              <a:gdLst/>
              <a:ahLst/>
              <a:cxnLst/>
              <a:rect l="l" t="t" r="r" b="b"/>
              <a:pathLst>
                <a:path w="5923" h="4787" extrusionOk="0">
                  <a:moveTo>
                    <a:pt x="4166" y="1"/>
                  </a:moveTo>
                  <a:cubicBezTo>
                    <a:pt x="4119" y="1"/>
                    <a:pt x="4071" y="2"/>
                    <a:pt x="4022" y="5"/>
                  </a:cubicBezTo>
                  <a:cubicBezTo>
                    <a:pt x="3674" y="37"/>
                    <a:pt x="3357" y="195"/>
                    <a:pt x="3135" y="480"/>
                  </a:cubicBezTo>
                  <a:cubicBezTo>
                    <a:pt x="2819" y="860"/>
                    <a:pt x="2692" y="1683"/>
                    <a:pt x="2534" y="2095"/>
                  </a:cubicBezTo>
                  <a:cubicBezTo>
                    <a:pt x="2407" y="2443"/>
                    <a:pt x="1900" y="2443"/>
                    <a:pt x="1900" y="2443"/>
                  </a:cubicBezTo>
                  <a:lnTo>
                    <a:pt x="824" y="2412"/>
                  </a:lnTo>
                  <a:cubicBezTo>
                    <a:pt x="444" y="2412"/>
                    <a:pt x="95" y="2570"/>
                    <a:pt x="64" y="2982"/>
                  </a:cubicBezTo>
                  <a:cubicBezTo>
                    <a:pt x="0" y="3330"/>
                    <a:pt x="285" y="3457"/>
                    <a:pt x="665" y="3520"/>
                  </a:cubicBezTo>
                  <a:cubicBezTo>
                    <a:pt x="665" y="3520"/>
                    <a:pt x="1399" y="3562"/>
                    <a:pt x="2052" y="3562"/>
                  </a:cubicBezTo>
                  <a:cubicBezTo>
                    <a:pt x="2542" y="3562"/>
                    <a:pt x="2986" y="3538"/>
                    <a:pt x="3040" y="3457"/>
                  </a:cubicBezTo>
                  <a:lnTo>
                    <a:pt x="3800" y="2602"/>
                  </a:lnTo>
                  <a:lnTo>
                    <a:pt x="5922" y="4787"/>
                  </a:lnTo>
                  <a:lnTo>
                    <a:pt x="5732" y="1462"/>
                  </a:lnTo>
                  <a:cubicBezTo>
                    <a:pt x="5672" y="644"/>
                    <a:pt x="5177" y="1"/>
                    <a:pt x="416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36"/>
            <p:cNvSpPr/>
            <p:nvPr/>
          </p:nvSpPr>
          <p:spPr>
            <a:xfrm>
              <a:off x="1177900" y="2833075"/>
              <a:ext cx="157575" cy="129325"/>
            </a:xfrm>
            <a:custGeom>
              <a:avLst/>
              <a:gdLst/>
              <a:ahLst/>
              <a:cxnLst/>
              <a:rect l="l" t="t" r="r" b="b"/>
              <a:pathLst>
                <a:path w="6303" h="5173" extrusionOk="0">
                  <a:moveTo>
                    <a:pt x="4404" y="1"/>
                  </a:moveTo>
                  <a:cubicBezTo>
                    <a:pt x="4331" y="1"/>
                    <a:pt x="4257" y="4"/>
                    <a:pt x="4181" y="11"/>
                  </a:cubicBezTo>
                  <a:cubicBezTo>
                    <a:pt x="3800" y="11"/>
                    <a:pt x="3420" y="232"/>
                    <a:pt x="3167" y="549"/>
                  </a:cubicBezTo>
                  <a:cubicBezTo>
                    <a:pt x="2945" y="834"/>
                    <a:pt x="2819" y="1309"/>
                    <a:pt x="2692" y="1752"/>
                  </a:cubicBezTo>
                  <a:cubicBezTo>
                    <a:pt x="2629" y="1911"/>
                    <a:pt x="2597" y="2069"/>
                    <a:pt x="2534" y="2196"/>
                  </a:cubicBezTo>
                  <a:cubicBezTo>
                    <a:pt x="2470" y="2354"/>
                    <a:pt x="2185" y="2417"/>
                    <a:pt x="2090" y="2417"/>
                  </a:cubicBezTo>
                  <a:lnTo>
                    <a:pt x="1014" y="2386"/>
                  </a:lnTo>
                  <a:cubicBezTo>
                    <a:pt x="475" y="2386"/>
                    <a:pt x="95" y="2671"/>
                    <a:pt x="32" y="3114"/>
                  </a:cubicBezTo>
                  <a:cubicBezTo>
                    <a:pt x="0" y="3399"/>
                    <a:pt x="127" y="3779"/>
                    <a:pt x="824" y="3874"/>
                  </a:cubicBezTo>
                  <a:lnTo>
                    <a:pt x="855" y="3874"/>
                  </a:lnTo>
                  <a:cubicBezTo>
                    <a:pt x="1443" y="3908"/>
                    <a:pt x="1891" y="3921"/>
                    <a:pt x="2232" y="3921"/>
                  </a:cubicBezTo>
                  <a:cubicBezTo>
                    <a:pt x="3179" y="3921"/>
                    <a:pt x="3311" y="3817"/>
                    <a:pt x="3357" y="3748"/>
                  </a:cubicBezTo>
                  <a:lnTo>
                    <a:pt x="4149" y="2892"/>
                  </a:lnTo>
                  <a:cubicBezTo>
                    <a:pt x="4212" y="2797"/>
                    <a:pt x="4212" y="2671"/>
                    <a:pt x="4117" y="2607"/>
                  </a:cubicBezTo>
                  <a:cubicBezTo>
                    <a:pt x="4089" y="2579"/>
                    <a:pt x="4047" y="2563"/>
                    <a:pt x="4005" y="2563"/>
                  </a:cubicBezTo>
                  <a:cubicBezTo>
                    <a:pt x="3953" y="2563"/>
                    <a:pt x="3899" y="2587"/>
                    <a:pt x="3864" y="2639"/>
                  </a:cubicBezTo>
                  <a:lnTo>
                    <a:pt x="3072" y="3463"/>
                  </a:lnTo>
                  <a:cubicBezTo>
                    <a:pt x="2967" y="3515"/>
                    <a:pt x="2585" y="3538"/>
                    <a:pt x="2108" y="3538"/>
                  </a:cubicBezTo>
                  <a:cubicBezTo>
                    <a:pt x="1719" y="3538"/>
                    <a:pt x="1268" y="3523"/>
                    <a:pt x="855" y="3494"/>
                  </a:cubicBezTo>
                  <a:cubicBezTo>
                    <a:pt x="380" y="3431"/>
                    <a:pt x="412" y="3241"/>
                    <a:pt x="412" y="3146"/>
                  </a:cubicBezTo>
                  <a:cubicBezTo>
                    <a:pt x="444" y="2797"/>
                    <a:pt x="855" y="2766"/>
                    <a:pt x="1014" y="2766"/>
                  </a:cubicBezTo>
                  <a:lnTo>
                    <a:pt x="2090" y="2797"/>
                  </a:lnTo>
                  <a:cubicBezTo>
                    <a:pt x="2122" y="2797"/>
                    <a:pt x="2724" y="2766"/>
                    <a:pt x="2914" y="2322"/>
                  </a:cubicBezTo>
                  <a:cubicBezTo>
                    <a:pt x="2945" y="2196"/>
                    <a:pt x="3009" y="2037"/>
                    <a:pt x="3040" y="1847"/>
                  </a:cubicBezTo>
                  <a:cubicBezTo>
                    <a:pt x="3167" y="1467"/>
                    <a:pt x="3294" y="992"/>
                    <a:pt x="3484" y="771"/>
                  </a:cubicBezTo>
                  <a:cubicBezTo>
                    <a:pt x="3642" y="549"/>
                    <a:pt x="3927" y="391"/>
                    <a:pt x="4212" y="391"/>
                  </a:cubicBezTo>
                  <a:cubicBezTo>
                    <a:pt x="4276" y="386"/>
                    <a:pt x="4338" y="383"/>
                    <a:pt x="4396" y="383"/>
                  </a:cubicBezTo>
                  <a:cubicBezTo>
                    <a:pt x="5473" y="383"/>
                    <a:pt x="5702" y="1177"/>
                    <a:pt x="5732" y="1657"/>
                  </a:cubicBezTo>
                  <a:lnTo>
                    <a:pt x="5922" y="4983"/>
                  </a:lnTo>
                  <a:cubicBezTo>
                    <a:pt x="5922" y="5078"/>
                    <a:pt x="6017" y="5173"/>
                    <a:pt x="6112" y="5173"/>
                  </a:cubicBezTo>
                  <a:cubicBezTo>
                    <a:pt x="6239" y="5141"/>
                    <a:pt x="6302" y="5078"/>
                    <a:pt x="6302" y="4951"/>
                  </a:cubicBezTo>
                  <a:lnTo>
                    <a:pt x="6112" y="1626"/>
                  </a:lnTo>
                  <a:cubicBezTo>
                    <a:pt x="6024" y="594"/>
                    <a:pt x="5386" y="1"/>
                    <a:pt x="44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36"/>
            <p:cNvSpPr/>
            <p:nvPr/>
          </p:nvSpPr>
          <p:spPr>
            <a:xfrm>
              <a:off x="1040925" y="2924375"/>
              <a:ext cx="216175" cy="36450"/>
            </a:xfrm>
            <a:custGeom>
              <a:avLst/>
              <a:gdLst/>
              <a:ahLst/>
              <a:cxnLst/>
              <a:rect l="l" t="t" r="r" b="b"/>
              <a:pathLst>
                <a:path w="8647" h="1458" extrusionOk="0">
                  <a:moveTo>
                    <a:pt x="32" y="1"/>
                  </a:moveTo>
                  <a:lnTo>
                    <a:pt x="0" y="1457"/>
                  </a:lnTo>
                  <a:lnTo>
                    <a:pt x="8646" y="1457"/>
                  </a:lnTo>
                  <a:lnTo>
                    <a:pt x="8583" y="6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36"/>
            <p:cNvSpPr/>
            <p:nvPr/>
          </p:nvSpPr>
          <p:spPr>
            <a:xfrm>
              <a:off x="1036175" y="2919625"/>
              <a:ext cx="225675" cy="45950"/>
            </a:xfrm>
            <a:custGeom>
              <a:avLst/>
              <a:gdLst/>
              <a:ahLst/>
              <a:cxnLst/>
              <a:rect l="l" t="t" r="r" b="b"/>
              <a:pathLst>
                <a:path w="9027" h="1838" extrusionOk="0">
                  <a:moveTo>
                    <a:pt x="412" y="381"/>
                  </a:moveTo>
                  <a:lnTo>
                    <a:pt x="8614" y="444"/>
                  </a:lnTo>
                  <a:lnTo>
                    <a:pt x="8646" y="1457"/>
                  </a:lnTo>
                  <a:lnTo>
                    <a:pt x="380" y="1457"/>
                  </a:lnTo>
                  <a:lnTo>
                    <a:pt x="412" y="381"/>
                  </a:lnTo>
                  <a:close/>
                  <a:moveTo>
                    <a:pt x="222" y="1"/>
                  </a:moveTo>
                  <a:cubicBezTo>
                    <a:pt x="127" y="1"/>
                    <a:pt x="32" y="96"/>
                    <a:pt x="32" y="191"/>
                  </a:cubicBezTo>
                  <a:lnTo>
                    <a:pt x="0" y="1616"/>
                  </a:lnTo>
                  <a:cubicBezTo>
                    <a:pt x="0" y="1679"/>
                    <a:pt x="32" y="1711"/>
                    <a:pt x="64" y="1774"/>
                  </a:cubicBezTo>
                  <a:cubicBezTo>
                    <a:pt x="95" y="1806"/>
                    <a:pt x="159" y="1837"/>
                    <a:pt x="190" y="1837"/>
                  </a:cubicBezTo>
                  <a:lnTo>
                    <a:pt x="8836" y="1837"/>
                  </a:lnTo>
                  <a:cubicBezTo>
                    <a:pt x="8899" y="1837"/>
                    <a:pt x="8931" y="1806"/>
                    <a:pt x="8994" y="1774"/>
                  </a:cubicBezTo>
                  <a:cubicBezTo>
                    <a:pt x="9026" y="1711"/>
                    <a:pt x="9026" y="1679"/>
                    <a:pt x="9026" y="1616"/>
                  </a:cubicBezTo>
                  <a:lnTo>
                    <a:pt x="8963" y="222"/>
                  </a:lnTo>
                  <a:cubicBezTo>
                    <a:pt x="8963" y="127"/>
                    <a:pt x="8899" y="64"/>
                    <a:pt x="8773" y="64"/>
                  </a:cubicBezTo>
                  <a:lnTo>
                    <a:pt x="222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36"/>
            <p:cNvSpPr/>
            <p:nvPr/>
          </p:nvSpPr>
          <p:spPr>
            <a:xfrm>
              <a:off x="1116925" y="2751000"/>
              <a:ext cx="68125" cy="68100"/>
            </a:xfrm>
            <a:custGeom>
              <a:avLst/>
              <a:gdLst/>
              <a:ahLst/>
              <a:cxnLst/>
              <a:rect l="l" t="t" r="r" b="b"/>
              <a:pathLst>
                <a:path w="2725" h="2724" extrusionOk="0">
                  <a:moveTo>
                    <a:pt x="1362" y="380"/>
                  </a:moveTo>
                  <a:cubicBezTo>
                    <a:pt x="1901" y="380"/>
                    <a:pt x="2344" y="823"/>
                    <a:pt x="2344" y="1362"/>
                  </a:cubicBezTo>
                  <a:cubicBezTo>
                    <a:pt x="2344" y="1900"/>
                    <a:pt x="1901" y="2344"/>
                    <a:pt x="1362" y="2344"/>
                  </a:cubicBezTo>
                  <a:cubicBezTo>
                    <a:pt x="824" y="2344"/>
                    <a:pt x="381" y="1900"/>
                    <a:pt x="381" y="1362"/>
                  </a:cubicBezTo>
                  <a:cubicBezTo>
                    <a:pt x="381" y="823"/>
                    <a:pt x="824" y="380"/>
                    <a:pt x="1362" y="380"/>
                  </a:cubicBezTo>
                  <a:close/>
                  <a:moveTo>
                    <a:pt x="1362" y="0"/>
                  </a:moveTo>
                  <a:cubicBezTo>
                    <a:pt x="602" y="0"/>
                    <a:pt x="1" y="602"/>
                    <a:pt x="1" y="1362"/>
                  </a:cubicBezTo>
                  <a:cubicBezTo>
                    <a:pt x="1" y="2122"/>
                    <a:pt x="602" y="2724"/>
                    <a:pt x="1362" y="2724"/>
                  </a:cubicBezTo>
                  <a:cubicBezTo>
                    <a:pt x="2122" y="2724"/>
                    <a:pt x="2724" y="2122"/>
                    <a:pt x="2724" y="1362"/>
                  </a:cubicBezTo>
                  <a:cubicBezTo>
                    <a:pt x="2724" y="602"/>
                    <a:pt x="2122" y="0"/>
                    <a:pt x="136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36"/>
            <p:cNvSpPr/>
            <p:nvPr/>
          </p:nvSpPr>
          <p:spPr>
            <a:xfrm>
              <a:off x="1183425" y="2709825"/>
              <a:ext cx="64175" cy="65725"/>
            </a:xfrm>
            <a:custGeom>
              <a:avLst/>
              <a:gdLst/>
              <a:ahLst/>
              <a:cxnLst/>
              <a:rect l="l" t="t" r="r" b="b"/>
              <a:pathLst>
                <a:path w="2567" h="2629" extrusionOk="0">
                  <a:moveTo>
                    <a:pt x="1299" y="0"/>
                  </a:moveTo>
                  <a:cubicBezTo>
                    <a:pt x="571" y="0"/>
                    <a:pt x="1" y="602"/>
                    <a:pt x="1" y="1330"/>
                  </a:cubicBezTo>
                  <a:cubicBezTo>
                    <a:pt x="1" y="2027"/>
                    <a:pt x="571" y="2629"/>
                    <a:pt x="1299" y="2629"/>
                  </a:cubicBezTo>
                  <a:cubicBezTo>
                    <a:pt x="1996" y="2629"/>
                    <a:pt x="2566" y="2027"/>
                    <a:pt x="2566" y="1299"/>
                  </a:cubicBezTo>
                  <a:cubicBezTo>
                    <a:pt x="2566" y="1172"/>
                    <a:pt x="2534" y="1014"/>
                    <a:pt x="2471" y="887"/>
                  </a:cubicBezTo>
                  <a:cubicBezTo>
                    <a:pt x="2445" y="809"/>
                    <a:pt x="2376" y="752"/>
                    <a:pt x="2300" y="752"/>
                  </a:cubicBezTo>
                  <a:cubicBezTo>
                    <a:pt x="2283" y="752"/>
                    <a:pt x="2266" y="755"/>
                    <a:pt x="2249" y="760"/>
                  </a:cubicBezTo>
                  <a:cubicBezTo>
                    <a:pt x="2154" y="792"/>
                    <a:pt x="2091" y="919"/>
                    <a:pt x="2123" y="1014"/>
                  </a:cubicBezTo>
                  <a:cubicBezTo>
                    <a:pt x="2154" y="1109"/>
                    <a:pt x="2186" y="1204"/>
                    <a:pt x="2186" y="1299"/>
                  </a:cubicBezTo>
                  <a:cubicBezTo>
                    <a:pt x="2186" y="1837"/>
                    <a:pt x="1774" y="2249"/>
                    <a:pt x="1268" y="2249"/>
                  </a:cubicBezTo>
                  <a:cubicBezTo>
                    <a:pt x="793" y="2249"/>
                    <a:pt x="381" y="1837"/>
                    <a:pt x="381" y="1299"/>
                  </a:cubicBezTo>
                  <a:cubicBezTo>
                    <a:pt x="381" y="792"/>
                    <a:pt x="793" y="380"/>
                    <a:pt x="1268" y="380"/>
                  </a:cubicBezTo>
                  <a:cubicBezTo>
                    <a:pt x="1394" y="380"/>
                    <a:pt x="1521" y="412"/>
                    <a:pt x="1616" y="475"/>
                  </a:cubicBezTo>
                  <a:cubicBezTo>
                    <a:pt x="1633" y="481"/>
                    <a:pt x="1651" y="484"/>
                    <a:pt x="1669" y="484"/>
                  </a:cubicBezTo>
                  <a:cubicBezTo>
                    <a:pt x="1753" y="484"/>
                    <a:pt x="1843" y="427"/>
                    <a:pt x="1869" y="349"/>
                  </a:cubicBezTo>
                  <a:cubicBezTo>
                    <a:pt x="1933" y="254"/>
                    <a:pt x="1869" y="159"/>
                    <a:pt x="1774" y="127"/>
                  </a:cubicBezTo>
                  <a:cubicBezTo>
                    <a:pt x="1616" y="64"/>
                    <a:pt x="1458" y="0"/>
                    <a:pt x="129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36"/>
            <p:cNvSpPr/>
            <p:nvPr/>
          </p:nvSpPr>
          <p:spPr>
            <a:xfrm>
              <a:off x="1203225" y="2729600"/>
              <a:ext cx="24575" cy="26175"/>
            </a:xfrm>
            <a:custGeom>
              <a:avLst/>
              <a:gdLst/>
              <a:ahLst/>
              <a:cxnLst/>
              <a:rect l="l" t="t" r="r" b="b"/>
              <a:pathLst>
                <a:path w="983" h="1047" extrusionOk="0">
                  <a:moveTo>
                    <a:pt x="507" y="1"/>
                  </a:moveTo>
                  <a:cubicBezTo>
                    <a:pt x="222" y="1"/>
                    <a:pt x="1" y="254"/>
                    <a:pt x="1" y="539"/>
                  </a:cubicBezTo>
                  <a:cubicBezTo>
                    <a:pt x="1" y="793"/>
                    <a:pt x="222" y="1046"/>
                    <a:pt x="507" y="1046"/>
                  </a:cubicBezTo>
                  <a:cubicBezTo>
                    <a:pt x="761" y="1046"/>
                    <a:pt x="982" y="793"/>
                    <a:pt x="982" y="539"/>
                  </a:cubicBezTo>
                  <a:lnTo>
                    <a:pt x="507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36"/>
            <p:cNvSpPr/>
            <p:nvPr/>
          </p:nvSpPr>
          <p:spPr>
            <a:xfrm>
              <a:off x="1198475" y="2724850"/>
              <a:ext cx="34075" cy="35675"/>
            </a:xfrm>
            <a:custGeom>
              <a:avLst/>
              <a:gdLst/>
              <a:ahLst/>
              <a:cxnLst/>
              <a:rect l="l" t="t" r="r" b="b"/>
              <a:pathLst>
                <a:path w="1363" h="1427" extrusionOk="0">
                  <a:moveTo>
                    <a:pt x="697" y="1"/>
                  </a:moveTo>
                  <a:cubicBezTo>
                    <a:pt x="317" y="1"/>
                    <a:pt x="1" y="318"/>
                    <a:pt x="1" y="729"/>
                  </a:cubicBezTo>
                  <a:cubicBezTo>
                    <a:pt x="1" y="1109"/>
                    <a:pt x="317" y="1426"/>
                    <a:pt x="697" y="1426"/>
                  </a:cubicBezTo>
                  <a:cubicBezTo>
                    <a:pt x="1077" y="1426"/>
                    <a:pt x="1362" y="1109"/>
                    <a:pt x="1362" y="698"/>
                  </a:cubicBezTo>
                  <a:cubicBezTo>
                    <a:pt x="1362" y="603"/>
                    <a:pt x="1299" y="508"/>
                    <a:pt x="1172" y="508"/>
                  </a:cubicBezTo>
                  <a:cubicBezTo>
                    <a:pt x="1077" y="508"/>
                    <a:pt x="982" y="603"/>
                    <a:pt x="982" y="698"/>
                  </a:cubicBezTo>
                  <a:cubicBezTo>
                    <a:pt x="982" y="888"/>
                    <a:pt x="856" y="1046"/>
                    <a:pt x="697" y="1046"/>
                  </a:cubicBezTo>
                  <a:cubicBezTo>
                    <a:pt x="507" y="1046"/>
                    <a:pt x="381" y="888"/>
                    <a:pt x="381" y="698"/>
                  </a:cubicBezTo>
                  <a:cubicBezTo>
                    <a:pt x="381" y="539"/>
                    <a:pt x="507" y="381"/>
                    <a:pt x="697" y="381"/>
                  </a:cubicBezTo>
                  <a:cubicBezTo>
                    <a:pt x="792" y="381"/>
                    <a:pt x="887" y="318"/>
                    <a:pt x="887" y="191"/>
                  </a:cubicBezTo>
                  <a:cubicBezTo>
                    <a:pt x="887" y="96"/>
                    <a:pt x="792" y="1"/>
                    <a:pt x="69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36"/>
            <p:cNvSpPr/>
            <p:nvPr/>
          </p:nvSpPr>
          <p:spPr>
            <a:xfrm>
              <a:off x="1210350" y="2710225"/>
              <a:ext cx="37250" cy="37625"/>
            </a:xfrm>
            <a:custGeom>
              <a:avLst/>
              <a:gdLst/>
              <a:ahLst/>
              <a:cxnLst/>
              <a:rect l="l" t="t" r="r" b="b"/>
              <a:pathLst>
                <a:path w="1490" h="1505" extrusionOk="0">
                  <a:moveTo>
                    <a:pt x="1283" y="0"/>
                  </a:moveTo>
                  <a:cubicBezTo>
                    <a:pt x="1236" y="0"/>
                    <a:pt x="1188" y="16"/>
                    <a:pt x="1141" y="48"/>
                  </a:cubicBezTo>
                  <a:lnTo>
                    <a:pt x="64" y="1156"/>
                  </a:lnTo>
                  <a:cubicBezTo>
                    <a:pt x="1" y="1251"/>
                    <a:pt x="1" y="1346"/>
                    <a:pt x="64" y="1441"/>
                  </a:cubicBezTo>
                  <a:cubicBezTo>
                    <a:pt x="127" y="1473"/>
                    <a:pt x="159" y="1504"/>
                    <a:pt x="222" y="1504"/>
                  </a:cubicBezTo>
                  <a:cubicBezTo>
                    <a:pt x="254" y="1504"/>
                    <a:pt x="317" y="1473"/>
                    <a:pt x="349" y="1441"/>
                  </a:cubicBezTo>
                  <a:lnTo>
                    <a:pt x="1426" y="333"/>
                  </a:lnTo>
                  <a:cubicBezTo>
                    <a:pt x="1489" y="238"/>
                    <a:pt x="1489" y="111"/>
                    <a:pt x="1426" y="48"/>
                  </a:cubicBezTo>
                  <a:cubicBezTo>
                    <a:pt x="1378" y="16"/>
                    <a:pt x="1331" y="0"/>
                    <a:pt x="128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36"/>
            <p:cNvSpPr/>
            <p:nvPr/>
          </p:nvSpPr>
          <p:spPr>
            <a:xfrm>
              <a:off x="1242825" y="2689225"/>
              <a:ext cx="24550" cy="26150"/>
            </a:xfrm>
            <a:custGeom>
              <a:avLst/>
              <a:gdLst/>
              <a:ahLst/>
              <a:cxnLst/>
              <a:rect l="l" t="t" r="r" b="b"/>
              <a:pathLst>
                <a:path w="982" h="1046" extrusionOk="0">
                  <a:moveTo>
                    <a:pt x="538" y="1"/>
                  </a:moveTo>
                  <a:lnTo>
                    <a:pt x="0" y="571"/>
                  </a:lnTo>
                  <a:lnTo>
                    <a:pt x="0" y="1046"/>
                  </a:lnTo>
                  <a:lnTo>
                    <a:pt x="443" y="1046"/>
                  </a:lnTo>
                  <a:lnTo>
                    <a:pt x="982" y="476"/>
                  </a:lnTo>
                  <a:lnTo>
                    <a:pt x="538" y="476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36"/>
            <p:cNvSpPr/>
            <p:nvPr/>
          </p:nvSpPr>
          <p:spPr>
            <a:xfrm>
              <a:off x="1238075" y="2684750"/>
              <a:ext cx="34850" cy="35375"/>
            </a:xfrm>
            <a:custGeom>
              <a:avLst/>
              <a:gdLst/>
              <a:ahLst/>
              <a:cxnLst/>
              <a:rect l="l" t="t" r="r" b="b"/>
              <a:pathLst>
                <a:path w="1394" h="1415" extrusionOk="0">
                  <a:moveTo>
                    <a:pt x="538" y="655"/>
                  </a:moveTo>
                  <a:cubicBezTo>
                    <a:pt x="538" y="750"/>
                    <a:pt x="633" y="845"/>
                    <a:pt x="728" y="845"/>
                  </a:cubicBezTo>
                  <a:lnTo>
                    <a:pt x="570" y="1035"/>
                  </a:lnTo>
                  <a:lnTo>
                    <a:pt x="380" y="1035"/>
                  </a:lnTo>
                  <a:lnTo>
                    <a:pt x="380" y="813"/>
                  </a:lnTo>
                  <a:lnTo>
                    <a:pt x="538" y="655"/>
                  </a:lnTo>
                  <a:close/>
                  <a:moveTo>
                    <a:pt x="713" y="1"/>
                  </a:moveTo>
                  <a:cubicBezTo>
                    <a:pt x="676" y="1"/>
                    <a:pt x="639" y="16"/>
                    <a:pt x="602" y="53"/>
                  </a:cubicBezTo>
                  <a:lnTo>
                    <a:pt x="63" y="623"/>
                  </a:lnTo>
                  <a:cubicBezTo>
                    <a:pt x="32" y="655"/>
                    <a:pt x="0" y="687"/>
                    <a:pt x="0" y="750"/>
                  </a:cubicBezTo>
                  <a:lnTo>
                    <a:pt x="0" y="1225"/>
                  </a:lnTo>
                  <a:cubicBezTo>
                    <a:pt x="0" y="1320"/>
                    <a:pt x="95" y="1415"/>
                    <a:pt x="190" y="1415"/>
                  </a:cubicBezTo>
                  <a:lnTo>
                    <a:pt x="633" y="1415"/>
                  </a:lnTo>
                  <a:cubicBezTo>
                    <a:pt x="697" y="1415"/>
                    <a:pt x="728" y="1383"/>
                    <a:pt x="760" y="1352"/>
                  </a:cubicBezTo>
                  <a:lnTo>
                    <a:pt x="1330" y="782"/>
                  </a:lnTo>
                  <a:cubicBezTo>
                    <a:pt x="1362" y="718"/>
                    <a:pt x="1393" y="655"/>
                    <a:pt x="1362" y="592"/>
                  </a:cubicBezTo>
                  <a:cubicBezTo>
                    <a:pt x="1330" y="497"/>
                    <a:pt x="1267" y="465"/>
                    <a:pt x="1172" y="465"/>
                  </a:cubicBezTo>
                  <a:lnTo>
                    <a:pt x="918" y="465"/>
                  </a:lnTo>
                  <a:lnTo>
                    <a:pt x="918" y="180"/>
                  </a:lnTo>
                  <a:cubicBezTo>
                    <a:pt x="918" y="117"/>
                    <a:pt x="887" y="53"/>
                    <a:pt x="792" y="22"/>
                  </a:cubicBezTo>
                  <a:cubicBezTo>
                    <a:pt x="766" y="8"/>
                    <a:pt x="739" y="1"/>
                    <a:pt x="7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36"/>
            <p:cNvSpPr/>
            <p:nvPr/>
          </p:nvSpPr>
          <p:spPr>
            <a:xfrm>
              <a:off x="1049625" y="2742275"/>
              <a:ext cx="27750" cy="27750"/>
            </a:xfrm>
            <a:custGeom>
              <a:avLst/>
              <a:gdLst/>
              <a:ahLst/>
              <a:cxnLst/>
              <a:rect l="l" t="t" r="r" b="b"/>
              <a:pathLst>
                <a:path w="1110" h="1110" extrusionOk="0">
                  <a:moveTo>
                    <a:pt x="191" y="1"/>
                  </a:moveTo>
                  <a:cubicBezTo>
                    <a:pt x="64" y="1"/>
                    <a:pt x="1" y="64"/>
                    <a:pt x="1" y="191"/>
                  </a:cubicBezTo>
                  <a:cubicBezTo>
                    <a:pt x="1" y="286"/>
                    <a:pt x="64" y="381"/>
                    <a:pt x="191" y="381"/>
                  </a:cubicBezTo>
                  <a:cubicBezTo>
                    <a:pt x="476" y="381"/>
                    <a:pt x="729" y="602"/>
                    <a:pt x="729" y="919"/>
                  </a:cubicBezTo>
                  <a:cubicBezTo>
                    <a:pt x="729" y="1014"/>
                    <a:pt x="824" y="1109"/>
                    <a:pt x="919" y="1109"/>
                  </a:cubicBezTo>
                  <a:cubicBezTo>
                    <a:pt x="1014" y="1109"/>
                    <a:pt x="1109" y="1014"/>
                    <a:pt x="1109" y="919"/>
                  </a:cubicBezTo>
                  <a:cubicBezTo>
                    <a:pt x="1109" y="412"/>
                    <a:pt x="69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36"/>
            <p:cNvSpPr/>
            <p:nvPr/>
          </p:nvSpPr>
          <p:spPr>
            <a:xfrm>
              <a:off x="1049625" y="2723275"/>
              <a:ext cx="45950" cy="46750"/>
            </a:xfrm>
            <a:custGeom>
              <a:avLst/>
              <a:gdLst/>
              <a:ahLst/>
              <a:cxnLst/>
              <a:rect l="l" t="t" r="r" b="b"/>
              <a:pathLst>
                <a:path w="1838" h="1870" extrusionOk="0">
                  <a:moveTo>
                    <a:pt x="191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286"/>
                    <a:pt x="64" y="381"/>
                    <a:pt x="191" y="381"/>
                  </a:cubicBezTo>
                  <a:cubicBezTo>
                    <a:pt x="888" y="381"/>
                    <a:pt x="1458" y="951"/>
                    <a:pt x="1458" y="1679"/>
                  </a:cubicBezTo>
                  <a:cubicBezTo>
                    <a:pt x="1458" y="1774"/>
                    <a:pt x="1553" y="1869"/>
                    <a:pt x="1648" y="1869"/>
                  </a:cubicBezTo>
                  <a:cubicBezTo>
                    <a:pt x="1743" y="1869"/>
                    <a:pt x="1838" y="1774"/>
                    <a:pt x="1838" y="1679"/>
                  </a:cubicBezTo>
                  <a:cubicBezTo>
                    <a:pt x="1838" y="761"/>
                    <a:pt x="107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36"/>
            <p:cNvSpPr/>
            <p:nvPr/>
          </p:nvSpPr>
          <p:spPr>
            <a:xfrm>
              <a:off x="1049625" y="2705075"/>
              <a:ext cx="64150" cy="64950"/>
            </a:xfrm>
            <a:custGeom>
              <a:avLst/>
              <a:gdLst/>
              <a:ahLst/>
              <a:cxnLst/>
              <a:rect l="l" t="t" r="r" b="b"/>
              <a:pathLst>
                <a:path w="2566" h="2598" extrusionOk="0">
                  <a:moveTo>
                    <a:pt x="191" y="0"/>
                  </a:moveTo>
                  <a:cubicBezTo>
                    <a:pt x="64" y="0"/>
                    <a:pt x="1" y="64"/>
                    <a:pt x="1" y="190"/>
                  </a:cubicBezTo>
                  <a:cubicBezTo>
                    <a:pt x="1" y="285"/>
                    <a:pt x="96" y="380"/>
                    <a:pt x="191" y="380"/>
                  </a:cubicBezTo>
                  <a:cubicBezTo>
                    <a:pt x="1299" y="380"/>
                    <a:pt x="2186" y="1267"/>
                    <a:pt x="2186" y="2407"/>
                  </a:cubicBezTo>
                  <a:cubicBezTo>
                    <a:pt x="2186" y="2502"/>
                    <a:pt x="2281" y="2597"/>
                    <a:pt x="2376" y="2597"/>
                  </a:cubicBezTo>
                  <a:cubicBezTo>
                    <a:pt x="2471" y="2597"/>
                    <a:pt x="2566" y="2502"/>
                    <a:pt x="2566" y="2407"/>
                  </a:cubicBezTo>
                  <a:cubicBezTo>
                    <a:pt x="2566" y="1077"/>
                    <a:pt x="1489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36"/>
            <p:cNvSpPr/>
            <p:nvPr/>
          </p:nvSpPr>
          <p:spPr>
            <a:xfrm>
              <a:off x="2144600" y="2931500"/>
              <a:ext cx="159950" cy="293750"/>
            </a:xfrm>
            <a:custGeom>
              <a:avLst/>
              <a:gdLst/>
              <a:ahLst/>
              <a:cxnLst/>
              <a:rect l="l" t="t" r="r" b="b"/>
              <a:pathLst>
                <a:path w="6398" h="11750" extrusionOk="0">
                  <a:moveTo>
                    <a:pt x="190" y="1"/>
                  </a:moveTo>
                  <a:cubicBezTo>
                    <a:pt x="63" y="1"/>
                    <a:pt x="0" y="96"/>
                    <a:pt x="0" y="222"/>
                  </a:cubicBezTo>
                  <a:cubicBezTo>
                    <a:pt x="0" y="856"/>
                    <a:pt x="63" y="1489"/>
                    <a:pt x="158" y="2122"/>
                  </a:cubicBezTo>
                  <a:cubicBezTo>
                    <a:pt x="190" y="2217"/>
                    <a:pt x="253" y="2281"/>
                    <a:pt x="348" y="2281"/>
                  </a:cubicBezTo>
                  <a:lnTo>
                    <a:pt x="380" y="2281"/>
                  </a:lnTo>
                  <a:cubicBezTo>
                    <a:pt x="475" y="2281"/>
                    <a:pt x="570" y="2154"/>
                    <a:pt x="538" y="2059"/>
                  </a:cubicBezTo>
                  <a:cubicBezTo>
                    <a:pt x="443" y="1457"/>
                    <a:pt x="380" y="824"/>
                    <a:pt x="380" y="191"/>
                  </a:cubicBezTo>
                  <a:cubicBezTo>
                    <a:pt x="380" y="96"/>
                    <a:pt x="285" y="1"/>
                    <a:pt x="190" y="1"/>
                  </a:cubicBezTo>
                  <a:close/>
                  <a:moveTo>
                    <a:pt x="779" y="3761"/>
                  </a:moveTo>
                  <a:cubicBezTo>
                    <a:pt x="762" y="3761"/>
                    <a:pt x="745" y="3764"/>
                    <a:pt x="729" y="3769"/>
                  </a:cubicBezTo>
                  <a:cubicBezTo>
                    <a:pt x="634" y="3801"/>
                    <a:pt x="570" y="3896"/>
                    <a:pt x="602" y="3991"/>
                  </a:cubicBezTo>
                  <a:cubicBezTo>
                    <a:pt x="792" y="4624"/>
                    <a:pt x="1014" y="5226"/>
                    <a:pt x="1267" y="5796"/>
                  </a:cubicBezTo>
                  <a:cubicBezTo>
                    <a:pt x="1299" y="5859"/>
                    <a:pt x="1362" y="5923"/>
                    <a:pt x="1425" y="5923"/>
                  </a:cubicBezTo>
                  <a:cubicBezTo>
                    <a:pt x="1457" y="5923"/>
                    <a:pt x="1489" y="5891"/>
                    <a:pt x="1520" y="5891"/>
                  </a:cubicBezTo>
                  <a:cubicBezTo>
                    <a:pt x="1615" y="5859"/>
                    <a:pt x="1647" y="5733"/>
                    <a:pt x="1615" y="5638"/>
                  </a:cubicBezTo>
                  <a:cubicBezTo>
                    <a:pt x="1362" y="5068"/>
                    <a:pt x="1140" y="4498"/>
                    <a:pt x="950" y="3896"/>
                  </a:cubicBezTo>
                  <a:cubicBezTo>
                    <a:pt x="924" y="3818"/>
                    <a:pt x="855" y="3761"/>
                    <a:pt x="779" y="3761"/>
                  </a:cubicBezTo>
                  <a:close/>
                  <a:moveTo>
                    <a:pt x="2298" y="7209"/>
                  </a:moveTo>
                  <a:cubicBezTo>
                    <a:pt x="2270" y="7209"/>
                    <a:pt x="2242" y="7213"/>
                    <a:pt x="2217" y="7221"/>
                  </a:cubicBezTo>
                  <a:cubicBezTo>
                    <a:pt x="2154" y="7284"/>
                    <a:pt x="2122" y="7411"/>
                    <a:pt x="2154" y="7506"/>
                  </a:cubicBezTo>
                  <a:cubicBezTo>
                    <a:pt x="2502" y="8044"/>
                    <a:pt x="2882" y="8583"/>
                    <a:pt x="3294" y="9058"/>
                  </a:cubicBezTo>
                  <a:cubicBezTo>
                    <a:pt x="3325" y="9121"/>
                    <a:pt x="3357" y="9121"/>
                    <a:pt x="3420" y="9121"/>
                  </a:cubicBezTo>
                  <a:cubicBezTo>
                    <a:pt x="3452" y="9121"/>
                    <a:pt x="3515" y="9121"/>
                    <a:pt x="3547" y="9090"/>
                  </a:cubicBezTo>
                  <a:cubicBezTo>
                    <a:pt x="3642" y="9026"/>
                    <a:pt x="3642" y="8900"/>
                    <a:pt x="3579" y="8836"/>
                  </a:cubicBezTo>
                  <a:cubicBezTo>
                    <a:pt x="3167" y="8329"/>
                    <a:pt x="2819" y="7823"/>
                    <a:pt x="2502" y="7284"/>
                  </a:cubicBezTo>
                  <a:cubicBezTo>
                    <a:pt x="2456" y="7238"/>
                    <a:pt x="2375" y="7209"/>
                    <a:pt x="2298" y="7209"/>
                  </a:cubicBezTo>
                  <a:close/>
                  <a:moveTo>
                    <a:pt x="4715" y="10150"/>
                  </a:moveTo>
                  <a:cubicBezTo>
                    <a:pt x="4663" y="10150"/>
                    <a:pt x="4608" y="10166"/>
                    <a:pt x="4560" y="10198"/>
                  </a:cubicBezTo>
                  <a:cubicBezTo>
                    <a:pt x="4497" y="10293"/>
                    <a:pt x="4497" y="10420"/>
                    <a:pt x="4592" y="10483"/>
                  </a:cubicBezTo>
                  <a:cubicBezTo>
                    <a:pt x="5036" y="10926"/>
                    <a:pt x="5542" y="11338"/>
                    <a:pt x="6049" y="11718"/>
                  </a:cubicBezTo>
                  <a:cubicBezTo>
                    <a:pt x="6081" y="11718"/>
                    <a:pt x="6144" y="11750"/>
                    <a:pt x="6176" y="11750"/>
                  </a:cubicBezTo>
                  <a:cubicBezTo>
                    <a:pt x="6239" y="11750"/>
                    <a:pt x="6302" y="11718"/>
                    <a:pt x="6334" y="11655"/>
                  </a:cubicBezTo>
                  <a:cubicBezTo>
                    <a:pt x="6397" y="11591"/>
                    <a:pt x="6366" y="11465"/>
                    <a:pt x="6271" y="11401"/>
                  </a:cubicBezTo>
                  <a:cubicBezTo>
                    <a:pt x="5764" y="11021"/>
                    <a:pt x="5289" y="10641"/>
                    <a:pt x="4845" y="10198"/>
                  </a:cubicBezTo>
                  <a:cubicBezTo>
                    <a:pt x="4814" y="10166"/>
                    <a:pt x="4766" y="10150"/>
                    <a:pt x="4715" y="1015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36"/>
            <p:cNvSpPr/>
            <p:nvPr/>
          </p:nvSpPr>
          <p:spPr>
            <a:xfrm>
              <a:off x="2729675" y="2921200"/>
              <a:ext cx="152050" cy="297725"/>
            </a:xfrm>
            <a:custGeom>
              <a:avLst/>
              <a:gdLst/>
              <a:ahLst/>
              <a:cxnLst/>
              <a:rect l="l" t="t" r="r" b="b"/>
              <a:pathLst>
                <a:path w="6082" h="11909" extrusionOk="0">
                  <a:moveTo>
                    <a:pt x="5891" y="1"/>
                  </a:moveTo>
                  <a:cubicBezTo>
                    <a:pt x="5796" y="1"/>
                    <a:pt x="5701" y="96"/>
                    <a:pt x="5701" y="191"/>
                  </a:cubicBezTo>
                  <a:cubicBezTo>
                    <a:pt x="5701" y="824"/>
                    <a:pt x="5669" y="1458"/>
                    <a:pt x="5574" y="2059"/>
                  </a:cubicBezTo>
                  <a:cubicBezTo>
                    <a:pt x="5574" y="2154"/>
                    <a:pt x="5638" y="2281"/>
                    <a:pt x="5733" y="2281"/>
                  </a:cubicBezTo>
                  <a:lnTo>
                    <a:pt x="5764" y="2281"/>
                  </a:lnTo>
                  <a:cubicBezTo>
                    <a:pt x="5859" y="2281"/>
                    <a:pt x="5954" y="2218"/>
                    <a:pt x="5954" y="2123"/>
                  </a:cubicBezTo>
                  <a:cubicBezTo>
                    <a:pt x="6049" y="1489"/>
                    <a:pt x="6081" y="824"/>
                    <a:pt x="6081" y="191"/>
                  </a:cubicBezTo>
                  <a:cubicBezTo>
                    <a:pt x="6081" y="96"/>
                    <a:pt x="5986" y="1"/>
                    <a:pt x="5891" y="1"/>
                  </a:cubicBezTo>
                  <a:close/>
                  <a:moveTo>
                    <a:pt x="5398" y="3761"/>
                  </a:moveTo>
                  <a:cubicBezTo>
                    <a:pt x="5321" y="3761"/>
                    <a:pt x="5252" y="3818"/>
                    <a:pt x="5226" y="3896"/>
                  </a:cubicBezTo>
                  <a:cubicBezTo>
                    <a:pt x="5068" y="4498"/>
                    <a:pt x="4846" y="5100"/>
                    <a:pt x="4624" y="5670"/>
                  </a:cubicBezTo>
                  <a:cubicBezTo>
                    <a:pt x="4561" y="5765"/>
                    <a:pt x="4624" y="5891"/>
                    <a:pt x="4719" y="5923"/>
                  </a:cubicBezTo>
                  <a:lnTo>
                    <a:pt x="4783" y="5923"/>
                  </a:lnTo>
                  <a:cubicBezTo>
                    <a:pt x="4846" y="5923"/>
                    <a:pt x="4941" y="5891"/>
                    <a:pt x="4973" y="5828"/>
                  </a:cubicBezTo>
                  <a:cubicBezTo>
                    <a:pt x="5194" y="5226"/>
                    <a:pt x="5416" y="4625"/>
                    <a:pt x="5574" y="3991"/>
                  </a:cubicBezTo>
                  <a:cubicBezTo>
                    <a:pt x="5606" y="3896"/>
                    <a:pt x="5543" y="3801"/>
                    <a:pt x="5448" y="3769"/>
                  </a:cubicBezTo>
                  <a:cubicBezTo>
                    <a:pt x="5431" y="3764"/>
                    <a:pt x="5414" y="3761"/>
                    <a:pt x="5398" y="3761"/>
                  </a:cubicBezTo>
                  <a:close/>
                  <a:moveTo>
                    <a:pt x="3946" y="7252"/>
                  </a:moveTo>
                  <a:cubicBezTo>
                    <a:pt x="3877" y="7252"/>
                    <a:pt x="3810" y="7287"/>
                    <a:pt x="3769" y="7348"/>
                  </a:cubicBezTo>
                  <a:cubicBezTo>
                    <a:pt x="3484" y="7886"/>
                    <a:pt x="3136" y="8425"/>
                    <a:pt x="2756" y="8900"/>
                  </a:cubicBezTo>
                  <a:cubicBezTo>
                    <a:pt x="2692" y="8995"/>
                    <a:pt x="2692" y="9121"/>
                    <a:pt x="2787" y="9185"/>
                  </a:cubicBezTo>
                  <a:cubicBezTo>
                    <a:pt x="2819" y="9216"/>
                    <a:pt x="2851" y="9216"/>
                    <a:pt x="2882" y="9216"/>
                  </a:cubicBezTo>
                  <a:cubicBezTo>
                    <a:pt x="2946" y="9216"/>
                    <a:pt x="3009" y="9185"/>
                    <a:pt x="3041" y="9153"/>
                  </a:cubicBezTo>
                  <a:cubicBezTo>
                    <a:pt x="3452" y="8646"/>
                    <a:pt x="3801" y="8108"/>
                    <a:pt x="4118" y="7538"/>
                  </a:cubicBezTo>
                  <a:cubicBezTo>
                    <a:pt x="4181" y="7443"/>
                    <a:pt x="4149" y="7348"/>
                    <a:pt x="4054" y="7285"/>
                  </a:cubicBezTo>
                  <a:cubicBezTo>
                    <a:pt x="4021" y="7262"/>
                    <a:pt x="3983" y="7252"/>
                    <a:pt x="3946" y="7252"/>
                  </a:cubicBezTo>
                  <a:close/>
                  <a:moveTo>
                    <a:pt x="1647" y="10277"/>
                  </a:moveTo>
                  <a:cubicBezTo>
                    <a:pt x="1600" y="10277"/>
                    <a:pt x="1552" y="10293"/>
                    <a:pt x="1521" y="10325"/>
                  </a:cubicBezTo>
                  <a:cubicBezTo>
                    <a:pt x="1077" y="10768"/>
                    <a:pt x="602" y="11180"/>
                    <a:pt x="96" y="11560"/>
                  </a:cubicBezTo>
                  <a:cubicBezTo>
                    <a:pt x="32" y="11623"/>
                    <a:pt x="1" y="11750"/>
                    <a:pt x="64" y="11813"/>
                  </a:cubicBezTo>
                  <a:cubicBezTo>
                    <a:pt x="96" y="11877"/>
                    <a:pt x="159" y="11908"/>
                    <a:pt x="222" y="11908"/>
                  </a:cubicBezTo>
                  <a:cubicBezTo>
                    <a:pt x="254" y="11908"/>
                    <a:pt x="317" y="11877"/>
                    <a:pt x="349" y="11877"/>
                  </a:cubicBezTo>
                  <a:cubicBezTo>
                    <a:pt x="856" y="11465"/>
                    <a:pt x="1331" y="11053"/>
                    <a:pt x="1774" y="10578"/>
                  </a:cubicBezTo>
                  <a:cubicBezTo>
                    <a:pt x="1869" y="10515"/>
                    <a:pt x="1869" y="10388"/>
                    <a:pt x="1774" y="10325"/>
                  </a:cubicBezTo>
                  <a:cubicBezTo>
                    <a:pt x="1742" y="10293"/>
                    <a:pt x="1695" y="10277"/>
                    <a:pt x="1647" y="10277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36"/>
            <p:cNvSpPr/>
            <p:nvPr/>
          </p:nvSpPr>
          <p:spPr>
            <a:xfrm>
              <a:off x="2336200" y="2557800"/>
              <a:ext cx="330950" cy="52275"/>
            </a:xfrm>
            <a:custGeom>
              <a:avLst/>
              <a:gdLst/>
              <a:ahLst/>
              <a:cxnLst/>
              <a:rect l="l" t="t" r="r" b="b"/>
              <a:pathLst>
                <a:path w="13238" h="2091" extrusionOk="0">
                  <a:moveTo>
                    <a:pt x="7506" y="1"/>
                  </a:moveTo>
                  <a:cubicBezTo>
                    <a:pt x="7411" y="1"/>
                    <a:pt x="7316" y="64"/>
                    <a:pt x="7316" y="159"/>
                  </a:cubicBezTo>
                  <a:cubicBezTo>
                    <a:pt x="7316" y="286"/>
                    <a:pt x="7411" y="349"/>
                    <a:pt x="7506" y="381"/>
                  </a:cubicBezTo>
                  <a:cubicBezTo>
                    <a:pt x="8139" y="381"/>
                    <a:pt x="8772" y="444"/>
                    <a:pt x="9374" y="539"/>
                  </a:cubicBezTo>
                  <a:lnTo>
                    <a:pt x="9406" y="539"/>
                  </a:lnTo>
                  <a:cubicBezTo>
                    <a:pt x="9501" y="539"/>
                    <a:pt x="9564" y="476"/>
                    <a:pt x="9596" y="381"/>
                  </a:cubicBezTo>
                  <a:cubicBezTo>
                    <a:pt x="9596" y="286"/>
                    <a:pt x="9532" y="191"/>
                    <a:pt x="9437" y="159"/>
                  </a:cubicBezTo>
                  <a:cubicBezTo>
                    <a:pt x="8804" y="64"/>
                    <a:pt x="8171" y="1"/>
                    <a:pt x="7506" y="1"/>
                  </a:cubicBezTo>
                  <a:close/>
                  <a:moveTo>
                    <a:pt x="5643" y="58"/>
                  </a:moveTo>
                  <a:cubicBezTo>
                    <a:pt x="5631" y="58"/>
                    <a:pt x="5618" y="60"/>
                    <a:pt x="5605" y="64"/>
                  </a:cubicBezTo>
                  <a:cubicBezTo>
                    <a:pt x="4972" y="128"/>
                    <a:pt x="4339" y="223"/>
                    <a:pt x="3705" y="349"/>
                  </a:cubicBezTo>
                  <a:cubicBezTo>
                    <a:pt x="3610" y="381"/>
                    <a:pt x="3547" y="508"/>
                    <a:pt x="3579" y="603"/>
                  </a:cubicBezTo>
                  <a:cubicBezTo>
                    <a:pt x="3579" y="698"/>
                    <a:pt x="3674" y="729"/>
                    <a:pt x="3737" y="729"/>
                  </a:cubicBezTo>
                  <a:lnTo>
                    <a:pt x="3800" y="729"/>
                  </a:lnTo>
                  <a:cubicBezTo>
                    <a:pt x="4402" y="603"/>
                    <a:pt x="5004" y="508"/>
                    <a:pt x="5637" y="444"/>
                  </a:cubicBezTo>
                  <a:cubicBezTo>
                    <a:pt x="5732" y="413"/>
                    <a:pt x="5827" y="318"/>
                    <a:pt x="5795" y="223"/>
                  </a:cubicBezTo>
                  <a:cubicBezTo>
                    <a:pt x="5795" y="140"/>
                    <a:pt x="5724" y="58"/>
                    <a:pt x="5643" y="58"/>
                  </a:cubicBezTo>
                  <a:close/>
                  <a:moveTo>
                    <a:pt x="11256" y="594"/>
                  </a:moveTo>
                  <a:cubicBezTo>
                    <a:pt x="11179" y="594"/>
                    <a:pt x="11110" y="651"/>
                    <a:pt x="11084" y="729"/>
                  </a:cubicBezTo>
                  <a:cubicBezTo>
                    <a:pt x="11053" y="824"/>
                    <a:pt x="11116" y="951"/>
                    <a:pt x="11211" y="983"/>
                  </a:cubicBezTo>
                  <a:cubicBezTo>
                    <a:pt x="11781" y="1141"/>
                    <a:pt x="12383" y="1363"/>
                    <a:pt x="12953" y="1616"/>
                  </a:cubicBezTo>
                  <a:cubicBezTo>
                    <a:pt x="12984" y="1648"/>
                    <a:pt x="13016" y="1648"/>
                    <a:pt x="13048" y="1648"/>
                  </a:cubicBezTo>
                  <a:cubicBezTo>
                    <a:pt x="13111" y="1648"/>
                    <a:pt x="13174" y="1616"/>
                    <a:pt x="13206" y="1521"/>
                  </a:cubicBezTo>
                  <a:cubicBezTo>
                    <a:pt x="13238" y="1426"/>
                    <a:pt x="13206" y="1331"/>
                    <a:pt x="13111" y="1268"/>
                  </a:cubicBezTo>
                  <a:cubicBezTo>
                    <a:pt x="12541" y="1014"/>
                    <a:pt x="11939" y="793"/>
                    <a:pt x="11306" y="603"/>
                  </a:cubicBezTo>
                  <a:cubicBezTo>
                    <a:pt x="11289" y="597"/>
                    <a:pt x="11272" y="594"/>
                    <a:pt x="11256" y="594"/>
                  </a:cubicBezTo>
                  <a:close/>
                  <a:moveTo>
                    <a:pt x="1921" y="911"/>
                  </a:moveTo>
                  <a:cubicBezTo>
                    <a:pt x="1903" y="911"/>
                    <a:pt x="1885" y="914"/>
                    <a:pt x="1869" y="919"/>
                  </a:cubicBezTo>
                  <a:cubicBezTo>
                    <a:pt x="1267" y="1141"/>
                    <a:pt x="697" y="1426"/>
                    <a:pt x="127" y="1711"/>
                  </a:cubicBezTo>
                  <a:cubicBezTo>
                    <a:pt x="32" y="1774"/>
                    <a:pt x="0" y="1901"/>
                    <a:pt x="32" y="1996"/>
                  </a:cubicBezTo>
                  <a:cubicBezTo>
                    <a:pt x="63" y="2059"/>
                    <a:pt x="127" y="2091"/>
                    <a:pt x="222" y="2091"/>
                  </a:cubicBezTo>
                  <a:cubicBezTo>
                    <a:pt x="253" y="2091"/>
                    <a:pt x="253" y="2059"/>
                    <a:pt x="285" y="2059"/>
                  </a:cubicBezTo>
                  <a:cubicBezTo>
                    <a:pt x="855" y="1774"/>
                    <a:pt x="1425" y="1521"/>
                    <a:pt x="1995" y="1299"/>
                  </a:cubicBezTo>
                  <a:cubicBezTo>
                    <a:pt x="2090" y="1236"/>
                    <a:pt x="2154" y="1141"/>
                    <a:pt x="2122" y="1046"/>
                  </a:cubicBezTo>
                  <a:cubicBezTo>
                    <a:pt x="2096" y="968"/>
                    <a:pt x="2005" y="911"/>
                    <a:pt x="1921" y="91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36"/>
            <p:cNvSpPr/>
            <p:nvPr/>
          </p:nvSpPr>
          <p:spPr>
            <a:xfrm>
              <a:off x="2610125" y="2667075"/>
              <a:ext cx="247825" cy="247825"/>
            </a:xfrm>
            <a:custGeom>
              <a:avLst/>
              <a:gdLst/>
              <a:ahLst/>
              <a:cxnLst/>
              <a:rect l="l" t="t" r="r" b="b"/>
              <a:pathLst>
                <a:path w="9913" h="9913" extrusionOk="0">
                  <a:moveTo>
                    <a:pt x="4973" y="0"/>
                  </a:moveTo>
                  <a:cubicBezTo>
                    <a:pt x="2217" y="0"/>
                    <a:pt x="1" y="2217"/>
                    <a:pt x="1" y="4940"/>
                  </a:cubicBezTo>
                  <a:cubicBezTo>
                    <a:pt x="1" y="7696"/>
                    <a:pt x="2217" y="9912"/>
                    <a:pt x="4973" y="9912"/>
                  </a:cubicBezTo>
                  <a:cubicBezTo>
                    <a:pt x="7696" y="9912"/>
                    <a:pt x="9913" y="7696"/>
                    <a:pt x="9913" y="4940"/>
                  </a:cubicBezTo>
                  <a:cubicBezTo>
                    <a:pt x="9913" y="2217"/>
                    <a:pt x="7696" y="0"/>
                    <a:pt x="49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36"/>
            <p:cNvSpPr/>
            <p:nvPr/>
          </p:nvSpPr>
          <p:spPr>
            <a:xfrm>
              <a:off x="2727300" y="2664700"/>
              <a:ext cx="135400" cy="254950"/>
            </a:xfrm>
            <a:custGeom>
              <a:avLst/>
              <a:gdLst/>
              <a:ahLst/>
              <a:cxnLst/>
              <a:rect l="l" t="t" r="r" b="b"/>
              <a:pathLst>
                <a:path w="5416" h="10198" extrusionOk="0">
                  <a:moveTo>
                    <a:pt x="1362" y="0"/>
                  </a:moveTo>
                  <a:cubicBezTo>
                    <a:pt x="1267" y="0"/>
                    <a:pt x="1172" y="63"/>
                    <a:pt x="1141" y="158"/>
                  </a:cubicBezTo>
                  <a:cubicBezTo>
                    <a:pt x="1109" y="253"/>
                    <a:pt x="1172" y="348"/>
                    <a:pt x="1299" y="380"/>
                  </a:cubicBezTo>
                  <a:cubicBezTo>
                    <a:pt x="1584" y="443"/>
                    <a:pt x="1869" y="539"/>
                    <a:pt x="2122" y="634"/>
                  </a:cubicBezTo>
                  <a:cubicBezTo>
                    <a:pt x="2692" y="887"/>
                    <a:pt x="3199" y="1235"/>
                    <a:pt x="3642" y="1679"/>
                  </a:cubicBezTo>
                  <a:cubicBezTo>
                    <a:pt x="4086" y="2090"/>
                    <a:pt x="4434" y="2629"/>
                    <a:pt x="4656" y="3167"/>
                  </a:cubicBezTo>
                  <a:cubicBezTo>
                    <a:pt x="4909" y="3769"/>
                    <a:pt x="5036" y="4402"/>
                    <a:pt x="5036" y="5035"/>
                  </a:cubicBezTo>
                  <a:cubicBezTo>
                    <a:pt x="5036" y="5669"/>
                    <a:pt x="4909" y="6302"/>
                    <a:pt x="4656" y="6872"/>
                  </a:cubicBezTo>
                  <a:cubicBezTo>
                    <a:pt x="4434" y="7442"/>
                    <a:pt x="4086" y="7949"/>
                    <a:pt x="3642" y="8392"/>
                  </a:cubicBezTo>
                  <a:cubicBezTo>
                    <a:pt x="3199" y="8836"/>
                    <a:pt x="2692" y="9184"/>
                    <a:pt x="2122" y="9437"/>
                  </a:cubicBezTo>
                  <a:cubicBezTo>
                    <a:pt x="1552" y="9691"/>
                    <a:pt x="919" y="9817"/>
                    <a:pt x="286" y="9817"/>
                  </a:cubicBezTo>
                  <a:lnTo>
                    <a:pt x="191" y="9817"/>
                  </a:lnTo>
                  <a:cubicBezTo>
                    <a:pt x="96" y="9817"/>
                    <a:pt x="1" y="9881"/>
                    <a:pt x="1" y="9976"/>
                  </a:cubicBezTo>
                  <a:cubicBezTo>
                    <a:pt x="1" y="10103"/>
                    <a:pt x="96" y="10166"/>
                    <a:pt x="191" y="10198"/>
                  </a:cubicBezTo>
                  <a:lnTo>
                    <a:pt x="286" y="10198"/>
                  </a:lnTo>
                  <a:cubicBezTo>
                    <a:pt x="951" y="10198"/>
                    <a:pt x="1647" y="10039"/>
                    <a:pt x="2281" y="9786"/>
                  </a:cubicBezTo>
                  <a:cubicBezTo>
                    <a:pt x="2882" y="9532"/>
                    <a:pt x="3421" y="9152"/>
                    <a:pt x="3896" y="8677"/>
                  </a:cubicBezTo>
                  <a:cubicBezTo>
                    <a:pt x="4371" y="8202"/>
                    <a:pt x="4751" y="7664"/>
                    <a:pt x="5004" y="7031"/>
                  </a:cubicBezTo>
                  <a:cubicBezTo>
                    <a:pt x="5289" y="6397"/>
                    <a:pt x="5416" y="5732"/>
                    <a:pt x="5416" y="5035"/>
                  </a:cubicBezTo>
                  <a:cubicBezTo>
                    <a:pt x="5416" y="4339"/>
                    <a:pt x="5289" y="3674"/>
                    <a:pt x="5004" y="3040"/>
                  </a:cubicBezTo>
                  <a:cubicBezTo>
                    <a:pt x="4751" y="2439"/>
                    <a:pt x="4371" y="1869"/>
                    <a:pt x="3896" y="1394"/>
                  </a:cubicBezTo>
                  <a:cubicBezTo>
                    <a:pt x="3452" y="919"/>
                    <a:pt x="2882" y="570"/>
                    <a:pt x="2281" y="285"/>
                  </a:cubicBezTo>
                  <a:cubicBezTo>
                    <a:pt x="1996" y="158"/>
                    <a:pt x="1679" y="63"/>
                    <a:pt x="136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36"/>
            <p:cNvSpPr/>
            <p:nvPr/>
          </p:nvSpPr>
          <p:spPr>
            <a:xfrm>
              <a:off x="2605375" y="2662325"/>
              <a:ext cx="133825" cy="254950"/>
            </a:xfrm>
            <a:custGeom>
              <a:avLst/>
              <a:gdLst/>
              <a:ahLst/>
              <a:cxnLst/>
              <a:rect l="l" t="t" r="r" b="b"/>
              <a:pathLst>
                <a:path w="5353" h="10198" extrusionOk="0">
                  <a:moveTo>
                    <a:pt x="5163" y="0"/>
                  </a:moveTo>
                  <a:cubicBezTo>
                    <a:pt x="4466" y="0"/>
                    <a:pt x="3801" y="127"/>
                    <a:pt x="3167" y="380"/>
                  </a:cubicBezTo>
                  <a:cubicBezTo>
                    <a:pt x="2534" y="665"/>
                    <a:pt x="1996" y="1014"/>
                    <a:pt x="1521" y="1489"/>
                  </a:cubicBezTo>
                  <a:cubicBezTo>
                    <a:pt x="1046" y="1964"/>
                    <a:pt x="666" y="2502"/>
                    <a:pt x="412" y="3135"/>
                  </a:cubicBezTo>
                  <a:cubicBezTo>
                    <a:pt x="159" y="3769"/>
                    <a:pt x="1" y="4434"/>
                    <a:pt x="1" y="5130"/>
                  </a:cubicBezTo>
                  <a:cubicBezTo>
                    <a:pt x="1" y="5827"/>
                    <a:pt x="159" y="6492"/>
                    <a:pt x="412" y="7126"/>
                  </a:cubicBezTo>
                  <a:cubicBezTo>
                    <a:pt x="666" y="7759"/>
                    <a:pt x="1046" y="8297"/>
                    <a:pt x="1521" y="8772"/>
                  </a:cubicBezTo>
                  <a:cubicBezTo>
                    <a:pt x="1996" y="9247"/>
                    <a:pt x="2534" y="9627"/>
                    <a:pt x="3167" y="9881"/>
                  </a:cubicBezTo>
                  <a:cubicBezTo>
                    <a:pt x="3484" y="10007"/>
                    <a:pt x="3801" y="10102"/>
                    <a:pt x="4149" y="10198"/>
                  </a:cubicBezTo>
                  <a:lnTo>
                    <a:pt x="4213" y="10198"/>
                  </a:lnTo>
                  <a:cubicBezTo>
                    <a:pt x="4276" y="10198"/>
                    <a:pt x="4371" y="10134"/>
                    <a:pt x="4403" y="10039"/>
                  </a:cubicBezTo>
                  <a:cubicBezTo>
                    <a:pt x="4403" y="9912"/>
                    <a:pt x="4339" y="9817"/>
                    <a:pt x="4244" y="9817"/>
                  </a:cubicBezTo>
                  <a:cubicBezTo>
                    <a:pt x="3927" y="9754"/>
                    <a:pt x="3611" y="9659"/>
                    <a:pt x="3294" y="9532"/>
                  </a:cubicBezTo>
                  <a:cubicBezTo>
                    <a:pt x="2724" y="9279"/>
                    <a:pt x="2217" y="8931"/>
                    <a:pt x="1774" y="8487"/>
                  </a:cubicBezTo>
                  <a:cubicBezTo>
                    <a:pt x="1362" y="8076"/>
                    <a:pt x="1014" y="7537"/>
                    <a:pt x="761" y="6999"/>
                  </a:cubicBezTo>
                  <a:cubicBezTo>
                    <a:pt x="507" y="6397"/>
                    <a:pt x="381" y="5764"/>
                    <a:pt x="381" y="5130"/>
                  </a:cubicBezTo>
                  <a:cubicBezTo>
                    <a:pt x="381" y="4497"/>
                    <a:pt x="507" y="3864"/>
                    <a:pt x="761" y="3294"/>
                  </a:cubicBezTo>
                  <a:cubicBezTo>
                    <a:pt x="1014" y="2724"/>
                    <a:pt x="1331" y="2217"/>
                    <a:pt x="1774" y="1774"/>
                  </a:cubicBezTo>
                  <a:cubicBezTo>
                    <a:pt x="2217" y="1330"/>
                    <a:pt x="2724" y="982"/>
                    <a:pt x="3294" y="729"/>
                  </a:cubicBezTo>
                  <a:cubicBezTo>
                    <a:pt x="3896" y="507"/>
                    <a:pt x="4529" y="380"/>
                    <a:pt x="5163" y="380"/>
                  </a:cubicBezTo>
                  <a:cubicBezTo>
                    <a:pt x="5258" y="380"/>
                    <a:pt x="5353" y="285"/>
                    <a:pt x="5353" y="190"/>
                  </a:cubicBezTo>
                  <a:cubicBezTo>
                    <a:pt x="5353" y="63"/>
                    <a:pt x="5258" y="0"/>
                    <a:pt x="516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36"/>
            <p:cNvSpPr/>
            <p:nvPr/>
          </p:nvSpPr>
          <p:spPr>
            <a:xfrm>
              <a:off x="2674250" y="2790575"/>
              <a:ext cx="219350" cy="175775"/>
            </a:xfrm>
            <a:custGeom>
              <a:avLst/>
              <a:gdLst/>
              <a:ahLst/>
              <a:cxnLst/>
              <a:rect l="l" t="t" r="r" b="b"/>
              <a:pathLst>
                <a:path w="8774" h="7031" extrusionOk="0">
                  <a:moveTo>
                    <a:pt x="7348" y="0"/>
                  </a:moveTo>
                  <a:cubicBezTo>
                    <a:pt x="7348" y="666"/>
                    <a:pt x="7221" y="1331"/>
                    <a:pt x="6968" y="1932"/>
                  </a:cubicBezTo>
                  <a:cubicBezTo>
                    <a:pt x="6715" y="2502"/>
                    <a:pt x="6366" y="3041"/>
                    <a:pt x="5891" y="3484"/>
                  </a:cubicBezTo>
                  <a:cubicBezTo>
                    <a:pt x="5448" y="3959"/>
                    <a:pt x="4909" y="4307"/>
                    <a:pt x="4339" y="4561"/>
                  </a:cubicBezTo>
                  <a:cubicBezTo>
                    <a:pt x="3738" y="4814"/>
                    <a:pt x="3073" y="4941"/>
                    <a:pt x="2408" y="4941"/>
                  </a:cubicBezTo>
                  <a:lnTo>
                    <a:pt x="2313" y="4941"/>
                  </a:lnTo>
                  <a:lnTo>
                    <a:pt x="2313" y="4339"/>
                  </a:lnTo>
                  <a:lnTo>
                    <a:pt x="1" y="5701"/>
                  </a:lnTo>
                  <a:lnTo>
                    <a:pt x="2313" y="7031"/>
                  </a:lnTo>
                  <a:lnTo>
                    <a:pt x="2313" y="6366"/>
                  </a:lnTo>
                  <a:lnTo>
                    <a:pt x="2408" y="6366"/>
                  </a:lnTo>
                  <a:cubicBezTo>
                    <a:pt x="3294" y="6366"/>
                    <a:pt x="4118" y="6208"/>
                    <a:pt x="4878" y="5859"/>
                  </a:cubicBezTo>
                  <a:cubicBezTo>
                    <a:pt x="5638" y="5543"/>
                    <a:pt x="6335" y="5099"/>
                    <a:pt x="6905" y="4497"/>
                  </a:cubicBezTo>
                  <a:cubicBezTo>
                    <a:pt x="7475" y="3927"/>
                    <a:pt x="7950" y="3231"/>
                    <a:pt x="8266" y="2471"/>
                  </a:cubicBezTo>
                  <a:cubicBezTo>
                    <a:pt x="8615" y="1711"/>
                    <a:pt x="8773" y="887"/>
                    <a:pt x="8773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36"/>
            <p:cNvSpPr/>
            <p:nvPr/>
          </p:nvSpPr>
          <p:spPr>
            <a:xfrm>
              <a:off x="2669500" y="2785825"/>
              <a:ext cx="228850" cy="185275"/>
            </a:xfrm>
            <a:custGeom>
              <a:avLst/>
              <a:gdLst/>
              <a:ahLst/>
              <a:cxnLst/>
              <a:rect l="l" t="t" r="r" b="b"/>
              <a:pathLst>
                <a:path w="9154" h="7411" extrusionOk="0">
                  <a:moveTo>
                    <a:pt x="7538" y="0"/>
                  </a:moveTo>
                  <a:cubicBezTo>
                    <a:pt x="7443" y="0"/>
                    <a:pt x="7348" y="95"/>
                    <a:pt x="7348" y="190"/>
                  </a:cubicBezTo>
                  <a:cubicBezTo>
                    <a:pt x="7348" y="824"/>
                    <a:pt x="7221" y="1457"/>
                    <a:pt x="6968" y="2059"/>
                  </a:cubicBezTo>
                  <a:cubicBezTo>
                    <a:pt x="6746" y="2597"/>
                    <a:pt x="6398" y="3136"/>
                    <a:pt x="5954" y="3547"/>
                  </a:cubicBezTo>
                  <a:cubicBezTo>
                    <a:pt x="5511" y="3991"/>
                    <a:pt x="5004" y="4339"/>
                    <a:pt x="4434" y="4592"/>
                  </a:cubicBezTo>
                  <a:cubicBezTo>
                    <a:pt x="3896" y="4814"/>
                    <a:pt x="3294" y="4941"/>
                    <a:pt x="2693" y="4941"/>
                  </a:cubicBezTo>
                  <a:lnTo>
                    <a:pt x="2693" y="4561"/>
                  </a:lnTo>
                  <a:cubicBezTo>
                    <a:pt x="2693" y="4466"/>
                    <a:pt x="2661" y="4402"/>
                    <a:pt x="2598" y="4371"/>
                  </a:cubicBezTo>
                  <a:cubicBezTo>
                    <a:pt x="2566" y="4355"/>
                    <a:pt x="2534" y="4347"/>
                    <a:pt x="2503" y="4347"/>
                  </a:cubicBezTo>
                  <a:cubicBezTo>
                    <a:pt x="2471" y="4347"/>
                    <a:pt x="2439" y="4355"/>
                    <a:pt x="2408" y="4371"/>
                  </a:cubicBezTo>
                  <a:lnTo>
                    <a:pt x="96" y="5733"/>
                  </a:lnTo>
                  <a:cubicBezTo>
                    <a:pt x="32" y="5764"/>
                    <a:pt x="1" y="5828"/>
                    <a:pt x="1" y="5891"/>
                  </a:cubicBezTo>
                  <a:cubicBezTo>
                    <a:pt x="1" y="5954"/>
                    <a:pt x="32" y="6018"/>
                    <a:pt x="96" y="6049"/>
                  </a:cubicBezTo>
                  <a:lnTo>
                    <a:pt x="2408" y="7379"/>
                  </a:lnTo>
                  <a:cubicBezTo>
                    <a:pt x="2439" y="7411"/>
                    <a:pt x="2471" y="7411"/>
                    <a:pt x="2503" y="7411"/>
                  </a:cubicBezTo>
                  <a:cubicBezTo>
                    <a:pt x="2534" y="7411"/>
                    <a:pt x="2566" y="7411"/>
                    <a:pt x="2629" y="7379"/>
                  </a:cubicBezTo>
                  <a:cubicBezTo>
                    <a:pt x="2661" y="7348"/>
                    <a:pt x="2724" y="7284"/>
                    <a:pt x="2724" y="7221"/>
                  </a:cubicBezTo>
                  <a:lnTo>
                    <a:pt x="2724" y="6778"/>
                  </a:lnTo>
                  <a:cubicBezTo>
                    <a:pt x="3548" y="6746"/>
                    <a:pt x="4371" y="6588"/>
                    <a:pt x="5163" y="6239"/>
                  </a:cubicBezTo>
                  <a:cubicBezTo>
                    <a:pt x="5923" y="5923"/>
                    <a:pt x="6651" y="5448"/>
                    <a:pt x="7253" y="4846"/>
                  </a:cubicBezTo>
                  <a:cubicBezTo>
                    <a:pt x="7855" y="4244"/>
                    <a:pt x="8330" y="3547"/>
                    <a:pt x="8646" y="2756"/>
                  </a:cubicBezTo>
                  <a:cubicBezTo>
                    <a:pt x="8995" y="1932"/>
                    <a:pt x="9153" y="1077"/>
                    <a:pt x="9153" y="190"/>
                  </a:cubicBezTo>
                  <a:cubicBezTo>
                    <a:pt x="9153" y="95"/>
                    <a:pt x="9090" y="0"/>
                    <a:pt x="8963" y="0"/>
                  </a:cubicBezTo>
                  <a:cubicBezTo>
                    <a:pt x="8868" y="0"/>
                    <a:pt x="8773" y="95"/>
                    <a:pt x="8773" y="190"/>
                  </a:cubicBezTo>
                  <a:cubicBezTo>
                    <a:pt x="8773" y="1014"/>
                    <a:pt x="8615" y="1837"/>
                    <a:pt x="8298" y="2597"/>
                  </a:cubicBezTo>
                  <a:cubicBezTo>
                    <a:pt x="7981" y="3326"/>
                    <a:pt x="7538" y="3991"/>
                    <a:pt x="6968" y="4561"/>
                  </a:cubicBezTo>
                  <a:cubicBezTo>
                    <a:pt x="6398" y="5131"/>
                    <a:pt x="5733" y="5574"/>
                    <a:pt x="5004" y="5891"/>
                  </a:cubicBezTo>
                  <a:cubicBezTo>
                    <a:pt x="4244" y="6208"/>
                    <a:pt x="3421" y="6398"/>
                    <a:pt x="2598" y="6398"/>
                  </a:cubicBezTo>
                  <a:lnTo>
                    <a:pt x="2503" y="6398"/>
                  </a:lnTo>
                  <a:cubicBezTo>
                    <a:pt x="2408" y="6398"/>
                    <a:pt x="2313" y="6461"/>
                    <a:pt x="2313" y="6588"/>
                  </a:cubicBezTo>
                  <a:lnTo>
                    <a:pt x="2313" y="6904"/>
                  </a:lnTo>
                  <a:lnTo>
                    <a:pt x="571" y="5891"/>
                  </a:lnTo>
                  <a:lnTo>
                    <a:pt x="2313" y="4877"/>
                  </a:lnTo>
                  <a:lnTo>
                    <a:pt x="2313" y="5162"/>
                  </a:lnTo>
                  <a:cubicBezTo>
                    <a:pt x="2313" y="5258"/>
                    <a:pt x="2408" y="5321"/>
                    <a:pt x="2503" y="5353"/>
                  </a:cubicBezTo>
                  <a:lnTo>
                    <a:pt x="2598" y="5353"/>
                  </a:lnTo>
                  <a:cubicBezTo>
                    <a:pt x="3294" y="5353"/>
                    <a:pt x="3959" y="5194"/>
                    <a:pt x="4593" y="4941"/>
                  </a:cubicBezTo>
                  <a:cubicBezTo>
                    <a:pt x="5194" y="4687"/>
                    <a:pt x="5764" y="4307"/>
                    <a:pt x="6240" y="3832"/>
                  </a:cubicBezTo>
                  <a:cubicBezTo>
                    <a:pt x="6715" y="3357"/>
                    <a:pt x="7063" y="2819"/>
                    <a:pt x="7348" y="2186"/>
                  </a:cubicBezTo>
                  <a:cubicBezTo>
                    <a:pt x="7601" y="1552"/>
                    <a:pt x="7728" y="887"/>
                    <a:pt x="7728" y="190"/>
                  </a:cubicBezTo>
                  <a:cubicBezTo>
                    <a:pt x="7728" y="95"/>
                    <a:pt x="7633" y="0"/>
                    <a:pt x="753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36"/>
            <p:cNvSpPr/>
            <p:nvPr/>
          </p:nvSpPr>
          <p:spPr>
            <a:xfrm>
              <a:off x="2574500" y="2617975"/>
              <a:ext cx="217750" cy="172625"/>
            </a:xfrm>
            <a:custGeom>
              <a:avLst/>
              <a:gdLst/>
              <a:ahLst/>
              <a:cxnLst/>
              <a:rect l="l" t="t" r="r" b="b"/>
              <a:pathLst>
                <a:path w="8710" h="6905" extrusionOk="0">
                  <a:moveTo>
                    <a:pt x="6398" y="1"/>
                  </a:moveTo>
                  <a:lnTo>
                    <a:pt x="6398" y="444"/>
                  </a:lnTo>
                  <a:lnTo>
                    <a:pt x="6398" y="539"/>
                  </a:lnTo>
                  <a:cubicBezTo>
                    <a:pt x="5511" y="539"/>
                    <a:pt x="4656" y="697"/>
                    <a:pt x="3896" y="1014"/>
                  </a:cubicBezTo>
                  <a:cubicBezTo>
                    <a:pt x="3136" y="1362"/>
                    <a:pt x="2471" y="1806"/>
                    <a:pt x="1869" y="2408"/>
                  </a:cubicBezTo>
                  <a:cubicBezTo>
                    <a:pt x="1299" y="2978"/>
                    <a:pt x="824" y="3643"/>
                    <a:pt x="507" y="4434"/>
                  </a:cubicBezTo>
                  <a:cubicBezTo>
                    <a:pt x="190" y="5194"/>
                    <a:pt x="0" y="6018"/>
                    <a:pt x="0" y="6904"/>
                  </a:cubicBezTo>
                  <a:lnTo>
                    <a:pt x="1426" y="6904"/>
                  </a:lnTo>
                  <a:cubicBezTo>
                    <a:pt x="1426" y="6208"/>
                    <a:pt x="1584" y="5574"/>
                    <a:pt x="1806" y="4973"/>
                  </a:cubicBezTo>
                  <a:cubicBezTo>
                    <a:pt x="2059" y="4371"/>
                    <a:pt x="2439" y="3833"/>
                    <a:pt x="2882" y="3389"/>
                  </a:cubicBezTo>
                  <a:cubicBezTo>
                    <a:pt x="3326" y="2946"/>
                    <a:pt x="3864" y="2598"/>
                    <a:pt x="4466" y="2344"/>
                  </a:cubicBezTo>
                  <a:cubicBezTo>
                    <a:pt x="5067" y="2091"/>
                    <a:pt x="5701" y="1932"/>
                    <a:pt x="6398" y="1932"/>
                  </a:cubicBezTo>
                  <a:lnTo>
                    <a:pt x="6398" y="2661"/>
                  </a:lnTo>
                  <a:lnTo>
                    <a:pt x="8709" y="1331"/>
                  </a:lnTo>
                  <a:lnTo>
                    <a:pt x="6398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36"/>
            <p:cNvSpPr/>
            <p:nvPr/>
          </p:nvSpPr>
          <p:spPr>
            <a:xfrm>
              <a:off x="2569750" y="2612625"/>
              <a:ext cx="227250" cy="182725"/>
            </a:xfrm>
            <a:custGeom>
              <a:avLst/>
              <a:gdLst/>
              <a:ahLst/>
              <a:cxnLst/>
              <a:rect l="l" t="t" r="r" b="b"/>
              <a:pathLst>
                <a:path w="9090" h="7309" extrusionOk="0">
                  <a:moveTo>
                    <a:pt x="6576" y="1"/>
                  </a:moveTo>
                  <a:cubicBezTo>
                    <a:pt x="6540" y="1"/>
                    <a:pt x="6508" y="9"/>
                    <a:pt x="6493" y="25"/>
                  </a:cubicBezTo>
                  <a:cubicBezTo>
                    <a:pt x="6429" y="88"/>
                    <a:pt x="6398" y="151"/>
                    <a:pt x="6398" y="215"/>
                  </a:cubicBezTo>
                  <a:lnTo>
                    <a:pt x="6398" y="531"/>
                  </a:lnTo>
                  <a:cubicBezTo>
                    <a:pt x="5574" y="563"/>
                    <a:pt x="4782" y="753"/>
                    <a:pt x="4022" y="1070"/>
                  </a:cubicBezTo>
                  <a:cubicBezTo>
                    <a:pt x="3231" y="1386"/>
                    <a:pt x="2534" y="1861"/>
                    <a:pt x="1932" y="2463"/>
                  </a:cubicBezTo>
                  <a:cubicBezTo>
                    <a:pt x="1331" y="3065"/>
                    <a:pt x="855" y="3762"/>
                    <a:pt x="507" y="4553"/>
                  </a:cubicBezTo>
                  <a:cubicBezTo>
                    <a:pt x="190" y="5377"/>
                    <a:pt x="0" y="6232"/>
                    <a:pt x="0" y="7118"/>
                  </a:cubicBezTo>
                  <a:cubicBezTo>
                    <a:pt x="0" y="7213"/>
                    <a:pt x="95" y="7308"/>
                    <a:pt x="190" y="7308"/>
                  </a:cubicBezTo>
                  <a:cubicBezTo>
                    <a:pt x="317" y="7308"/>
                    <a:pt x="380" y="7213"/>
                    <a:pt x="380" y="7118"/>
                  </a:cubicBezTo>
                  <a:cubicBezTo>
                    <a:pt x="380" y="6295"/>
                    <a:pt x="539" y="5472"/>
                    <a:pt x="887" y="4712"/>
                  </a:cubicBezTo>
                  <a:cubicBezTo>
                    <a:pt x="1172" y="3983"/>
                    <a:pt x="1616" y="3318"/>
                    <a:pt x="2186" y="2748"/>
                  </a:cubicBezTo>
                  <a:cubicBezTo>
                    <a:pt x="2756" y="2178"/>
                    <a:pt x="3421" y="1735"/>
                    <a:pt x="4181" y="1418"/>
                  </a:cubicBezTo>
                  <a:cubicBezTo>
                    <a:pt x="4941" y="1101"/>
                    <a:pt x="5733" y="943"/>
                    <a:pt x="6588" y="943"/>
                  </a:cubicBezTo>
                  <a:cubicBezTo>
                    <a:pt x="6683" y="943"/>
                    <a:pt x="6778" y="848"/>
                    <a:pt x="6778" y="753"/>
                  </a:cubicBezTo>
                  <a:lnTo>
                    <a:pt x="6778" y="531"/>
                  </a:lnTo>
                  <a:lnTo>
                    <a:pt x="8519" y="1545"/>
                  </a:lnTo>
                  <a:lnTo>
                    <a:pt x="6778" y="2558"/>
                  </a:lnTo>
                  <a:lnTo>
                    <a:pt x="6778" y="2146"/>
                  </a:lnTo>
                  <a:cubicBezTo>
                    <a:pt x="6778" y="2051"/>
                    <a:pt x="6683" y="1956"/>
                    <a:pt x="6588" y="1956"/>
                  </a:cubicBezTo>
                  <a:cubicBezTo>
                    <a:pt x="5891" y="1956"/>
                    <a:pt x="5194" y="2115"/>
                    <a:pt x="4561" y="2368"/>
                  </a:cubicBezTo>
                  <a:cubicBezTo>
                    <a:pt x="3959" y="2622"/>
                    <a:pt x="3421" y="3002"/>
                    <a:pt x="2946" y="3477"/>
                  </a:cubicBezTo>
                  <a:cubicBezTo>
                    <a:pt x="2471" y="3952"/>
                    <a:pt x="2091" y="4490"/>
                    <a:pt x="1837" y="5123"/>
                  </a:cubicBezTo>
                  <a:cubicBezTo>
                    <a:pt x="1552" y="5757"/>
                    <a:pt x="1426" y="6422"/>
                    <a:pt x="1426" y="7118"/>
                  </a:cubicBezTo>
                  <a:cubicBezTo>
                    <a:pt x="1426" y="7213"/>
                    <a:pt x="1521" y="7308"/>
                    <a:pt x="1616" y="7308"/>
                  </a:cubicBezTo>
                  <a:cubicBezTo>
                    <a:pt x="1711" y="7308"/>
                    <a:pt x="1806" y="7213"/>
                    <a:pt x="1806" y="7118"/>
                  </a:cubicBezTo>
                  <a:cubicBezTo>
                    <a:pt x="1806" y="6485"/>
                    <a:pt x="1932" y="5852"/>
                    <a:pt x="2186" y="5250"/>
                  </a:cubicBezTo>
                  <a:cubicBezTo>
                    <a:pt x="2407" y="4680"/>
                    <a:pt x="2756" y="4173"/>
                    <a:pt x="3199" y="3730"/>
                  </a:cubicBezTo>
                  <a:cubicBezTo>
                    <a:pt x="3642" y="3318"/>
                    <a:pt x="4149" y="2970"/>
                    <a:pt x="4719" y="2717"/>
                  </a:cubicBezTo>
                  <a:cubicBezTo>
                    <a:pt x="5257" y="2495"/>
                    <a:pt x="5796" y="2368"/>
                    <a:pt x="6398" y="2336"/>
                  </a:cubicBezTo>
                  <a:lnTo>
                    <a:pt x="6398" y="2875"/>
                  </a:lnTo>
                  <a:cubicBezTo>
                    <a:pt x="6398" y="2938"/>
                    <a:pt x="6429" y="3002"/>
                    <a:pt x="6493" y="3033"/>
                  </a:cubicBezTo>
                  <a:cubicBezTo>
                    <a:pt x="6508" y="3065"/>
                    <a:pt x="6540" y="3081"/>
                    <a:pt x="6576" y="3081"/>
                  </a:cubicBezTo>
                  <a:cubicBezTo>
                    <a:pt x="6611" y="3081"/>
                    <a:pt x="6651" y="3065"/>
                    <a:pt x="6683" y="3033"/>
                  </a:cubicBezTo>
                  <a:lnTo>
                    <a:pt x="8994" y="1703"/>
                  </a:lnTo>
                  <a:cubicBezTo>
                    <a:pt x="9058" y="1671"/>
                    <a:pt x="9089" y="1608"/>
                    <a:pt x="9089" y="1545"/>
                  </a:cubicBezTo>
                  <a:cubicBezTo>
                    <a:pt x="9089" y="1481"/>
                    <a:pt x="9058" y="1418"/>
                    <a:pt x="8994" y="1386"/>
                  </a:cubicBezTo>
                  <a:lnTo>
                    <a:pt x="6683" y="25"/>
                  </a:lnTo>
                  <a:cubicBezTo>
                    <a:pt x="6651" y="9"/>
                    <a:pt x="6611" y="1"/>
                    <a:pt x="65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36"/>
            <p:cNvSpPr/>
            <p:nvPr/>
          </p:nvSpPr>
          <p:spPr>
            <a:xfrm>
              <a:off x="2652875" y="2705075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76" y="2141"/>
                  </a:moveTo>
                  <a:cubicBezTo>
                    <a:pt x="3519" y="2141"/>
                    <a:pt x="3761" y="2217"/>
                    <a:pt x="3959" y="2375"/>
                  </a:cubicBezTo>
                  <a:cubicBezTo>
                    <a:pt x="4434" y="2755"/>
                    <a:pt x="4529" y="3484"/>
                    <a:pt x="4149" y="3959"/>
                  </a:cubicBezTo>
                  <a:cubicBezTo>
                    <a:pt x="3932" y="4248"/>
                    <a:pt x="3601" y="4393"/>
                    <a:pt x="3269" y="4393"/>
                  </a:cubicBezTo>
                  <a:cubicBezTo>
                    <a:pt x="3020" y="4393"/>
                    <a:pt x="2769" y="4312"/>
                    <a:pt x="2566" y="4149"/>
                  </a:cubicBezTo>
                  <a:cubicBezTo>
                    <a:pt x="2059" y="3769"/>
                    <a:pt x="1996" y="3040"/>
                    <a:pt x="2376" y="2565"/>
                  </a:cubicBezTo>
                  <a:cubicBezTo>
                    <a:pt x="2597" y="2289"/>
                    <a:pt x="2937" y="2141"/>
                    <a:pt x="3276" y="2141"/>
                  </a:cubicBezTo>
                  <a:close/>
                  <a:moveTo>
                    <a:pt x="3453" y="0"/>
                  </a:moveTo>
                  <a:lnTo>
                    <a:pt x="2376" y="127"/>
                  </a:lnTo>
                  <a:cubicBezTo>
                    <a:pt x="2281" y="127"/>
                    <a:pt x="2249" y="190"/>
                    <a:pt x="2249" y="254"/>
                  </a:cubicBezTo>
                  <a:lnTo>
                    <a:pt x="2313" y="824"/>
                  </a:lnTo>
                  <a:cubicBezTo>
                    <a:pt x="2313" y="887"/>
                    <a:pt x="2281" y="950"/>
                    <a:pt x="2249" y="950"/>
                  </a:cubicBezTo>
                  <a:cubicBezTo>
                    <a:pt x="2122" y="1014"/>
                    <a:pt x="1996" y="1077"/>
                    <a:pt x="1869" y="1172"/>
                  </a:cubicBezTo>
                  <a:cubicBezTo>
                    <a:pt x="1853" y="1188"/>
                    <a:pt x="1830" y="1196"/>
                    <a:pt x="1802" y="1196"/>
                  </a:cubicBezTo>
                  <a:cubicBezTo>
                    <a:pt x="1774" y="1196"/>
                    <a:pt x="1742" y="1188"/>
                    <a:pt x="1711" y="1172"/>
                  </a:cubicBezTo>
                  <a:lnTo>
                    <a:pt x="1267" y="792"/>
                  </a:lnTo>
                  <a:cubicBezTo>
                    <a:pt x="1241" y="779"/>
                    <a:pt x="1215" y="771"/>
                    <a:pt x="1189" y="771"/>
                  </a:cubicBezTo>
                  <a:cubicBezTo>
                    <a:pt x="1152" y="771"/>
                    <a:pt x="1115" y="787"/>
                    <a:pt x="1077" y="824"/>
                  </a:cubicBezTo>
                  <a:lnTo>
                    <a:pt x="412" y="1679"/>
                  </a:lnTo>
                  <a:cubicBezTo>
                    <a:pt x="381" y="1742"/>
                    <a:pt x="381" y="1805"/>
                    <a:pt x="444" y="1869"/>
                  </a:cubicBezTo>
                  <a:lnTo>
                    <a:pt x="887" y="2217"/>
                  </a:lnTo>
                  <a:cubicBezTo>
                    <a:pt x="919" y="2249"/>
                    <a:pt x="951" y="2312"/>
                    <a:pt x="919" y="2375"/>
                  </a:cubicBezTo>
                  <a:cubicBezTo>
                    <a:pt x="856" y="2502"/>
                    <a:pt x="824" y="2629"/>
                    <a:pt x="792" y="2755"/>
                  </a:cubicBezTo>
                  <a:cubicBezTo>
                    <a:pt x="792" y="2819"/>
                    <a:pt x="761" y="2850"/>
                    <a:pt x="697" y="2882"/>
                  </a:cubicBezTo>
                  <a:lnTo>
                    <a:pt x="127" y="2945"/>
                  </a:lnTo>
                  <a:cubicBezTo>
                    <a:pt x="32" y="2945"/>
                    <a:pt x="1" y="3009"/>
                    <a:pt x="1" y="3072"/>
                  </a:cubicBezTo>
                  <a:lnTo>
                    <a:pt x="127" y="4149"/>
                  </a:lnTo>
                  <a:cubicBezTo>
                    <a:pt x="127" y="4244"/>
                    <a:pt x="191" y="4276"/>
                    <a:pt x="254" y="4276"/>
                  </a:cubicBezTo>
                  <a:lnTo>
                    <a:pt x="856" y="4212"/>
                  </a:lnTo>
                  <a:cubicBezTo>
                    <a:pt x="887" y="4212"/>
                    <a:pt x="951" y="4244"/>
                    <a:pt x="982" y="4276"/>
                  </a:cubicBezTo>
                  <a:cubicBezTo>
                    <a:pt x="1014" y="4402"/>
                    <a:pt x="1109" y="4529"/>
                    <a:pt x="1172" y="4656"/>
                  </a:cubicBezTo>
                  <a:cubicBezTo>
                    <a:pt x="1204" y="4687"/>
                    <a:pt x="1204" y="4751"/>
                    <a:pt x="1172" y="4814"/>
                  </a:cubicBezTo>
                  <a:lnTo>
                    <a:pt x="824" y="5257"/>
                  </a:lnTo>
                  <a:cubicBezTo>
                    <a:pt x="761" y="5321"/>
                    <a:pt x="761" y="5384"/>
                    <a:pt x="824" y="5447"/>
                  </a:cubicBezTo>
                  <a:lnTo>
                    <a:pt x="1679" y="6112"/>
                  </a:lnTo>
                  <a:cubicBezTo>
                    <a:pt x="1705" y="6125"/>
                    <a:pt x="1732" y="6133"/>
                    <a:pt x="1758" y="6133"/>
                  </a:cubicBezTo>
                  <a:cubicBezTo>
                    <a:pt x="1795" y="6133"/>
                    <a:pt x="1832" y="6118"/>
                    <a:pt x="1869" y="6081"/>
                  </a:cubicBezTo>
                  <a:lnTo>
                    <a:pt x="2217" y="5637"/>
                  </a:lnTo>
                  <a:cubicBezTo>
                    <a:pt x="2240" y="5615"/>
                    <a:pt x="2278" y="5593"/>
                    <a:pt x="2321" y="5593"/>
                  </a:cubicBezTo>
                  <a:cubicBezTo>
                    <a:pt x="2339" y="5593"/>
                    <a:pt x="2357" y="5596"/>
                    <a:pt x="2376" y="5606"/>
                  </a:cubicBezTo>
                  <a:cubicBezTo>
                    <a:pt x="2503" y="5669"/>
                    <a:pt x="2629" y="5701"/>
                    <a:pt x="2788" y="5732"/>
                  </a:cubicBezTo>
                  <a:cubicBezTo>
                    <a:pt x="2819" y="5732"/>
                    <a:pt x="2883" y="5764"/>
                    <a:pt x="2883" y="5827"/>
                  </a:cubicBezTo>
                  <a:lnTo>
                    <a:pt x="2946" y="6397"/>
                  </a:lnTo>
                  <a:cubicBezTo>
                    <a:pt x="2946" y="6461"/>
                    <a:pt x="3009" y="6524"/>
                    <a:pt x="3073" y="6524"/>
                  </a:cubicBezTo>
                  <a:lnTo>
                    <a:pt x="4149" y="6397"/>
                  </a:lnTo>
                  <a:cubicBezTo>
                    <a:pt x="4244" y="6397"/>
                    <a:pt x="4276" y="6334"/>
                    <a:pt x="4276" y="6239"/>
                  </a:cubicBezTo>
                  <a:lnTo>
                    <a:pt x="4213" y="5669"/>
                  </a:lnTo>
                  <a:cubicBezTo>
                    <a:pt x="4213" y="5637"/>
                    <a:pt x="4244" y="5574"/>
                    <a:pt x="4276" y="5542"/>
                  </a:cubicBezTo>
                  <a:cubicBezTo>
                    <a:pt x="4403" y="5479"/>
                    <a:pt x="4529" y="5416"/>
                    <a:pt x="4656" y="5352"/>
                  </a:cubicBezTo>
                  <a:cubicBezTo>
                    <a:pt x="4672" y="5336"/>
                    <a:pt x="4696" y="5329"/>
                    <a:pt x="4723" y="5329"/>
                  </a:cubicBezTo>
                  <a:cubicBezTo>
                    <a:pt x="4751" y="5329"/>
                    <a:pt x="4783" y="5336"/>
                    <a:pt x="4814" y="5352"/>
                  </a:cubicBezTo>
                  <a:lnTo>
                    <a:pt x="5258" y="5701"/>
                  </a:lnTo>
                  <a:cubicBezTo>
                    <a:pt x="5289" y="5732"/>
                    <a:pt x="5321" y="5748"/>
                    <a:pt x="5353" y="5748"/>
                  </a:cubicBezTo>
                  <a:cubicBezTo>
                    <a:pt x="5384" y="5748"/>
                    <a:pt x="5416" y="5732"/>
                    <a:pt x="5448" y="5701"/>
                  </a:cubicBezTo>
                  <a:lnTo>
                    <a:pt x="6113" y="4846"/>
                  </a:lnTo>
                  <a:cubicBezTo>
                    <a:pt x="6176" y="4782"/>
                    <a:pt x="6144" y="4687"/>
                    <a:pt x="6081" y="4656"/>
                  </a:cubicBezTo>
                  <a:lnTo>
                    <a:pt x="5638" y="4307"/>
                  </a:lnTo>
                  <a:cubicBezTo>
                    <a:pt x="5606" y="4244"/>
                    <a:pt x="5606" y="4212"/>
                    <a:pt x="5606" y="4149"/>
                  </a:cubicBezTo>
                  <a:cubicBezTo>
                    <a:pt x="5669" y="4022"/>
                    <a:pt x="5701" y="3896"/>
                    <a:pt x="5733" y="3737"/>
                  </a:cubicBezTo>
                  <a:cubicBezTo>
                    <a:pt x="5733" y="3706"/>
                    <a:pt x="5796" y="3642"/>
                    <a:pt x="5828" y="3642"/>
                  </a:cubicBezTo>
                  <a:lnTo>
                    <a:pt x="6303" y="3579"/>
                  </a:lnTo>
                  <a:cubicBezTo>
                    <a:pt x="6429" y="3579"/>
                    <a:pt x="6524" y="3452"/>
                    <a:pt x="6524" y="3325"/>
                  </a:cubicBezTo>
                  <a:lnTo>
                    <a:pt x="6398" y="2344"/>
                  </a:lnTo>
                  <a:cubicBezTo>
                    <a:pt x="6398" y="2280"/>
                    <a:pt x="6334" y="2249"/>
                    <a:pt x="6271" y="2249"/>
                  </a:cubicBezTo>
                  <a:lnTo>
                    <a:pt x="5669" y="2312"/>
                  </a:lnTo>
                  <a:cubicBezTo>
                    <a:pt x="5638" y="2312"/>
                    <a:pt x="5574" y="2280"/>
                    <a:pt x="5543" y="2249"/>
                  </a:cubicBezTo>
                  <a:cubicBezTo>
                    <a:pt x="5511" y="2090"/>
                    <a:pt x="5416" y="1995"/>
                    <a:pt x="5353" y="1869"/>
                  </a:cubicBezTo>
                  <a:cubicBezTo>
                    <a:pt x="5321" y="1805"/>
                    <a:pt x="5321" y="1774"/>
                    <a:pt x="5353" y="1710"/>
                  </a:cubicBezTo>
                  <a:lnTo>
                    <a:pt x="5701" y="1267"/>
                  </a:lnTo>
                  <a:cubicBezTo>
                    <a:pt x="5764" y="1204"/>
                    <a:pt x="5764" y="1140"/>
                    <a:pt x="5701" y="1077"/>
                  </a:cubicBezTo>
                  <a:lnTo>
                    <a:pt x="4846" y="412"/>
                  </a:lnTo>
                  <a:cubicBezTo>
                    <a:pt x="4819" y="385"/>
                    <a:pt x="4792" y="375"/>
                    <a:pt x="4766" y="375"/>
                  </a:cubicBezTo>
                  <a:cubicBezTo>
                    <a:pt x="4729" y="375"/>
                    <a:pt x="4693" y="394"/>
                    <a:pt x="4656" y="412"/>
                  </a:cubicBezTo>
                  <a:lnTo>
                    <a:pt x="4308" y="887"/>
                  </a:lnTo>
                  <a:cubicBezTo>
                    <a:pt x="4276" y="919"/>
                    <a:pt x="4213" y="919"/>
                    <a:pt x="4149" y="919"/>
                  </a:cubicBezTo>
                  <a:cubicBezTo>
                    <a:pt x="4023" y="855"/>
                    <a:pt x="3896" y="824"/>
                    <a:pt x="3738" y="792"/>
                  </a:cubicBezTo>
                  <a:cubicBezTo>
                    <a:pt x="3706" y="792"/>
                    <a:pt x="3643" y="729"/>
                    <a:pt x="3643" y="697"/>
                  </a:cubicBezTo>
                  <a:lnTo>
                    <a:pt x="3579" y="127"/>
                  </a:lnTo>
                  <a:cubicBezTo>
                    <a:pt x="3579" y="32"/>
                    <a:pt x="3516" y="0"/>
                    <a:pt x="345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36"/>
            <p:cNvSpPr/>
            <p:nvPr/>
          </p:nvSpPr>
          <p:spPr>
            <a:xfrm>
              <a:off x="2647325" y="2700325"/>
              <a:ext cx="173425" cy="172625"/>
            </a:xfrm>
            <a:custGeom>
              <a:avLst/>
              <a:gdLst/>
              <a:ahLst/>
              <a:cxnLst/>
              <a:rect l="l" t="t" r="r" b="b"/>
              <a:pathLst>
                <a:path w="6937" h="6905" extrusionOk="0">
                  <a:moveTo>
                    <a:pt x="3485" y="2502"/>
                  </a:moveTo>
                  <a:cubicBezTo>
                    <a:pt x="3706" y="2502"/>
                    <a:pt x="3896" y="2597"/>
                    <a:pt x="4055" y="2724"/>
                  </a:cubicBezTo>
                  <a:cubicBezTo>
                    <a:pt x="4276" y="2882"/>
                    <a:pt x="4371" y="3104"/>
                    <a:pt x="4403" y="3357"/>
                  </a:cubicBezTo>
                  <a:cubicBezTo>
                    <a:pt x="4435" y="3610"/>
                    <a:pt x="4371" y="3832"/>
                    <a:pt x="4213" y="4054"/>
                  </a:cubicBezTo>
                  <a:cubicBezTo>
                    <a:pt x="4055" y="4244"/>
                    <a:pt x="3833" y="4371"/>
                    <a:pt x="3580" y="4402"/>
                  </a:cubicBezTo>
                  <a:cubicBezTo>
                    <a:pt x="3326" y="4402"/>
                    <a:pt x="3073" y="4339"/>
                    <a:pt x="2883" y="4181"/>
                  </a:cubicBezTo>
                  <a:cubicBezTo>
                    <a:pt x="2693" y="4022"/>
                    <a:pt x="2566" y="3800"/>
                    <a:pt x="2535" y="3547"/>
                  </a:cubicBezTo>
                  <a:cubicBezTo>
                    <a:pt x="2535" y="3325"/>
                    <a:pt x="2598" y="3072"/>
                    <a:pt x="2756" y="2882"/>
                  </a:cubicBezTo>
                  <a:cubicBezTo>
                    <a:pt x="2915" y="2660"/>
                    <a:pt x="3136" y="2565"/>
                    <a:pt x="3358" y="2534"/>
                  </a:cubicBezTo>
                  <a:cubicBezTo>
                    <a:pt x="3421" y="2534"/>
                    <a:pt x="3453" y="2502"/>
                    <a:pt x="3485" y="2502"/>
                  </a:cubicBezTo>
                  <a:close/>
                  <a:moveTo>
                    <a:pt x="3511" y="2137"/>
                  </a:moveTo>
                  <a:cubicBezTo>
                    <a:pt x="3450" y="2137"/>
                    <a:pt x="3388" y="2142"/>
                    <a:pt x="3326" y="2154"/>
                  </a:cubicBezTo>
                  <a:cubicBezTo>
                    <a:pt x="2978" y="2185"/>
                    <a:pt x="2661" y="2344"/>
                    <a:pt x="2439" y="2629"/>
                  </a:cubicBezTo>
                  <a:cubicBezTo>
                    <a:pt x="2218" y="2914"/>
                    <a:pt x="2123" y="3262"/>
                    <a:pt x="2186" y="3610"/>
                  </a:cubicBezTo>
                  <a:cubicBezTo>
                    <a:pt x="2218" y="3959"/>
                    <a:pt x="2376" y="4276"/>
                    <a:pt x="2661" y="4497"/>
                  </a:cubicBezTo>
                  <a:cubicBezTo>
                    <a:pt x="2883" y="4687"/>
                    <a:pt x="3168" y="4782"/>
                    <a:pt x="3485" y="4782"/>
                  </a:cubicBezTo>
                  <a:cubicBezTo>
                    <a:pt x="3516" y="4782"/>
                    <a:pt x="3580" y="4782"/>
                    <a:pt x="3643" y="4751"/>
                  </a:cubicBezTo>
                  <a:cubicBezTo>
                    <a:pt x="3991" y="4719"/>
                    <a:pt x="4308" y="4561"/>
                    <a:pt x="4498" y="4276"/>
                  </a:cubicBezTo>
                  <a:cubicBezTo>
                    <a:pt x="4720" y="3991"/>
                    <a:pt x="4815" y="3642"/>
                    <a:pt x="4783" y="3294"/>
                  </a:cubicBezTo>
                  <a:cubicBezTo>
                    <a:pt x="4751" y="2945"/>
                    <a:pt x="4561" y="2629"/>
                    <a:pt x="4308" y="2407"/>
                  </a:cubicBezTo>
                  <a:cubicBezTo>
                    <a:pt x="4073" y="2251"/>
                    <a:pt x="3796" y="2137"/>
                    <a:pt x="3511" y="2137"/>
                  </a:cubicBezTo>
                  <a:close/>
                  <a:moveTo>
                    <a:pt x="3611" y="380"/>
                  </a:moveTo>
                  <a:lnTo>
                    <a:pt x="3675" y="887"/>
                  </a:lnTo>
                  <a:cubicBezTo>
                    <a:pt x="3675" y="1014"/>
                    <a:pt x="3801" y="1140"/>
                    <a:pt x="3928" y="1172"/>
                  </a:cubicBezTo>
                  <a:cubicBezTo>
                    <a:pt x="4055" y="1172"/>
                    <a:pt x="4181" y="1235"/>
                    <a:pt x="4308" y="1267"/>
                  </a:cubicBezTo>
                  <a:cubicBezTo>
                    <a:pt x="4343" y="1285"/>
                    <a:pt x="4381" y="1292"/>
                    <a:pt x="4419" y="1292"/>
                  </a:cubicBezTo>
                  <a:cubicBezTo>
                    <a:pt x="4516" y="1292"/>
                    <a:pt x="4611" y="1240"/>
                    <a:pt x="4656" y="1172"/>
                  </a:cubicBezTo>
                  <a:lnTo>
                    <a:pt x="4973" y="760"/>
                  </a:lnTo>
                  <a:lnTo>
                    <a:pt x="5733" y="1362"/>
                  </a:lnTo>
                  <a:lnTo>
                    <a:pt x="5416" y="1774"/>
                  </a:lnTo>
                  <a:cubicBezTo>
                    <a:pt x="5353" y="1869"/>
                    <a:pt x="5321" y="2027"/>
                    <a:pt x="5416" y="2154"/>
                  </a:cubicBezTo>
                  <a:cubicBezTo>
                    <a:pt x="5480" y="2249"/>
                    <a:pt x="5543" y="2375"/>
                    <a:pt x="5606" y="2502"/>
                  </a:cubicBezTo>
                  <a:cubicBezTo>
                    <a:pt x="5670" y="2629"/>
                    <a:pt x="5796" y="2692"/>
                    <a:pt x="5923" y="2692"/>
                  </a:cubicBezTo>
                  <a:lnTo>
                    <a:pt x="6430" y="2629"/>
                  </a:lnTo>
                  <a:lnTo>
                    <a:pt x="6556" y="3547"/>
                  </a:lnTo>
                  <a:cubicBezTo>
                    <a:pt x="6556" y="3547"/>
                    <a:pt x="6525" y="3579"/>
                    <a:pt x="6525" y="3579"/>
                  </a:cubicBezTo>
                  <a:lnTo>
                    <a:pt x="6493" y="3579"/>
                  </a:lnTo>
                  <a:lnTo>
                    <a:pt x="6050" y="3642"/>
                  </a:lnTo>
                  <a:cubicBezTo>
                    <a:pt x="5891" y="3674"/>
                    <a:pt x="5796" y="3769"/>
                    <a:pt x="5765" y="3896"/>
                  </a:cubicBezTo>
                  <a:cubicBezTo>
                    <a:pt x="5733" y="4022"/>
                    <a:pt x="5701" y="4149"/>
                    <a:pt x="5670" y="4276"/>
                  </a:cubicBezTo>
                  <a:cubicBezTo>
                    <a:pt x="5606" y="4402"/>
                    <a:pt x="5638" y="4561"/>
                    <a:pt x="5765" y="4624"/>
                  </a:cubicBezTo>
                  <a:lnTo>
                    <a:pt x="6145" y="4941"/>
                  </a:lnTo>
                  <a:lnTo>
                    <a:pt x="5543" y="5701"/>
                  </a:lnTo>
                  <a:lnTo>
                    <a:pt x="5163" y="5384"/>
                  </a:lnTo>
                  <a:cubicBezTo>
                    <a:pt x="5100" y="5352"/>
                    <a:pt x="5036" y="5336"/>
                    <a:pt x="4973" y="5336"/>
                  </a:cubicBezTo>
                  <a:cubicBezTo>
                    <a:pt x="4910" y="5336"/>
                    <a:pt x="4846" y="5352"/>
                    <a:pt x="4783" y="5384"/>
                  </a:cubicBezTo>
                  <a:cubicBezTo>
                    <a:pt x="4656" y="5447"/>
                    <a:pt x="4561" y="5511"/>
                    <a:pt x="4435" y="5574"/>
                  </a:cubicBezTo>
                  <a:cubicBezTo>
                    <a:pt x="4308" y="5637"/>
                    <a:pt x="4245" y="5764"/>
                    <a:pt x="4245" y="5891"/>
                  </a:cubicBezTo>
                  <a:lnTo>
                    <a:pt x="4308" y="6397"/>
                  </a:lnTo>
                  <a:lnTo>
                    <a:pt x="3358" y="6524"/>
                  </a:lnTo>
                  <a:lnTo>
                    <a:pt x="3295" y="6017"/>
                  </a:lnTo>
                  <a:cubicBezTo>
                    <a:pt x="3263" y="5859"/>
                    <a:pt x="3168" y="5764"/>
                    <a:pt x="3041" y="5732"/>
                  </a:cubicBezTo>
                  <a:cubicBezTo>
                    <a:pt x="2915" y="5701"/>
                    <a:pt x="2788" y="5669"/>
                    <a:pt x="2661" y="5637"/>
                  </a:cubicBezTo>
                  <a:cubicBezTo>
                    <a:pt x="2630" y="5606"/>
                    <a:pt x="2566" y="5606"/>
                    <a:pt x="2535" y="5606"/>
                  </a:cubicBezTo>
                  <a:cubicBezTo>
                    <a:pt x="2439" y="5606"/>
                    <a:pt x="2344" y="5637"/>
                    <a:pt x="2281" y="5701"/>
                  </a:cubicBezTo>
                  <a:lnTo>
                    <a:pt x="1964" y="6112"/>
                  </a:lnTo>
                  <a:lnTo>
                    <a:pt x="1204" y="5511"/>
                  </a:lnTo>
                  <a:lnTo>
                    <a:pt x="1521" y="5099"/>
                  </a:lnTo>
                  <a:cubicBezTo>
                    <a:pt x="1616" y="5004"/>
                    <a:pt x="1616" y="4846"/>
                    <a:pt x="1553" y="4751"/>
                  </a:cubicBezTo>
                  <a:cubicBezTo>
                    <a:pt x="1489" y="4624"/>
                    <a:pt x="1394" y="4529"/>
                    <a:pt x="1363" y="4402"/>
                  </a:cubicBezTo>
                  <a:cubicBezTo>
                    <a:pt x="1308" y="4292"/>
                    <a:pt x="1205" y="4206"/>
                    <a:pt x="1096" y="4206"/>
                  </a:cubicBezTo>
                  <a:cubicBezTo>
                    <a:pt x="1079" y="4206"/>
                    <a:pt x="1063" y="4208"/>
                    <a:pt x="1046" y="4212"/>
                  </a:cubicBezTo>
                  <a:lnTo>
                    <a:pt x="508" y="4276"/>
                  </a:lnTo>
                  <a:lnTo>
                    <a:pt x="413" y="3294"/>
                  </a:lnTo>
                  <a:lnTo>
                    <a:pt x="919" y="3262"/>
                  </a:lnTo>
                  <a:cubicBezTo>
                    <a:pt x="1046" y="3230"/>
                    <a:pt x="1173" y="3135"/>
                    <a:pt x="1204" y="3009"/>
                  </a:cubicBezTo>
                  <a:cubicBezTo>
                    <a:pt x="1204" y="2850"/>
                    <a:pt x="1268" y="2724"/>
                    <a:pt x="1299" y="2629"/>
                  </a:cubicBezTo>
                  <a:cubicBezTo>
                    <a:pt x="1363" y="2502"/>
                    <a:pt x="1299" y="2344"/>
                    <a:pt x="1204" y="2249"/>
                  </a:cubicBezTo>
                  <a:lnTo>
                    <a:pt x="793" y="1932"/>
                  </a:lnTo>
                  <a:lnTo>
                    <a:pt x="1394" y="1172"/>
                  </a:lnTo>
                  <a:lnTo>
                    <a:pt x="1806" y="1489"/>
                  </a:lnTo>
                  <a:cubicBezTo>
                    <a:pt x="1858" y="1541"/>
                    <a:pt x="1930" y="1564"/>
                    <a:pt x="2005" y="1564"/>
                  </a:cubicBezTo>
                  <a:cubicBezTo>
                    <a:pt x="2066" y="1564"/>
                    <a:pt x="2129" y="1549"/>
                    <a:pt x="2186" y="1520"/>
                  </a:cubicBezTo>
                  <a:cubicBezTo>
                    <a:pt x="2281" y="1425"/>
                    <a:pt x="2408" y="1362"/>
                    <a:pt x="2535" y="1330"/>
                  </a:cubicBezTo>
                  <a:cubicBezTo>
                    <a:pt x="2661" y="1267"/>
                    <a:pt x="2725" y="1140"/>
                    <a:pt x="2725" y="1014"/>
                  </a:cubicBezTo>
                  <a:lnTo>
                    <a:pt x="2661" y="475"/>
                  </a:lnTo>
                  <a:lnTo>
                    <a:pt x="3611" y="380"/>
                  </a:lnTo>
                  <a:close/>
                  <a:moveTo>
                    <a:pt x="3643" y="0"/>
                  </a:moveTo>
                  <a:lnTo>
                    <a:pt x="2535" y="127"/>
                  </a:lnTo>
                  <a:cubicBezTo>
                    <a:pt x="2471" y="127"/>
                    <a:pt x="2376" y="190"/>
                    <a:pt x="2344" y="254"/>
                  </a:cubicBezTo>
                  <a:cubicBezTo>
                    <a:pt x="2281" y="317"/>
                    <a:pt x="2249" y="412"/>
                    <a:pt x="2281" y="475"/>
                  </a:cubicBezTo>
                  <a:lnTo>
                    <a:pt x="2344" y="1014"/>
                  </a:lnTo>
                  <a:cubicBezTo>
                    <a:pt x="2218" y="1045"/>
                    <a:pt x="2123" y="1109"/>
                    <a:pt x="2028" y="1172"/>
                  </a:cubicBezTo>
                  <a:lnTo>
                    <a:pt x="1616" y="855"/>
                  </a:lnTo>
                  <a:cubicBezTo>
                    <a:pt x="1547" y="814"/>
                    <a:pt x="1472" y="790"/>
                    <a:pt x="1399" y="790"/>
                  </a:cubicBezTo>
                  <a:cubicBezTo>
                    <a:pt x="1304" y="790"/>
                    <a:pt x="1212" y="829"/>
                    <a:pt x="1141" y="919"/>
                  </a:cubicBezTo>
                  <a:lnTo>
                    <a:pt x="476" y="1774"/>
                  </a:lnTo>
                  <a:cubicBezTo>
                    <a:pt x="413" y="1837"/>
                    <a:pt x="413" y="1900"/>
                    <a:pt x="413" y="1995"/>
                  </a:cubicBezTo>
                  <a:cubicBezTo>
                    <a:pt x="413" y="2090"/>
                    <a:pt x="444" y="2154"/>
                    <a:pt x="539" y="2217"/>
                  </a:cubicBezTo>
                  <a:lnTo>
                    <a:pt x="951" y="2534"/>
                  </a:lnTo>
                  <a:cubicBezTo>
                    <a:pt x="888" y="2660"/>
                    <a:pt x="856" y="2755"/>
                    <a:pt x="824" y="2882"/>
                  </a:cubicBezTo>
                  <a:lnTo>
                    <a:pt x="318" y="2945"/>
                  </a:lnTo>
                  <a:cubicBezTo>
                    <a:pt x="128" y="2977"/>
                    <a:pt x="1" y="3135"/>
                    <a:pt x="33" y="3294"/>
                  </a:cubicBezTo>
                  <a:lnTo>
                    <a:pt x="159" y="4371"/>
                  </a:lnTo>
                  <a:cubicBezTo>
                    <a:pt x="188" y="4541"/>
                    <a:pt x="318" y="4660"/>
                    <a:pt x="459" y="4660"/>
                  </a:cubicBezTo>
                  <a:cubicBezTo>
                    <a:pt x="475" y="4660"/>
                    <a:pt x="491" y="4659"/>
                    <a:pt x="508" y="4656"/>
                  </a:cubicBezTo>
                  <a:lnTo>
                    <a:pt x="1046" y="4592"/>
                  </a:lnTo>
                  <a:cubicBezTo>
                    <a:pt x="1078" y="4719"/>
                    <a:pt x="1141" y="4814"/>
                    <a:pt x="1204" y="4909"/>
                  </a:cubicBezTo>
                  <a:lnTo>
                    <a:pt x="888" y="5321"/>
                  </a:lnTo>
                  <a:cubicBezTo>
                    <a:pt x="761" y="5479"/>
                    <a:pt x="793" y="5669"/>
                    <a:pt x="951" y="5796"/>
                  </a:cubicBezTo>
                  <a:lnTo>
                    <a:pt x="1774" y="6461"/>
                  </a:lnTo>
                  <a:cubicBezTo>
                    <a:pt x="1821" y="6507"/>
                    <a:pt x="1884" y="6536"/>
                    <a:pt x="1952" y="6536"/>
                  </a:cubicBezTo>
                  <a:cubicBezTo>
                    <a:pt x="1977" y="6536"/>
                    <a:pt x="2002" y="6533"/>
                    <a:pt x="2028" y="6524"/>
                  </a:cubicBezTo>
                  <a:cubicBezTo>
                    <a:pt x="2091" y="6524"/>
                    <a:pt x="2186" y="6492"/>
                    <a:pt x="2249" y="6397"/>
                  </a:cubicBezTo>
                  <a:lnTo>
                    <a:pt x="2566" y="5986"/>
                  </a:lnTo>
                  <a:cubicBezTo>
                    <a:pt x="2693" y="6049"/>
                    <a:pt x="2788" y="6081"/>
                    <a:pt x="2915" y="6112"/>
                  </a:cubicBezTo>
                  <a:lnTo>
                    <a:pt x="2978" y="6619"/>
                  </a:lnTo>
                  <a:cubicBezTo>
                    <a:pt x="2978" y="6777"/>
                    <a:pt x="3136" y="6904"/>
                    <a:pt x="3295" y="6904"/>
                  </a:cubicBezTo>
                  <a:lnTo>
                    <a:pt x="3326" y="6904"/>
                  </a:lnTo>
                  <a:lnTo>
                    <a:pt x="4403" y="6777"/>
                  </a:lnTo>
                  <a:cubicBezTo>
                    <a:pt x="4498" y="6777"/>
                    <a:pt x="4561" y="6714"/>
                    <a:pt x="4625" y="6651"/>
                  </a:cubicBezTo>
                  <a:cubicBezTo>
                    <a:pt x="4688" y="6587"/>
                    <a:pt x="4688" y="6492"/>
                    <a:pt x="4688" y="6429"/>
                  </a:cubicBezTo>
                  <a:lnTo>
                    <a:pt x="4625" y="5891"/>
                  </a:lnTo>
                  <a:cubicBezTo>
                    <a:pt x="4751" y="5859"/>
                    <a:pt x="4846" y="5796"/>
                    <a:pt x="4941" y="5732"/>
                  </a:cubicBezTo>
                  <a:lnTo>
                    <a:pt x="5353" y="6049"/>
                  </a:lnTo>
                  <a:cubicBezTo>
                    <a:pt x="5416" y="6112"/>
                    <a:pt x="5511" y="6112"/>
                    <a:pt x="5606" y="6112"/>
                  </a:cubicBezTo>
                  <a:cubicBezTo>
                    <a:pt x="5670" y="6112"/>
                    <a:pt x="5765" y="6081"/>
                    <a:pt x="5796" y="5986"/>
                  </a:cubicBezTo>
                  <a:lnTo>
                    <a:pt x="6493" y="5162"/>
                  </a:lnTo>
                  <a:cubicBezTo>
                    <a:pt x="6525" y="5067"/>
                    <a:pt x="6556" y="5004"/>
                    <a:pt x="6556" y="4909"/>
                  </a:cubicBezTo>
                  <a:cubicBezTo>
                    <a:pt x="6556" y="4814"/>
                    <a:pt x="6493" y="4751"/>
                    <a:pt x="6430" y="4687"/>
                  </a:cubicBezTo>
                  <a:lnTo>
                    <a:pt x="6018" y="4371"/>
                  </a:lnTo>
                  <a:cubicBezTo>
                    <a:pt x="6050" y="4244"/>
                    <a:pt x="6113" y="4149"/>
                    <a:pt x="6113" y="4022"/>
                  </a:cubicBezTo>
                  <a:lnTo>
                    <a:pt x="6556" y="3959"/>
                  </a:lnTo>
                  <a:cubicBezTo>
                    <a:pt x="6651" y="3959"/>
                    <a:pt x="6746" y="3896"/>
                    <a:pt x="6841" y="3832"/>
                  </a:cubicBezTo>
                  <a:cubicBezTo>
                    <a:pt x="6905" y="3737"/>
                    <a:pt x="6937" y="3610"/>
                    <a:pt x="6905" y="3515"/>
                  </a:cubicBezTo>
                  <a:lnTo>
                    <a:pt x="6810" y="2534"/>
                  </a:lnTo>
                  <a:cubicBezTo>
                    <a:pt x="6781" y="2363"/>
                    <a:pt x="6651" y="2244"/>
                    <a:pt x="6510" y="2244"/>
                  </a:cubicBezTo>
                  <a:cubicBezTo>
                    <a:pt x="6494" y="2244"/>
                    <a:pt x="6478" y="2245"/>
                    <a:pt x="6461" y="2249"/>
                  </a:cubicBezTo>
                  <a:lnTo>
                    <a:pt x="5923" y="2312"/>
                  </a:lnTo>
                  <a:cubicBezTo>
                    <a:pt x="5860" y="2185"/>
                    <a:pt x="5828" y="2090"/>
                    <a:pt x="5733" y="1995"/>
                  </a:cubicBezTo>
                  <a:lnTo>
                    <a:pt x="6081" y="1584"/>
                  </a:lnTo>
                  <a:cubicBezTo>
                    <a:pt x="6176" y="1425"/>
                    <a:pt x="6176" y="1235"/>
                    <a:pt x="6018" y="1140"/>
                  </a:cubicBezTo>
                  <a:lnTo>
                    <a:pt x="5163" y="444"/>
                  </a:lnTo>
                  <a:cubicBezTo>
                    <a:pt x="5100" y="412"/>
                    <a:pt x="5005" y="380"/>
                    <a:pt x="4941" y="380"/>
                  </a:cubicBezTo>
                  <a:cubicBezTo>
                    <a:pt x="4846" y="380"/>
                    <a:pt x="4783" y="444"/>
                    <a:pt x="4720" y="507"/>
                  </a:cubicBezTo>
                  <a:lnTo>
                    <a:pt x="4403" y="919"/>
                  </a:lnTo>
                  <a:cubicBezTo>
                    <a:pt x="4276" y="887"/>
                    <a:pt x="4150" y="824"/>
                    <a:pt x="4055" y="824"/>
                  </a:cubicBezTo>
                  <a:lnTo>
                    <a:pt x="3991" y="285"/>
                  </a:lnTo>
                  <a:cubicBezTo>
                    <a:pt x="3960" y="127"/>
                    <a:pt x="3801" y="0"/>
                    <a:pt x="36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36"/>
            <p:cNvSpPr/>
            <p:nvPr/>
          </p:nvSpPr>
          <p:spPr>
            <a:xfrm>
              <a:off x="2572125" y="2992475"/>
              <a:ext cx="61775" cy="90275"/>
            </a:xfrm>
            <a:custGeom>
              <a:avLst/>
              <a:gdLst/>
              <a:ahLst/>
              <a:cxnLst/>
              <a:rect l="l" t="t" r="r" b="b"/>
              <a:pathLst>
                <a:path w="2471" h="3611" extrusionOk="0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cubicBezTo>
                    <a:pt x="0" y="317"/>
                    <a:pt x="64" y="380"/>
                    <a:pt x="190" y="380"/>
                  </a:cubicBezTo>
                  <a:lnTo>
                    <a:pt x="2027" y="380"/>
                  </a:lnTo>
                  <a:cubicBezTo>
                    <a:pt x="2059" y="380"/>
                    <a:pt x="2091" y="412"/>
                    <a:pt x="2091" y="443"/>
                  </a:cubicBezTo>
                  <a:lnTo>
                    <a:pt x="2091" y="3420"/>
                  </a:lnTo>
                  <a:cubicBezTo>
                    <a:pt x="2091" y="3515"/>
                    <a:pt x="2186" y="3610"/>
                    <a:pt x="2281" y="3610"/>
                  </a:cubicBezTo>
                  <a:cubicBezTo>
                    <a:pt x="2376" y="3610"/>
                    <a:pt x="2471" y="3515"/>
                    <a:pt x="2471" y="3420"/>
                  </a:cubicBezTo>
                  <a:lnTo>
                    <a:pt x="2471" y="443"/>
                  </a:lnTo>
                  <a:cubicBezTo>
                    <a:pt x="2471" y="190"/>
                    <a:pt x="2281" y="0"/>
                    <a:pt x="20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36"/>
            <p:cNvSpPr/>
            <p:nvPr/>
          </p:nvSpPr>
          <p:spPr>
            <a:xfrm>
              <a:off x="2458125" y="3210175"/>
              <a:ext cx="103725" cy="9550"/>
            </a:xfrm>
            <a:custGeom>
              <a:avLst/>
              <a:gdLst/>
              <a:ahLst/>
              <a:cxnLst/>
              <a:rect l="l" t="t" r="r" b="b"/>
              <a:pathLst>
                <a:path w="4149" h="382" extrusionOk="0">
                  <a:moveTo>
                    <a:pt x="190" y="1"/>
                  </a:moveTo>
                  <a:cubicBezTo>
                    <a:pt x="63" y="1"/>
                    <a:pt x="0" y="96"/>
                    <a:pt x="0" y="191"/>
                  </a:cubicBezTo>
                  <a:cubicBezTo>
                    <a:pt x="0" y="286"/>
                    <a:pt x="63" y="381"/>
                    <a:pt x="190" y="381"/>
                  </a:cubicBezTo>
                  <a:lnTo>
                    <a:pt x="3959" y="381"/>
                  </a:lnTo>
                  <a:cubicBezTo>
                    <a:pt x="4054" y="381"/>
                    <a:pt x="4149" y="286"/>
                    <a:pt x="4149" y="191"/>
                  </a:cubicBezTo>
                  <a:cubicBezTo>
                    <a:pt x="4149" y="96"/>
                    <a:pt x="4054" y="1"/>
                    <a:pt x="39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36"/>
            <p:cNvSpPr/>
            <p:nvPr/>
          </p:nvSpPr>
          <p:spPr>
            <a:xfrm>
              <a:off x="2378150" y="2992475"/>
              <a:ext cx="61775" cy="90275"/>
            </a:xfrm>
            <a:custGeom>
              <a:avLst/>
              <a:gdLst/>
              <a:ahLst/>
              <a:cxnLst/>
              <a:rect l="l" t="t" r="r" b="b"/>
              <a:pathLst>
                <a:path w="2471" h="3611" extrusionOk="0">
                  <a:moveTo>
                    <a:pt x="476" y="0"/>
                  </a:moveTo>
                  <a:cubicBezTo>
                    <a:pt x="191" y="0"/>
                    <a:pt x="0" y="222"/>
                    <a:pt x="0" y="475"/>
                  </a:cubicBezTo>
                  <a:lnTo>
                    <a:pt x="0" y="3420"/>
                  </a:lnTo>
                  <a:cubicBezTo>
                    <a:pt x="0" y="3515"/>
                    <a:pt x="96" y="3610"/>
                    <a:pt x="191" y="3610"/>
                  </a:cubicBezTo>
                  <a:cubicBezTo>
                    <a:pt x="286" y="3610"/>
                    <a:pt x="381" y="3515"/>
                    <a:pt x="381" y="3420"/>
                  </a:cubicBezTo>
                  <a:lnTo>
                    <a:pt x="381" y="475"/>
                  </a:lnTo>
                  <a:cubicBezTo>
                    <a:pt x="381" y="412"/>
                    <a:pt x="412" y="380"/>
                    <a:pt x="476" y="380"/>
                  </a:cubicBezTo>
                  <a:lnTo>
                    <a:pt x="2281" y="380"/>
                  </a:lnTo>
                  <a:cubicBezTo>
                    <a:pt x="2376" y="380"/>
                    <a:pt x="2471" y="285"/>
                    <a:pt x="2471" y="190"/>
                  </a:cubicBezTo>
                  <a:cubicBezTo>
                    <a:pt x="2471" y="95"/>
                    <a:pt x="2376" y="0"/>
                    <a:pt x="228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36"/>
            <p:cNvSpPr/>
            <p:nvPr/>
          </p:nvSpPr>
          <p:spPr>
            <a:xfrm>
              <a:off x="2483450" y="2925175"/>
              <a:ext cx="47525" cy="49100"/>
            </a:xfrm>
            <a:custGeom>
              <a:avLst/>
              <a:gdLst/>
              <a:ahLst/>
              <a:cxnLst/>
              <a:rect l="l" t="t" r="r" b="b"/>
              <a:pathLst>
                <a:path w="1901" h="1964" extrusionOk="0">
                  <a:moveTo>
                    <a:pt x="951" y="0"/>
                  </a:moveTo>
                  <a:cubicBezTo>
                    <a:pt x="412" y="0"/>
                    <a:pt x="0" y="444"/>
                    <a:pt x="0" y="982"/>
                  </a:cubicBezTo>
                  <a:cubicBezTo>
                    <a:pt x="0" y="1520"/>
                    <a:pt x="412" y="1964"/>
                    <a:pt x="951" y="1964"/>
                  </a:cubicBezTo>
                  <a:cubicBezTo>
                    <a:pt x="1457" y="1964"/>
                    <a:pt x="1901" y="1520"/>
                    <a:pt x="1901" y="982"/>
                  </a:cubicBezTo>
                  <a:cubicBezTo>
                    <a:pt x="1901" y="444"/>
                    <a:pt x="1457" y="0"/>
                    <a:pt x="9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36"/>
            <p:cNvSpPr/>
            <p:nvPr/>
          </p:nvSpPr>
          <p:spPr>
            <a:xfrm>
              <a:off x="2478700" y="2920425"/>
              <a:ext cx="57025" cy="58600"/>
            </a:xfrm>
            <a:custGeom>
              <a:avLst/>
              <a:gdLst/>
              <a:ahLst/>
              <a:cxnLst/>
              <a:rect l="l" t="t" r="r" b="b"/>
              <a:pathLst>
                <a:path w="2281" h="2344" extrusionOk="0">
                  <a:moveTo>
                    <a:pt x="1141" y="380"/>
                  </a:moveTo>
                  <a:cubicBezTo>
                    <a:pt x="1552" y="380"/>
                    <a:pt x="1901" y="729"/>
                    <a:pt x="1901" y="1172"/>
                  </a:cubicBezTo>
                  <a:cubicBezTo>
                    <a:pt x="1901" y="1615"/>
                    <a:pt x="1552" y="1964"/>
                    <a:pt x="1141" y="1964"/>
                  </a:cubicBezTo>
                  <a:cubicBezTo>
                    <a:pt x="697" y="1964"/>
                    <a:pt x="380" y="1615"/>
                    <a:pt x="380" y="1172"/>
                  </a:cubicBezTo>
                  <a:cubicBezTo>
                    <a:pt x="380" y="729"/>
                    <a:pt x="697" y="380"/>
                    <a:pt x="1141" y="380"/>
                  </a:cubicBezTo>
                  <a:close/>
                  <a:moveTo>
                    <a:pt x="1141" y="0"/>
                  </a:moveTo>
                  <a:cubicBezTo>
                    <a:pt x="507" y="0"/>
                    <a:pt x="0" y="539"/>
                    <a:pt x="0" y="1172"/>
                  </a:cubicBezTo>
                  <a:cubicBezTo>
                    <a:pt x="0" y="1805"/>
                    <a:pt x="507" y="2344"/>
                    <a:pt x="1141" y="2344"/>
                  </a:cubicBezTo>
                  <a:cubicBezTo>
                    <a:pt x="1774" y="2344"/>
                    <a:pt x="2281" y="1805"/>
                    <a:pt x="2281" y="1172"/>
                  </a:cubicBezTo>
                  <a:cubicBezTo>
                    <a:pt x="2281" y="539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36"/>
            <p:cNvSpPr/>
            <p:nvPr/>
          </p:nvSpPr>
          <p:spPr>
            <a:xfrm>
              <a:off x="2462875" y="2986925"/>
              <a:ext cx="89475" cy="57025"/>
            </a:xfrm>
            <a:custGeom>
              <a:avLst/>
              <a:gdLst/>
              <a:ahLst/>
              <a:cxnLst/>
              <a:rect l="l" t="t" r="r" b="b"/>
              <a:pathLst>
                <a:path w="3579" h="2281" extrusionOk="0">
                  <a:moveTo>
                    <a:pt x="1172" y="0"/>
                  </a:moveTo>
                  <a:cubicBezTo>
                    <a:pt x="0" y="32"/>
                    <a:pt x="0" y="1964"/>
                    <a:pt x="0" y="1964"/>
                  </a:cubicBezTo>
                  <a:cubicBezTo>
                    <a:pt x="0" y="2122"/>
                    <a:pt x="823" y="2281"/>
                    <a:pt x="1805" y="2281"/>
                  </a:cubicBezTo>
                  <a:cubicBezTo>
                    <a:pt x="2787" y="2281"/>
                    <a:pt x="3579" y="2122"/>
                    <a:pt x="3579" y="1964"/>
                  </a:cubicBezTo>
                  <a:cubicBezTo>
                    <a:pt x="3579" y="1964"/>
                    <a:pt x="3579" y="1964"/>
                    <a:pt x="3579" y="1932"/>
                  </a:cubicBezTo>
                  <a:cubicBezTo>
                    <a:pt x="3579" y="1932"/>
                    <a:pt x="3484" y="32"/>
                    <a:pt x="2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36"/>
            <p:cNvSpPr/>
            <p:nvPr/>
          </p:nvSpPr>
          <p:spPr>
            <a:xfrm>
              <a:off x="2458125" y="2982175"/>
              <a:ext cx="98975" cy="66525"/>
            </a:xfrm>
            <a:custGeom>
              <a:avLst/>
              <a:gdLst/>
              <a:ahLst/>
              <a:cxnLst/>
              <a:rect l="l" t="t" r="r" b="b"/>
              <a:pathLst>
                <a:path w="3959" h="2661" extrusionOk="0">
                  <a:moveTo>
                    <a:pt x="2120" y="366"/>
                  </a:moveTo>
                  <a:cubicBezTo>
                    <a:pt x="2259" y="366"/>
                    <a:pt x="2407" y="370"/>
                    <a:pt x="2565" y="380"/>
                  </a:cubicBezTo>
                  <a:cubicBezTo>
                    <a:pt x="3389" y="412"/>
                    <a:pt x="3547" y="1774"/>
                    <a:pt x="3579" y="2091"/>
                  </a:cubicBezTo>
                  <a:cubicBezTo>
                    <a:pt x="3420" y="2154"/>
                    <a:pt x="2882" y="2281"/>
                    <a:pt x="1995" y="2281"/>
                  </a:cubicBezTo>
                  <a:cubicBezTo>
                    <a:pt x="1077" y="2281"/>
                    <a:pt x="538" y="2154"/>
                    <a:pt x="380" y="2091"/>
                  </a:cubicBezTo>
                  <a:cubicBezTo>
                    <a:pt x="412" y="1774"/>
                    <a:pt x="507" y="380"/>
                    <a:pt x="1362" y="380"/>
                  </a:cubicBezTo>
                  <a:cubicBezTo>
                    <a:pt x="1594" y="380"/>
                    <a:pt x="1840" y="366"/>
                    <a:pt x="2120" y="366"/>
                  </a:cubicBezTo>
                  <a:close/>
                  <a:moveTo>
                    <a:pt x="1362" y="0"/>
                  </a:moveTo>
                  <a:cubicBezTo>
                    <a:pt x="0" y="32"/>
                    <a:pt x="0" y="2059"/>
                    <a:pt x="0" y="2154"/>
                  </a:cubicBezTo>
                  <a:cubicBezTo>
                    <a:pt x="0" y="2566"/>
                    <a:pt x="1077" y="2661"/>
                    <a:pt x="1995" y="2661"/>
                  </a:cubicBezTo>
                  <a:cubicBezTo>
                    <a:pt x="2882" y="2661"/>
                    <a:pt x="3959" y="2566"/>
                    <a:pt x="3959" y="2154"/>
                  </a:cubicBezTo>
                  <a:lnTo>
                    <a:pt x="3959" y="2122"/>
                  </a:lnTo>
                  <a:cubicBezTo>
                    <a:pt x="3959" y="2059"/>
                    <a:pt x="3864" y="32"/>
                    <a:pt x="25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36"/>
            <p:cNvSpPr/>
            <p:nvPr/>
          </p:nvSpPr>
          <p:spPr>
            <a:xfrm>
              <a:off x="2606175" y="3107275"/>
              <a:ext cx="47525" cy="49100"/>
            </a:xfrm>
            <a:custGeom>
              <a:avLst/>
              <a:gdLst/>
              <a:ahLst/>
              <a:cxnLst/>
              <a:rect l="l" t="t" r="r" b="b"/>
              <a:pathLst>
                <a:path w="1901" h="1964" extrusionOk="0">
                  <a:moveTo>
                    <a:pt x="950" y="0"/>
                  </a:moveTo>
                  <a:cubicBezTo>
                    <a:pt x="444" y="0"/>
                    <a:pt x="0" y="443"/>
                    <a:pt x="0" y="982"/>
                  </a:cubicBezTo>
                  <a:cubicBezTo>
                    <a:pt x="0" y="1520"/>
                    <a:pt x="444" y="1964"/>
                    <a:pt x="950" y="1964"/>
                  </a:cubicBezTo>
                  <a:cubicBezTo>
                    <a:pt x="1489" y="1964"/>
                    <a:pt x="1900" y="1520"/>
                    <a:pt x="1900" y="982"/>
                  </a:cubicBezTo>
                  <a:cubicBezTo>
                    <a:pt x="1900" y="443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36"/>
            <p:cNvSpPr/>
            <p:nvPr/>
          </p:nvSpPr>
          <p:spPr>
            <a:xfrm>
              <a:off x="2601425" y="3102525"/>
              <a:ext cx="57025" cy="58600"/>
            </a:xfrm>
            <a:custGeom>
              <a:avLst/>
              <a:gdLst/>
              <a:ahLst/>
              <a:cxnLst/>
              <a:rect l="l" t="t" r="r" b="b"/>
              <a:pathLst>
                <a:path w="2281" h="2344" extrusionOk="0">
                  <a:moveTo>
                    <a:pt x="1140" y="380"/>
                  </a:moveTo>
                  <a:cubicBezTo>
                    <a:pt x="1584" y="380"/>
                    <a:pt x="1900" y="728"/>
                    <a:pt x="1900" y="1172"/>
                  </a:cubicBezTo>
                  <a:cubicBezTo>
                    <a:pt x="1900" y="1615"/>
                    <a:pt x="1584" y="1963"/>
                    <a:pt x="1140" y="1963"/>
                  </a:cubicBezTo>
                  <a:cubicBezTo>
                    <a:pt x="729" y="1963"/>
                    <a:pt x="380" y="1615"/>
                    <a:pt x="380" y="1172"/>
                  </a:cubicBezTo>
                  <a:cubicBezTo>
                    <a:pt x="380" y="728"/>
                    <a:pt x="729" y="380"/>
                    <a:pt x="1140" y="380"/>
                  </a:cubicBezTo>
                  <a:close/>
                  <a:moveTo>
                    <a:pt x="1140" y="0"/>
                  </a:moveTo>
                  <a:cubicBezTo>
                    <a:pt x="539" y="0"/>
                    <a:pt x="0" y="538"/>
                    <a:pt x="0" y="1172"/>
                  </a:cubicBezTo>
                  <a:cubicBezTo>
                    <a:pt x="0" y="1805"/>
                    <a:pt x="539" y="2344"/>
                    <a:pt x="1140" y="2344"/>
                  </a:cubicBezTo>
                  <a:cubicBezTo>
                    <a:pt x="1774" y="2344"/>
                    <a:pt x="2280" y="1805"/>
                    <a:pt x="2280" y="1172"/>
                  </a:cubicBezTo>
                  <a:cubicBezTo>
                    <a:pt x="2280" y="538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36"/>
            <p:cNvSpPr/>
            <p:nvPr/>
          </p:nvSpPr>
          <p:spPr>
            <a:xfrm>
              <a:off x="2586375" y="3168675"/>
              <a:ext cx="89500" cy="56575"/>
            </a:xfrm>
            <a:custGeom>
              <a:avLst/>
              <a:gdLst/>
              <a:ahLst/>
              <a:cxnLst/>
              <a:rect l="l" t="t" r="r" b="b"/>
              <a:pathLst>
                <a:path w="3580" h="2263" extrusionOk="0">
                  <a:moveTo>
                    <a:pt x="1914" y="0"/>
                  </a:moveTo>
                  <a:cubicBezTo>
                    <a:pt x="1637" y="0"/>
                    <a:pt x="1383" y="14"/>
                    <a:pt x="1172" y="14"/>
                  </a:cubicBezTo>
                  <a:cubicBezTo>
                    <a:pt x="0" y="46"/>
                    <a:pt x="0" y="1978"/>
                    <a:pt x="0" y="1978"/>
                  </a:cubicBezTo>
                  <a:cubicBezTo>
                    <a:pt x="0" y="2136"/>
                    <a:pt x="792" y="2263"/>
                    <a:pt x="1774" y="2263"/>
                  </a:cubicBezTo>
                  <a:cubicBezTo>
                    <a:pt x="2787" y="2263"/>
                    <a:pt x="3579" y="2136"/>
                    <a:pt x="3579" y="1978"/>
                  </a:cubicBezTo>
                  <a:cubicBezTo>
                    <a:pt x="3579" y="1978"/>
                    <a:pt x="3579" y="1946"/>
                    <a:pt x="3579" y="1946"/>
                  </a:cubicBezTo>
                  <a:cubicBezTo>
                    <a:pt x="3579" y="1946"/>
                    <a:pt x="3484" y="46"/>
                    <a:pt x="2344" y="14"/>
                  </a:cubicBezTo>
                  <a:cubicBezTo>
                    <a:pt x="2196" y="4"/>
                    <a:pt x="2052" y="0"/>
                    <a:pt x="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36"/>
            <p:cNvSpPr/>
            <p:nvPr/>
          </p:nvSpPr>
          <p:spPr>
            <a:xfrm>
              <a:off x="2581625" y="3163675"/>
              <a:ext cx="99000" cy="67125"/>
            </a:xfrm>
            <a:custGeom>
              <a:avLst/>
              <a:gdLst/>
              <a:ahLst/>
              <a:cxnLst/>
              <a:rect l="l" t="t" r="r" b="b"/>
              <a:pathLst>
                <a:path w="3960" h="2685" extrusionOk="0">
                  <a:moveTo>
                    <a:pt x="2534" y="404"/>
                  </a:moveTo>
                  <a:cubicBezTo>
                    <a:pt x="3389" y="436"/>
                    <a:pt x="3547" y="1798"/>
                    <a:pt x="3579" y="2114"/>
                  </a:cubicBezTo>
                  <a:cubicBezTo>
                    <a:pt x="3421" y="2178"/>
                    <a:pt x="2882" y="2304"/>
                    <a:pt x="1964" y="2304"/>
                  </a:cubicBezTo>
                  <a:cubicBezTo>
                    <a:pt x="1077" y="2304"/>
                    <a:pt x="539" y="2178"/>
                    <a:pt x="380" y="2114"/>
                  </a:cubicBezTo>
                  <a:cubicBezTo>
                    <a:pt x="380" y="1798"/>
                    <a:pt x="475" y="404"/>
                    <a:pt x="1362" y="404"/>
                  </a:cubicBezTo>
                  <a:close/>
                  <a:moveTo>
                    <a:pt x="1905" y="0"/>
                  </a:moveTo>
                  <a:cubicBezTo>
                    <a:pt x="1703" y="0"/>
                    <a:pt x="1521" y="8"/>
                    <a:pt x="1362" y="24"/>
                  </a:cubicBezTo>
                  <a:cubicBezTo>
                    <a:pt x="0" y="56"/>
                    <a:pt x="0" y="2083"/>
                    <a:pt x="0" y="2178"/>
                  </a:cubicBezTo>
                  <a:cubicBezTo>
                    <a:pt x="0" y="2589"/>
                    <a:pt x="1077" y="2684"/>
                    <a:pt x="1964" y="2684"/>
                  </a:cubicBezTo>
                  <a:cubicBezTo>
                    <a:pt x="2882" y="2684"/>
                    <a:pt x="3959" y="2589"/>
                    <a:pt x="3959" y="2178"/>
                  </a:cubicBezTo>
                  <a:lnTo>
                    <a:pt x="3959" y="2146"/>
                  </a:lnTo>
                  <a:cubicBezTo>
                    <a:pt x="3959" y="2051"/>
                    <a:pt x="3832" y="56"/>
                    <a:pt x="2566" y="24"/>
                  </a:cubicBezTo>
                  <a:cubicBezTo>
                    <a:pt x="2328" y="8"/>
                    <a:pt x="2106" y="0"/>
                    <a:pt x="19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36"/>
            <p:cNvSpPr/>
            <p:nvPr/>
          </p:nvSpPr>
          <p:spPr>
            <a:xfrm>
              <a:off x="2360725" y="3101725"/>
              <a:ext cx="47525" cy="49100"/>
            </a:xfrm>
            <a:custGeom>
              <a:avLst/>
              <a:gdLst/>
              <a:ahLst/>
              <a:cxnLst/>
              <a:rect l="l" t="t" r="r" b="b"/>
              <a:pathLst>
                <a:path w="1901" h="1964" extrusionOk="0">
                  <a:moveTo>
                    <a:pt x="951" y="0"/>
                  </a:moveTo>
                  <a:cubicBezTo>
                    <a:pt x="444" y="0"/>
                    <a:pt x="1" y="444"/>
                    <a:pt x="1" y="982"/>
                  </a:cubicBezTo>
                  <a:cubicBezTo>
                    <a:pt x="1" y="1520"/>
                    <a:pt x="444" y="1964"/>
                    <a:pt x="951" y="1964"/>
                  </a:cubicBezTo>
                  <a:cubicBezTo>
                    <a:pt x="1489" y="1964"/>
                    <a:pt x="1901" y="1520"/>
                    <a:pt x="1901" y="982"/>
                  </a:cubicBezTo>
                  <a:cubicBezTo>
                    <a:pt x="1901" y="444"/>
                    <a:pt x="1489" y="0"/>
                    <a:pt x="9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36"/>
            <p:cNvSpPr/>
            <p:nvPr/>
          </p:nvSpPr>
          <p:spPr>
            <a:xfrm>
              <a:off x="2355975" y="3096975"/>
              <a:ext cx="57025" cy="58600"/>
            </a:xfrm>
            <a:custGeom>
              <a:avLst/>
              <a:gdLst/>
              <a:ahLst/>
              <a:cxnLst/>
              <a:rect l="l" t="t" r="r" b="b"/>
              <a:pathLst>
                <a:path w="2281" h="2344" extrusionOk="0">
                  <a:moveTo>
                    <a:pt x="1141" y="380"/>
                  </a:moveTo>
                  <a:cubicBezTo>
                    <a:pt x="1584" y="380"/>
                    <a:pt x="1901" y="729"/>
                    <a:pt x="1901" y="1172"/>
                  </a:cubicBezTo>
                  <a:cubicBezTo>
                    <a:pt x="1901" y="1615"/>
                    <a:pt x="1584" y="1964"/>
                    <a:pt x="1141" y="1964"/>
                  </a:cubicBezTo>
                  <a:cubicBezTo>
                    <a:pt x="729" y="1964"/>
                    <a:pt x="381" y="1615"/>
                    <a:pt x="381" y="1172"/>
                  </a:cubicBezTo>
                  <a:cubicBezTo>
                    <a:pt x="381" y="729"/>
                    <a:pt x="729" y="380"/>
                    <a:pt x="1141" y="380"/>
                  </a:cubicBezTo>
                  <a:close/>
                  <a:moveTo>
                    <a:pt x="1141" y="0"/>
                  </a:moveTo>
                  <a:cubicBezTo>
                    <a:pt x="539" y="0"/>
                    <a:pt x="1" y="539"/>
                    <a:pt x="1" y="1172"/>
                  </a:cubicBezTo>
                  <a:cubicBezTo>
                    <a:pt x="1" y="1805"/>
                    <a:pt x="539" y="2344"/>
                    <a:pt x="1141" y="2344"/>
                  </a:cubicBezTo>
                  <a:cubicBezTo>
                    <a:pt x="1774" y="2344"/>
                    <a:pt x="2281" y="1805"/>
                    <a:pt x="2281" y="1172"/>
                  </a:cubicBezTo>
                  <a:cubicBezTo>
                    <a:pt x="2281" y="539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36"/>
            <p:cNvSpPr/>
            <p:nvPr/>
          </p:nvSpPr>
          <p:spPr>
            <a:xfrm>
              <a:off x="2340950" y="3163475"/>
              <a:ext cx="89475" cy="57025"/>
            </a:xfrm>
            <a:custGeom>
              <a:avLst/>
              <a:gdLst/>
              <a:ahLst/>
              <a:cxnLst/>
              <a:rect l="l" t="t" r="r" b="b"/>
              <a:pathLst>
                <a:path w="3579" h="2281" extrusionOk="0">
                  <a:moveTo>
                    <a:pt x="1172" y="1"/>
                  </a:moveTo>
                  <a:cubicBezTo>
                    <a:pt x="0" y="32"/>
                    <a:pt x="0" y="1964"/>
                    <a:pt x="0" y="1964"/>
                  </a:cubicBezTo>
                  <a:cubicBezTo>
                    <a:pt x="0" y="2122"/>
                    <a:pt x="792" y="2281"/>
                    <a:pt x="1805" y="2281"/>
                  </a:cubicBezTo>
                  <a:cubicBezTo>
                    <a:pt x="2787" y="2281"/>
                    <a:pt x="3579" y="2122"/>
                    <a:pt x="3579" y="1964"/>
                  </a:cubicBezTo>
                  <a:cubicBezTo>
                    <a:pt x="3579" y="1964"/>
                    <a:pt x="3484" y="32"/>
                    <a:pt x="23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36"/>
            <p:cNvSpPr/>
            <p:nvPr/>
          </p:nvSpPr>
          <p:spPr>
            <a:xfrm>
              <a:off x="2336200" y="3158725"/>
              <a:ext cx="98975" cy="66525"/>
            </a:xfrm>
            <a:custGeom>
              <a:avLst/>
              <a:gdLst/>
              <a:ahLst/>
              <a:cxnLst/>
              <a:rect l="l" t="t" r="r" b="b"/>
              <a:pathLst>
                <a:path w="3959" h="2661" extrusionOk="0">
                  <a:moveTo>
                    <a:pt x="2534" y="381"/>
                  </a:moveTo>
                  <a:cubicBezTo>
                    <a:pt x="3389" y="412"/>
                    <a:pt x="3547" y="1774"/>
                    <a:pt x="3579" y="2091"/>
                  </a:cubicBezTo>
                  <a:cubicBezTo>
                    <a:pt x="3420" y="2154"/>
                    <a:pt x="2882" y="2281"/>
                    <a:pt x="1964" y="2281"/>
                  </a:cubicBezTo>
                  <a:cubicBezTo>
                    <a:pt x="1077" y="2281"/>
                    <a:pt x="538" y="2154"/>
                    <a:pt x="380" y="2091"/>
                  </a:cubicBezTo>
                  <a:cubicBezTo>
                    <a:pt x="380" y="1774"/>
                    <a:pt x="475" y="412"/>
                    <a:pt x="1362" y="381"/>
                  </a:cubicBezTo>
                  <a:close/>
                  <a:moveTo>
                    <a:pt x="1362" y="1"/>
                  </a:moveTo>
                  <a:cubicBezTo>
                    <a:pt x="0" y="32"/>
                    <a:pt x="0" y="2059"/>
                    <a:pt x="0" y="2154"/>
                  </a:cubicBezTo>
                  <a:cubicBezTo>
                    <a:pt x="0" y="2566"/>
                    <a:pt x="1077" y="2661"/>
                    <a:pt x="1964" y="2661"/>
                  </a:cubicBezTo>
                  <a:cubicBezTo>
                    <a:pt x="2882" y="2661"/>
                    <a:pt x="3959" y="2566"/>
                    <a:pt x="3959" y="2154"/>
                  </a:cubicBezTo>
                  <a:lnTo>
                    <a:pt x="3959" y="2122"/>
                  </a:lnTo>
                  <a:cubicBezTo>
                    <a:pt x="3959" y="2059"/>
                    <a:pt x="3832" y="32"/>
                    <a:pt x="25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36"/>
            <p:cNvSpPr/>
            <p:nvPr/>
          </p:nvSpPr>
          <p:spPr>
            <a:xfrm>
              <a:off x="2452575" y="3078750"/>
              <a:ext cx="114825" cy="84750"/>
            </a:xfrm>
            <a:custGeom>
              <a:avLst/>
              <a:gdLst/>
              <a:ahLst/>
              <a:cxnLst/>
              <a:rect l="l" t="t" r="r" b="b"/>
              <a:pathLst>
                <a:path w="4593" h="3390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3263"/>
                  </a:lnTo>
                  <a:cubicBezTo>
                    <a:pt x="0" y="3326"/>
                    <a:pt x="64" y="3390"/>
                    <a:pt x="159" y="3390"/>
                  </a:cubicBezTo>
                  <a:lnTo>
                    <a:pt x="4434" y="3390"/>
                  </a:lnTo>
                  <a:cubicBezTo>
                    <a:pt x="4529" y="3390"/>
                    <a:pt x="4592" y="3326"/>
                    <a:pt x="4592" y="3263"/>
                  </a:cubicBezTo>
                  <a:lnTo>
                    <a:pt x="4592" y="159"/>
                  </a:lnTo>
                  <a:cubicBezTo>
                    <a:pt x="4592" y="64"/>
                    <a:pt x="4497" y="1"/>
                    <a:pt x="4434" y="1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36"/>
            <p:cNvSpPr/>
            <p:nvPr/>
          </p:nvSpPr>
          <p:spPr>
            <a:xfrm>
              <a:off x="2447825" y="3074000"/>
              <a:ext cx="124325" cy="94250"/>
            </a:xfrm>
            <a:custGeom>
              <a:avLst/>
              <a:gdLst/>
              <a:ahLst/>
              <a:cxnLst/>
              <a:rect l="l" t="t" r="r" b="b"/>
              <a:pathLst>
                <a:path w="4973" h="3770" extrusionOk="0">
                  <a:moveTo>
                    <a:pt x="4592" y="381"/>
                  </a:moveTo>
                  <a:lnTo>
                    <a:pt x="4592" y="3390"/>
                  </a:lnTo>
                  <a:lnTo>
                    <a:pt x="380" y="3390"/>
                  </a:lnTo>
                  <a:lnTo>
                    <a:pt x="380" y="381"/>
                  </a:lnTo>
                  <a:close/>
                  <a:moveTo>
                    <a:pt x="349" y="1"/>
                  </a:moveTo>
                  <a:cubicBezTo>
                    <a:pt x="159" y="1"/>
                    <a:pt x="0" y="159"/>
                    <a:pt x="0" y="349"/>
                  </a:cubicBezTo>
                  <a:lnTo>
                    <a:pt x="0" y="3453"/>
                  </a:lnTo>
                  <a:cubicBezTo>
                    <a:pt x="0" y="3643"/>
                    <a:pt x="159" y="3770"/>
                    <a:pt x="349" y="3770"/>
                  </a:cubicBezTo>
                  <a:lnTo>
                    <a:pt x="4624" y="3770"/>
                  </a:lnTo>
                  <a:cubicBezTo>
                    <a:pt x="4814" y="3770"/>
                    <a:pt x="4972" y="3643"/>
                    <a:pt x="4972" y="3453"/>
                  </a:cubicBezTo>
                  <a:lnTo>
                    <a:pt x="4972" y="349"/>
                  </a:lnTo>
                  <a:cubicBezTo>
                    <a:pt x="4972" y="159"/>
                    <a:pt x="4814" y="1"/>
                    <a:pt x="46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36"/>
            <p:cNvSpPr/>
            <p:nvPr/>
          </p:nvSpPr>
          <p:spPr>
            <a:xfrm>
              <a:off x="2452575" y="3092225"/>
              <a:ext cx="114825" cy="40400"/>
            </a:xfrm>
            <a:custGeom>
              <a:avLst/>
              <a:gdLst/>
              <a:ahLst/>
              <a:cxnLst/>
              <a:rect l="l" t="t" r="r" b="b"/>
              <a:pathLst>
                <a:path w="4593" h="1616" extrusionOk="0">
                  <a:moveTo>
                    <a:pt x="0" y="0"/>
                  </a:moveTo>
                  <a:lnTo>
                    <a:pt x="475" y="950"/>
                  </a:lnTo>
                  <a:lnTo>
                    <a:pt x="570" y="1140"/>
                  </a:lnTo>
                  <a:cubicBezTo>
                    <a:pt x="697" y="1457"/>
                    <a:pt x="1014" y="1615"/>
                    <a:pt x="1330" y="1615"/>
                  </a:cubicBezTo>
                  <a:lnTo>
                    <a:pt x="3262" y="1615"/>
                  </a:lnTo>
                  <a:cubicBezTo>
                    <a:pt x="3579" y="1615"/>
                    <a:pt x="3896" y="1425"/>
                    <a:pt x="4022" y="1140"/>
                  </a:cubicBezTo>
                  <a:lnTo>
                    <a:pt x="4117" y="950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36"/>
            <p:cNvSpPr/>
            <p:nvPr/>
          </p:nvSpPr>
          <p:spPr>
            <a:xfrm>
              <a:off x="2447025" y="3087625"/>
              <a:ext cx="125125" cy="49750"/>
            </a:xfrm>
            <a:custGeom>
              <a:avLst/>
              <a:gdLst/>
              <a:ahLst/>
              <a:cxnLst/>
              <a:rect l="l" t="t" r="r" b="b"/>
              <a:pathLst>
                <a:path w="5005" h="1990" extrusionOk="0">
                  <a:moveTo>
                    <a:pt x="212" y="0"/>
                  </a:moveTo>
                  <a:cubicBezTo>
                    <a:pt x="183" y="0"/>
                    <a:pt x="154" y="8"/>
                    <a:pt x="127" y="26"/>
                  </a:cubicBezTo>
                  <a:cubicBezTo>
                    <a:pt x="32" y="58"/>
                    <a:pt x="1" y="184"/>
                    <a:pt x="64" y="279"/>
                  </a:cubicBezTo>
                  <a:lnTo>
                    <a:pt x="507" y="1198"/>
                  </a:lnTo>
                  <a:lnTo>
                    <a:pt x="602" y="1419"/>
                  </a:lnTo>
                  <a:cubicBezTo>
                    <a:pt x="792" y="1768"/>
                    <a:pt x="1141" y="1989"/>
                    <a:pt x="1552" y="1989"/>
                  </a:cubicBezTo>
                  <a:lnTo>
                    <a:pt x="3484" y="1989"/>
                  </a:lnTo>
                  <a:cubicBezTo>
                    <a:pt x="3864" y="1989"/>
                    <a:pt x="4244" y="1768"/>
                    <a:pt x="4403" y="1419"/>
                  </a:cubicBezTo>
                  <a:lnTo>
                    <a:pt x="4973" y="279"/>
                  </a:lnTo>
                  <a:cubicBezTo>
                    <a:pt x="5004" y="184"/>
                    <a:pt x="4973" y="58"/>
                    <a:pt x="4878" y="26"/>
                  </a:cubicBezTo>
                  <a:cubicBezTo>
                    <a:pt x="4851" y="8"/>
                    <a:pt x="4825" y="0"/>
                    <a:pt x="4799" y="0"/>
                  </a:cubicBezTo>
                  <a:cubicBezTo>
                    <a:pt x="4732" y="0"/>
                    <a:pt x="4670" y="53"/>
                    <a:pt x="4624" y="121"/>
                  </a:cubicBezTo>
                  <a:lnTo>
                    <a:pt x="4149" y="1039"/>
                  </a:lnTo>
                  <a:lnTo>
                    <a:pt x="4086" y="1261"/>
                  </a:lnTo>
                  <a:cubicBezTo>
                    <a:pt x="3959" y="1483"/>
                    <a:pt x="3738" y="1609"/>
                    <a:pt x="3484" y="1609"/>
                  </a:cubicBezTo>
                  <a:lnTo>
                    <a:pt x="1552" y="1609"/>
                  </a:lnTo>
                  <a:cubicBezTo>
                    <a:pt x="1299" y="1609"/>
                    <a:pt x="1077" y="1483"/>
                    <a:pt x="951" y="1261"/>
                  </a:cubicBezTo>
                  <a:lnTo>
                    <a:pt x="381" y="121"/>
                  </a:lnTo>
                  <a:cubicBezTo>
                    <a:pt x="358" y="53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36"/>
            <p:cNvSpPr/>
            <p:nvPr/>
          </p:nvSpPr>
          <p:spPr>
            <a:xfrm>
              <a:off x="2497700" y="3123100"/>
              <a:ext cx="23775" cy="20600"/>
            </a:xfrm>
            <a:custGeom>
              <a:avLst/>
              <a:gdLst/>
              <a:ahLst/>
              <a:cxnLst/>
              <a:rect l="l" t="t" r="r" b="b"/>
              <a:pathLst>
                <a:path w="951" h="824" extrusionOk="0">
                  <a:moveTo>
                    <a:pt x="96" y="0"/>
                  </a:moveTo>
                  <a:cubicBezTo>
                    <a:pt x="64" y="0"/>
                    <a:pt x="1" y="32"/>
                    <a:pt x="1" y="95"/>
                  </a:cubicBezTo>
                  <a:lnTo>
                    <a:pt x="1" y="729"/>
                  </a:lnTo>
                  <a:cubicBezTo>
                    <a:pt x="1" y="792"/>
                    <a:pt x="64" y="824"/>
                    <a:pt x="96" y="824"/>
                  </a:cubicBezTo>
                  <a:lnTo>
                    <a:pt x="856" y="824"/>
                  </a:lnTo>
                  <a:cubicBezTo>
                    <a:pt x="919" y="824"/>
                    <a:pt x="951" y="792"/>
                    <a:pt x="951" y="729"/>
                  </a:cubicBezTo>
                  <a:lnTo>
                    <a:pt x="951" y="95"/>
                  </a:lnTo>
                  <a:cubicBezTo>
                    <a:pt x="951" y="32"/>
                    <a:pt x="919" y="0"/>
                    <a:pt x="856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36"/>
            <p:cNvSpPr/>
            <p:nvPr/>
          </p:nvSpPr>
          <p:spPr>
            <a:xfrm>
              <a:off x="2492950" y="3118350"/>
              <a:ext cx="33275" cy="30100"/>
            </a:xfrm>
            <a:custGeom>
              <a:avLst/>
              <a:gdLst/>
              <a:ahLst/>
              <a:cxnLst/>
              <a:rect l="l" t="t" r="r" b="b"/>
              <a:pathLst>
                <a:path w="1331" h="1204" extrusionOk="0">
                  <a:moveTo>
                    <a:pt x="951" y="380"/>
                  </a:moveTo>
                  <a:lnTo>
                    <a:pt x="951" y="824"/>
                  </a:lnTo>
                  <a:lnTo>
                    <a:pt x="381" y="824"/>
                  </a:lnTo>
                  <a:lnTo>
                    <a:pt x="381" y="380"/>
                  </a:lnTo>
                  <a:close/>
                  <a:moveTo>
                    <a:pt x="286" y="0"/>
                  </a:moveTo>
                  <a:cubicBezTo>
                    <a:pt x="127" y="0"/>
                    <a:pt x="1" y="127"/>
                    <a:pt x="1" y="285"/>
                  </a:cubicBezTo>
                  <a:lnTo>
                    <a:pt x="1" y="919"/>
                  </a:lnTo>
                  <a:cubicBezTo>
                    <a:pt x="1" y="1077"/>
                    <a:pt x="127" y="1204"/>
                    <a:pt x="286" y="1204"/>
                  </a:cubicBezTo>
                  <a:lnTo>
                    <a:pt x="1046" y="1204"/>
                  </a:lnTo>
                  <a:cubicBezTo>
                    <a:pt x="1204" y="1204"/>
                    <a:pt x="1331" y="1077"/>
                    <a:pt x="1331" y="919"/>
                  </a:cubicBezTo>
                  <a:lnTo>
                    <a:pt x="1331" y="285"/>
                  </a:lnTo>
                  <a:cubicBezTo>
                    <a:pt x="1331" y="127"/>
                    <a:pt x="1204" y="0"/>
                    <a:pt x="104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36"/>
            <p:cNvSpPr/>
            <p:nvPr/>
          </p:nvSpPr>
          <p:spPr>
            <a:xfrm>
              <a:off x="2491375" y="3063725"/>
              <a:ext cx="37225" cy="15050"/>
            </a:xfrm>
            <a:custGeom>
              <a:avLst/>
              <a:gdLst/>
              <a:ahLst/>
              <a:cxnLst/>
              <a:rect l="l" t="t" r="r" b="b"/>
              <a:pathLst>
                <a:path w="1489" h="602" extrusionOk="0">
                  <a:moveTo>
                    <a:pt x="95" y="0"/>
                  </a:moveTo>
                  <a:cubicBezTo>
                    <a:pt x="32" y="0"/>
                    <a:pt x="0" y="64"/>
                    <a:pt x="0" y="127"/>
                  </a:cubicBezTo>
                  <a:lnTo>
                    <a:pt x="0" y="602"/>
                  </a:lnTo>
                  <a:lnTo>
                    <a:pt x="1489" y="602"/>
                  </a:lnTo>
                  <a:lnTo>
                    <a:pt x="1489" y="127"/>
                  </a:lnTo>
                  <a:cubicBezTo>
                    <a:pt x="1489" y="64"/>
                    <a:pt x="1425" y="0"/>
                    <a:pt x="1362" y="0"/>
                  </a:cubicBez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36"/>
            <p:cNvSpPr/>
            <p:nvPr/>
          </p:nvSpPr>
          <p:spPr>
            <a:xfrm>
              <a:off x="2486625" y="3058975"/>
              <a:ext cx="46725" cy="24550"/>
            </a:xfrm>
            <a:custGeom>
              <a:avLst/>
              <a:gdLst/>
              <a:ahLst/>
              <a:cxnLst/>
              <a:rect l="l" t="t" r="r" b="b"/>
              <a:pathLst>
                <a:path w="1869" h="982" extrusionOk="0">
                  <a:moveTo>
                    <a:pt x="1489" y="380"/>
                  </a:moveTo>
                  <a:lnTo>
                    <a:pt x="1489" y="602"/>
                  </a:lnTo>
                  <a:lnTo>
                    <a:pt x="380" y="602"/>
                  </a:lnTo>
                  <a:lnTo>
                    <a:pt x="380" y="380"/>
                  </a:lnTo>
                  <a:close/>
                  <a:moveTo>
                    <a:pt x="285" y="0"/>
                  </a:moveTo>
                  <a:cubicBezTo>
                    <a:pt x="127" y="0"/>
                    <a:pt x="0" y="159"/>
                    <a:pt x="0" y="317"/>
                  </a:cubicBezTo>
                  <a:lnTo>
                    <a:pt x="0" y="792"/>
                  </a:lnTo>
                  <a:cubicBezTo>
                    <a:pt x="0" y="887"/>
                    <a:pt x="63" y="982"/>
                    <a:pt x="190" y="982"/>
                  </a:cubicBezTo>
                  <a:lnTo>
                    <a:pt x="1679" y="982"/>
                  </a:lnTo>
                  <a:cubicBezTo>
                    <a:pt x="1774" y="982"/>
                    <a:pt x="1869" y="887"/>
                    <a:pt x="1869" y="792"/>
                  </a:cubicBezTo>
                  <a:lnTo>
                    <a:pt x="1869" y="317"/>
                  </a:lnTo>
                  <a:cubicBezTo>
                    <a:pt x="1869" y="159"/>
                    <a:pt x="1710" y="0"/>
                    <a:pt x="155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36"/>
            <p:cNvSpPr/>
            <p:nvPr/>
          </p:nvSpPr>
          <p:spPr>
            <a:xfrm>
              <a:off x="2285525" y="2663100"/>
              <a:ext cx="218525" cy="157575"/>
            </a:xfrm>
            <a:custGeom>
              <a:avLst/>
              <a:gdLst/>
              <a:ahLst/>
              <a:cxnLst/>
              <a:rect l="l" t="t" r="r" b="b"/>
              <a:pathLst>
                <a:path w="8741" h="6303" extrusionOk="0">
                  <a:moveTo>
                    <a:pt x="0" y="1"/>
                  </a:moveTo>
                  <a:lnTo>
                    <a:pt x="0" y="6303"/>
                  </a:lnTo>
                  <a:lnTo>
                    <a:pt x="8741" y="6303"/>
                  </a:lnTo>
                  <a:lnTo>
                    <a:pt x="87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36"/>
            <p:cNvSpPr/>
            <p:nvPr/>
          </p:nvSpPr>
          <p:spPr>
            <a:xfrm>
              <a:off x="2281550" y="2658350"/>
              <a:ext cx="227250" cy="167075"/>
            </a:xfrm>
            <a:custGeom>
              <a:avLst/>
              <a:gdLst/>
              <a:ahLst/>
              <a:cxnLst/>
              <a:rect l="l" t="t" r="r" b="b"/>
              <a:pathLst>
                <a:path w="9090" h="6683" extrusionOk="0">
                  <a:moveTo>
                    <a:pt x="8710" y="381"/>
                  </a:moveTo>
                  <a:lnTo>
                    <a:pt x="8710" y="6303"/>
                  </a:lnTo>
                  <a:lnTo>
                    <a:pt x="381" y="6303"/>
                  </a:lnTo>
                  <a:lnTo>
                    <a:pt x="381" y="381"/>
                  </a:lnTo>
                  <a:close/>
                  <a:moveTo>
                    <a:pt x="191" y="1"/>
                  </a:moveTo>
                  <a:cubicBezTo>
                    <a:pt x="64" y="1"/>
                    <a:pt x="1" y="96"/>
                    <a:pt x="1" y="191"/>
                  </a:cubicBezTo>
                  <a:lnTo>
                    <a:pt x="1" y="6493"/>
                  </a:lnTo>
                  <a:cubicBezTo>
                    <a:pt x="1" y="6588"/>
                    <a:pt x="64" y="6683"/>
                    <a:pt x="191" y="6683"/>
                  </a:cubicBezTo>
                  <a:lnTo>
                    <a:pt x="8900" y="6683"/>
                  </a:lnTo>
                  <a:cubicBezTo>
                    <a:pt x="8995" y="6683"/>
                    <a:pt x="9090" y="6588"/>
                    <a:pt x="9090" y="6493"/>
                  </a:cubicBezTo>
                  <a:lnTo>
                    <a:pt x="9090" y="191"/>
                  </a:lnTo>
                  <a:cubicBezTo>
                    <a:pt x="9090" y="96"/>
                    <a:pt x="8995" y="1"/>
                    <a:pt x="890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36"/>
            <p:cNvSpPr/>
            <p:nvPr/>
          </p:nvSpPr>
          <p:spPr>
            <a:xfrm>
              <a:off x="2275225" y="2644100"/>
              <a:ext cx="237550" cy="24575"/>
            </a:xfrm>
            <a:custGeom>
              <a:avLst/>
              <a:gdLst/>
              <a:ahLst/>
              <a:cxnLst/>
              <a:rect l="l" t="t" r="r" b="b"/>
              <a:pathLst>
                <a:path w="9502" h="983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634"/>
                  </a:lnTo>
                  <a:cubicBezTo>
                    <a:pt x="1" y="824"/>
                    <a:pt x="159" y="982"/>
                    <a:pt x="349" y="982"/>
                  </a:cubicBezTo>
                  <a:lnTo>
                    <a:pt x="9153" y="982"/>
                  </a:lnTo>
                  <a:cubicBezTo>
                    <a:pt x="9343" y="982"/>
                    <a:pt x="9501" y="824"/>
                    <a:pt x="9501" y="634"/>
                  </a:cubicBezTo>
                  <a:lnTo>
                    <a:pt x="9501" y="349"/>
                  </a:lnTo>
                  <a:cubicBezTo>
                    <a:pt x="9501" y="159"/>
                    <a:pt x="9343" y="1"/>
                    <a:pt x="915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36"/>
            <p:cNvSpPr/>
            <p:nvPr/>
          </p:nvSpPr>
          <p:spPr>
            <a:xfrm>
              <a:off x="2270475" y="2639350"/>
              <a:ext cx="247050" cy="34075"/>
            </a:xfrm>
            <a:custGeom>
              <a:avLst/>
              <a:gdLst/>
              <a:ahLst/>
              <a:cxnLst/>
              <a:rect l="l" t="t" r="r" b="b"/>
              <a:pathLst>
                <a:path w="9882" h="1363" extrusionOk="0">
                  <a:moveTo>
                    <a:pt x="9343" y="381"/>
                  </a:moveTo>
                  <a:cubicBezTo>
                    <a:pt x="9438" y="381"/>
                    <a:pt x="9501" y="444"/>
                    <a:pt x="9501" y="539"/>
                  </a:cubicBezTo>
                  <a:lnTo>
                    <a:pt x="9501" y="824"/>
                  </a:lnTo>
                  <a:cubicBezTo>
                    <a:pt x="9501" y="887"/>
                    <a:pt x="9438" y="982"/>
                    <a:pt x="9343" y="982"/>
                  </a:cubicBezTo>
                  <a:lnTo>
                    <a:pt x="571" y="982"/>
                  </a:lnTo>
                  <a:cubicBezTo>
                    <a:pt x="476" y="982"/>
                    <a:pt x="412" y="887"/>
                    <a:pt x="412" y="824"/>
                  </a:cubicBezTo>
                  <a:lnTo>
                    <a:pt x="412" y="539"/>
                  </a:lnTo>
                  <a:cubicBezTo>
                    <a:pt x="412" y="444"/>
                    <a:pt x="476" y="381"/>
                    <a:pt x="571" y="381"/>
                  </a:cubicBezTo>
                  <a:close/>
                  <a:moveTo>
                    <a:pt x="539" y="1"/>
                  </a:moveTo>
                  <a:cubicBezTo>
                    <a:pt x="254" y="1"/>
                    <a:pt x="1" y="254"/>
                    <a:pt x="1" y="539"/>
                  </a:cubicBezTo>
                  <a:lnTo>
                    <a:pt x="1" y="824"/>
                  </a:lnTo>
                  <a:cubicBezTo>
                    <a:pt x="1" y="1109"/>
                    <a:pt x="254" y="1362"/>
                    <a:pt x="539" y="1362"/>
                  </a:cubicBezTo>
                  <a:lnTo>
                    <a:pt x="9343" y="1362"/>
                  </a:lnTo>
                  <a:cubicBezTo>
                    <a:pt x="9660" y="1362"/>
                    <a:pt x="9881" y="1109"/>
                    <a:pt x="9881" y="824"/>
                  </a:cubicBezTo>
                  <a:lnTo>
                    <a:pt x="9881" y="539"/>
                  </a:lnTo>
                  <a:cubicBezTo>
                    <a:pt x="9881" y="254"/>
                    <a:pt x="9628" y="1"/>
                    <a:pt x="934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36"/>
            <p:cNvSpPr/>
            <p:nvPr/>
          </p:nvSpPr>
          <p:spPr>
            <a:xfrm>
              <a:off x="2305300" y="2695175"/>
              <a:ext cx="167100" cy="111250"/>
            </a:xfrm>
            <a:custGeom>
              <a:avLst/>
              <a:gdLst/>
              <a:ahLst/>
              <a:cxnLst/>
              <a:rect l="l" t="t" r="r" b="b"/>
              <a:pathLst>
                <a:path w="6684" h="4450" extrusionOk="0">
                  <a:moveTo>
                    <a:pt x="6465" y="0"/>
                  </a:moveTo>
                  <a:cubicBezTo>
                    <a:pt x="6414" y="0"/>
                    <a:pt x="6366" y="16"/>
                    <a:pt x="6335" y="48"/>
                  </a:cubicBezTo>
                  <a:lnTo>
                    <a:pt x="4498" y="2233"/>
                  </a:lnTo>
                  <a:lnTo>
                    <a:pt x="3516" y="1536"/>
                  </a:lnTo>
                  <a:cubicBezTo>
                    <a:pt x="3457" y="1501"/>
                    <a:pt x="3393" y="1483"/>
                    <a:pt x="3331" y="1483"/>
                  </a:cubicBezTo>
                  <a:cubicBezTo>
                    <a:pt x="3229" y="1483"/>
                    <a:pt x="3132" y="1532"/>
                    <a:pt x="3073" y="1631"/>
                  </a:cubicBezTo>
                  <a:lnTo>
                    <a:pt x="2218" y="2835"/>
                  </a:lnTo>
                  <a:lnTo>
                    <a:pt x="1743" y="2455"/>
                  </a:lnTo>
                  <a:cubicBezTo>
                    <a:pt x="1679" y="2391"/>
                    <a:pt x="1616" y="2391"/>
                    <a:pt x="1521" y="2391"/>
                  </a:cubicBezTo>
                  <a:cubicBezTo>
                    <a:pt x="1426" y="2391"/>
                    <a:pt x="1363" y="2455"/>
                    <a:pt x="1299" y="2518"/>
                  </a:cubicBezTo>
                  <a:lnTo>
                    <a:pt x="64" y="4165"/>
                  </a:lnTo>
                  <a:cubicBezTo>
                    <a:pt x="1" y="4228"/>
                    <a:pt x="1" y="4355"/>
                    <a:pt x="96" y="4418"/>
                  </a:cubicBezTo>
                  <a:cubicBezTo>
                    <a:pt x="128" y="4450"/>
                    <a:pt x="159" y="4450"/>
                    <a:pt x="223" y="4450"/>
                  </a:cubicBezTo>
                  <a:cubicBezTo>
                    <a:pt x="286" y="4450"/>
                    <a:pt x="318" y="4418"/>
                    <a:pt x="349" y="4387"/>
                  </a:cubicBezTo>
                  <a:lnTo>
                    <a:pt x="1553" y="2803"/>
                  </a:lnTo>
                  <a:lnTo>
                    <a:pt x="2123" y="3246"/>
                  </a:lnTo>
                  <a:cubicBezTo>
                    <a:pt x="2154" y="3310"/>
                    <a:pt x="2218" y="3310"/>
                    <a:pt x="2281" y="3310"/>
                  </a:cubicBezTo>
                  <a:cubicBezTo>
                    <a:pt x="2313" y="3310"/>
                    <a:pt x="2376" y="3278"/>
                    <a:pt x="2408" y="3215"/>
                  </a:cubicBezTo>
                  <a:lnTo>
                    <a:pt x="3326" y="1885"/>
                  </a:lnTo>
                  <a:lnTo>
                    <a:pt x="4403" y="2645"/>
                  </a:lnTo>
                  <a:cubicBezTo>
                    <a:pt x="4439" y="2669"/>
                    <a:pt x="4476" y="2679"/>
                    <a:pt x="4510" y="2679"/>
                  </a:cubicBezTo>
                  <a:cubicBezTo>
                    <a:pt x="4566" y="2679"/>
                    <a:pt x="4617" y="2652"/>
                    <a:pt x="4656" y="2613"/>
                  </a:cubicBezTo>
                  <a:lnTo>
                    <a:pt x="6620" y="301"/>
                  </a:lnTo>
                  <a:cubicBezTo>
                    <a:pt x="6683" y="238"/>
                    <a:pt x="6683" y="111"/>
                    <a:pt x="6620" y="48"/>
                  </a:cubicBezTo>
                  <a:cubicBezTo>
                    <a:pt x="6572" y="16"/>
                    <a:pt x="6517" y="0"/>
                    <a:pt x="64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36"/>
            <p:cNvSpPr/>
            <p:nvPr/>
          </p:nvSpPr>
          <p:spPr>
            <a:xfrm>
              <a:off x="2453375" y="2682900"/>
              <a:ext cx="26150" cy="29325"/>
            </a:xfrm>
            <a:custGeom>
              <a:avLst/>
              <a:gdLst/>
              <a:ahLst/>
              <a:cxnLst/>
              <a:rect l="l" t="t" r="r" b="b"/>
              <a:pathLst>
                <a:path w="1046" h="1173" extrusionOk="0">
                  <a:moveTo>
                    <a:pt x="1045" y="1"/>
                  </a:moveTo>
                  <a:lnTo>
                    <a:pt x="0" y="602"/>
                  </a:lnTo>
                  <a:lnTo>
                    <a:pt x="728" y="1172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36"/>
            <p:cNvSpPr/>
            <p:nvPr/>
          </p:nvSpPr>
          <p:spPr>
            <a:xfrm>
              <a:off x="2448625" y="2678425"/>
              <a:ext cx="35650" cy="38550"/>
            </a:xfrm>
            <a:custGeom>
              <a:avLst/>
              <a:gdLst/>
              <a:ahLst/>
              <a:cxnLst/>
              <a:rect l="l" t="t" r="r" b="b"/>
              <a:pathLst>
                <a:path w="1426" h="1542" extrusionOk="0">
                  <a:moveTo>
                    <a:pt x="918" y="591"/>
                  </a:moveTo>
                  <a:lnTo>
                    <a:pt x="792" y="1035"/>
                  </a:lnTo>
                  <a:lnTo>
                    <a:pt x="507" y="813"/>
                  </a:lnTo>
                  <a:lnTo>
                    <a:pt x="918" y="591"/>
                  </a:lnTo>
                  <a:close/>
                  <a:moveTo>
                    <a:pt x="1219" y="0"/>
                  </a:moveTo>
                  <a:cubicBezTo>
                    <a:pt x="1193" y="0"/>
                    <a:pt x="1166" y="8"/>
                    <a:pt x="1140" y="21"/>
                  </a:cubicBezTo>
                  <a:lnTo>
                    <a:pt x="95" y="623"/>
                  </a:lnTo>
                  <a:cubicBezTo>
                    <a:pt x="32" y="655"/>
                    <a:pt x="0" y="718"/>
                    <a:pt x="0" y="781"/>
                  </a:cubicBezTo>
                  <a:cubicBezTo>
                    <a:pt x="0" y="845"/>
                    <a:pt x="32" y="908"/>
                    <a:pt x="63" y="940"/>
                  </a:cubicBezTo>
                  <a:lnTo>
                    <a:pt x="792" y="1510"/>
                  </a:lnTo>
                  <a:cubicBezTo>
                    <a:pt x="823" y="1541"/>
                    <a:pt x="855" y="1541"/>
                    <a:pt x="918" y="1541"/>
                  </a:cubicBezTo>
                  <a:lnTo>
                    <a:pt x="950" y="1541"/>
                  </a:lnTo>
                  <a:cubicBezTo>
                    <a:pt x="1013" y="1510"/>
                    <a:pt x="1077" y="1446"/>
                    <a:pt x="1077" y="1415"/>
                  </a:cubicBezTo>
                  <a:lnTo>
                    <a:pt x="1393" y="243"/>
                  </a:lnTo>
                  <a:cubicBezTo>
                    <a:pt x="1425" y="211"/>
                    <a:pt x="1425" y="211"/>
                    <a:pt x="1425" y="180"/>
                  </a:cubicBezTo>
                  <a:cubicBezTo>
                    <a:pt x="1425" y="116"/>
                    <a:pt x="1393" y="85"/>
                    <a:pt x="1330" y="53"/>
                  </a:cubicBezTo>
                  <a:cubicBezTo>
                    <a:pt x="1293" y="16"/>
                    <a:pt x="1256" y="0"/>
                    <a:pt x="121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36"/>
            <p:cNvSpPr/>
            <p:nvPr/>
          </p:nvSpPr>
          <p:spPr>
            <a:xfrm>
              <a:off x="2213475" y="2803250"/>
              <a:ext cx="77600" cy="251000"/>
            </a:xfrm>
            <a:custGeom>
              <a:avLst/>
              <a:gdLst/>
              <a:ahLst/>
              <a:cxnLst/>
              <a:rect l="l" t="t" r="r" b="b"/>
              <a:pathLst>
                <a:path w="3104" h="10040" extrusionOk="0">
                  <a:moveTo>
                    <a:pt x="0" y="0"/>
                  </a:moveTo>
                  <a:lnTo>
                    <a:pt x="95" y="4370"/>
                  </a:lnTo>
                  <a:lnTo>
                    <a:pt x="95" y="7569"/>
                  </a:lnTo>
                  <a:lnTo>
                    <a:pt x="95" y="9311"/>
                  </a:lnTo>
                  <a:cubicBezTo>
                    <a:pt x="95" y="9723"/>
                    <a:pt x="412" y="10039"/>
                    <a:pt x="824" y="10039"/>
                  </a:cubicBezTo>
                  <a:cubicBezTo>
                    <a:pt x="1235" y="10039"/>
                    <a:pt x="1584" y="9723"/>
                    <a:pt x="1584" y="9311"/>
                  </a:cubicBezTo>
                  <a:cubicBezTo>
                    <a:pt x="1584" y="9723"/>
                    <a:pt x="1932" y="10039"/>
                    <a:pt x="2344" y="10039"/>
                  </a:cubicBezTo>
                  <a:lnTo>
                    <a:pt x="2376" y="10039"/>
                  </a:lnTo>
                  <a:cubicBezTo>
                    <a:pt x="2787" y="10039"/>
                    <a:pt x="3104" y="9691"/>
                    <a:pt x="3104" y="9279"/>
                  </a:cubicBezTo>
                  <a:lnTo>
                    <a:pt x="3072" y="4877"/>
                  </a:lnTo>
                  <a:lnTo>
                    <a:pt x="3072" y="3515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36"/>
            <p:cNvSpPr/>
            <p:nvPr/>
          </p:nvSpPr>
          <p:spPr>
            <a:xfrm>
              <a:off x="2208725" y="2798500"/>
              <a:ext cx="87100" cy="261275"/>
            </a:xfrm>
            <a:custGeom>
              <a:avLst/>
              <a:gdLst/>
              <a:ahLst/>
              <a:cxnLst/>
              <a:rect l="l" t="t" r="r" b="b"/>
              <a:pathLst>
                <a:path w="3484" h="10451" extrusionOk="0">
                  <a:moveTo>
                    <a:pt x="2977" y="380"/>
                  </a:moveTo>
                  <a:lnTo>
                    <a:pt x="3072" y="3705"/>
                  </a:lnTo>
                  <a:lnTo>
                    <a:pt x="3072" y="5067"/>
                  </a:lnTo>
                  <a:lnTo>
                    <a:pt x="3104" y="9469"/>
                  </a:lnTo>
                  <a:cubicBezTo>
                    <a:pt x="3104" y="9786"/>
                    <a:pt x="2882" y="10039"/>
                    <a:pt x="2566" y="10039"/>
                  </a:cubicBezTo>
                  <a:lnTo>
                    <a:pt x="2534" y="10039"/>
                  </a:lnTo>
                  <a:cubicBezTo>
                    <a:pt x="2375" y="10039"/>
                    <a:pt x="2217" y="9976"/>
                    <a:pt x="2122" y="9881"/>
                  </a:cubicBezTo>
                  <a:cubicBezTo>
                    <a:pt x="2027" y="9786"/>
                    <a:pt x="1995" y="9691"/>
                    <a:pt x="1964" y="9564"/>
                  </a:cubicBezTo>
                  <a:cubicBezTo>
                    <a:pt x="1964" y="9564"/>
                    <a:pt x="1964" y="9533"/>
                    <a:pt x="1964" y="9501"/>
                  </a:cubicBezTo>
                  <a:cubicBezTo>
                    <a:pt x="1964" y="9469"/>
                    <a:pt x="1964" y="9438"/>
                    <a:pt x="1964" y="9438"/>
                  </a:cubicBezTo>
                  <a:lnTo>
                    <a:pt x="1964" y="5922"/>
                  </a:lnTo>
                  <a:cubicBezTo>
                    <a:pt x="1964" y="5827"/>
                    <a:pt x="1869" y="5732"/>
                    <a:pt x="1774" y="5732"/>
                  </a:cubicBezTo>
                  <a:cubicBezTo>
                    <a:pt x="1647" y="5732"/>
                    <a:pt x="1584" y="5827"/>
                    <a:pt x="1584" y="5922"/>
                  </a:cubicBezTo>
                  <a:lnTo>
                    <a:pt x="1584" y="9501"/>
                  </a:lnTo>
                  <a:cubicBezTo>
                    <a:pt x="1584" y="9533"/>
                    <a:pt x="1584" y="9564"/>
                    <a:pt x="1584" y="9564"/>
                  </a:cubicBezTo>
                  <a:cubicBezTo>
                    <a:pt x="1552" y="9849"/>
                    <a:pt x="1299" y="10039"/>
                    <a:pt x="1014" y="10039"/>
                  </a:cubicBezTo>
                  <a:cubicBezTo>
                    <a:pt x="729" y="10039"/>
                    <a:pt x="475" y="9818"/>
                    <a:pt x="475" y="9501"/>
                  </a:cubicBezTo>
                  <a:lnTo>
                    <a:pt x="475" y="4529"/>
                  </a:lnTo>
                  <a:lnTo>
                    <a:pt x="380" y="380"/>
                  </a:lnTo>
                  <a:close/>
                  <a:moveTo>
                    <a:pt x="190" y="0"/>
                  </a:moveTo>
                  <a:cubicBezTo>
                    <a:pt x="127" y="0"/>
                    <a:pt x="95" y="32"/>
                    <a:pt x="32" y="64"/>
                  </a:cubicBezTo>
                  <a:cubicBezTo>
                    <a:pt x="0" y="95"/>
                    <a:pt x="0" y="127"/>
                    <a:pt x="0" y="190"/>
                  </a:cubicBezTo>
                  <a:lnTo>
                    <a:pt x="95" y="4560"/>
                  </a:lnTo>
                  <a:lnTo>
                    <a:pt x="95" y="9501"/>
                  </a:lnTo>
                  <a:cubicBezTo>
                    <a:pt x="95" y="10008"/>
                    <a:pt x="507" y="10451"/>
                    <a:pt x="1014" y="10451"/>
                  </a:cubicBezTo>
                  <a:cubicBezTo>
                    <a:pt x="1330" y="10451"/>
                    <a:pt x="1615" y="10293"/>
                    <a:pt x="1774" y="10071"/>
                  </a:cubicBezTo>
                  <a:cubicBezTo>
                    <a:pt x="1805" y="10103"/>
                    <a:pt x="1837" y="10134"/>
                    <a:pt x="1869" y="10166"/>
                  </a:cubicBezTo>
                  <a:cubicBezTo>
                    <a:pt x="2007" y="10332"/>
                    <a:pt x="2218" y="10425"/>
                    <a:pt x="2437" y="10425"/>
                  </a:cubicBezTo>
                  <a:cubicBezTo>
                    <a:pt x="2469" y="10425"/>
                    <a:pt x="2502" y="10423"/>
                    <a:pt x="2534" y="10419"/>
                  </a:cubicBezTo>
                  <a:lnTo>
                    <a:pt x="2566" y="10419"/>
                  </a:lnTo>
                  <a:cubicBezTo>
                    <a:pt x="3072" y="10419"/>
                    <a:pt x="3484" y="10008"/>
                    <a:pt x="3484" y="9501"/>
                  </a:cubicBezTo>
                  <a:lnTo>
                    <a:pt x="3452" y="5067"/>
                  </a:lnTo>
                  <a:lnTo>
                    <a:pt x="3452" y="3705"/>
                  </a:lnTo>
                  <a:lnTo>
                    <a:pt x="3357" y="190"/>
                  </a:lnTo>
                  <a:cubicBezTo>
                    <a:pt x="3357" y="95"/>
                    <a:pt x="3262" y="32"/>
                    <a:pt x="3167" y="32"/>
                  </a:cubicBezTo>
                  <a:lnTo>
                    <a:pt x="19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36"/>
            <p:cNvSpPr/>
            <p:nvPr/>
          </p:nvSpPr>
          <p:spPr>
            <a:xfrm>
              <a:off x="2230900" y="2847575"/>
              <a:ext cx="68900" cy="82375"/>
            </a:xfrm>
            <a:custGeom>
              <a:avLst/>
              <a:gdLst/>
              <a:ahLst/>
              <a:cxnLst/>
              <a:rect l="l" t="t" r="r" b="b"/>
              <a:pathLst>
                <a:path w="2756" h="3295" extrusionOk="0">
                  <a:moveTo>
                    <a:pt x="1235" y="1"/>
                  </a:moveTo>
                  <a:lnTo>
                    <a:pt x="380" y="1046"/>
                  </a:lnTo>
                  <a:lnTo>
                    <a:pt x="0" y="2312"/>
                  </a:lnTo>
                  <a:lnTo>
                    <a:pt x="1077" y="3294"/>
                  </a:lnTo>
                  <a:lnTo>
                    <a:pt x="2755" y="1299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36"/>
            <p:cNvSpPr/>
            <p:nvPr/>
          </p:nvSpPr>
          <p:spPr>
            <a:xfrm>
              <a:off x="2225350" y="2842825"/>
              <a:ext cx="79200" cy="91875"/>
            </a:xfrm>
            <a:custGeom>
              <a:avLst/>
              <a:gdLst/>
              <a:ahLst/>
              <a:cxnLst/>
              <a:rect l="l" t="t" r="r" b="b"/>
              <a:pathLst>
                <a:path w="3168" h="3675" extrusionOk="0">
                  <a:moveTo>
                    <a:pt x="1425" y="1"/>
                  </a:moveTo>
                  <a:cubicBezTo>
                    <a:pt x="1394" y="1"/>
                    <a:pt x="1330" y="32"/>
                    <a:pt x="1299" y="64"/>
                  </a:cubicBezTo>
                  <a:lnTo>
                    <a:pt x="475" y="1109"/>
                  </a:lnTo>
                  <a:cubicBezTo>
                    <a:pt x="412" y="1172"/>
                    <a:pt x="412" y="1299"/>
                    <a:pt x="475" y="1362"/>
                  </a:cubicBezTo>
                  <a:cubicBezTo>
                    <a:pt x="523" y="1394"/>
                    <a:pt x="578" y="1410"/>
                    <a:pt x="630" y="1410"/>
                  </a:cubicBezTo>
                  <a:cubicBezTo>
                    <a:pt x="681" y="1410"/>
                    <a:pt x="729" y="1394"/>
                    <a:pt x="760" y="1362"/>
                  </a:cubicBezTo>
                  <a:lnTo>
                    <a:pt x="1489" y="476"/>
                  </a:lnTo>
                  <a:lnTo>
                    <a:pt x="2692" y="1521"/>
                  </a:lnTo>
                  <a:lnTo>
                    <a:pt x="1267" y="3199"/>
                  </a:lnTo>
                  <a:lnTo>
                    <a:pt x="349" y="2344"/>
                  </a:lnTo>
                  <a:cubicBezTo>
                    <a:pt x="301" y="2312"/>
                    <a:pt x="254" y="2297"/>
                    <a:pt x="206" y="2297"/>
                  </a:cubicBezTo>
                  <a:cubicBezTo>
                    <a:pt x="159" y="2297"/>
                    <a:pt x="111" y="2312"/>
                    <a:pt x="64" y="2344"/>
                  </a:cubicBezTo>
                  <a:cubicBezTo>
                    <a:pt x="0" y="2439"/>
                    <a:pt x="0" y="2566"/>
                    <a:pt x="95" y="2629"/>
                  </a:cubicBezTo>
                  <a:lnTo>
                    <a:pt x="1172" y="3611"/>
                  </a:lnTo>
                  <a:cubicBezTo>
                    <a:pt x="1204" y="3643"/>
                    <a:pt x="1267" y="3674"/>
                    <a:pt x="1299" y="3674"/>
                  </a:cubicBezTo>
                  <a:cubicBezTo>
                    <a:pt x="1362" y="3674"/>
                    <a:pt x="1394" y="3643"/>
                    <a:pt x="1425" y="3611"/>
                  </a:cubicBezTo>
                  <a:lnTo>
                    <a:pt x="3104" y="1616"/>
                  </a:lnTo>
                  <a:cubicBezTo>
                    <a:pt x="3167" y="1521"/>
                    <a:pt x="3167" y="1394"/>
                    <a:pt x="3072" y="1331"/>
                  </a:cubicBezTo>
                  <a:lnTo>
                    <a:pt x="1584" y="64"/>
                  </a:lnTo>
                  <a:cubicBezTo>
                    <a:pt x="1552" y="32"/>
                    <a:pt x="1489" y="1"/>
                    <a:pt x="1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36"/>
            <p:cNvSpPr/>
            <p:nvPr/>
          </p:nvSpPr>
          <p:spPr>
            <a:xfrm>
              <a:off x="2188125" y="2800075"/>
              <a:ext cx="180550" cy="107875"/>
            </a:xfrm>
            <a:custGeom>
              <a:avLst/>
              <a:gdLst/>
              <a:ahLst/>
              <a:cxnLst/>
              <a:rect l="l" t="t" r="r" b="b"/>
              <a:pathLst>
                <a:path w="7222" h="4315" extrusionOk="0">
                  <a:moveTo>
                    <a:pt x="1204" y="1"/>
                  </a:moveTo>
                  <a:cubicBezTo>
                    <a:pt x="539" y="1"/>
                    <a:pt x="1" y="507"/>
                    <a:pt x="1" y="1172"/>
                  </a:cubicBezTo>
                  <a:lnTo>
                    <a:pt x="33" y="3547"/>
                  </a:lnTo>
                  <a:cubicBezTo>
                    <a:pt x="33" y="3985"/>
                    <a:pt x="409" y="4315"/>
                    <a:pt x="839" y="4315"/>
                  </a:cubicBezTo>
                  <a:cubicBezTo>
                    <a:pt x="876" y="4315"/>
                    <a:pt x="913" y="4312"/>
                    <a:pt x="951" y="4307"/>
                  </a:cubicBezTo>
                  <a:lnTo>
                    <a:pt x="2819" y="3927"/>
                  </a:lnTo>
                  <a:cubicBezTo>
                    <a:pt x="3136" y="3896"/>
                    <a:pt x="3326" y="3579"/>
                    <a:pt x="3263" y="3294"/>
                  </a:cubicBezTo>
                  <a:cubicBezTo>
                    <a:pt x="3208" y="3018"/>
                    <a:pt x="2984" y="2839"/>
                    <a:pt x="2719" y="2839"/>
                  </a:cubicBezTo>
                  <a:cubicBezTo>
                    <a:pt x="2679" y="2839"/>
                    <a:pt x="2639" y="2843"/>
                    <a:pt x="2598" y="2851"/>
                  </a:cubicBezTo>
                  <a:lnTo>
                    <a:pt x="1173" y="3136"/>
                  </a:lnTo>
                  <a:lnTo>
                    <a:pt x="1173" y="1394"/>
                  </a:lnTo>
                  <a:lnTo>
                    <a:pt x="3770" y="1457"/>
                  </a:lnTo>
                  <a:lnTo>
                    <a:pt x="4720" y="2534"/>
                  </a:lnTo>
                  <a:cubicBezTo>
                    <a:pt x="4800" y="2634"/>
                    <a:pt x="4931" y="2696"/>
                    <a:pt x="5072" y="2696"/>
                  </a:cubicBezTo>
                  <a:cubicBezTo>
                    <a:pt x="5154" y="2696"/>
                    <a:pt x="5240" y="2676"/>
                    <a:pt x="5321" y="2629"/>
                  </a:cubicBezTo>
                  <a:lnTo>
                    <a:pt x="6968" y="1742"/>
                  </a:lnTo>
                  <a:cubicBezTo>
                    <a:pt x="7126" y="1647"/>
                    <a:pt x="7221" y="1457"/>
                    <a:pt x="7221" y="1267"/>
                  </a:cubicBezTo>
                  <a:cubicBezTo>
                    <a:pt x="7221" y="976"/>
                    <a:pt x="6980" y="759"/>
                    <a:pt x="6710" y="759"/>
                  </a:cubicBezTo>
                  <a:cubicBezTo>
                    <a:pt x="6628" y="759"/>
                    <a:pt x="6543" y="779"/>
                    <a:pt x="6461" y="824"/>
                  </a:cubicBezTo>
                  <a:lnTo>
                    <a:pt x="5416" y="1426"/>
                  </a:lnTo>
                  <a:lnTo>
                    <a:pt x="4435" y="349"/>
                  </a:lnTo>
                  <a:cubicBezTo>
                    <a:pt x="4245" y="127"/>
                    <a:pt x="3991" y="1"/>
                    <a:pt x="36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36"/>
            <p:cNvSpPr/>
            <p:nvPr/>
          </p:nvSpPr>
          <p:spPr>
            <a:xfrm>
              <a:off x="2183375" y="2795325"/>
              <a:ext cx="190050" cy="117200"/>
            </a:xfrm>
            <a:custGeom>
              <a:avLst/>
              <a:gdLst/>
              <a:ahLst/>
              <a:cxnLst/>
              <a:rect l="l" t="t" r="r" b="b"/>
              <a:pathLst>
                <a:path w="7602" h="4688" extrusionOk="0">
                  <a:moveTo>
                    <a:pt x="1394" y="0"/>
                  </a:moveTo>
                  <a:cubicBezTo>
                    <a:pt x="634" y="0"/>
                    <a:pt x="1" y="571"/>
                    <a:pt x="1" y="1362"/>
                  </a:cubicBezTo>
                  <a:lnTo>
                    <a:pt x="33" y="3737"/>
                  </a:lnTo>
                  <a:cubicBezTo>
                    <a:pt x="33" y="4022"/>
                    <a:pt x="159" y="4276"/>
                    <a:pt x="381" y="4466"/>
                  </a:cubicBezTo>
                  <a:cubicBezTo>
                    <a:pt x="571" y="4624"/>
                    <a:pt x="793" y="4687"/>
                    <a:pt x="1014" y="4687"/>
                  </a:cubicBezTo>
                  <a:cubicBezTo>
                    <a:pt x="1078" y="4687"/>
                    <a:pt x="1109" y="4687"/>
                    <a:pt x="1173" y="4656"/>
                  </a:cubicBezTo>
                  <a:lnTo>
                    <a:pt x="3041" y="4307"/>
                  </a:lnTo>
                  <a:cubicBezTo>
                    <a:pt x="3231" y="4276"/>
                    <a:pt x="3421" y="4149"/>
                    <a:pt x="3516" y="3991"/>
                  </a:cubicBezTo>
                  <a:cubicBezTo>
                    <a:pt x="3643" y="3832"/>
                    <a:pt x="3675" y="3611"/>
                    <a:pt x="3643" y="3421"/>
                  </a:cubicBezTo>
                  <a:cubicBezTo>
                    <a:pt x="3558" y="3051"/>
                    <a:pt x="3243" y="2809"/>
                    <a:pt x="2882" y="2809"/>
                  </a:cubicBezTo>
                  <a:cubicBezTo>
                    <a:pt x="2840" y="2809"/>
                    <a:pt x="2798" y="2813"/>
                    <a:pt x="2756" y="2819"/>
                  </a:cubicBezTo>
                  <a:lnTo>
                    <a:pt x="1553" y="3072"/>
                  </a:lnTo>
                  <a:lnTo>
                    <a:pt x="1553" y="1584"/>
                  </a:lnTo>
                  <a:cubicBezTo>
                    <a:pt x="1553" y="1489"/>
                    <a:pt x="1458" y="1394"/>
                    <a:pt x="1363" y="1394"/>
                  </a:cubicBezTo>
                  <a:cubicBezTo>
                    <a:pt x="1268" y="1394"/>
                    <a:pt x="1173" y="1489"/>
                    <a:pt x="1173" y="1584"/>
                  </a:cubicBezTo>
                  <a:lnTo>
                    <a:pt x="1173" y="3326"/>
                  </a:lnTo>
                  <a:cubicBezTo>
                    <a:pt x="1173" y="3357"/>
                    <a:pt x="1204" y="3421"/>
                    <a:pt x="1236" y="3452"/>
                  </a:cubicBezTo>
                  <a:cubicBezTo>
                    <a:pt x="1281" y="3475"/>
                    <a:pt x="1326" y="3497"/>
                    <a:pt x="1359" y="3497"/>
                  </a:cubicBezTo>
                  <a:cubicBezTo>
                    <a:pt x="1373" y="3497"/>
                    <a:pt x="1385" y="3493"/>
                    <a:pt x="1394" y="3484"/>
                  </a:cubicBezTo>
                  <a:lnTo>
                    <a:pt x="2819" y="3199"/>
                  </a:lnTo>
                  <a:cubicBezTo>
                    <a:pt x="2842" y="3196"/>
                    <a:pt x="2865" y="3194"/>
                    <a:pt x="2887" y="3194"/>
                  </a:cubicBezTo>
                  <a:cubicBezTo>
                    <a:pt x="3079" y="3194"/>
                    <a:pt x="3234" y="3314"/>
                    <a:pt x="3263" y="3484"/>
                  </a:cubicBezTo>
                  <a:cubicBezTo>
                    <a:pt x="3294" y="3579"/>
                    <a:pt x="3263" y="3706"/>
                    <a:pt x="3199" y="3769"/>
                  </a:cubicBezTo>
                  <a:cubicBezTo>
                    <a:pt x="3168" y="3864"/>
                    <a:pt x="3073" y="3927"/>
                    <a:pt x="2978" y="3927"/>
                  </a:cubicBezTo>
                  <a:lnTo>
                    <a:pt x="1109" y="4276"/>
                  </a:lnTo>
                  <a:cubicBezTo>
                    <a:pt x="1070" y="4284"/>
                    <a:pt x="1028" y="4288"/>
                    <a:pt x="986" y="4288"/>
                  </a:cubicBezTo>
                  <a:cubicBezTo>
                    <a:pt x="860" y="4288"/>
                    <a:pt x="729" y="4252"/>
                    <a:pt x="634" y="4181"/>
                  </a:cubicBezTo>
                  <a:cubicBezTo>
                    <a:pt x="508" y="4054"/>
                    <a:pt x="413" y="3896"/>
                    <a:pt x="413" y="3706"/>
                  </a:cubicBezTo>
                  <a:lnTo>
                    <a:pt x="381" y="1331"/>
                  </a:lnTo>
                  <a:cubicBezTo>
                    <a:pt x="381" y="792"/>
                    <a:pt x="824" y="349"/>
                    <a:pt x="1394" y="349"/>
                  </a:cubicBezTo>
                  <a:lnTo>
                    <a:pt x="3865" y="349"/>
                  </a:lnTo>
                  <a:cubicBezTo>
                    <a:pt x="4118" y="349"/>
                    <a:pt x="4340" y="476"/>
                    <a:pt x="4498" y="634"/>
                  </a:cubicBezTo>
                  <a:lnTo>
                    <a:pt x="5448" y="1742"/>
                  </a:lnTo>
                  <a:cubicBezTo>
                    <a:pt x="5485" y="1779"/>
                    <a:pt x="5533" y="1795"/>
                    <a:pt x="5586" y="1795"/>
                  </a:cubicBezTo>
                  <a:cubicBezTo>
                    <a:pt x="5623" y="1795"/>
                    <a:pt x="5662" y="1787"/>
                    <a:pt x="5701" y="1774"/>
                  </a:cubicBezTo>
                  <a:lnTo>
                    <a:pt x="6746" y="1172"/>
                  </a:lnTo>
                  <a:cubicBezTo>
                    <a:pt x="6794" y="1141"/>
                    <a:pt x="6849" y="1125"/>
                    <a:pt x="6905" y="1125"/>
                  </a:cubicBezTo>
                  <a:cubicBezTo>
                    <a:pt x="6960" y="1125"/>
                    <a:pt x="7016" y="1141"/>
                    <a:pt x="7063" y="1172"/>
                  </a:cubicBezTo>
                  <a:cubicBezTo>
                    <a:pt x="7158" y="1236"/>
                    <a:pt x="7221" y="1331"/>
                    <a:pt x="7221" y="1457"/>
                  </a:cubicBezTo>
                  <a:cubicBezTo>
                    <a:pt x="7221" y="1584"/>
                    <a:pt x="7158" y="1679"/>
                    <a:pt x="7063" y="1742"/>
                  </a:cubicBezTo>
                  <a:lnTo>
                    <a:pt x="5416" y="2661"/>
                  </a:lnTo>
                  <a:cubicBezTo>
                    <a:pt x="5371" y="2683"/>
                    <a:pt x="5323" y="2694"/>
                    <a:pt x="5274" y="2694"/>
                  </a:cubicBezTo>
                  <a:cubicBezTo>
                    <a:pt x="5185" y="2694"/>
                    <a:pt x="5098" y="2659"/>
                    <a:pt x="5036" y="2597"/>
                  </a:cubicBezTo>
                  <a:lnTo>
                    <a:pt x="4086" y="1489"/>
                  </a:lnTo>
                  <a:cubicBezTo>
                    <a:pt x="4055" y="1457"/>
                    <a:pt x="4007" y="1441"/>
                    <a:pt x="3960" y="1441"/>
                  </a:cubicBezTo>
                  <a:cubicBezTo>
                    <a:pt x="3912" y="1441"/>
                    <a:pt x="3865" y="1457"/>
                    <a:pt x="3833" y="1489"/>
                  </a:cubicBezTo>
                  <a:cubicBezTo>
                    <a:pt x="3738" y="1552"/>
                    <a:pt x="3738" y="1679"/>
                    <a:pt x="3801" y="1774"/>
                  </a:cubicBezTo>
                  <a:lnTo>
                    <a:pt x="4751" y="2851"/>
                  </a:lnTo>
                  <a:cubicBezTo>
                    <a:pt x="4889" y="2989"/>
                    <a:pt x="5076" y="3065"/>
                    <a:pt x="5267" y="3065"/>
                  </a:cubicBezTo>
                  <a:cubicBezTo>
                    <a:pt x="5382" y="3065"/>
                    <a:pt x="5499" y="3037"/>
                    <a:pt x="5606" y="2977"/>
                  </a:cubicBezTo>
                  <a:lnTo>
                    <a:pt x="7253" y="2091"/>
                  </a:lnTo>
                  <a:cubicBezTo>
                    <a:pt x="7475" y="1964"/>
                    <a:pt x="7601" y="1711"/>
                    <a:pt x="7601" y="1457"/>
                  </a:cubicBezTo>
                  <a:cubicBezTo>
                    <a:pt x="7601" y="1204"/>
                    <a:pt x="7475" y="982"/>
                    <a:pt x="7253" y="856"/>
                  </a:cubicBezTo>
                  <a:cubicBezTo>
                    <a:pt x="7142" y="792"/>
                    <a:pt x="7024" y="761"/>
                    <a:pt x="6905" y="761"/>
                  </a:cubicBezTo>
                  <a:cubicBezTo>
                    <a:pt x="6786" y="761"/>
                    <a:pt x="6667" y="792"/>
                    <a:pt x="6556" y="856"/>
                  </a:cubicBezTo>
                  <a:lnTo>
                    <a:pt x="5638" y="1362"/>
                  </a:lnTo>
                  <a:lnTo>
                    <a:pt x="4783" y="412"/>
                  </a:lnTo>
                  <a:cubicBezTo>
                    <a:pt x="4561" y="127"/>
                    <a:pt x="4213" y="0"/>
                    <a:pt x="38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36"/>
            <p:cNvSpPr/>
            <p:nvPr/>
          </p:nvSpPr>
          <p:spPr>
            <a:xfrm>
              <a:off x="2234850" y="2781875"/>
              <a:ext cx="29325" cy="24675"/>
            </a:xfrm>
            <a:custGeom>
              <a:avLst/>
              <a:gdLst/>
              <a:ahLst/>
              <a:cxnLst/>
              <a:rect l="l" t="t" r="r" b="b"/>
              <a:pathLst>
                <a:path w="1173" h="987" extrusionOk="0">
                  <a:moveTo>
                    <a:pt x="0" y="0"/>
                  </a:moveTo>
                  <a:lnTo>
                    <a:pt x="0" y="634"/>
                  </a:lnTo>
                  <a:lnTo>
                    <a:pt x="0" y="697"/>
                  </a:lnTo>
                  <a:cubicBezTo>
                    <a:pt x="180" y="891"/>
                    <a:pt x="366" y="987"/>
                    <a:pt x="553" y="987"/>
                  </a:cubicBezTo>
                  <a:cubicBezTo>
                    <a:pt x="762" y="987"/>
                    <a:pt x="972" y="867"/>
                    <a:pt x="1172" y="634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36"/>
            <p:cNvSpPr/>
            <p:nvPr/>
          </p:nvSpPr>
          <p:spPr>
            <a:xfrm>
              <a:off x="2230100" y="2777125"/>
              <a:ext cx="38825" cy="34050"/>
            </a:xfrm>
            <a:custGeom>
              <a:avLst/>
              <a:gdLst/>
              <a:ahLst/>
              <a:cxnLst/>
              <a:rect l="l" t="t" r="r" b="b"/>
              <a:pathLst>
                <a:path w="1553" h="1362" extrusionOk="0">
                  <a:moveTo>
                    <a:pt x="190" y="0"/>
                  </a:moveTo>
                  <a:cubicBezTo>
                    <a:pt x="64" y="0"/>
                    <a:pt x="0" y="63"/>
                    <a:pt x="0" y="190"/>
                  </a:cubicBezTo>
                  <a:lnTo>
                    <a:pt x="0" y="887"/>
                  </a:lnTo>
                  <a:cubicBezTo>
                    <a:pt x="0" y="919"/>
                    <a:pt x="0" y="982"/>
                    <a:pt x="32" y="1014"/>
                  </a:cubicBezTo>
                  <a:cubicBezTo>
                    <a:pt x="285" y="1235"/>
                    <a:pt x="507" y="1362"/>
                    <a:pt x="760" y="1362"/>
                  </a:cubicBezTo>
                  <a:cubicBezTo>
                    <a:pt x="1014" y="1362"/>
                    <a:pt x="1267" y="1204"/>
                    <a:pt x="1520" y="950"/>
                  </a:cubicBezTo>
                  <a:cubicBezTo>
                    <a:pt x="1552" y="919"/>
                    <a:pt x="1552" y="887"/>
                    <a:pt x="1552" y="824"/>
                  </a:cubicBezTo>
                  <a:lnTo>
                    <a:pt x="1552" y="190"/>
                  </a:lnTo>
                  <a:cubicBezTo>
                    <a:pt x="1552" y="95"/>
                    <a:pt x="1457" y="0"/>
                    <a:pt x="1362" y="0"/>
                  </a:cubicBezTo>
                  <a:cubicBezTo>
                    <a:pt x="1267" y="0"/>
                    <a:pt x="1172" y="95"/>
                    <a:pt x="1172" y="190"/>
                  </a:cubicBezTo>
                  <a:lnTo>
                    <a:pt x="1172" y="760"/>
                  </a:lnTo>
                  <a:cubicBezTo>
                    <a:pt x="1045" y="919"/>
                    <a:pt x="887" y="982"/>
                    <a:pt x="760" y="982"/>
                  </a:cubicBezTo>
                  <a:cubicBezTo>
                    <a:pt x="634" y="982"/>
                    <a:pt x="507" y="919"/>
                    <a:pt x="380" y="792"/>
                  </a:cubicBezTo>
                  <a:lnTo>
                    <a:pt x="380" y="190"/>
                  </a:lnTo>
                  <a:cubicBezTo>
                    <a:pt x="380" y="63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36"/>
            <p:cNvSpPr/>
            <p:nvPr/>
          </p:nvSpPr>
          <p:spPr>
            <a:xfrm>
              <a:off x="2213475" y="2710600"/>
              <a:ext cx="72850" cy="73675"/>
            </a:xfrm>
            <a:custGeom>
              <a:avLst/>
              <a:gdLst/>
              <a:ahLst/>
              <a:cxnLst/>
              <a:rect l="l" t="t" r="r" b="b"/>
              <a:pathLst>
                <a:path w="2914" h="2947" extrusionOk="0">
                  <a:moveTo>
                    <a:pt x="1457" y="1"/>
                  </a:moveTo>
                  <a:cubicBezTo>
                    <a:pt x="665" y="1"/>
                    <a:pt x="0" y="666"/>
                    <a:pt x="0" y="1489"/>
                  </a:cubicBezTo>
                  <a:cubicBezTo>
                    <a:pt x="0" y="2281"/>
                    <a:pt x="665" y="2946"/>
                    <a:pt x="1457" y="2946"/>
                  </a:cubicBezTo>
                  <a:cubicBezTo>
                    <a:pt x="2281" y="2946"/>
                    <a:pt x="2914" y="2281"/>
                    <a:pt x="2914" y="1489"/>
                  </a:cubicBezTo>
                  <a:cubicBezTo>
                    <a:pt x="2914" y="666"/>
                    <a:pt x="2281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36"/>
            <p:cNvSpPr/>
            <p:nvPr/>
          </p:nvSpPr>
          <p:spPr>
            <a:xfrm>
              <a:off x="2208725" y="2705850"/>
              <a:ext cx="83150" cy="83175"/>
            </a:xfrm>
            <a:custGeom>
              <a:avLst/>
              <a:gdLst/>
              <a:ahLst/>
              <a:cxnLst/>
              <a:rect l="l" t="t" r="r" b="b"/>
              <a:pathLst>
                <a:path w="3326" h="3327" extrusionOk="0">
                  <a:moveTo>
                    <a:pt x="1647" y="381"/>
                  </a:moveTo>
                  <a:cubicBezTo>
                    <a:pt x="2344" y="381"/>
                    <a:pt x="2946" y="951"/>
                    <a:pt x="2946" y="1679"/>
                  </a:cubicBezTo>
                  <a:cubicBezTo>
                    <a:pt x="2946" y="2376"/>
                    <a:pt x="2344" y="2946"/>
                    <a:pt x="1647" y="2946"/>
                  </a:cubicBezTo>
                  <a:cubicBezTo>
                    <a:pt x="950" y="2946"/>
                    <a:pt x="380" y="2376"/>
                    <a:pt x="380" y="1679"/>
                  </a:cubicBezTo>
                  <a:cubicBezTo>
                    <a:pt x="380" y="951"/>
                    <a:pt x="950" y="381"/>
                    <a:pt x="1647" y="381"/>
                  </a:cubicBezTo>
                  <a:close/>
                  <a:moveTo>
                    <a:pt x="1647" y="1"/>
                  </a:moveTo>
                  <a:cubicBezTo>
                    <a:pt x="729" y="1"/>
                    <a:pt x="0" y="761"/>
                    <a:pt x="0" y="1679"/>
                  </a:cubicBezTo>
                  <a:cubicBezTo>
                    <a:pt x="0" y="2566"/>
                    <a:pt x="729" y="3326"/>
                    <a:pt x="1647" y="3326"/>
                  </a:cubicBezTo>
                  <a:cubicBezTo>
                    <a:pt x="2566" y="3326"/>
                    <a:pt x="3326" y="2598"/>
                    <a:pt x="3326" y="1679"/>
                  </a:cubicBezTo>
                  <a:cubicBezTo>
                    <a:pt x="3326" y="761"/>
                    <a:pt x="2566" y="1"/>
                    <a:pt x="164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36"/>
            <p:cNvSpPr/>
            <p:nvPr/>
          </p:nvSpPr>
          <p:spPr>
            <a:xfrm>
              <a:off x="2199225" y="2682100"/>
              <a:ext cx="100575" cy="61000"/>
            </a:xfrm>
            <a:custGeom>
              <a:avLst/>
              <a:gdLst/>
              <a:ahLst/>
              <a:cxnLst/>
              <a:rect l="l" t="t" r="r" b="b"/>
              <a:pathLst>
                <a:path w="4023" h="2440" extrusionOk="0">
                  <a:moveTo>
                    <a:pt x="1774" y="1"/>
                  </a:moveTo>
                  <a:lnTo>
                    <a:pt x="1742" y="1109"/>
                  </a:lnTo>
                  <a:lnTo>
                    <a:pt x="1520" y="286"/>
                  </a:lnTo>
                  <a:cubicBezTo>
                    <a:pt x="855" y="476"/>
                    <a:pt x="349" y="1109"/>
                    <a:pt x="349" y="1869"/>
                  </a:cubicBezTo>
                  <a:cubicBezTo>
                    <a:pt x="159" y="1869"/>
                    <a:pt x="0" y="2028"/>
                    <a:pt x="0" y="2218"/>
                  </a:cubicBezTo>
                  <a:lnTo>
                    <a:pt x="0" y="2439"/>
                  </a:lnTo>
                  <a:lnTo>
                    <a:pt x="4022" y="2439"/>
                  </a:lnTo>
                  <a:lnTo>
                    <a:pt x="4022" y="2218"/>
                  </a:lnTo>
                  <a:cubicBezTo>
                    <a:pt x="4022" y="2028"/>
                    <a:pt x="3864" y="1869"/>
                    <a:pt x="3674" y="1869"/>
                  </a:cubicBezTo>
                  <a:cubicBezTo>
                    <a:pt x="3674" y="1109"/>
                    <a:pt x="3167" y="476"/>
                    <a:pt x="2502" y="286"/>
                  </a:cubicBezTo>
                  <a:lnTo>
                    <a:pt x="2249" y="1109"/>
                  </a:lnTo>
                  <a:lnTo>
                    <a:pt x="2249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36"/>
            <p:cNvSpPr/>
            <p:nvPr/>
          </p:nvSpPr>
          <p:spPr>
            <a:xfrm>
              <a:off x="2194475" y="2677350"/>
              <a:ext cx="110075" cy="70500"/>
            </a:xfrm>
            <a:custGeom>
              <a:avLst/>
              <a:gdLst/>
              <a:ahLst/>
              <a:cxnLst/>
              <a:rect l="l" t="t" r="r" b="b"/>
              <a:pathLst>
                <a:path w="4403" h="2820" extrusionOk="0">
                  <a:moveTo>
                    <a:pt x="2249" y="381"/>
                  </a:moveTo>
                  <a:lnTo>
                    <a:pt x="2249" y="1299"/>
                  </a:lnTo>
                  <a:cubicBezTo>
                    <a:pt x="2249" y="1394"/>
                    <a:pt x="2312" y="1458"/>
                    <a:pt x="2407" y="1489"/>
                  </a:cubicBezTo>
                  <a:cubicBezTo>
                    <a:pt x="2502" y="1489"/>
                    <a:pt x="2565" y="1458"/>
                    <a:pt x="2597" y="1363"/>
                  </a:cubicBezTo>
                  <a:lnTo>
                    <a:pt x="2787" y="729"/>
                  </a:lnTo>
                  <a:cubicBezTo>
                    <a:pt x="3326" y="951"/>
                    <a:pt x="3674" y="1489"/>
                    <a:pt x="3674" y="2059"/>
                  </a:cubicBezTo>
                  <a:cubicBezTo>
                    <a:pt x="3674" y="2154"/>
                    <a:pt x="3737" y="2249"/>
                    <a:pt x="3864" y="2249"/>
                  </a:cubicBezTo>
                  <a:cubicBezTo>
                    <a:pt x="3959" y="2249"/>
                    <a:pt x="4022" y="2313"/>
                    <a:pt x="4022" y="2408"/>
                  </a:cubicBezTo>
                  <a:lnTo>
                    <a:pt x="4022" y="2439"/>
                  </a:lnTo>
                  <a:lnTo>
                    <a:pt x="380" y="2439"/>
                  </a:lnTo>
                  <a:lnTo>
                    <a:pt x="380" y="2408"/>
                  </a:lnTo>
                  <a:cubicBezTo>
                    <a:pt x="380" y="2313"/>
                    <a:pt x="444" y="2249"/>
                    <a:pt x="539" y="2249"/>
                  </a:cubicBezTo>
                  <a:cubicBezTo>
                    <a:pt x="665" y="2249"/>
                    <a:pt x="729" y="2154"/>
                    <a:pt x="729" y="2059"/>
                  </a:cubicBezTo>
                  <a:cubicBezTo>
                    <a:pt x="729" y="1489"/>
                    <a:pt x="1077" y="951"/>
                    <a:pt x="1584" y="729"/>
                  </a:cubicBezTo>
                  <a:lnTo>
                    <a:pt x="1742" y="1331"/>
                  </a:lnTo>
                  <a:cubicBezTo>
                    <a:pt x="1774" y="1426"/>
                    <a:pt x="1869" y="1489"/>
                    <a:pt x="1964" y="1489"/>
                  </a:cubicBezTo>
                  <a:cubicBezTo>
                    <a:pt x="2059" y="1489"/>
                    <a:pt x="2122" y="1394"/>
                    <a:pt x="2122" y="1299"/>
                  </a:cubicBezTo>
                  <a:lnTo>
                    <a:pt x="2154" y="381"/>
                  </a:lnTo>
                  <a:close/>
                  <a:moveTo>
                    <a:pt x="1964" y="1"/>
                  </a:moveTo>
                  <a:cubicBezTo>
                    <a:pt x="1869" y="1"/>
                    <a:pt x="1805" y="96"/>
                    <a:pt x="1774" y="191"/>
                  </a:cubicBezTo>
                  <a:lnTo>
                    <a:pt x="1774" y="286"/>
                  </a:lnTo>
                  <a:lnTo>
                    <a:pt x="1679" y="286"/>
                  </a:lnTo>
                  <a:cubicBezTo>
                    <a:pt x="950" y="508"/>
                    <a:pt x="444" y="1173"/>
                    <a:pt x="380" y="1901"/>
                  </a:cubicBezTo>
                  <a:cubicBezTo>
                    <a:pt x="159" y="1964"/>
                    <a:pt x="0" y="2186"/>
                    <a:pt x="0" y="2408"/>
                  </a:cubicBezTo>
                  <a:lnTo>
                    <a:pt x="0" y="2629"/>
                  </a:lnTo>
                  <a:cubicBezTo>
                    <a:pt x="0" y="2756"/>
                    <a:pt x="95" y="2819"/>
                    <a:pt x="190" y="2819"/>
                  </a:cubicBezTo>
                  <a:lnTo>
                    <a:pt x="4212" y="2819"/>
                  </a:lnTo>
                  <a:cubicBezTo>
                    <a:pt x="4339" y="2819"/>
                    <a:pt x="4402" y="2724"/>
                    <a:pt x="4402" y="2629"/>
                  </a:cubicBezTo>
                  <a:lnTo>
                    <a:pt x="4402" y="2408"/>
                  </a:lnTo>
                  <a:cubicBezTo>
                    <a:pt x="4402" y="2186"/>
                    <a:pt x="4244" y="1964"/>
                    <a:pt x="4022" y="1901"/>
                  </a:cubicBezTo>
                  <a:cubicBezTo>
                    <a:pt x="3959" y="1173"/>
                    <a:pt x="3452" y="508"/>
                    <a:pt x="2724" y="286"/>
                  </a:cubicBezTo>
                  <a:cubicBezTo>
                    <a:pt x="2692" y="286"/>
                    <a:pt x="2660" y="286"/>
                    <a:pt x="2597" y="318"/>
                  </a:cubicBezTo>
                  <a:lnTo>
                    <a:pt x="2597" y="191"/>
                  </a:lnTo>
                  <a:cubicBezTo>
                    <a:pt x="2597" y="96"/>
                    <a:pt x="2534" y="1"/>
                    <a:pt x="243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36"/>
            <p:cNvSpPr/>
            <p:nvPr/>
          </p:nvSpPr>
          <p:spPr>
            <a:xfrm>
              <a:off x="2359950" y="2770750"/>
              <a:ext cx="68900" cy="54675"/>
            </a:xfrm>
            <a:custGeom>
              <a:avLst/>
              <a:gdLst/>
              <a:ahLst/>
              <a:cxnLst/>
              <a:rect l="l" t="t" r="r" b="b"/>
              <a:pathLst>
                <a:path w="2756" h="2187" extrusionOk="0">
                  <a:moveTo>
                    <a:pt x="2524" y="0"/>
                  </a:moveTo>
                  <a:cubicBezTo>
                    <a:pt x="2491" y="0"/>
                    <a:pt x="2461" y="11"/>
                    <a:pt x="2439" y="33"/>
                  </a:cubicBezTo>
                  <a:lnTo>
                    <a:pt x="95" y="1839"/>
                  </a:lnTo>
                  <a:cubicBezTo>
                    <a:pt x="0" y="1902"/>
                    <a:pt x="0" y="2029"/>
                    <a:pt x="63" y="2092"/>
                  </a:cubicBezTo>
                  <a:cubicBezTo>
                    <a:pt x="95" y="2155"/>
                    <a:pt x="158" y="2187"/>
                    <a:pt x="190" y="2187"/>
                  </a:cubicBezTo>
                  <a:cubicBezTo>
                    <a:pt x="253" y="2187"/>
                    <a:pt x="285" y="2155"/>
                    <a:pt x="317" y="2124"/>
                  </a:cubicBezTo>
                  <a:lnTo>
                    <a:pt x="2660" y="350"/>
                  </a:lnTo>
                  <a:cubicBezTo>
                    <a:pt x="2755" y="287"/>
                    <a:pt x="2755" y="160"/>
                    <a:pt x="2692" y="97"/>
                  </a:cubicBezTo>
                  <a:cubicBezTo>
                    <a:pt x="2651" y="35"/>
                    <a:pt x="2584" y="0"/>
                    <a:pt x="25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36"/>
            <p:cNvSpPr/>
            <p:nvPr/>
          </p:nvSpPr>
          <p:spPr>
            <a:xfrm>
              <a:off x="2283925" y="2840450"/>
              <a:ext cx="9525" cy="34075"/>
            </a:xfrm>
            <a:custGeom>
              <a:avLst/>
              <a:gdLst/>
              <a:ahLst/>
              <a:cxnLst/>
              <a:rect l="l" t="t" r="r" b="b"/>
              <a:pathLst>
                <a:path w="381" h="1363" extrusionOk="0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1172"/>
                  </a:lnTo>
                  <a:cubicBezTo>
                    <a:pt x="1" y="1267"/>
                    <a:pt x="96" y="1362"/>
                    <a:pt x="191" y="1362"/>
                  </a:cubicBezTo>
                  <a:cubicBezTo>
                    <a:pt x="318" y="1362"/>
                    <a:pt x="381" y="1267"/>
                    <a:pt x="381" y="1172"/>
                  </a:cubicBezTo>
                  <a:lnTo>
                    <a:pt x="381" y="191"/>
                  </a:lnTo>
                  <a:cubicBezTo>
                    <a:pt x="381" y="64"/>
                    <a:pt x="318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66" name="Google Shape;3766;p36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2800" dirty="0">
                <a:latin typeface="Fira Sans SemiBold"/>
                <a:sym typeface="Fira Sans Medium"/>
              </a:rPr>
              <a:t>PROCESS</a:t>
            </a: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 </a:t>
            </a:r>
            <a:r>
              <a:rPr lang="es-PE" sz="2800" dirty="0">
                <a:latin typeface="Fira Sans SemiBold"/>
                <a:ea typeface="Fira Sans SemiBold"/>
                <a:cs typeface="Fira Sans SemiBold"/>
                <a:sym typeface="Fira Sans SemiBold"/>
              </a:rPr>
              <a:t>DEVELOPMENT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67" name="Google Shape;3767;p36"/>
          <p:cNvSpPr txBox="1"/>
          <p:nvPr/>
        </p:nvSpPr>
        <p:spPr>
          <a:xfrm>
            <a:off x="620800" y="2939950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Relevamiento Información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68" name="Google Shape;3768;p36"/>
          <p:cNvSpPr txBox="1"/>
          <p:nvPr/>
        </p:nvSpPr>
        <p:spPr>
          <a:xfrm>
            <a:off x="620800" y="3200650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000" dirty="0">
                <a:latin typeface="Fira Sans"/>
                <a:ea typeface="Fira Sans"/>
                <a:cs typeface="Fira Sans"/>
                <a:sym typeface="Fira Sans"/>
              </a:rPr>
              <a:t>D</a:t>
            </a:r>
            <a:r>
              <a:rPr lang="en" sz="1000" dirty="0">
                <a:latin typeface="Fira Sans"/>
                <a:ea typeface="Fira Sans"/>
                <a:cs typeface="Fira Sans"/>
                <a:sym typeface="Fira Sans"/>
              </a:rPr>
              <a:t>ocumento , propuesta, difinicion de funcionalidades</a:t>
            </a:r>
            <a:endParaRPr sz="10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69" name="Google Shape;3769;p36"/>
          <p:cNvSpPr txBox="1"/>
          <p:nvPr/>
        </p:nvSpPr>
        <p:spPr>
          <a:xfrm>
            <a:off x="2215800" y="3339263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Definición de componentes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0" name="Google Shape;3770;p36"/>
          <p:cNvSpPr txBox="1"/>
          <p:nvPr/>
        </p:nvSpPr>
        <p:spPr>
          <a:xfrm>
            <a:off x="2121621" y="3599963"/>
            <a:ext cx="1636948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Fira Sans"/>
                <a:ea typeface="Fira Sans"/>
                <a:cs typeface="Fira Sans"/>
                <a:sym typeface="Fira Sans"/>
              </a:rPr>
              <a:t>Librerias, modulos, funciones, arquitectura</a:t>
            </a:r>
            <a:endParaRPr sz="10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71" name="Google Shape;3771;p36"/>
          <p:cNvSpPr txBox="1"/>
          <p:nvPr/>
        </p:nvSpPr>
        <p:spPr>
          <a:xfrm>
            <a:off x="5502425" y="3339263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s-PE" dirty="0">
                <a:latin typeface="Fira Sans Medium"/>
                <a:ea typeface="Fira Sans Medium"/>
                <a:cs typeface="Fira Sans Medium"/>
                <a:sym typeface="Fira Sans Medium"/>
              </a:rPr>
              <a:t>Desarrollo </a:t>
            </a:r>
            <a:r>
              <a:rPr lang="es-PE" dirty="0" err="1">
                <a:latin typeface="Fira Sans Medium"/>
                <a:ea typeface="Fira Sans Medium"/>
                <a:cs typeface="Fira Sans Medium"/>
                <a:sym typeface="Fira Sans Medium"/>
              </a:rPr>
              <a:t>FrondEnd</a:t>
            </a:r>
            <a:endParaRPr lang="es-PE" dirty="0"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2" name="Google Shape;3772;p36"/>
          <p:cNvSpPr txBox="1"/>
          <p:nvPr/>
        </p:nvSpPr>
        <p:spPr>
          <a:xfrm>
            <a:off x="5502425" y="3599963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200" dirty="0">
                <a:latin typeface="Fira Sans"/>
                <a:ea typeface="Fira Sans"/>
                <a:cs typeface="Fira Sans"/>
                <a:sym typeface="Fira Sans"/>
              </a:rPr>
              <a:t>Desarrollo de vistas</a:t>
            </a:r>
          </a:p>
        </p:txBody>
      </p:sp>
      <p:sp>
        <p:nvSpPr>
          <p:cNvPr id="3773" name="Google Shape;3773;p36"/>
          <p:cNvSpPr txBox="1"/>
          <p:nvPr/>
        </p:nvSpPr>
        <p:spPr>
          <a:xfrm>
            <a:off x="7119425" y="2939950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Testing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4" name="Google Shape;3774;p36"/>
          <p:cNvSpPr txBox="1"/>
          <p:nvPr/>
        </p:nvSpPr>
        <p:spPr>
          <a:xfrm>
            <a:off x="7119425" y="3200650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Periodo de pruebas internas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75" name="Google Shape;3775;p36"/>
          <p:cNvSpPr txBox="1"/>
          <p:nvPr/>
        </p:nvSpPr>
        <p:spPr>
          <a:xfrm>
            <a:off x="3872588" y="2387275"/>
            <a:ext cx="1402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Medium"/>
                <a:ea typeface="Fira Sans Medium"/>
                <a:cs typeface="Fira Sans Medium"/>
                <a:sym typeface="Fira Sans Medium"/>
              </a:rPr>
              <a:t>Desarrollo BackEnd</a:t>
            </a:r>
            <a:endParaRPr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76" name="Google Shape;3776;p36"/>
          <p:cNvSpPr txBox="1"/>
          <p:nvPr/>
        </p:nvSpPr>
        <p:spPr>
          <a:xfrm>
            <a:off x="3872588" y="2647975"/>
            <a:ext cx="1402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Fira Sans"/>
                <a:ea typeface="Fira Sans"/>
                <a:cs typeface="Fira Sans"/>
                <a:sym typeface="Fira Sans"/>
              </a:rPr>
              <a:t>Desarrollo de componentes back apis</a:t>
            </a:r>
            <a:endParaRPr sz="10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6FAC1F-BEDD-8435-42C6-F600BDDB9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92048"/>
            <a:ext cx="20840" cy="731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PE" altLang="es-PE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PE" altLang="es-P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6" name="Google Shape;1726;p22"/>
          <p:cNvGrpSpPr/>
          <p:nvPr/>
        </p:nvGrpSpPr>
        <p:grpSpPr>
          <a:xfrm>
            <a:off x="2721670" y="1040059"/>
            <a:ext cx="3700673" cy="3696642"/>
            <a:chOff x="2344100" y="1501650"/>
            <a:chExt cx="2914375" cy="2911200"/>
          </a:xfrm>
        </p:grpSpPr>
        <p:sp>
          <p:nvSpPr>
            <p:cNvPr id="1727" name="Google Shape;1727;p22"/>
            <p:cNvSpPr/>
            <p:nvPr/>
          </p:nvSpPr>
          <p:spPr>
            <a:xfrm>
              <a:off x="2574500" y="3484925"/>
              <a:ext cx="1156725" cy="927925"/>
            </a:xfrm>
            <a:custGeom>
              <a:avLst/>
              <a:gdLst/>
              <a:ahLst/>
              <a:cxnLst/>
              <a:rect l="l" t="t" r="r" b="b"/>
              <a:pathLst>
                <a:path w="46269" h="37117" extrusionOk="0">
                  <a:moveTo>
                    <a:pt x="18083" y="0"/>
                  </a:moveTo>
                  <a:lnTo>
                    <a:pt x="0" y="10419"/>
                  </a:lnTo>
                  <a:cubicBezTo>
                    <a:pt x="9913" y="25810"/>
                    <a:pt x="26856" y="36229"/>
                    <a:pt x="46269" y="37116"/>
                  </a:cubicBezTo>
                  <a:lnTo>
                    <a:pt x="46269" y="16278"/>
                  </a:lnTo>
                  <a:cubicBezTo>
                    <a:pt x="42880" y="16025"/>
                    <a:pt x="39587" y="15328"/>
                    <a:pt x="36388" y="14156"/>
                  </a:cubicBezTo>
                  <a:lnTo>
                    <a:pt x="34551" y="13491"/>
                  </a:lnTo>
                  <a:lnTo>
                    <a:pt x="34551" y="3990"/>
                  </a:lnTo>
                  <a:lnTo>
                    <a:pt x="26317" y="8772"/>
                  </a:lnTo>
                  <a:lnTo>
                    <a:pt x="24829" y="7474"/>
                  </a:lnTo>
                  <a:cubicBezTo>
                    <a:pt x="23721" y="6524"/>
                    <a:pt x="22644" y="5510"/>
                    <a:pt x="21662" y="4465"/>
                  </a:cubicBezTo>
                  <a:cubicBezTo>
                    <a:pt x="20364" y="3072"/>
                    <a:pt x="19160" y="1552"/>
                    <a:pt x="1808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28" name="Google Shape;1728;p22"/>
            <p:cNvSpPr/>
            <p:nvPr/>
          </p:nvSpPr>
          <p:spPr>
            <a:xfrm>
              <a:off x="3870550" y="3484925"/>
              <a:ext cx="1156750" cy="927925"/>
            </a:xfrm>
            <a:custGeom>
              <a:avLst/>
              <a:gdLst/>
              <a:ahLst/>
              <a:cxnLst/>
              <a:rect l="l" t="t" r="r" b="b"/>
              <a:pathLst>
                <a:path w="46270" h="37117" extrusionOk="0">
                  <a:moveTo>
                    <a:pt x="28186" y="0"/>
                  </a:moveTo>
                  <a:cubicBezTo>
                    <a:pt x="26286" y="2787"/>
                    <a:pt x="24006" y="5289"/>
                    <a:pt x="21441" y="7506"/>
                  </a:cubicBezTo>
                  <a:lnTo>
                    <a:pt x="19921" y="8772"/>
                  </a:lnTo>
                  <a:lnTo>
                    <a:pt x="11718" y="4022"/>
                  </a:lnTo>
                  <a:lnTo>
                    <a:pt x="11718" y="13523"/>
                  </a:lnTo>
                  <a:lnTo>
                    <a:pt x="9881" y="14156"/>
                  </a:lnTo>
                  <a:cubicBezTo>
                    <a:pt x="7253" y="15106"/>
                    <a:pt x="4529" y="15771"/>
                    <a:pt x="1774" y="16088"/>
                  </a:cubicBezTo>
                  <a:cubicBezTo>
                    <a:pt x="1172" y="16183"/>
                    <a:pt x="602" y="16215"/>
                    <a:pt x="1" y="16278"/>
                  </a:cubicBezTo>
                  <a:lnTo>
                    <a:pt x="1" y="37116"/>
                  </a:lnTo>
                  <a:cubicBezTo>
                    <a:pt x="19414" y="36229"/>
                    <a:pt x="36357" y="25810"/>
                    <a:pt x="46269" y="10419"/>
                  </a:cubicBezTo>
                  <a:lnTo>
                    <a:pt x="2818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29" name="Google Shape;1729;p22"/>
            <p:cNvSpPr/>
            <p:nvPr/>
          </p:nvSpPr>
          <p:spPr>
            <a:xfrm>
              <a:off x="4525325" y="2289425"/>
              <a:ext cx="733150" cy="1335650"/>
            </a:xfrm>
            <a:custGeom>
              <a:avLst/>
              <a:gdLst/>
              <a:ahLst/>
              <a:cxnLst/>
              <a:rect l="l" t="t" r="r" b="b"/>
              <a:pathLst>
                <a:path w="29326" h="53426" extrusionOk="0">
                  <a:moveTo>
                    <a:pt x="22833" y="0"/>
                  </a:moveTo>
                  <a:lnTo>
                    <a:pt x="4782" y="10451"/>
                  </a:lnTo>
                  <a:cubicBezTo>
                    <a:pt x="6239" y="13491"/>
                    <a:pt x="7284" y="16690"/>
                    <a:pt x="7886" y="20046"/>
                  </a:cubicBezTo>
                  <a:lnTo>
                    <a:pt x="8234" y="21978"/>
                  </a:lnTo>
                  <a:lnTo>
                    <a:pt x="0" y="26729"/>
                  </a:lnTo>
                  <a:lnTo>
                    <a:pt x="2470" y="28122"/>
                  </a:lnTo>
                  <a:lnTo>
                    <a:pt x="8234" y="31447"/>
                  </a:lnTo>
                  <a:lnTo>
                    <a:pt x="7886" y="33379"/>
                  </a:lnTo>
                  <a:cubicBezTo>
                    <a:pt x="7284" y="36736"/>
                    <a:pt x="6239" y="39966"/>
                    <a:pt x="4782" y="43006"/>
                  </a:cubicBezTo>
                  <a:lnTo>
                    <a:pt x="22833" y="53425"/>
                  </a:lnTo>
                  <a:cubicBezTo>
                    <a:pt x="26982" y="45413"/>
                    <a:pt x="29294" y="36356"/>
                    <a:pt x="29294" y="26729"/>
                  </a:cubicBezTo>
                  <a:cubicBezTo>
                    <a:pt x="29326" y="17101"/>
                    <a:pt x="26982" y="8012"/>
                    <a:pt x="2283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0" name="Google Shape;1730;p22"/>
            <p:cNvSpPr/>
            <p:nvPr/>
          </p:nvSpPr>
          <p:spPr>
            <a:xfrm>
              <a:off x="3870550" y="1501650"/>
              <a:ext cx="1156750" cy="928725"/>
            </a:xfrm>
            <a:custGeom>
              <a:avLst/>
              <a:gdLst/>
              <a:ahLst/>
              <a:cxnLst/>
              <a:rect l="l" t="t" r="r" b="b"/>
              <a:pathLst>
                <a:path w="46270" h="37149" extrusionOk="0">
                  <a:moveTo>
                    <a:pt x="1" y="1"/>
                  </a:moveTo>
                  <a:lnTo>
                    <a:pt x="1" y="20870"/>
                  </a:lnTo>
                  <a:cubicBezTo>
                    <a:pt x="3389" y="21124"/>
                    <a:pt x="6683" y="21820"/>
                    <a:pt x="9881" y="22960"/>
                  </a:cubicBezTo>
                  <a:lnTo>
                    <a:pt x="11718" y="23626"/>
                  </a:lnTo>
                  <a:lnTo>
                    <a:pt x="11718" y="33126"/>
                  </a:lnTo>
                  <a:lnTo>
                    <a:pt x="19952" y="28376"/>
                  </a:lnTo>
                  <a:lnTo>
                    <a:pt x="21441" y="29643"/>
                  </a:lnTo>
                  <a:cubicBezTo>
                    <a:pt x="22549" y="30593"/>
                    <a:pt x="23594" y="31606"/>
                    <a:pt x="24608" y="32683"/>
                  </a:cubicBezTo>
                  <a:cubicBezTo>
                    <a:pt x="25906" y="34076"/>
                    <a:pt x="27109" y="35565"/>
                    <a:pt x="28186" y="37148"/>
                  </a:cubicBezTo>
                  <a:lnTo>
                    <a:pt x="46269" y="26697"/>
                  </a:lnTo>
                  <a:cubicBezTo>
                    <a:pt x="36357" y="11338"/>
                    <a:pt x="19414" y="919"/>
                    <a:pt x="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6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1" name="Google Shape;1731;p22"/>
            <p:cNvSpPr/>
            <p:nvPr/>
          </p:nvSpPr>
          <p:spPr>
            <a:xfrm>
              <a:off x="2575300" y="1501650"/>
              <a:ext cx="1156725" cy="928725"/>
            </a:xfrm>
            <a:custGeom>
              <a:avLst/>
              <a:gdLst/>
              <a:ahLst/>
              <a:cxnLst/>
              <a:rect l="l" t="t" r="r" b="b"/>
              <a:pathLst>
                <a:path w="46269" h="37149" extrusionOk="0">
                  <a:moveTo>
                    <a:pt x="46269" y="1"/>
                  </a:moveTo>
                  <a:cubicBezTo>
                    <a:pt x="26824" y="919"/>
                    <a:pt x="9881" y="11338"/>
                    <a:pt x="0" y="26697"/>
                  </a:cubicBezTo>
                  <a:lnTo>
                    <a:pt x="18051" y="37148"/>
                  </a:lnTo>
                  <a:cubicBezTo>
                    <a:pt x="19983" y="34361"/>
                    <a:pt x="22232" y="31828"/>
                    <a:pt x="24829" y="29643"/>
                  </a:cubicBezTo>
                  <a:lnTo>
                    <a:pt x="26317" y="28376"/>
                  </a:lnTo>
                  <a:lnTo>
                    <a:pt x="34519" y="33126"/>
                  </a:lnTo>
                  <a:lnTo>
                    <a:pt x="34519" y="23626"/>
                  </a:lnTo>
                  <a:lnTo>
                    <a:pt x="36356" y="22960"/>
                  </a:lnTo>
                  <a:cubicBezTo>
                    <a:pt x="38985" y="22010"/>
                    <a:pt x="41708" y="21377"/>
                    <a:pt x="44463" y="21029"/>
                  </a:cubicBezTo>
                  <a:cubicBezTo>
                    <a:pt x="45065" y="20965"/>
                    <a:pt x="45667" y="20902"/>
                    <a:pt x="46269" y="20870"/>
                  </a:cubicBezTo>
                  <a:lnTo>
                    <a:pt x="4626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2" name="Google Shape;1732;p22"/>
            <p:cNvSpPr/>
            <p:nvPr/>
          </p:nvSpPr>
          <p:spPr>
            <a:xfrm>
              <a:off x="2344100" y="2289425"/>
              <a:ext cx="732375" cy="1335650"/>
            </a:xfrm>
            <a:custGeom>
              <a:avLst/>
              <a:gdLst/>
              <a:ahLst/>
              <a:cxnLst/>
              <a:rect l="l" t="t" r="r" b="b"/>
              <a:pathLst>
                <a:path w="29295" h="53426" extrusionOk="0">
                  <a:moveTo>
                    <a:pt x="6461" y="0"/>
                  </a:moveTo>
                  <a:cubicBezTo>
                    <a:pt x="2313" y="8012"/>
                    <a:pt x="1" y="17101"/>
                    <a:pt x="1" y="26729"/>
                  </a:cubicBezTo>
                  <a:cubicBezTo>
                    <a:pt x="1" y="36356"/>
                    <a:pt x="2313" y="45445"/>
                    <a:pt x="6461" y="53425"/>
                  </a:cubicBezTo>
                  <a:lnTo>
                    <a:pt x="24513" y="43006"/>
                  </a:lnTo>
                  <a:cubicBezTo>
                    <a:pt x="24386" y="42753"/>
                    <a:pt x="24291" y="42500"/>
                    <a:pt x="24164" y="42246"/>
                  </a:cubicBezTo>
                  <a:cubicBezTo>
                    <a:pt x="22866" y="39428"/>
                    <a:pt x="21947" y="36451"/>
                    <a:pt x="21409" y="33379"/>
                  </a:cubicBezTo>
                  <a:lnTo>
                    <a:pt x="21061" y="31479"/>
                  </a:lnTo>
                  <a:lnTo>
                    <a:pt x="26824" y="28122"/>
                  </a:lnTo>
                  <a:lnTo>
                    <a:pt x="29295" y="26729"/>
                  </a:lnTo>
                  <a:lnTo>
                    <a:pt x="21061" y="21978"/>
                  </a:lnTo>
                  <a:lnTo>
                    <a:pt x="21409" y="20046"/>
                  </a:lnTo>
                  <a:cubicBezTo>
                    <a:pt x="22011" y="16690"/>
                    <a:pt x="23056" y="13491"/>
                    <a:pt x="24513" y="10451"/>
                  </a:cubicBezTo>
                  <a:lnTo>
                    <a:pt x="646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27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733" name="Google Shape;1733;p22"/>
            <p:cNvSpPr/>
            <p:nvPr/>
          </p:nvSpPr>
          <p:spPr>
            <a:xfrm>
              <a:off x="3497650" y="3270350"/>
              <a:ext cx="1600" cy="3200"/>
            </a:xfrm>
            <a:custGeom>
              <a:avLst/>
              <a:gdLst/>
              <a:ahLst/>
              <a:cxnLst/>
              <a:rect l="l" t="t" r="r" b="b"/>
              <a:pathLst>
                <a:path w="64" h="128" extrusionOk="0">
                  <a:moveTo>
                    <a:pt x="1" y="1"/>
                  </a:moveTo>
                  <a:cubicBezTo>
                    <a:pt x="9" y="19"/>
                    <a:pt x="18" y="34"/>
                    <a:pt x="26" y="47"/>
                  </a:cubicBezTo>
                  <a:lnTo>
                    <a:pt x="26" y="47"/>
                  </a:lnTo>
                  <a:cubicBezTo>
                    <a:pt x="20" y="30"/>
                    <a:pt x="13" y="13"/>
                    <a:pt x="1" y="1"/>
                  </a:cubicBezTo>
                  <a:close/>
                  <a:moveTo>
                    <a:pt x="26" y="47"/>
                  </a:moveTo>
                  <a:cubicBezTo>
                    <a:pt x="37" y="76"/>
                    <a:pt x="44" y="108"/>
                    <a:pt x="64" y="128"/>
                  </a:cubicBezTo>
                  <a:cubicBezTo>
                    <a:pt x="64" y="105"/>
                    <a:pt x="47" y="82"/>
                    <a:pt x="26" y="47"/>
                  </a:cubicBezTo>
                  <a:close/>
                </a:path>
              </a:pathLst>
            </a:custGeom>
            <a:solidFill>
              <a:srgbClr val="ECF2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2"/>
            <p:cNvSpPr/>
            <p:nvPr/>
          </p:nvSpPr>
          <p:spPr>
            <a:xfrm>
              <a:off x="3512700" y="2485750"/>
              <a:ext cx="577975" cy="980200"/>
            </a:xfrm>
            <a:custGeom>
              <a:avLst/>
              <a:gdLst/>
              <a:ahLst/>
              <a:cxnLst/>
              <a:rect l="l" t="t" r="r" b="b"/>
              <a:pathLst>
                <a:path w="23119" h="39208" extrusionOk="0">
                  <a:moveTo>
                    <a:pt x="11559" y="7348"/>
                  </a:moveTo>
                  <a:cubicBezTo>
                    <a:pt x="16595" y="7348"/>
                    <a:pt x="20649" y="11433"/>
                    <a:pt x="20649" y="16437"/>
                  </a:cubicBezTo>
                  <a:cubicBezTo>
                    <a:pt x="20649" y="21472"/>
                    <a:pt x="16563" y="25526"/>
                    <a:pt x="11559" y="25526"/>
                  </a:cubicBezTo>
                  <a:cubicBezTo>
                    <a:pt x="6556" y="25526"/>
                    <a:pt x="2470" y="21472"/>
                    <a:pt x="2470" y="16437"/>
                  </a:cubicBezTo>
                  <a:cubicBezTo>
                    <a:pt x="2470" y="11433"/>
                    <a:pt x="6556" y="7348"/>
                    <a:pt x="11559" y="7348"/>
                  </a:cubicBezTo>
                  <a:close/>
                  <a:moveTo>
                    <a:pt x="4846" y="31543"/>
                  </a:moveTo>
                  <a:lnTo>
                    <a:pt x="4846" y="34615"/>
                  </a:lnTo>
                  <a:lnTo>
                    <a:pt x="4371" y="34615"/>
                  </a:lnTo>
                  <a:lnTo>
                    <a:pt x="4371" y="31543"/>
                  </a:lnTo>
                  <a:close/>
                  <a:moveTo>
                    <a:pt x="6239" y="30656"/>
                  </a:moveTo>
                  <a:lnTo>
                    <a:pt x="6239" y="34615"/>
                  </a:lnTo>
                  <a:lnTo>
                    <a:pt x="5764" y="34615"/>
                  </a:lnTo>
                  <a:lnTo>
                    <a:pt x="5764" y="30656"/>
                  </a:lnTo>
                  <a:close/>
                  <a:moveTo>
                    <a:pt x="7633" y="31480"/>
                  </a:moveTo>
                  <a:lnTo>
                    <a:pt x="7633" y="34615"/>
                  </a:lnTo>
                  <a:lnTo>
                    <a:pt x="7157" y="34615"/>
                  </a:lnTo>
                  <a:lnTo>
                    <a:pt x="7157" y="31480"/>
                  </a:lnTo>
                  <a:close/>
                  <a:moveTo>
                    <a:pt x="9026" y="30055"/>
                  </a:moveTo>
                  <a:lnTo>
                    <a:pt x="9026" y="34615"/>
                  </a:lnTo>
                  <a:lnTo>
                    <a:pt x="8551" y="34615"/>
                  </a:lnTo>
                  <a:lnTo>
                    <a:pt x="8551" y="30055"/>
                  </a:lnTo>
                  <a:close/>
                  <a:moveTo>
                    <a:pt x="10419" y="29136"/>
                  </a:moveTo>
                  <a:lnTo>
                    <a:pt x="10419" y="34615"/>
                  </a:lnTo>
                  <a:lnTo>
                    <a:pt x="9944" y="34615"/>
                  </a:lnTo>
                  <a:lnTo>
                    <a:pt x="9944" y="29136"/>
                  </a:lnTo>
                  <a:close/>
                  <a:moveTo>
                    <a:pt x="11813" y="29991"/>
                  </a:moveTo>
                  <a:lnTo>
                    <a:pt x="11813" y="34615"/>
                  </a:lnTo>
                  <a:lnTo>
                    <a:pt x="11306" y="34615"/>
                  </a:lnTo>
                  <a:lnTo>
                    <a:pt x="11306" y="29991"/>
                  </a:lnTo>
                  <a:close/>
                  <a:moveTo>
                    <a:pt x="13206" y="31353"/>
                  </a:moveTo>
                  <a:lnTo>
                    <a:pt x="13206" y="34615"/>
                  </a:lnTo>
                  <a:lnTo>
                    <a:pt x="12700" y="34615"/>
                  </a:lnTo>
                  <a:lnTo>
                    <a:pt x="12700" y="31353"/>
                  </a:lnTo>
                  <a:close/>
                  <a:moveTo>
                    <a:pt x="14600" y="32335"/>
                  </a:moveTo>
                  <a:lnTo>
                    <a:pt x="14600" y="34615"/>
                  </a:lnTo>
                  <a:lnTo>
                    <a:pt x="14093" y="34615"/>
                  </a:lnTo>
                  <a:lnTo>
                    <a:pt x="14093" y="32335"/>
                  </a:lnTo>
                  <a:close/>
                  <a:moveTo>
                    <a:pt x="15961" y="31702"/>
                  </a:moveTo>
                  <a:lnTo>
                    <a:pt x="15961" y="34615"/>
                  </a:lnTo>
                  <a:lnTo>
                    <a:pt x="15486" y="34615"/>
                  </a:lnTo>
                  <a:lnTo>
                    <a:pt x="15486" y="31702"/>
                  </a:lnTo>
                  <a:close/>
                  <a:moveTo>
                    <a:pt x="17355" y="30656"/>
                  </a:moveTo>
                  <a:lnTo>
                    <a:pt x="17355" y="34615"/>
                  </a:lnTo>
                  <a:lnTo>
                    <a:pt x="16880" y="34615"/>
                  </a:lnTo>
                  <a:lnTo>
                    <a:pt x="16880" y="30656"/>
                  </a:lnTo>
                  <a:close/>
                  <a:moveTo>
                    <a:pt x="18748" y="31353"/>
                  </a:moveTo>
                  <a:lnTo>
                    <a:pt x="18748" y="34615"/>
                  </a:lnTo>
                  <a:lnTo>
                    <a:pt x="18273" y="34615"/>
                  </a:lnTo>
                  <a:lnTo>
                    <a:pt x="18273" y="31353"/>
                  </a:ln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2" y="128"/>
                    <a:pt x="0" y="286"/>
                    <a:pt x="0" y="444"/>
                  </a:cubicBezTo>
                  <a:lnTo>
                    <a:pt x="0" y="37275"/>
                  </a:lnTo>
                  <a:lnTo>
                    <a:pt x="32" y="37275"/>
                  </a:lnTo>
                  <a:cubicBezTo>
                    <a:pt x="32" y="38352"/>
                    <a:pt x="887" y="39207"/>
                    <a:pt x="1932" y="39207"/>
                  </a:cubicBezTo>
                  <a:lnTo>
                    <a:pt x="21187" y="39207"/>
                  </a:lnTo>
                  <a:cubicBezTo>
                    <a:pt x="22264" y="39207"/>
                    <a:pt x="23119" y="38352"/>
                    <a:pt x="23119" y="37275"/>
                  </a:cubicBezTo>
                  <a:lnTo>
                    <a:pt x="23119" y="666"/>
                  </a:lnTo>
                  <a:cubicBezTo>
                    <a:pt x="23119" y="698"/>
                    <a:pt x="23119" y="761"/>
                    <a:pt x="23087" y="824"/>
                  </a:cubicBezTo>
                  <a:lnTo>
                    <a:pt x="23087" y="3073"/>
                  </a:lnTo>
                  <a:lnTo>
                    <a:pt x="32" y="3073"/>
                  </a:lnTo>
                  <a:lnTo>
                    <a:pt x="32" y="793"/>
                  </a:lnTo>
                  <a:cubicBezTo>
                    <a:pt x="32" y="508"/>
                    <a:pt x="32" y="223"/>
                    <a:pt x="6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2"/>
            <p:cNvSpPr/>
            <p:nvPr/>
          </p:nvSpPr>
          <p:spPr>
            <a:xfrm>
              <a:off x="4089075" y="2487350"/>
              <a:ext cx="1600" cy="14275"/>
            </a:xfrm>
            <a:custGeom>
              <a:avLst/>
              <a:gdLst/>
              <a:ahLst/>
              <a:cxnLst/>
              <a:rect l="l" t="t" r="r" b="b"/>
              <a:pathLst>
                <a:path w="64" h="571" extrusionOk="0">
                  <a:moveTo>
                    <a:pt x="0" y="0"/>
                  </a:moveTo>
                  <a:lnTo>
                    <a:pt x="0" y="0"/>
                  </a:lnTo>
                  <a:cubicBezTo>
                    <a:pt x="32" y="159"/>
                    <a:pt x="64" y="349"/>
                    <a:pt x="64" y="570"/>
                  </a:cubicBezTo>
                  <a:lnTo>
                    <a:pt x="64" y="380"/>
                  </a:lnTo>
                  <a:cubicBezTo>
                    <a:pt x="64" y="254"/>
                    <a:pt x="32" y="127"/>
                    <a:pt x="0" y="0"/>
                  </a:cubicBezTo>
                  <a:close/>
                </a:path>
              </a:pathLst>
            </a:custGeom>
            <a:solidFill>
              <a:srgbClr val="E8A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2"/>
            <p:cNvSpPr/>
            <p:nvPr/>
          </p:nvSpPr>
          <p:spPr>
            <a:xfrm>
              <a:off x="4033650" y="2449350"/>
              <a:ext cx="17450" cy="800"/>
            </a:xfrm>
            <a:custGeom>
              <a:avLst/>
              <a:gdLst/>
              <a:ahLst/>
              <a:cxnLst/>
              <a:rect l="l" t="t" r="r" b="b"/>
              <a:pathLst>
                <a:path w="698" h="32" extrusionOk="0">
                  <a:moveTo>
                    <a:pt x="1" y="0"/>
                  </a:moveTo>
                  <a:cubicBezTo>
                    <a:pt x="254" y="0"/>
                    <a:pt x="476" y="0"/>
                    <a:pt x="697" y="32"/>
                  </a:cubicBezTo>
                  <a:cubicBezTo>
                    <a:pt x="602" y="0"/>
                    <a:pt x="476" y="0"/>
                    <a:pt x="349" y="0"/>
                  </a:cubicBezTo>
                  <a:close/>
                </a:path>
              </a:pathLst>
            </a:custGeom>
            <a:solidFill>
              <a:srgbClr val="E8A0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2"/>
            <p:cNvSpPr/>
            <p:nvPr/>
          </p:nvSpPr>
          <p:spPr>
            <a:xfrm>
              <a:off x="3513475" y="2449350"/>
              <a:ext cx="577200" cy="113225"/>
            </a:xfrm>
            <a:custGeom>
              <a:avLst/>
              <a:gdLst/>
              <a:ahLst/>
              <a:cxnLst/>
              <a:rect l="l" t="t" r="r" b="b"/>
              <a:pathLst>
                <a:path w="23088" h="4529" extrusionOk="0">
                  <a:moveTo>
                    <a:pt x="19921" y="855"/>
                  </a:moveTo>
                  <a:cubicBezTo>
                    <a:pt x="20839" y="855"/>
                    <a:pt x="21663" y="1330"/>
                    <a:pt x="22169" y="2027"/>
                  </a:cubicBezTo>
                  <a:lnTo>
                    <a:pt x="21884" y="2249"/>
                  </a:lnTo>
                  <a:cubicBezTo>
                    <a:pt x="21441" y="1615"/>
                    <a:pt x="20713" y="1204"/>
                    <a:pt x="19921" y="1204"/>
                  </a:cubicBezTo>
                  <a:cubicBezTo>
                    <a:pt x="19097" y="1204"/>
                    <a:pt x="18369" y="1615"/>
                    <a:pt x="17926" y="2249"/>
                  </a:cubicBezTo>
                  <a:lnTo>
                    <a:pt x="17641" y="2059"/>
                  </a:lnTo>
                  <a:cubicBezTo>
                    <a:pt x="18147" y="1330"/>
                    <a:pt x="18971" y="855"/>
                    <a:pt x="19921" y="855"/>
                  </a:cubicBezTo>
                  <a:close/>
                  <a:moveTo>
                    <a:pt x="19921" y="1679"/>
                  </a:moveTo>
                  <a:cubicBezTo>
                    <a:pt x="20554" y="1679"/>
                    <a:pt x="21156" y="1995"/>
                    <a:pt x="21504" y="2502"/>
                  </a:cubicBezTo>
                  <a:lnTo>
                    <a:pt x="21251" y="2692"/>
                  </a:lnTo>
                  <a:cubicBezTo>
                    <a:pt x="20934" y="2280"/>
                    <a:pt x="20459" y="2027"/>
                    <a:pt x="19921" y="2027"/>
                  </a:cubicBezTo>
                  <a:cubicBezTo>
                    <a:pt x="19351" y="2027"/>
                    <a:pt x="18876" y="2280"/>
                    <a:pt x="18559" y="2692"/>
                  </a:cubicBezTo>
                  <a:lnTo>
                    <a:pt x="18274" y="2502"/>
                  </a:lnTo>
                  <a:cubicBezTo>
                    <a:pt x="18654" y="1995"/>
                    <a:pt x="19224" y="1679"/>
                    <a:pt x="19921" y="1679"/>
                  </a:cubicBezTo>
                  <a:close/>
                  <a:moveTo>
                    <a:pt x="19889" y="2344"/>
                  </a:moveTo>
                  <a:cubicBezTo>
                    <a:pt x="20332" y="2344"/>
                    <a:pt x="20744" y="2565"/>
                    <a:pt x="20966" y="2882"/>
                  </a:cubicBezTo>
                  <a:lnTo>
                    <a:pt x="20681" y="3072"/>
                  </a:lnTo>
                  <a:cubicBezTo>
                    <a:pt x="20522" y="2850"/>
                    <a:pt x="20237" y="2692"/>
                    <a:pt x="19921" y="2692"/>
                  </a:cubicBezTo>
                  <a:cubicBezTo>
                    <a:pt x="19572" y="2692"/>
                    <a:pt x="19287" y="2850"/>
                    <a:pt x="19097" y="3104"/>
                  </a:cubicBezTo>
                  <a:lnTo>
                    <a:pt x="18844" y="2882"/>
                  </a:lnTo>
                  <a:cubicBezTo>
                    <a:pt x="19066" y="2565"/>
                    <a:pt x="19446" y="2344"/>
                    <a:pt x="19889" y="2344"/>
                  </a:cubicBezTo>
                  <a:close/>
                  <a:moveTo>
                    <a:pt x="19921" y="3104"/>
                  </a:moveTo>
                  <a:cubicBezTo>
                    <a:pt x="20079" y="3104"/>
                    <a:pt x="20237" y="3199"/>
                    <a:pt x="20364" y="3325"/>
                  </a:cubicBezTo>
                  <a:lnTo>
                    <a:pt x="19921" y="3642"/>
                  </a:lnTo>
                  <a:lnTo>
                    <a:pt x="19477" y="3325"/>
                  </a:lnTo>
                  <a:cubicBezTo>
                    <a:pt x="19572" y="3199"/>
                    <a:pt x="19731" y="3104"/>
                    <a:pt x="19921" y="3104"/>
                  </a:cubicBezTo>
                  <a:close/>
                  <a:moveTo>
                    <a:pt x="1901" y="0"/>
                  </a:moveTo>
                  <a:cubicBezTo>
                    <a:pt x="1014" y="0"/>
                    <a:pt x="254" y="602"/>
                    <a:pt x="33" y="1457"/>
                  </a:cubicBezTo>
                  <a:cubicBezTo>
                    <a:pt x="1" y="1710"/>
                    <a:pt x="1" y="1964"/>
                    <a:pt x="1" y="2249"/>
                  </a:cubicBezTo>
                  <a:lnTo>
                    <a:pt x="1" y="4529"/>
                  </a:lnTo>
                  <a:lnTo>
                    <a:pt x="23088" y="4529"/>
                  </a:lnTo>
                  <a:lnTo>
                    <a:pt x="23088" y="2280"/>
                  </a:lnTo>
                  <a:cubicBezTo>
                    <a:pt x="23088" y="2217"/>
                    <a:pt x="23088" y="2154"/>
                    <a:pt x="23088" y="2122"/>
                  </a:cubicBezTo>
                  <a:lnTo>
                    <a:pt x="23088" y="2090"/>
                  </a:lnTo>
                  <a:cubicBezTo>
                    <a:pt x="23088" y="1869"/>
                    <a:pt x="23056" y="1679"/>
                    <a:pt x="23024" y="1520"/>
                  </a:cubicBezTo>
                  <a:cubicBezTo>
                    <a:pt x="22866" y="760"/>
                    <a:pt x="22264" y="159"/>
                    <a:pt x="21504" y="32"/>
                  </a:cubicBezTo>
                  <a:cubicBezTo>
                    <a:pt x="21283" y="0"/>
                    <a:pt x="21061" y="0"/>
                    <a:pt x="208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2"/>
            <p:cNvSpPr/>
            <p:nvPr/>
          </p:nvSpPr>
          <p:spPr>
            <a:xfrm>
              <a:off x="3571886" y="2669248"/>
              <a:ext cx="460383" cy="459598"/>
            </a:xfrm>
            <a:custGeom>
              <a:avLst/>
              <a:gdLst/>
              <a:ahLst/>
              <a:cxnLst/>
              <a:rect l="l" t="t" r="r" b="b"/>
              <a:pathLst>
                <a:path w="18179" h="18148" extrusionOk="0">
                  <a:moveTo>
                    <a:pt x="9184" y="1869"/>
                  </a:moveTo>
                  <a:cubicBezTo>
                    <a:pt x="10325" y="1869"/>
                    <a:pt x="11243" y="2819"/>
                    <a:pt x="11243" y="3959"/>
                  </a:cubicBezTo>
                  <a:lnTo>
                    <a:pt x="11243" y="5575"/>
                  </a:lnTo>
                  <a:lnTo>
                    <a:pt x="10103" y="5575"/>
                  </a:lnTo>
                  <a:lnTo>
                    <a:pt x="10103" y="5986"/>
                  </a:lnTo>
                  <a:lnTo>
                    <a:pt x="11243" y="5986"/>
                  </a:lnTo>
                  <a:lnTo>
                    <a:pt x="11243" y="6525"/>
                  </a:lnTo>
                  <a:lnTo>
                    <a:pt x="10103" y="6525"/>
                  </a:lnTo>
                  <a:lnTo>
                    <a:pt x="10103" y="6936"/>
                  </a:lnTo>
                  <a:lnTo>
                    <a:pt x="11243" y="6936"/>
                  </a:lnTo>
                  <a:lnTo>
                    <a:pt x="11243" y="7443"/>
                  </a:lnTo>
                  <a:lnTo>
                    <a:pt x="10103" y="7443"/>
                  </a:lnTo>
                  <a:lnTo>
                    <a:pt x="10103" y="7855"/>
                  </a:lnTo>
                  <a:lnTo>
                    <a:pt x="11243" y="7855"/>
                  </a:lnTo>
                  <a:lnTo>
                    <a:pt x="11243" y="9280"/>
                  </a:lnTo>
                  <a:cubicBezTo>
                    <a:pt x="11243" y="10420"/>
                    <a:pt x="10325" y="11338"/>
                    <a:pt x="9184" y="11338"/>
                  </a:cubicBezTo>
                  <a:lnTo>
                    <a:pt x="8994" y="11338"/>
                  </a:lnTo>
                  <a:cubicBezTo>
                    <a:pt x="7854" y="11338"/>
                    <a:pt x="6936" y="10420"/>
                    <a:pt x="6936" y="9280"/>
                  </a:cubicBezTo>
                  <a:lnTo>
                    <a:pt x="6936" y="7855"/>
                  </a:lnTo>
                  <a:lnTo>
                    <a:pt x="8171" y="7855"/>
                  </a:lnTo>
                  <a:lnTo>
                    <a:pt x="8171" y="7443"/>
                  </a:lnTo>
                  <a:lnTo>
                    <a:pt x="6936" y="7443"/>
                  </a:lnTo>
                  <a:lnTo>
                    <a:pt x="6936" y="6936"/>
                  </a:lnTo>
                  <a:lnTo>
                    <a:pt x="8171" y="6936"/>
                  </a:lnTo>
                  <a:lnTo>
                    <a:pt x="8171" y="6525"/>
                  </a:lnTo>
                  <a:lnTo>
                    <a:pt x="6936" y="6525"/>
                  </a:lnTo>
                  <a:lnTo>
                    <a:pt x="6936" y="5986"/>
                  </a:lnTo>
                  <a:lnTo>
                    <a:pt x="8171" y="5986"/>
                  </a:lnTo>
                  <a:lnTo>
                    <a:pt x="8171" y="5575"/>
                  </a:lnTo>
                  <a:lnTo>
                    <a:pt x="6936" y="5575"/>
                  </a:lnTo>
                  <a:lnTo>
                    <a:pt x="6936" y="3959"/>
                  </a:lnTo>
                  <a:cubicBezTo>
                    <a:pt x="6936" y="2819"/>
                    <a:pt x="7854" y="1869"/>
                    <a:pt x="8994" y="1869"/>
                  </a:cubicBezTo>
                  <a:close/>
                  <a:moveTo>
                    <a:pt x="12478" y="5036"/>
                  </a:moveTo>
                  <a:cubicBezTo>
                    <a:pt x="12668" y="5036"/>
                    <a:pt x="12826" y="5163"/>
                    <a:pt x="12826" y="5353"/>
                  </a:cubicBezTo>
                  <a:lnTo>
                    <a:pt x="12826" y="9153"/>
                  </a:lnTo>
                  <a:cubicBezTo>
                    <a:pt x="12826" y="11117"/>
                    <a:pt x="11338" y="12700"/>
                    <a:pt x="9406" y="12858"/>
                  </a:cubicBezTo>
                  <a:lnTo>
                    <a:pt x="9406" y="16120"/>
                  </a:lnTo>
                  <a:cubicBezTo>
                    <a:pt x="9406" y="16310"/>
                    <a:pt x="9279" y="16469"/>
                    <a:pt x="9089" y="16469"/>
                  </a:cubicBezTo>
                  <a:cubicBezTo>
                    <a:pt x="8899" y="16469"/>
                    <a:pt x="8773" y="16310"/>
                    <a:pt x="8773" y="16120"/>
                  </a:cubicBezTo>
                  <a:lnTo>
                    <a:pt x="8773" y="12858"/>
                  </a:lnTo>
                  <a:cubicBezTo>
                    <a:pt x="6873" y="12700"/>
                    <a:pt x="5384" y="11117"/>
                    <a:pt x="5384" y="9153"/>
                  </a:cubicBezTo>
                  <a:lnTo>
                    <a:pt x="5384" y="5353"/>
                  </a:lnTo>
                  <a:cubicBezTo>
                    <a:pt x="5384" y="5163"/>
                    <a:pt x="5511" y="5036"/>
                    <a:pt x="5701" y="5036"/>
                  </a:cubicBezTo>
                  <a:cubicBezTo>
                    <a:pt x="5891" y="5036"/>
                    <a:pt x="6018" y="5163"/>
                    <a:pt x="6018" y="5353"/>
                  </a:cubicBezTo>
                  <a:lnTo>
                    <a:pt x="6018" y="9153"/>
                  </a:lnTo>
                  <a:cubicBezTo>
                    <a:pt x="6018" y="10863"/>
                    <a:pt x="7411" y="12225"/>
                    <a:pt x="9089" y="12225"/>
                  </a:cubicBezTo>
                  <a:cubicBezTo>
                    <a:pt x="10768" y="12225"/>
                    <a:pt x="12161" y="10863"/>
                    <a:pt x="12161" y="9153"/>
                  </a:cubicBezTo>
                  <a:lnTo>
                    <a:pt x="12161" y="5353"/>
                  </a:lnTo>
                  <a:cubicBezTo>
                    <a:pt x="12161" y="5163"/>
                    <a:pt x="12320" y="5036"/>
                    <a:pt x="12478" y="5036"/>
                  </a:cubicBezTo>
                  <a:close/>
                  <a:moveTo>
                    <a:pt x="9089" y="1"/>
                  </a:moveTo>
                  <a:cubicBezTo>
                    <a:pt x="4086" y="1"/>
                    <a:pt x="0" y="4054"/>
                    <a:pt x="0" y="9058"/>
                  </a:cubicBezTo>
                  <a:cubicBezTo>
                    <a:pt x="0" y="14093"/>
                    <a:pt x="4086" y="18147"/>
                    <a:pt x="9089" y="18147"/>
                  </a:cubicBezTo>
                  <a:cubicBezTo>
                    <a:pt x="14125" y="18147"/>
                    <a:pt x="18179" y="14093"/>
                    <a:pt x="18179" y="9058"/>
                  </a:cubicBezTo>
                  <a:cubicBezTo>
                    <a:pt x="18179" y="4054"/>
                    <a:pt x="14093" y="1"/>
                    <a:pt x="9089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2"/>
            <p:cNvSpPr/>
            <p:nvPr/>
          </p:nvSpPr>
          <p:spPr>
            <a:xfrm>
              <a:off x="3747825" y="2716950"/>
              <a:ext cx="107700" cy="236750"/>
            </a:xfrm>
            <a:custGeom>
              <a:avLst/>
              <a:gdLst/>
              <a:ahLst/>
              <a:cxnLst/>
              <a:rect l="l" t="t" r="r" b="b"/>
              <a:pathLst>
                <a:path w="4308" h="9470" extrusionOk="0">
                  <a:moveTo>
                    <a:pt x="2059" y="0"/>
                  </a:moveTo>
                  <a:cubicBezTo>
                    <a:pt x="919" y="0"/>
                    <a:pt x="1" y="950"/>
                    <a:pt x="1" y="2090"/>
                  </a:cubicBezTo>
                  <a:lnTo>
                    <a:pt x="1" y="3706"/>
                  </a:lnTo>
                  <a:lnTo>
                    <a:pt x="1236" y="3706"/>
                  </a:lnTo>
                  <a:lnTo>
                    <a:pt x="1236" y="4117"/>
                  </a:lnTo>
                  <a:lnTo>
                    <a:pt x="1" y="4117"/>
                  </a:lnTo>
                  <a:lnTo>
                    <a:pt x="1" y="4656"/>
                  </a:lnTo>
                  <a:lnTo>
                    <a:pt x="1236" y="4656"/>
                  </a:lnTo>
                  <a:lnTo>
                    <a:pt x="1236" y="5067"/>
                  </a:lnTo>
                  <a:lnTo>
                    <a:pt x="1" y="5067"/>
                  </a:lnTo>
                  <a:lnTo>
                    <a:pt x="1" y="5574"/>
                  </a:lnTo>
                  <a:lnTo>
                    <a:pt x="1236" y="5574"/>
                  </a:lnTo>
                  <a:lnTo>
                    <a:pt x="1236" y="5986"/>
                  </a:lnTo>
                  <a:lnTo>
                    <a:pt x="1" y="5986"/>
                  </a:lnTo>
                  <a:lnTo>
                    <a:pt x="1" y="7411"/>
                  </a:lnTo>
                  <a:cubicBezTo>
                    <a:pt x="1" y="8551"/>
                    <a:pt x="919" y="9469"/>
                    <a:pt x="2059" y="9469"/>
                  </a:cubicBezTo>
                  <a:lnTo>
                    <a:pt x="2249" y="9469"/>
                  </a:lnTo>
                  <a:cubicBezTo>
                    <a:pt x="3390" y="9469"/>
                    <a:pt x="4308" y="8551"/>
                    <a:pt x="4308" y="7411"/>
                  </a:cubicBezTo>
                  <a:lnTo>
                    <a:pt x="4308" y="5986"/>
                  </a:lnTo>
                  <a:lnTo>
                    <a:pt x="3168" y="5986"/>
                  </a:lnTo>
                  <a:lnTo>
                    <a:pt x="3168" y="5574"/>
                  </a:lnTo>
                  <a:lnTo>
                    <a:pt x="4308" y="5574"/>
                  </a:lnTo>
                  <a:lnTo>
                    <a:pt x="4308" y="5067"/>
                  </a:lnTo>
                  <a:lnTo>
                    <a:pt x="3168" y="5067"/>
                  </a:lnTo>
                  <a:lnTo>
                    <a:pt x="3168" y="4656"/>
                  </a:lnTo>
                  <a:lnTo>
                    <a:pt x="4308" y="4656"/>
                  </a:lnTo>
                  <a:lnTo>
                    <a:pt x="4308" y="4117"/>
                  </a:lnTo>
                  <a:lnTo>
                    <a:pt x="3168" y="4117"/>
                  </a:lnTo>
                  <a:lnTo>
                    <a:pt x="3168" y="3706"/>
                  </a:lnTo>
                  <a:lnTo>
                    <a:pt x="4308" y="3706"/>
                  </a:lnTo>
                  <a:lnTo>
                    <a:pt x="4308" y="2090"/>
                  </a:lnTo>
                  <a:cubicBezTo>
                    <a:pt x="4308" y="950"/>
                    <a:pt x="3390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2"/>
            <p:cNvSpPr/>
            <p:nvPr/>
          </p:nvSpPr>
          <p:spPr>
            <a:xfrm>
              <a:off x="3801675" y="2796125"/>
              <a:ext cx="93450" cy="195575"/>
            </a:xfrm>
            <a:custGeom>
              <a:avLst/>
              <a:gdLst/>
              <a:ahLst/>
              <a:cxnLst/>
              <a:rect l="l" t="t" r="r" b="b"/>
              <a:pathLst>
                <a:path w="3738" h="7823" extrusionOk="0">
                  <a:moveTo>
                    <a:pt x="3389" y="0"/>
                  </a:moveTo>
                  <a:cubicBezTo>
                    <a:pt x="3231" y="0"/>
                    <a:pt x="3072" y="127"/>
                    <a:pt x="3072" y="317"/>
                  </a:cubicBezTo>
                  <a:lnTo>
                    <a:pt x="3072" y="4117"/>
                  </a:lnTo>
                  <a:cubicBezTo>
                    <a:pt x="3072" y="5827"/>
                    <a:pt x="1679" y="7189"/>
                    <a:pt x="0" y="7189"/>
                  </a:cubicBezTo>
                  <a:cubicBezTo>
                    <a:pt x="190" y="7189"/>
                    <a:pt x="317" y="7347"/>
                    <a:pt x="317" y="7506"/>
                  </a:cubicBezTo>
                  <a:lnTo>
                    <a:pt x="317" y="7822"/>
                  </a:lnTo>
                  <a:cubicBezTo>
                    <a:pt x="2217" y="7664"/>
                    <a:pt x="3737" y="6081"/>
                    <a:pt x="3737" y="4117"/>
                  </a:cubicBezTo>
                  <a:lnTo>
                    <a:pt x="3737" y="317"/>
                  </a:lnTo>
                  <a:cubicBezTo>
                    <a:pt x="3737" y="127"/>
                    <a:pt x="3579" y="0"/>
                    <a:pt x="3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2"/>
            <p:cNvSpPr/>
            <p:nvPr/>
          </p:nvSpPr>
          <p:spPr>
            <a:xfrm>
              <a:off x="3708250" y="2796125"/>
              <a:ext cx="93450" cy="195575"/>
            </a:xfrm>
            <a:custGeom>
              <a:avLst/>
              <a:gdLst/>
              <a:ahLst/>
              <a:cxnLst/>
              <a:rect l="l" t="t" r="r" b="b"/>
              <a:pathLst>
                <a:path w="3738" h="7823" extrusionOk="0"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117"/>
                  </a:lnTo>
                  <a:cubicBezTo>
                    <a:pt x="32" y="6081"/>
                    <a:pt x="1521" y="7664"/>
                    <a:pt x="3421" y="7822"/>
                  </a:cubicBezTo>
                  <a:lnTo>
                    <a:pt x="3421" y="7506"/>
                  </a:lnTo>
                  <a:cubicBezTo>
                    <a:pt x="3421" y="7347"/>
                    <a:pt x="3547" y="7189"/>
                    <a:pt x="3737" y="7189"/>
                  </a:cubicBezTo>
                  <a:cubicBezTo>
                    <a:pt x="2059" y="7189"/>
                    <a:pt x="666" y="5827"/>
                    <a:pt x="666" y="4117"/>
                  </a:cubicBezTo>
                  <a:lnTo>
                    <a:pt x="666" y="317"/>
                  </a:lnTo>
                  <a:cubicBezTo>
                    <a:pt x="666" y="127"/>
                    <a:pt x="539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2"/>
            <p:cNvSpPr/>
            <p:nvPr/>
          </p:nvSpPr>
          <p:spPr>
            <a:xfrm>
              <a:off x="3793750" y="2975850"/>
              <a:ext cx="15875" cy="106100"/>
            </a:xfrm>
            <a:custGeom>
              <a:avLst/>
              <a:gdLst/>
              <a:ahLst/>
              <a:cxnLst/>
              <a:rect l="l" t="t" r="r" b="b"/>
              <a:pathLst>
                <a:path w="635" h="4244" extrusionOk="0">
                  <a:moveTo>
                    <a:pt x="317" y="0"/>
                  </a:moveTo>
                  <a:cubicBezTo>
                    <a:pt x="127" y="0"/>
                    <a:pt x="1" y="158"/>
                    <a:pt x="1" y="317"/>
                  </a:cubicBezTo>
                  <a:lnTo>
                    <a:pt x="1" y="633"/>
                  </a:lnTo>
                  <a:lnTo>
                    <a:pt x="1" y="3895"/>
                  </a:lnTo>
                  <a:cubicBezTo>
                    <a:pt x="1" y="4085"/>
                    <a:pt x="127" y="4244"/>
                    <a:pt x="317" y="4244"/>
                  </a:cubicBezTo>
                  <a:cubicBezTo>
                    <a:pt x="507" y="4244"/>
                    <a:pt x="634" y="4085"/>
                    <a:pt x="634" y="3895"/>
                  </a:cubicBezTo>
                  <a:lnTo>
                    <a:pt x="634" y="633"/>
                  </a:lnTo>
                  <a:lnTo>
                    <a:pt x="634" y="317"/>
                  </a:lnTo>
                  <a:cubicBezTo>
                    <a:pt x="634" y="158"/>
                    <a:pt x="507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2"/>
            <p:cNvSpPr/>
            <p:nvPr/>
          </p:nvSpPr>
          <p:spPr>
            <a:xfrm>
              <a:off x="3621950" y="3274325"/>
              <a:ext cx="11900" cy="76025"/>
            </a:xfrm>
            <a:custGeom>
              <a:avLst/>
              <a:gdLst/>
              <a:ahLst/>
              <a:cxnLst/>
              <a:rect l="l" t="t" r="r" b="b"/>
              <a:pathLst>
                <a:path w="476" h="3041" extrusionOk="0">
                  <a:moveTo>
                    <a:pt x="1" y="0"/>
                  </a:moveTo>
                  <a:lnTo>
                    <a:pt x="1" y="3040"/>
                  </a:lnTo>
                  <a:lnTo>
                    <a:pt x="476" y="304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2"/>
            <p:cNvSpPr/>
            <p:nvPr/>
          </p:nvSpPr>
          <p:spPr>
            <a:xfrm>
              <a:off x="3656800" y="3252150"/>
              <a:ext cx="11900" cy="99000"/>
            </a:xfrm>
            <a:custGeom>
              <a:avLst/>
              <a:gdLst/>
              <a:ahLst/>
              <a:cxnLst/>
              <a:rect l="l" t="t" r="r" b="b"/>
              <a:pathLst>
                <a:path w="476" h="3960" extrusionOk="0">
                  <a:moveTo>
                    <a:pt x="0" y="0"/>
                  </a:moveTo>
                  <a:lnTo>
                    <a:pt x="0" y="3959"/>
                  </a:lnTo>
                  <a:lnTo>
                    <a:pt x="475" y="3959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2"/>
            <p:cNvSpPr/>
            <p:nvPr/>
          </p:nvSpPr>
          <p:spPr>
            <a:xfrm>
              <a:off x="3691625" y="3272725"/>
              <a:ext cx="11900" cy="78425"/>
            </a:xfrm>
            <a:custGeom>
              <a:avLst/>
              <a:gdLst/>
              <a:ahLst/>
              <a:cxnLst/>
              <a:rect l="l" t="t" r="r" b="b"/>
              <a:pathLst>
                <a:path w="476" h="3137" extrusionOk="0">
                  <a:moveTo>
                    <a:pt x="0" y="1"/>
                  </a:moveTo>
                  <a:lnTo>
                    <a:pt x="0" y="3136"/>
                  </a:lnTo>
                  <a:lnTo>
                    <a:pt x="476" y="313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2"/>
            <p:cNvSpPr/>
            <p:nvPr/>
          </p:nvSpPr>
          <p:spPr>
            <a:xfrm>
              <a:off x="3726450" y="3237100"/>
              <a:ext cx="11900" cy="113250"/>
            </a:xfrm>
            <a:custGeom>
              <a:avLst/>
              <a:gdLst/>
              <a:ahLst/>
              <a:cxnLst/>
              <a:rect l="l" t="t" r="r" b="b"/>
              <a:pathLst>
                <a:path w="476" h="4530" extrusionOk="0">
                  <a:moveTo>
                    <a:pt x="1" y="1"/>
                  </a:moveTo>
                  <a:lnTo>
                    <a:pt x="1" y="4529"/>
                  </a:lnTo>
                  <a:lnTo>
                    <a:pt x="476" y="4529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2"/>
            <p:cNvSpPr/>
            <p:nvPr/>
          </p:nvSpPr>
          <p:spPr>
            <a:xfrm>
              <a:off x="3760500" y="3214150"/>
              <a:ext cx="12700" cy="136200"/>
            </a:xfrm>
            <a:custGeom>
              <a:avLst/>
              <a:gdLst/>
              <a:ahLst/>
              <a:cxnLst/>
              <a:rect l="l" t="t" r="r" b="b"/>
              <a:pathLst>
                <a:path w="508" h="5448" extrusionOk="0">
                  <a:moveTo>
                    <a:pt x="1" y="0"/>
                  </a:moveTo>
                  <a:lnTo>
                    <a:pt x="1" y="5447"/>
                  </a:lnTo>
                  <a:lnTo>
                    <a:pt x="507" y="5447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3795350" y="3235525"/>
              <a:ext cx="12675" cy="115625"/>
            </a:xfrm>
            <a:custGeom>
              <a:avLst/>
              <a:gdLst/>
              <a:ahLst/>
              <a:cxnLst/>
              <a:rect l="l" t="t" r="r" b="b"/>
              <a:pathLst>
                <a:path w="507" h="4625" extrusionOk="0">
                  <a:moveTo>
                    <a:pt x="0" y="0"/>
                  </a:moveTo>
                  <a:lnTo>
                    <a:pt x="0" y="4624"/>
                  </a:lnTo>
                  <a:lnTo>
                    <a:pt x="507" y="4624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3830175" y="3268775"/>
              <a:ext cx="12700" cy="81575"/>
            </a:xfrm>
            <a:custGeom>
              <a:avLst/>
              <a:gdLst/>
              <a:ahLst/>
              <a:cxnLst/>
              <a:rect l="l" t="t" r="r" b="b"/>
              <a:pathLst>
                <a:path w="508" h="3263" extrusionOk="0">
                  <a:moveTo>
                    <a:pt x="1" y="0"/>
                  </a:moveTo>
                  <a:lnTo>
                    <a:pt x="1" y="3262"/>
                  </a:lnTo>
                  <a:lnTo>
                    <a:pt x="507" y="3262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2"/>
            <p:cNvSpPr/>
            <p:nvPr/>
          </p:nvSpPr>
          <p:spPr>
            <a:xfrm>
              <a:off x="3865025" y="3294100"/>
              <a:ext cx="11900" cy="57050"/>
            </a:xfrm>
            <a:custGeom>
              <a:avLst/>
              <a:gdLst/>
              <a:ahLst/>
              <a:cxnLst/>
              <a:rect l="l" t="t" r="r" b="b"/>
              <a:pathLst>
                <a:path w="476" h="2282" extrusionOk="0">
                  <a:moveTo>
                    <a:pt x="0" y="1"/>
                  </a:moveTo>
                  <a:lnTo>
                    <a:pt x="0" y="2281"/>
                  </a:lnTo>
                  <a:lnTo>
                    <a:pt x="475" y="2281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2"/>
            <p:cNvSpPr/>
            <p:nvPr/>
          </p:nvSpPr>
          <p:spPr>
            <a:xfrm>
              <a:off x="3899850" y="3278275"/>
              <a:ext cx="11900" cy="72875"/>
            </a:xfrm>
            <a:custGeom>
              <a:avLst/>
              <a:gdLst/>
              <a:ahLst/>
              <a:cxnLst/>
              <a:rect l="l" t="t" r="r" b="b"/>
              <a:pathLst>
                <a:path w="476" h="2915" extrusionOk="0">
                  <a:moveTo>
                    <a:pt x="0" y="1"/>
                  </a:moveTo>
                  <a:lnTo>
                    <a:pt x="0" y="2914"/>
                  </a:lnTo>
                  <a:lnTo>
                    <a:pt x="475" y="2914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2"/>
            <p:cNvSpPr/>
            <p:nvPr/>
          </p:nvSpPr>
          <p:spPr>
            <a:xfrm>
              <a:off x="3934675" y="3252150"/>
              <a:ext cx="11900" cy="99000"/>
            </a:xfrm>
            <a:custGeom>
              <a:avLst/>
              <a:gdLst/>
              <a:ahLst/>
              <a:cxnLst/>
              <a:rect l="l" t="t" r="r" b="b"/>
              <a:pathLst>
                <a:path w="476" h="3960" extrusionOk="0">
                  <a:moveTo>
                    <a:pt x="1" y="0"/>
                  </a:moveTo>
                  <a:lnTo>
                    <a:pt x="1" y="3959"/>
                  </a:lnTo>
                  <a:lnTo>
                    <a:pt x="476" y="3959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2"/>
            <p:cNvSpPr/>
            <p:nvPr/>
          </p:nvSpPr>
          <p:spPr>
            <a:xfrm>
              <a:off x="3969525" y="3268775"/>
              <a:ext cx="11900" cy="81575"/>
            </a:xfrm>
            <a:custGeom>
              <a:avLst/>
              <a:gdLst/>
              <a:ahLst/>
              <a:cxnLst/>
              <a:rect l="l" t="t" r="r" b="b"/>
              <a:pathLst>
                <a:path w="476" h="3263" extrusionOk="0">
                  <a:moveTo>
                    <a:pt x="0" y="0"/>
                  </a:moveTo>
                  <a:lnTo>
                    <a:pt x="0" y="3262"/>
                  </a:lnTo>
                  <a:lnTo>
                    <a:pt x="475" y="3262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2"/>
            <p:cNvSpPr/>
            <p:nvPr/>
          </p:nvSpPr>
          <p:spPr>
            <a:xfrm>
              <a:off x="4000400" y="2526925"/>
              <a:ext cx="22200" cy="13500"/>
            </a:xfrm>
            <a:custGeom>
              <a:avLst/>
              <a:gdLst/>
              <a:ahLst/>
              <a:cxnLst/>
              <a:rect l="l" t="t" r="r" b="b"/>
              <a:pathLst>
                <a:path w="888" h="540" extrusionOk="0">
                  <a:moveTo>
                    <a:pt x="444" y="1"/>
                  </a:moveTo>
                  <a:cubicBezTo>
                    <a:pt x="254" y="1"/>
                    <a:pt x="95" y="96"/>
                    <a:pt x="0" y="222"/>
                  </a:cubicBezTo>
                  <a:lnTo>
                    <a:pt x="444" y="539"/>
                  </a:lnTo>
                  <a:lnTo>
                    <a:pt x="887" y="222"/>
                  </a:lnTo>
                  <a:cubicBezTo>
                    <a:pt x="760" y="96"/>
                    <a:pt x="602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2"/>
            <p:cNvSpPr/>
            <p:nvPr/>
          </p:nvSpPr>
          <p:spPr>
            <a:xfrm>
              <a:off x="3984575" y="2507925"/>
              <a:ext cx="53050" cy="19025"/>
            </a:xfrm>
            <a:custGeom>
              <a:avLst/>
              <a:gdLst/>
              <a:ahLst/>
              <a:cxnLst/>
              <a:rect l="l" t="t" r="r" b="b"/>
              <a:pathLst>
                <a:path w="2122" h="761" extrusionOk="0">
                  <a:moveTo>
                    <a:pt x="1077" y="1"/>
                  </a:moveTo>
                  <a:cubicBezTo>
                    <a:pt x="633" y="1"/>
                    <a:pt x="222" y="222"/>
                    <a:pt x="0" y="539"/>
                  </a:cubicBezTo>
                  <a:lnTo>
                    <a:pt x="285" y="761"/>
                  </a:lnTo>
                  <a:cubicBezTo>
                    <a:pt x="443" y="507"/>
                    <a:pt x="728" y="349"/>
                    <a:pt x="1077" y="349"/>
                  </a:cubicBezTo>
                  <a:cubicBezTo>
                    <a:pt x="1393" y="349"/>
                    <a:pt x="1678" y="507"/>
                    <a:pt x="1869" y="729"/>
                  </a:cubicBezTo>
                  <a:lnTo>
                    <a:pt x="2122" y="539"/>
                  </a:lnTo>
                  <a:cubicBezTo>
                    <a:pt x="1900" y="222"/>
                    <a:pt x="1488" y="1"/>
                    <a:pt x="107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2"/>
            <p:cNvSpPr/>
            <p:nvPr/>
          </p:nvSpPr>
          <p:spPr>
            <a:xfrm>
              <a:off x="3954475" y="2470725"/>
              <a:ext cx="113250" cy="34850"/>
            </a:xfrm>
            <a:custGeom>
              <a:avLst/>
              <a:gdLst/>
              <a:ahLst/>
              <a:cxnLst/>
              <a:rect l="l" t="t" r="r" b="b"/>
              <a:pathLst>
                <a:path w="4530" h="1394" extrusionOk="0">
                  <a:moveTo>
                    <a:pt x="2281" y="0"/>
                  </a:moveTo>
                  <a:cubicBezTo>
                    <a:pt x="1331" y="0"/>
                    <a:pt x="507" y="475"/>
                    <a:pt x="1" y="1204"/>
                  </a:cubicBezTo>
                  <a:lnTo>
                    <a:pt x="286" y="1394"/>
                  </a:lnTo>
                  <a:cubicBezTo>
                    <a:pt x="729" y="760"/>
                    <a:pt x="1457" y="349"/>
                    <a:pt x="2281" y="349"/>
                  </a:cubicBezTo>
                  <a:cubicBezTo>
                    <a:pt x="3073" y="349"/>
                    <a:pt x="3801" y="760"/>
                    <a:pt x="4244" y="1362"/>
                  </a:cubicBezTo>
                  <a:lnTo>
                    <a:pt x="4529" y="1172"/>
                  </a:lnTo>
                  <a:cubicBezTo>
                    <a:pt x="4023" y="475"/>
                    <a:pt x="3199" y="0"/>
                    <a:pt x="228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2"/>
            <p:cNvSpPr/>
            <p:nvPr/>
          </p:nvSpPr>
          <p:spPr>
            <a:xfrm>
              <a:off x="3970300" y="2491300"/>
              <a:ext cx="80800" cy="25375"/>
            </a:xfrm>
            <a:custGeom>
              <a:avLst/>
              <a:gdLst/>
              <a:ahLst/>
              <a:cxnLst/>
              <a:rect l="l" t="t" r="r" b="b"/>
              <a:pathLst>
                <a:path w="3232" h="1015" extrusionOk="0">
                  <a:moveTo>
                    <a:pt x="1648" y="1"/>
                  </a:moveTo>
                  <a:cubicBezTo>
                    <a:pt x="951" y="1"/>
                    <a:pt x="381" y="317"/>
                    <a:pt x="1" y="824"/>
                  </a:cubicBezTo>
                  <a:lnTo>
                    <a:pt x="286" y="1014"/>
                  </a:lnTo>
                  <a:cubicBezTo>
                    <a:pt x="603" y="602"/>
                    <a:pt x="1078" y="349"/>
                    <a:pt x="1616" y="349"/>
                  </a:cubicBezTo>
                  <a:cubicBezTo>
                    <a:pt x="2186" y="349"/>
                    <a:pt x="2661" y="602"/>
                    <a:pt x="2978" y="1014"/>
                  </a:cubicBezTo>
                  <a:lnTo>
                    <a:pt x="3231" y="824"/>
                  </a:lnTo>
                  <a:cubicBezTo>
                    <a:pt x="2883" y="317"/>
                    <a:pt x="2281" y="1"/>
                    <a:pt x="164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2"/>
            <p:cNvSpPr/>
            <p:nvPr/>
          </p:nvSpPr>
          <p:spPr>
            <a:xfrm>
              <a:off x="3499225" y="2435100"/>
              <a:ext cx="604925" cy="1044300"/>
            </a:xfrm>
            <a:custGeom>
              <a:avLst/>
              <a:gdLst/>
              <a:ahLst/>
              <a:cxnLst/>
              <a:rect l="l" t="t" r="r" b="b"/>
              <a:pathLst>
                <a:path w="24197" h="41772" extrusionOk="0">
                  <a:moveTo>
                    <a:pt x="21726" y="570"/>
                  </a:moveTo>
                  <a:cubicBezTo>
                    <a:pt x="21853" y="570"/>
                    <a:pt x="21948" y="570"/>
                    <a:pt x="22074" y="602"/>
                  </a:cubicBezTo>
                  <a:cubicBezTo>
                    <a:pt x="22834" y="729"/>
                    <a:pt x="23436" y="1330"/>
                    <a:pt x="23594" y="2090"/>
                  </a:cubicBezTo>
                  <a:cubicBezTo>
                    <a:pt x="23626" y="2217"/>
                    <a:pt x="23658" y="2344"/>
                    <a:pt x="23658" y="2470"/>
                  </a:cubicBezTo>
                  <a:lnTo>
                    <a:pt x="23658" y="2660"/>
                  </a:lnTo>
                  <a:lnTo>
                    <a:pt x="23658" y="2692"/>
                  </a:lnTo>
                  <a:lnTo>
                    <a:pt x="23658" y="39301"/>
                  </a:lnTo>
                  <a:cubicBezTo>
                    <a:pt x="23658" y="40378"/>
                    <a:pt x="22771" y="41233"/>
                    <a:pt x="21726" y="41233"/>
                  </a:cubicBezTo>
                  <a:lnTo>
                    <a:pt x="2471" y="41233"/>
                  </a:lnTo>
                  <a:cubicBezTo>
                    <a:pt x="1426" y="41233"/>
                    <a:pt x="539" y="40378"/>
                    <a:pt x="539" y="39301"/>
                  </a:cubicBezTo>
                  <a:lnTo>
                    <a:pt x="539" y="2470"/>
                  </a:lnTo>
                  <a:cubicBezTo>
                    <a:pt x="539" y="2312"/>
                    <a:pt x="571" y="2154"/>
                    <a:pt x="603" y="2027"/>
                  </a:cubicBezTo>
                  <a:cubicBezTo>
                    <a:pt x="824" y="1172"/>
                    <a:pt x="1584" y="570"/>
                    <a:pt x="2471" y="570"/>
                  </a:cubicBezTo>
                  <a:close/>
                  <a:moveTo>
                    <a:pt x="2471" y="0"/>
                  </a:moveTo>
                  <a:cubicBezTo>
                    <a:pt x="1109" y="0"/>
                    <a:pt x="1" y="1109"/>
                    <a:pt x="1" y="2470"/>
                  </a:cubicBezTo>
                  <a:lnTo>
                    <a:pt x="1" y="3009"/>
                  </a:lnTo>
                  <a:lnTo>
                    <a:pt x="1" y="17861"/>
                  </a:lnTo>
                  <a:lnTo>
                    <a:pt x="1" y="26634"/>
                  </a:lnTo>
                  <a:lnTo>
                    <a:pt x="1" y="32682"/>
                  </a:lnTo>
                  <a:lnTo>
                    <a:pt x="1" y="33538"/>
                  </a:lnTo>
                  <a:lnTo>
                    <a:pt x="1" y="35216"/>
                  </a:lnTo>
                  <a:lnTo>
                    <a:pt x="1" y="39301"/>
                  </a:lnTo>
                  <a:cubicBezTo>
                    <a:pt x="1" y="40663"/>
                    <a:pt x="1109" y="41771"/>
                    <a:pt x="2471" y="41771"/>
                  </a:cubicBezTo>
                  <a:lnTo>
                    <a:pt x="21726" y="41771"/>
                  </a:lnTo>
                  <a:cubicBezTo>
                    <a:pt x="23088" y="41771"/>
                    <a:pt x="24196" y="40663"/>
                    <a:pt x="24196" y="39301"/>
                  </a:cubicBezTo>
                  <a:lnTo>
                    <a:pt x="24196" y="34456"/>
                  </a:lnTo>
                  <a:lnTo>
                    <a:pt x="24196" y="31479"/>
                  </a:lnTo>
                  <a:lnTo>
                    <a:pt x="24196" y="30276"/>
                  </a:lnTo>
                  <a:lnTo>
                    <a:pt x="24196" y="25779"/>
                  </a:lnTo>
                  <a:lnTo>
                    <a:pt x="24196" y="14251"/>
                  </a:lnTo>
                  <a:lnTo>
                    <a:pt x="24196" y="6682"/>
                  </a:lnTo>
                  <a:lnTo>
                    <a:pt x="24196" y="2470"/>
                  </a:lnTo>
                  <a:cubicBezTo>
                    <a:pt x="24196" y="2059"/>
                    <a:pt x="24101" y="1647"/>
                    <a:pt x="23911" y="1299"/>
                  </a:cubicBezTo>
                  <a:cubicBezTo>
                    <a:pt x="23468" y="539"/>
                    <a:pt x="22676" y="0"/>
                    <a:pt x="2172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9" name="Google Shape;1759;p22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0" name="Google Shape;1760;p22"/>
          <p:cNvSpPr txBox="1"/>
          <p:nvPr/>
        </p:nvSpPr>
        <p:spPr>
          <a:xfrm>
            <a:off x="643450" y="1310213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6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1" name="Google Shape;1761;p22"/>
          <p:cNvSpPr txBox="1"/>
          <p:nvPr/>
        </p:nvSpPr>
        <p:spPr>
          <a:xfrm>
            <a:off x="643448" y="1657064"/>
            <a:ext cx="1790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2" name="Google Shape;1762;p22"/>
          <p:cNvSpPr txBox="1"/>
          <p:nvPr/>
        </p:nvSpPr>
        <p:spPr>
          <a:xfrm>
            <a:off x="629826" y="2488417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6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3" name="Google Shape;1763;p22"/>
          <p:cNvSpPr txBox="1"/>
          <p:nvPr/>
        </p:nvSpPr>
        <p:spPr>
          <a:xfrm>
            <a:off x="629826" y="2835268"/>
            <a:ext cx="1790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4" name="Google Shape;1764;p22"/>
          <p:cNvSpPr txBox="1"/>
          <p:nvPr/>
        </p:nvSpPr>
        <p:spPr>
          <a:xfrm>
            <a:off x="635050" y="3666622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2A365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600">
              <a:solidFill>
                <a:srgbClr val="F2A365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5" name="Google Shape;1765;p22"/>
          <p:cNvSpPr txBox="1"/>
          <p:nvPr/>
        </p:nvSpPr>
        <p:spPr>
          <a:xfrm>
            <a:off x="635050" y="4013473"/>
            <a:ext cx="1790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6" name="Google Shape;1766;p22"/>
          <p:cNvSpPr txBox="1"/>
          <p:nvPr/>
        </p:nvSpPr>
        <p:spPr>
          <a:xfrm>
            <a:off x="6709825" y="1310225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6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7" name="Google Shape;1767;p22"/>
          <p:cNvSpPr txBox="1"/>
          <p:nvPr/>
        </p:nvSpPr>
        <p:spPr>
          <a:xfrm>
            <a:off x="6709825" y="1657067"/>
            <a:ext cx="17907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8" name="Google Shape;1768;p22"/>
          <p:cNvSpPr txBox="1"/>
          <p:nvPr/>
        </p:nvSpPr>
        <p:spPr>
          <a:xfrm>
            <a:off x="6709825" y="2488433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60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69" name="Google Shape;1769;p22"/>
          <p:cNvSpPr txBox="1"/>
          <p:nvPr/>
        </p:nvSpPr>
        <p:spPr>
          <a:xfrm>
            <a:off x="6709825" y="2835282"/>
            <a:ext cx="17907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70" name="Google Shape;1770;p22"/>
          <p:cNvSpPr txBox="1"/>
          <p:nvPr/>
        </p:nvSpPr>
        <p:spPr>
          <a:xfrm>
            <a:off x="6709825" y="4013477"/>
            <a:ext cx="17907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to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71" name="Google Shape;1771;p22"/>
          <p:cNvSpPr txBox="1"/>
          <p:nvPr/>
        </p:nvSpPr>
        <p:spPr>
          <a:xfrm>
            <a:off x="6709825" y="3666629"/>
            <a:ext cx="1790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A3F5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600">
              <a:solidFill>
                <a:srgbClr val="2A3F5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23"/>
          <p:cNvGrpSpPr/>
          <p:nvPr/>
        </p:nvGrpSpPr>
        <p:grpSpPr>
          <a:xfrm>
            <a:off x="1201904" y="800101"/>
            <a:ext cx="575077" cy="576079"/>
            <a:chOff x="1107345" y="411530"/>
            <a:chExt cx="621974" cy="623058"/>
          </a:xfrm>
        </p:grpSpPr>
        <p:sp>
          <p:nvSpPr>
            <p:cNvPr id="1777" name="Google Shape;1777;p23"/>
            <p:cNvSpPr/>
            <p:nvPr/>
          </p:nvSpPr>
          <p:spPr>
            <a:xfrm>
              <a:off x="1252097" y="531428"/>
              <a:ext cx="172686" cy="384108"/>
            </a:xfrm>
            <a:custGeom>
              <a:avLst/>
              <a:gdLst/>
              <a:ahLst/>
              <a:cxnLst/>
              <a:rect l="l" t="t" r="r" b="b"/>
              <a:pathLst>
                <a:path w="5100" h="11344" extrusionOk="0">
                  <a:moveTo>
                    <a:pt x="3930" y="0"/>
                  </a:moveTo>
                  <a:cubicBezTo>
                    <a:pt x="3653" y="0"/>
                    <a:pt x="3371" y="82"/>
                    <a:pt x="3073" y="196"/>
                  </a:cubicBezTo>
                  <a:cubicBezTo>
                    <a:pt x="2724" y="292"/>
                    <a:pt x="2566" y="545"/>
                    <a:pt x="2408" y="735"/>
                  </a:cubicBezTo>
                  <a:cubicBezTo>
                    <a:pt x="2281" y="893"/>
                    <a:pt x="2154" y="1052"/>
                    <a:pt x="1996" y="1147"/>
                  </a:cubicBezTo>
                  <a:cubicBezTo>
                    <a:pt x="1901" y="1210"/>
                    <a:pt x="1806" y="1242"/>
                    <a:pt x="1679" y="1242"/>
                  </a:cubicBezTo>
                  <a:cubicBezTo>
                    <a:pt x="1616" y="1273"/>
                    <a:pt x="1521" y="1305"/>
                    <a:pt x="1457" y="1337"/>
                  </a:cubicBezTo>
                  <a:cubicBezTo>
                    <a:pt x="1046" y="1463"/>
                    <a:pt x="729" y="1875"/>
                    <a:pt x="666" y="2350"/>
                  </a:cubicBezTo>
                  <a:cubicBezTo>
                    <a:pt x="634" y="2730"/>
                    <a:pt x="697" y="3110"/>
                    <a:pt x="887" y="3458"/>
                  </a:cubicBezTo>
                  <a:cubicBezTo>
                    <a:pt x="919" y="3522"/>
                    <a:pt x="951" y="3585"/>
                    <a:pt x="982" y="3617"/>
                  </a:cubicBezTo>
                  <a:cubicBezTo>
                    <a:pt x="982" y="3617"/>
                    <a:pt x="951" y="3617"/>
                    <a:pt x="951" y="3648"/>
                  </a:cubicBezTo>
                  <a:cubicBezTo>
                    <a:pt x="919" y="3680"/>
                    <a:pt x="887" y="3712"/>
                    <a:pt x="856" y="3743"/>
                  </a:cubicBezTo>
                  <a:cubicBezTo>
                    <a:pt x="317" y="4218"/>
                    <a:pt x="1" y="4820"/>
                    <a:pt x="64" y="5422"/>
                  </a:cubicBezTo>
                  <a:cubicBezTo>
                    <a:pt x="64" y="5675"/>
                    <a:pt x="191" y="5897"/>
                    <a:pt x="286" y="6119"/>
                  </a:cubicBezTo>
                  <a:cubicBezTo>
                    <a:pt x="412" y="6340"/>
                    <a:pt x="539" y="6562"/>
                    <a:pt x="507" y="6784"/>
                  </a:cubicBezTo>
                  <a:cubicBezTo>
                    <a:pt x="476" y="6879"/>
                    <a:pt x="444" y="6974"/>
                    <a:pt x="381" y="7037"/>
                  </a:cubicBezTo>
                  <a:lnTo>
                    <a:pt x="349" y="7132"/>
                  </a:lnTo>
                  <a:cubicBezTo>
                    <a:pt x="1" y="7924"/>
                    <a:pt x="191" y="8905"/>
                    <a:pt x="824" y="9507"/>
                  </a:cubicBezTo>
                  <a:lnTo>
                    <a:pt x="856" y="9539"/>
                  </a:lnTo>
                  <a:cubicBezTo>
                    <a:pt x="919" y="9602"/>
                    <a:pt x="982" y="9665"/>
                    <a:pt x="982" y="9729"/>
                  </a:cubicBezTo>
                  <a:cubicBezTo>
                    <a:pt x="1014" y="9792"/>
                    <a:pt x="1014" y="9824"/>
                    <a:pt x="1014" y="9887"/>
                  </a:cubicBezTo>
                  <a:lnTo>
                    <a:pt x="1014" y="9951"/>
                  </a:lnTo>
                  <a:cubicBezTo>
                    <a:pt x="1077" y="10362"/>
                    <a:pt x="1299" y="10711"/>
                    <a:pt x="1679" y="10932"/>
                  </a:cubicBezTo>
                  <a:cubicBezTo>
                    <a:pt x="1996" y="11091"/>
                    <a:pt x="2313" y="11122"/>
                    <a:pt x="2598" y="11154"/>
                  </a:cubicBezTo>
                  <a:cubicBezTo>
                    <a:pt x="2724" y="11154"/>
                    <a:pt x="2851" y="11186"/>
                    <a:pt x="3009" y="11217"/>
                  </a:cubicBezTo>
                  <a:cubicBezTo>
                    <a:pt x="3073" y="11217"/>
                    <a:pt x="3136" y="11249"/>
                    <a:pt x="3199" y="11249"/>
                  </a:cubicBezTo>
                  <a:cubicBezTo>
                    <a:pt x="3358" y="11281"/>
                    <a:pt x="3484" y="11312"/>
                    <a:pt x="3643" y="11344"/>
                  </a:cubicBezTo>
                  <a:lnTo>
                    <a:pt x="3769" y="11344"/>
                  </a:lnTo>
                  <a:cubicBezTo>
                    <a:pt x="3991" y="11344"/>
                    <a:pt x="4181" y="11281"/>
                    <a:pt x="4339" y="11217"/>
                  </a:cubicBezTo>
                  <a:cubicBezTo>
                    <a:pt x="4561" y="11059"/>
                    <a:pt x="4719" y="10742"/>
                    <a:pt x="4783" y="10331"/>
                  </a:cubicBezTo>
                  <a:cubicBezTo>
                    <a:pt x="4941" y="9380"/>
                    <a:pt x="5004" y="8304"/>
                    <a:pt x="4909" y="7069"/>
                  </a:cubicBezTo>
                  <a:cubicBezTo>
                    <a:pt x="4909" y="6784"/>
                    <a:pt x="4878" y="6530"/>
                    <a:pt x="4719" y="6277"/>
                  </a:cubicBezTo>
                  <a:cubicBezTo>
                    <a:pt x="4561" y="6087"/>
                    <a:pt x="4308" y="5960"/>
                    <a:pt x="4023" y="5960"/>
                  </a:cubicBezTo>
                  <a:cubicBezTo>
                    <a:pt x="3769" y="5960"/>
                    <a:pt x="3516" y="6087"/>
                    <a:pt x="3358" y="6309"/>
                  </a:cubicBezTo>
                  <a:cubicBezTo>
                    <a:pt x="3326" y="6340"/>
                    <a:pt x="3326" y="6435"/>
                    <a:pt x="3389" y="6467"/>
                  </a:cubicBezTo>
                  <a:cubicBezTo>
                    <a:pt x="3413" y="6491"/>
                    <a:pt x="3442" y="6501"/>
                    <a:pt x="3470" y="6501"/>
                  </a:cubicBezTo>
                  <a:cubicBezTo>
                    <a:pt x="3516" y="6501"/>
                    <a:pt x="3560" y="6474"/>
                    <a:pt x="3579" y="6435"/>
                  </a:cubicBezTo>
                  <a:cubicBezTo>
                    <a:pt x="3674" y="6309"/>
                    <a:pt x="3864" y="6214"/>
                    <a:pt x="4054" y="6214"/>
                  </a:cubicBezTo>
                  <a:cubicBezTo>
                    <a:pt x="4213" y="6214"/>
                    <a:pt x="4403" y="6309"/>
                    <a:pt x="4498" y="6435"/>
                  </a:cubicBezTo>
                  <a:cubicBezTo>
                    <a:pt x="4624" y="6625"/>
                    <a:pt x="4656" y="6847"/>
                    <a:pt x="4656" y="7069"/>
                  </a:cubicBezTo>
                  <a:cubicBezTo>
                    <a:pt x="4751" y="8304"/>
                    <a:pt x="4688" y="9349"/>
                    <a:pt x="4561" y="10299"/>
                  </a:cubicBezTo>
                  <a:cubicBezTo>
                    <a:pt x="4498" y="10647"/>
                    <a:pt x="4371" y="10869"/>
                    <a:pt x="4181" y="10996"/>
                  </a:cubicBezTo>
                  <a:cubicBezTo>
                    <a:pt x="4062" y="11067"/>
                    <a:pt x="3908" y="11102"/>
                    <a:pt x="3771" y="11102"/>
                  </a:cubicBezTo>
                  <a:cubicBezTo>
                    <a:pt x="3726" y="11102"/>
                    <a:pt x="3682" y="11099"/>
                    <a:pt x="3643" y="11091"/>
                  </a:cubicBezTo>
                  <a:cubicBezTo>
                    <a:pt x="3516" y="11091"/>
                    <a:pt x="3389" y="11059"/>
                    <a:pt x="3263" y="11027"/>
                  </a:cubicBezTo>
                  <a:lnTo>
                    <a:pt x="3041" y="10964"/>
                  </a:lnTo>
                  <a:cubicBezTo>
                    <a:pt x="2914" y="10964"/>
                    <a:pt x="2756" y="10932"/>
                    <a:pt x="2629" y="10932"/>
                  </a:cubicBezTo>
                  <a:cubicBezTo>
                    <a:pt x="2344" y="10901"/>
                    <a:pt x="2059" y="10869"/>
                    <a:pt x="1806" y="10711"/>
                  </a:cubicBezTo>
                  <a:cubicBezTo>
                    <a:pt x="1489" y="10552"/>
                    <a:pt x="1331" y="10267"/>
                    <a:pt x="1267" y="9951"/>
                  </a:cubicBezTo>
                  <a:lnTo>
                    <a:pt x="1267" y="9887"/>
                  </a:lnTo>
                  <a:cubicBezTo>
                    <a:pt x="1267" y="9824"/>
                    <a:pt x="1267" y="9729"/>
                    <a:pt x="1236" y="9634"/>
                  </a:cubicBezTo>
                  <a:cubicBezTo>
                    <a:pt x="1172" y="9539"/>
                    <a:pt x="1109" y="9444"/>
                    <a:pt x="1014" y="9380"/>
                  </a:cubicBezTo>
                  <a:lnTo>
                    <a:pt x="982" y="9349"/>
                  </a:lnTo>
                  <a:cubicBezTo>
                    <a:pt x="444" y="8810"/>
                    <a:pt x="254" y="7955"/>
                    <a:pt x="571" y="7259"/>
                  </a:cubicBezTo>
                  <a:lnTo>
                    <a:pt x="634" y="7164"/>
                  </a:lnTo>
                  <a:cubicBezTo>
                    <a:pt x="666" y="7069"/>
                    <a:pt x="729" y="6974"/>
                    <a:pt x="729" y="6847"/>
                  </a:cubicBezTo>
                  <a:cubicBezTo>
                    <a:pt x="792" y="6530"/>
                    <a:pt x="634" y="6245"/>
                    <a:pt x="507" y="5992"/>
                  </a:cubicBezTo>
                  <a:cubicBezTo>
                    <a:pt x="412" y="5802"/>
                    <a:pt x="317" y="5612"/>
                    <a:pt x="286" y="5422"/>
                  </a:cubicBezTo>
                  <a:cubicBezTo>
                    <a:pt x="286" y="4915"/>
                    <a:pt x="539" y="4345"/>
                    <a:pt x="1014" y="3933"/>
                  </a:cubicBezTo>
                  <a:cubicBezTo>
                    <a:pt x="1046" y="3902"/>
                    <a:pt x="1077" y="3870"/>
                    <a:pt x="1109" y="3838"/>
                  </a:cubicBezTo>
                  <a:cubicBezTo>
                    <a:pt x="1236" y="3743"/>
                    <a:pt x="1331" y="3648"/>
                    <a:pt x="1204" y="3458"/>
                  </a:cubicBezTo>
                  <a:cubicBezTo>
                    <a:pt x="1172" y="3458"/>
                    <a:pt x="1141" y="3395"/>
                    <a:pt x="1109" y="3332"/>
                  </a:cubicBezTo>
                  <a:cubicBezTo>
                    <a:pt x="951" y="3047"/>
                    <a:pt x="887" y="2730"/>
                    <a:pt x="919" y="2413"/>
                  </a:cubicBezTo>
                  <a:cubicBezTo>
                    <a:pt x="982" y="2002"/>
                    <a:pt x="1204" y="1685"/>
                    <a:pt x="1552" y="1558"/>
                  </a:cubicBezTo>
                  <a:cubicBezTo>
                    <a:pt x="1616" y="1558"/>
                    <a:pt x="1679" y="1527"/>
                    <a:pt x="1743" y="1527"/>
                  </a:cubicBezTo>
                  <a:cubicBezTo>
                    <a:pt x="1869" y="1495"/>
                    <a:pt x="1996" y="1463"/>
                    <a:pt x="2123" y="1400"/>
                  </a:cubicBezTo>
                  <a:cubicBezTo>
                    <a:pt x="2344" y="1273"/>
                    <a:pt x="2471" y="1083"/>
                    <a:pt x="2598" y="893"/>
                  </a:cubicBezTo>
                  <a:cubicBezTo>
                    <a:pt x="2756" y="703"/>
                    <a:pt x="2883" y="513"/>
                    <a:pt x="3168" y="418"/>
                  </a:cubicBezTo>
                  <a:cubicBezTo>
                    <a:pt x="3462" y="345"/>
                    <a:pt x="3718" y="271"/>
                    <a:pt x="3966" y="271"/>
                  </a:cubicBezTo>
                  <a:cubicBezTo>
                    <a:pt x="4038" y="271"/>
                    <a:pt x="4110" y="277"/>
                    <a:pt x="4181" y="292"/>
                  </a:cubicBezTo>
                  <a:cubicBezTo>
                    <a:pt x="4466" y="355"/>
                    <a:pt x="4751" y="608"/>
                    <a:pt x="4719" y="925"/>
                  </a:cubicBezTo>
                  <a:cubicBezTo>
                    <a:pt x="4719" y="1305"/>
                    <a:pt x="4751" y="1685"/>
                    <a:pt x="4751" y="2065"/>
                  </a:cubicBezTo>
                  <a:cubicBezTo>
                    <a:pt x="4783" y="2825"/>
                    <a:pt x="4846" y="3648"/>
                    <a:pt x="4719" y="4377"/>
                  </a:cubicBezTo>
                  <a:cubicBezTo>
                    <a:pt x="4688" y="4567"/>
                    <a:pt x="4656" y="4757"/>
                    <a:pt x="4561" y="4852"/>
                  </a:cubicBezTo>
                  <a:cubicBezTo>
                    <a:pt x="4476" y="4937"/>
                    <a:pt x="4345" y="4967"/>
                    <a:pt x="4213" y="4967"/>
                  </a:cubicBezTo>
                  <a:cubicBezTo>
                    <a:pt x="4099" y="4967"/>
                    <a:pt x="3984" y="4945"/>
                    <a:pt x="3896" y="4915"/>
                  </a:cubicBezTo>
                  <a:cubicBezTo>
                    <a:pt x="3801" y="4915"/>
                    <a:pt x="3738" y="4947"/>
                    <a:pt x="3738" y="5010"/>
                  </a:cubicBezTo>
                  <a:cubicBezTo>
                    <a:pt x="3706" y="5105"/>
                    <a:pt x="3738" y="5169"/>
                    <a:pt x="3833" y="5169"/>
                  </a:cubicBezTo>
                  <a:cubicBezTo>
                    <a:pt x="3980" y="5203"/>
                    <a:pt x="4112" y="5220"/>
                    <a:pt x="4228" y="5220"/>
                  </a:cubicBezTo>
                  <a:cubicBezTo>
                    <a:pt x="4437" y="5220"/>
                    <a:pt x="4598" y="5164"/>
                    <a:pt x="4719" y="5042"/>
                  </a:cubicBezTo>
                  <a:cubicBezTo>
                    <a:pt x="4909" y="4852"/>
                    <a:pt x="4941" y="4598"/>
                    <a:pt x="4973" y="4408"/>
                  </a:cubicBezTo>
                  <a:cubicBezTo>
                    <a:pt x="5099" y="3648"/>
                    <a:pt x="5068" y="2825"/>
                    <a:pt x="5004" y="2033"/>
                  </a:cubicBezTo>
                  <a:cubicBezTo>
                    <a:pt x="5004" y="1685"/>
                    <a:pt x="4973" y="1273"/>
                    <a:pt x="4973" y="925"/>
                  </a:cubicBezTo>
                  <a:cubicBezTo>
                    <a:pt x="5036" y="482"/>
                    <a:pt x="4656" y="101"/>
                    <a:pt x="4244" y="38"/>
                  </a:cubicBezTo>
                  <a:cubicBezTo>
                    <a:pt x="4140" y="12"/>
                    <a:pt x="4035" y="0"/>
                    <a:pt x="39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3"/>
            <p:cNvSpPr/>
            <p:nvPr/>
          </p:nvSpPr>
          <p:spPr>
            <a:xfrm>
              <a:off x="1271397" y="646010"/>
              <a:ext cx="104052" cy="36840"/>
            </a:xfrm>
            <a:custGeom>
              <a:avLst/>
              <a:gdLst/>
              <a:ahLst/>
              <a:cxnLst/>
              <a:rect l="l" t="t" r="r" b="b"/>
              <a:pathLst>
                <a:path w="3073" h="1088" extrusionOk="0">
                  <a:moveTo>
                    <a:pt x="1443" y="0"/>
                  </a:moveTo>
                  <a:cubicBezTo>
                    <a:pt x="912" y="0"/>
                    <a:pt x="401" y="216"/>
                    <a:pt x="64" y="581"/>
                  </a:cubicBezTo>
                  <a:cubicBezTo>
                    <a:pt x="1" y="644"/>
                    <a:pt x="1" y="708"/>
                    <a:pt x="64" y="771"/>
                  </a:cubicBezTo>
                  <a:cubicBezTo>
                    <a:pt x="90" y="784"/>
                    <a:pt x="117" y="792"/>
                    <a:pt x="143" y="792"/>
                  </a:cubicBezTo>
                  <a:cubicBezTo>
                    <a:pt x="180" y="792"/>
                    <a:pt x="217" y="777"/>
                    <a:pt x="254" y="739"/>
                  </a:cubicBezTo>
                  <a:cubicBezTo>
                    <a:pt x="530" y="436"/>
                    <a:pt x="975" y="252"/>
                    <a:pt x="1399" y="252"/>
                  </a:cubicBezTo>
                  <a:cubicBezTo>
                    <a:pt x="1461" y="252"/>
                    <a:pt x="1523" y="256"/>
                    <a:pt x="1584" y="264"/>
                  </a:cubicBezTo>
                  <a:cubicBezTo>
                    <a:pt x="2091" y="328"/>
                    <a:pt x="2566" y="613"/>
                    <a:pt x="2788" y="1024"/>
                  </a:cubicBezTo>
                  <a:cubicBezTo>
                    <a:pt x="2819" y="1088"/>
                    <a:pt x="2851" y="1088"/>
                    <a:pt x="2914" y="1088"/>
                  </a:cubicBezTo>
                  <a:lnTo>
                    <a:pt x="2978" y="1088"/>
                  </a:lnTo>
                  <a:cubicBezTo>
                    <a:pt x="3041" y="1056"/>
                    <a:pt x="3073" y="961"/>
                    <a:pt x="3009" y="898"/>
                  </a:cubicBezTo>
                  <a:cubicBezTo>
                    <a:pt x="2756" y="423"/>
                    <a:pt x="2218" y="74"/>
                    <a:pt x="1648" y="11"/>
                  </a:cubicBezTo>
                  <a:cubicBezTo>
                    <a:pt x="1579" y="4"/>
                    <a:pt x="1511" y="0"/>
                    <a:pt x="14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3"/>
            <p:cNvSpPr/>
            <p:nvPr/>
          </p:nvSpPr>
          <p:spPr>
            <a:xfrm>
              <a:off x="1333598" y="869791"/>
              <a:ext cx="48284" cy="25395"/>
            </a:xfrm>
            <a:custGeom>
              <a:avLst/>
              <a:gdLst/>
              <a:ahLst/>
              <a:cxnLst/>
              <a:rect l="l" t="t" r="r" b="b"/>
              <a:pathLst>
                <a:path w="1426" h="750" extrusionOk="0">
                  <a:moveTo>
                    <a:pt x="152" y="0"/>
                  </a:moveTo>
                  <a:cubicBezTo>
                    <a:pt x="122" y="0"/>
                    <a:pt x="90" y="8"/>
                    <a:pt x="64" y="21"/>
                  </a:cubicBezTo>
                  <a:cubicBezTo>
                    <a:pt x="1" y="53"/>
                    <a:pt x="1" y="148"/>
                    <a:pt x="32" y="211"/>
                  </a:cubicBezTo>
                  <a:cubicBezTo>
                    <a:pt x="254" y="559"/>
                    <a:pt x="666" y="749"/>
                    <a:pt x="1109" y="749"/>
                  </a:cubicBezTo>
                  <a:lnTo>
                    <a:pt x="1299" y="749"/>
                  </a:lnTo>
                  <a:cubicBezTo>
                    <a:pt x="1362" y="718"/>
                    <a:pt x="1426" y="654"/>
                    <a:pt x="1394" y="591"/>
                  </a:cubicBezTo>
                  <a:cubicBezTo>
                    <a:pt x="1394" y="539"/>
                    <a:pt x="1352" y="487"/>
                    <a:pt x="1285" y="487"/>
                  </a:cubicBezTo>
                  <a:cubicBezTo>
                    <a:pt x="1269" y="487"/>
                    <a:pt x="1253" y="490"/>
                    <a:pt x="1236" y="496"/>
                  </a:cubicBezTo>
                  <a:cubicBezTo>
                    <a:pt x="1187" y="504"/>
                    <a:pt x="1137" y="508"/>
                    <a:pt x="1087" y="508"/>
                  </a:cubicBezTo>
                  <a:cubicBezTo>
                    <a:pt x="753" y="508"/>
                    <a:pt x="419" y="328"/>
                    <a:pt x="254" y="53"/>
                  </a:cubicBezTo>
                  <a:cubicBezTo>
                    <a:pt x="235" y="15"/>
                    <a:pt x="195" y="0"/>
                    <a:pt x="15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3"/>
            <p:cNvSpPr/>
            <p:nvPr/>
          </p:nvSpPr>
          <p:spPr>
            <a:xfrm>
              <a:off x="1359332" y="550931"/>
              <a:ext cx="39718" cy="31117"/>
            </a:xfrm>
            <a:custGeom>
              <a:avLst/>
              <a:gdLst/>
              <a:ahLst/>
              <a:cxnLst/>
              <a:rect l="l" t="t" r="r" b="b"/>
              <a:pathLst>
                <a:path w="1173" h="919" extrusionOk="0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191"/>
                    <a:pt x="32" y="254"/>
                    <a:pt x="127" y="254"/>
                  </a:cubicBezTo>
                  <a:cubicBezTo>
                    <a:pt x="476" y="286"/>
                    <a:pt x="792" y="539"/>
                    <a:pt x="887" y="824"/>
                  </a:cubicBezTo>
                  <a:cubicBezTo>
                    <a:pt x="919" y="887"/>
                    <a:pt x="951" y="919"/>
                    <a:pt x="1014" y="919"/>
                  </a:cubicBezTo>
                  <a:lnTo>
                    <a:pt x="1046" y="919"/>
                  </a:lnTo>
                  <a:cubicBezTo>
                    <a:pt x="1141" y="887"/>
                    <a:pt x="1172" y="824"/>
                    <a:pt x="1141" y="761"/>
                  </a:cubicBezTo>
                  <a:cubicBezTo>
                    <a:pt x="1014" y="349"/>
                    <a:pt x="602" y="32"/>
                    <a:pt x="1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3"/>
            <p:cNvSpPr/>
            <p:nvPr/>
          </p:nvSpPr>
          <p:spPr>
            <a:xfrm>
              <a:off x="1299298" y="682545"/>
              <a:ext cx="82585" cy="48555"/>
            </a:xfrm>
            <a:custGeom>
              <a:avLst/>
              <a:gdLst/>
              <a:ahLst/>
              <a:cxnLst/>
              <a:rect l="l" t="t" r="r" b="b"/>
              <a:pathLst>
                <a:path w="2439" h="1434" extrusionOk="0">
                  <a:moveTo>
                    <a:pt x="161" y="0"/>
                  </a:moveTo>
                  <a:cubicBezTo>
                    <a:pt x="150" y="0"/>
                    <a:pt x="138" y="3"/>
                    <a:pt x="127" y="9"/>
                  </a:cubicBezTo>
                  <a:cubicBezTo>
                    <a:pt x="32" y="40"/>
                    <a:pt x="0" y="104"/>
                    <a:pt x="32" y="167"/>
                  </a:cubicBezTo>
                  <a:cubicBezTo>
                    <a:pt x="158" y="579"/>
                    <a:pt x="475" y="959"/>
                    <a:pt x="950" y="1181"/>
                  </a:cubicBezTo>
                  <a:cubicBezTo>
                    <a:pt x="1299" y="1339"/>
                    <a:pt x="1710" y="1434"/>
                    <a:pt x="2154" y="1434"/>
                  </a:cubicBezTo>
                  <a:lnTo>
                    <a:pt x="2312" y="1434"/>
                  </a:lnTo>
                  <a:cubicBezTo>
                    <a:pt x="2375" y="1434"/>
                    <a:pt x="2439" y="1371"/>
                    <a:pt x="2439" y="1307"/>
                  </a:cubicBezTo>
                  <a:cubicBezTo>
                    <a:pt x="2439" y="1244"/>
                    <a:pt x="2375" y="1181"/>
                    <a:pt x="2312" y="1181"/>
                  </a:cubicBezTo>
                  <a:lnTo>
                    <a:pt x="2217" y="1149"/>
                  </a:lnTo>
                  <a:cubicBezTo>
                    <a:pt x="2185" y="1149"/>
                    <a:pt x="2154" y="1149"/>
                    <a:pt x="2122" y="1181"/>
                  </a:cubicBezTo>
                  <a:cubicBezTo>
                    <a:pt x="1710" y="1149"/>
                    <a:pt x="1330" y="1086"/>
                    <a:pt x="1045" y="927"/>
                  </a:cubicBezTo>
                  <a:cubicBezTo>
                    <a:pt x="665" y="737"/>
                    <a:pt x="380" y="420"/>
                    <a:pt x="285" y="104"/>
                  </a:cubicBezTo>
                  <a:cubicBezTo>
                    <a:pt x="259" y="52"/>
                    <a:pt x="212" y="0"/>
                    <a:pt x="16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3"/>
            <p:cNvSpPr/>
            <p:nvPr/>
          </p:nvSpPr>
          <p:spPr>
            <a:xfrm>
              <a:off x="1294998" y="723042"/>
              <a:ext cx="64368" cy="26309"/>
            </a:xfrm>
            <a:custGeom>
              <a:avLst/>
              <a:gdLst/>
              <a:ahLst/>
              <a:cxnLst/>
              <a:rect l="l" t="t" r="r" b="b"/>
              <a:pathLst>
                <a:path w="1901" h="777" extrusionOk="0">
                  <a:moveTo>
                    <a:pt x="1758" y="0"/>
                  </a:moveTo>
                  <a:cubicBezTo>
                    <a:pt x="1726" y="0"/>
                    <a:pt x="1695" y="16"/>
                    <a:pt x="1679" y="48"/>
                  </a:cubicBezTo>
                  <a:cubicBezTo>
                    <a:pt x="1386" y="341"/>
                    <a:pt x="960" y="503"/>
                    <a:pt x="534" y="503"/>
                  </a:cubicBezTo>
                  <a:cubicBezTo>
                    <a:pt x="408" y="503"/>
                    <a:pt x="282" y="488"/>
                    <a:pt x="159" y="460"/>
                  </a:cubicBezTo>
                  <a:cubicBezTo>
                    <a:pt x="95" y="460"/>
                    <a:pt x="32" y="491"/>
                    <a:pt x="32" y="586"/>
                  </a:cubicBezTo>
                  <a:cubicBezTo>
                    <a:pt x="0" y="650"/>
                    <a:pt x="32" y="713"/>
                    <a:pt x="127" y="713"/>
                  </a:cubicBezTo>
                  <a:cubicBezTo>
                    <a:pt x="254" y="745"/>
                    <a:pt x="380" y="776"/>
                    <a:pt x="507" y="776"/>
                  </a:cubicBezTo>
                  <a:cubicBezTo>
                    <a:pt x="1014" y="776"/>
                    <a:pt x="1521" y="586"/>
                    <a:pt x="1837" y="238"/>
                  </a:cubicBezTo>
                  <a:cubicBezTo>
                    <a:pt x="1901" y="175"/>
                    <a:pt x="1901" y="111"/>
                    <a:pt x="1837" y="48"/>
                  </a:cubicBezTo>
                  <a:cubicBezTo>
                    <a:pt x="1821" y="16"/>
                    <a:pt x="1790" y="0"/>
                    <a:pt x="175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3"/>
            <p:cNvSpPr/>
            <p:nvPr/>
          </p:nvSpPr>
          <p:spPr>
            <a:xfrm>
              <a:off x="1328248" y="786631"/>
              <a:ext cx="55767" cy="38837"/>
            </a:xfrm>
            <a:custGeom>
              <a:avLst/>
              <a:gdLst/>
              <a:ahLst/>
              <a:cxnLst/>
              <a:rect l="l" t="t" r="r" b="b"/>
              <a:pathLst>
                <a:path w="1647" h="1147" extrusionOk="0">
                  <a:moveTo>
                    <a:pt x="1393" y="1"/>
                  </a:moveTo>
                  <a:cubicBezTo>
                    <a:pt x="772" y="1"/>
                    <a:pt x="180" y="425"/>
                    <a:pt x="32" y="988"/>
                  </a:cubicBezTo>
                  <a:cubicBezTo>
                    <a:pt x="0" y="1052"/>
                    <a:pt x="32" y="1115"/>
                    <a:pt x="127" y="1147"/>
                  </a:cubicBezTo>
                  <a:lnTo>
                    <a:pt x="159" y="1147"/>
                  </a:lnTo>
                  <a:cubicBezTo>
                    <a:pt x="190" y="1147"/>
                    <a:pt x="254" y="1083"/>
                    <a:pt x="285" y="1052"/>
                  </a:cubicBezTo>
                  <a:cubicBezTo>
                    <a:pt x="407" y="597"/>
                    <a:pt x="906" y="258"/>
                    <a:pt x="1420" y="258"/>
                  </a:cubicBezTo>
                  <a:cubicBezTo>
                    <a:pt x="1443" y="258"/>
                    <a:pt x="1466" y="259"/>
                    <a:pt x="1489" y="260"/>
                  </a:cubicBezTo>
                  <a:cubicBezTo>
                    <a:pt x="1500" y="266"/>
                    <a:pt x="1512" y="268"/>
                    <a:pt x="1523" y="268"/>
                  </a:cubicBezTo>
                  <a:cubicBezTo>
                    <a:pt x="1573" y="268"/>
                    <a:pt x="1615" y="217"/>
                    <a:pt x="1615" y="165"/>
                  </a:cubicBezTo>
                  <a:cubicBezTo>
                    <a:pt x="1647" y="70"/>
                    <a:pt x="1584" y="7"/>
                    <a:pt x="1520" y="7"/>
                  </a:cubicBezTo>
                  <a:cubicBezTo>
                    <a:pt x="1478" y="3"/>
                    <a:pt x="1435" y="1"/>
                    <a:pt x="13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3"/>
            <p:cNvSpPr/>
            <p:nvPr/>
          </p:nvSpPr>
          <p:spPr>
            <a:xfrm>
              <a:off x="1370065" y="816868"/>
              <a:ext cx="47201" cy="69718"/>
            </a:xfrm>
            <a:custGeom>
              <a:avLst/>
              <a:gdLst/>
              <a:ahLst/>
              <a:cxnLst/>
              <a:rect l="l" t="t" r="r" b="b"/>
              <a:pathLst>
                <a:path w="1394" h="2059" extrusionOk="0">
                  <a:moveTo>
                    <a:pt x="127" y="0"/>
                  </a:moveTo>
                  <a:cubicBezTo>
                    <a:pt x="64" y="0"/>
                    <a:pt x="0" y="64"/>
                    <a:pt x="0" y="127"/>
                  </a:cubicBezTo>
                  <a:cubicBezTo>
                    <a:pt x="0" y="222"/>
                    <a:pt x="64" y="285"/>
                    <a:pt x="127" y="285"/>
                  </a:cubicBezTo>
                  <a:cubicBezTo>
                    <a:pt x="349" y="285"/>
                    <a:pt x="539" y="444"/>
                    <a:pt x="634" y="539"/>
                  </a:cubicBezTo>
                  <a:cubicBezTo>
                    <a:pt x="1077" y="1045"/>
                    <a:pt x="1109" y="1267"/>
                    <a:pt x="1077" y="1932"/>
                  </a:cubicBezTo>
                  <a:cubicBezTo>
                    <a:pt x="1077" y="1996"/>
                    <a:pt x="1109" y="2059"/>
                    <a:pt x="1204" y="2059"/>
                  </a:cubicBezTo>
                  <a:cubicBezTo>
                    <a:pt x="1267" y="2059"/>
                    <a:pt x="1330" y="1996"/>
                    <a:pt x="1330" y="1932"/>
                  </a:cubicBezTo>
                  <a:cubicBezTo>
                    <a:pt x="1394" y="1204"/>
                    <a:pt x="1330" y="950"/>
                    <a:pt x="824" y="380"/>
                  </a:cubicBezTo>
                  <a:cubicBezTo>
                    <a:pt x="634" y="159"/>
                    <a:pt x="380" y="32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3"/>
            <p:cNvSpPr/>
            <p:nvPr/>
          </p:nvSpPr>
          <p:spPr>
            <a:xfrm>
              <a:off x="1304648" y="571010"/>
              <a:ext cx="78318" cy="47506"/>
            </a:xfrm>
            <a:custGeom>
              <a:avLst/>
              <a:gdLst/>
              <a:ahLst/>
              <a:cxnLst/>
              <a:rect l="l" t="t" r="r" b="b"/>
              <a:pathLst>
                <a:path w="2313" h="1403" extrusionOk="0">
                  <a:moveTo>
                    <a:pt x="726" y="0"/>
                  </a:moveTo>
                  <a:cubicBezTo>
                    <a:pt x="523" y="0"/>
                    <a:pt x="309" y="33"/>
                    <a:pt x="95" y="104"/>
                  </a:cubicBezTo>
                  <a:cubicBezTo>
                    <a:pt x="32" y="104"/>
                    <a:pt x="0" y="199"/>
                    <a:pt x="0" y="263"/>
                  </a:cubicBezTo>
                  <a:cubicBezTo>
                    <a:pt x="24" y="309"/>
                    <a:pt x="64" y="338"/>
                    <a:pt x="121" y="338"/>
                  </a:cubicBezTo>
                  <a:cubicBezTo>
                    <a:pt x="142" y="338"/>
                    <a:pt x="165" y="334"/>
                    <a:pt x="191" y="326"/>
                  </a:cubicBezTo>
                  <a:cubicBezTo>
                    <a:pt x="349" y="273"/>
                    <a:pt x="513" y="248"/>
                    <a:pt x="674" y="248"/>
                  </a:cubicBezTo>
                  <a:cubicBezTo>
                    <a:pt x="898" y="248"/>
                    <a:pt x="1114" y="297"/>
                    <a:pt x="1299" y="389"/>
                  </a:cubicBezTo>
                  <a:cubicBezTo>
                    <a:pt x="1647" y="548"/>
                    <a:pt x="1837" y="928"/>
                    <a:pt x="2059" y="1339"/>
                  </a:cubicBezTo>
                  <a:cubicBezTo>
                    <a:pt x="2059" y="1371"/>
                    <a:pt x="2122" y="1403"/>
                    <a:pt x="2154" y="1403"/>
                  </a:cubicBezTo>
                  <a:lnTo>
                    <a:pt x="2217" y="1403"/>
                  </a:lnTo>
                  <a:cubicBezTo>
                    <a:pt x="2281" y="1371"/>
                    <a:pt x="2312" y="1276"/>
                    <a:pt x="2281" y="1244"/>
                  </a:cubicBezTo>
                  <a:cubicBezTo>
                    <a:pt x="2091" y="864"/>
                    <a:pt x="1869" y="389"/>
                    <a:pt x="1394" y="136"/>
                  </a:cubicBezTo>
                  <a:cubicBezTo>
                    <a:pt x="1203" y="49"/>
                    <a:pt x="973" y="0"/>
                    <a:pt x="72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3"/>
            <p:cNvSpPr/>
            <p:nvPr/>
          </p:nvSpPr>
          <p:spPr>
            <a:xfrm>
              <a:off x="1267131" y="745660"/>
              <a:ext cx="43984" cy="46591"/>
            </a:xfrm>
            <a:custGeom>
              <a:avLst/>
              <a:gdLst/>
              <a:ahLst/>
              <a:cxnLst/>
              <a:rect l="l" t="t" r="r" b="b"/>
              <a:pathLst>
                <a:path w="1299" h="1376" extrusionOk="0">
                  <a:moveTo>
                    <a:pt x="145" y="1"/>
                  </a:moveTo>
                  <a:cubicBezTo>
                    <a:pt x="129" y="1"/>
                    <a:pt x="112" y="5"/>
                    <a:pt x="95" y="13"/>
                  </a:cubicBezTo>
                  <a:cubicBezTo>
                    <a:pt x="32" y="45"/>
                    <a:pt x="0" y="140"/>
                    <a:pt x="32" y="203"/>
                  </a:cubicBezTo>
                  <a:cubicBezTo>
                    <a:pt x="253" y="678"/>
                    <a:pt x="633" y="1090"/>
                    <a:pt x="1077" y="1343"/>
                  </a:cubicBezTo>
                  <a:cubicBezTo>
                    <a:pt x="1108" y="1375"/>
                    <a:pt x="1140" y="1375"/>
                    <a:pt x="1172" y="1375"/>
                  </a:cubicBezTo>
                  <a:cubicBezTo>
                    <a:pt x="1203" y="1375"/>
                    <a:pt x="1235" y="1343"/>
                    <a:pt x="1267" y="1312"/>
                  </a:cubicBezTo>
                  <a:cubicBezTo>
                    <a:pt x="1299" y="1248"/>
                    <a:pt x="1299" y="1153"/>
                    <a:pt x="1235" y="1122"/>
                  </a:cubicBezTo>
                  <a:cubicBezTo>
                    <a:pt x="792" y="868"/>
                    <a:pt x="475" y="520"/>
                    <a:pt x="253" y="77"/>
                  </a:cubicBezTo>
                  <a:cubicBezTo>
                    <a:pt x="230" y="30"/>
                    <a:pt x="190" y="1"/>
                    <a:pt x="14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3"/>
            <p:cNvSpPr/>
            <p:nvPr/>
          </p:nvSpPr>
          <p:spPr>
            <a:xfrm>
              <a:off x="1277831" y="846191"/>
              <a:ext cx="39718" cy="24311"/>
            </a:xfrm>
            <a:custGeom>
              <a:avLst/>
              <a:gdLst/>
              <a:ahLst/>
              <a:cxnLst/>
              <a:rect l="l" t="t" r="r" b="b"/>
              <a:pathLst>
                <a:path w="1173" h="718" extrusionOk="0">
                  <a:moveTo>
                    <a:pt x="127" y="0"/>
                  </a:moveTo>
                  <a:cubicBezTo>
                    <a:pt x="101" y="0"/>
                    <a:pt x="77" y="8"/>
                    <a:pt x="64" y="21"/>
                  </a:cubicBezTo>
                  <a:cubicBezTo>
                    <a:pt x="1" y="53"/>
                    <a:pt x="1" y="148"/>
                    <a:pt x="32" y="211"/>
                  </a:cubicBezTo>
                  <a:cubicBezTo>
                    <a:pt x="286" y="496"/>
                    <a:pt x="634" y="686"/>
                    <a:pt x="1014" y="718"/>
                  </a:cubicBezTo>
                  <a:lnTo>
                    <a:pt x="1046" y="718"/>
                  </a:lnTo>
                  <a:cubicBezTo>
                    <a:pt x="1109" y="718"/>
                    <a:pt x="1173" y="655"/>
                    <a:pt x="1173" y="591"/>
                  </a:cubicBezTo>
                  <a:cubicBezTo>
                    <a:pt x="1173" y="496"/>
                    <a:pt x="1109" y="465"/>
                    <a:pt x="1046" y="433"/>
                  </a:cubicBezTo>
                  <a:cubicBezTo>
                    <a:pt x="729" y="433"/>
                    <a:pt x="444" y="274"/>
                    <a:pt x="222" y="53"/>
                  </a:cubicBezTo>
                  <a:cubicBezTo>
                    <a:pt x="204" y="16"/>
                    <a:pt x="164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3"/>
            <p:cNvSpPr/>
            <p:nvPr/>
          </p:nvSpPr>
          <p:spPr>
            <a:xfrm>
              <a:off x="1390449" y="679328"/>
              <a:ext cx="30034" cy="61422"/>
            </a:xfrm>
            <a:custGeom>
              <a:avLst/>
              <a:gdLst/>
              <a:ahLst/>
              <a:cxnLst/>
              <a:rect l="l" t="t" r="r" b="b"/>
              <a:pathLst>
                <a:path w="887" h="1814" extrusionOk="0">
                  <a:moveTo>
                    <a:pt x="725" y="0"/>
                  </a:moveTo>
                  <a:cubicBezTo>
                    <a:pt x="675" y="0"/>
                    <a:pt x="628" y="52"/>
                    <a:pt x="602" y="104"/>
                  </a:cubicBezTo>
                  <a:cubicBezTo>
                    <a:pt x="602" y="199"/>
                    <a:pt x="602" y="294"/>
                    <a:pt x="570" y="357"/>
                  </a:cubicBezTo>
                  <a:lnTo>
                    <a:pt x="538" y="389"/>
                  </a:lnTo>
                  <a:cubicBezTo>
                    <a:pt x="507" y="452"/>
                    <a:pt x="475" y="484"/>
                    <a:pt x="475" y="547"/>
                  </a:cubicBezTo>
                  <a:cubicBezTo>
                    <a:pt x="443" y="642"/>
                    <a:pt x="475" y="737"/>
                    <a:pt x="475" y="801"/>
                  </a:cubicBezTo>
                  <a:cubicBezTo>
                    <a:pt x="507" y="959"/>
                    <a:pt x="538" y="1117"/>
                    <a:pt x="475" y="1276"/>
                  </a:cubicBezTo>
                  <a:cubicBezTo>
                    <a:pt x="443" y="1434"/>
                    <a:pt x="285" y="1529"/>
                    <a:pt x="127" y="1561"/>
                  </a:cubicBezTo>
                  <a:cubicBezTo>
                    <a:pt x="63" y="1561"/>
                    <a:pt x="0" y="1624"/>
                    <a:pt x="0" y="1687"/>
                  </a:cubicBezTo>
                  <a:cubicBezTo>
                    <a:pt x="32" y="1751"/>
                    <a:pt x="63" y="1814"/>
                    <a:pt x="158" y="1814"/>
                  </a:cubicBezTo>
                  <a:cubicBezTo>
                    <a:pt x="412" y="1782"/>
                    <a:pt x="665" y="1592"/>
                    <a:pt x="728" y="1339"/>
                  </a:cubicBezTo>
                  <a:cubicBezTo>
                    <a:pt x="792" y="1149"/>
                    <a:pt x="760" y="927"/>
                    <a:pt x="728" y="737"/>
                  </a:cubicBezTo>
                  <a:cubicBezTo>
                    <a:pt x="728" y="706"/>
                    <a:pt x="728" y="642"/>
                    <a:pt x="728" y="611"/>
                  </a:cubicBezTo>
                  <a:cubicBezTo>
                    <a:pt x="728" y="579"/>
                    <a:pt x="760" y="547"/>
                    <a:pt x="760" y="515"/>
                  </a:cubicBezTo>
                  <a:cubicBezTo>
                    <a:pt x="760" y="515"/>
                    <a:pt x="792" y="484"/>
                    <a:pt x="792" y="452"/>
                  </a:cubicBezTo>
                  <a:cubicBezTo>
                    <a:pt x="855" y="357"/>
                    <a:pt x="855" y="230"/>
                    <a:pt x="887" y="135"/>
                  </a:cubicBezTo>
                  <a:cubicBezTo>
                    <a:pt x="887" y="72"/>
                    <a:pt x="823" y="9"/>
                    <a:pt x="760" y="9"/>
                  </a:cubicBezTo>
                  <a:cubicBezTo>
                    <a:pt x="748" y="3"/>
                    <a:pt x="737" y="0"/>
                    <a:pt x="72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3"/>
            <p:cNvSpPr/>
            <p:nvPr/>
          </p:nvSpPr>
          <p:spPr>
            <a:xfrm>
              <a:off x="1411882" y="530954"/>
              <a:ext cx="173736" cy="384582"/>
            </a:xfrm>
            <a:custGeom>
              <a:avLst/>
              <a:gdLst/>
              <a:ahLst/>
              <a:cxnLst/>
              <a:rect l="l" t="t" r="r" b="b"/>
              <a:pathLst>
                <a:path w="5131" h="11358" extrusionOk="0">
                  <a:moveTo>
                    <a:pt x="1106" y="0"/>
                  </a:moveTo>
                  <a:cubicBezTo>
                    <a:pt x="1022" y="0"/>
                    <a:pt x="939" y="7"/>
                    <a:pt x="855" y="20"/>
                  </a:cubicBezTo>
                  <a:cubicBezTo>
                    <a:pt x="475" y="115"/>
                    <a:pt x="64" y="464"/>
                    <a:pt x="127" y="907"/>
                  </a:cubicBezTo>
                  <a:cubicBezTo>
                    <a:pt x="127" y="1287"/>
                    <a:pt x="95" y="1667"/>
                    <a:pt x="95" y="2047"/>
                  </a:cubicBezTo>
                  <a:cubicBezTo>
                    <a:pt x="32" y="2839"/>
                    <a:pt x="0" y="3631"/>
                    <a:pt x="127" y="4391"/>
                  </a:cubicBezTo>
                  <a:cubicBezTo>
                    <a:pt x="159" y="4581"/>
                    <a:pt x="190" y="4866"/>
                    <a:pt x="380" y="5024"/>
                  </a:cubicBezTo>
                  <a:cubicBezTo>
                    <a:pt x="512" y="5155"/>
                    <a:pt x="703" y="5226"/>
                    <a:pt x="934" y="5226"/>
                  </a:cubicBezTo>
                  <a:cubicBezTo>
                    <a:pt x="1038" y="5226"/>
                    <a:pt x="1150" y="5212"/>
                    <a:pt x="1267" y="5183"/>
                  </a:cubicBezTo>
                  <a:cubicBezTo>
                    <a:pt x="1362" y="5151"/>
                    <a:pt x="1394" y="5088"/>
                    <a:pt x="1362" y="5024"/>
                  </a:cubicBezTo>
                  <a:cubicBezTo>
                    <a:pt x="1362" y="4972"/>
                    <a:pt x="1320" y="4921"/>
                    <a:pt x="1270" y="4921"/>
                  </a:cubicBezTo>
                  <a:cubicBezTo>
                    <a:pt x="1259" y="4921"/>
                    <a:pt x="1247" y="4923"/>
                    <a:pt x="1235" y="4929"/>
                  </a:cubicBezTo>
                  <a:cubicBezTo>
                    <a:pt x="1145" y="4942"/>
                    <a:pt x="1044" y="4955"/>
                    <a:pt x="943" y="4955"/>
                  </a:cubicBezTo>
                  <a:cubicBezTo>
                    <a:pt x="797" y="4955"/>
                    <a:pt x="651" y="4928"/>
                    <a:pt x="539" y="4834"/>
                  </a:cubicBezTo>
                  <a:cubicBezTo>
                    <a:pt x="444" y="4739"/>
                    <a:pt x="412" y="4549"/>
                    <a:pt x="380" y="4359"/>
                  </a:cubicBezTo>
                  <a:cubicBezTo>
                    <a:pt x="254" y="3631"/>
                    <a:pt x="317" y="2839"/>
                    <a:pt x="349" y="2047"/>
                  </a:cubicBezTo>
                  <a:cubicBezTo>
                    <a:pt x="349" y="1667"/>
                    <a:pt x="380" y="1287"/>
                    <a:pt x="380" y="907"/>
                  </a:cubicBezTo>
                  <a:cubicBezTo>
                    <a:pt x="317" y="591"/>
                    <a:pt x="634" y="337"/>
                    <a:pt x="919" y="274"/>
                  </a:cubicBezTo>
                  <a:cubicBezTo>
                    <a:pt x="988" y="260"/>
                    <a:pt x="1058" y="254"/>
                    <a:pt x="1128" y="254"/>
                  </a:cubicBezTo>
                  <a:cubicBezTo>
                    <a:pt x="1377" y="254"/>
                    <a:pt x="1635" y="333"/>
                    <a:pt x="1932" y="432"/>
                  </a:cubicBezTo>
                  <a:cubicBezTo>
                    <a:pt x="2217" y="527"/>
                    <a:pt x="2344" y="686"/>
                    <a:pt x="2502" y="907"/>
                  </a:cubicBezTo>
                  <a:cubicBezTo>
                    <a:pt x="2629" y="1066"/>
                    <a:pt x="2756" y="1256"/>
                    <a:pt x="2977" y="1382"/>
                  </a:cubicBezTo>
                  <a:cubicBezTo>
                    <a:pt x="3104" y="1446"/>
                    <a:pt x="3231" y="1477"/>
                    <a:pt x="3357" y="1509"/>
                  </a:cubicBezTo>
                  <a:cubicBezTo>
                    <a:pt x="3421" y="1509"/>
                    <a:pt x="3484" y="1541"/>
                    <a:pt x="3547" y="1572"/>
                  </a:cubicBezTo>
                  <a:cubicBezTo>
                    <a:pt x="3864" y="1699"/>
                    <a:pt x="4117" y="2016"/>
                    <a:pt x="4181" y="2396"/>
                  </a:cubicBezTo>
                  <a:cubicBezTo>
                    <a:pt x="4212" y="2712"/>
                    <a:pt x="4149" y="3029"/>
                    <a:pt x="3991" y="3346"/>
                  </a:cubicBezTo>
                  <a:cubicBezTo>
                    <a:pt x="3959" y="3409"/>
                    <a:pt x="3927" y="3441"/>
                    <a:pt x="3896" y="3472"/>
                  </a:cubicBezTo>
                  <a:cubicBezTo>
                    <a:pt x="3769" y="3662"/>
                    <a:pt x="3864" y="3726"/>
                    <a:pt x="3991" y="3852"/>
                  </a:cubicBezTo>
                  <a:cubicBezTo>
                    <a:pt x="4022" y="3852"/>
                    <a:pt x="4054" y="3884"/>
                    <a:pt x="4086" y="3947"/>
                  </a:cubicBezTo>
                  <a:cubicBezTo>
                    <a:pt x="4561" y="4359"/>
                    <a:pt x="4814" y="4897"/>
                    <a:pt x="4782" y="5404"/>
                  </a:cubicBezTo>
                  <a:cubicBezTo>
                    <a:pt x="4782" y="5594"/>
                    <a:pt x="4687" y="5784"/>
                    <a:pt x="4592" y="6006"/>
                  </a:cubicBezTo>
                  <a:cubicBezTo>
                    <a:pt x="4434" y="6259"/>
                    <a:pt x="4307" y="6513"/>
                    <a:pt x="4339" y="6829"/>
                  </a:cubicBezTo>
                  <a:cubicBezTo>
                    <a:pt x="4371" y="6956"/>
                    <a:pt x="4434" y="7051"/>
                    <a:pt x="4466" y="7178"/>
                  </a:cubicBezTo>
                  <a:lnTo>
                    <a:pt x="4497" y="7241"/>
                  </a:lnTo>
                  <a:cubicBezTo>
                    <a:pt x="4814" y="7938"/>
                    <a:pt x="4656" y="8824"/>
                    <a:pt x="4117" y="9331"/>
                  </a:cubicBezTo>
                  <a:lnTo>
                    <a:pt x="4086" y="9363"/>
                  </a:lnTo>
                  <a:cubicBezTo>
                    <a:pt x="3991" y="9426"/>
                    <a:pt x="3927" y="9521"/>
                    <a:pt x="3864" y="9648"/>
                  </a:cubicBezTo>
                  <a:cubicBezTo>
                    <a:pt x="3832" y="9711"/>
                    <a:pt x="3832" y="9806"/>
                    <a:pt x="3832" y="9901"/>
                  </a:cubicBezTo>
                  <a:lnTo>
                    <a:pt x="3801" y="9933"/>
                  </a:lnTo>
                  <a:cubicBezTo>
                    <a:pt x="3769" y="10281"/>
                    <a:pt x="3611" y="10535"/>
                    <a:pt x="3294" y="10693"/>
                  </a:cubicBezTo>
                  <a:cubicBezTo>
                    <a:pt x="3041" y="10851"/>
                    <a:pt x="2756" y="10883"/>
                    <a:pt x="2471" y="10915"/>
                  </a:cubicBezTo>
                  <a:cubicBezTo>
                    <a:pt x="2344" y="10915"/>
                    <a:pt x="2186" y="10946"/>
                    <a:pt x="2059" y="10978"/>
                  </a:cubicBezTo>
                  <a:cubicBezTo>
                    <a:pt x="1996" y="10978"/>
                    <a:pt x="1901" y="11010"/>
                    <a:pt x="1837" y="11010"/>
                  </a:cubicBezTo>
                  <a:cubicBezTo>
                    <a:pt x="1711" y="11041"/>
                    <a:pt x="1584" y="11073"/>
                    <a:pt x="1426" y="11073"/>
                  </a:cubicBezTo>
                  <a:cubicBezTo>
                    <a:pt x="1383" y="11083"/>
                    <a:pt x="1330" y="11091"/>
                    <a:pt x="1273" y="11091"/>
                  </a:cubicBezTo>
                  <a:cubicBezTo>
                    <a:pt x="1158" y="11091"/>
                    <a:pt x="1024" y="11062"/>
                    <a:pt x="919" y="10978"/>
                  </a:cubicBezTo>
                  <a:cubicBezTo>
                    <a:pt x="729" y="10883"/>
                    <a:pt x="602" y="10630"/>
                    <a:pt x="539" y="10281"/>
                  </a:cubicBezTo>
                  <a:cubicBezTo>
                    <a:pt x="412" y="9331"/>
                    <a:pt x="349" y="8286"/>
                    <a:pt x="444" y="7083"/>
                  </a:cubicBezTo>
                  <a:cubicBezTo>
                    <a:pt x="444" y="6829"/>
                    <a:pt x="475" y="6608"/>
                    <a:pt x="602" y="6449"/>
                  </a:cubicBezTo>
                  <a:cubicBezTo>
                    <a:pt x="697" y="6291"/>
                    <a:pt x="887" y="6196"/>
                    <a:pt x="1045" y="6196"/>
                  </a:cubicBezTo>
                  <a:cubicBezTo>
                    <a:pt x="1235" y="6196"/>
                    <a:pt x="1426" y="6291"/>
                    <a:pt x="1521" y="6449"/>
                  </a:cubicBezTo>
                  <a:cubicBezTo>
                    <a:pt x="1543" y="6472"/>
                    <a:pt x="1597" y="6494"/>
                    <a:pt x="1649" y="6494"/>
                  </a:cubicBezTo>
                  <a:cubicBezTo>
                    <a:pt x="1671" y="6494"/>
                    <a:pt x="1692" y="6490"/>
                    <a:pt x="1711" y="6481"/>
                  </a:cubicBezTo>
                  <a:cubicBezTo>
                    <a:pt x="1742" y="6418"/>
                    <a:pt x="1774" y="6354"/>
                    <a:pt x="1742" y="6291"/>
                  </a:cubicBezTo>
                  <a:cubicBezTo>
                    <a:pt x="1584" y="6069"/>
                    <a:pt x="1330" y="5943"/>
                    <a:pt x="1045" y="5943"/>
                  </a:cubicBezTo>
                  <a:cubicBezTo>
                    <a:pt x="792" y="5943"/>
                    <a:pt x="539" y="6069"/>
                    <a:pt x="380" y="6291"/>
                  </a:cubicBezTo>
                  <a:cubicBezTo>
                    <a:pt x="222" y="6513"/>
                    <a:pt x="190" y="6798"/>
                    <a:pt x="190" y="7051"/>
                  </a:cubicBezTo>
                  <a:cubicBezTo>
                    <a:pt x="95" y="8286"/>
                    <a:pt x="159" y="9363"/>
                    <a:pt x="285" y="10313"/>
                  </a:cubicBezTo>
                  <a:cubicBezTo>
                    <a:pt x="380" y="10756"/>
                    <a:pt x="507" y="11041"/>
                    <a:pt x="760" y="11200"/>
                  </a:cubicBezTo>
                  <a:cubicBezTo>
                    <a:pt x="919" y="11295"/>
                    <a:pt x="1109" y="11358"/>
                    <a:pt x="1330" y="11358"/>
                  </a:cubicBezTo>
                  <a:cubicBezTo>
                    <a:pt x="1362" y="11358"/>
                    <a:pt x="1426" y="11358"/>
                    <a:pt x="1457" y="11326"/>
                  </a:cubicBezTo>
                  <a:cubicBezTo>
                    <a:pt x="1616" y="11326"/>
                    <a:pt x="1742" y="11295"/>
                    <a:pt x="1901" y="11263"/>
                  </a:cubicBezTo>
                  <a:cubicBezTo>
                    <a:pt x="1964" y="11231"/>
                    <a:pt x="2027" y="11231"/>
                    <a:pt x="2122" y="11200"/>
                  </a:cubicBezTo>
                  <a:cubicBezTo>
                    <a:pt x="2249" y="11168"/>
                    <a:pt x="2376" y="11168"/>
                    <a:pt x="2502" y="11168"/>
                  </a:cubicBezTo>
                  <a:cubicBezTo>
                    <a:pt x="2819" y="11136"/>
                    <a:pt x="3136" y="11073"/>
                    <a:pt x="3421" y="10915"/>
                  </a:cubicBezTo>
                  <a:cubicBezTo>
                    <a:pt x="3801" y="10725"/>
                    <a:pt x="4022" y="10376"/>
                    <a:pt x="4086" y="9965"/>
                  </a:cubicBezTo>
                  <a:lnTo>
                    <a:pt x="4086" y="9901"/>
                  </a:lnTo>
                  <a:cubicBezTo>
                    <a:pt x="4086" y="9838"/>
                    <a:pt x="4086" y="9775"/>
                    <a:pt x="4117" y="9743"/>
                  </a:cubicBezTo>
                  <a:cubicBezTo>
                    <a:pt x="4149" y="9679"/>
                    <a:pt x="4212" y="9616"/>
                    <a:pt x="4276" y="9553"/>
                  </a:cubicBezTo>
                  <a:lnTo>
                    <a:pt x="4307" y="9521"/>
                  </a:lnTo>
                  <a:cubicBezTo>
                    <a:pt x="4909" y="8919"/>
                    <a:pt x="5131" y="7906"/>
                    <a:pt x="4751" y="7146"/>
                  </a:cubicBezTo>
                  <a:lnTo>
                    <a:pt x="4719" y="7051"/>
                  </a:lnTo>
                  <a:cubicBezTo>
                    <a:pt x="4656" y="6956"/>
                    <a:pt x="4624" y="6861"/>
                    <a:pt x="4624" y="6798"/>
                  </a:cubicBezTo>
                  <a:cubicBezTo>
                    <a:pt x="4561" y="6576"/>
                    <a:pt x="4687" y="6354"/>
                    <a:pt x="4814" y="6101"/>
                  </a:cubicBezTo>
                  <a:cubicBezTo>
                    <a:pt x="4941" y="5911"/>
                    <a:pt x="5036" y="5689"/>
                    <a:pt x="5067" y="5436"/>
                  </a:cubicBezTo>
                  <a:cubicBezTo>
                    <a:pt x="5099" y="4834"/>
                    <a:pt x="4814" y="4201"/>
                    <a:pt x="4276" y="3726"/>
                  </a:cubicBezTo>
                  <a:cubicBezTo>
                    <a:pt x="4212" y="3694"/>
                    <a:pt x="4181" y="3662"/>
                    <a:pt x="4149" y="3631"/>
                  </a:cubicBezTo>
                  <a:cubicBezTo>
                    <a:pt x="4149" y="3631"/>
                    <a:pt x="4117" y="3631"/>
                    <a:pt x="4117" y="3599"/>
                  </a:cubicBezTo>
                  <a:cubicBezTo>
                    <a:pt x="4149" y="3567"/>
                    <a:pt x="4181" y="3536"/>
                    <a:pt x="4212" y="3472"/>
                  </a:cubicBezTo>
                  <a:cubicBezTo>
                    <a:pt x="4402" y="3124"/>
                    <a:pt x="4497" y="2744"/>
                    <a:pt x="4434" y="2364"/>
                  </a:cubicBezTo>
                  <a:cubicBezTo>
                    <a:pt x="4371" y="1889"/>
                    <a:pt x="4054" y="1477"/>
                    <a:pt x="3642" y="1319"/>
                  </a:cubicBezTo>
                  <a:cubicBezTo>
                    <a:pt x="3579" y="1287"/>
                    <a:pt x="3484" y="1287"/>
                    <a:pt x="3421" y="1256"/>
                  </a:cubicBezTo>
                  <a:cubicBezTo>
                    <a:pt x="3294" y="1224"/>
                    <a:pt x="3199" y="1192"/>
                    <a:pt x="3136" y="1161"/>
                  </a:cubicBezTo>
                  <a:cubicBezTo>
                    <a:pt x="2946" y="1066"/>
                    <a:pt x="2819" y="907"/>
                    <a:pt x="2692" y="749"/>
                  </a:cubicBezTo>
                  <a:cubicBezTo>
                    <a:pt x="2566" y="527"/>
                    <a:pt x="2376" y="306"/>
                    <a:pt x="2027" y="179"/>
                  </a:cubicBezTo>
                  <a:cubicBezTo>
                    <a:pt x="1706" y="80"/>
                    <a:pt x="1404" y="0"/>
                    <a:pt x="11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3"/>
            <p:cNvSpPr/>
            <p:nvPr/>
          </p:nvSpPr>
          <p:spPr>
            <a:xfrm>
              <a:off x="1462266" y="646010"/>
              <a:ext cx="103002" cy="36840"/>
            </a:xfrm>
            <a:custGeom>
              <a:avLst/>
              <a:gdLst/>
              <a:ahLst/>
              <a:cxnLst/>
              <a:rect l="l" t="t" r="r" b="b"/>
              <a:pathLst>
                <a:path w="3042" h="1088" extrusionOk="0">
                  <a:moveTo>
                    <a:pt x="1620" y="0"/>
                  </a:moveTo>
                  <a:cubicBezTo>
                    <a:pt x="1555" y="0"/>
                    <a:pt x="1491" y="4"/>
                    <a:pt x="1426" y="11"/>
                  </a:cubicBezTo>
                  <a:cubicBezTo>
                    <a:pt x="824" y="74"/>
                    <a:pt x="286" y="423"/>
                    <a:pt x="33" y="898"/>
                  </a:cubicBezTo>
                  <a:cubicBezTo>
                    <a:pt x="1" y="961"/>
                    <a:pt x="1" y="1056"/>
                    <a:pt x="64" y="1088"/>
                  </a:cubicBezTo>
                  <a:lnTo>
                    <a:pt x="128" y="1088"/>
                  </a:lnTo>
                  <a:cubicBezTo>
                    <a:pt x="191" y="1088"/>
                    <a:pt x="223" y="1088"/>
                    <a:pt x="254" y="1024"/>
                  </a:cubicBezTo>
                  <a:cubicBezTo>
                    <a:pt x="476" y="613"/>
                    <a:pt x="951" y="328"/>
                    <a:pt x="1458" y="264"/>
                  </a:cubicBezTo>
                  <a:cubicBezTo>
                    <a:pt x="1518" y="256"/>
                    <a:pt x="1580" y="252"/>
                    <a:pt x="1643" y="252"/>
                  </a:cubicBezTo>
                  <a:cubicBezTo>
                    <a:pt x="2067" y="252"/>
                    <a:pt x="2512" y="436"/>
                    <a:pt x="2788" y="739"/>
                  </a:cubicBezTo>
                  <a:cubicBezTo>
                    <a:pt x="2825" y="777"/>
                    <a:pt x="2873" y="792"/>
                    <a:pt x="2913" y="792"/>
                  </a:cubicBezTo>
                  <a:cubicBezTo>
                    <a:pt x="2941" y="792"/>
                    <a:pt x="2965" y="784"/>
                    <a:pt x="2978" y="771"/>
                  </a:cubicBezTo>
                  <a:cubicBezTo>
                    <a:pt x="3041" y="708"/>
                    <a:pt x="3041" y="644"/>
                    <a:pt x="2978" y="581"/>
                  </a:cubicBezTo>
                  <a:cubicBezTo>
                    <a:pt x="2641" y="216"/>
                    <a:pt x="2129" y="0"/>
                    <a:pt x="162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3"/>
            <p:cNvSpPr/>
            <p:nvPr/>
          </p:nvSpPr>
          <p:spPr>
            <a:xfrm>
              <a:off x="1455833" y="869791"/>
              <a:ext cx="47235" cy="25395"/>
            </a:xfrm>
            <a:custGeom>
              <a:avLst/>
              <a:gdLst/>
              <a:ahLst/>
              <a:cxnLst/>
              <a:rect l="l" t="t" r="r" b="b"/>
              <a:pathLst>
                <a:path w="1395" h="750" extrusionOk="0">
                  <a:moveTo>
                    <a:pt x="1243" y="0"/>
                  </a:moveTo>
                  <a:cubicBezTo>
                    <a:pt x="1200" y="0"/>
                    <a:pt x="1159" y="15"/>
                    <a:pt x="1141" y="53"/>
                  </a:cubicBezTo>
                  <a:cubicBezTo>
                    <a:pt x="975" y="328"/>
                    <a:pt x="642" y="508"/>
                    <a:pt x="307" y="508"/>
                  </a:cubicBezTo>
                  <a:cubicBezTo>
                    <a:pt x="258" y="508"/>
                    <a:pt x="208" y="504"/>
                    <a:pt x="159" y="496"/>
                  </a:cubicBezTo>
                  <a:cubicBezTo>
                    <a:pt x="142" y="490"/>
                    <a:pt x="125" y="487"/>
                    <a:pt x="110" y="487"/>
                  </a:cubicBezTo>
                  <a:cubicBezTo>
                    <a:pt x="43" y="487"/>
                    <a:pt x="1" y="539"/>
                    <a:pt x="1" y="591"/>
                  </a:cubicBezTo>
                  <a:cubicBezTo>
                    <a:pt x="1" y="654"/>
                    <a:pt x="32" y="749"/>
                    <a:pt x="96" y="749"/>
                  </a:cubicBezTo>
                  <a:lnTo>
                    <a:pt x="318" y="749"/>
                  </a:lnTo>
                  <a:cubicBezTo>
                    <a:pt x="729" y="749"/>
                    <a:pt x="1173" y="528"/>
                    <a:pt x="1363" y="211"/>
                  </a:cubicBezTo>
                  <a:cubicBezTo>
                    <a:pt x="1394" y="148"/>
                    <a:pt x="1394" y="53"/>
                    <a:pt x="1331" y="21"/>
                  </a:cubicBezTo>
                  <a:cubicBezTo>
                    <a:pt x="1305" y="8"/>
                    <a:pt x="1273" y="0"/>
                    <a:pt x="12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3"/>
            <p:cNvSpPr/>
            <p:nvPr/>
          </p:nvSpPr>
          <p:spPr>
            <a:xfrm>
              <a:off x="1438699" y="550931"/>
              <a:ext cx="38634" cy="31117"/>
            </a:xfrm>
            <a:custGeom>
              <a:avLst/>
              <a:gdLst/>
              <a:ahLst/>
              <a:cxnLst/>
              <a:rect l="l" t="t" r="r" b="b"/>
              <a:pathLst>
                <a:path w="1141" h="919" extrusionOk="0">
                  <a:moveTo>
                    <a:pt x="1014" y="1"/>
                  </a:moveTo>
                  <a:cubicBezTo>
                    <a:pt x="570" y="32"/>
                    <a:pt x="158" y="349"/>
                    <a:pt x="0" y="761"/>
                  </a:cubicBezTo>
                  <a:cubicBezTo>
                    <a:pt x="0" y="824"/>
                    <a:pt x="32" y="887"/>
                    <a:pt x="95" y="919"/>
                  </a:cubicBezTo>
                  <a:lnTo>
                    <a:pt x="127" y="919"/>
                  </a:lnTo>
                  <a:cubicBezTo>
                    <a:pt x="190" y="919"/>
                    <a:pt x="253" y="887"/>
                    <a:pt x="253" y="824"/>
                  </a:cubicBezTo>
                  <a:cubicBezTo>
                    <a:pt x="348" y="539"/>
                    <a:pt x="697" y="286"/>
                    <a:pt x="1045" y="254"/>
                  </a:cubicBezTo>
                  <a:cubicBezTo>
                    <a:pt x="1109" y="254"/>
                    <a:pt x="1140" y="191"/>
                    <a:pt x="1140" y="127"/>
                  </a:cubicBezTo>
                  <a:cubicBezTo>
                    <a:pt x="1140" y="64"/>
                    <a:pt x="1077" y="1"/>
                    <a:pt x="10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3"/>
            <p:cNvSpPr/>
            <p:nvPr/>
          </p:nvSpPr>
          <p:spPr>
            <a:xfrm>
              <a:off x="1454783" y="682410"/>
              <a:ext cx="82585" cy="48691"/>
            </a:xfrm>
            <a:custGeom>
              <a:avLst/>
              <a:gdLst/>
              <a:ahLst/>
              <a:cxnLst/>
              <a:rect l="l" t="t" r="r" b="b"/>
              <a:pathLst>
                <a:path w="2439" h="1438" extrusionOk="0">
                  <a:moveTo>
                    <a:pt x="2292" y="1"/>
                  </a:moveTo>
                  <a:cubicBezTo>
                    <a:pt x="2239" y="1"/>
                    <a:pt x="2185" y="37"/>
                    <a:pt x="2185" y="108"/>
                  </a:cubicBezTo>
                  <a:cubicBezTo>
                    <a:pt x="2090" y="424"/>
                    <a:pt x="1774" y="741"/>
                    <a:pt x="1394" y="931"/>
                  </a:cubicBezTo>
                  <a:cubicBezTo>
                    <a:pt x="1109" y="1090"/>
                    <a:pt x="729" y="1153"/>
                    <a:pt x="349" y="1153"/>
                  </a:cubicBezTo>
                  <a:cubicBezTo>
                    <a:pt x="327" y="1153"/>
                    <a:pt x="292" y="1139"/>
                    <a:pt x="262" y="1139"/>
                  </a:cubicBezTo>
                  <a:cubicBezTo>
                    <a:pt x="246" y="1139"/>
                    <a:pt x="232" y="1142"/>
                    <a:pt x="222" y="1153"/>
                  </a:cubicBezTo>
                  <a:lnTo>
                    <a:pt x="127" y="1153"/>
                  </a:lnTo>
                  <a:cubicBezTo>
                    <a:pt x="63" y="1185"/>
                    <a:pt x="0" y="1248"/>
                    <a:pt x="32" y="1311"/>
                  </a:cubicBezTo>
                  <a:cubicBezTo>
                    <a:pt x="32" y="1375"/>
                    <a:pt x="63" y="1406"/>
                    <a:pt x="127" y="1438"/>
                  </a:cubicBezTo>
                  <a:lnTo>
                    <a:pt x="285" y="1438"/>
                  </a:lnTo>
                  <a:cubicBezTo>
                    <a:pt x="760" y="1438"/>
                    <a:pt x="1172" y="1343"/>
                    <a:pt x="1520" y="1185"/>
                  </a:cubicBezTo>
                  <a:cubicBezTo>
                    <a:pt x="1964" y="963"/>
                    <a:pt x="2312" y="583"/>
                    <a:pt x="2439" y="171"/>
                  </a:cubicBezTo>
                  <a:cubicBezTo>
                    <a:pt x="2439" y="108"/>
                    <a:pt x="2407" y="13"/>
                    <a:pt x="2344" y="13"/>
                  </a:cubicBezTo>
                  <a:cubicBezTo>
                    <a:pt x="2328" y="5"/>
                    <a:pt x="2310" y="1"/>
                    <a:pt x="229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3"/>
            <p:cNvSpPr/>
            <p:nvPr/>
          </p:nvSpPr>
          <p:spPr>
            <a:xfrm>
              <a:off x="1477300" y="723042"/>
              <a:ext cx="64368" cy="26309"/>
            </a:xfrm>
            <a:custGeom>
              <a:avLst/>
              <a:gdLst/>
              <a:ahLst/>
              <a:cxnLst/>
              <a:rect l="l" t="t" r="r" b="b"/>
              <a:pathLst>
                <a:path w="1901" h="777" extrusionOk="0">
                  <a:moveTo>
                    <a:pt x="143" y="0"/>
                  </a:moveTo>
                  <a:cubicBezTo>
                    <a:pt x="111" y="0"/>
                    <a:pt x="79" y="16"/>
                    <a:pt x="64" y="48"/>
                  </a:cubicBezTo>
                  <a:cubicBezTo>
                    <a:pt x="0" y="80"/>
                    <a:pt x="0" y="175"/>
                    <a:pt x="64" y="238"/>
                  </a:cubicBezTo>
                  <a:cubicBezTo>
                    <a:pt x="380" y="586"/>
                    <a:pt x="887" y="776"/>
                    <a:pt x="1394" y="776"/>
                  </a:cubicBezTo>
                  <a:cubicBezTo>
                    <a:pt x="1520" y="776"/>
                    <a:pt x="1647" y="745"/>
                    <a:pt x="1774" y="713"/>
                  </a:cubicBezTo>
                  <a:cubicBezTo>
                    <a:pt x="1869" y="713"/>
                    <a:pt x="1900" y="650"/>
                    <a:pt x="1869" y="586"/>
                  </a:cubicBezTo>
                  <a:cubicBezTo>
                    <a:pt x="1869" y="491"/>
                    <a:pt x="1805" y="460"/>
                    <a:pt x="1742" y="460"/>
                  </a:cubicBezTo>
                  <a:cubicBezTo>
                    <a:pt x="1619" y="488"/>
                    <a:pt x="1493" y="503"/>
                    <a:pt x="1367" y="503"/>
                  </a:cubicBezTo>
                  <a:cubicBezTo>
                    <a:pt x="941" y="503"/>
                    <a:pt x="515" y="341"/>
                    <a:pt x="222" y="48"/>
                  </a:cubicBezTo>
                  <a:cubicBezTo>
                    <a:pt x="206" y="16"/>
                    <a:pt x="174" y="0"/>
                    <a:pt x="14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3"/>
            <p:cNvSpPr/>
            <p:nvPr/>
          </p:nvSpPr>
          <p:spPr>
            <a:xfrm>
              <a:off x="1453699" y="786631"/>
              <a:ext cx="54718" cy="38837"/>
            </a:xfrm>
            <a:custGeom>
              <a:avLst/>
              <a:gdLst/>
              <a:ahLst/>
              <a:cxnLst/>
              <a:rect l="l" t="t" r="r" b="b"/>
              <a:pathLst>
                <a:path w="1616" h="1147" extrusionOk="0">
                  <a:moveTo>
                    <a:pt x="249" y="1"/>
                  </a:moveTo>
                  <a:cubicBezTo>
                    <a:pt x="208" y="1"/>
                    <a:pt x="168" y="3"/>
                    <a:pt x="127" y="7"/>
                  </a:cubicBezTo>
                  <a:cubicBezTo>
                    <a:pt x="32" y="7"/>
                    <a:pt x="0" y="70"/>
                    <a:pt x="0" y="133"/>
                  </a:cubicBezTo>
                  <a:cubicBezTo>
                    <a:pt x="0" y="228"/>
                    <a:pt x="64" y="260"/>
                    <a:pt x="127" y="260"/>
                  </a:cubicBezTo>
                  <a:cubicBezTo>
                    <a:pt x="150" y="259"/>
                    <a:pt x="173" y="258"/>
                    <a:pt x="195" y="258"/>
                  </a:cubicBezTo>
                  <a:cubicBezTo>
                    <a:pt x="710" y="258"/>
                    <a:pt x="1211" y="597"/>
                    <a:pt x="1362" y="1052"/>
                  </a:cubicBezTo>
                  <a:cubicBezTo>
                    <a:pt x="1362" y="1083"/>
                    <a:pt x="1426" y="1147"/>
                    <a:pt x="1489" y="1147"/>
                  </a:cubicBezTo>
                  <a:cubicBezTo>
                    <a:pt x="1489" y="1147"/>
                    <a:pt x="1489" y="1147"/>
                    <a:pt x="1521" y="1115"/>
                  </a:cubicBezTo>
                  <a:cubicBezTo>
                    <a:pt x="1584" y="1115"/>
                    <a:pt x="1616" y="1020"/>
                    <a:pt x="1616" y="957"/>
                  </a:cubicBezTo>
                  <a:cubicBezTo>
                    <a:pt x="1438" y="423"/>
                    <a:pt x="844" y="1"/>
                    <a:pt x="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3"/>
            <p:cNvSpPr/>
            <p:nvPr/>
          </p:nvSpPr>
          <p:spPr>
            <a:xfrm>
              <a:off x="1419399" y="816868"/>
              <a:ext cx="47201" cy="69718"/>
            </a:xfrm>
            <a:custGeom>
              <a:avLst/>
              <a:gdLst/>
              <a:ahLst/>
              <a:cxnLst/>
              <a:rect l="l" t="t" r="r" b="b"/>
              <a:pathLst>
                <a:path w="1394" h="2059" extrusionOk="0">
                  <a:moveTo>
                    <a:pt x="1267" y="0"/>
                  </a:moveTo>
                  <a:cubicBezTo>
                    <a:pt x="1013" y="0"/>
                    <a:pt x="760" y="127"/>
                    <a:pt x="570" y="380"/>
                  </a:cubicBezTo>
                  <a:cubicBezTo>
                    <a:pt x="63" y="950"/>
                    <a:pt x="0" y="1204"/>
                    <a:pt x="63" y="1932"/>
                  </a:cubicBezTo>
                  <a:cubicBezTo>
                    <a:pt x="63" y="1996"/>
                    <a:pt x="127" y="2059"/>
                    <a:pt x="190" y="2059"/>
                  </a:cubicBezTo>
                  <a:lnTo>
                    <a:pt x="222" y="2059"/>
                  </a:lnTo>
                  <a:cubicBezTo>
                    <a:pt x="285" y="2059"/>
                    <a:pt x="317" y="1996"/>
                    <a:pt x="317" y="1932"/>
                  </a:cubicBezTo>
                  <a:cubicBezTo>
                    <a:pt x="285" y="1267"/>
                    <a:pt x="317" y="1045"/>
                    <a:pt x="760" y="539"/>
                  </a:cubicBezTo>
                  <a:cubicBezTo>
                    <a:pt x="855" y="444"/>
                    <a:pt x="1045" y="285"/>
                    <a:pt x="1267" y="254"/>
                  </a:cubicBezTo>
                  <a:cubicBezTo>
                    <a:pt x="1330" y="254"/>
                    <a:pt x="1394" y="222"/>
                    <a:pt x="1394" y="127"/>
                  </a:cubicBezTo>
                  <a:cubicBezTo>
                    <a:pt x="1394" y="64"/>
                    <a:pt x="1330" y="0"/>
                    <a:pt x="12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3"/>
            <p:cNvSpPr/>
            <p:nvPr/>
          </p:nvSpPr>
          <p:spPr>
            <a:xfrm>
              <a:off x="1453699" y="570469"/>
              <a:ext cx="78318" cy="48047"/>
            </a:xfrm>
            <a:custGeom>
              <a:avLst/>
              <a:gdLst/>
              <a:ahLst/>
              <a:cxnLst/>
              <a:rect l="l" t="t" r="r" b="b"/>
              <a:pathLst>
                <a:path w="2313" h="1419" extrusionOk="0">
                  <a:moveTo>
                    <a:pt x="1588" y="0"/>
                  </a:moveTo>
                  <a:cubicBezTo>
                    <a:pt x="1341" y="0"/>
                    <a:pt x="1111" y="47"/>
                    <a:pt x="919" y="152"/>
                  </a:cubicBezTo>
                  <a:cubicBezTo>
                    <a:pt x="444" y="405"/>
                    <a:pt x="191" y="880"/>
                    <a:pt x="32" y="1229"/>
                  </a:cubicBezTo>
                  <a:cubicBezTo>
                    <a:pt x="0" y="1292"/>
                    <a:pt x="32" y="1387"/>
                    <a:pt x="95" y="1419"/>
                  </a:cubicBezTo>
                  <a:lnTo>
                    <a:pt x="159" y="1419"/>
                  </a:lnTo>
                  <a:cubicBezTo>
                    <a:pt x="191" y="1419"/>
                    <a:pt x="254" y="1387"/>
                    <a:pt x="254" y="1355"/>
                  </a:cubicBezTo>
                  <a:cubicBezTo>
                    <a:pt x="476" y="944"/>
                    <a:pt x="666" y="564"/>
                    <a:pt x="1046" y="374"/>
                  </a:cubicBezTo>
                  <a:cubicBezTo>
                    <a:pt x="1206" y="302"/>
                    <a:pt x="1406" y="261"/>
                    <a:pt x="1623" y="261"/>
                  </a:cubicBezTo>
                  <a:cubicBezTo>
                    <a:pt x="1793" y="261"/>
                    <a:pt x="1973" y="286"/>
                    <a:pt x="2154" y="342"/>
                  </a:cubicBezTo>
                  <a:cubicBezTo>
                    <a:pt x="2171" y="350"/>
                    <a:pt x="2188" y="354"/>
                    <a:pt x="2204" y="354"/>
                  </a:cubicBezTo>
                  <a:cubicBezTo>
                    <a:pt x="2249" y="354"/>
                    <a:pt x="2289" y="325"/>
                    <a:pt x="2312" y="279"/>
                  </a:cubicBezTo>
                  <a:cubicBezTo>
                    <a:pt x="2312" y="184"/>
                    <a:pt x="2281" y="120"/>
                    <a:pt x="2217" y="89"/>
                  </a:cubicBezTo>
                  <a:cubicBezTo>
                    <a:pt x="2004" y="32"/>
                    <a:pt x="1790" y="0"/>
                    <a:pt x="158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3"/>
            <p:cNvSpPr/>
            <p:nvPr/>
          </p:nvSpPr>
          <p:spPr>
            <a:xfrm>
              <a:off x="1525550" y="745660"/>
              <a:ext cx="43984" cy="46591"/>
            </a:xfrm>
            <a:custGeom>
              <a:avLst/>
              <a:gdLst/>
              <a:ahLst/>
              <a:cxnLst/>
              <a:rect l="l" t="t" r="r" b="b"/>
              <a:pathLst>
                <a:path w="1299" h="1376" extrusionOk="0">
                  <a:moveTo>
                    <a:pt x="1180" y="1"/>
                  </a:moveTo>
                  <a:cubicBezTo>
                    <a:pt x="1126" y="1"/>
                    <a:pt x="1069" y="30"/>
                    <a:pt x="1045" y="77"/>
                  </a:cubicBezTo>
                  <a:cubicBezTo>
                    <a:pt x="855" y="520"/>
                    <a:pt x="507" y="900"/>
                    <a:pt x="95" y="1122"/>
                  </a:cubicBezTo>
                  <a:cubicBezTo>
                    <a:pt x="32" y="1153"/>
                    <a:pt x="0" y="1248"/>
                    <a:pt x="32" y="1312"/>
                  </a:cubicBezTo>
                  <a:cubicBezTo>
                    <a:pt x="64" y="1343"/>
                    <a:pt x="95" y="1375"/>
                    <a:pt x="159" y="1375"/>
                  </a:cubicBezTo>
                  <a:cubicBezTo>
                    <a:pt x="159" y="1375"/>
                    <a:pt x="190" y="1375"/>
                    <a:pt x="222" y="1343"/>
                  </a:cubicBezTo>
                  <a:cubicBezTo>
                    <a:pt x="665" y="1090"/>
                    <a:pt x="1045" y="678"/>
                    <a:pt x="1299" y="203"/>
                  </a:cubicBezTo>
                  <a:cubicBezTo>
                    <a:pt x="1299" y="140"/>
                    <a:pt x="1299" y="45"/>
                    <a:pt x="1235" y="13"/>
                  </a:cubicBezTo>
                  <a:cubicBezTo>
                    <a:pt x="1218" y="5"/>
                    <a:pt x="1199" y="1"/>
                    <a:pt x="118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3"/>
            <p:cNvSpPr/>
            <p:nvPr/>
          </p:nvSpPr>
          <p:spPr>
            <a:xfrm>
              <a:off x="1519117" y="846191"/>
              <a:ext cx="39718" cy="24311"/>
            </a:xfrm>
            <a:custGeom>
              <a:avLst/>
              <a:gdLst/>
              <a:ahLst/>
              <a:cxnLst/>
              <a:rect l="l" t="t" r="r" b="b"/>
              <a:pathLst>
                <a:path w="1173" h="718" extrusionOk="0">
                  <a:moveTo>
                    <a:pt x="1046" y="0"/>
                  </a:moveTo>
                  <a:cubicBezTo>
                    <a:pt x="1009" y="0"/>
                    <a:pt x="969" y="16"/>
                    <a:pt x="950" y="53"/>
                  </a:cubicBezTo>
                  <a:cubicBezTo>
                    <a:pt x="760" y="274"/>
                    <a:pt x="444" y="433"/>
                    <a:pt x="127" y="433"/>
                  </a:cubicBezTo>
                  <a:cubicBezTo>
                    <a:pt x="64" y="465"/>
                    <a:pt x="0" y="496"/>
                    <a:pt x="0" y="591"/>
                  </a:cubicBezTo>
                  <a:cubicBezTo>
                    <a:pt x="32" y="655"/>
                    <a:pt x="95" y="718"/>
                    <a:pt x="159" y="718"/>
                  </a:cubicBezTo>
                  <a:cubicBezTo>
                    <a:pt x="539" y="686"/>
                    <a:pt x="919" y="496"/>
                    <a:pt x="1140" y="211"/>
                  </a:cubicBezTo>
                  <a:cubicBezTo>
                    <a:pt x="1172" y="148"/>
                    <a:pt x="1172" y="53"/>
                    <a:pt x="1109" y="21"/>
                  </a:cubicBezTo>
                  <a:cubicBezTo>
                    <a:pt x="1096" y="8"/>
                    <a:pt x="1072" y="0"/>
                    <a:pt x="104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3"/>
            <p:cNvSpPr/>
            <p:nvPr/>
          </p:nvSpPr>
          <p:spPr>
            <a:xfrm>
              <a:off x="1416182" y="679599"/>
              <a:ext cx="30034" cy="61151"/>
            </a:xfrm>
            <a:custGeom>
              <a:avLst/>
              <a:gdLst/>
              <a:ahLst/>
              <a:cxnLst/>
              <a:rect l="l" t="t" r="r" b="b"/>
              <a:pathLst>
                <a:path w="887" h="1806" extrusionOk="0">
                  <a:moveTo>
                    <a:pt x="127" y="1"/>
                  </a:moveTo>
                  <a:cubicBezTo>
                    <a:pt x="63" y="1"/>
                    <a:pt x="0" y="64"/>
                    <a:pt x="32" y="159"/>
                  </a:cubicBezTo>
                  <a:cubicBezTo>
                    <a:pt x="32" y="254"/>
                    <a:pt x="63" y="349"/>
                    <a:pt x="95" y="476"/>
                  </a:cubicBezTo>
                  <a:cubicBezTo>
                    <a:pt x="127" y="476"/>
                    <a:pt x="127" y="507"/>
                    <a:pt x="127" y="507"/>
                  </a:cubicBezTo>
                  <a:cubicBezTo>
                    <a:pt x="158" y="539"/>
                    <a:pt x="158" y="571"/>
                    <a:pt x="158" y="603"/>
                  </a:cubicBezTo>
                  <a:cubicBezTo>
                    <a:pt x="190" y="634"/>
                    <a:pt x="158" y="698"/>
                    <a:pt x="158" y="729"/>
                  </a:cubicBezTo>
                  <a:cubicBezTo>
                    <a:pt x="127" y="919"/>
                    <a:pt x="95" y="1141"/>
                    <a:pt x="158" y="1363"/>
                  </a:cubicBezTo>
                  <a:cubicBezTo>
                    <a:pt x="253" y="1584"/>
                    <a:pt x="475" y="1774"/>
                    <a:pt x="728" y="1806"/>
                  </a:cubicBezTo>
                  <a:lnTo>
                    <a:pt x="760" y="1806"/>
                  </a:lnTo>
                  <a:cubicBezTo>
                    <a:pt x="823" y="1806"/>
                    <a:pt x="887" y="1743"/>
                    <a:pt x="887" y="1679"/>
                  </a:cubicBezTo>
                  <a:cubicBezTo>
                    <a:pt x="887" y="1616"/>
                    <a:pt x="823" y="1553"/>
                    <a:pt x="760" y="1553"/>
                  </a:cubicBezTo>
                  <a:cubicBezTo>
                    <a:pt x="602" y="1553"/>
                    <a:pt x="443" y="1426"/>
                    <a:pt x="412" y="1268"/>
                  </a:cubicBezTo>
                  <a:cubicBezTo>
                    <a:pt x="348" y="1141"/>
                    <a:pt x="380" y="951"/>
                    <a:pt x="412" y="793"/>
                  </a:cubicBezTo>
                  <a:cubicBezTo>
                    <a:pt x="443" y="729"/>
                    <a:pt x="443" y="634"/>
                    <a:pt x="412" y="539"/>
                  </a:cubicBezTo>
                  <a:cubicBezTo>
                    <a:pt x="412" y="507"/>
                    <a:pt x="380" y="444"/>
                    <a:pt x="348" y="412"/>
                  </a:cubicBezTo>
                  <a:lnTo>
                    <a:pt x="348" y="349"/>
                  </a:lnTo>
                  <a:cubicBezTo>
                    <a:pt x="317" y="286"/>
                    <a:pt x="285" y="191"/>
                    <a:pt x="285" y="96"/>
                  </a:cubicBezTo>
                  <a:cubicBezTo>
                    <a:pt x="285" y="32"/>
                    <a:pt x="190" y="1"/>
                    <a:pt x="1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3"/>
            <p:cNvSpPr/>
            <p:nvPr/>
          </p:nvSpPr>
          <p:spPr>
            <a:xfrm>
              <a:off x="1107345" y="411530"/>
              <a:ext cx="621974" cy="623058"/>
            </a:xfrm>
            <a:custGeom>
              <a:avLst/>
              <a:gdLst/>
              <a:ahLst/>
              <a:cxnLst/>
              <a:rect l="l" t="t" r="r" b="b"/>
              <a:pathLst>
                <a:path w="18369" h="18401" extrusionOk="0">
                  <a:moveTo>
                    <a:pt x="9184" y="539"/>
                  </a:moveTo>
                  <a:cubicBezTo>
                    <a:pt x="13966" y="539"/>
                    <a:pt x="17862" y="4434"/>
                    <a:pt x="17862" y="9216"/>
                  </a:cubicBezTo>
                  <a:cubicBezTo>
                    <a:pt x="17862" y="13998"/>
                    <a:pt x="13966" y="17893"/>
                    <a:pt x="9184" y="17893"/>
                  </a:cubicBezTo>
                  <a:cubicBezTo>
                    <a:pt x="4402" y="17893"/>
                    <a:pt x="507" y="13998"/>
                    <a:pt x="507" y="9216"/>
                  </a:cubicBezTo>
                  <a:cubicBezTo>
                    <a:pt x="507" y="4434"/>
                    <a:pt x="4402" y="539"/>
                    <a:pt x="9184" y="539"/>
                  </a:cubicBezTo>
                  <a:close/>
                  <a:moveTo>
                    <a:pt x="9184" y="1"/>
                  </a:moveTo>
                  <a:cubicBezTo>
                    <a:pt x="4117" y="1"/>
                    <a:pt x="0" y="4149"/>
                    <a:pt x="0" y="9216"/>
                  </a:cubicBezTo>
                  <a:cubicBezTo>
                    <a:pt x="0" y="14283"/>
                    <a:pt x="4117" y="18400"/>
                    <a:pt x="9184" y="18400"/>
                  </a:cubicBezTo>
                  <a:cubicBezTo>
                    <a:pt x="14251" y="18400"/>
                    <a:pt x="18368" y="14283"/>
                    <a:pt x="18368" y="9216"/>
                  </a:cubicBezTo>
                  <a:cubicBezTo>
                    <a:pt x="18368" y="4149"/>
                    <a:pt x="14251" y="1"/>
                    <a:pt x="918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2" name="Google Shape;1802;p23"/>
          <p:cNvGrpSpPr/>
          <p:nvPr/>
        </p:nvGrpSpPr>
        <p:grpSpPr>
          <a:xfrm>
            <a:off x="1201904" y="2201024"/>
            <a:ext cx="575077" cy="576079"/>
            <a:chOff x="1107345" y="1926697"/>
            <a:chExt cx="621974" cy="623058"/>
          </a:xfrm>
        </p:grpSpPr>
        <p:sp>
          <p:nvSpPr>
            <p:cNvPr id="1803" name="Google Shape;1803;p23"/>
            <p:cNvSpPr/>
            <p:nvPr/>
          </p:nvSpPr>
          <p:spPr>
            <a:xfrm>
              <a:off x="1212413" y="2022758"/>
              <a:ext cx="427889" cy="427279"/>
            </a:xfrm>
            <a:custGeom>
              <a:avLst/>
              <a:gdLst/>
              <a:ahLst/>
              <a:cxnLst/>
              <a:rect l="l" t="t" r="r" b="b"/>
              <a:pathLst>
                <a:path w="12637" h="12619" extrusionOk="0">
                  <a:moveTo>
                    <a:pt x="4815" y="299"/>
                  </a:moveTo>
                  <a:lnTo>
                    <a:pt x="6303" y="1724"/>
                  </a:lnTo>
                  <a:cubicBezTo>
                    <a:pt x="6335" y="1724"/>
                    <a:pt x="6366" y="1756"/>
                    <a:pt x="6398" y="1756"/>
                  </a:cubicBezTo>
                  <a:lnTo>
                    <a:pt x="6525" y="1756"/>
                  </a:lnTo>
                  <a:cubicBezTo>
                    <a:pt x="6556" y="1756"/>
                    <a:pt x="6588" y="1756"/>
                    <a:pt x="6620" y="1724"/>
                  </a:cubicBezTo>
                  <a:lnTo>
                    <a:pt x="8235" y="426"/>
                  </a:lnTo>
                  <a:lnTo>
                    <a:pt x="9502" y="996"/>
                  </a:lnTo>
                  <a:lnTo>
                    <a:pt x="9565" y="3054"/>
                  </a:lnTo>
                  <a:cubicBezTo>
                    <a:pt x="9565" y="3086"/>
                    <a:pt x="9565" y="3117"/>
                    <a:pt x="9597" y="3149"/>
                  </a:cubicBezTo>
                  <a:lnTo>
                    <a:pt x="9692" y="3244"/>
                  </a:lnTo>
                  <a:cubicBezTo>
                    <a:pt x="9723" y="3276"/>
                    <a:pt x="9755" y="3276"/>
                    <a:pt x="9787" y="3276"/>
                  </a:cubicBezTo>
                  <a:lnTo>
                    <a:pt x="11845" y="3497"/>
                  </a:lnTo>
                  <a:lnTo>
                    <a:pt x="12320" y="4828"/>
                  </a:lnTo>
                  <a:lnTo>
                    <a:pt x="10990" y="6253"/>
                  </a:lnTo>
                  <a:cubicBezTo>
                    <a:pt x="10958" y="6284"/>
                    <a:pt x="10927" y="6284"/>
                    <a:pt x="10927" y="6316"/>
                  </a:cubicBezTo>
                  <a:lnTo>
                    <a:pt x="10927" y="6633"/>
                  </a:lnTo>
                  <a:cubicBezTo>
                    <a:pt x="10927" y="6664"/>
                    <a:pt x="10927" y="6696"/>
                    <a:pt x="10958" y="6696"/>
                  </a:cubicBezTo>
                  <a:lnTo>
                    <a:pt x="12194" y="8248"/>
                  </a:lnTo>
                  <a:lnTo>
                    <a:pt x="11623" y="9515"/>
                  </a:lnTo>
                  <a:lnTo>
                    <a:pt x="9660" y="9578"/>
                  </a:lnTo>
                  <a:cubicBezTo>
                    <a:pt x="9628" y="9578"/>
                    <a:pt x="9597" y="9578"/>
                    <a:pt x="9565" y="9610"/>
                  </a:cubicBezTo>
                  <a:lnTo>
                    <a:pt x="9343" y="9800"/>
                  </a:lnTo>
                  <a:cubicBezTo>
                    <a:pt x="9343" y="9831"/>
                    <a:pt x="9312" y="9863"/>
                    <a:pt x="9312" y="9895"/>
                  </a:cubicBezTo>
                  <a:lnTo>
                    <a:pt x="9122" y="11858"/>
                  </a:lnTo>
                  <a:lnTo>
                    <a:pt x="7792" y="12333"/>
                  </a:lnTo>
                  <a:lnTo>
                    <a:pt x="6366" y="10971"/>
                  </a:lnTo>
                  <a:cubicBezTo>
                    <a:pt x="6335" y="10971"/>
                    <a:pt x="6303" y="10940"/>
                    <a:pt x="6271" y="10940"/>
                  </a:cubicBezTo>
                  <a:lnTo>
                    <a:pt x="5986" y="10940"/>
                  </a:lnTo>
                  <a:cubicBezTo>
                    <a:pt x="5955" y="10940"/>
                    <a:pt x="5923" y="10940"/>
                    <a:pt x="5891" y="10971"/>
                  </a:cubicBezTo>
                  <a:lnTo>
                    <a:pt x="4371" y="12206"/>
                  </a:lnTo>
                  <a:lnTo>
                    <a:pt x="3105" y="11636"/>
                  </a:lnTo>
                  <a:lnTo>
                    <a:pt x="3041" y="9673"/>
                  </a:lnTo>
                  <a:cubicBezTo>
                    <a:pt x="3041" y="9641"/>
                    <a:pt x="3010" y="9610"/>
                    <a:pt x="3010" y="9578"/>
                  </a:cubicBezTo>
                  <a:lnTo>
                    <a:pt x="2819" y="9356"/>
                  </a:lnTo>
                  <a:cubicBezTo>
                    <a:pt x="2788" y="9356"/>
                    <a:pt x="2756" y="9325"/>
                    <a:pt x="2724" y="9325"/>
                  </a:cubicBezTo>
                  <a:lnTo>
                    <a:pt x="761" y="9135"/>
                  </a:lnTo>
                  <a:lnTo>
                    <a:pt x="286" y="7804"/>
                  </a:lnTo>
                  <a:lnTo>
                    <a:pt x="1616" y="6379"/>
                  </a:lnTo>
                  <a:cubicBezTo>
                    <a:pt x="1648" y="6348"/>
                    <a:pt x="1648" y="6316"/>
                    <a:pt x="1648" y="6284"/>
                  </a:cubicBezTo>
                  <a:lnTo>
                    <a:pt x="1679" y="5999"/>
                  </a:lnTo>
                  <a:cubicBezTo>
                    <a:pt x="1679" y="5968"/>
                    <a:pt x="1679" y="5936"/>
                    <a:pt x="1648" y="5936"/>
                  </a:cubicBezTo>
                  <a:lnTo>
                    <a:pt x="413" y="4384"/>
                  </a:lnTo>
                  <a:lnTo>
                    <a:pt x="983" y="3117"/>
                  </a:lnTo>
                  <a:lnTo>
                    <a:pt x="3073" y="3054"/>
                  </a:lnTo>
                  <a:cubicBezTo>
                    <a:pt x="3105" y="3054"/>
                    <a:pt x="3105" y="3022"/>
                    <a:pt x="3136" y="3022"/>
                  </a:cubicBezTo>
                  <a:lnTo>
                    <a:pt x="3231" y="2927"/>
                  </a:lnTo>
                  <a:cubicBezTo>
                    <a:pt x="3263" y="2896"/>
                    <a:pt x="3263" y="2864"/>
                    <a:pt x="3263" y="2832"/>
                  </a:cubicBezTo>
                  <a:lnTo>
                    <a:pt x="3485" y="774"/>
                  </a:lnTo>
                  <a:lnTo>
                    <a:pt x="4815" y="299"/>
                  </a:lnTo>
                  <a:close/>
                  <a:moveTo>
                    <a:pt x="4838" y="1"/>
                  </a:moveTo>
                  <a:cubicBezTo>
                    <a:pt x="4820" y="1"/>
                    <a:pt x="4802" y="5"/>
                    <a:pt x="4783" y="14"/>
                  </a:cubicBezTo>
                  <a:lnTo>
                    <a:pt x="3326" y="552"/>
                  </a:lnTo>
                  <a:cubicBezTo>
                    <a:pt x="3295" y="584"/>
                    <a:pt x="3263" y="616"/>
                    <a:pt x="3263" y="679"/>
                  </a:cubicBezTo>
                  <a:lnTo>
                    <a:pt x="3041" y="2769"/>
                  </a:lnTo>
                  <a:lnTo>
                    <a:pt x="3010" y="2801"/>
                  </a:lnTo>
                  <a:lnTo>
                    <a:pt x="888" y="2864"/>
                  </a:lnTo>
                  <a:cubicBezTo>
                    <a:pt x="856" y="2864"/>
                    <a:pt x="793" y="2896"/>
                    <a:pt x="793" y="2927"/>
                  </a:cubicBezTo>
                  <a:lnTo>
                    <a:pt x="128" y="4353"/>
                  </a:lnTo>
                  <a:cubicBezTo>
                    <a:pt x="128" y="4384"/>
                    <a:pt x="128" y="4448"/>
                    <a:pt x="159" y="4479"/>
                  </a:cubicBezTo>
                  <a:lnTo>
                    <a:pt x="1426" y="6031"/>
                  </a:lnTo>
                  <a:lnTo>
                    <a:pt x="1426" y="6221"/>
                  </a:lnTo>
                  <a:lnTo>
                    <a:pt x="33" y="7678"/>
                  </a:lnTo>
                  <a:cubicBezTo>
                    <a:pt x="1" y="7741"/>
                    <a:pt x="1" y="7773"/>
                    <a:pt x="1" y="7836"/>
                  </a:cubicBezTo>
                  <a:lnTo>
                    <a:pt x="571" y="9293"/>
                  </a:lnTo>
                  <a:cubicBezTo>
                    <a:pt x="571" y="9325"/>
                    <a:pt x="603" y="9356"/>
                    <a:pt x="666" y="9356"/>
                  </a:cubicBezTo>
                  <a:lnTo>
                    <a:pt x="2661" y="9578"/>
                  </a:lnTo>
                  <a:lnTo>
                    <a:pt x="2788" y="9705"/>
                  </a:lnTo>
                  <a:lnTo>
                    <a:pt x="2851" y="11731"/>
                  </a:lnTo>
                  <a:cubicBezTo>
                    <a:pt x="2851" y="11763"/>
                    <a:pt x="2883" y="11826"/>
                    <a:pt x="2915" y="11826"/>
                  </a:cubicBezTo>
                  <a:lnTo>
                    <a:pt x="4340" y="12491"/>
                  </a:lnTo>
                  <a:cubicBezTo>
                    <a:pt x="4371" y="12491"/>
                    <a:pt x="4435" y="12491"/>
                    <a:pt x="4466" y="12460"/>
                  </a:cubicBezTo>
                  <a:lnTo>
                    <a:pt x="6050" y="11193"/>
                  </a:lnTo>
                  <a:lnTo>
                    <a:pt x="6240" y="11193"/>
                  </a:lnTo>
                  <a:lnTo>
                    <a:pt x="7697" y="12586"/>
                  </a:lnTo>
                  <a:cubicBezTo>
                    <a:pt x="7697" y="12618"/>
                    <a:pt x="7728" y="12618"/>
                    <a:pt x="7760" y="12618"/>
                  </a:cubicBezTo>
                  <a:lnTo>
                    <a:pt x="7823" y="12618"/>
                  </a:lnTo>
                  <a:lnTo>
                    <a:pt x="9280" y="12080"/>
                  </a:lnTo>
                  <a:cubicBezTo>
                    <a:pt x="9343" y="12048"/>
                    <a:pt x="9375" y="12016"/>
                    <a:pt x="9375" y="11953"/>
                  </a:cubicBezTo>
                  <a:lnTo>
                    <a:pt x="9565" y="9958"/>
                  </a:lnTo>
                  <a:lnTo>
                    <a:pt x="9723" y="9831"/>
                  </a:lnTo>
                  <a:lnTo>
                    <a:pt x="11719" y="9768"/>
                  </a:lnTo>
                  <a:cubicBezTo>
                    <a:pt x="11782" y="9768"/>
                    <a:pt x="11814" y="9736"/>
                    <a:pt x="11845" y="9705"/>
                  </a:cubicBezTo>
                  <a:lnTo>
                    <a:pt x="12479" y="8279"/>
                  </a:lnTo>
                  <a:cubicBezTo>
                    <a:pt x="12510" y="8248"/>
                    <a:pt x="12510" y="8184"/>
                    <a:pt x="12479" y="8153"/>
                  </a:cubicBezTo>
                  <a:lnTo>
                    <a:pt x="11212" y="6569"/>
                  </a:lnTo>
                  <a:lnTo>
                    <a:pt x="11212" y="6379"/>
                  </a:lnTo>
                  <a:lnTo>
                    <a:pt x="12574" y="4923"/>
                  </a:lnTo>
                  <a:cubicBezTo>
                    <a:pt x="12605" y="4891"/>
                    <a:pt x="12637" y="4859"/>
                    <a:pt x="12605" y="4796"/>
                  </a:cubicBezTo>
                  <a:lnTo>
                    <a:pt x="12067" y="3339"/>
                  </a:lnTo>
                  <a:cubicBezTo>
                    <a:pt x="12035" y="3307"/>
                    <a:pt x="12004" y="3276"/>
                    <a:pt x="11972" y="3244"/>
                  </a:cubicBezTo>
                  <a:lnTo>
                    <a:pt x="9850" y="3022"/>
                  </a:lnTo>
                  <a:lnTo>
                    <a:pt x="9818" y="3022"/>
                  </a:lnTo>
                  <a:lnTo>
                    <a:pt x="9787" y="901"/>
                  </a:lnTo>
                  <a:cubicBezTo>
                    <a:pt x="9787" y="837"/>
                    <a:pt x="9755" y="806"/>
                    <a:pt x="9692" y="774"/>
                  </a:cubicBezTo>
                  <a:lnTo>
                    <a:pt x="8267" y="141"/>
                  </a:lnTo>
                  <a:cubicBezTo>
                    <a:pt x="8257" y="131"/>
                    <a:pt x="8245" y="127"/>
                    <a:pt x="8232" y="127"/>
                  </a:cubicBezTo>
                  <a:cubicBezTo>
                    <a:pt x="8201" y="127"/>
                    <a:pt x="8162" y="150"/>
                    <a:pt x="8140" y="172"/>
                  </a:cubicBezTo>
                  <a:lnTo>
                    <a:pt x="6493" y="1502"/>
                  </a:lnTo>
                  <a:lnTo>
                    <a:pt x="6461" y="1502"/>
                  </a:lnTo>
                  <a:lnTo>
                    <a:pt x="4941" y="46"/>
                  </a:lnTo>
                  <a:cubicBezTo>
                    <a:pt x="4919" y="23"/>
                    <a:pt x="4881" y="1"/>
                    <a:pt x="483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3"/>
            <p:cNvSpPr/>
            <p:nvPr/>
          </p:nvSpPr>
          <p:spPr>
            <a:xfrm>
              <a:off x="1327165" y="2140726"/>
              <a:ext cx="208070" cy="191343"/>
            </a:xfrm>
            <a:custGeom>
              <a:avLst/>
              <a:gdLst/>
              <a:ahLst/>
              <a:cxnLst/>
              <a:rect l="l" t="t" r="r" b="b"/>
              <a:pathLst>
                <a:path w="6145" h="5651" extrusionOk="0">
                  <a:moveTo>
                    <a:pt x="2914" y="267"/>
                  </a:moveTo>
                  <a:cubicBezTo>
                    <a:pt x="3294" y="267"/>
                    <a:pt x="3642" y="330"/>
                    <a:pt x="3991" y="489"/>
                  </a:cubicBezTo>
                  <a:cubicBezTo>
                    <a:pt x="5289" y="1059"/>
                    <a:pt x="5859" y="2610"/>
                    <a:pt x="5258" y="3909"/>
                  </a:cubicBezTo>
                  <a:cubicBezTo>
                    <a:pt x="4973" y="4510"/>
                    <a:pt x="4466" y="4986"/>
                    <a:pt x="3801" y="5239"/>
                  </a:cubicBezTo>
                  <a:cubicBezTo>
                    <a:pt x="3504" y="5343"/>
                    <a:pt x="3193" y="5398"/>
                    <a:pt x="2882" y="5398"/>
                  </a:cubicBezTo>
                  <a:cubicBezTo>
                    <a:pt x="2528" y="5398"/>
                    <a:pt x="2174" y="5327"/>
                    <a:pt x="1837" y="5176"/>
                  </a:cubicBezTo>
                  <a:cubicBezTo>
                    <a:pt x="1204" y="4890"/>
                    <a:pt x="729" y="4384"/>
                    <a:pt x="507" y="3719"/>
                  </a:cubicBezTo>
                  <a:cubicBezTo>
                    <a:pt x="254" y="3085"/>
                    <a:pt x="286" y="2389"/>
                    <a:pt x="571" y="1755"/>
                  </a:cubicBezTo>
                  <a:cubicBezTo>
                    <a:pt x="856" y="1122"/>
                    <a:pt x="1362" y="647"/>
                    <a:pt x="2027" y="425"/>
                  </a:cubicBezTo>
                  <a:cubicBezTo>
                    <a:pt x="2312" y="299"/>
                    <a:pt x="2629" y="267"/>
                    <a:pt x="2914" y="267"/>
                  </a:cubicBezTo>
                  <a:close/>
                  <a:moveTo>
                    <a:pt x="2924" y="0"/>
                  </a:moveTo>
                  <a:cubicBezTo>
                    <a:pt x="2588" y="0"/>
                    <a:pt x="2250" y="56"/>
                    <a:pt x="1932" y="172"/>
                  </a:cubicBezTo>
                  <a:cubicBezTo>
                    <a:pt x="1204" y="425"/>
                    <a:pt x="666" y="964"/>
                    <a:pt x="349" y="1660"/>
                  </a:cubicBezTo>
                  <a:cubicBezTo>
                    <a:pt x="32" y="2325"/>
                    <a:pt x="1" y="3117"/>
                    <a:pt x="254" y="3814"/>
                  </a:cubicBezTo>
                  <a:cubicBezTo>
                    <a:pt x="539" y="4510"/>
                    <a:pt x="1046" y="5081"/>
                    <a:pt x="1742" y="5397"/>
                  </a:cubicBezTo>
                  <a:cubicBezTo>
                    <a:pt x="2122" y="5587"/>
                    <a:pt x="2502" y="5651"/>
                    <a:pt x="2914" y="5651"/>
                  </a:cubicBezTo>
                  <a:cubicBezTo>
                    <a:pt x="3262" y="5651"/>
                    <a:pt x="3579" y="5587"/>
                    <a:pt x="3896" y="5492"/>
                  </a:cubicBezTo>
                  <a:cubicBezTo>
                    <a:pt x="4624" y="5207"/>
                    <a:pt x="5194" y="4700"/>
                    <a:pt x="5479" y="4004"/>
                  </a:cubicBezTo>
                  <a:cubicBezTo>
                    <a:pt x="6144" y="2579"/>
                    <a:pt x="5511" y="900"/>
                    <a:pt x="4086" y="235"/>
                  </a:cubicBezTo>
                  <a:cubicBezTo>
                    <a:pt x="3724" y="80"/>
                    <a:pt x="3325" y="0"/>
                    <a:pt x="29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3"/>
            <p:cNvSpPr/>
            <p:nvPr/>
          </p:nvSpPr>
          <p:spPr>
            <a:xfrm>
              <a:off x="1107345" y="1926697"/>
              <a:ext cx="621974" cy="623058"/>
            </a:xfrm>
            <a:custGeom>
              <a:avLst/>
              <a:gdLst/>
              <a:ahLst/>
              <a:cxnLst/>
              <a:rect l="l" t="t" r="r" b="b"/>
              <a:pathLst>
                <a:path w="18369" h="18401" extrusionOk="0">
                  <a:moveTo>
                    <a:pt x="9184" y="507"/>
                  </a:moveTo>
                  <a:cubicBezTo>
                    <a:pt x="13966" y="507"/>
                    <a:pt x="17862" y="4403"/>
                    <a:pt x="17862" y="9185"/>
                  </a:cubicBezTo>
                  <a:cubicBezTo>
                    <a:pt x="17862" y="13967"/>
                    <a:pt x="13966" y="17862"/>
                    <a:pt x="9184" y="17862"/>
                  </a:cubicBezTo>
                  <a:cubicBezTo>
                    <a:pt x="4402" y="17862"/>
                    <a:pt x="507" y="13967"/>
                    <a:pt x="507" y="9185"/>
                  </a:cubicBezTo>
                  <a:cubicBezTo>
                    <a:pt x="507" y="4403"/>
                    <a:pt x="4402" y="507"/>
                    <a:pt x="9184" y="507"/>
                  </a:cubicBezTo>
                  <a:close/>
                  <a:moveTo>
                    <a:pt x="9184" y="1"/>
                  </a:moveTo>
                  <a:cubicBezTo>
                    <a:pt x="4117" y="1"/>
                    <a:pt x="0" y="4118"/>
                    <a:pt x="0" y="9185"/>
                  </a:cubicBezTo>
                  <a:cubicBezTo>
                    <a:pt x="0" y="14252"/>
                    <a:pt x="4117" y="18400"/>
                    <a:pt x="9184" y="18400"/>
                  </a:cubicBezTo>
                  <a:cubicBezTo>
                    <a:pt x="14251" y="18400"/>
                    <a:pt x="18368" y="14252"/>
                    <a:pt x="18368" y="9185"/>
                  </a:cubicBezTo>
                  <a:cubicBezTo>
                    <a:pt x="18368" y="4118"/>
                    <a:pt x="14251" y="1"/>
                    <a:pt x="918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23"/>
          <p:cNvGrpSpPr/>
          <p:nvPr/>
        </p:nvGrpSpPr>
        <p:grpSpPr>
          <a:xfrm>
            <a:off x="1201904" y="3600977"/>
            <a:ext cx="575077" cy="576048"/>
            <a:chOff x="1107345" y="3440815"/>
            <a:chExt cx="621974" cy="623024"/>
          </a:xfrm>
        </p:grpSpPr>
        <p:sp>
          <p:nvSpPr>
            <p:cNvPr id="1807" name="Google Shape;1807;p23"/>
            <p:cNvSpPr/>
            <p:nvPr/>
          </p:nvSpPr>
          <p:spPr>
            <a:xfrm>
              <a:off x="1248880" y="3704584"/>
              <a:ext cx="264887" cy="182336"/>
            </a:xfrm>
            <a:custGeom>
              <a:avLst/>
              <a:gdLst/>
              <a:ahLst/>
              <a:cxnLst/>
              <a:rect l="l" t="t" r="r" b="b"/>
              <a:pathLst>
                <a:path w="7823" h="5385" extrusionOk="0">
                  <a:moveTo>
                    <a:pt x="1" y="1"/>
                  </a:moveTo>
                  <a:lnTo>
                    <a:pt x="1" y="5384"/>
                  </a:lnTo>
                  <a:lnTo>
                    <a:pt x="7823" y="5384"/>
                  </a:lnTo>
                  <a:lnTo>
                    <a:pt x="7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3"/>
            <p:cNvSpPr/>
            <p:nvPr/>
          </p:nvSpPr>
          <p:spPr>
            <a:xfrm>
              <a:off x="1244614" y="3700318"/>
              <a:ext cx="273453" cy="190903"/>
            </a:xfrm>
            <a:custGeom>
              <a:avLst/>
              <a:gdLst/>
              <a:ahLst/>
              <a:cxnLst/>
              <a:rect l="l" t="t" r="r" b="b"/>
              <a:pathLst>
                <a:path w="8076" h="5638" extrusionOk="0">
                  <a:moveTo>
                    <a:pt x="7822" y="253"/>
                  </a:moveTo>
                  <a:lnTo>
                    <a:pt x="7822" y="5384"/>
                  </a:lnTo>
                  <a:lnTo>
                    <a:pt x="253" y="5384"/>
                  </a:lnTo>
                  <a:lnTo>
                    <a:pt x="253" y="253"/>
                  </a:lnTo>
                  <a:close/>
                  <a:moveTo>
                    <a:pt x="127" y="0"/>
                  </a:moveTo>
                  <a:cubicBezTo>
                    <a:pt x="32" y="0"/>
                    <a:pt x="0" y="63"/>
                    <a:pt x="0" y="127"/>
                  </a:cubicBezTo>
                  <a:lnTo>
                    <a:pt x="0" y="5510"/>
                  </a:lnTo>
                  <a:cubicBezTo>
                    <a:pt x="0" y="5574"/>
                    <a:pt x="32" y="5637"/>
                    <a:pt x="127" y="5637"/>
                  </a:cubicBezTo>
                  <a:lnTo>
                    <a:pt x="7949" y="5637"/>
                  </a:lnTo>
                  <a:cubicBezTo>
                    <a:pt x="8012" y="5637"/>
                    <a:pt x="8076" y="5574"/>
                    <a:pt x="8076" y="5510"/>
                  </a:cubicBezTo>
                  <a:lnTo>
                    <a:pt x="8076" y="127"/>
                  </a:lnTo>
                  <a:cubicBezTo>
                    <a:pt x="8076" y="63"/>
                    <a:pt x="8012" y="0"/>
                    <a:pt x="794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3"/>
            <p:cNvSpPr/>
            <p:nvPr/>
          </p:nvSpPr>
          <p:spPr>
            <a:xfrm>
              <a:off x="1293914" y="3659550"/>
              <a:ext cx="264921" cy="182336"/>
            </a:xfrm>
            <a:custGeom>
              <a:avLst/>
              <a:gdLst/>
              <a:ahLst/>
              <a:cxnLst/>
              <a:rect l="l" t="t" r="r" b="b"/>
              <a:pathLst>
                <a:path w="7824" h="5385" extrusionOk="0">
                  <a:moveTo>
                    <a:pt x="1" y="1"/>
                  </a:moveTo>
                  <a:lnTo>
                    <a:pt x="1" y="5384"/>
                  </a:lnTo>
                  <a:lnTo>
                    <a:pt x="7823" y="5384"/>
                  </a:lnTo>
                  <a:lnTo>
                    <a:pt x="7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3"/>
            <p:cNvSpPr/>
            <p:nvPr/>
          </p:nvSpPr>
          <p:spPr>
            <a:xfrm>
              <a:off x="1289648" y="3655250"/>
              <a:ext cx="273453" cy="190937"/>
            </a:xfrm>
            <a:custGeom>
              <a:avLst/>
              <a:gdLst/>
              <a:ahLst/>
              <a:cxnLst/>
              <a:rect l="l" t="t" r="r" b="b"/>
              <a:pathLst>
                <a:path w="8076" h="5639" extrusionOk="0">
                  <a:moveTo>
                    <a:pt x="7822" y="254"/>
                  </a:moveTo>
                  <a:lnTo>
                    <a:pt x="7822" y="5385"/>
                  </a:lnTo>
                  <a:lnTo>
                    <a:pt x="253" y="5385"/>
                  </a:lnTo>
                  <a:lnTo>
                    <a:pt x="253" y="254"/>
                  </a:lnTo>
                  <a:close/>
                  <a:moveTo>
                    <a:pt x="127" y="1"/>
                  </a:moveTo>
                  <a:cubicBezTo>
                    <a:pt x="63" y="1"/>
                    <a:pt x="0" y="64"/>
                    <a:pt x="0" y="128"/>
                  </a:cubicBezTo>
                  <a:lnTo>
                    <a:pt x="0" y="5511"/>
                  </a:lnTo>
                  <a:cubicBezTo>
                    <a:pt x="0" y="5575"/>
                    <a:pt x="63" y="5638"/>
                    <a:pt x="127" y="5638"/>
                  </a:cubicBezTo>
                  <a:lnTo>
                    <a:pt x="7949" y="5638"/>
                  </a:lnTo>
                  <a:cubicBezTo>
                    <a:pt x="8044" y="5638"/>
                    <a:pt x="8076" y="5575"/>
                    <a:pt x="8076" y="5511"/>
                  </a:cubicBezTo>
                  <a:lnTo>
                    <a:pt x="8076" y="128"/>
                  </a:lnTo>
                  <a:cubicBezTo>
                    <a:pt x="8076" y="64"/>
                    <a:pt x="8044" y="1"/>
                    <a:pt x="79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3"/>
            <p:cNvSpPr/>
            <p:nvPr/>
          </p:nvSpPr>
          <p:spPr>
            <a:xfrm>
              <a:off x="1337898" y="3615600"/>
              <a:ext cx="265970" cy="182302"/>
            </a:xfrm>
            <a:custGeom>
              <a:avLst/>
              <a:gdLst/>
              <a:ahLst/>
              <a:cxnLst/>
              <a:rect l="l" t="t" r="r" b="b"/>
              <a:pathLst>
                <a:path w="7855" h="5384" extrusionOk="0">
                  <a:moveTo>
                    <a:pt x="0" y="0"/>
                  </a:moveTo>
                  <a:lnTo>
                    <a:pt x="0" y="5384"/>
                  </a:lnTo>
                  <a:lnTo>
                    <a:pt x="7854" y="5384"/>
                  </a:lnTo>
                  <a:lnTo>
                    <a:pt x="7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3"/>
            <p:cNvSpPr/>
            <p:nvPr/>
          </p:nvSpPr>
          <p:spPr>
            <a:xfrm>
              <a:off x="1333598" y="3611300"/>
              <a:ext cx="274537" cy="190903"/>
            </a:xfrm>
            <a:custGeom>
              <a:avLst/>
              <a:gdLst/>
              <a:ahLst/>
              <a:cxnLst/>
              <a:rect l="l" t="t" r="r" b="b"/>
              <a:pathLst>
                <a:path w="8108" h="5638" extrusionOk="0">
                  <a:moveTo>
                    <a:pt x="7823" y="254"/>
                  </a:moveTo>
                  <a:lnTo>
                    <a:pt x="7823" y="5384"/>
                  </a:lnTo>
                  <a:lnTo>
                    <a:pt x="254" y="5384"/>
                  </a:lnTo>
                  <a:lnTo>
                    <a:pt x="254" y="254"/>
                  </a:lnTo>
                  <a:close/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5511"/>
                  </a:lnTo>
                  <a:cubicBezTo>
                    <a:pt x="1" y="5574"/>
                    <a:pt x="64" y="5638"/>
                    <a:pt x="127" y="5638"/>
                  </a:cubicBezTo>
                  <a:lnTo>
                    <a:pt x="7981" y="5638"/>
                  </a:lnTo>
                  <a:cubicBezTo>
                    <a:pt x="8044" y="5638"/>
                    <a:pt x="8108" y="5574"/>
                    <a:pt x="8108" y="5511"/>
                  </a:cubicBezTo>
                  <a:lnTo>
                    <a:pt x="8108" y="127"/>
                  </a:lnTo>
                  <a:cubicBezTo>
                    <a:pt x="8108" y="64"/>
                    <a:pt x="8044" y="1"/>
                    <a:pt x="798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3"/>
            <p:cNvSpPr/>
            <p:nvPr/>
          </p:nvSpPr>
          <p:spPr>
            <a:xfrm>
              <a:off x="1107345" y="3440815"/>
              <a:ext cx="621974" cy="623024"/>
            </a:xfrm>
            <a:custGeom>
              <a:avLst/>
              <a:gdLst/>
              <a:ahLst/>
              <a:cxnLst/>
              <a:rect l="l" t="t" r="r" b="b"/>
              <a:pathLst>
                <a:path w="18369" h="18400" extrusionOk="0">
                  <a:moveTo>
                    <a:pt x="9184" y="539"/>
                  </a:moveTo>
                  <a:cubicBezTo>
                    <a:pt x="13966" y="539"/>
                    <a:pt x="17862" y="4434"/>
                    <a:pt x="17862" y="9216"/>
                  </a:cubicBezTo>
                  <a:cubicBezTo>
                    <a:pt x="17862" y="13998"/>
                    <a:pt x="13966" y="17893"/>
                    <a:pt x="9184" y="17893"/>
                  </a:cubicBezTo>
                  <a:cubicBezTo>
                    <a:pt x="4402" y="17893"/>
                    <a:pt x="507" y="13998"/>
                    <a:pt x="507" y="9216"/>
                  </a:cubicBezTo>
                  <a:cubicBezTo>
                    <a:pt x="507" y="4434"/>
                    <a:pt x="4402" y="539"/>
                    <a:pt x="9184" y="539"/>
                  </a:cubicBezTo>
                  <a:close/>
                  <a:moveTo>
                    <a:pt x="9184" y="0"/>
                  </a:moveTo>
                  <a:cubicBezTo>
                    <a:pt x="4117" y="0"/>
                    <a:pt x="0" y="4117"/>
                    <a:pt x="0" y="9216"/>
                  </a:cubicBezTo>
                  <a:cubicBezTo>
                    <a:pt x="0" y="14283"/>
                    <a:pt x="4117" y="18400"/>
                    <a:pt x="9184" y="18400"/>
                  </a:cubicBezTo>
                  <a:cubicBezTo>
                    <a:pt x="14251" y="18400"/>
                    <a:pt x="18368" y="14283"/>
                    <a:pt x="18368" y="9216"/>
                  </a:cubicBezTo>
                  <a:cubicBezTo>
                    <a:pt x="18368" y="4117"/>
                    <a:pt x="14251" y="0"/>
                    <a:pt x="918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" name="Google Shape;1814;p23"/>
          <p:cNvGrpSpPr/>
          <p:nvPr/>
        </p:nvGrpSpPr>
        <p:grpSpPr>
          <a:xfrm>
            <a:off x="7350195" y="800101"/>
            <a:ext cx="575077" cy="576079"/>
            <a:chOff x="7414685" y="411530"/>
            <a:chExt cx="621974" cy="623058"/>
          </a:xfrm>
        </p:grpSpPr>
        <p:sp>
          <p:nvSpPr>
            <p:cNvPr id="1815" name="Google Shape;1815;p23"/>
            <p:cNvSpPr/>
            <p:nvPr/>
          </p:nvSpPr>
          <p:spPr>
            <a:xfrm>
              <a:off x="7851102" y="715541"/>
              <a:ext cx="60101" cy="106185"/>
            </a:xfrm>
            <a:custGeom>
              <a:avLst/>
              <a:gdLst/>
              <a:ahLst/>
              <a:cxnLst/>
              <a:rect l="l" t="t" r="r" b="b"/>
              <a:pathLst>
                <a:path w="1775" h="3136" extrusionOk="0">
                  <a:moveTo>
                    <a:pt x="222" y="0"/>
                  </a:moveTo>
                  <a:cubicBezTo>
                    <a:pt x="159" y="0"/>
                    <a:pt x="96" y="63"/>
                    <a:pt x="96" y="127"/>
                  </a:cubicBezTo>
                  <a:cubicBezTo>
                    <a:pt x="96" y="190"/>
                    <a:pt x="159" y="253"/>
                    <a:pt x="222" y="253"/>
                  </a:cubicBezTo>
                  <a:cubicBezTo>
                    <a:pt x="951" y="253"/>
                    <a:pt x="1521" y="855"/>
                    <a:pt x="1521" y="1552"/>
                  </a:cubicBezTo>
                  <a:cubicBezTo>
                    <a:pt x="1521" y="2249"/>
                    <a:pt x="888" y="2882"/>
                    <a:pt x="159" y="2882"/>
                  </a:cubicBezTo>
                  <a:cubicBezTo>
                    <a:pt x="64" y="2882"/>
                    <a:pt x="1" y="2914"/>
                    <a:pt x="1" y="3009"/>
                  </a:cubicBezTo>
                  <a:cubicBezTo>
                    <a:pt x="1" y="3072"/>
                    <a:pt x="64" y="3135"/>
                    <a:pt x="159" y="3135"/>
                  </a:cubicBezTo>
                  <a:cubicBezTo>
                    <a:pt x="1046" y="3135"/>
                    <a:pt x="1774" y="2407"/>
                    <a:pt x="1774" y="1552"/>
                  </a:cubicBezTo>
                  <a:cubicBezTo>
                    <a:pt x="1774" y="697"/>
                    <a:pt x="1078" y="0"/>
                    <a:pt x="22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3"/>
            <p:cNvSpPr/>
            <p:nvPr/>
          </p:nvSpPr>
          <p:spPr>
            <a:xfrm>
              <a:off x="7544432" y="715541"/>
              <a:ext cx="60068" cy="106185"/>
            </a:xfrm>
            <a:custGeom>
              <a:avLst/>
              <a:gdLst/>
              <a:ahLst/>
              <a:cxnLst/>
              <a:rect l="l" t="t" r="r" b="b"/>
              <a:pathLst>
                <a:path w="1774" h="3136" extrusionOk="0">
                  <a:moveTo>
                    <a:pt x="1584" y="0"/>
                  </a:moveTo>
                  <a:cubicBezTo>
                    <a:pt x="729" y="0"/>
                    <a:pt x="0" y="697"/>
                    <a:pt x="0" y="1552"/>
                  </a:cubicBezTo>
                  <a:cubicBezTo>
                    <a:pt x="0" y="2407"/>
                    <a:pt x="761" y="3135"/>
                    <a:pt x="1647" y="3135"/>
                  </a:cubicBezTo>
                  <a:cubicBezTo>
                    <a:pt x="1711" y="3135"/>
                    <a:pt x="1774" y="3072"/>
                    <a:pt x="1774" y="3009"/>
                  </a:cubicBezTo>
                  <a:cubicBezTo>
                    <a:pt x="1774" y="2945"/>
                    <a:pt x="1711" y="2882"/>
                    <a:pt x="1647" y="2882"/>
                  </a:cubicBezTo>
                  <a:cubicBezTo>
                    <a:pt x="887" y="2882"/>
                    <a:pt x="285" y="2280"/>
                    <a:pt x="285" y="1552"/>
                  </a:cubicBezTo>
                  <a:cubicBezTo>
                    <a:pt x="285" y="855"/>
                    <a:pt x="856" y="253"/>
                    <a:pt x="1584" y="253"/>
                  </a:cubicBezTo>
                  <a:cubicBezTo>
                    <a:pt x="1647" y="253"/>
                    <a:pt x="1711" y="190"/>
                    <a:pt x="1711" y="127"/>
                  </a:cubicBezTo>
                  <a:cubicBezTo>
                    <a:pt x="1711" y="63"/>
                    <a:pt x="1647" y="0"/>
                    <a:pt x="158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3"/>
            <p:cNvSpPr/>
            <p:nvPr/>
          </p:nvSpPr>
          <p:spPr>
            <a:xfrm>
              <a:off x="7587333" y="710801"/>
              <a:ext cx="280970" cy="211727"/>
            </a:xfrm>
            <a:custGeom>
              <a:avLst/>
              <a:gdLst/>
              <a:ahLst/>
              <a:cxnLst/>
              <a:rect l="l" t="t" r="r" b="b"/>
              <a:pathLst>
                <a:path w="8298" h="6253" extrusionOk="0">
                  <a:moveTo>
                    <a:pt x="7999" y="1"/>
                  </a:moveTo>
                  <a:cubicBezTo>
                    <a:pt x="7983" y="1"/>
                    <a:pt x="7966" y="5"/>
                    <a:pt x="7949" y="13"/>
                  </a:cubicBezTo>
                  <a:cubicBezTo>
                    <a:pt x="7854" y="13"/>
                    <a:pt x="7822" y="108"/>
                    <a:pt x="7854" y="172"/>
                  </a:cubicBezTo>
                  <a:cubicBezTo>
                    <a:pt x="7981" y="615"/>
                    <a:pt x="8044" y="1058"/>
                    <a:pt x="8044" y="1534"/>
                  </a:cubicBezTo>
                  <a:cubicBezTo>
                    <a:pt x="8044" y="4004"/>
                    <a:pt x="6302" y="5999"/>
                    <a:pt x="4149" y="5999"/>
                  </a:cubicBezTo>
                  <a:cubicBezTo>
                    <a:pt x="1995" y="5999"/>
                    <a:pt x="254" y="4004"/>
                    <a:pt x="254" y="1534"/>
                  </a:cubicBezTo>
                  <a:cubicBezTo>
                    <a:pt x="254" y="1090"/>
                    <a:pt x="317" y="647"/>
                    <a:pt x="444" y="203"/>
                  </a:cubicBezTo>
                  <a:cubicBezTo>
                    <a:pt x="444" y="140"/>
                    <a:pt x="412" y="77"/>
                    <a:pt x="349" y="45"/>
                  </a:cubicBezTo>
                  <a:cubicBezTo>
                    <a:pt x="285" y="45"/>
                    <a:pt x="190" y="77"/>
                    <a:pt x="190" y="140"/>
                  </a:cubicBezTo>
                  <a:cubicBezTo>
                    <a:pt x="64" y="583"/>
                    <a:pt x="0" y="1058"/>
                    <a:pt x="0" y="1534"/>
                  </a:cubicBezTo>
                  <a:cubicBezTo>
                    <a:pt x="0" y="4130"/>
                    <a:pt x="1869" y="6252"/>
                    <a:pt x="4149" y="6252"/>
                  </a:cubicBezTo>
                  <a:cubicBezTo>
                    <a:pt x="6429" y="6252"/>
                    <a:pt x="8298" y="4130"/>
                    <a:pt x="8298" y="1534"/>
                  </a:cubicBezTo>
                  <a:cubicBezTo>
                    <a:pt x="8298" y="1058"/>
                    <a:pt x="8234" y="552"/>
                    <a:pt x="8107" y="77"/>
                  </a:cubicBezTo>
                  <a:cubicBezTo>
                    <a:pt x="8084" y="30"/>
                    <a:pt x="8044" y="1"/>
                    <a:pt x="79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3"/>
            <p:cNvSpPr/>
            <p:nvPr/>
          </p:nvSpPr>
          <p:spPr>
            <a:xfrm>
              <a:off x="7574466" y="550406"/>
              <a:ext cx="306704" cy="170519"/>
            </a:xfrm>
            <a:custGeom>
              <a:avLst/>
              <a:gdLst/>
              <a:ahLst/>
              <a:cxnLst/>
              <a:rect l="l" t="t" r="r" b="b"/>
              <a:pathLst>
                <a:path w="9058" h="5036" extrusionOk="0">
                  <a:moveTo>
                    <a:pt x="3389" y="0"/>
                  </a:moveTo>
                  <a:cubicBezTo>
                    <a:pt x="1552" y="380"/>
                    <a:pt x="222" y="2027"/>
                    <a:pt x="222" y="3895"/>
                  </a:cubicBezTo>
                  <a:lnTo>
                    <a:pt x="222" y="3990"/>
                  </a:lnTo>
                  <a:lnTo>
                    <a:pt x="127" y="3990"/>
                  </a:lnTo>
                  <a:cubicBezTo>
                    <a:pt x="32" y="3990"/>
                    <a:pt x="0" y="4054"/>
                    <a:pt x="0" y="4117"/>
                  </a:cubicBezTo>
                  <a:lnTo>
                    <a:pt x="0" y="4877"/>
                  </a:lnTo>
                  <a:cubicBezTo>
                    <a:pt x="0" y="4972"/>
                    <a:pt x="32" y="5035"/>
                    <a:pt x="127" y="5035"/>
                  </a:cubicBezTo>
                  <a:lnTo>
                    <a:pt x="8931" y="5035"/>
                  </a:lnTo>
                  <a:cubicBezTo>
                    <a:pt x="9026" y="5035"/>
                    <a:pt x="9058" y="4972"/>
                    <a:pt x="9058" y="4877"/>
                  </a:cubicBezTo>
                  <a:lnTo>
                    <a:pt x="9058" y="4117"/>
                  </a:lnTo>
                  <a:cubicBezTo>
                    <a:pt x="9058" y="4054"/>
                    <a:pt x="8994" y="3990"/>
                    <a:pt x="8931" y="3990"/>
                  </a:cubicBezTo>
                  <a:lnTo>
                    <a:pt x="8804" y="3990"/>
                  </a:lnTo>
                  <a:lnTo>
                    <a:pt x="8804" y="3895"/>
                  </a:lnTo>
                  <a:cubicBezTo>
                    <a:pt x="8804" y="1995"/>
                    <a:pt x="7474" y="348"/>
                    <a:pt x="5606" y="0"/>
                  </a:cubicBezTo>
                  <a:cubicBezTo>
                    <a:pt x="5542" y="0"/>
                    <a:pt x="5479" y="32"/>
                    <a:pt x="5447" y="95"/>
                  </a:cubicBezTo>
                  <a:cubicBezTo>
                    <a:pt x="5447" y="158"/>
                    <a:pt x="5479" y="253"/>
                    <a:pt x="5574" y="253"/>
                  </a:cubicBezTo>
                  <a:cubicBezTo>
                    <a:pt x="7284" y="602"/>
                    <a:pt x="8551" y="2122"/>
                    <a:pt x="8551" y="3895"/>
                  </a:cubicBezTo>
                  <a:lnTo>
                    <a:pt x="8551" y="4117"/>
                  </a:lnTo>
                  <a:cubicBezTo>
                    <a:pt x="8551" y="4180"/>
                    <a:pt x="8614" y="4244"/>
                    <a:pt x="8678" y="4244"/>
                  </a:cubicBezTo>
                  <a:lnTo>
                    <a:pt x="8804" y="4244"/>
                  </a:lnTo>
                  <a:lnTo>
                    <a:pt x="8804" y="4750"/>
                  </a:lnTo>
                  <a:lnTo>
                    <a:pt x="254" y="4750"/>
                  </a:lnTo>
                  <a:lnTo>
                    <a:pt x="254" y="4244"/>
                  </a:lnTo>
                  <a:lnTo>
                    <a:pt x="380" y="4244"/>
                  </a:lnTo>
                  <a:cubicBezTo>
                    <a:pt x="444" y="4244"/>
                    <a:pt x="507" y="4180"/>
                    <a:pt x="507" y="4117"/>
                  </a:cubicBezTo>
                  <a:lnTo>
                    <a:pt x="507" y="3895"/>
                  </a:lnTo>
                  <a:cubicBezTo>
                    <a:pt x="507" y="2154"/>
                    <a:pt x="1742" y="633"/>
                    <a:pt x="3452" y="253"/>
                  </a:cubicBezTo>
                  <a:cubicBezTo>
                    <a:pt x="3515" y="253"/>
                    <a:pt x="3547" y="190"/>
                    <a:pt x="3547" y="95"/>
                  </a:cubicBezTo>
                  <a:cubicBezTo>
                    <a:pt x="3515" y="32"/>
                    <a:pt x="3452" y="0"/>
                    <a:pt x="338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3"/>
            <p:cNvSpPr/>
            <p:nvPr/>
          </p:nvSpPr>
          <p:spPr>
            <a:xfrm>
              <a:off x="7583032" y="684424"/>
              <a:ext cx="289571" cy="8634"/>
            </a:xfrm>
            <a:custGeom>
              <a:avLst/>
              <a:gdLst/>
              <a:ahLst/>
              <a:cxnLst/>
              <a:rect l="l" t="t" r="r" b="b"/>
              <a:pathLst>
                <a:path w="8552" h="255" extrusionOk="0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191"/>
                    <a:pt x="64" y="254"/>
                    <a:pt x="127" y="254"/>
                  </a:cubicBezTo>
                  <a:lnTo>
                    <a:pt x="8425" y="254"/>
                  </a:lnTo>
                  <a:cubicBezTo>
                    <a:pt x="8488" y="254"/>
                    <a:pt x="8551" y="191"/>
                    <a:pt x="8551" y="127"/>
                  </a:cubicBezTo>
                  <a:cubicBezTo>
                    <a:pt x="8551" y="64"/>
                    <a:pt x="8488" y="1"/>
                    <a:pt x="8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3"/>
            <p:cNvSpPr/>
            <p:nvPr/>
          </p:nvSpPr>
          <p:spPr>
            <a:xfrm>
              <a:off x="7682750" y="523589"/>
              <a:ext cx="90101" cy="109402"/>
            </a:xfrm>
            <a:custGeom>
              <a:avLst/>
              <a:gdLst/>
              <a:ahLst/>
              <a:cxnLst/>
              <a:rect l="l" t="t" r="r" b="b"/>
              <a:pathLst>
                <a:path w="2661" h="3231" extrusionOk="0">
                  <a:moveTo>
                    <a:pt x="2376" y="285"/>
                  </a:moveTo>
                  <a:lnTo>
                    <a:pt x="1933" y="2946"/>
                  </a:lnTo>
                  <a:lnTo>
                    <a:pt x="602" y="2946"/>
                  </a:lnTo>
                  <a:lnTo>
                    <a:pt x="286" y="285"/>
                  </a:lnTo>
                  <a:close/>
                  <a:moveTo>
                    <a:pt x="127" y="0"/>
                  </a:moveTo>
                  <a:cubicBezTo>
                    <a:pt x="96" y="0"/>
                    <a:pt x="64" y="32"/>
                    <a:pt x="32" y="64"/>
                  </a:cubicBezTo>
                  <a:cubicBezTo>
                    <a:pt x="1" y="95"/>
                    <a:pt x="1" y="127"/>
                    <a:pt x="1" y="159"/>
                  </a:cubicBezTo>
                  <a:lnTo>
                    <a:pt x="349" y="3104"/>
                  </a:lnTo>
                  <a:cubicBezTo>
                    <a:pt x="381" y="3167"/>
                    <a:pt x="412" y="3231"/>
                    <a:pt x="476" y="3231"/>
                  </a:cubicBezTo>
                  <a:lnTo>
                    <a:pt x="2059" y="3231"/>
                  </a:lnTo>
                  <a:cubicBezTo>
                    <a:pt x="2123" y="3231"/>
                    <a:pt x="2186" y="3167"/>
                    <a:pt x="2186" y="3104"/>
                  </a:cubicBezTo>
                  <a:lnTo>
                    <a:pt x="2629" y="159"/>
                  </a:lnTo>
                  <a:cubicBezTo>
                    <a:pt x="2661" y="127"/>
                    <a:pt x="2629" y="95"/>
                    <a:pt x="2598" y="64"/>
                  </a:cubicBezTo>
                  <a:cubicBezTo>
                    <a:pt x="2598" y="32"/>
                    <a:pt x="2566" y="0"/>
                    <a:pt x="25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3"/>
            <p:cNvSpPr/>
            <p:nvPr/>
          </p:nvSpPr>
          <p:spPr>
            <a:xfrm>
              <a:off x="7764251" y="524131"/>
              <a:ext cx="57934" cy="58476"/>
            </a:xfrm>
            <a:custGeom>
              <a:avLst/>
              <a:gdLst/>
              <a:ahLst/>
              <a:cxnLst/>
              <a:rect l="l" t="t" r="r" b="b"/>
              <a:pathLst>
                <a:path w="1711" h="1727" extrusionOk="0">
                  <a:moveTo>
                    <a:pt x="147" y="0"/>
                  </a:moveTo>
                  <a:cubicBezTo>
                    <a:pt x="111" y="0"/>
                    <a:pt x="80" y="16"/>
                    <a:pt x="64" y="48"/>
                  </a:cubicBezTo>
                  <a:cubicBezTo>
                    <a:pt x="1" y="79"/>
                    <a:pt x="1" y="174"/>
                    <a:pt x="64" y="206"/>
                  </a:cubicBezTo>
                  <a:lnTo>
                    <a:pt x="1489" y="1694"/>
                  </a:lnTo>
                  <a:cubicBezTo>
                    <a:pt x="1521" y="1726"/>
                    <a:pt x="1552" y="1726"/>
                    <a:pt x="1584" y="1726"/>
                  </a:cubicBezTo>
                  <a:cubicBezTo>
                    <a:pt x="1616" y="1726"/>
                    <a:pt x="1647" y="1726"/>
                    <a:pt x="1679" y="1694"/>
                  </a:cubicBezTo>
                  <a:cubicBezTo>
                    <a:pt x="1711" y="1663"/>
                    <a:pt x="1711" y="1568"/>
                    <a:pt x="1679" y="1504"/>
                  </a:cubicBezTo>
                  <a:lnTo>
                    <a:pt x="254" y="48"/>
                  </a:lnTo>
                  <a:cubicBezTo>
                    <a:pt x="222" y="16"/>
                    <a:pt x="183" y="0"/>
                    <a:pt x="1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3"/>
            <p:cNvSpPr/>
            <p:nvPr/>
          </p:nvSpPr>
          <p:spPr>
            <a:xfrm>
              <a:off x="7633416" y="524131"/>
              <a:ext cx="57968" cy="58476"/>
            </a:xfrm>
            <a:custGeom>
              <a:avLst/>
              <a:gdLst/>
              <a:ahLst/>
              <a:cxnLst/>
              <a:rect l="l" t="t" r="r" b="b"/>
              <a:pathLst>
                <a:path w="1712" h="1727" extrusionOk="0">
                  <a:moveTo>
                    <a:pt x="1569" y="0"/>
                  </a:moveTo>
                  <a:cubicBezTo>
                    <a:pt x="1537" y="0"/>
                    <a:pt x="1505" y="16"/>
                    <a:pt x="1489" y="48"/>
                  </a:cubicBezTo>
                  <a:lnTo>
                    <a:pt x="33" y="1504"/>
                  </a:lnTo>
                  <a:cubicBezTo>
                    <a:pt x="1" y="1568"/>
                    <a:pt x="1" y="1631"/>
                    <a:pt x="33" y="1694"/>
                  </a:cubicBezTo>
                  <a:cubicBezTo>
                    <a:pt x="64" y="1726"/>
                    <a:pt x="96" y="1726"/>
                    <a:pt x="128" y="1726"/>
                  </a:cubicBezTo>
                  <a:cubicBezTo>
                    <a:pt x="159" y="1726"/>
                    <a:pt x="191" y="1726"/>
                    <a:pt x="223" y="1694"/>
                  </a:cubicBezTo>
                  <a:lnTo>
                    <a:pt x="1648" y="206"/>
                  </a:lnTo>
                  <a:cubicBezTo>
                    <a:pt x="1711" y="174"/>
                    <a:pt x="1711" y="79"/>
                    <a:pt x="1648" y="48"/>
                  </a:cubicBezTo>
                  <a:cubicBezTo>
                    <a:pt x="1632" y="16"/>
                    <a:pt x="1600" y="0"/>
                    <a:pt x="156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3"/>
            <p:cNvSpPr/>
            <p:nvPr/>
          </p:nvSpPr>
          <p:spPr>
            <a:xfrm>
              <a:off x="7599116" y="668340"/>
              <a:ext cx="248803" cy="9684"/>
            </a:xfrm>
            <a:custGeom>
              <a:avLst/>
              <a:gdLst/>
              <a:ahLst/>
              <a:cxnLst/>
              <a:rect l="l" t="t" r="r" b="b"/>
              <a:pathLst>
                <a:path w="7348" h="286" extrusionOk="0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222"/>
                    <a:pt x="64" y="286"/>
                    <a:pt x="127" y="286"/>
                  </a:cubicBezTo>
                  <a:lnTo>
                    <a:pt x="7221" y="286"/>
                  </a:lnTo>
                  <a:cubicBezTo>
                    <a:pt x="7284" y="286"/>
                    <a:pt x="7348" y="222"/>
                    <a:pt x="7348" y="127"/>
                  </a:cubicBezTo>
                  <a:cubicBezTo>
                    <a:pt x="7348" y="64"/>
                    <a:pt x="7284" y="1"/>
                    <a:pt x="722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3"/>
            <p:cNvSpPr/>
            <p:nvPr/>
          </p:nvSpPr>
          <p:spPr>
            <a:xfrm>
              <a:off x="7647366" y="741275"/>
              <a:ext cx="47235" cy="52551"/>
            </a:xfrm>
            <a:custGeom>
              <a:avLst/>
              <a:gdLst/>
              <a:ahLst/>
              <a:cxnLst/>
              <a:rect l="l" t="t" r="r" b="b"/>
              <a:pathLst>
                <a:path w="1395" h="1552" extrusionOk="0">
                  <a:moveTo>
                    <a:pt x="697" y="0"/>
                  </a:moveTo>
                  <a:cubicBezTo>
                    <a:pt x="317" y="0"/>
                    <a:pt x="1" y="349"/>
                    <a:pt x="1" y="760"/>
                  </a:cubicBezTo>
                  <a:cubicBezTo>
                    <a:pt x="1" y="1204"/>
                    <a:pt x="317" y="1552"/>
                    <a:pt x="697" y="1552"/>
                  </a:cubicBezTo>
                  <a:cubicBezTo>
                    <a:pt x="1077" y="1552"/>
                    <a:pt x="1394" y="1204"/>
                    <a:pt x="1394" y="760"/>
                  </a:cubicBezTo>
                  <a:cubicBezTo>
                    <a:pt x="1394" y="349"/>
                    <a:pt x="1077" y="0"/>
                    <a:pt x="69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3"/>
            <p:cNvSpPr/>
            <p:nvPr/>
          </p:nvSpPr>
          <p:spPr>
            <a:xfrm>
              <a:off x="7756734" y="741275"/>
              <a:ext cx="47235" cy="52551"/>
            </a:xfrm>
            <a:custGeom>
              <a:avLst/>
              <a:gdLst/>
              <a:ahLst/>
              <a:cxnLst/>
              <a:rect l="l" t="t" r="r" b="b"/>
              <a:pathLst>
                <a:path w="1395" h="1552" extrusionOk="0">
                  <a:moveTo>
                    <a:pt x="698" y="0"/>
                  </a:moveTo>
                  <a:cubicBezTo>
                    <a:pt x="318" y="0"/>
                    <a:pt x="1" y="349"/>
                    <a:pt x="1" y="760"/>
                  </a:cubicBezTo>
                  <a:cubicBezTo>
                    <a:pt x="1" y="1204"/>
                    <a:pt x="318" y="1552"/>
                    <a:pt x="698" y="1552"/>
                  </a:cubicBezTo>
                  <a:cubicBezTo>
                    <a:pt x="1078" y="1552"/>
                    <a:pt x="1394" y="1204"/>
                    <a:pt x="1394" y="760"/>
                  </a:cubicBezTo>
                  <a:cubicBezTo>
                    <a:pt x="1394" y="349"/>
                    <a:pt x="1078" y="0"/>
                    <a:pt x="6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3"/>
            <p:cNvSpPr/>
            <p:nvPr/>
          </p:nvSpPr>
          <p:spPr>
            <a:xfrm>
              <a:off x="7414685" y="411530"/>
              <a:ext cx="621974" cy="623058"/>
            </a:xfrm>
            <a:custGeom>
              <a:avLst/>
              <a:gdLst/>
              <a:ahLst/>
              <a:cxnLst/>
              <a:rect l="l" t="t" r="r" b="b"/>
              <a:pathLst>
                <a:path w="18369" h="18401" extrusionOk="0">
                  <a:moveTo>
                    <a:pt x="9185" y="539"/>
                  </a:moveTo>
                  <a:cubicBezTo>
                    <a:pt x="13967" y="539"/>
                    <a:pt x="17862" y="4434"/>
                    <a:pt x="17862" y="9216"/>
                  </a:cubicBezTo>
                  <a:cubicBezTo>
                    <a:pt x="17862" y="13998"/>
                    <a:pt x="13967" y="17893"/>
                    <a:pt x="9185" y="17893"/>
                  </a:cubicBezTo>
                  <a:cubicBezTo>
                    <a:pt x="4403" y="17893"/>
                    <a:pt x="508" y="13998"/>
                    <a:pt x="508" y="9216"/>
                  </a:cubicBezTo>
                  <a:cubicBezTo>
                    <a:pt x="508" y="4434"/>
                    <a:pt x="4403" y="539"/>
                    <a:pt x="9185" y="539"/>
                  </a:cubicBezTo>
                  <a:close/>
                  <a:moveTo>
                    <a:pt x="9185" y="1"/>
                  </a:moveTo>
                  <a:cubicBezTo>
                    <a:pt x="4118" y="1"/>
                    <a:pt x="1" y="4149"/>
                    <a:pt x="1" y="9216"/>
                  </a:cubicBezTo>
                  <a:cubicBezTo>
                    <a:pt x="1" y="14283"/>
                    <a:pt x="4118" y="18400"/>
                    <a:pt x="9185" y="18400"/>
                  </a:cubicBezTo>
                  <a:cubicBezTo>
                    <a:pt x="14252" y="18400"/>
                    <a:pt x="18369" y="14283"/>
                    <a:pt x="18369" y="9216"/>
                  </a:cubicBezTo>
                  <a:cubicBezTo>
                    <a:pt x="18369" y="4149"/>
                    <a:pt x="14252" y="1"/>
                    <a:pt x="918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7" name="Google Shape;1827;p23"/>
          <p:cNvGrpSpPr/>
          <p:nvPr/>
        </p:nvGrpSpPr>
        <p:grpSpPr>
          <a:xfrm>
            <a:off x="7350195" y="2201024"/>
            <a:ext cx="575077" cy="576079"/>
            <a:chOff x="7414685" y="1926697"/>
            <a:chExt cx="621974" cy="623058"/>
          </a:xfrm>
        </p:grpSpPr>
        <p:sp>
          <p:nvSpPr>
            <p:cNvPr id="1828" name="Google Shape;1828;p23"/>
            <p:cNvSpPr/>
            <p:nvPr/>
          </p:nvSpPr>
          <p:spPr>
            <a:xfrm>
              <a:off x="7551953" y="2088616"/>
              <a:ext cx="347471" cy="298137"/>
            </a:xfrm>
            <a:custGeom>
              <a:avLst/>
              <a:gdLst/>
              <a:ahLst/>
              <a:cxnLst/>
              <a:rect l="l" t="t" r="r" b="b"/>
              <a:pathLst>
                <a:path w="10262" h="8805" extrusionOk="0">
                  <a:moveTo>
                    <a:pt x="9976" y="286"/>
                  </a:moveTo>
                  <a:lnTo>
                    <a:pt x="10008" y="8520"/>
                  </a:lnTo>
                  <a:cubicBezTo>
                    <a:pt x="7043" y="8507"/>
                    <a:pt x="4959" y="8499"/>
                    <a:pt x="3494" y="8499"/>
                  </a:cubicBezTo>
                  <a:cubicBezTo>
                    <a:pt x="1422" y="8499"/>
                    <a:pt x="588" y="8514"/>
                    <a:pt x="254" y="8551"/>
                  </a:cubicBezTo>
                  <a:lnTo>
                    <a:pt x="254" y="286"/>
                  </a:lnTo>
                  <a:close/>
                  <a:moveTo>
                    <a:pt x="127" y="1"/>
                  </a:moveTo>
                  <a:cubicBezTo>
                    <a:pt x="64" y="1"/>
                    <a:pt x="0" y="64"/>
                    <a:pt x="0" y="127"/>
                  </a:cubicBezTo>
                  <a:lnTo>
                    <a:pt x="0" y="8678"/>
                  </a:lnTo>
                  <a:cubicBezTo>
                    <a:pt x="0" y="8710"/>
                    <a:pt x="0" y="8741"/>
                    <a:pt x="32" y="8773"/>
                  </a:cubicBezTo>
                  <a:cubicBezTo>
                    <a:pt x="64" y="8805"/>
                    <a:pt x="95" y="8805"/>
                    <a:pt x="127" y="8805"/>
                  </a:cubicBezTo>
                  <a:lnTo>
                    <a:pt x="190" y="8805"/>
                  </a:lnTo>
                  <a:cubicBezTo>
                    <a:pt x="450" y="8768"/>
                    <a:pt x="2514" y="8752"/>
                    <a:pt x="4943" y="8752"/>
                  </a:cubicBezTo>
                  <a:cubicBezTo>
                    <a:pt x="6660" y="8752"/>
                    <a:pt x="8560" y="8760"/>
                    <a:pt x="10135" y="8773"/>
                  </a:cubicBezTo>
                  <a:cubicBezTo>
                    <a:pt x="10166" y="8773"/>
                    <a:pt x="10198" y="8741"/>
                    <a:pt x="10230" y="8710"/>
                  </a:cubicBezTo>
                  <a:cubicBezTo>
                    <a:pt x="10261" y="8710"/>
                    <a:pt x="10261" y="8678"/>
                    <a:pt x="10261" y="8646"/>
                  </a:cubicBezTo>
                  <a:lnTo>
                    <a:pt x="10261" y="127"/>
                  </a:lnTo>
                  <a:cubicBezTo>
                    <a:pt x="10261" y="64"/>
                    <a:pt x="10198" y="1"/>
                    <a:pt x="1010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3"/>
            <p:cNvSpPr/>
            <p:nvPr/>
          </p:nvSpPr>
          <p:spPr>
            <a:xfrm>
              <a:off x="7624854" y="2089699"/>
              <a:ext cx="201636" cy="168386"/>
            </a:xfrm>
            <a:custGeom>
              <a:avLst/>
              <a:gdLst/>
              <a:ahLst/>
              <a:cxnLst/>
              <a:rect l="l" t="t" r="r" b="b"/>
              <a:pathLst>
                <a:path w="5955" h="4973" extrusionOk="0">
                  <a:moveTo>
                    <a:pt x="5828" y="0"/>
                  </a:moveTo>
                  <a:cubicBezTo>
                    <a:pt x="5765" y="0"/>
                    <a:pt x="5701" y="64"/>
                    <a:pt x="5701" y="127"/>
                  </a:cubicBezTo>
                  <a:lnTo>
                    <a:pt x="5701" y="4497"/>
                  </a:lnTo>
                  <a:lnTo>
                    <a:pt x="4593" y="3262"/>
                  </a:lnTo>
                  <a:cubicBezTo>
                    <a:pt x="4561" y="3231"/>
                    <a:pt x="4530" y="3231"/>
                    <a:pt x="4498" y="3231"/>
                  </a:cubicBezTo>
                  <a:cubicBezTo>
                    <a:pt x="4466" y="3231"/>
                    <a:pt x="4435" y="3231"/>
                    <a:pt x="4403" y="3262"/>
                  </a:cubicBezTo>
                  <a:lnTo>
                    <a:pt x="3041" y="4656"/>
                  </a:lnTo>
                  <a:lnTo>
                    <a:pt x="1679" y="3231"/>
                  </a:lnTo>
                  <a:cubicBezTo>
                    <a:pt x="1648" y="3215"/>
                    <a:pt x="1608" y="3207"/>
                    <a:pt x="1573" y="3207"/>
                  </a:cubicBezTo>
                  <a:cubicBezTo>
                    <a:pt x="1537" y="3207"/>
                    <a:pt x="1505" y="3215"/>
                    <a:pt x="1489" y="3231"/>
                  </a:cubicBezTo>
                  <a:lnTo>
                    <a:pt x="254" y="4529"/>
                  </a:lnTo>
                  <a:lnTo>
                    <a:pt x="254" y="190"/>
                  </a:lnTo>
                  <a:cubicBezTo>
                    <a:pt x="254" y="95"/>
                    <a:pt x="191" y="32"/>
                    <a:pt x="128" y="32"/>
                  </a:cubicBezTo>
                  <a:cubicBezTo>
                    <a:pt x="64" y="32"/>
                    <a:pt x="1" y="95"/>
                    <a:pt x="1" y="190"/>
                  </a:cubicBezTo>
                  <a:lnTo>
                    <a:pt x="1" y="4846"/>
                  </a:lnTo>
                  <a:cubicBezTo>
                    <a:pt x="1" y="4909"/>
                    <a:pt x="33" y="4941"/>
                    <a:pt x="96" y="4972"/>
                  </a:cubicBezTo>
                  <a:lnTo>
                    <a:pt x="128" y="4972"/>
                  </a:lnTo>
                  <a:cubicBezTo>
                    <a:pt x="159" y="4972"/>
                    <a:pt x="191" y="4972"/>
                    <a:pt x="223" y="4941"/>
                  </a:cubicBezTo>
                  <a:lnTo>
                    <a:pt x="1584" y="3516"/>
                  </a:lnTo>
                  <a:lnTo>
                    <a:pt x="2946" y="4941"/>
                  </a:lnTo>
                  <a:cubicBezTo>
                    <a:pt x="2978" y="4972"/>
                    <a:pt x="3010" y="4972"/>
                    <a:pt x="3041" y="4972"/>
                  </a:cubicBezTo>
                  <a:cubicBezTo>
                    <a:pt x="3073" y="4972"/>
                    <a:pt x="3105" y="4972"/>
                    <a:pt x="3136" y="4941"/>
                  </a:cubicBezTo>
                  <a:lnTo>
                    <a:pt x="4498" y="3547"/>
                  </a:lnTo>
                  <a:lnTo>
                    <a:pt x="5733" y="4909"/>
                  </a:lnTo>
                  <a:cubicBezTo>
                    <a:pt x="5755" y="4931"/>
                    <a:pt x="5794" y="4954"/>
                    <a:pt x="5837" y="4954"/>
                  </a:cubicBezTo>
                  <a:cubicBezTo>
                    <a:pt x="5854" y="4954"/>
                    <a:pt x="5873" y="4950"/>
                    <a:pt x="5891" y="4941"/>
                  </a:cubicBezTo>
                  <a:cubicBezTo>
                    <a:pt x="5923" y="4941"/>
                    <a:pt x="5955" y="4877"/>
                    <a:pt x="5955" y="4814"/>
                  </a:cubicBezTo>
                  <a:lnTo>
                    <a:pt x="5955" y="127"/>
                  </a:lnTo>
                  <a:cubicBezTo>
                    <a:pt x="5955" y="64"/>
                    <a:pt x="5891" y="0"/>
                    <a:pt x="582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3"/>
            <p:cNvSpPr/>
            <p:nvPr/>
          </p:nvSpPr>
          <p:spPr>
            <a:xfrm>
              <a:off x="7414685" y="1926697"/>
              <a:ext cx="621974" cy="623058"/>
            </a:xfrm>
            <a:custGeom>
              <a:avLst/>
              <a:gdLst/>
              <a:ahLst/>
              <a:cxnLst/>
              <a:rect l="l" t="t" r="r" b="b"/>
              <a:pathLst>
                <a:path w="18369" h="18401" extrusionOk="0">
                  <a:moveTo>
                    <a:pt x="9185" y="507"/>
                  </a:moveTo>
                  <a:cubicBezTo>
                    <a:pt x="13967" y="507"/>
                    <a:pt x="17862" y="4403"/>
                    <a:pt x="17862" y="9185"/>
                  </a:cubicBezTo>
                  <a:cubicBezTo>
                    <a:pt x="17862" y="13967"/>
                    <a:pt x="13967" y="17862"/>
                    <a:pt x="9185" y="17862"/>
                  </a:cubicBezTo>
                  <a:cubicBezTo>
                    <a:pt x="4403" y="17862"/>
                    <a:pt x="508" y="13967"/>
                    <a:pt x="508" y="9185"/>
                  </a:cubicBezTo>
                  <a:cubicBezTo>
                    <a:pt x="508" y="4403"/>
                    <a:pt x="4403" y="507"/>
                    <a:pt x="9185" y="507"/>
                  </a:cubicBezTo>
                  <a:close/>
                  <a:moveTo>
                    <a:pt x="9185" y="1"/>
                  </a:moveTo>
                  <a:cubicBezTo>
                    <a:pt x="4118" y="1"/>
                    <a:pt x="1" y="4118"/>
                    <a:pt x="1" y="9185"/>
                  </a:cubicBezTo>
                  <a:cubicBezTo>
                    <a:pt x="1" y="14252"/>
                    <a:pt x="4118" y="18400"/>
                    <a:pt x="9185" y="18400"/>
                  </a:cubicBezTo>
                  <a:cubicBezTo>
                    <a:pt x="14252" y="18400"/>
                    <a:pt x="18369" y="14252"/>
                    <a:pt x="18369" y="9185"/>
                  </a:cubicBezTo>
                  <a:cubicBezTo>
                    <a:pt x="18369" y="4118"/>
                    <a:pt x="14252" y="1"/>
                    <a:pt x="918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1" name="Google Shape;1831;p23"/>
          <p:cNvGrpSpPr/>
          <p:nvPr/>
        </p:nvGrpSpPr>
        <p:grpSpPr>
          <a:xfrm>
            <a:off x="7350195" y="3600977"/>
            <a:ext cx="575077" cy="576048"/>
            <a:chOff x="7414685" y="3440815"/>
            <a:chExt cx="621974" cy="623024"/>
          </a:xfrm>
        </p:grpSpPr>
        <p:sp>
          <p:nvSpPr>
            <p:cNvPr id="1832" name="Google Shape;1832;p23"/>
            <p:cNvSpPr/>
            <p:nvPr/>
          </p:nvSpPr>
          <p:spPr>
            <a:xfrm>
              <a:off x="7568037" y="3579133"/>
              <a:ext cx="317438" cy="272404"/>
            </a:xfrm>
            <a:custGeom>
              <a:avLst/>
              <a:gdLst/>
              <a:ahLst/>
              <a:cxnLst/>
              <a:rect l="l" t="t" r="r" b="b"/>
              <a:pathLst>
                <a:path w="9375" h="8045" extrusionOk="0">
                  <a:moveTo>
                    <a:pt x="9090" y="285"/>
                  </a:moveTo>
                  <a:lnTo>
                    <a:pt x="9121" y="7728"/>
                  </a:lnTo>
                  <a:cubicBezTo>
                    <a:pt x="7399" y="7719"/>
                    <a:pt x="6003" y="7715"/>
                    <a:pt x="4874" y="7715"/>
                  </a:cubicBezTo>
                  <a:cubicBezTo>
                    <a:pt x="1787" y="7715"/>
                    <a:pt x="680" y="7745"/>
                    <a:pt x="286" y="7791"/>
                  </a:cubicBezTo>
                  <a:lnTo>
                    <a:pt x="286" y="285"/>
                  </a:lnTo>
                  <a:close/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886"/>
                  </a:lnTo>
                  <a:cubicBezTo>
                    <a:pt x="1" y="7918"/>
                    <a:pt x="32" y="7981"/>
                    <a:pt x="32" y="8013"/>
                  </a:cubicBezTo>
                  <a:cubicBezTo>
                    <a:pt x="64" y="8044"/>
                    <a:pt x="96" y="8044"/>
                    <a:pt x="127" y="8044"/>
                  </a:cubicBezTo>
                  <a:lnTo>
                    <a:pt x="191" y="8044"/>
                  </a:lnTo>
                  <a:cubicBezTo>
                    <a:pt x="432" y="8007"/>
                    <a:pt x="2314" y="7992"/>
                    <a:pt x="4525" y="7992"/>
                  </a:cubicBezTo>
                  <a:cubicBezTo>
                    <a:pt x="6089" y="7992"/>
                    <a:pt x="7818" y="8000"/>
                    <a:pt x="9248" y="8013"/>
                  </a:cubicBezTo>
                  <a:cubicBezTo>
                    <a:pt x="9280" y="8013"/>
                    <a:pt x="9311" y="7981"/>
                    <a:pt x="9343" y="7949"/>
                  </a:cubicBezTo>
                  <a:cubicBezTo>
                    <a:pt x="9375" y="7918"/>
                    <a:pt x="9375" y="7886"/>
                    <a:pt x="9375" y="7854"/>
                  </a:cubicBezTo>
                  <a:lnTo>
                    <a:pt x="9343" y="127"/>
                  </a:lnTo>
                  <a:cubicBezTo>
                    <a:pt x="9343" y="64"/>
                    <a:pt x="9280" y="0"/>
                    <a:pt x="921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3"/>
            <p:cNvSpPr/>
            <p:nvPr/>
          </p:nvSpPr>
          <p:spPr>
            <a:xfrm>
              <a:off x="7618420" y="3609167"/>
              <a:ext cx="217720" cy="134052"/>
            </a:xfrm>
            <a:custGeom>
              <a:avLst/>
              <a:gdLst/>
              <a:ahLst/>
              <a:cxnLst/>
              <a:rect l="l" t="t" r="r" b="b"/>
              <a:pathLst>
                <a:path w="6430" h="3959" extrusionOk="0">
                  <a:moveTo>
                    <a:pt x="6176" y="254"/>
                  </a:moveTo>
                  <a:lnTo>
                    <a:pt x="6176" y="3705"/>
                  </a:lnTo>
                  <a:lnTo>
                    <a:pt x="254" y="3705"/>
                  </a:lnTo>
                  <a:lnTo>
                    <a:pt x="254" y="254"/>
                  </a:lnTo>
                  <a:close/>
                  <a:moveTo>
                    <a:pt x="128" y="0"/>
                  </a:moveTo>
                  <a:cubicBezTo>
                    <a:pt x="33" y="0"/>
                    <a:pt x="1" y="32"/>
                    <a:pt x="1" y="127"/>
                  </a:cubicBezTo>
                  <a:lnTo>
                    <a:pt x="1" y="3832"/>
                  </a:lnTo>
                  <a:cubicBezTo>
                    <a:pt x="1" y="3895"/>
                    <a:pt x="64" y="3959"/>
                    <a:pt x="128" y="3959"/>
                  </a:cubicBezTo>
                  <a:lnTo>
                    <a:pt x="6303" y="3959"/>
                  </a:lnTo>
                  <a:cubicBezTo>
                    <a:pt x="6366" y="3959"/>
                    <a:pt x="6430" y="3895"/>
                    <a:pt x="6430" y="3832"/>
                  </a:cubicBezTo>
                  <a:lnTo>
                    <a:pt x="6430" y="127"/>
                  </a:lnTo>
                  <a:cubicBezTo>
                    <a:pt x="6430" y="32"/>
                    <a:pt x="6366" y="0"/>
                    <a:pt x="63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3"/>
            <p:cNvSpPr/>
            <p:nvPr/>
          </p:nvSpPr>
          <p:spPr>
            <a:xfrm>
              <a:off x="7569120" y="3735701"/>
              <a:ext cx="48284" cy="67585"/>
            </a:xfrm>
            <a:custGeom>
              <a:avLst/>
              <a:gdLst/>
              <a:ahLst/>
              <a:cxnLst/>
              <a:rect l="l" t="t" r="r" b="b"/>
              <a:pathLst>
                <a:path w="1426" h="1996" extrusionOk="0">
                  <a:moveTo>
                    <a:pt x="254" y="443"/>
                  </a:moveTo>
                  <a:lnTo>
                    <a:pt x="1045" y="1204"/>
                  </a:lnTo>
                  <a:cubicBezTo>
                    <a:pt x="1140" y="1330"/>
                    <a:pt x="1140" y="1457"/>
                    <a:pt x="1109" y="1552"/>
                  </a:cubicBezTo>
                  <a:cubicBezTo>
                    <a:pt x="1077" y="1615"/>
                    <a:pt x="982" y="1710"/>
                    <a:pt x="824" y="1710"/>
                  </a:cubicBezTo>
                  <a:lnTo>
                    <a:pt x="254" y="1710"/>
                  </a:lnTo>
                  <a:lnTo>
                    <a:pt x="254" y="443"/>
                  </a:lnTo>
                  <a:close/>
                  <a:moveTo>
                    <a:pt x="95" y="0"/>
                  </a:moveTo>
                  <a:cubicBezTo>
                    <a:pt x="32" y="32"/>
                    <a:pt x="0" y="95"/>
                    <a:pt x="0" y="127"/>
                  </a:cubicBezTo>
                  <a:lnTo>
                    <a:pt x="0" y="1837"/>
                  </a:lnTo>
                  <a:cubicBezTo>
                    <a:pt x="0" y="1869"/>
                    <a:pt x="0" y="1932"/>
                    <a:pt x="32" y="1932"/>
                  </a:cubicBezTo>
                  <a:cubicBezTo>
                    <a:pt x="64" y="1964"/>
                    <a:pt x="95" y="1995"/>
                    <a:pt x="127" y="1995"/>
                  </a:cubicBezTo>
                  <a:lnTo>
                    <a:pt x="824" y="1995"/>
                  </a:lnTo>
                  <a:cubicBezTo>
                    <a:pt x="1077" y="1995"/>
                    <a:pt x="1267" y="1837"/>
                    <a:pt x="1330" y="1647"/>
                  </a:cubicBezTo>
                  <a:cubicBezTo>
                    <a:pt x="1425" y="1425"/>
                    <a:pt x="1394" y="1204"/>
                    <a:pt x="1235" y="1045"/>
                  </a:cubicBezTo>
                  <a:lnTo>
                    <a:pt x="222" y="32"/>
                  </a:lnTo>
                  <a:cubicBezTo>
                    <a:pt x="190" y="0"/>
                    <a:pt x="127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3"/>
            <p:cNvSpPr/>
            <p:nvPr/>
          </p:nvSpPr>
          <p:spPr>
            <a:xfrm>
              <a:off x="7836106" y="3735972"/>
              <a:ext cx="48284" cy="67314"/>
            </a:xfrm>
            <a:custGeom>
              <a:avLst/>
              <a:gdLst/>
              <a:ahLst/>
              <a:cxnLst/>
              <a:rect l="l" t="t" r="r" b="b"/>
              <a:pathLst>
                <a:path w="1426" h="1988" extrusionOk="0">
                  <a:moveTo>
                    <a:pt x="1173" y="435"/>
                  </a:moveTo>
                  <a:lnTo>
                    <a:pt x="1173" y="1702"/>
                  </a:lnTo>
                  <a:lnTo>
                    <a:pt x="602" y="1702"/>
                  </a:lnTo>
                  <a:cubicBezTo>
                    <a:pt x="444" y="1702"/>
                    <a:pt x="349" y="1607"/>
                    <a:pt x="317" y="1544"/>
                  </a:cubicBezTo>
                  <a:cubicBezTo>
                    <a:pt x="286" y="1449"/>
                    <a:pt x="286" y="1322"/>
                    <a:pt x="381" y="1227"/>
                  </a:cubicBezTo>
                  <a:lnTo>
                    <a:pt x="1173" y="435"/>
                  </a:lnTo>
                  <a:close/>
                  <a:moveTo>
                    <a:pt x="1268" y="0"/>
                  </a:moveTo>
                  <a:cubicBezTo>
                    <a:pt x="1244" y="0"/>
                    <a:pt x="1220" y="8"/>
                    <a:pt x="1204" y="24"/>
                  </a:cubicBezTo>
                  <a:lnTo>
                    <a:pt x="222" y="1037"/>
                  </a:lnTo>
                  <a:cubicBezTo>
                    <a:pt x="64" y="1196"/>
                    <a:pt x="1" y="1417"/>
                    <a:pt x="96" y="1639"/>
                  </a:cubicBezTo>
                  <a:cubicBezTo>
                    <a:pt x="191" y="1829"/>
                    <a:pt x="381" y="1987"/>
                    <a:pt x="602" y="1987"/>
                  </a:cubicBezTo>
                  <a:lnTo>
                    <a:pt x="1299" y="1987"/>
                  </a:lnTo>
                  <a:cubicBezTo>
                    <a:pt x="1331" y="1987"/>
                    <a:pt x="1363" y="1956"/>
                    <a:pt x="1394" y="1924"/>
                  </a:cubicBezTo>
                  <a:cubicBezTo>
                    <a:pt x="1426" y="1924"/>
                    <a:pt x="1426" y="1892"/>
                    <a:pt x="1426" y="1861"/>
                  </a:cubicBezTo>
                  <a:lnTo>
                    <a:pt x="1426" y="119"/>
                  </a:lnTo>
                  <a:cubicBezTo>
                    <a:pt x="1426" y="87"/>
                    <a:pt x="1394" y="24"/>
                    <a:pt x="1331" y="24"/>
                  </a:cubicBezTo>
                  <a:cubicBezTo>
                    <a:pt x="1315" y="8"/>
                    <a:pt x="1291" y="0"/>
                    <a:pt x="12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3"/>
            <p:cNvSpPr/>
            <p:nvPr/>
          </p:nvSpPr>
          <p:spPr>
            <a:xfrm>
              <a:off x="7570170" y="3818252"/>
              <a:ext cx="315304" cy="8600"/>
            </a:xfrm>
            <a:custGeom>
              <a:avLst/>
              <a:gdLst/>
              <a:ahLst/>
              <a:cxnLst/>
              <a:rect l="l" t="t" r="r" b="b"/>
              <a:pathLst>
                <a:path w="9312" h="254" extrusionOk="0">
                  <a:moveTo>
                    <a:pt x="128" y="1"/>
                  </a:moveTo>
                  <a:cubicBezTo>
                    <a:pt x="64" y="1"/>
                    <a:pt x="1" y="64"/>
                    <a:pt x="1" y="127"/>
                  </a:cubicBezTo>
                  <a:cubicBezTo>
                    <a:pt x="1" y="222"/>
                    <a:pt x="64" y="254"/>
                    <a:pt x="128" y="254"/>
                  </a:cubicBezTo>
                  <a:lnTo>
                    <a:pt x="9185" y="254"/>
                  </a:lnTo>
                  <a:cubicBezTo>
                    <a:pt x="9248" y="254"/>
                    <a:pt x="9312" y="222"/>
                    <a:pt x="9312" y="127"/>
                  </a:cubicBezTo>
                  <a:cubicBezTo>
                    <a:pt x="9312" y="64"/>
                    <a:pt x="9248" y="1"/>
                    <a:pt x="918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3"/>
            <p:cNvSpPr/>
            <p:nvPr/>
          </p:nvSpPr>
          <p:spPr>
            <a:xfrm>
              <a:off x="7650621" y="3750701"/>
              <a:ext cx="153352" cy="59018"/>
            </a:xfrm>
            <a:custGeom>
              <a:avLst/>
              <a:gdLst/>
              <a:ahLst/>
              <a:cxnLst/>
              <a:rect l="l" t="t" r="r" b="b"/>
              <a:pathLst>
                <a:path w="4529" h="1743" extrusionOk="0">
                  <a:moveTo>
                    <a:pt x="4275" y="286"/>
                  </a:moveTo>
                  <a:lnTo>
                    <a:pt x="4275" y="1489"/>
                  </a:lnTo>
                  <a:lnTo>
                    <a:pt x="253" y="1489"/>
                  </a:lnTo>
                  <a:lnTo>
                    <a:pt x="253" y="286"/>
                  </a:lnTo>
                  <a:close/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lnTo>
                    <a:pt x="0" y="1616"/>
                  </a:lnTo>
                  <a:cubicBezTo>
                    <a:pt x="0" y="1679"/>
                    <a:pt x="32" y="1742"/>
                    <a:pt x="127" y="1742"/>
                  </a:cubicBezTo>
                  <a:lnTo>
                    <a:pt x="4402" y="1742"/>
                  </a:lnTo>
                  <a:cubicBezTo>
                    <a:pt x="4465" y="1742"/>
                    <a:pt x="4529" y="1679"/>
                    <a:pt x="4529" y="1616"/>
                  </a:cubicBezTo>
                  <a:lnTo>
                    <a:pt x="4529" y="127"/>
                  </a:lnTo>
                  <a:cubicBezTo>
                    <a:pt x="4529" y="64"/>
                    <a:pt x="4465" y="0"/>
                    <a:pt x="440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3"/>
            <p:cNvSpPr/>
            <p:nvPr/>
          </p:nvSpPr>
          <p:spPr>
            <a:xfrm>
              <a:off x="7652754" y="3783952"/>
              <a:ext cx="149086" cy="9684"/>
            </a:xfrm>
            <a:custGeom>
              <a:avLst/>
              <a:gdLst/>
              <a:ahLst/>
              <a:cxnLst/>
              <a:rect l="l" t="t" r="r" b="b"/>
              <a:pathLst>
                <a:path w="4403" h="286" extrusionOk="0"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cubicBezTo>
                    <a:pt x="0" y="222"/>
                    <a:pt x="64" y="285"/>
                    <a:pt x="127" y="285"/>
                  </a:cubicBezTo>
                  <a:lnTo>
                    <a:pt x="4276" y="285"/>
                  </a:lnTo>
                  <a:cubicBezTo>
                    <a:pt x="4339" y="285"/>
                    <a:pt x="4402" y="222"/>
                    <a:pt x="4402" y="127"/>
                  </a:cubicBezTo>
                  <a:cubicBezTo>
                    <a:pt x="4402" y="64"/>
                    <a:pt x="4339" y="0"/>
                    <a:pt x="427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3"/>
            <p:cNvSpPr/>
            <p:nvPr/>
          </p:nvSpPr>
          <p:spPr>
            <a:xfrm>
              <a:off x="7652754" y="3767868"/>
              <a:ext cx="149086" cy="8600"/>
            </a:xfrm>
            <a:custGeom>
              <a:avLst/>
              <a:gdLst/>
              <a:ahLst/>
              <a:cxnLst/>
              <a:rect l="l" t="t" r="r" b="b"/>
              <a:pathLst>
                <a:path w="4403" h="254" extrusionOk="0">
                  <a:moveTo>
                    <a:pt x="127" y="0"/>
                  </a:moveTo>
                  <a:cubicBezTo>
                    <a:pt x="32" y="0"/>
                    <a:pt x="0" y="64"/>
                    <a:pt x="0" y="127"/>
                  </a:cubicBezTo>
                  <a:cubicBezTo>
                    <a:pt x="0" y="190"/>
                    <a:pt x="64" y="254"/>
                    <a:pt x="127" y="254"/>
                  </a:cubicBezTo>
                  <a:lnTo>
                    <a:pt x="4276" y="254"/>
                  </a:lnTo>
                  <a:cubicBezTo>
                    <a:pt x="4339" y="254"/>
                    <a:pt x="4402" y="190"/>
                    <a:pt x="4402" y="127"/>
                  </a:cubicBezTo>
                  <a:cubicBezTo>
                    <a:pt x="4402" y="64"/>
                    <a:pt x="4339" y="0"/>
                    <a:pt x="427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3"/>
            <p:cNvSpPr/>
            <p:nvPr/>
          </p:nvSpPr>
          <p:spPr>
            <a:xfrm>
              <a:off x="7618420" y="3712101"/>
              <a:ext cx="215587" cy="8600"/>
            </a:xfrm>
            <a:custGeom>
              <a:avLst/>
              <a:gdLst/>
              <a:ahLst/>
              <a:cxnLst/>
              <a:rect l="l" t="t" r="r" b="b"/>
              <a:pathLst>
                <a:path w="6367" h="254" extrusionOk="0">
                  <a:moveTo>
                    <a:pt x="128" y="0"/>
                  </a:moveTo>
                  <a:cubicBezTo>
                    <a:pt x="64" y="0"/>
                    <a:pt x="1" y="64"/>
                    <a:pt x="1" y="127"/>
                  </a:cubicBezTo>
                  <a:cubicBezTo>
                    <a:pt x="1" y="222"/>
                    <a:pt x="64" y="254"/>
                    <a:pt x="128" y="254"/>
                  </a:cubicBezTo>
                  <a:lnTo>
                    <a:pt x="6240" y="254"/>
                  </a:lnTo>
                  <a:cubicBezTo>
                    <a:pt x="6335" y="254"/>
                    <a:pt x="6366" y="222"/>
                    <a:pt x="6366" y="127"/>
                  </a:cubicBezTo>
                  <a:cubicBezTo>
                    <a:pt x="6366" y="64"/>
                    <a:pt x="6335" y="0"/>
                    <a:pt x="624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3"/>
            <p:cNvSpPr/>
            <p:nvPr/>
          </p:nvSpPr>
          <p:spPr>
            <a:xfrm>
              <a:off x="7905824" y="3671604"/>
              <a:ext cx="53634" cy="53397"/>
            </a:xfrm>
            <a:custGeom>
              <a:avLst/>
              <a:gdLst/>
              <a:ahLst/>
              <a:cxnLst/>
              <a:rect l="l" t="t" r="r" b="b"/>
              <a:pathLst>
                <a:path w="1584" h="1577" extrusionOk="0">
                  <a:moveTo>
                    <a:pt x="1299" y="373"/>
                  </a:moveTo>
                  <a:lnTo>
                    <a:pt x="1299" y="1323"/>
                  </a:lnTo>
                  <a:lnTo>
                    <a:pt x="254" y="1291"/>
                  </a:lnTo>
                  <a:lnTo>
                    <a:pt x="254" y="1006"/>
                  </a:lnTo>
                  <a:cubicBezTo>
                    <a:pt x="602" y="785"/>
                    <a:pt x="982" y="595"/>
                    <a:pt x="1299" y="373"/>
                  </a:cubicBezTo>
                  <a:close/>
                  <a:moveTo>
                    <a:pt x="1425" y="1"/>
                  </a:moveTo>
                  <a:cubicBezTo>
                    <a:pt x="1402" y="1"/>
                    <a:pt x="1378" y="9"/>
                    <a:pt x="1362" y="25"/>
                  </a:cubicBezTo>
                  <a:cubicBezTo>
                    <a:pt x="950" y="278"/>
                    <a:pt x="507" y="563"/>
                    <a:pt x="64" y="816"/>
                  </a:cubicBezTo>
                  <a:cubicBezTo>
                    <a:pt x="32" y="848"/>
                    <a:pt x="0" y="880"/>
                    <a:pt x="0" y="911"/>
                  </a:cubicBezTo>
                  <a:lnTo>
                    <a:pt x="0" y="1418"/>
                  </a:lnTo>
                  <a:cubicBezTo>
                    <a:pt x="0" y="1481"/>
                    <a:pt x="64" y="1545"/>
                    <a:pt x="127" y="1545"/>
                  </a:cubicBezTo>
                  <a:lnTo>
                    <a:pt x="1457" y="1576"/>
                  </a:lnTo>
                  <a:cubicBezTo>
                    <a:pt x="1489" y="1576"/>
                    <a:pt x="1520" y="1545"/>
                    <a:pt x="1520" y="1513"/>
                  </a:cubicBezTo>
                  <a:cubicBezTo>
                    <a:pt x="1552" y="1513"/>
                    <a:pt x="1584" y="1481"/>
                    <a:pt x="1584" y="1450"/>
                  </a:cubicBezTo>
                  <a:lnTo>
                    <a:pt x="1584" y="120"/>
                  </a:lnTo>
                  <a:cubicBezTo>
                    <a:pt x="1584" y="88"/>
                    <a:pt x="1552" y="25"/>
                    <a:pt x="1489" y="25"/>
                  </a:cubicBezTo>
                  <a:cubicBezTo>
                    <a:pt x="1473" y="9"/>
                    <a:pt x="1449" y="1"/>
                    <a:pt x="142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3"/>
            <p:cNvSpPr/>
            <p:nvPr/>
          </p:nvSpPr>
          <p:spPr>
            <a:xfrm>
              <a:off x="7877923" y="3716401"/>
              <a:ext cx="59018" cy="25767"/>
            </a:xfrm>
            <a:custGeom>
              <a:avLst/>
              <a:gdLst/>
              <a:ahLst/>
              <a:cxnLst/>
              <a:rect l="l" t="t" r="r" b="b"/>
              <a:pathLst>
                <a:path w="1743" h="761" extrusionOk="0">
                  <a:moveTo>
                    <a:pt x="1584" y="0"/>
                  </a:moveTo>
                  <a:cubicBezTo>
                    <a:pt x="1521" y="0"/>
                    <a:pt x="1458" y="63"/>
                    <a:pt x="1458" y="127"/>
                  </a:cubicBezTo>
                  <a:lnTo>
                    <a:pt x="1458" y="507"/>
                  </a:lnTo>
                  <a:lnTo>
                    <a:pt x="128" y="507"/>
                  </a:lnTo>
                  <a:cubicBezTo>
                    <a:pt x="64" y="507"/>
                    <a:pt x="1" y="570"/>
                    <a:pt x="1" y="633"/>
                  </a:cubicBezTo>
                  <a:cubicBezTo>
                    <a:pt x="1" y="697"/>
                    <a:pt x="64" y="760"/>
                    <a:pt x="128" y="760"/>
                  </a:cubicBezTo>
                  <a:lnTo>
                    <a:pt x="1584" y="760"/>
                  </a:lnTo>
                  <a:cubicBezTo>
                    <a:pt x="1679" y="760"/>
                    <a:pt x="1711" y="697"/>
                    <a:pt x="1743" y="633"/>
                  </a:cubicBezTo>
                  <a:lnTo>
                    <a:pt x="1743" y="127"/>
                  </a:lnTo>
                  <a:cubicBezTo>
                    <a:pt x="1743" y="63"/>
                    <a:pt x="1679" y="0"/>
                    <a:pt x="158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3"/>
            <p:cNvSpPr/>
            <p:nvPr/>
          </p:nvSpPr>
          <p:spPr>
            <a:xfrm>
              <a:off x="7491919" y="3671604"/>
              <a:ext cx="53634" cy="53397"/>
            </a:xfrm>
            <a:custGeom>
              <a:avLst/>
              <a:gdLst/>
              <a:ahLst/>
              <a:cxnLst/>
              <a:rect l="l" t="t" r="r" b="b"/>
              <a:pathLst>
                <a:path w="1584" h="1577" extrusionOk="0">
                  <a:moveTo>
                    <a:pt x="285" y="373"/>
                  </a:moveTo>
                  <a:cubicBezTo>
                    <a:pt x="602" y="595"/>
                    <a:pt x="982" y="785"/>
                    <a:pt x="1330" y="1006"/>
                  </a:cubicBezTo>
                  <a:lnTo>
                    <a:pt x="1330" y="1291"/>
                  </a:lnTo>
                  <a:lnTo>
                    <a:pt x="285" y="1323"/>
                  </a:lnTo>
                  <a:lnTo>
                    <a:pt x="285" y="373"/>
                  </a:lnTo>
                  <a:close/>
                  <a:moveTo>
                    <a:pt x="143" y="1"/>
                  </a:moveTo>
                  <a:cubicBezTo>
                    <a:pt x="119" y="1"/>
                    <a:pt x="95" y="9"/>
                    <a:pt x="63" y="25"/>
                  </a:cubicBezTo>
                  <a:cubicBezTo>
                    <a:pt x="32" y="56"/>
                    <a:pt x="0" y="88"/>
                    <a:pt x="0" y="120"/>
                  </a:cubicBezTo>
                  <a:lnTo>
                    <a:pt x="0" y="1450"/>
                  </a:lnTo>
                  <a:cubicBezTo>
                    <a:pt x="0" y="1481"/>
                    <a:pt x="32" y="1513"/>
                    <a:pt x="63" y="1545"/>
                  </a:cubicBezTo>
                  <a:cubicBezTo>
                    <a:pt x="63" y="1545"/>
                    <a:pt x="95" y="1576"/>
                    <a:pt x="158" y="1576"/>
                  </a:cubicBezTo>
                  <a:lnTo>
                    <a:pt x="1457" y="1545"/>
                  </a:lnTo>
                  <a:cubicBezTo>
                    <a:pt x="1520" y="1545"/>
                    <a:pt x="1583" y="1513"/>
                    <a:pt x="1583" y="1418"/>
                  </a:cubicBezTo>
                  <a:lnTo>
                    <a:pt x="1583" y="911"/>
                  </a:lnTo>
                  <a:cubicBezTo>
                    <a:pt x="1583" y="880"/>
                    <a:pt x="1552" y="816"/>
                    <a:pt x="1488" y="816"/>
                  </a:cubicBezTo>
                  <a:cubicBezTo>
                    <a:pt x="1077" y="563"/>
                    <a:pt x="633" y="310"/>
                    <a:pt x="222" y="25"/>
                  </a:cubicBezTo>
                  <a:cubicBezTo>
                    <a:pt x="190" y="9"/>
                    <a:pt x="166" y="1"/>
                    <a:pt x="14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3"/>
            <p:cNvSpPr/>
            <p:nvPr/>
          </p:nvSpPr>
          <p:spPr>
            <a:xfrm>
              <a:off x="7515486" y="3716401"/>
              <a:ext cx="57934" cy="25767"/>
            </a:xfrm>
            <a:custGeom>
              <a:avLst/>
              <a:gdLst/>
              <a:ahLst/>
              <a:cxnLst/>
              <a:rect l="l" t="t" r="r" b="b"/>
              <a:pathLst>
                <a:path w="1711" h="761" extrusionOk="0">
                  <a:moveTo>
                    <a:pt x="127" y="0"/>
                  </a:moveTo>
                  <a:cubicBezTo>
                    <a:pt x="32" y="0"/>
                    <a:pt x="1" y="63"/>
                    <a:pt x="1" y="127"/>
                  </a:cubicBezTo>
                  <a:lnTo>
                    <a:pt x="1" y="633"/>
                  </a:lnTo>
                  <a:cubicBezTo>
                    <a:pt x="1" y="697"/>
                    <a:pt x="64" y="760"/>
                    <a:pt x="127" y="760"/>
                  </a:cubicBezTo>
                  <a:lnTo>
                    <a:pt x="1584" y="760"/>
                  </a:lnTo>
                  <a:cubicBezTo>
                    <a:pt x="1648" y="760"/>
                    <a:pt x="1711" y="697"/>
                    <a:pt x="1711" y="633"/>
                  </a:cubicBezTo>
                  <a:cubicBezTo>
                    <a:pt x="1711" y="570"/>
                    <a:pt x="1648" y="507"/>
                    <a:pt x="1584" y="507"/>
                  </a:cubicBezTo>
                  <a:lnTo>
                    <a:pt x="254" y="507"/>
                  </a:lnTo>
                  <a:lnTo>
                    <a:pt x="254" y="127"/>
                  </a:lnTo>
                  <a:cubicBezTo>
                    <a:pt x="254" y="63"/>
                    <a:pt x="191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3"/>
            <p:cNvSpPr/>
            <p:nvPr/>
          </p:nvSpPr>
          <p:spPr>
            <a:xfrm>
              <a:off x="7573386" y="3843986"/>
              <a:ext cx="80485" cy="81535"/>
            </a:xfrm>
            <a:custGeom>
              <a:avLst/>
              <a:gdLst/>
              <a:ahLst/>
              <a:cxnLst/>
              <a:rect l="l" t="t" r="r" b="b"/>
              <a:pathLst>
                <a:path w="2377" h="2408" extrusionOk="0">
                  <a:moveTo>
                    <a:pt x="2091" y="254"/>
                  </a:moveTo>
                  <a:lnTo>
                    <a:pt x="2091" y="1679"/>
                  </a:lnTo>
                  <a:cubicBezTo>
                    <a:pt x="2091" y="1932"/>
                    <a:pt x="1901" y="2154"/>
                    <a:pt x="1648" y="2154"/>
                  </a:cubicBezTo>
                  <a:lnTo>
                    <a:pt x="729" y="2154"/>
                  </a:lnTo>
                  <a:cubicBezTo>
                    <a:pt x="476" y="2154"/>
                    <a:pt x="254" y="1932"/>
                    <a:pt x="254" y="1679"/>
                  </a:cubicBezTo>
                  <a:lnTo>
                    <a:pt x="254" y="254"/>
                  </a:lnTo>
                  <a:close/>
                  <a:moveTo>
                    <a:pt x="128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1679"/>
                  </a:lnTo>
                  <a:cubicBezTo>
                    <a:pt x="1" y="2091"/>
                    <a:pt x="318" y="2408"/>
                    <a:pt x="729" y="2408"/>
                  </a:cubicBezTo>
                  <a:lnTo>
                    <a:pt x="1648" y="2408"/>
                  </a:lnTo>
                  <a:cubicBezTo>
                    <a:pt x="2028" y="2408"/>
                    <a:pt x="2376" y="2091"/>
                    <a:pt x="2376" y="1679"/>
                  </a:cubicBezTo>
                  <a:lnTo>
                    <a:pt x="2376" y="127"/>
                  </a:lnTo>
                  <a:cubicBezTo>
                    <a:pt x="2376" y="64"/>
                    <a:pt x="2313" y="1"/>
                    <a:pt x="2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3"/>
            <p:cNvSpPr/>
            <p:nvPr/>
          </p:nvSpPr>
          <p:spPr>
            <a:xfrm>
              <a:off x="7797506" y="3843986"/>
              <a:ext cx="80451" cy="81535"/>
            </a:xfrm>
            <a:custGeom>
              <a:avLst/>
              <a:gdLst/>
              <a:ahLst/>
              <a:cxnLst/>
              <a:rect l="l" t="t" r="r" b="b"/>
              <a:pathLst>
                <a:path w="2376" h="2408" extrusionOk="0">
                  <a:moveTo>
                    <a:pt x="2091" y="254"/>
                  </a:moveTo>
                  <a:lnTo>
                    <a:pt x="2091" y="1679"/>
                  </a:lnTo>
                  <a:cubicBezTo>
                    <a:pt x="2091" y="1932"/>
                    <a:pt x="1901" y="2154"/>
                    <a:pt x="1647" y="2154"/>
                  </a:cubicBezTo>
                  <a:lnTo>
                    <a:pt x="729" y="2154"/>
                  </a:lnTo>
                  <a:cubicBezTo>
                    <a:pt x="476" y="2154"/>
                    <a:pt x="254" y="1932"/>
                    <a:pt x="254" y="1679"/>
                  </a:cubicBezTo>
                  <a:lnTo>
                    <a:pt x="254" y="254"/>
                  </a:lnTo>
                  <a:close/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1679"/>
                  </a:lnTo>
                  <a:cubicBezTo>
                    <a:pt x="1" y="2091"/>
                    <a:pt x="317" y="2408"/>
                    <a:pt x="729" y="2408"/>
                  </a:cubicBezTo>
                  <a:lnTo>
                    <a:pt x="1647" y="2408"/>
                  </a:lnTo>
                  <a:cubicBezTo>
                    <a:pt x="2028" y="2408"/>
                    <a:pt x="2376" y="2091"/>
                    <a:pt x="2376" y="1679"/>
                  </a:cubicBezTo>
                  <a:lnTo>
                    <a:pt x="2376" y="127"/>
                  </a:lnTo>
                  <a:cubicBezTo>
                    <a:pt x="2376" y="64"/>
                    <a:pt x="2313" y="1"/>
                    <a:pt x="22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3"/>
            <p:cNvSpPr/>
            <p:nvPr/>
          </p:nvSpPr>
          <p:spPr>
            <a:xfrm>
              <a:off x="7414685" y="3440815"/>
              <a:ext cx="621974" cy="623024"/>
            </a:xfrm>
            <a:custGeom>
              <a:avLst/>
              <a:gdLst/>
              <a:ahLst/>
              <a:cxnLst/>
              <a:rect l="l" t="t" r="r" b="b"/>
              <a:pathLst>
                <a:path w="18369" h="18400" extrusionOk="0">
                  <a:moveTo>
                    <a:pt x="9185" y="539"/>
                  </a:moveTo>
                  <a:cubicBezTo>
                    <a:pt x="13967" y="539"/>
                    <a:pt x="17862" y="4434"/>
                    <a:pt x="17862" y="9216"/>
                  </a:cubicBezTo>
                  <a:cubicBezTo>
                    <a:pt x="17862" y="13998"/>
                    <a:pt x="13967" y="17893"/>
                    <a:pt x="9185" y="17893"/>
                  </a:cubicBezTo>
                  <a:cubicBezTo>
                    <a:pt x="4403" y="17893"/>
                    <a:pt x="508" y="13998"/>
                    <a:pt x="508" y="9216"/>
                  </a:cubicBezTo>
                  <a:cubicBezTo>
                    <a:pt x="508" y="4434"/>
                    <a:pt x="4403" y="539"/>
                    <a:pt x="9185" y="539"/>
                  </a:cubicBezTo>
                  <a:close/>
                  <a:moveTo>
                    <a:pt x="9185" y="0"/>
                  </a:moveTo>
                  <a:cubicBezTo>
                    <a:pt x="4118" y="0"/>
                    <a:pt x="1" y="4117"/>
                    <a:pt x="1" y="9216"/>
                  </a:cubicBezTo>
                  <a:cubicBezTo>
                    <a:pt x="1" y="14283"/>
                    <a:pt x="4118" y="18400"/>
                    <a:pt x="9185" y="18400"/>
                  </a:cubicBezTo>
                  <a:cubicBezTo>
                    <a:pt x="14252" y="18400"/>
                    <a:pt x="18369" y="14283"/>
                    <a:pt x="18369" y="9216"/>
                  </a:cubicBezTo>
                  <a:cubicBezTo>
                    <a:pt x="18369" y="4117"/>
                    <a:pt x="14252" y="0"/>
                    <a:pt x="918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8" name="Google Shape;1848;p23"/>
          <p:cNvGrpSpPr/>
          <p:nvPr/>
        </p:nvGrpSpPr>
        <p:grpSpPr>
          <a:xfrm>
            <a:off x="2553878" y="1639762"/>
            <a:ext cx="4038381" cy="2311927"/>
            <a:chOff x="2553878" y="2422103"/>
            <a:chExt cx="4038381" cy="2311927"/>
          </a:xfrm>
        </p:grpSpPr>
        <p:sp>
          <p:nvSpPr>
            <p:cNvPr id="1849" name="Google Shape;1849;p23"/>
            <p:cNvSpPr/>
            <p:nvPr/>
          </p:nvSpPr>
          <p:spPr>
            <a:xfrm>
              <a:off x="3910378" y="2683739"/>
              <a:ext cx="114752" cy="149086"/>
            </a:xfrm>
            <a:custGeom>
              <a:avLst/>
              <a:gdLst/>
              <a:ahLst/>
              <a:cxnLst/>
              <a:rect l="l" t="t" r="r" b="b"/>
              <a:pathLst>
                <a:path w="3389" h="4403" extrusionOk="0">
                  <a:moveTo>
                    <a:pt x="0" y="1"/>
                  </a:moveTo>
                  <a:lnTo>
                    <a:pt x="3389" y="4403"/>
                  </a:lnTo>
                  <a:lnTo>
                    <a:pt x="3389" y="4055"/>
                  </a:lnTo>
                  <a:lnTo>
                    <a:pt x="539" y="318"/>
                  </a:lnTo>
                  <a:cubicBezTo>
                    <a:pt x="349" y="223"/>
                    <a:pt x="190" y="96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3"/>
            <p:cNvSpPr/>
            <p:nvPr/>
          </p:nvSpPr>
          <p:spPr>
            <a:xfrm>
              <a:off x="3816010" y="2647306"/>
              <a:ext cx="209119" cy="271320"/>
            </a:xfrm>
            <a:custGeom>
              <a:avLst/>
              <a:gdLst/>
              <a:ahLst/>
              <a:cxnLst/>
              <a:rect l="l" t="t" r="r" b="b"/>
              <a:pathLst>
                <a:path w="6176" h="8013" extrusionOk="0">
                  <a:moveTo>
                    <a:pt x="0" y="0"/>
                  </a:moveTo>
                  <a:lnTo>
                    <a:pt x="6176" y="8012"/>
                  </a:lnTo>
                  <a:lnTo>
                    <a:pt x="6176" y="7664"/>
                  </a:lnTo>
                  <a:lnTo>
                    <a:pt x="349" y="64"/>
                  </a:lnTo>
                  <a:cubicBezTo>
                    <a:pt x="254" y="64"/>
                    <a:pt x="127" y="32"/>
                    <a:pt x="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3"/>
            <p:cNvSpPr/>
            <p:nvPr/>
          </p:nvSpPr>
          <p:spPr>
            <a:xfrm>
              <a:off x="3744159" y="2638705"/>
              <a:ext cx="280970" cy="365688"/>
            </a:xfrm>
            <a:custGeom>
              <a:avLst/>
              <a:gdLst/>
              <a:ahLst/>
              <a:cxnLst/>
              <a:rect l="l" t="t" r="r" b="b"/>
              <a:pathLst>
                <a:path w="8298" h="10800" extrusionOk="0">
                  <a:moveTo>
                    <a:pt x="1" y="1"/>
                  </a:moveTo>
                  <a:lnTo>
                    <a:pt x="8298" y="10800"/>
                  </a:lnTo>
                  <a:lnTo>
                    <a:pt x="8298" y="1045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3"/>
            <p:cNvSpPr/>
            <p:nvPr/>
          </p:nvSpPr>
          <p:spPr>
            <a:xfrm>
              <a:off x="3681958" y="2641922"/>
              <a:ext cx="343171" cy="448273"/>
            </a:xfrm>
            <a:custGeom>
              <a:avLst/>
              <a:gdLst/>
              <a:ahLst/>
              <a:cxnLst/>
              <a:rect l="l" t="t" r="r" b="b"/>
              <a:pathLst>
                <a:path w="10135" h="13239" extrusionOk="0">
                  <a:moveTo>
                    <a:pt x="254" y="1"/>
                  </a:moveTo>
                  <a:cubicBezTo>
                    <a:pt x="159" y="1"/>
                    <a:pt x="96" y="33"/>
                    <a:pt x="1" y="33"/>
                  </a:cubicBezTo>
                  <a:lnTo>
                    <a:pt x="10135" y="13238"/>
                  </a:lnTo>
                  <a:lnTo>
                    <a:pt x="10135" y="1285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3"/>
            <p:cNvSpPr/>
            <p:nvPr/>
          </p:nvSpPr>
          <p:spPr>
            <a:xfrm>
              <a:off x="3627274" y="2654789"/>
              <a:ext cx="397855" cy="516907"/>
            </a:xfrm>
            <a:custGeom>
              <a:avLst/>
              <a:gdLst/>
              <a:ahLst/>
              <a:cxnLst/>
              <a:rect l="l" t="t" r="r" b="b"/>
              <a:pathLst>
                <a:path w="11750" h="15266" extrusionOk="0">
                  <a:moveTo>
                    <a:pt x="222" y="1"/>
                  </a:moveTo>
                  <a:cubicBezTo>
                    <a:pt x="159" y="33"/>
                    <a:pt x="64" y="64"/>
                    <a:pt x="1" y="96"/>
                  </a:cubicBezTo>
                  <a:lnTo>
                    <a:pt x="11687" y="15265"/>
                  </a:lnTo>
                  <a:lnTo>
                    <a:pt x="11750" y="15170"/>
                  </a:lnTo>
                  <a:lnTo>
                    <a:pt x="11750" y="15012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3"/>
            <p:cNvSpPr/>
            <p:nvPr/>
          </p:nvSpPr>
          <p:spPr>
            <a:xfrm>
              <a:off x="3577940" y="2676256"/>
              <a:ext cx="416106" cy="538340"/>
            </a:xfrm>
            <a:custGeom>
              <a:avLst/>
              <a:gdLst/>
              <a:ahLst/>
              <a:cxnLst/>
              <a:rect l="l" t="t" r="r" b="b"/>
              <a:pathLst>
                <a:path w="12289" h="15899" extrusionOk="0">
                  <a:moveTo>
                    <a:pt x="191" y="0"/>
                  </a:moveTo>
                  <a:cubicBezTo>
                    <a:pt x="128" y="32"/>
                    <a:pt x="64" y="64"/>
                    <a:pt x="1" y="95"/>
                  </a:cubicBezTo>
                  <a:lnTo>
                    <a:pt x="12162" y="15898"/>
                  </a:lnTo>
                  <a:cubicBezTo>
                    <a:pt x="12194" y="15835"/>
                    <a:pt x="12257" y="15771"/>
                    <a:pt x="12289" y="15708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3"/>
            <p:cNvSpPr/>
            <p:nvPr/>
          </p:nvSpPr>
          <p:spPr>
            <a:xfrm>
              <a:off x="3533990" y="2703039"/>
              <a:ext cx="422539" cy="545857"/>
            </a:xfrm>
            <a:custGeom>
              <a:avLst/>
              <a:gdLst/>
              <a:ahLst/>
              <a:cxnLst/>
              <a:rect l="l" t="t" r="r" b="b"/>
              <a:pathLst>
                <a:path w="12479" h="16121" extrusionOk="0">
                  <a:moveTo>
                    <a:pt x="190" y="1"/>
                  </a:moveTo>
                  <a:lnTo>
                    <a:pt x="0" y="128"/>
                  </a:lnTo>
                  <a:lnTo>
                    <a:pt x="12320" y="16120"/>
                  </a:lnTo>
                  <a:cubicBezTo>
                    <a:pt x="12351" y="16089"/>
                    <a:pt x="12415" y="16057"/>
                    <a:pt x="12478" y="1599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3"/>
            <p:cNvSpPr/>
            <p:nvPr/>
          </p:nvSpPr>
          <p:spPr>
            <a:xfrm>
              <a:off x="3495390" y="2736290"/>
              <a:ext cx="418239" cy="541557"/>
            </a:xfrm>
            <a:custGeom>
              <a:avLst/>
              <a:gdLst/>
              <a:ahLst/>
              <a:cxnLst/>
              <a:rect l="l" t="t" r="r" b="b"/>
              <a:pathLst>
                <a:path w="12352" h="15994" extrusionOk="0">
                  <a:moveTo>
                    <a:pt x="159" y="1"/>
                  </a:moveTo>
                  <a:cubicBezTo>
                    <a:pt x="95" y="64"/>
                    <a:pt x="32" y="127"/>
                    <a:pt x="0" y="159"/>
                  </a:cubicBezTo>
                  <a:lnTo>
                    <a:pt x="12161" y="15994"/>
                  </a:lnTo>
                  <a:cubicBezTo>
                    <a:pt x="12225" y="15962"/>
                    <a:pt x="12288" y="15930"/>
                    <a:pt x="12351" y="15899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3461056" y="2777057"/>
              <a:ext cx="405372" cy="523306"/>
            </a:xfrm>
            <a:custGeom>
              <a:avLst/>
              <a:gdLst/>
              <a:ahLst/>
              <a:cxnLst/>
              <a:rect l="l" t="t" r="r" b="b"/>
              <a:pathLst>
                <a:path w="11972" h="15455" extrusionOk="0">
                  <a:moveTo>
                    <a:pt x="128" y="0"/>
                  </a:moveTo>
                  <a:cubicBezTo>
                    <a:pt x="96" y="63"/>
                    <a:pt x="33" y="127"/>
                    <a:pt x="1" y="190"/>
                  </a:cubicBezTo>
                  <a:lnTo>
                    <a:pt x="11750" y="15455"/>
                  </a:lnTo>
                  <a:lnTo>
                    <a:pt x="11972" y="15391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3432105" y="2824224"/>
              <a:ext cx="380722" cy="491139"/>
            </a:xfrm>
            <a:custGeom>
              <a:avLst/>
              <a:gdLst/>
              <a:ahLst/>
              <a:cxnLst/>
              <a:rect l="l" t="t" r="r" b="b"/>
              <a:pathLst>
                <a:path w="11244" h="14505" extrusionOk="0">
                  <a:moveTo>
                    <a:pt x="128" y="1"/>
                  </a:moveTo>
                  <a:cubicBezTo>
                    <a:pt x="96" y="64"/>
                    <a:pt x="33" y="159"/>
                    <a:pt x="1" y="222"/>
                  </a:cubicBezTo>
                  <a:lnTo>
                    <a:pt x="10990" y="14505"/>
                  </a:lnTo>
                  <a:cubicBezTo>
                    <a:pt x="11085" y="14505"/>
                    <a:pt x="11148" y="14473"/>
                    <a:pt x="11243" y="14473"/>
                  </a:cubicBezTo>
                  <a:lnTo>
                    <a:pt x="12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3"/>
            <p:cNvSpPr/>
            <p:nvPr/>
          </p:nvSpPr>
          <p:spPr>
            <a:xfrm>
              <a:off x="3410672" y="2879991"/>
              <a:ext cx="342088" cy="441805"/>
            </a:xfrm>
            <a:custGeom>
              <a:avLst/>
              <a:gdLst/>
              <a:ahLst/>
              <a:cxnLst/>
              <a:rect l="l" t="t" r="r" b="b"/>
              <a:pathLst>
                <a:path w="10103" h="13048" extrusionOk="0">
                  <a:moveTo>
                    <a:pt x="96" y="0"/>
                  </a:moveTo>
                  <a:cubicBezTo>
                    <a:pt x="64" y="95"/>
                    <a:pt x="32" y="190"/>
                    <a:pt x="1" y="285"/>
                  </a:cubicBezTo>
                  <a:lnTo>
                    <a:pt x="9818" y="13048"/>
                  </a:lnTo>
                  <a:lnTo>
                    <a:pt x="10103" y="13048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3"/>
            <p:cNvSpPr/>
            <p:nvPr/>
          </p:nvSpPr>
          <p:spPr>
            <a:xfrm>
              <a:off x="3398889" y="2948626"/>
              <a:ext cx="284187" cy="368905"/>
            </a:xfrm>
            <a:custGeom>
              <a:avLst/>
              <a:gdLst/>
              <a:ahLst/>
              <a:cxnLst/>
              <a:rect l="l" t="t" r="r" b="b"/>
              <a:pathLst>
                <a:path w="8393" h="10895" extrusionOk="0">
                  <a:moveTo>
                    <a:pt x="32" y="0"/>
                  </a:moveTo>
                  <a:cubicBezTo>
                    <a:pt x="32" y="95"/>
                    <a:pt x="32" y="222"/>
                    <a:pt x="0" y="317"/>
                  </a:cubicBezTo>
                  <a:lnTo>
                    <a:pt x="8076" y="10831"/>
                  </a:lnTo>
                  <a:cubicBezTo>
                    <a:pt x="8202" y="10831"/>
                    <a:pt x="8297" y="10863"/>
                    <a:pt x="8392" y="1089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3403155" y="3038693"/>
              <a:ext cx="194119" cy="252020"/>
            </a:xfrm>
            <a:custGeom>
              <a:avLst/>
              <a:gdLst/>
              <a:ahLst/>
              <a:cxnLst/>
              <a:rect l="l" t="t" r="r" b="b"/>
              <a:pathLst>
                <a:path w="5733" h="7443" extrusionOk="0">
                  <a:moveTo>
                    <a:pt x="1" y="0"/>
                  </a:moveTo>
                  <a:lnTo>
                    <a:pt x="1" y="0"/>
                  </a:lnTo>
                  <a:cubicBezTo>
                    <a:pt x="33" y="159"/>
                    <a:pt x="64" y="317"/>
                    <a:pt x="96" y="475"/>
                  </a:cubicBezTo>
                  <a:lnTo>
                    <a:pt x="5290" y="7221"/>
                  </a:lnTo>
                  <a:cubicBezTo>
                    <a:pt x="5448" y="7284"/>
                    <a:pt x="5575" y="7379"/>
                    <a:pt x="5733" y="744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3465356" y="4609628"/>
              <a:ext cx="2510313" cy="124402"/>
            </a:xfrm>
            <a:custGeom>
              <a:avLst/>
              <a:gdLst/>
              <a:ahLst/>
              <a:cxnLst/>
              <a:rect l="l" t="t" r="r" b="b"/>
              <a:pathLst>
                <a:path w="74138" h="3674" extrusionOk="0">
                  <a:moveTo>
                    <a:pt x="37085" y="0"/>
                  </a:moveTo>
                  <a:cubicBezTo>
                    <a:pt x="16595" y="0"/>
                    <a:pt x="1" y="824"/>
                    <a:pt x="1" y="1837"/>
                  </a:cubicBezTo>
                  <a:cubicBezTo>
                    <a:pt x="1" y="2850"/>
                    <a:pt x="16595" y="3674"/>
                    <a:pt x="37085" y="3674"/>
                  </a:cubicBezTo>
                  <a:cubicBezTo>
                    <a:pt x="57543" y="3674"/>
                    <a:pt x="74138" y="2850"/>
                    <a:pt x="74138" y="1837"/>
                  </a:cubicBezTo>
                  <a:cubicBezTo>
                    <a:pt x="74138" y="824"/>
                    <a:pt x="57543" y="0"/>
                    <a:pt x="370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6219054" y="2870341"/>
              <a:ext cx="18284" cy="27901"/>
            </a:xfrm>
            <a:custGeom>
              <a:avLst/>
              <a:gdLst/>
              <a:ahLst/>
              <a:cxnLst/>
              <a:rect l="l" t="t" r="r" b="b"/>
              <a:pathLst>
                <a:path w="540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381" y="824"/>
                    <a:pt x="476" y="729"/>
                    <a:pt x="539" y="602"/>
                  </a:cubicBezTo>
                  <a:lnTo>
                    <a:pt x="28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6219054" y="3051560"/>
              <a:ext cx="13984" cy="10767"/>
            </a:xfrm>
            <a:custGeom>
              <a:avLst/>
              <a:gdLst/>
              <a:ahLst/>
              <a:cxnLst/>
              <a:rect l="l" t="t" r="r" b="b"/>
              <a:pathLst>
                <a:path w="413" h="318" extrusionOk="0">
                  <a:moveTo>
                    <a:pt x="1" y="0"/>
                  </a:moveTo>
                  <a:cubicBezTo>
                    <a:pt x="33" y="190"/>
                    <a:pt x="159" y="317"/>
                    <a:pt x="286" y="317"/>
                  </a:cubicBezTo>
                  <a:cubicBezTo>
                    <a:pt x="349" y="317"/>
                    <a:pt x="381" y="317"/>
                    <a:pt x="413" y="285"/>
                  </a:cubicBezTo>
                  <a:cubicBezTo>
                    <a:pt x="349" y="222"/>
                    <a:pt x="191" y="127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6219054" y="3090160"/>
              <a:ext cx="9684" cy="20418"/>
            </a:xfrm>
            <a:custGeom>
              <a:avLst/>
              <a:gdLst/>
              <a:ahLst/>
              <a:cxnLst/>
              <a:rect l="l" t="t" r="r" b="b"/>
              <a:pathLst>
                <a:path w="286" h="603" extrusionOk="0">
                  <a:moveTo>
                    <a:pt x="286" y="0"/>
                  </a:moveTo>
                  <a:cubicBezTo>
                    <a:pt x="128" y="0"/>
                    <a:pt x="1" y="159"/>
                    <a:pt x="1" y="412"/>
                  </a:cubicBezTo>
                  <a:cubicBezTo>
                    <a:pt x="1" y="475"/>
                    <a:pt x="1" y="539"/>
                    <a:pt x="33" y="602"/>
                  </a:cubicBezTo>
                  <a:lnTo>
                    <a:pt x="28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6202971" y="2813490"/>
              <a:ext cx="3251" cy="1117"/>
            </a:xfrm>
            <a:custGeom>
              <a:avLst/>
              <a:gdLst/>
              <a:ahLst/>
              <a:cxnLst/>
              <a:rect l="l" t="t" r="r" b="b"/>
              <a:pathLst>
                <a:path w="96" h="33" extrusionOk="0">
                  <a:moveTo>
                    <a:pt x="1" y="1"/>
                  </a:moveTo>
                  <a:cubicBezTo>
                    <a:pt x="32" y="1"/>
                    <a:pt x="64" y="33"/>
                    <a:pt x="96" y="33"/>
                  </a:cubicBezTo>
                  <a:cubicBezTo>
                    <a:pt x="64" y="33"/>
                    <a:pt x="32" y="1"/>
                    <a:pt x="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6137553" y="2821007"/>
              <a:ext cx="19368" cy="22551"/>
            </a:xfrm>
            <a:custGeom>
              <a:avLst/>
              <a:gdLst/>
              <a:ahLst/>
              <a:cxnLst/>
              <a:rect l="l" t="t" r="r" b="b"/>
              <a:pathLst>
                <a:path w="572" h="666" extrusionOk="0">
                  <a:moveTo>
                    <a:pt x="64" y="1"/>
                  </a:moveTo>
                  <a:cubicBezTo>
                    <a:pt x="1" y="64"/>
                    <a:pt x="1" y="159"/>
                    <a:pt x="1" y="254"/>
                  </a:cubicBezTo>
                  <a:cubicBezTo>
                    <a:pt x="1" y="476"/>
                    <a:pt x="128" y="666"/>
                    <a:pt x="286" y="666"/>
                  </a:cubicBezTo>
                  <a:cubicBezTo>
                    <a:pt x="444" y="666"/>
                    <a:pt x="571" y="476"/>
                    <a:pt x="571" y="254"/>
                  </a:cubicBezTo>
                  <a:cubicBezTo>
                    <a:pt x="571" y="159"/>
                    <a:pt x="539" y="64"/>
                    <a:pt x="47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6178321" y="2815657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317" y="0"/>
                  </a:moveTo>
                  <a:cubicBezTo>
                    <a:pt x="285" y="0"/>
                    <a:pt x="254" y="32"/>
                    <a:pt x="222" y="32"/>
                  </a:cubicBezTo>
                  <a:cubicBezTo>
                    <a:pt x="95" y="64"/>
                    <a:pt x="0" y="222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602" y="190"/>
                    <a:pt x="475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6157937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6199754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6137553" y="2870341"/>
              <a:ext cx="19368" cy="27901"/>
            </a:xfrm>
            <a:custGeom>
              <a:avLst/>
              <a:gdLst/>
              <a:ahLst/>
              <a:cxnLst/>
              <a:rect l="l" t="t" r="r" b="b"/>
              <a:pathLst>
                <a:path w="572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6178321" y="2870341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75" y="824"/>
                    <a:pt x="602" y="634"/>
                    <a:pt x="602" y="412"/>
                  </a:cubicBezTo>
                  <a:cubicBezTo>
                    <a:pt x="602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6157937" y="289820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6199754" y="2898208"/>
              <a:ext cx="19334" cy="23634"/>
            </a:xfrm>
            <a:custGeom>
              <a:avLst/>
              <a:gdLst/>
              <a:ahLst/>
              <a:cxnLst/>
              <a:rect l="l" t="t" r="r" b="b"/>
              <a:pathLst>
                <a:path w="571" h="698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507"/>
                    <a:pt x="32" y="634"/>
                    <a:pt x="64" y="697"/>
                  </a:cubicBezTo>
                  <a:cubicBezTo>
                    <a:pt x="254" y="539"/>
                    <a:pt x="412" y="412"/>
                    <a:pt x="571" y="317"/>
                  </a:cubicBezTo>
                  <a:cubicBezTo>
                    <a:pt x="539" y="127"/>
                    <a:pt x="412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6137553" y="2925025"/>
              <a:ext cx="19368" cy="27901"/>
            </a:xfrm>
            <a:custGeom>
              <a:avLst/>
              <a:gdLst/>
              <a:ahLst/>
              <a:cxnLst/>
              <a:rect l="l" t="t" r="r" b="b"/>
              <a:pathLst>
                <a:path w="572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6178321" y="2925973"/>
              <a:ext cx="16117" cy="19469"/>
            </a:xfrm>
            <a:custGeom>
              <a:avLst/>
              <a:gdLst/>
              <a:ahLst/>
              <a:cxnLst/>
              <a:rect l="l" t="t" r="r" b="b"/>
              <a:pathLst>
                <a:path w="476" h="575" extrusionOk="0">
                  <a:moveTo>
                    <a:pt x="251" y="1"/>
                  </a:moveTo>
                  <a:cubicBezTo>
                    <a:pt x="109" y="1"/>
                    <a:pt x="0" y="179"/>
                    <a:pt x="0" y="384"/>
                  </a:cubicBezTo>
                  <a:cubicBezTo>
                    <a:pt x="0" y="447"/>
                    <a:pt x="0" y="511"/>
                    <a:pt x="32" y="574"/>
                  </a:cubicBezTo>
                  <a:cubicBezTo>
                    <a:pt x="159" y="416"/>
                    <a:pt x="317" y="226"/>
                    <a:pt x="475" y="99"/>
                  </a:cubicBezTo>
                  <a:cubicBezTo>
                    <a:pt x="444" y="36"/>
                    <a:pt x="349" y="4"/>
                    <a:pt x="285" y="4"/>
                  </a:cubicBezTo>
                  <a:cubicBezTo>
                    <a:pt x="274" y="2"/>
                    <a:pt x="262" y="1"/>
                    <a:pt x="2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6157937" y="2952892"/>
              <a:ext cx="15068" cy="26851"/>
            </a:xfrm>
            <a:custGeom>
              <a:avLst/>
              <a:gdLst/>
              <a:ahLst/>
              <a:cxnLst/>
              <a:rect l="l" t="t" r="r" b="b"/>
              <a:pathLst>
                <a:path w="445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03"/>
                    <a:pt x="96" y="761"/>
                    <a:pt x="222" y="793"/>
                  </a:cubicBezTo>
                  <a:cubicBezTo>
                    <a:pt x="222" y="539"/>
                    <a:pt x="317" y="318"/>
                    <a:pt x="444" y="64"/>
                  </a:cubicBezTo>
                  <a:cubicBezTo>
                    <a:pt x="412" y="33"/>
                    <a:pt x="349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6137553" y="2980793"/>
              <a:ext cx="19368" cy="26817"/>
            </a:xfrm>
            <a:custGeom>
              <a:avLst/>
              <a:gdLst/>
              <a:ahLst/>
              <a:cxnLst/>
              <a:rect l="l" t="t" r="r" b="b"/>
              <a:pathLst>
                <a:path w="572" h="792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6157937" y="300757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3"/>
            <p:cNvSpPr/>
            <p:nvPr/>
          </p:nvSpPr>
          <p:spPr>
            <a:xfrm>
              <a:off x="6137553" y="3035477"/>
              <a:ext cx="19368" cy="26851"/>
            </a:xfrm>
            <a:custGeom>
              <a:avLst/>
              <a:gdLst/>
              <a:ahLst/>
              <a:cxnLst/>
              <a:rect l="l" t="t" r="r" b="b"/>
              <a:pathLst>
                <a:path w="572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6178321" y="3035477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75" y="792"/>
                    <a:pt x="602" y="602"/>
                    <a:pt x="602" y="380"/>
                  </a:cubicBezTo>
                  <a:cubicBezTo>
                    <a:pt x="602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6157937" y="306229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6199754" y="306229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6137553" y="3090160"/>
              <a:ext cx="19368" cy="26851"/>
            </a:xfrm>
            <a:custGeom>
              <a:avLst/>
              <a:gdLst/>
              <a:ahLst/>
              <a:cxnLst/>
              <a:rect l="l" t="t" r="r" b="b"/>
              <a:pathLst>
                <a:path w="572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6178321" y="3090160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75" y="792"/>
                    <a:pt x="602" y="602"/>
                    <a:pt x="602" y="380"/>
                  </a:cubicBezTo>
                  <a:cubicBezTo>
                    <a:pt x="602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6157937" y="3116978"/>
              <a:ext cx="19334" cy="24684"/>
            </a:xfrm>
            <a:custGeom>
              <a:avLst/>
              <a:gdLst/>
              <a:ahLst/>
              <a:cxnLst/>
              <a:rect l="l" t="t" r="r" b="b"/>
              <a:pathLst>
                <a:path w="571" h="729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539"/>
                    <a:pt x="32" y="634"/>
                    <a:pt x="64" y="697"/>
                  </a:cubicBezTo>
                  <a:cubicBezTo>
                    <a:pt x="222" y="697"/>
                    <a:pt x="349" y="729"/>
                    <a:pt x="444" y="729"/>
                  </a:cubicBezTo>
                  <a:cubicBezTo>
                    <a:pt x="539" y="665"/>
                    <a:pt x="571" y="539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6199754" y="3116978"/>
              <a:ext cx="16117" cy="26817"/>
            </a:xfrm>
            <a:custGeom>
              <a:avLst/>
              <a:gdLst/>
              <a:ahLst/>
              <a:cxnLst/>
              <a:rect l="l" t="t" r="r" b="b"/>
              <a:pathLst>
                <a:path w="476" h="792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02"/>
                    <a:pt x="64" y="760"/>
                    <a:pt x="191" y="792"/>
                  </a:cubicBezTo>
                  <a:lnTo>
                    <a:pt x="476" y="127"/>
                  </a:lnTo>
                  <a:cubicBezTo>
                    <a:pt x="412" y="64"/>
                    <a:pt x="349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3"/>
            <p:cNvSpPr/>
            <p:nvPr/>
          </p:nvSpPr>
          <p:spPr>
            <a:xfrm>
              <a:off x="6187971" y="3144844"/>
              <a:ext cx="3251" cy="34"/>
            </a:xfrm>
            <a:custGeom>
              <a:avLst/>
              <a:gdLst/>
              <a:ahLst/>
              <a:cxnLst/>
              <a:rect l="l" t="t" r="r" b="b"/>
              <a:pathLst>
                <a:path w="96" h="1" extrusionOk="0">
                  <a:moveTo>
                    <a:pt x="0" y="1"/>
                  </a:moveTo>
                  <a:cubicBezTo>
                    <a:pt x="32" y="1"/>
                    <a:pt x="64" y="1"/>
                    <a:pt x="95" y="1"/>
                  </a:cubicBezTo>
                  <a:cubicBezTo>
                    <a:pt x="64" y="1"/>
                    <a:pt x="32" y="1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3"/>
            <p:cNvSpPr/>
            <p:nvPr/>
          </p:nvSpPr>
          <p:spPr>
            <a:xfrm>
              <a:off x="6075386" y="2689123"/>
              <a:ext cx="10734" cy="17167"/>
            </a:xfrm>
            <a:custGeom>
              <a:avLst/>
              <a:gdLst/>
              <a:ahLst/>
              <a:cxnLst/>
              <a:rect l="l" t="t" r="r" b="b"/>
              <a:pathLst>
                <a:path w="317" h="507" extrusionOk="0">
                  <a:moveTo>
                    <a:pt x="32" y="0"/>
                  </a:moveTo>
                  <a:cubicBezTo>
                    <a:pt x="32" y="32"/>
                    <a:pt x="0" y="64"/>
                    <a:pt x="0" y="95"/>
                  </a:cubicBezTo>
                  <a:cubicBezTo>
                    <a:pt x="0" y="285"/>
                    <a:pt x="95" y="444"/>
                    <a:pt x="222" y="507"/>
                  </a:cubicBezTo>
                  <a:cubicBezTo>
                    <a:pt x="254" y="349"/>
                    <a:pt x="285" y="254"/>
                    <a:pt x="285" y="254"/>
                  </a:cubicBezTo>
                  <a:cubicBezTo>
                    <a:pt x="317" y="190"/>
                    <a:pt x="285" y="95"/>
                    <a:pt x="222" y="6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6055002" y="270625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3"/>
            <p:cNvSpPr/>
            <p:nvPr/>
          </p:nvSpPr>
          <p:spPr>
            <a:xfrm>
              <a:off x="6075386" y="2738457"/>
              <a:ext cx="3251" cy="17167"/>
            </a:xfrm>
            <a:custGeom>
              <a:avLst/>
              <a:gdLst/>
              <a:ahLst/>
              <a:cxnLst/>
              <a:rect l="l" t="t" r="r" b="b"/>
              <a:pathLst>
                <a:path w="96" h="507" extrusionOk="0">
                  <a:moveTo>
                    <a:pt x="95" y="0"/>
                  </a:moveTo>
                  <a:lnTo>
                    <a:pt x="95" y="0"/>
                  </a:lnTo>
                  <a:cubicBezTo>
                    <a:pt x="32" y="63"/>
                    <a:pt x="0" y="158"/>
                    <a:pt x="0" y="285"/>
                  </a:cubicBezTo>
                  <a:cubicBezTo>
                    <a:pt x="0" y="348"/>
                    <a:pt x="32" y="443"/>
                    <a:pt x="64" y="507"/>
                  </a:cubicBezTo>
                  <a:cubicBezTo>
                    <a:pt x="64" y="348"/>
                    <a:pt x="64" y="158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3"/>
            <p:cNvSpPr/>
            <p:nvPr/>
          </p:nvSpPr>
          <p:spPr>
            <a:xfrm>
              <a:off x="6055002" y="319952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3"/>
            <p:cNvSpPr/>
            <p:nvPr/>
          </p:nvSpPr>
          <p:spPr>
            <a:xfrm>
              <a:off x="6075386" y="3230646"/>
              <a:ext cx="7517" cy="22551"/>
            </a:xfrm>
            <a:custGeom>
              <a:avLst/>
              <a:gdLst/>
              <a:ahLst/>
              <a:cxnLst/>
              <a:rect l="l" t="t" r="r" b="b"/>
              <a:pathLst>
                <a:path w="222" h="666" extrusionOk="0">
                  <a:moveTo>
                    <a:pt x="95" y="0"/>
                  </a:moveTo>
                  <a:cubicBezTo>
                    <a:pt x="64" y="63"/>
                    <a:pt x="0" y="190"/>
                    <a:pt x="0" y="285"/>
                  </a:cubicBezTo>
                  <a:cubicBezTo>
                    <a:pt x="0" y="475"/>
                    <a:pt x="95" y="633"/>
                    <a:pt x="222" y="665"/>
                  </a:cubicBezTo>
                  <a:cubicBezTo>
                    <a:pt x="190" y="507"/>
                    <a:pt x="127" y="253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3"/>
            <p:cNvSpPr/>
            <p:nvPr/>
          </p:nvSpPr>
          <p:spPr>
            <a:xfrm>
              <a:off x="6055002" y="3254212"/>
              <a:ext cx="19334" cy="24718"/>
            </a:xfrm>
            <a:custGeom>
              <a:avLst/>
              <a:gdLst/>
              <a:ahLst/>
              <a:cxnLst/>
              <a:rect l="l" t="t" r="r" b="b"/>
              <a:pathLst>
                <a:path w="571" h="730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539"/>
                    <a:pt x="64" y="666"/>
                    <a:pt x="127" y="729"/>
                  </a:cubicBezTo>
                  <a:lnTo>
                    <a:pt x="571" y="539"/>
                  </a:lnTo>
                  <a:cubicBezTo>
                    <a:pt x="571" y="507"/>
                    <a:pt x="571" y="444"/>
                    <a:pt x="571" y="412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3"/>
            <p:cNvSpPr/>
            <p:nvPr/>
          </p:nvSpPr>
          <p:spPr>
            <a:xfrm>
              <a:off x="6014269" y="2663389"/>
              <a:ext cx="19334" cy="16117"/>
            </a:xfrm>
            <a:custGeom>
              <a:avLst/>
              <a:gdLst/>
              <a:ahLst/>
              <a:cxnLst/>
              <a:rect l="l" t="t" r="r" b="b"/>
              <a:pathLst>
                <a:path w="571" h="476" extrusionOk="0">
                  <a:moveTo>
                    <a:pt x="32" y="0"/>
                  </a:moveTo>
                  <a:cubicBezTo>
                    <a:pt x="0" y="0"/>
                    <a:pt x="0" y="32"/>
                    <a:pt x="0" y="64"/>
                  </a:cubicBezTo>
                  <a:cubicBezTo>
                    <a:pt x="0" y="285"/>
                    <a:pt x="158" y="475"/>
                    <a:pt x="317" y="475"/>
                  </a:cubicBezTo>
                  <a:cubicBezTo>
                    <a:pt x="412" y="475"/>
                    <a:pt x="538" y="349"/>
                    <a:pt x="570" y="222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3"/>
            <p:cNvSpPr/>
            <p:nvPr/>
          </p:nvSpPr>
          <p:spPr>
            <a:xfrm>
              <a:off x="5993885" y="2679473"/>
              <a:ext cx="19334" cy="26817"/>
            </a:xfrm>
            <a:custGeom>
              <a:avLst/>
              <a:gdLst/>
              <a:ahLst/>
              <a:cxnLst/>
              <a:rect l="l" t="t" r="r" b="b"/>
              <a:pathLst>
                <a:path w="571" h="792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3"/>
            <p:cNvSpPr/>
            <p:nvPr/>
          </p:nvSpPr>
          <p:spPr>
            <a:xfrm>
              <a:off x="6035702" y="2679473"/>
              <a:ext cx="19334" cy="26817"/>
            </a:xfrm>
            <a:custGeom>
              <a:avLst/>
              <a:gdLst/>
              <a:ahLst/>
              <a:cxnLst/>
              <a:rect l="l" t="t" r="r" b="b"/>
              <a:pathLst>
                <a:path w="571" h="792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3"/>
            <p:cNvSpPr/>
            <p:nvPr/>
          </p:nvSpPr>
          <p:spPr>
            <a:xfrm>
              <a:off x="5973501" y="270625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3"/>
            <p:cNvSpPr/>
            <p:nvPr/>
          </p:nvSpPr>
          <p:spPr>
            <a:xfrm>
              <a:off x="6014269" y="2706256"/>
              <a:ext cx="20384" cy="27935"/>
            </a:xfrm>
            <a:custGeom>
              <a:avLst/>
              <a:gdLst/>
              <a:ahLst/>
              <a:cxnLst/>
              <a:rect l="l" t="t" r="r" b="b"/>
              <a:pathLst>
                <a:path w="602" h="825" extrusionOk="0">
                  <a:moveTo>
                    <a:pt x="317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317" y="824"/>
                  </a:cubicBezTo>
                  <a:cubicBezTo>
                    <a:pt x="475" y="824"/>
                    <a:pt x="602" y="634"/>
                    <a:pt x="602" y="413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3"/>
            <p:cNvSpPr/>
            <p:nvPr/>
          </p:nvSpPr>
          <p:spPr>
            <a:xfrm>
              <a:off x="5993885" y="2734156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3"/>
            <p:cNvSpPr/>
            <p:nvPr/>
          </p:nvSpPr>
          <p:spPr>
            <a:xfrm>
              <a:off x="6035702" y="2734156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3"/>
            <p:cNvSpPr/>
            <p:nvPr/>
          </p:nvSpPr>
          <p:spPr>
            <a:xfrm>
              <a:off x="5973501" y="319952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3"/>
            <p:cNvSpPr/>
            <p:nvPr/>
          </p:nvSpPr>
          <p:spPr>
            <a:xfrm>
              <a:off x="6014269" y="3199528"/>
              <a:ext cx="20384" cy="26851"/>
            </a:xfrm>
            <a:custGeom>
              <a:avLst/>
              <a:gdLst/>
              <a:ahLst/>
              <a:cxnLst/>
              <a:rect l="l" t="t" r="r" b="b"/>
              <a:pathLst>
                <a:path w="602" h="793" extrusionOk="0">
                  <a:moveTo>
                    <a:pt x="317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317" y="792"/>
                  </a:cubicBezTo>
                  <a:cubicBezTo>
                    <a:pt x="475" y="792"/>
                    <a:pt x="602" y="634"/>
                    <a:pt x="602" y="412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3"/>
            <p:cNvSpPr/>
            <p:nvPr/>
          </p:nvSpPr>
          <p:spPr>
            <a:xfrm>
              <a:off x="5993885" y="3226345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3"/>
            <p:cNvSpPr/>
            <p:nvPr/>
          </p:nvSpPr>
          <p:spPr>
            <a:xfrm>
              <a:off x="6035702" y="3226345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3"/>
            <p:cNvSpPr/>
            <p:nvPr/>
          </p:nvSpPr>
          <p:spPr>
            <a:xfrm>
              <a:off x="5974585" y="3254212"/>
              <a:ext cx="18251" cy="25767"/>
            </a:xfrm>
            <a:custGeom>
              <a:avLst/>
              <a:gdLst/>
              <a:ahLst/>
              <a:cxnLst/>
              <a:rect l="l" t="t" r="r" b="b"/>
              <a:pathLst>
                <a:path w="539" h="761" extrusionOk="0">
                  <a:moveTo>
                    <a:pt x="254" y="1"/>
                  </a:moveTo>
                  <a:cubicBezTo>
                    <a:pt x="127" y="1"/>
                    <a:pt x="32" y="96"/>
                    <a:pt x="0" y="222"/>
                  </a:cubicBezTo>
                  <a:cubicBezTo>
                    <a:pt x="159" y="412"/>
                    <a:pt x="285" y="571"/>
                    <a:pt x="412" y="761"/>
                  </a:cubicBezTo>
                  <a:cubicBezTo>
                    <a:pt x="475" y="666"/>
                    <a:pt x="539" y="539"/>
                    <a:pt x="539" y="412"/>
                  </a:cubicBezTo>
                  <a:cubicBezTo>
                    <a:pt x="539" y="191"/>
                    <a:pt x="412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3"/>
            <p:cNvSpPr/>
            <p:nvPr/>
          </p:nvSpPr>
          <p:spPr>
            <a:xfrm>
              <a:off x="6014269" y="3254212"/>
              <a:ext cx="20384" cy="26851"/>
            </a:xfrm>
            <a:custGeom>
              <a:avLst/>
              <a:gdLst/>
              <a:ahLst/>
              <a:cxnLst/>
              <a:rect l="l" t="t" r="r" b="b"/>
              <a:pathLst>
                <a:path w="602" h="793" extrusionOk="0">
                  <a:moveTo>
                    <a:pt x="317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3"/>
                    <a:pt x="317" y="793"/>
                  </a:cubicBezTo>
                  <a:cubicBezTo>
                    <a:pt x="475" y="793"/>
                    <a:pt x="602" y="634"/>
                    <a:pt x="602" y="412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3"/>
            <p:cNvSpPr/>
            <p:nvPr/>
          </p:nvSpPr>
          <p:spPr>
            <a:xfrm>
              <a:off x="5994935" y="3282113"/>
              <a:ext cx="18284" cy="19334"/>
            </a:xfrm>
            <a:custGeom>
              <a:avLst/>
              <a:gdLst/>
              <a:ahLst/>
              <a:cxnLst/>
              <a:rect l="l" t="t" r="r" b="b"/>
              <a:pathLst>
                <a:path w="540" h="571" extrusionOk="0">
                  <a:moveTo>
                    <a:pt x="254" y="0"/>
                  </a:moveTo>
                  <a:cubicBezTo>
                    <a:pt x="159" y="0"/>
                    <a:pt x="33" y="95"/>
                    <a:pt x="1" y="222"/>
                  </a:cubicBezTo>
                  <a:cubicBezTo>
                    <a:pt x="96" y="380"/>
                    <a:pt x="159" y="475"/>
                    <a:pt x="159" y="475"/>
                  </a:cubicBezTo>
                  <a:cubicBezTo>
                    <a:pt x="191" y="539"/>
                    <a:pt x="286" y="570"/>
                    <a:pt x="349" y="570"/>
                  </a:cubicBezTo>
                  <a:lnTo>
                    <a:pt x="539" y="475"/>
                  </a:lnTo>
                  <a:cubicBezTo>
                    <a:pt x="539" y="444"/>
                    <a:pt x="539" y="412"/>
                    <a:pt x="539" y="380"/>
                  </a:cubicBezTo>
                  <a:cubicBezTo>
                    <a:pt x="539" y="159"/>
                    <a:pt x="413" y="0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3"/>
            <p:cNvSpPr/>
            <p:nvPr/>
          </p:nvSpPr>
          <p:spPr>
            <a:xfrm>
              <a:off x="6036786" y="3282113"/>
              <a:ext cx="12901" cy="6467"/>
            </a:xfrm>
            <a:custGeom>
              <a:avLst/>
              <a:gdLst/>
              <a:ahLst/>
              <a:cxnLst/>
              <a:rect l="l" t="t" r="r" b="b"/>
              <a:pathLst>
                <a:path w="381" h="191" extrusionOk="0">
                  <a:moveTo>
                    <a:pt x="253" y="0"/>
                  </a:moveTo>
                  <a:cubicBezTo>
                    <a:pt x="158" y="0"/>
                    <a:pt x="63" y="64"/>
                    <a:pt x="0" y="190"/>
                  </a:cubicBezTo>
                  <a:lnTo>
                    <a:pt x="380" y="32"/>
                  </a:lnTo>
                  <a:cubicBezTo>
                    <a:pt x="348" y="0"/>
                    <a:pt x="285" y="0"/>
                    <a:pt x="25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3"/>
            <p:cNvSpPr/>
            <p:nvPr/>
          </p:nvSpPr>
          <p:spPr>
            <a:xfrm>
              <a:off x="5892000" y="2722373"/>
              <a:ext cx="16117" cy="11817"/>
            </a:xfrm>
            <a:custGeom>
              <a:avLst/>
              <a:gdLst/>
              <a:ahLst/>
              <a:cxnLst/>
              <a:rect l="l" t="t" r="r" b="b"/>
              <a:pathLst>
                <a:path w="476" h="349" extrusionOk="0">
                  <a:moveTo>
                    <a:pt x="1" y="0"/>
                  </a:moveTo>
                  <a:cubicBezTo>
                    <a:pt x="1" y="190"/>
                    <a:pt x="127" y="348"/>
                    <a:pt x="254" y="348"/>
                  </a:cubicBezTo>
                  <a:cubicBezTo>
                    <a:pt x="349" y="348"/>
                    <a:pt x="412" y="285"/>
                    <a:pt x="476" y="222"/>
                  </a:cubicBezTo>
                  <a:cubicBezTo>
                    <a:pt x="286" y="190"/>
                    <a:pt x="127" y="95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3"/>
            <p:cNvSpPr/>
            <p:nvPr/>
          </p:nvSpPr>
          <p:spPr>
            <a:xfrm>
              <a:off x="5934901" y="2719156"/>
              <a:ext cx="17201" cy="15034"/>
            </a:xfrm>
            <a:custGeom>
              <a:avLst/>
              <a:gdLst/>
              <a:ahLst/>
              <a:cxnLst/>
              <a:rect l="l" t="t" r="r" b="b"/>
              <a:pathLst>
                <a:path w="508" h="444" extrusionOk="0">
                  <a:moveTo>
                    <a:pt x="507" y="0"/>
                  </a:moveTo>
                  <a:cubicBezTo>
                    <a:pt x="349" y="127"/>
                    <a:pt x="191" y="222"/>
                    <a:pt x="1" y="285"/>
                  </a:cubicBezTo>
                  <a:cubicBezTo>
                    <a:pt x="64" y="380"/>
                    <a:pt x="127" y="443"/>
                    <a:pt x="222" y="443"/>
                  </a:cubicBezTo>
                  <a:cubicBezTo>
                    <a:pt x="381" y="443"/>
                    <a:pt x="507" y="253"/>
                    <a:pt x="507" y="32"/>
                  </a:cubicBezTo>
                  <a:lnTo>
                    <a:pt x="50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3"/>
            <p:cNvSpPr/>
            <p:nvPr/>
          </p:nvSpPr>
          <p:spPr>
            <a:xfrm>
              <a:off x="5912384" y="2734156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3"/>
            <p:cNvSpPr/>
            <p:nvPr/>
          </p:nvSpPr>
          <p:spPr>
            <a:xfrm>
              <a:off x="5953118" y="2734156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318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59" y="792"/>
                    <a:pt x="318" y="792"/>
                  </a:cubicBezTo>
                  <a:cubicBezTo>
                    <a:pt x="476" y="792"/>
                    <a:pt x="603" y="602"/>
                    <a:pt x="603" y="380"/>
                  </a:cubicBezTo>
                  <a:cubicBezTo>
                    <a:pt x="603" y="159"/>
                    <a:pt x="476" y="0"/>
                    <a:pt x="31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3"/>
            <p:cNvSpPr/>
            <p:nvPr/>
          </p:nvSpPr>
          <p:spPr>
            <a:xfrm>
              <a:off x="5890951" y="3199528"/>
              <a:ext cx="20384" cy="26851"/>
            </a:xfrm>
            <a:custGeom>
              <a:avLst/>
              <a:gdLst/>
              <a:ahLst/>
              <a:cxnLst/>
              <a:rect l="l" t="t" r="r" b="b"/>
              <a:pathLst>
                <a:path w="602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75" y="792"/>
                    <a:pt x="602" y="634"/>
                    <a:pt x="602" y="412"/>
                  </a:cubicBezTo>
                  <a:cubicBezTo>
                    <a:pt x="602" y="191"/>
                    <a:pt x="475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3"/>
            <p:cNvSpPr/>
            <p:nvPr/>
          </p:nvSpPr>
          <p:spPr>
            <a:xfrm>
              <a:off x="5932768" y="319952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3"/>
            <p:cNvSpPr/>
            <p:nvPr/>
          </p:nvSpPr>
          <p:spPr>
            <a:xfrm>
              <a:off x="5916684" y="3226345"/>
              <a:ext cx="10734" cy="3251"/>
            </a:xfrm>
            <a:custGeom>
              <a:avLst/>
              <a:gdLst/>
              <a:ahLst/>
              <a:cxnLst/>
              <a:rect l="l" t="t" r="r" b="b"/>
              <a:pathLst>
                <a:path w="317" h="96" extrusionOk="0">
                  <a:moveTo>
                    <a:pt x="159" y="0"/>
                  </a:moveTo>
                  <a:cubicBezTo>
                    <a:pt x="95" y="0"/>
                    <a:pt x="63" y="32"/>
                    <a:pt x="0" y="64"/>
                  </a:cubicBezTo>
                  <a:lnTo>
                    <a:pt x="63" y="64"/>
                  </a:lnTo>
                  <a:cubicBezTo>
                    <a:pt x="159" y="64"/>
                    <a:pt x="254" y="64"/>
                    <a:pt x="317" y="95"/>
                  </a:cubicBezTo>
                  <a:cubicBezTo>
                    <a:pt x="285" y="32"/>
                    <a:pt x="222" y="0"/>
                    <a:pt x="15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3"/>
            <p:cNvSpPr/>
            <p:nvPr/>
          </p:nvSpPr>
          <p:spPr>
            <a:xfrm>
              <a:off x="5953118" y="3226345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318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444"/>
                    <a:pt x="33" y="444"/>
                    <a:pt x="33" y="475"/>
                  </a:cubicBezTo>
                  <a:cubicBezTo>
                    <a:pt x="159" y="570"/>
                    <a:pt x="286" y="697"/>
                    <a:pt x="381" y="792"/>
                  </a:cubicBezTo>
                  <a:cubicBezTo>
                    <a:pt x="508" y="760"/>
                    <a:pt x="603" y="602"/>
                    <a:pt x="603" y="412"/>
                  </a:cubicBezTo>
                  <a:cubicBezTo>
                    <a:pt x="603" y="190"/>
                    <a:pt x="476" y="0"/>
                    <a:pt x="31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3"/>
            <p:cNvSpPr/>
            <p:nvPr/>
          </p:nvSpPr>
          <p:spPr>
            <a:xfrm>
              <a:off x="5809450" y="2661222"/>
              <a:ext cx="19334" cy="18284"/>
            </a:xfrm>
            <a:custGeom>
              <a:avLst/>
              <a:gdLst/>
              <a:ahLst/>
              <a:cxnLst/>
              <a:rect l="l" t="t" r="r" b="b"/>
              <a:pathLst>
                <a:path w="571" h="540" extrusionOk="0">
                  <a:moveTo>
                    <a:pt x="570" y="1"/>
                  </a:moveTo>
                  <a:lnTo>
                    <a:pt x="0" y="223"/>
                  </a:lnTo>
                  <a:cubicBezTo>
                    <a:pt x="32" y="381"/>
                    <a:pt x="159" y="539"/>
                    <a:pt x="285" y="539"/>
                  </a:cubicBezTo>
                  <a:cubicBezTo>
                    <a:pt x="444" y="539"/>
                    <a:pt x="570" y="349"/>
                    <a:pt x="570" y="128"/>
                  </a:cubicBezTo>
                  <a:cubicBezTo>
                    <a:pt x="570" y="64"/>
                    <a:pt x="570" y="33"/>
                    <a:pt x="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3"/>
            <p:cNvSpPr/>
            <p:nvPr/>
          </p:nvSpPr>
          <p:spPr>
            <a:xfrm>
              <a:off x="5829800" y="2679473"/>
              <a:ext cx="20418" cy="26817"/>
            </a:xfrm>
            <a:custGeom>
              <a:avLst/>
              <a:gdLst/>
              <a:ahLst/>
              <a:cxnLst/>
              <a:rect l="l" t="t" r="r" b="b"/>
              <a:pathLst>
                <a:path w="603" h="792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76" y="792"/>
                    <a:pt x="603" y="602"/>
                    <a:pt x="603" y="380"/>
                  </a:cubicBezTo>
                  <a:cubicBezTo>
                    <a:pt x="603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3"/>
            <p:cNvSpPr/>
            <p:nvPr/>
          </p:nvSpPr>
          <p:spPr>
            <a:xfrm>
              <a:off x="5809450" y="270625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3"/>
            <p:cNvSpPr/>
            <p:nvPr/>
          </p:nvSpPr>
          <p:spPr>
            <a:xfrm>
              <a:off x="5851267" y="270625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3"/>
            <p:cNvSpPr/>
            <p:nvPr/>
          </p:nvSpPr>
          <p:spPr>
            <a:xfrm>
              <a:off x="5829800" y="2734156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76" y="792"/>
                    <a:pt x="603" y="602"/>
                    <a:pt x="603" y="380"/>
                  </a:cubicBezTo>
                  <a:cubicBezTo>
                    <a:pt x="603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3"/>
            <p:cNvSpPr/>
            <p:nvPr/>
          </p:nvSpPr>
          <p:spPr>
            <a:xfrm>
              <a:off x="5871651" y="2734156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3" y="792"/>
                    <a:pt x="570" y="602"/>
                    <a:pt x="570" y="380"/>
                  </a:cubicBezTo>
                  <a:cubicBezTo>
                    <a:pt x="570" y="159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3"/>
            <p:cNvSpPr/>
            <p:nvPr/>
          </p:nvSpPr>
          <p:spPr>
            <a:xfrm>
              <a:off x="5809450" y="319952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3"/>
            <p:cNvSpPr/>
            <p:nvPr/>
          </p:nvSpPr>
          <p:spPr>
            <a:xfrm>
              <a:off x="5851267" y="319952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3"/>
            <p:cNvSpPr/>
            <p:nvPr/>
          </p:nvSpPr>
          <p:spPr>
            <a:xfrm>
              <a:off x="5829800" y="3226345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76" y="824"/>
                    <a:pt x="603" y="634"/>
                    <a:pt x="603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3"/>
            <p:cNvSpPr/>
            <p:nvPr/>
          </p:nvSpPr>
          <p:spPr>
            <a:xfrm>
              <a:off x="5871651" y="3226345"/>
              <a:ext cx="19334" cy="23634"/>
            </a:xfrm>
            <a:custGeom>
              <a:avLst/>
              <a:gdLst/>
              <a:ahLst/>
              <a:cxnLst/>
              <a:rect l="l" t="t" r="r" b="b"/>
              <a:pathLst>
                <a:path w="571" h="698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539"/>
                    <a:pt x="32" y="634"/>
                    <a:pt x="95" y="697"/>
                  </a:cubicBezTo>
                  <a:cubicBezTo>
                    <a:pt x="222" y="570"/>
                    <a:pt x="412" y="444"/>
                    <a:pt x="570" y="317"/>
                  </a:cubicBezTo>
                  <a:cubicBezTo>
                    <a:pt x="538" y="159"/>
                    <a:pt x="412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3"/>
            <p:cNvSpPr/>
            <p:nvPr/>
          </p:nvSpPr>
          <p:spPr>
            <a:xfrm>
              <a:off x="5809450" y="3254212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3"/>
                    <a:pt x="285" y="793"/>
                  </a:cubicBezTo>
                  <a:cubicBezTo>
                    <a:pt x="444" y="793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3"/>
            <p:cNvSpPr/>
            <p:nvPr/>
          </p:nvSpPr>
          <p:spPr>
            <a:xfrm>
              <a:off x="5851267" y="3254212"/>
              <a:ext cx="16117" cy="21501"/>
            </a:xfrm>
            <a:custGeom>
              <a:avLst/>
              <a:gdLst/>
              <a:ahLst/>
              <a:cxnLst/>
              <a:rect l="l" t="t" r="r" b="b"/>
              <a:pathLst>
                <a:path w="476" h="635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476"/>
                    <a:pt x="0" y="571"/>
                    <a:pt x="32" y="634"/>
                  </a:cubicBezTo>
                  <a:cubicBezTo>
                    <a:pt x="159" y="444"/>
                    <a:pt x="317" y="286"/>
                    <a:pt x="475" y="96"/>
                  </a:cubicBezTo>
                  <a:cubicBezTo>
                    <a:pt x="412" y="32"/>
                    <a:pt x="349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3"/>
            <p:cNvSpPr/>
            <p:nvPr/>
          </p:nvSpPr>
          <p:spPr>
            <a:xfrm>
              <a:off x="5829800" y="3282113"/>
              <a:ext cx="16117" cy="18657"/>
            </a:xfrm>
            <a:custGeom>
              <a:avLst/>
              <a:gdLst/>
              <a:ahLst/>
              <a:cxnLst/>
              <a:rect l="l" t="t" r="r" b="b"/>
              <a:pathLst>
                <a:path w="476" h="551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444"/>
                    <a:pt x="1" y="507"/>
                    <a:pt x="33" y="539"/>
                  </a:cubicBezTo>
                  <a:cubicBezTo>
                    <a:pt x="50" y="547"/>
                    <a:pt x="69" y="551"/>
                    <a:pt x="89" y="551"/>
                  </a:cubicBezTo>
                  <a:cubicBezTo>
                    <a:pt x="142" y="551"/>
                    <a:pt x="199" y="522"/>
                    <a:pt x="223" y="475"/>
                  </a:cubicBezTo>
                  <a:cubicBezTo>
                    <a:pt x="223" y="475"/>
                    <a:pt x="318" y="317"/>
                    <a:pt x="476" y="64"/>
                  </a:cubicBezTo>
                  <a:cubicBezTo>
                    <a:pt x="444" y="32"/>
                    <a:pt x="381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3"/>
            <p:cNvSpPr/>
            <p:nvPr/>
          </p:nvSpPr>
          <p:spPr>
            <a:xfrm>
              <a:off x="5752599" y="2686956"/>
              <a:ext cx="15068" cy="19334"/>
            </a:xfrm>
            <a:custGeom>
              <a:avLst/>
              <a:gdLst/>
              <a:ahLst/>
              <a:cxnLst/>
              <a:rect l="l" t="t" r="r" b="b"/>
              <a:pathLst>
                <a:path w="445" h="571" extrusionOk="0">
                  <a:moveTo>
                    <a:pt x="412" y="1"/>
                  </a:moveTo>
                  <a:lnTo>
                    <a:pt x="96" y="128"/>
                  </a:lnTo>
                  <a:cubicBezTo>
                    <a:pt x="32" y="159"/>
                    <a:pt x="1" y="223"/>
                    <a:pt x="32" y="286"/>
                  </a:cubicBezTo>
                  <a:cubicBezTo>
                    <a:pt x="32" y="286"/>
                    <a:pt x="96" y="413"/>
                    <a:pt x="191" y="571"/>
                  </a:cubicBezTo>
                  <a:cubicBezTo>
                    <a:pt x="317" y="571"/>
                    <a:pt x="444" y="381"/>
                    <a:pt x="444" y="159"/>
                  </a:cubicBezTo>
                  <a:cubicBezTo>
                    <a:pt x="444" y="96"/>
                    <a:pt x="444" y="33"/>
                    <a:pt x="41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3"/>
            <p:cNvSpPr/>
            <p:nvPr/>
          </p:nvSpPr>
          <p:spPr>
            <a:xfrm>
              <a:off x="5790150" y="2679473"/>
              <a:ext cx="19334" cy="26817"/>
            </a:xfrm>
            <a:custGeom>
              <a:avLst/>
              <a:gdLst/>
              <a:ahLst/>
              <a:cxnLst/>
              <a:rect l="l" t="t" r="r" b="b"/>
              <a:pathLst>
                <a:path w="571" h="792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3"/>
            <p:cNvSpPr/>
            <p:nvPr/>
          </p:nvSpPr>
          <p:spPr>
            <a:xfrm>
              <a:off x="5768682" y="2706256"/>
              <a:ext cx="20418" cy="27935"/>
            </a:xfrm>
            <a:custGeom>
              <a:avLst/>
              <a:gdLst/>
              <a:ahLst/>
              <a:cxnLst/>
              <a:rect l="l" t="t" r="r" b="b"/>
              <a:pathLst>
                <a:path w="603" h="825" extrusionOk="0">
                  <a:moveTo>
                    <a:pt x="286" y="1"/>
                  </a:moveTo>
                  <a:cubicBezTo>
                    <a:pt x="128" y="1"/>
                    <a:pt x="1" y="191"/>
                    <a:pt x="1" y="413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3"/>
            <p:cNvSpPr/>
            <p:nvPr/>
          </p:nvSpPr>
          <p:spPr>
            <a:xfrm>
              <a:off x="5790150" y="2734156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3"/>
            <p:cNvSpPr/>
            <p:nvPr/>
          </p:nvSpPr>
          <p:spPr>
            <a:xfrm>
              <a:off x="5768682" y="3199528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3"/>
            <p:cNvSpPr/>
            <p:nvPr/>
          </p:nvSpPr>
          <p:spPr>
            <a:xfrm>
              <a:off x="5757983" y="3232779"/>
              <a:ext cx="9684" cy="21467"/>
            </a:xfrm>
            <a:custGeom>
              <a:avLst/>
              <a:gdLst/>
              <a:ahLst/>
              <a:cxnLst/>
              <a:rect l="l" t="t" r="r" b="b"/>
              <a:pathLst>
                <a:path w="286" h="634" extrusionOk="0">
                  <a:moveTo>
                    <a:pt x="222" y="0"/>
                  </a:moveTo>
                  <a:cubicBezTo>
                    <a:pt x="158" y="222"/>
                    <a:pt x="63" y="475"/>
                    <a:pt x="0" y="634"/>
                  </a:cubicBezTo>
                  <a:cubicBezTo>
                    <a:pt x="158" y="634"/>
                    <a:pt x="285" y="444"/>
                    <a:pt x="285" y="222"/>
                  </a:cubicBezTo>
                  <a:cubicBezTo>
                    <a:pt x="285" y="127"/>
                    <a:pt x="253" y="64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3"/>
            <p:cNvSpPr/>
            <p:nvPr/>
          </p:nvSpPr>
          <p:spPr>
            <a:xfrm>
              <a:off x="5790150" y="3226345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3"/>
            <p:cNvSpPr/>
            <p:nvPr/>
          </p:nvSpPr>
          <p:spPr>
            <a:xfrm>
              <a:off x="5768682" y="3254212"/>
              <a:ext cx="20418" cy="25767"/>
            </a:xfrm>
            <a:custGeom>
              <a:avLst/>
              <a:gdLst/>
              <a:ahLst/>
              <a:cxnLst/>
              <a:rect l="l" t="t" r="r" b="b"/>
              <a:pathLst>
                <a:path w="603" h="761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476"/>
                    <a:pt x="32" y="571"/>
                    <a:pt x="64" y="634"/>
                  </a:cubicBezTo>
                  <a:lnTo>
                    <a:pt x="413" y="761"/>
                  </a:lnTo>
                  <a:cubicBezTo>
                    <a:pt x="508" y="698"/>
                    <a:pt x="571" y="571"/>
                    <a:pt x="571" y="412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3"/>
            <p:cNvSpPr/>
            <p:nvPr/>
          </p:nvSpPr>
          <p:spPr>
            <a:xfrm>
              <a:off x="5793366" y="3282113"/>
              <a:ext cx="15034" cy="9684"/>
            </a:xfrm>
            <a:custGeom>
              <a:avLst/>
              <a:gdLst/>
              <a:ahLst/>
              <a:cxnLst/>
              <a:rect l="l" t="t" r="r" b="b"/>
              <a:pathLst>
                <a:path w="444" h="286" extrusionOk="0">
                  <a:moveTo>
                    <a:pt x="190" y="0"/>
                  </a:moveTo>
                  <a:cubicBezTo>
                    <a:pt x="95" y="0"/>
                    <a:pt x="32" y="32"/>
                    <a:pt x="0" y="95"/>
                  </a:cubicBezTo>
                  <a:lnTo>
                    <a:pt x="444" y="285"/>
                  </a:lnTo>
                  <a:cubicBezTo>
                    <a:pt x="412" y="95"/>
                    <a:pt x="317" y="0"/>
                    <a:pt x="1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3"/>
            <p:cNvSpPr/>
            <p:nvPr/>
          </p:nvSpPr>
          <p:spPr>
            <a:xfrm>
              <a:off x="5645364" y="2816707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54" y="1"/>
                  </a:moveTo>
                  <a:cubicBezTo>
                    <a:pt x="96" y="33"/>
                    <a:pt x="1" y="191"/>
                    <a:pt x="1" y="381"/>
                  </a:cubicBezTo>
                  <a:cubicBezTo>
                    <a:pt x="1" y="603"/>
                    <a:pt x="128" y="793"/>
                    <a:pt x="286" y="793"/>
                  </a:cubicBezTo>
                  <a:cubicBezTo>
                    <a:pt x="444" y="793"/>
                    <a:pt x="571" y="603"/>
                    <a:pt x="571" y="381"/>
                  </a:cubicBezTo>
                  <a:cubicBezTo>
                    <a:pt x="571" y="223"/>
                    <a:pt x="508" y="96"/>
                    <a:pt x="413" y="33"/>
                  </a:cubicBezTo>
                  <a:cubicBezTo>
                    <a:pt x="349" y="1"/>
                    <a:pt x="286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3"/>
            <p:cNvSpPr/>
            <p:nvPr/>
          </p:nvSpPr>
          <p:spPr>
            <a:xfrm>
              <a:off x="5687181" y="2819924"/>
              <a:ext cx="19368" cy="23634"/>
            </a:xfrm>
            <a:custGeom>
              <a:avLst/>
              <a:gdLst/>
              <a:ahLst/>
              <a:cxnLst/>
              <a:rect l="l" t="t" r="r" b="b"/>
              <a:pathLst>
                <a:path w="572" h="698" extrusionOk="0">
                  <a:moveTo>
                    <a:pt x="64" y="1"/>
                  </a:moveTo>
                  <a:cubicBezTo>
                    <a:pt x="33" y="96"/>
                    <a:pt x="1" y="191"/>
                    <a:pt x="1" y="286"/>
                  </a:cubicBezTo>
                  <a:cubicBezTo>
                    <a:pt x="1" y="508"/>
                    <a:pt x="128" y="698"/>
                    <a:pt x="286" y="698"/>
                  </a:cubicBezTo>
                  <a:cubicBezTo>
                    <a:pt x="444" y="698"/>
                    <a:pt x="571" y="508"/>
                    <a:pt x="571" y="286"/>
                  </a:cubicBezTo>
                  <a:cubicBezTo>
                    <a:pt x="571" y="191"/>
                    <a:pt x="539" y="64"/>
                    <a:pt x="476" y="1"/>
                  </a:cubicBezTo>
                  <a:cubicBezTo>
                    <a:pt x="392" y="1"/>
                    <a:pt x="307" y="15"/>
                    <a:pt x="213" y="15"/>
                  </a:cubicBezTo>
                  <a:cubicBezTo>
                    <a:pt x="166" y="15"/>
                    <a:pt x="117" y="11"/>
                    <a:pt x="6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3"/>
            <p:cNvSpPr/>
            <p:nvPr/>
          </p:nvSpPr>
          <p:spPr>
            <a:xfrm>
              <a:off x="5665748" y="2843524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317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317" y="792"/>
                  </a:cubicBezTo>
                  <a:cubicBezTo>
                    <a:pt x="476" y="792"/>
                    <a:pt x="602" y="634"/>
                    <a:pt x="602" y="412"/>
                  </a:cubicBezTo>
                  <a:cubicBezTo>
                    <a:pt x="602" y="191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3"/>
            <p:cNvSpPr/>
            <p:nvPr/>
          </p:nvSpPr>
          <p:spPr>
            <a:xfrm>
              <a:off x="5707565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3"/>
            <p:cNvSpPr/>
            <p:nvPr/>
          </p:nvSpPr>
          <p:spPr>
            <a:xfrm>
              <a:off x="5645364" y="287034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3"/>
            <p:cNvSpPr/>
            <p:nvPr/>
          </p:nvSpPr>
          <p:spPr>
            <a:xfrm>
              <a:off x="5687181" y="2870341"/>
              <a:ext cx="19368" cy="27901"/>
            </a:xfrm>
            <a:custGeom>
              <a:avLst/>
              <a:gdLst/>
              <a:ahLst/>
              <a:cxnLst/>
              <a:rect l="l" t="t" r="r" b="b"/>
              <a:pathLst>
                <a:path w="572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3"/>
            <p:cNvSpPr/>
            <p:nvPr/>
          </p:nvSpPr>
          <p:spPr>
            <a:xfrm>
              <a:off x="5665748" y="2898208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317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317" y="792"/>
                  </a:cubicBezTo>
                  <a:cubicBezTo>
                    <a:pt x="476" y="792"/>
                    <a:pt x="602" y="634"/>
                    <a:pt x="602" y="412"/>
                  </a:cubicBezTo>
                  <a:cubicBezTo>
                    <a:pt x="602" y="191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3"/>
            <p:cNvSpPr/>
            <p:nvPr/>
          </p:nvSpPr>
          <p:spPr>
            <a:xfrm>
              <a:off x="5707565" y="289820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7" y="1"/>
                    <a:pt x="1" y="191"/>
                    <a:pt x="1" y="412"/>
                  </a:cubicBezTo>
                  <a:cubicBezTo>
                    <a:pt x="1" y="634"/>
                    <a:pt x="127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3"/>
            <p:cNvSpPr/>
            <p:nvPr/>
          </p:nvSpPr>
          <p:spPr>
            <a:xfrm>
              <a:off x="5647531" y="2925025"/>
              <a:ext cx="17167" cy="24684"/>
            </a:xfrm>
            <a:custGeom>
              <a:avLst/>
              <a:gdLst/>
              <a:ahLst/>
              <a:cxnLst/>
              <a:rect l="l" t="t" r="r" b="b"/>
              <a:pathLst>
                <a:path w="507" h="729" extrusionOk="0">
                  <a:moveTo>
                    <a:pt x="222" y="0"/>
                  </a:moveTo>
                  <a:cubicBezTo>
                    <a:pt x="127" y="0"/>
                    <a:pt x="32" y="95"/>
                    <a:pt x="0" y="190"/>
                  </a:cubicBezTo>
                  <a:cubicBezTo>
                    <a:pt x="159" y="349"/>
                    <a:pt x="285" y="539"/>
                    <a:pt x="412" y="729"/>
                  </a:cubicBezTo>
                  <a:cubicBezTo>
                    <a:pt x="475" y="634"/>
                    <a:pt x="507" y="539"/>
                    <a:pt x="507" y="412"/>
                  </a:cubicBezTo>
                  <a:cubicBezTo>
                    <a:pt x="507" y="190"/>
                    <a:pt x="380" y="0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3"/>
            <p:cNvSpPr/>
            <p:nvPr/>
          </p:nvSpPr>
          <p:spPr>
            <a:xfrm>
              <a:off x="5687181" y="2925025"/>
              <a:ext cx="19368" cy="27901"/>
            </a:xfrm>
            <a:custGeom>
              <a:avLst/>
              <a:gdLst/>
              <a:ahLst/>
              <a:cxnLst/>
              <a:rect l="l" t="t" r="r" b="b"/>
              <a:pathLst>
                <a:path w="572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3"/>
            <p:cNvSpPr/>
            <p:nvPr/>
          </p:nvSpPr>
          <p:spPr>
            <a:xfrm>
              <a:off x="5667881" y="2952892"/>
              <a:ext cx="18284" cy="27935"/>
            </a:xfrm>
            <a:custGeom>
              <a:avLst/>
              <a:gdLst/>
              <a:ahLst/>
              <a:cxnLst/>
              <a:rect l="l" t="t" r="r" b="b"/>
              <a:pathLst>
                <a:path w="540" h="825" extrusionOk="0">
                  <a:moveTo>
                    <a:pt x="254" y="1"/>
                  </a:moveTo>
                  <a:cubicBezTo>
                    <a:pt x="128" y="1"/>
                    <a:pt x="33" y="96"/>
                    <a:pt x="1" y="223"/>
                  </a:cubicBezTo>
                  <a:cubicBezTo>
                    <a:pt x="64" y="381"/>
                    <a:pt x="128" y="603"/>
                    <a:pt x="128" y="793"/>
                  </a:cubicBezTo>
                  <a:cubicBezTo>
                    <a:pt x="159" y="793"/>
                    <a:pt x="191" y="824"/>
                    <a:pt x="254" y="824"/>
                  </a:cubicBezTo>
                  <a:cubicBezTo>
                    <a:pt x="413" y="824"/>
                    <a:pt x="539" y="634"/>
                    <a:pt x="539" y="413"/>
                  </a:cubicBezTo>
                  <a:cubicBezTo>
                    <a:pt x="539" y="191"/>
                    <a:pt x="413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3"/>
            <p:cNvSpPr/>
            <p:nvPr/>
          </p:nvSpPr>
          <p:spPr>
            <a:xfrm>
              <a:off x="5707565" y="2952892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3"/>
            <p:cNvSpPr/>
            <p:nvPr/>
          </p:nvSpPr>
          <p:spPr>
            <a:xfrm>
              <a:off x="5687181" y="2980793"/>
              <a:ext cx="19368" cy="26817"/>
            </a:xfrm>
            <a:custGeom>
              <a:avLst/>
              <a:gdLst/>
              <a:ahLst/>
              <a:cxnLst/>
              <a:rect l="l" t="t" r="r" b="b"/>
              <a:pathLst>
                <a:path w="572" h="792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3"/>
            <p:cNvSpPr/>
            <p:nvPr/>
          </p:nvSpPr>
          <p:spPr>
            <a:xfrm>
              <a:off x="5665748" y="3007576"/>
              <a:ext cx="20418" cy="27935"/>
            </a:xfrm>
            <a:custGeom>
              <a:avLst/>
              <a:gdLst/>
              <a:ahLst/>
              <a:cxnLst/>
              <a:rect l="l" t="t" r="r" b="b"/>
              <a:pathLst>
                <a:path w="603" h="825" extrusionOk="0">
                  <a:moveTo>
                    <a:pt x="317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317" y="824"/>
                  </a:cubicBezTo>
                  <a:cubicBezTo>
                    <a:pt x="476" y="824"/>
                    <a:pt x="602" y="634"/>
                    <a:pt x="602" y="413"/>
                  </a:cubicBezTo>
                  <a:cubicBezTo>
                    <a:pt x="602" y="191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3"/>
            <p:cNvSpPr/>
            <p:nvPr/>
          </p:nvSpPr>
          <p:spPr>
            <a:xfrm>
              <a:off x="5707565" y="3007576"/>
              <a:ext cx="19334" cy="27935"/>
            </a:xfrm>
            <a:custGeom>
              <a:avLst/>
              <a:gdLst/>
              <a:ahLst/>
              <a:cxnLst/>
              <a:rect l="l" t="t" r="r" b="b"/>
              <a:pathLst>
                <a:path w="571" h="825" extrusionOk="0">
                  <a:moveTo>
                    <a:pt x="286" y="1"/>
                  </a:moveTo>
                  <a:cubicBezTo>
                    <a:pt x="127" y="1"/>
                    <a:pt x="1" y="191"/>
                    <a:pt x="1" y="413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3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3"/>
            <p:cNvSpPr/>
            <p:nvPr/>
          </p:nvSpPr>
          <p:spPr>
            <a:xfrm>
              <a:off x="5645364" y="3035477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3"/>
            <p:cNvSpPr/>
            <p:nvPr/>
          </p:nvSpPr>
          <p:spPr>
            <a:xfrm>
              <a:off x="5687181" y="3035477"/>
              <a:ext cx="19368" cy="26851"/>
            </a:xfrm>
            <a:custGeom>
              <a:avLst/>
              <a:gdLst/>
              <a:ahLst/>
              <a:cxnLst/>
              <a:rect l="l" t="t" r="r" b="b"/>
              <a:pathLst>
                <a:path w="572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3"/>
            <p:cNvSpPr/>
            <p:nvPr/>
          </p:nvSpPr>
          <p:spPr>
            <a:xfrm>
              <a:off x="5665748" y="3062294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317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317" y="823"/>
                  </a:cubicBezTo>
                  <a:cubicBezTo>
                    <a:pt x="476" y="823"/>
                    <a:pt x="602" y="633"/>
                    <a:pt x="602" y="412"/>
                  </a:cubicBezTo>
                  <a:cubicBezTo>
                    <a:pt x="602" y="190"/>
                    <a:pt x="476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3"/>
            <p:cNvSpPr/>
            <p:nvPr/>
          </p:nvSpPr>
          <p:spPr>
            <a:xfrm>
              <a:off x="5707565" y="306229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5645364" y="309016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5687181" y="3090160"/>
              <a:ext cx="19368" cy="26851"/>
            </a:xfrm>
            <a:custGeom>
              <a:avLst/>
              <a:gdLst/>
              <a:ahLst/>
              <a:cxnLst/>
              <a:rect l="l" t="t" r="r" b="b"/>
              <a:pathLst>
                <a:path w="572" h="793" extrusionOk="0">
                  <a:moveTo>
                    <a:pt x="286" y="0"/>
                  </a:moveTo>
                  <a:cubicBezTo>
                    <a:pt x="128" y="0"/>
                    <a:pt x="1" y="159"/>
                    <a:pt x="1" y="380"/>
                  </a:cubicBezTo>
                  <a:cubicBezTo>
                    <a:pt x="1" y="602"/>
                    <a:pt x="128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5665748" y="3116978"/>
              <a:ext cx="20418" cy="23600"/>
            </a:xfrm>
            <a:custGeom>
              <a:avLst/>
              <a:gdLst/>
              <a:ahLst/>
              <a:cxnLst/>
              <a:rect l="l" t="t" r="r" b="b"/>
              <a:pathLst>
                <a:path w="603" h="697" extrusionOk="0">
                  <a:moveTo>
                    <a:pt x="317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539"/>
                    <a:pt x="32" y="634"/>
                    <a:pt x="96" y="697"/>
                  </a:cubicBezTo>
                  <a:cubicBezTo>
                    <a:pt x="222" y="697"/>
                    <a:pt x="381" y="665"/>
                    <a:pt x="539" y="665"/>
                  </a:cubicBezTo>
                  <a:cubicBezTo>
                    <a:pt x="571" y="602"/>
                    <a:pt x="602" y="507"/>
                    <a:pt x="602" y="412"/>
                  </a:cubicBezTo>
                  <a:cubicBezTo>
                    <a:pt x="602" y="190"/>
                    <a:pt x="476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5707565" y="3116978"/>
              <a:ext cx="20418" cy="25767"/>
            </a:xfrm>
            <a:custGeom>
              <a:avLst/>
              <a:gdLst/>
              <a:ahLst/>
              <a:cxnLst/>
              <a:rect l="l" t="t" r="r" b="b"/>
              <a:pathLst>
                <a:path w="603" h="761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539"/>
                    <a:pt x="32" y="634"/>
                    <a:pt x="96" y="697"/>
                  </a:cubicBezTo>
                  <a:cubicBezTo>
                    <a:pt x="222" y="729"/>
                    <a:pt x="317" y="729"/>
                    <a:pt x="444" y="760"/>
                  </a:cubicBezTo>
                  <a:cubicBezTo>
                    <a:pt x="539" y="697"/>
                    <a:pt x="602" y="570"/>
                    <a:pt x="602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3"/>
            <p:cNvSpPr/>
            <p:nvPr/>
          </p:nvSpPr>
          <p:spPr>
            <a:xfrm>
              <a:off x="5632497" y="2812441"/>
              <a:ext cx="8634" cy="3251"/>
            </a:xfrm>
            <a:custGeom>
              <a:avLst/>
              <a:gdLst/>
              <a:ahLst/>
              <a:cxnLst/>
              <a:rect l="l" t="t" r="r" b="b"/>
              <a:pathLst>
                <a:path w="255" h="96" extrusionOk="0">
                  <a:moveTo>
                    <a:pt x="159" y="0"/>
                  </a:moveTo>
                  <a:cubicBezTo>
                    <a:pt x="96" y="0"/>
                    <a:pt x="33" y="32"/>
                    <a:pt x="1" y="64"/>
                  </a:cubicBezTo>
                  <a:cubicBezTo>
                    <a:pt x="33" y="95"/>
                    <a:pt x="64" y="95"/>
                    <a:pt x="96" y="95"/>
                  </a:cubicBezTo>
                  <a:cubicBezTo>
                    <a:pt x="159" y="95"/>
                    <a:pt x="223" y="64"/>
                    <a:pt x="254" y="32"/>
                  </a:cubicBezTo>
                  <a:cubicBezTo>
                    <a:pt x="191" y="0"/>
                    <a:pt x="159" y="0"/>
                    <a:pt x="15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3"/>
            <p:cNvSpPr/>
            <p:nvPr/>
          </p:nvSpPr>
          <p:spPr>
            <a:xfrm>
              <a:off x="5622847" y="2836007"/>
              <a:ext cx="1117" cy="1117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33"/>
                  </a:moveTo>
                  <a:cubicBezTo>
                    <a:pt x="1" y="33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5626064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5604631" y="2870341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317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59" y="824"/>
                    <a:pt x="317" y="824"/>
                  </a:cubicBezTo>
                  <a:cubicBezTo>
                    <a:pt x="475" y="824"/>
                    <a:pt x="602" y="634"/>
                    <a:pt x="602" y="412"/>
                  </a:cubicBezTo>
                  <a:cubicBezTo>
                    <a:pt x="602" y="190"/>
                    <a:pt x="475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5626064" y="2898208"/>
              <a:ext cx="19334" cy="25767"/>
            </a:xfrm>
            <a:custGeom>
              <a:avLst/>
              <a:gdLst/>
              <a:ahLst/>
              <a:cxnLst/>
              <a:rect l="l" t="t" r="r" b="b"/>
              <a:pathLst>
                <a:path w="571" h="761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412"/>
                    <a:pt x="1" y="444"/>
                    <a:pt x="1" y="444"/>
                  </a:cubicBezTo>
                  <a:cubicBezTo>
                    <a:pt x="128" y="539"/>
                    <a:pt x="254" y="666"/>
                    <a:pt x="381" y="761"/>
                  </a:cubicBezTo>
                  <a:cubicBezTo>
                    <a:pt x="508" y="697"/>
                    <a:pt x="571" y="571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5607847" y="3047260"/>
              <a:ext cx="17201" cy="15068"/>
            </a:xfrm>
            <a:custGeom>
              <a:avLst/>
              <a:gdLst/>
              <a:ahLst/>
              <a:cxnLst/>
              <a:rect l="l" t="t" r="r" b="b"/>
              <a:pathLst>
                <a:path w="508" h="445" extrusionOk="0">
                  <a:moveTo>
                    <a:pt x="507" y="1"/>
                  </a:moveTo>
                  <a:cubicBezTo>
                    <a:pt x="285" y="159"/>
                    <a:pt x="127" y="254"/>
                    <a:pt x="0" y="317"/>
                  </a:cubicBezTo>
                  <a:cubicBezTo>
                    <a:pt x="64" y="412"/>
                    <a:pt x="127" y="444"/>
                    <a:pt x="222" y="444"/>
                  </a:cubicBezTo>
                  <a:cubicBezTo>
                    <a:pt x="380" y="444"/>
                    <a:pt x="507" y="254"/>
                    <a:pt x="507" y="32"/>
                  </a:cubicBezTo>
                  <a:cubicBezTo>
                    <a:pt x="507" y="32"/>
                    <a:pt x="507" y="1"/>
                    <a:pt x="50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5600330" y="3065510"/>
              <a:ext cx="3251" cy="10734"/>
            </a:xfrm>
            <a:custGeom>
              <a:avLst/>
              <a:gdLst/>
              <a:ahLst/>
              <a:cxnLst/>
              <a:rect l="l" t="t" r="r" b="b"/>
              <a:pathLst>
                <a:path w="96" h="317" extrusionOk="0">
                  <a:moveTo>
                    <a:pt x="1" y="0"/>
                  </a:moveTo>
                  <a:cubicBezTo>
                    <a:pt x="1" y="32"/>
                    <a:pt x="1" y="32"/>
                    <a:pt x="1" y="63"/>
                  </a:cubicBezTo>
                  <a:lnTo>
                    <a:pt x="96" y="317"/>
                  </a:lnTo>
                  <a:cubicBezTo>
                    <a:pt x="96" y="190"/>
                    <a:pt x="64" y="63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5626064" y="306229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3"/>
                    <a:pt x="128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5609980" y="3090160"/>
              <a:ext cx="15068" cy="25767"/>
            </a:xfrm>
            <a:custGeom>
              <a:avLst/>
              <a:gdLst/>
              <a:ahLst/>
              <a:cxnLst/>
              <a:rect l="l" t="t" r="r" b="b"/>
              <a:pathLst>
                <a:path w="445" h="761" extrusionOk="0">
                  <a:moveTo>
                    <a:pt x="159" y="0"/>
                  </a:moveTo>
                  <a:cubicBezTo>
                    <a:pt x="96" y="0"/>
                    <a:pt x="32" y="0"/>
                    <a:pt x="1" y="32"/>
                  </a:cubicBezTo>
                  <a:lnTo>
                    <a:pt x="286" y="761"/>
                  </a:lnTo>
                  <a:cubicBezTo>
                    <a:pt x="381" y="666"/>
                    <a:pt x="444" y="539"/>
                    <a:pt x="444" y="412"/>
                  </a:cubicBezTo>
                  <a:cubicBezTo>
                    <a:pt x="444" y="159"/>
                    <a:pt x="317" y="0"/>
                    <a:pt x="15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5626064" y="3116978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380"/>
                  </a:cubicBezTo>
                  <a:lnTo>
                    <a:pt x="159" y="760"/>
                  </a:lnTo>
                  <a:cubicBezTo>
                    <a:pt x="191" y="792"/>
                    <a:pt x="223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6055002" y="276097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6075386" y="278884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54" y="0"/>
                  </a:moveTo>
                  <a:cubicBezTo>
                    <a:pt x="127" y="32"/>
                    <a:pt x="0" y="191"/>
                    <a:pt x="0" y="412"/>
                  </a:cubicBezTo>
                  <a:cubicBezTo>
                    <a:pt x="0" y="634"/>
                    <a:pt x="159" y="792"/>
                    <a:pt x="317" y="792"/>
                  </a:cubicBezTo>
                  <a:cubicBezTo>
                    <a:pt x="444" y="792"/>
                    <a:pt x="539" y="666"/>
                    <a:pt x="570" y="507"/>
                  </a:cubicBezTo>
                  <a:cubicBezTo>
                    <a:pt x="570" y="507"/>
                    <a:pt x="539" y="476"/>
                    <a:pt x="539" y="476"/>
                  </a:cubicBezTo>
                  <a:cubicBezTo>
                    <a:pt x="412" y="349"/>
                    <a:pt x="317" y="191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6055002" y="2815657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6096820" y="2815657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6076436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3"/>
            <p:cNvSpPr/>
            <p:nvPr/>
          </p:nvSpPr>
          <p:spPr>
            <a:xfrm>
              <a:off x="6117203" y="2843524"/>
              <a:ext cx="20384" cy="26851"/>
            </a:xfrm>
            <a:custGeom>
              <a:avLst/>
              <a:gdLst/>
              <a:ahLst/>
              <a:cxnLst/>
              <a:rect l="l" t="t" r="r" b="b"/>
              <a:pathLst>
                <a:path w="602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602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3"/>
            <p:cNvSpPr/>
            <p:nvPr/>
          </p:nvSpPr>
          <p:spPr>
            <a:xfrm>
              <a:off x="6096820" y="287034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3"/>
            <p:cNvSpPr/>
            <p:nvPr/>
          </p:nvSpPr>
          <p:spPr>
            <a:xfrm>
              <a:off x="6088253" y="2899292"/>
              <a:ext cx="7517" cy="15034"/>
            </a:xfrm>
            <a:custGeom>
              <a:avLst/>
              <a:gdLst/>
              <a:ahLst/>
              <a:cxnLst/>
              <a:rect l="l" t="t" r="r" b="b"/>
              <a:pathLst>
                <a:path w="222" h="44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127"/>
                    <a:pt x="159" y="285"/>
                    <a:pt x="222" y="444"/>
                  </a:cubicBezTo>
                  <a:cubicBezTo>
                    <a:pt x="222" y="444"/>
                    <a:pt x="222" y="412"/>
                    <a:pt x="222" y="380"/>
                  </a:cubicBezTo>
                  <a:cubicBezTo>
                    <a:pt x="222" y="190"/>
                    <a:pt x="127" y="32"/>
                    <a:pt x="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3"/>
            <p:cNvSpPr/>
            <p:nvPr/>
          </p:nvSpPr>
          <p:spPr>
            <a:xfrm>
              <a:off x="6117203" y="2898208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3"/>
            <p:cNvSpPr/>
            <p:nvPr/>
          </p:nvSpPr>
          <p:spPr>
            <a:xfrm>
              <a:off x="6100036" y="2925025"/>
              <a:ext cx="16117" cy="27901"/>
            </a:xfrm>
            <a:custGeom>
              <a:avLst/>
              <a:gdLst/>
              <a:ahLst/>
              <a:cxnLst/>
              <a:rect l="l" t="t" r="r" b="b"/>
              <a:pathLst>
                <a:path w="476" h="824" extrusionOk="0">
                  <a:moveTo>
                    <a:pt x="191" y="0"/>
                  </a:moveTo>
                  <a:cubicBezTo>
                    <a:pt x="127" y="0"/>
                    <a:pt x="32" y="64"/>
                    <a:pt x="1" y="127"/>
                  </a:cubicBezTo>
                  <a:cubicBezTo>
                    <a:pt x="64" y="349"/>
                    <a:pt x="96" y="570"/>
                    <a:pt x="127" y="824"/>
                  </a:cubicBezTo>
                  <a:lnTo>
                    <a:pt x="191" y="824"/>
                  </a:lnTo>
                  <a:cubicBezTo>
                    <a:pt x="349" y="824"/>
                    <a:pt x="476" y="634"/>
                    <a:pt x="476" y="412"/>
                  </a:cubicBezTo>
                  <a:cubicBezTo>
                    <a:pt x="476" y="190"/>
                    <a:pt x="349" y="0"/>
                    <a:pt x="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3"/>
            <p:cNvSpPr/>
            <p:nvPr/>
          </p:nvSpPr>
          <p:spPr>
            <a:xfrm>
              <a:off x="6117203" y="2952892"/>
              <a:ext cx="20384" cy="27935"/>
            </a:xfrm>
            <a:custGeom>
              <a:avLst/>
              <a:gdLst/>
              <a:ahLst/>
              <a:cxnLst/>
              <a:rect l="l" t="t" r="r" b="b"/>
              <a:pathLst>
                <a:path w="602" h="825" extrusionOk="0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602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3"/>
            <p:cNvSpPr/>
            <p:nvPr/>
          </p:nvSpPr>
          <p:spPr>
            <a:xfrm>
              <a:off x="6104336" y="2980793"/>
              <a:ext cx="11817" cy="26817"/>
            </a:xfrm>
            <a:custGeom>
              <a:avLst/>
              <a:gdLst/>
              <a:ahLst/>
              <a:cxnLst/>
              <a:rect l="l" t="t" r="r" b="b"/>
              <a:pathLst>
                <a:path w="349" h="792" extrusionOk="0">
                  <a:moveTo>
                    <a:pt x="64" y="0"/>
                  </a:moveTo>
                  <a:cubicBezTo>
                    <a:pt x="64" y="254"/>
                    <a:pt x="64" y="539"/>
                    <a:pt x="0" y="792"/>
                  </a:cubicBezTo>
                  <a:lnTo>
                    <a:pt x="64" y="792"/>
                  </a:lnTo>
                  <a:cubicBezTo>
                    <a:pt x="222" y="792"/>
                    <a:pt x="349" y="602"/>
                    <a:pt x="349" y="380"/>
                  </a:cubicBezTo>
                  <a:cubicBezTo>
                    <a:pt x="349" y="159"/>
                    <a:pt x="222" y="0"/>
                    <a:pt x="6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3"/>
            <p:cNvSpPr/>
            <p:nvPr/>
          </p:nvSpPr>
          <p:spPr>
            <a:xfrm>
              <a:off x="6117203" y="3007576"/>
              <a:ext cx="20384" cy="27935"/>
            </a:xfrm>
            <a:custGeom>
              <a:avLst/>
              <a:gdLst/>
              <a:ahLst/>
              <a:cxnLst/>
              <a:rect l="l" t="t" r="r" b="b"/>
              <a:pathLst>
                <a:path w="602" h="825" extrusionOk="0">
                  <a:moveTo>
                    <a:pt x="285" y="1"/>
                  </a:moveTo>
                  <a:cubicBezTo>
                    <a:pt x="127" y="1"/>
                    <a:pt x="0" y="191"/>
                    <a:pt x="0" y="413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3"/>
                  </a:cubicBezTo>
                  <a:cubicBezTo>
                    <a:pt x="602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3"/>
            <p:cNvSpPr/>
            <p:nvPr/>
          </p:nvSpPr>
          <p:spPr>
            <a:xfrm>
              <a:off x="6096820" y="3035477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0"/>
                  </a:moveTo>
                  <a:cubicBezTo>
                    <a:pt x="127" y="0"/>
                    <a:pt x="1" y="159"/>
                    <a:pt x="1" y="380"/>
                  </a:cubicBezTo>
                  <a:cubicBezTo>
                    <a:pt x="1" y="602"/>
                    <a:pt x="127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3"/>
            <p:cNvSpPr/>
            <p:nvPr/>
          </p:nvSpPr>
          <p:spPr>
            <a:xfrm>
              <a:off x="6076436" y="3063343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349" y="1"/>
                  </a:moveTo>
                  <a:cubicBezTo>
                    <a:pt x="254" y="191"/>
                    <a:pt x="128" y="381"/>
                    <a:pt x="1" y="571"/>
                  </a:cubicBezTo>
                  <a:cubicBezTo>
                    <a:pt x="64" y="697"/>
                    <a:pt x="159" y="792"/>
                    <a:pt x="286" y="792"/>
                  </a:cubicBezTo>
                  <a:cubicBezTo>
                    <a:pt x="444" y="792"/>
                    <a:pt x="571" y="602"/>
                    <a:pt x="571" y="381"/>
                  </a:cubicBezTo>
                  <a:cubicBezTo>
                    <a:pt x="571" y="191"/>
                    <a:pt x="476" y="32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3"/>
            <p:cNvSpPr/>
            <p:nvPr/>
          </p:nvSpPr>
          <p:spPr>
            <a:xfrm>
              <a:off x="6117203" y="3062294"/>
              <a:ext cx="20384" cy="27901"/>
            </a:xfrm>
            <a:custGeom>
              <a:avLst/>
              <a:gdLst/>
              <a:ahLst/>
              <a:cxnLst/>
              <a:rect l="l" t="t" r="r" b="b"/>
              <a:pathLst>
                <a:path w="602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602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3"/>
            <p:cNvSpPr/>
            <p:nvPr/>
          </p:nvSpPr>
          <p:spPr>
            <a:xfrm>
              <a:off x="6056086" y="3092294"/>
              <a:ext cx="18251" cy="24718"/>
            </a:xfrm>
            <a:custGeom>
              <a:avLst/>
              <a:gdLst/>
              <a:ahLst/>
              <a:cxnLst/>
              <a:rect l="l" t="t" r="r" b="b"/>
              <a:pathLst>
                <a:path w="539" h="730" extrusionOk="0">
                  <a:moveTo>
                    <a:pt x="412" y="1"/>
                  </a:moveTo>
                  <a:cubicBezTo>
                    <a:pt x="285" y="159"/>
                    <a:pt x="158" y="349"/>
                    <a:pt x="0" y="507"/>
                  </a:cubicBezTo>
                  <a:cubicBezTo>
                    <a:pt x="32" y="634"/>
                    <a:pt x="158" y="729"/>
                    <a:pt x="253" y="729"/>
                  </a:cubicBezTo>
                  <a:cubicBezTo>
                    <a:pt x="412" y="729"/>
                    <a:pt x="539" y="571"/>
                    <a:pt x="539" y="349"/>
                  </a:cubicBezTo>
                  <a:cubicBezTo>
                    <a:pt x="539" y="191"/>
                    <a:pt x="507" y="64"/>
                    <a:pt x="41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3"/>
            <p:cNvSpPr/>
            <p:nvPr/>
          </p:nvSpPr>
          <p:spPr>
            <a:xfrm>
              <a:off x="6096820" y="309016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6" y="0"/>
                  </a:moveTo>
                  <a:cubicBezTo>
                    <a:pt x="127" y="0"/>
                    <a:pt x="1" y="159"/>
                    <a:pt x="1" y="380"/>
                  </a:cubicBezTo>
                  <a:cubicBezTo>
                    <a:pt x="1" y="602"/>
                    <a:pt x="127" y="792"/>
                    <a:pt x="286" y="792"/>
                  </a:cubicBezTo>
                  <a:cubicBezTo>
                    <a:pt x="444" y="792"/>
                    <a:pt x="571" y="602"/>
                    <a:pt x="571" y="380"/>
                  </a:cubicBezTo>
                  <a:cubicBezTo>
                    <a:pt x="571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3"/>
            <p:cNvSpPr/>
            <p:nvPr/>
          </p:nvSpPr>
          <p:spPr>
            <a:xfrm>
              <a:off x="6076436" y="3116978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3"/>
            <p:cNvSpPr/>
            <p:nvPr/>
          </p:nvSpPr>
          <p:spPr>
            <a:xfrm>
              <a:off x="6117203" y="3116978"/>
              <a:ext cx="20384" cy="24684"/>
            </a:xfrm>
            <a:custGeom>
              <a:avLst/>
              <a:gdLst/>
              <a:ahLst/>
              <a:cxnLst/>
              <a:rect l="l" t="t" r="r" b="b"/>
              <a:pathLst>
                <a:path w="602" h="729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539"/>
                    <a:pt x="64" y="665"/>
                    <a:pt x="127" y="729"/>
                  </a:cubicBezTo>
                  <a:cubicBezTo>
                    <a:pt x="254" y="697"/>
                    <a:pt x="380" y="697"/>
                    <a:pt x="507" y="697"/>
                  </a:cubicBezTo>
                  <a:cubicBezTo>
                    <a:pt x="570" y="602"/>
                    <a:pt x="602" y="507"/>
                    <a:pt x="602" y="412"/>
                  </a:cubicBezTo>
                  <a:cubicBezTo>
                    <a:pt x="602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3"/>
            <p:cNvSpPr/>
            <p:nvPr/>
          </p:nvSpPr>
          <p:spPr>
            <a:xfrm>
              <a:off x="6055002" y="314484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571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3"/>
            <p:cNvSpPr/>
            <p:nvPr/>
          </p:nvSpPr>
          <p:spPr>
            <a:xfrm>
              <a:off x="6097903" y="3144844"/>
              <a:ext cx="11817" cy="7551"/>
            </a:xfrm>
            <a:custGeom>
              <a:avLst/>
              <a:gdLst/>
              <a:ahLst/>
              <a:cxnLst/>
              <a:rect l="l" t="t" r="r" b="b"/>
              <a:pathLst>
                <a:path w="349" h="223" extrusionOk="0">
                  <a:moveTo>
                    <a:pt x="254" y="1"/>
                  </a:moveTo>
                  <a:cubicBezTo>
                    <a:pt x="127" y="1"/>
                    <a:pt x="32" y="96"/>
                    <a:pt x="0" y="222"/>
                  </a:cubicBezTo>
                  <a:cubicBezTo>
                    <a:pt x="95" y="127"/>
                    <a:pt x="222" y="64"/>
                    <a:pt x="349" y="32"/>
                  </a:cubicBezTo>
                  <a:cubicBezTo>
                    <a:pt x="317" y="1"/>
                    <a:pt x="285" y="1"/>
                    <a:pt x="25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3"/>
            <p:cNvSpPr/>
            <p:nvPr/>
          </p:nvSpPr>
          <p:spPr>
            <a:xfrm>
              <a:off x="6075386" y="3172711"/>
              <a:ext cx="7517" cy="21501"/>
            </a:xfrm>
            <a:custGeom>
              <a:avLst/>
              <a:gdLst/>
              <a:ahLst/>
              <a:cxnLst/>
              <a:rect l="l" t="t" r="r" b="b"/>
              <a:pathLst>
                <a:path w="222" h="635" extrusionOk="0">
                  <a:moveTo>
                    <a:pt x="222" y="1"/>
                  </a:moveTo>
                  <a:lnTo>
                    <a:pt x="222" y="1"/>
                  </a:lnTo>
                  <a:cubicBezTo>
                    <a:pt x="95" y="33"/>
                    <a:pt x="0" y="191"/>
                    <a:pt x="0" y="381"/>
                  </a:cubicBezTo>
                  <a:cubicBezTo>
                    <a:pt x="0" y="476"/>
                    <a:pt x="32" y="571"/>
                    <a:pt x="95" y="634"/>
                  </a:cubicBezTo>
                  <a:cubicBezTo>
                    <a:pt x="95" y="413"/>
                    <a:pt x="159" y="191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3"/>
            <p:cNvSpPr/>
            <p:nvPr/>
          </p:nvSpPr>
          <p:spPr>
            <a:xfrm>
              <a:off x="5973501" y="276097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1" y="190"/>
                    <a:pt x="1" y="412"/>
                  </a:cubicBezTo>
                  <a:cubicBezTo>
                    <a:pt x="1" y="633"/>
                    <a:pt x="127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3"/>
            <p:cNvSpPr/>
            <p:nvPr/>
          </p:nvSpPr>
          <p:spPr>
            <a:xfrm>
              <a:off x="6014269" y="2760974"/>
              <a:ext cx="20384" cy="27901"/>
            </a:xfrm>
            <a:custGeom>
              <a:avLst/>
              <a:gdLst/>
              <a:ahLst/>
              <a:cxnLst/>
              <a:rect l="l" t="t" r="r" b="b"/>
              <a:pathLst>
                <a:path w="602" h="824" extrusionOk="0">
                  <a:moveTo>
                    <a:pt x="317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317" y="823"/>
                  </a:cubicBezTo>
                  <a:cubicBezTo>
                    <a:pt x="475" y="823"/>
                    <a:pt x="602" y="633"/>
                    <a:pt x="602" y="412"/>
                  </a:cubicBezTo>
                  <a:cubicBezTo>
                    <a:pt x="602" y="190"/>
                    <a:pt x="475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3"/>
            <p:cNvSpPr/>
            <p:nvPr/>
          </p:nvSpPr>
          <p:spPr>
            <a:xfrm>
              <a:off x="5993885" y="2788840"/>
              <a:ext cx="19334" cy="25767"/>
            </a:xfrm>
            <a:custGeom>
              <a:avLst/>
              <a:gdLst/>
              <a:ahLst/>
              <a:cxnLst/>
              <a:rect l="l" t="t" r="r" b="b"/>
              <a:pathLst>
                <a:path w="571" h="761" extrusionOk="0">
                  <a:moveTo>
                    <a:pt x="285" y="0"/>
                  </a:moveTo>
                  <a:cubicBezTo>
                    <a:pt x="127" y="0"/>
                    <a:pt x="0" y="191"/>
                    <a:pt x="0" y="412"/>
                  </a:cubicBezTo>
                  <a:cubicBezTo>
                    <a:pt x="0" y="444"/>
                    <a:pt x="0" y="507"/>
                    <a:pt x="32" y="539"/>
                  </a:cubicBezTo>
                  <a:cubicBezTo>
                    <a:pt x="159" y="602"/>
                    <a:pt x="317" y="666"/>
                    <a:pt x="444" y="761"/>
                  </a:cubicBezTo>
                  <a:cubicBezTo>
                    <a:pt x="539" y="666"/>
                    <a:pt x="570" y="539"/>
                    <a:pt x="570" y="412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3"/>
            <p:cNvSpPr/>
            <p:nvPr/>
          </p:nvSpPr>
          <p:spPr>
            <a:xfrm>
              <a:off x="6035702" y="278884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3"/>
            <p:cNvSpPr/>
            <p:nvPr/>
          </p:nvSpPr>
          <p:spPr>
            <a:xfrm>
              <a:off x="6017486" y="2815657"/>
              <a:ext cx="17167" cy="15034"/>
            </a:xfrm>
            <a:custGeom>
              <a:avLst/>
              <a:gdLst/>
              <a:ahLst/>
              <a:cxnLst/>
              <a:rect l="l" t="t" r="r" b="b"/>
              <a:pathLst>
                <a:path w="507" h="444" extrusionOk="0">
                  <a:moveTo>
                    <a:pt x="222" y="0"/>
                  </a:moveTo>
                  <a:cubicBezTo>
                    <a:pt x="127" y="0"/>
                    <a:pt x="63" y="64"/>
                    <a:pt x="0" y="127"/>
                  </a:cubicBezTo>
                  <a:cubicBezTo>
                    <a:pt x="190" y="222"/>
                    <a:pt x="348" y="349"/>
                    <a:pt x="507" y="444"/>
                  </a:cubicBezTo>
                  <a:cubicBezTo>
                    <a:pt x="507" y="444"/>
                    <a:pt x="507" y="444"/>
                    <a:pt x="507" y="412"/>
                  </a:cubicBezTo>
                  <a:cubicBezTo>
                    <a:pt x="507" y="190"/>
                    <a:pt x="380" y="0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3"/>
            <p:cNvSpPr/>
            <p:nvPr/>
          </p:nvSpPr>
          <p:spPr>
            <a:xfrm>
              <a:off x="6035702" y="3118027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349" y="1"/>
                  </a:moveTo>
                  <a:cubicBezTo>
                    <a:pt x="254" y="96"/>
                    <a:pt x="127" y="191"/>
                    <a:pt x="0" y="318"/>
                  </a:cubicBezTo>
                  <a:cubicBezTo>
                    <a:pt x="0" y="318"/>
                    <a:pt x="0" y="349"/>
                    <a:pt x="0" y="381"/>
                  </a:cubicBezTo>
                  <a:cubicBezTo>
                    <a:pt x="0" y="603"/>
                    <a:pt x="127" y="793"/>
                    <a:pt x="285" y="793"/>
                  </a:cubicBezTo>
                  <a:cubicBezTo>
                    <a:pt x="444" y="793"/>
                    <a:pt x="570" y="603"/>
                    <a:pt x="570" y="381"/>
                  </a:cubicBezTo>
                  <a:cubicBezTo>
                    <a:pt x="570" y="191"/>
                    <a:pt x="475" y="33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3"/>
            <p:cNvSpPr/>
            <p:nvPr/>
          </p:nvSpPr>
          <p:spPr>
            <a:xfrm>
              <a:off x="5973501" y="3154494"/>
              <a:ext cx="19334" cy="17201"/>
            </a:xfrm>
            <a:custGeom>
              <a:avLst/>
              <a:gdLst/>
              <a:ahLst/>
              <a:cxnLst/>
              <a:rect l="l" t="t" r="r" b="b"/>
              <a:pathLst>
                <a:path w="571" h="508" extrusionOk="0">
                  <a:moveTo>
                    <a:pt x="571" y="1"/>
                  </a:moveTo>
                  <a:cubicBezTo>
                    <a:pt x="381" y="64"/>
                    <a:pt x="191" y="127"/>
                    <a:pt x="1" y="191"/>
                  </a:cubicBezTo>
                  <a:cubicBezTo>
                    <a:pt x="32" y="381"/>
                    <a:pt x="127" y="507"/>
                    <a:pt x="286" y="507"/>
                  </a:cubicBezTo>
                  <a:cubicBezTo>
                    <a:pt x="444" y="507"/>
                    <a:pt x="571" y="349"/>
                    <a:pt x="571" y="127"/>
                  </a:cubicBezTo>
                  <a:cubicBezTo>
                    <a:pt x="571" y="64"/>
                    <a:pt x="571" y="32"/>
                    <a:pt x="5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3"/>
            <p:cNvSpPr/>
            <p:nvPr/>
          </p:nvSpPr>
          <p:spPr>
            <a:xfrm>
              <a:off x="6014269" y="3144844"/>
              <a:ext cx="20384" cy="26851"/>
            </a:xfrm>
            <a:custGeom>
              <a:avLst/>
              <a:gdLst/>
              <a:ahLst/>
              <a:cxnLst/>
              <a:rect l="l" t="t" r="r" b="b"/>
              <a:pathLst>
                <a:path w="602" h="793" extrusionOk="0">
                  <a:moveTo>
                    <a:pt x="317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317" y="792"/>
                  </a:cubicBezTo>
                  <a:cubicBezTo>
                    <a:pt x="475" y="792"/>
                    <a:pt x="602" y="634"/>
                    <a:pt x="602" y="412"/>
                  </a:cubicBezTo>
                  <a:cubicBezTo>
                    <a:pt x="602" y="191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3"/>
            <p:cNvSpPr/>
            <p:nvPr/>
          </p:nvSpPr>
          <p:spPr>
            <a:xfrm>
              <a:off x="5993885" y="317166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3"/>
            <p:cNvSpPr/>
            <p:nvPr/>
          </p:nvSpPr>
          <p:spPr>
            <a:xfrm>
              <a:off x="6035702" y="317166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3"/>
            <p:cNvSpPr/>
            <p:nvPr/>
          </p:nvSpPr>
          <p:spPr>
            <a:xfrm>
              <a:off x="5890951" y="2760974"/>
              <a:ext cx="20384" cy="27901"/>
            </a:xfrm>
            <a:custGeom>
              <a:avLst/>
              <a:gdLst/>
              <a:ahLst/>
              <a:cxnLst/>
              <a:rect l="l" t="t" r="r" b="b"/>
              <a:pathLst>
                <a:path w="602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75" y="823"/>
                    <a:pt x="602" y="633"/>
                    <a:pt x="602" y="412"/>
                  </a:cubicBezTo>
                  <a:cubicBezTo>
                    <a:pt x="602" y="190"/>
                    <a:pt x="475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3"/>
            <p:cNvSpPr/>
            <p:nvPr/>
          </p:nvSpPr>
          <p:spPr>
            <a:xfrm>
              <a:off x="5932768" y="276097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3"/>
            <p:cNvSpPr/>
            <p:nvPr/>
          </p:nvSpPr>
          <p:spPr>
            <a:xfrm>
              <a:off x="5915601" y="2788840"/>
              <a:ext cx="11817" cy="2167"/>
            </a:xfrm>
            <a:custGeom>
              <a:avLst/>
              <a:gdLst/>
              <a:ahLst/>
              <a:cxnLst/>
              <a:rect l="l" t="t" r="r" b="b"/>
              <a:pathLst>
                <a:path w="349" h="64" extrusionOk="0">
                  <a:moveTo>
                    <a:pt x="191" y="0"/>
                  </a:moveTo>
                  <a:cubicBezTo>
                    <a:pt x="127" y="0"/>
                    <a:pt x="64" y="32"/>
                    <a:pt x="0" y="64"/>
                  </a:cubicBezTo>
                  <a:lnTo>
                    <a:pt x="349" y="64"/>
                  </a:lnTo>
                  <a:cubicBezTo>
                    <a:pt x="317" y="32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3"/>
            <p:cNvSpPr/>
            <p:nvPr/>
          </p:nvSpPr>
          <p:spPr>
            <a:xfrm>
              <a:off x="5955285" y="2788840"/>
              <a:ext cx="18251" cy="10767"/>
            </a:xfrm>
            <a:custGeom>
              <a:avLst/>
              <a:gdLst/>
              <a:ahLst/>
              <a:cxnLst/>
              <a:rect l="l" t="t" r="r" b="b"/>
              <a:pathLst>
                <a:path w="539" h="318" extrusionOk="0">
                  <a:moveTo>
                    <a:pt x="254" y="0"/>
                  </a:moveTo>
                  <a:cubicBezTo>
                    <a:pt x="127" y="0"/>
                    <a:pt x="64" y="64"/>
                    <a:pt x="0" y="191"/>
                  </a:cubicBezTo>
                  <a:cubicBezTo>
                    <a:pt x="190" y="222"/>
                    <a:pt x="349" y="254"/>
                    <a:pt x="539" y="317"/>
                  </a:cubicBezTo>
                  <a:cubicBezTo>
                    <a:pt x="475" y="127"/>
                    <a:pt x="380" y="0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3"/>
            <p:cNvSpPr/>
            <p:nvPr/>
          </p:nvSpPr>
          <p:spPr>
            <a:xfrm>
              <a:off x="5894167" y="3167361"/>
              <a:ext cx="12901" cy="4334"/>
            </a:xfrm>
            <a:custGeom>
              <a:avLst/>
              <a:gdLst/>
              <a:ahLst/>
              <a:cxnLst/>
              <a:rect l="l" t="t" r="r" b="b"/>
              <a:pathLst>
                <a:path w="381" h="128" extrusionOk="0">
                  <a:moveTo>
                    <a:pt x="0" y="1"/>
                  </a:moveTo>
                  <a:cubicBezTo>
                    <a:pt x="32" y="96"/>
                    <a:pt x="127" y="127"/>
                    <a:pt x="190" y="127"/>
                  </a:cubicBezTo>
                  <a:cubicBezTo>
                    <a:pt x="285" y="127"/>
                    <a:pt x="348" y="96"/>
                    <a:pt x="380" y="32"/>
                  </a:cubicBezTo>
                  <a:cubicBezTo>
                    <a:pt x="253" y="32"/>
                    <a:pt x="127" y="1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3"/>
            <p:cNvSpPr/>
            <p:nvPr/>
          </p:nvSpPr>
          <p:spPr>
            <a:xfrm>
              <a:off x="5935985" y="3166278"/>
              <a:ext cx="15034" cy="5418"/>
            </a:xfrm>
            <a:custGeom>
              <a:avLst/>
              <a:gdLst/>
              <a:ahLst/>
              <a:cxnLst/>
              <a:rect l="l" t="t" r="r" b="b"/>
              <a:pathLst>
                <a:path w="444" h="160" extrusionOk="0">
                  <a:moveTo>
                    <a:pt x="444" y="1"/>
                  </a:moveTo>
                  <a:cubicBezTo>
                    <a:pt x="285" y="33"/>
                    <a:pt x="159" y="64"/>
                    <a:pt x="0" y="64"/>
                  </a:cubicBezTo>
                  <a:cubicBezTo>
                    <a:pt x="64" y="128"/>
                    <a:pt x="127" y="159"/>
                    <a:pt x="190" y="159"/>
                  </a:cubicBezTo>
                  <a:cubicBezTo>
                    <a:pt x="285" y="159"/>
                    <a:pt x="380" y="96"/>
                    <a:pt x="44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3"/>
            <p:cNvSpPr/>
            <p:nvPr/>
          </p:nvSpPr>
          <p:spPr>
            <a:xfrm>
              <a:off x="5912384" y="317166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6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571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3"/>
            <p:cNvSpPr/>
            <p:nvPr/>
          </p:nvSpPr>
          <p:spPr>
            <a:xfrm>
              <a:off x="5953118" y="3171661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318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59" y="824"/>
                    <a:pt x="318" y="824"/>
                  </a:cubicBezTo>
                  <a:cubicBezTo>
                    <a:pt x="476" y="824"/>
                    <a:pt x="603" y="634"/>
                    <a:pt x="603" y="412"/>
                  </a:cubicBezTo>
                  <a:cubicBezTo>
                    <a:pt x="603" y="190"/>
                    <a:pt x="476" y="0"/>
                    <a:pt x="31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3"/>
            <p:cNvSpPr/>
            <p:nvPr/>
          </p:nvSpPr>
          <p:spPr>
            <a:xfrm>
              <a:off x="5809450" y="276097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3"/>
            <p:cNvSpPr/>
            <p:nvPr/>
          </p:nvSpPr>
          <p:spPr>
            <a:xfrm>
              <a:off x="5851267" y="2760974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3"/>
                    <a:pt x="127" y="823"/>
                    <a:pt x="285" y="823"/>
                  </a:cubicBezTo>
                  <a:cubicBezTo>
                    <a:pt x="444" y="823"/>
                    <a:pt x="570" y="633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3"/>
            <p:cNvSpPr/>
            <p:nvPr/>
          </p:nvSpPr>
          <p:spPr>
            <a:xfrm>
              <a:off x="5829800" y="2788840"/>
              <a:ext cx="20418" cy="23634"/>
            </a:xfrm>
            <a:custGeom>
              <a:avLst/>
              <a:gdLst/>
              <a:ahLst/>
              <a:cxnLst/>
              <a:rect l="l" t="t" r="r" b="b"/>
              <a:pathLst>
                <a:path w="603" h="698" extrusionOk="0">
                  <a:moveTo>
                    <a:pt x="286" y="0"/>
                  </a:moveTo>
                  <a:cubicBezTo>
                    <a:pt x="128" y="0"/>
                    <a:pt x="1" y="191"/>
                    <a:pt x="1" y="412"/>
                  </a:cubicBezTo>
                  <a:cubicBezTo>
                    <a:pt x="1" y="507"/>
                    <a:pt x="33" y="602"/>
                    <a:pt x="96" y="697"/>
                  </a:cubicBezTo>
                  <a:cubicBezTo>
                    <a:pt x="254" y="602"/>
                    <a:pt x="413" y="539"/>
                    <a:pt x="571" y="476"/>
                  </a:cubicBezTo>
                  <a:cubicBezTo>
                    <a:pt x="603" y="444"/>
                    <a:pt x="603" y="412"/>
                    <a:pt x="603" y="412"/>
                  </a:cubicBezTo>
                  <a:cubicBezTo>
                    <a:pt x="603" y="159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3"/>
            <p:cNvSpPr/>
            <p:nvPr/>
          </p:nvSpPr>
          <p:spPr>
            <a:xfrm>
              <a:off x="5872700" y="2788840"/>
              <a:ext cx="16117" cy="8600"/>
            </a:xfrm>
            <a:custGeom>
              <a:avLst/>
              <a:gdLst/>
              <a:ahLst/>
              <a:cxnLst/>
              <a:rect l="l" t="t" r="r" b="b"/>
              <a:pathLst>
                <a:path w="476" h="254" extrusionOk="0">
                  <a:moveTo>
                    <a:pt x="254" y="0"/>
                  </a:moveTo>
                  <a:cubicBezTo>
                    <a:pt x="127" y="0"/>
                    <a:pt x="32" y="96"/>
                    <a:pt x="1" y="254"/>
                  </a:cubicBezTo>
                  <a:cubicBezTo>
                    <a:pt x="159" y="191"/>
                    <a:pt x="317" y="159"/>
                    <a:pt x="476" y="159"/>
                  </a:cubicBezTo>
                  <a:cubicBezTo>
                    <a:pt x="444" y="64"/>
                    <a:pt x="349" y="0"/>
                    <a:pt x="2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3"/>
            <p:cNvSpPr/>
            <p:nvPr/>
          </p:nvSpPr>
          <p:spPr>
            <a:xfrm>
              <a:off x="5809450" y="2815657"/>
              <a:ext cx="13950" cy="10734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285" y="0"/>
                  </a:moveTo>
                  <a:cubicBezTo>
                    <a:pt x="159" y="0"/>
                    <a:pt x="32" y="159"/>
                    <a:pt x="0" y="317"/>
                  </a:cubicBezTo>
                  <a:cubicBezTo>
                    <a:pt x="127" y="222"/>
                    <a:pt x="285" y="127"/>
                    <a:pt x="412" y="64"/>
                  </a:cubicBezTo>
                  <a:cubicBezTo>
                    <a:pt x="380" y="32"/>
                    <a:pt x="349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3"/>
            <p:cNvSpPr/>
            <p:nvPr/>
          </p:nvSpPr>
          <p:spPr>
            <a:xfrm>
              <a:off x="5809450" y="314484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91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3"/>
            <p:cNvSpPr/>
            <p:nvPr/>
          </p:nvSpPr>
          <p:spPr>
            <a:xfrm>
              <a:off x="5851267" y="3156628"/>
              <a:ext cx="18251" cy="15068"/>
            </a:xfrm>
            <a:custGeom>
              <a:avLst/>
              <a:gdLst/>
              <a:ahLst/>
              <a:cxnLst/>
              <a:rect l="l" t="t" r="r" b="b"/>
              <a:pathLst>
                <a:path w="539" h="445" extrusionOk="0">
                  <a:moveTo>
                    <a:pt x="0" y="1"/>
                  </a:moveTo>
                  <a:cubicBezTo>
                    <a:pt x="0" y="1"/>
                    <a:pt x="0" y="33"/>
                    <a:pt x="0" y="64"/>
                  </a:cubicBezTo>
                  <a:cubicBezTo>
                    <a:pt x="0" y="286"/>
                    <a:pt x="127" y="444"/>
                    <a:pt x="285" y="444"/>
                  </a:cubicBezTo>
                  <a:cubicBezTo>
                    <a:pt x="412" y="444"/>
                    <a:pt x="507" y="349"/>
                    <a:pt x="539" y="191"/>
                  </a:cubicBezTo>
                  <a:cubicBezTo>
                    <a:pt x="349" y="128"/>
                    <a:pt x="159" y="64"/>
                    <a:pt x="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3"/>
            <p:cNvSpPr/>
            <p:nvPr/>
          </p:nvSpPr>
          <p:spPr>
            <a:xfrm>
              <a:off x="5829800" y="3171661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76" y="824"/>
                    <a:pt x="603" y="634"/>
                    <a:pt x="603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3"/>
            <p:cNvSpPr/>
            <p:nvPr/>
          </p:nvSpPr>
          <p:spPr>
            <a:xfrm>
              <a:off x="5871651" y="317166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3" y="824"/>
                    <a:pt x="570" y="634"/>
                    <a:pt x="570" y="412"/>
                  </a:cubicBezTo>
                  <a:cubicBezTo>
                    <a:pt x="570" y="190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3"/>
            <p:cNvSpPr/>
            <p:nvPr/>
          </p:nvSpPr>
          <p:spPr>
            <a:xfrm>
              <a:off x="5768682" y="2760974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3"/>
                    <a:pt x="128" y="823"/>
                    <a:pt x="286" y="823"/>
                  </a:cubicBezTo>
                  <a:cubicBezTo>
                    <a:pt x="444" y="823"/>
                    <a:pt x="571" y="633"/>
                    <a:pt x="571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3"/>
            <p:cNvSpPr/>
            <p:nvPr/>
          </p:nvSpPr>
          <p:spPr>
            <a:xfrm>
              <a:off x="5748332" y="278884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53" y="0"/>
                  </a:moveTo>
                  <a:cubicBezTo>
                    <a:pt x="190" y="127"/>
                    <a:pt x="95" y="254"/>
                    <a:pt x="0" y="349"/>
                  </a:cubicBezTo>
                  <a:cubicBezTo>
                    <a:pt x="0" y="349"/>
                    <a:pt x="0" y="381"/>
                    <a:pt x="0" y="381"/>
                  </a:cubicBezTo>
                  <a:cubicBezTo>
                    <a:pt x="0" y="602"/>
                    <a:pt x="127" y="792"/>
                    <a:pt x="285" y="792"/>
                  </a:cubicBezTo>
                  <a:cubicBezTo>
                    <a:pt x="443" y="792"/>
                    <a:pt x="570" y="602"/>
                    <a:pt x="570" y="381"/>
                  </a:cubicBezTo>
                  <a:cubicBezTo>
                    <a:pt x="570" y="159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3"/>
            <p:cNvSpPr/>
            <p:nvPr/>
          </p:nvSpPr>
          <p:spPr>
            <a:xfrm>
              <a:off x="5790150" y="278884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34"/>
                    <a:pt x="570" y="412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3"/>
            <p:cNvSpPr/>
            <p:nvPr/>
          </p:nvSpPr>
          <p:spPr>
            <a:xfrm>
              <a:off x="5727949" y="2815657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3"/>
            <p:cNvSpPr/>
            <p:nvPr/>
          </p:nvSpPr>
          <p:spPr>
            <a:xfrm>
              <a:off x="5768682" y="2815657"/>
              <a:ext cx="20418" cy="27901"/>
            </a:xfrm>
            <a:custGeom>
              <a:avLst/>
              <a:gdLst/>
              <a:ahLst/>
              <a:cxnLst/>
              <a:rect l="l" t="t" r="r" b="b"/>
              <a:pathLst>
                <a:path w="603" h="824" extrusionOk="0">
                  <a:moveTo>
                    <a:pt x="286" y="0"/>
                  </a:moveTo>
                  <a:cubicBezTo>
                    <a:pt x="128" y="0"/>
                    <a:pt x="1" y="190"/>
                    <a:pt x="1" y="412"/>
                  </a:cubicBezTo>
                  <a:cubicBezTo>
                    <a:pt x="1" y="634"/>
                    <a:pt x="128" y="824"/>
                    <a:pt x="286" y="824"/>
                  </a:cubicBezTo>
                  <a:cubicBezTo>
                    <a:pt x="444" y="824"/>
                    <a:pt x="571" y="634"/>
                    <a:pt x="571" y="412"/>
                  </a:cubicBezTo>
                  <a:cubicBezTo>
                    <a:pt x="603" y="190"/>
                    <a:pt x="444" y="0"/>
                    <a:pt x="28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3"/>
            <p:cNvSpPr/>
            <p:nvPr/>
          </p:nvSpPr>
          <p:spPr>
            <a:xfrm>
              <a:off x="5748332" y="2843524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1"/>
                  </a:moveTo>
                  <a:cubicBezTo>
                    <a:pt x="127" y="1"/>
                    <a:pt x="0" y="191"/>
                    <a:pt x="0" y="412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3" y="792"/>
                    <a:pt x="570" y="634"/>
                    <a:pt x="570" y="412"/>
                  </a:cubicBezTo>
                  <a:cubicBezTo>
                    <a:pt x="570" y="191"/>
                    <a:pt x="443" y="1"/>
                    <a:pt x="28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3"/>
            <p:cNvSpPr/>
            <p:nvPr/>
          </p:nvSpPr>
          <p:spPr>
            <a:xfrm>
              <a:off x="5727949" y="287034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3"/>
            <p:cNvSpPr/>
            <p:nvPr/>
          </p:nvSpPr>
          <p:spPr>
            <a:xfrm>
              <a:off x="5726865" y="2925025"/>
              <a:ext cx="11851" cy="26851"/>
            </a:xfrm>
            <a:custGeom>
              <a:avLst/>
              <a:gdLst/>
              <a:ahLst/>
              <a:cxnLst/>
              <a:rect l="l" t="t" r="r" b="b"/>
              <a:pathLst>
                <a:path w="350" h="793" extrusionOk="0">
                  <a:moveTo>
                    <a:pt x="317" y="0"/>
                  </a:moveTo>
                  <a:cubicBezTo>
                    <a:pt x="159" y="0"/>
                    <a:pt x="1" y="190"/>
                    <a:pt x="1" y="412"/>
                  </a:cubicBezTo>
                  <a:cubicBezTo>
                    <a:pt x="1" y="570"/>
                    <a:pt x="96" y="729"/>
                    <a:pt x="191" y="792"/>
                  </a:cubicBezTo>
                  <a:cubicBezTo>
                    <a:pt x="222" y="539"/>
                    <a:pt x="286" y="285"/>
                    <a:pt x="349" y="32"/>
                  </a:cubicBezTo>
                  <a:cubicBezTo>
                    <a:pt x="349" y="32"/>
                    <a:pt x="317" y="0"/>
                    <a:pt x="3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3"/>
            <p:cNvSpPr/>
            <p:nvPr/>
          </p:nvSpPr>
          <p:spPr>
            <a:xfrm>
              <a:off x="5726865" y="2982926"/>
              <a:ext cx="6467" cy="23634"/>
            </a:xfrm>
            <a:custGeom>
              <a:avLst/>
              <a:gdLst/>
              <a:ahLst/>
              <a:cxnLst/>
              <a:rect l="l" t="t" r="r" b="b"/>
              <a:pathLst>
                <a:path w="191" h="698" extrusionOk="0">
                  <a:moveTo>
                    <a:pt x="127" y="1"/>
                  </a:moveTo>
                  <a:cubicBezTo>
                    <a:pt x="64" y="64"/>
                    <a:pt x="1" y="191"/>
                    <a:pt x="1" y="317"/>
                  </a:cubicBezTo>
                  <a:cubicBezTo>
                    <a:pt x="1" y="476"/>
                    <a:pt x="96" y="634"/>
                    <a:pt x="191" y="697"/>
                  </a:cubicBezTo>
                  <a:cubicBezTo>
                    <a:pt x="159" y="476"/>
                    <a:pt x="127" y="254"/>
                    <a:pt x="1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3"/>
            <p:cNvSpPr/>
            <p:nvPr/>
          </p:nvSpPr>
          <p:spPr>
            <a:xfrm>
              <a:off x="5727949" y="3035477"/>
              <a:ext cx="18251" cy="26851"/>
            </a:xfrm>
            <a:custGeom>
              <a:avLst/>
              <a:gdLst/>
              <a:ahLst/>
              <a:cxnLst/>
              <a:rect l="l" t="t" r="r" b="b"/>
              <a:pathLst>
                <a:path w="539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380" y="792"/>
                    <a:pt x="507" y="697"/>
                    <a:pt x="539" y="539"/>
                  </a:cubicBezTo>
                  <a:cubicBezTo>
                    <a:pt x="475" y="380"/>
                    <a:pt x="412" y="190"/>
                    <a:pt x="34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3"/>
            <p:cNvSpPr/>
            <p:nvPr/>
          </p:nvSpPr>
          <p:spPr>
            <a:xfrm>
              <a:off x="5748332" y="3065510"/>
              <a:ext cx="16117" cy="24684"/>
            </a:xfrm>
            <a:custGeom>
              <a:avLst/>
              <a:gdLst/>
              <a:ahLst/>
              <a:cxnLst/>
              <a:rect l="l" t="t" r="r" b="b"/>
              <a:pathLst>
                <a:path w="476" h="729" extrusionOk="0">
                  <a:moveTo>
                    <a:pt x="95" y="0"/>
                  </a:moveTo>
                  <a:cubicBezTo>
                    <a:pt x="32" y="95"/>
                    <a:pt x="0" y="190"/>
                    <a:pt x="0" y="317"/>
                  </a:cubicBezTo>
                  <a:cubicBezTo>
                    <a:pt x="0" y="538"/>
                    <a:pt x="127" y="728"/>
                    <a:pt x="285" y="728"/>
                  </a:cubicBezTo>
                  <a:cubicBezTo>
                    <a:pt x="348" y="728"/>
                    <a:pt x="412" y="697"/>
                    <a:pt x="475" y="633"/>
                  </a:cubicBezTo>
                  <a:cubicBezTo>
                    <a:pt x="317" y="443"/>
                    <a:pt x="190" y="222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3"/>
            <p:cNvSpPr/>
            <p:nvPr/>
          </p:nvSpPr>
          <p:spPr>
            <a:xfrm>
              <a:off x="5727949" y="3090160"/>
              <a:ext cx="19334" cy="26851"/>
            </a:xfrm>
            <a:custGeom>
              <a:avLst/>
              <a:gdLst/>
              <a:ahLst/>
              <a:cxnLst/>
              <a:rect l="l" t="t" r="r" b="b"/>
              <a:pathLst>
                <a:path w="571" h="793" extrusionOk="0">
                  <a:moveTo>
                    <a:pt x="285" y="0"/>
                  </a:moveTo>
                  <a:cubicBezTo>
                    <a:pt x="127" y="0"/>
                    <a:pt x="0" y="159"/>
                    <a:pt x="0" y="380"/>
                  </a:cubicBezTo>
                  <a:cubicBezTo>
                    <a:pt x="0" y="634"/>
                    <a:pt x="127" y="792"/>
                    <a:pt x="285" y="792"/>
                  </a:cubicBezTo>
                  <a:cubicBezTo>
                    <a:pt x="444" y="792"/>
                    <a:pt x="570" y="602"/>
                    <a:pt x="570" y="380"/>
                  </a:cubicBezTo>
                  <a:cubicBezTo>
                    <a:pt x="570" y="159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3"/>
            <p:cNvSpPr/>
            <p:nvPr/>
          </p:nvSpPr>
          <p:spPr>
            <a:xfrm>
              <a:off x="5768682" y="3095510"/>
              <a:ext cx="17201" cy="21501"/>
            </a:xfrm>
            <a:custGeom>
              <a:avLst/>
              <a:gdLst/>
              <a:ahLst/>
              <a:cxnLst/>
              <a:rect l="l" t="t" r="r" b="b"/>
              <a:pathLst>
                <a:path w="508" h="635" extrusionOk="0">
                  <a:moveTo>
                    <a:pt x="64" y="1"/>
                  </a:moveTo>
                  <a:cubicBezTo>
                    <a:pt x="32" y="64"/>
                    <a:pt x="1" y="159"/>
                    <a:pt x="1" y="254"/>
                  </a:cubicBezTo>
                  <a:cubicBezTo>
                    <a:pt x="1" y="476"/>
                    <a:pt x="128" y="634"/>
                    <a:pt x="286" y="634"/>
                  </a:cubicBezTo>
                  <a:cubicBezTo>
                    <a:pt x="381" y="634"/>
                    <a:pt x="444" y="603"/>
                    <a:pt x="508" y="539"/>
                  </a:cubicBezTo>
                  <a:cubicBezTo>
                    <a:pt x="349" y="349"/>
                    <a:pt x="191" y="191"/>
                    <a:pt x="6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3"/>
            <p:cNvSpPr/>
            <p:nvPr/>
          </p:nvSpPr>
          <p:spPr>
            <a:xfrm>
              <a:off x="5748332" y="3116978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3" y="824"/>
                    <a:pt x="570" y="634"/>
                    <a:pt x="570" y="412"/>
                  </a:cubicBezTo>
                  <a:cubicBezTo>
                    <a:pt x="570" y="190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3"/>
            <p:cNvSpPr/>
            <p:nvPr/>
          </p:nvSpPr>
          <p:spPr>
            <a:xfrm>
              <a:off x="5790150" y="3120194"/>
              <a:ext cx="19334" cy="24684"/>
            </a:xfrm>
            <a:custGeom>
              <a:avLst/>
              <a:gdLst/>
              <a:ahLst/>
              <a:cxnLst/>
              <a:rect l="l" t="t" r="r" b="b"/>
              <a:pathLst>
                <a:path w="571" h="729" extrusionOk="0">
                  <a:moveTo>
                    <a:pt x="95" y="0"/>
                  </a:moveTo>
                  <a:cubicBezTo>
                    <a:pt x="32" y="95"/>
                    <a:pt x="0" y="190"/>
                    <a:pt x="0" y="317"/>
                  </a:cubicBezTo>
                  <a:cubicBezTo>
                    <a:pt x="0" y="539"/>
                    <a:pt x="127" y="729"/>
                    <a:pt x="285" y="729"/>
                  </a:cubicBezTo>
                  <a:cubicBezTo>
                    <a:pt x="412" y="729"/>
                    <a:pt x="539" y="570"/>
                    <a:pt x="570" y="380"/>
                  </a:cubicBezTo>
                  <a:cubicBezTo>
                    <a:pt x="412" y="285"/>
                    <a:pt x="254" y="159"/>
                    <a:pt x="9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3"/>
            <p:cNvSpPr/>
            <p:nvPr/>
          </p:nvSpPr>
          <p:spPr>
            <a:xfrm>
              <a:off x="5732249" y="3144844"/>
              <a:ext cx="15034" cy="13984"/>
            </a:xfrm>
            <a:custGeom>
              <a:avLst/>
              <a:gdLst/>
              <a:ahLst/>
              <a:cxnLst/>
              <a:rect l="l" t="t" r="r" b="b"/>
              <a:pathLst>
                <a:path w="444" h="413" extrusionOk="0">
                  <a:moveTo>
                    <a:pt x="158" y="1"/>
                  </a:moveTo>
                  <a:cubicBezTo>
                    <a:pt x="95" y="1"/>
                    <a:pt x="32" y="32"/>
                    <a:pt x="0" y="64"/>
                  </a:cubicBezTo>
                  <a:cubicBezTo>
                    <a:pt x="127" y="127"/>
                    <a:pt x="253" y="222"/>
                    <a:pt x="348" y="317"/>
                  </a:cubicBezTo>
                  <a:cubicBezTo>
                    <a:pt x="380" y="349"/>
                    <a:pt x="412" y="381"/>
                    <a:pt x="443" y="412"/>
                  </a:cubicBezTo>
                  <a:cubicBezTo>
                    <a:pt x="443" y="191"/>
                    <a:pt x="317" y="1"/>
                    <a:pt x="15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3"/>
            <p:cNvSpPr/>
            <p:nvPr/>
          </p:nvSpPr>
          <p:spPr>
            <a:xfrm>
              <a:off x="5768682" y="3144844"/>
              <a:ext cx="20418" cy="26851"/>
            </a:xfrm>
            <a:custGeom>
              <a:avLst/>
              <a:gdLst/>
              <a:ahLst/>
              <a:cxnLst/>
              <a:rect l="l" t="t" r="r" b="b"/>
              <a:pathLst>
                <a:path w="603" h="793" extrusionOk="0">
                  <a:moveTo>
                    <a:pt x="286" y="1"/>
                  </a:moveTo>
                  <a:cubicBezTo>
                    <a:pt x="128" y="1"/>
                    <a:pt x="1" y="191"/>
                    <a:pt x="1" y="412"/>
                  </a:cubicBezTo>
                  <a:cubicBezTo>
                    <a:pt x="1" y="634"/>
                    <a:pt x="128" y="792"/>
                    <a:pt x="286" y="792"/>
                  </a:cubicBezTo>
                  <a:cubicBezTo>
                    <a:pt x="444" y="792"/>
                    <a:pt x="571" y="634"/>
                    <a:pt x="571" y="412"/>
                  </a:cubicBezTo>
                  <a:cubicBezTo>
                    <a:pt x="603" y="191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3"/>
            <p:cNvSpPr/>
            <p:nvPr/>
          </p:nvSpPr>
          <p:spPr>
            <a:xfrm>
              <a:off x="5756899" y="3171661"/>
              <a:ext cx="10767" cy="21467"/>
            </a:xfrm>
            <a:custGeom>
              <a:avLst/>
              <a:gdLst/>
              <a:ahLst/>
              <a:cxnLst/>
              <a:rect l="l" t="t" r="r" b="b"/>
              <a:pathLst>
                <a:path w="318" h="634" extrusionOk="0">
                  <a:moveTo>
                    <a:pt x="0" y="0"/>
                  </a:moveTo>
                  <a:cubicBezTo>
                    <a:pt x="127" y="222"/>
                    <a:pt x="222" y="412"/>
                    <a:pt x="285" y="634"/>
                  </a:cubicBezTo>
                  <a:cubicBezTo>
                    <a:pt x="317" y="570"/>
                    <a:pt x="317" y="507"/>
                    <a:pt x="317" y="412"/>
                  </a:cubicBezTo>
                  <a:cubicBezTo>
                    <a:pt x="317" y="190"/>
                    <a:pt x="190" y="0"/>
                    <a:pt x="3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3"/>
            <p:cNvSpPr/>
            <p:nvPr/>
          </p:nvSpPr>
          <p:spPr>
            <a:xfrm>
              <a:off x="5790150" y="3171661"/>
              <a:ext cx="19334" cy="27901"/>
            </a:xfrm>
            <a:custGeom>
              <a:avLst/>
              <a:gdLst/>
              <a:ahLst/>
              <a:cxnLst/>
              <a:rect l="l" t="t" r="r" b="b"/>
              <a:pathLst>
                <a:path w="571" h="824" extrusionOk="0">
                  <a:moveTo>
                    <a:pt x="285" y="0"/>
                  </a:moveTo>
                  <a:cubicBezTo>
                    <a:pt x="127" y="0"/>
                    <a:pt x="0" y="190"/>
                    <a:pt x="0" y="412"/>
                  </a:cubicBezTo>
                  <a:cubicBezTo>
                    <a:pt x="0" y="634"/>
                    <a:pt x="127" y="824"/>
                    <a:pt x="285" y="824"/>
                  </a:cubicBezTo>
                  <a:cubicBezTo>
                    <a:pt x="444" y="824"/>
                    <a:pt x="570" y="634"/>
                    <a:pt x="570" y="412"/>
                  </a:cubicBezTo>
                  <a:cubicBezTo>
                    <a:pt x="570" y="190"/>
                    <a:pt x="444" y="0"/>
                    <a:pt x="2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3"/>
            <p:cNvSpPr/>
            <p:nvPr/>
          </p:nvSpPr>
          <p:spPr>
            <a:xfrm>
              <a:off x="3487873" y="2949675"/>
              <a:ext cx="2469579" cy="1707153"/>
            </a:xfrm>
            <a:custGeom>
              <a:avLst/>
              <a:gdLst/>
              <a:ahLst/>
              <a:cxnLst/>
              <a:rect l="l" t="t" r="r" b="b"/>
              <a:pathLst>
                <a:path w="72935" h="50418" extrusionOk="0">
                  <a:moveTo>
                    <a:pt x="824" y="1"/>
                  </a:moveTo>
                  <a:cubicBezTo>
                    <a:pt x="349" y="1"/>
                    <a:pt x="1" y="381"/>
                    <a:pt x="1" y="793"/>
                  </a:cubicBezTo>
                  <a:lnTo>
                    <a:pt x="1" y="46174"/>
                  </a:lnTo>
                  <a:cubicBezTo>
                    <a:pt x="1" y="46617"/>
                    <a:pt x="349" y="46966"/>
                    <a:pt x="824" y="46966"/>
                  </a:cubicBezTo>
                  <a:lnTo>
                    <a:pt x="34615" y="46966"/>
                  </a:lnTo>
                  <a:lnTo>
                    <a:pt x="34615" y="50418"/>
                  </a:lnTo>
                  <a:lnTo>
                    <a:pt x="38637" y="50418"/>
                  </a:lnTo>
                  <a:lnTo>
                    <a:pt x="38637" y="46966"/>
                  </a:lnTo>
                  <a:lnTo>
                    <a:pt x="72111" y="46966"/>
                  </a:lnTo>
                  <a:cubicBezTo>
                    <a:pt x="72555" y="46966"/>
                    <a:pt x="72935" y="46617"/>
                    <a:pt x="72935" y="46174"/>
                  </a:cubicBezTo>
                  <a:lnTo>
                    <a:pt x="72935" y="793"/>
                  </a:lnTo>
                  <a:cubicBezTo>
                    <a:pt x="72935" y="381"/>
                    <a:pt x="72555" y="1"/>
                    <a:pt x="72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3"/>
            <p:cNvSpPr/>
            <p:nvPr/>
          </p:nvSpPr>
          <p:spPr>
            <a:xfrm>
              <a:off x="3483606" y="2945409"/>
              <a:ext cx="2478146" cy="1714637"/>
            </a:xfrm>
            <a:custGeom>
              <a:avLst/>
              <a:gdLst/>
              <a:ahLst/>
              <a:cxnLst/>
              <a:rect l="l" t="t" r="r" b="b"/>
              <a:pathLst>
                <a:path w="73188" h="50639" extrusionOk="0">
                  <a:moveTo>
                    <a:pt x="72237" y="254"/>
                  </a:moveTo>
                  <a:cubicBezTo>
                    <a:pt x="72617" y="254"/>
                    <a:pt x="72934" y="570"/>
                    <a:pt x="72934" y="919"/>
                  </a:cubicBezTo>
                  <a:lnTo>
                    <a:pt x="72934" y="46300"/>
                  </a:lnTo>
                  <a:cubicBezTo>
                    <a:pt x="72934" y="46680"/>
                    <a:pt x="72617" y="46965"/>
                    <a:pt x="72237" y="46965"/>
                  </a:cubicBezTo>
                  <a:lnTo>
                    <a:pt x="38636" y="46965"/>
                  </a:lnTo>
                  <a:lnTo>
                    <a:pt x="38636" y="50417"/>
                  </a:lnTo>
                  <a:lnTo>
                    <a:pt x="34868" y="50417"/>
                  </a:lnTo>
                  <a:lnTo>
                    <a:pt x="34868" y="46965"/>
                  </a:lnTo>
                  <a:lnTo>
                    <a:pt x="950" y="46965"/>
                  </a:lnTo>
                  <a:cubicBezTo>
                    <a:pt x="538" y="46965"/>
                    <a:pt x="222" y="46680"/>
                    <a:pt x="222" y="46300"/>
                  </a:cubicBezTo>
                  <a:lnTo>
                    <a:pt x="222" y="919"/>
                  </a:lnTo>
                  <a:cubicBezTo>
                    <a:pt x="222" y="570"/>
                    <a:pt x="538" y="254"/>
                    <a:pt x="950" y="254"/>
                  </a:cubicBezTo>
                  <a:close/>
                  <a:moveTo>
                    <a:pt x="950" y="0"/>
                  </a:moveTo>
                  <a:cubicBezTo>
                    <a:pt x="412" y="0"/>
                    <a:pt x="0" y="412"/>
                    <a:pt x="0" y="919"/>
                  </a:cubicBezTo>
                  <a:lnTo>
                    <a:pt x="0" y="46300"/>
                  </a:lnTo>
                  <a:cubicBezTo>
                    <a:pt x="0" y="46807"/>
                    <a:pt x="412" y="47218"/>
                    <a:pt x="950" y="47218"/>
                  </a:cubicBezTo>
                  <a:lnTo>
                    <a:pt x="34646" y="47218"/>
                  </a:lnTo>
                  <a:lnTo>
                    <a:pt x="34646" y="50639"/>
                  </a:lnTo>
                  <a:lnTo>
                    <a:pt x="38890" y="50639"/>
                  </a:lnTo>
                  <a:lnTo>
                    <a:pt x="38890" y="47218"/>
                  </a:lnTo>
                  <a:lnTo>
                    <a:pt x="72237" y="47218"/>
                  </a:lnTo>
                  <a:cubicBezTo>
                    <a:pt x="72744" y="47218"/>
                    <a:pt x="73187" y="46807"/>
                    <a:pt x="73187" y="46300"/>
                  </a:cubicBezTo>
                  <a:lnTo>
                    <a:pt x="73187" y="919"/>
                  </a:lnTo>
                  <a:cubicBezTo>
                    <a:pt x="73187" y="412"/>
                    <a:pt x="72744" y="0"/>
                    <a:pt x="722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3"/>
            <p:cNvSpPr/>
            <p:nvPr/>
          </p:nvSpPr>
          <p:spPr>
            <a:xfrm>
              <a:off x="3562940" y="3017226"/>
              <a:ext cx="2304444" cy="1446601"/>
            </a:xfrm>
            <a:custGeom>
              <a:avLst/>
              <a:gdLst/>
              <a:ahLst/>
              <a:cxnLst/>
              <a:rect l="l" t="t" r="r" b="b"/>
              <a:pathLst>
                <a:path w="68058" h="42723" extrusionOk="0">
                  <a:moveTo>
                    <a:pt x="1" y="1"/>
                  </a:moveTo>
                  <a:lnTo>
                    <a:pt x="1" y="42722"/>
                  </a:lnTo>
                  <a:lnTo>
                    <a:pt x="68057" y="42722"/>
                  </a:lnTo>
                  <a:lnTo>
                    <a:pt x="6805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3"/>
            <p:cNvSpPr/>
            <p:nvPr/>
          </p:nvSpPr>
          <p:spPr>
            <a:xfrm>
              <a:off x="4046563" y="4602111"/>
              <a:ext cx="1362933" cy="60101"/>
            </a:xfrm>
            <a:custGeom>
              <a:avLst/>
              <a:gdLst/>
              <a:ahLst/>
              <a:cxnLst/>
              <a:rect l="l" t="t" r="r" b="b"/>
              <a:pathLst>
                <a:path w="40252" h="1775" extrusionOk="0">
                  <a:moveTo>
                    <a:pt x="760" y="1"/>
                  </a:moveTo>
                  <a:cubicBezTo>
                    <a:pt x="349" y="1"/>
                    <a:pt x="0" y="412"/>
                    <a:pt x="0" y="887"/>
                  </a:cubicBezTo>
                  <a:cubicBezTo>
                    <a:pt x="0" y="1362"/>
                    <a:pt x="349" y="1774"/>
                    <a:pt x="760" y="1774"/>
                  </a:cubicBezTo>
                  <a:lnTo>
                    <a:pt x="39492" y="1774"/>
                  </a:lnTo>
                  <a:cubicBezTo>
                    <a:pt x="39903" y="1774"/>
                    <a:pt x="40252" y="1362"/>
                    <a:pt x="40252" y="887"/>
                  </a:cubicBezTo>
                  <a:cubicBezTo>
                    <a:pt x="40252" y="412"/>
                    <a:pt x="39903" y="1"/>
                    <a:pt x="394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3"/>
            <p:cNvSpPr/>
            <p:nvPr/>
          </p:nvSpPr>
          <p:spPr>
            <a:xfrm>
              <a:off x="4043346" y="4598894"/>
              <a:ext cx="1370450" cy="66535"/>
            </a:xfrm>
            <a:custGeom>
              <a:avLst/>
              <a:gdLst/>
              <a:ahLst/>
              <a:cxnLst/>
              <a:rect l="l" t="t" r="r" b="b"/>
              <a:pathLst>
                <a:path w="40474" h="1965" extrusionOk="0">
                  <a:moveTo>
                    <a:pt x="39587" y="222"/>
                  </a:moveTo>
                  <a:cubicBezTo>
                    <a:pt x="39935" y="222"/>
                    <a:pt x="40220" y="571"/>
                    <a:pt x="40220" y="982"/>
                  </a:cubicBezTo>
                  <a:cubicBezTo>
                    <a:pt x="40220" y="1394"/>
                    <a:pt x="39935" y="1742"/>
                    <a:pt x="39587" y="1742"/>
                  </a:cubicBezTo>
                  <a:lnTo>
                    <a:pt x="855" y="1742"/>
                  </a:lnTo>
                  <a:cubicBezTo>
                    <a:pt x="507" y="1742"/>
                    <a:pt x="222" y="1394"/>
                    <a:pt x="222" y="982"/>
                  </a:cubicBezTo>
                  <a:cubicBezTo>
                    <a:pt x="222" y="571"/>
                    <a:pt x="507" y="222"/>
                    <a:pt x="855" y="222"/>
                  </a:cubicBezTo>
                  <a:close/>
                  <a:moveTo>
                    <a:pt x="855" y="1"/>
                  </a:moveTo>
                  <a:cubicBezTo>
                    <a:pt x="380" y="1"/>
                    <a:pt x="0" y="444"/>
                    <a:pt x="0" y="982"/>
                  </a:cubicBezTo>
                  <a:cubicBezTo>
                    <a:pt x="0" y="1521"/>
                    <a:pt x="380" y="1964"/>
                    <a:pt x="855" y="1964"/>
                  </a:cubicBezTo>
                  <a:lnTo>
                    <a:pt x="39587" y="1964"/>
                  </a:lnTo>
                  <a:cubicBezTo>
                    <a:pt x="40062" y="1964"/>
                    <a:pt x="40473" y="1521"/>
                    <a:pt x="40473" y="982"/>
                  </a:cubicBezTo>
                  <a:cubicBezTo>
                    <a:pt x="40473" y="444"/>
                    <a:pt x="40062" y="1"/>
                    <a:pt x="395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3"/>
            <p:cNvSpPr/>
            <p:nvPr/>
          </p:nvSpPr>
          <p:spPr>
            <a:xfrm>
              <a:off x="3990795" y="2422103"/>
              <a:ext cx="1493768" cy="1051962"/>
            </a:xfrm>
            <a:custGeom>
              <a:avLst/>
              <a:gdLst/>
              <a:ahLst/>
              <a:cxnLst/>
              <a:rect l="l" t="t" r="r" b="b"/>
              <a:pathLst>
                <a:path w="44116" h="31068" extrusionOk="0">
                  <a:moveTo>
                    <a:pt x="2312" y="1"/>
                  </a:moveTo>
                  <a:cubicBezTo>
                    <a:pt x="1711" y="1"/>
                    <a:pt x="1109" y="222"/>
                    <a:pt x="666" y="571"/>
                  </a:cubicBezTo>
                  <a:cubicBezTo>
                    <a:pt x="317" y="1046"/>
                    <a:pt x="96" y="1616"/>
                    <a:pt x="96" y="2249"/>
                  </a:cubicBezTo>
                  <a:lnTo>
                    <a:pt x="1" y="28344"/>
                  </a:lnTo>
                  <a:cubicBezTo>
                    <a:pt x="1" y="29865"/>
                    <a:pt x="1236" y="31068"/>
                    <a:pt x="2724" y="31068"/>
                  </a:cubicBezTo>
                  <a:lnTo>
                    <a:pt x="41804" y="31068"/>
                  </a:lnTo>
                  <a:cubicBezTo>
                    <a:pt x="42437" y="31068"/>
                    <a:pt x="43007" y="30878"/>
                    <a:pt x="43450" y="30498"/>
                  </a:cubicBezTo>
                  <a:cubicBezTo>
                    <a:pt x="43799" y="30055"/>
                    <a:pt x="44021" y="29484"/>
                    <a:pt x="44021" y="28851"/>
                  </a:cubicBezTo>
                  <a:lnTo>
                    <a:pt x="44116" y="2756"/>
                  </a:lnTo>
                  <a:cubicBezTo>
                    <a:pt x="44116" y="1236"/>
                    <a:pt x="42880" y="1"/>
                    <a:pt x="41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3"/>
            <p:cNvSpPr/>
            <p:nvPr/>
          </p:nvSpPr>
          <p:spPr>
            <a:xfrm>
              <a:off x="4067996" y="3308896"/>
              <a:ext cx="408589" cy="16117"/>
            </a:xfrm>
            <a:custGeom>
              <a:avLst/>
              <a:gdLst/>
              <a:ahLst/>
              <a:cxnLst/>
              <a:rect l="l" t="t" r="r" b="b"/>
              <a:pathLst>
                <a:path w="12067" h="476" extrusionOk="0">
                  <a:moveTo>
                    <a:pt x="1" y="1"/>
                  </a:moveTo>
                  <a:lnTo>
                    <a:pt x="1" y="476"/>
                  </a:lnTo>
                  <a:lnTo>
                    <a:pt x="12067" y="476"/>
                  </a:lnTo>
                  <a:lnTo>
                    <a:pt x="1206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3"/>
            <p:cNvSpPr/>
            <p:nvPr/>
          </p:nvSpPr>
          <p:spPr>
            <a:xfrm>
              <a:off x="4067996" y="3346447"/>
              <a:ext cx="395722" cy="16117"/>
            </a:xfrm>
            <a:custGeom>
              <a:avLst/>
              <a:gdLst/>
              <a:ahLst/>
              <a:cxnLst/>
              <a:rect l="l" t="t" r="r" b="b"/>
              <a:pathLst>
                <a:path w="11687" h="476" extrusionOk="0">
                  <a:moveTo>
                    <a:pt x="1" y="0"/>
                  </a:moveTo>
                  <a:lnTo>
                    <a:pt x="1" y="475"/>
                  </a:lnTo>
                  <a:lnTo>
                    <a:pt x="11687" y="475"/>
                  </a:lnTo>
                  <a:lnTo>
                    <a:pt x="1168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3"/>
            <p:cNvSpPr/>
            <p:nvPr/>
          </p:nvSpPr>
          <p:spPr>
            <a:xfrm>
              <a:off x="4067996" y="3383964"/>
              <a:ext cx="361422" cy="17201"/>
            </a:xfrm>
            <a:custGeom>
              <a:avLst/>
              <a:gdLst/>
              <a:ahLst/>
              <a:cxnLst/>
              <a:rect l="l" t="t" r="r" b="b"/>
              <a:pathLst>
                <a:path w="10674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0673" y="507"/>
                  </a:lnTo>
                  <a:lnTo>
                    <a:pt x="1067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3"/>
            <p:cNvSpPr/>
            <p:nvPr/>
          </p:nvSpPr>
          <p:spPr>
            <a:xfrm>
              <a:off x="4929056" y="2871425"/>
              <a:ext cx="408589" cy="16117"/>
            </a:xfrm>
            <a:custGeom>
              <a:avLst/>
              <a:gdLst/>
              <a:ahLst/>
              <a:cxnLst/>
              <a:rect l="l" t="t" r="r" b="b"/>
              <a:pathLst>
                <a:path w="12067" h="476" extrusionOk="0">
                  <a:moveTo>
                    <a:pt x="1" y="0"/>
                  </a:moveTo>
                  <a:lnTo>
                    <a:pt x="1" y="475"/>
                  </a:lnTo>
                  <a:lnTo>
                    <a:pt x="12067" y="475"/>
                  </a:lnTo>
                  <a:lnTo>
                    <a:pt x="1206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3"/>
            <p:cNvSpPr/>
            <p:nvPr/>
          </p:nvSpPr>
          <p:spPr>
            <a:xfrm>
              <a:off x="4929056" y="2908942"/>
              <a:ext cx="395722" cy="16117"/>
            </a:xfrm>
            <a:custGeom>
              <a:avLst/>
              <a:gdLst/>
              <a:ahLst/>
              <a:cxnLst/>
              <a:rect l="l" t="t" r="r" b="b"/>
              <a:pathLst>
                <a:path w="11687" h="476" extrusionOk="0">
                  <a:moveTo>
                    <a:pt x="1" y="0"/>
                  </a:moveTo>
                  <a:lnTo>
                    <a:pt x="1" y="475"/>
                  </a:lnTo>
                  <a:lnTo>
                    <a:pt x="11687" y="475"/>
                  </a:lnTo>
                  <a:lnTo>
                    <a:pt x="1168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3"/>
            <p:cNvSpPr/>
            <p:nvPr/>
          </p:nvSpPr>
          <p:spPr>
            <a:xfrm>
              <a:off x="4929056" y="2946459"/>
              <a:ext cx="361422" cy="17201"/>
            </a:xfrm>
            <a:custGeom>
              <a:avLst/>
              <a:gdLst/>
              <a:ahLst/>
              <a:cxnLst/>
              <a:rect l="l" t="t" r="r" b="b"/>
              <a:pathLst>
                <a:path w="10674" h="508" extrusionOk="0">
                  <a:moveTo>
                    <a:pt x="1" y="1"/>
                  </a:moveTo>
                  <a:lnTo>
                    <a:pt x="1" y="508"/>
                  </a:lnTo>
                  <a:lnTo>
                    <a:pt x="10673" y="508"/>
                  </a:lnTo>
                  <a:lnTo>
                    <a:pt x="1067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3"/>
            <p:cNvSpPr/>
            <p:nvPr/>
          </p:nvSpPr>
          <p:spPr>
            <a:xfrm>
              <a:off x="5052374" y="3203828"/>
              <a:ext cx="330304" cy="12901"/>
            </a:xfrm>
            <a:custGeom>
              <a:avLst/>
              <a:gdLst/>
              <a:ahLst/>
              <a:cxnLst/>
              <a:rect l="l" t="t" r="r" b="b"/>
              <a:pathLst>
                <a:path w="9755" h="381" extrusionOk="0">
                  <a:moveTo>
                    <a:pt x="1" y="0"/>
                  </a:moveTo>
                  <a:lnTo>
                    <a:pt x="1" y="380"/>
                  </a:lnTo>
                  <a:lnTo>
                    <a:pt x="9755" y="380"/>
                  </a:lnTo>
                  <a:lnTo>
                    <a:pt x="975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3"/>
            <p:cNvSpPr/>
            <p:nvPr/>
          </p:nvSpPr>
          <p:spPr>
            <a:xfrm>
              <a:off x="5052374" y="3233862"/>
              <a:ext cx="319605" cy="13950"/>
            </a:xfrm>
            <a:custGeom>
              <a:avLst/>
              <a:gdLst/>
              <a:ahLst/>
              <a:cxnLst/>
              <a:rect l="l" t="t" r="r" b="b"/>
              <a:pathLst>
                <a:path w="9439" h="412" extrusionOk="0">
                  <a:moveTo>
                    <a:pt x="1" y="0"/>
                  </a:moveTo>
                  <a:lnTo>
                    <a:pt x="1" y="412"/>
                  </a:lnTo>
                  <a:lnTo>
                    <a:pt x="9438" y="412"/>
                  </a:lnTo>
                  <a:lnTo>
                    <a:pt x="943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3"/>
            <p:cNvSpPr/>
            <p:nvPr/>
          </p:nvSpPr>
          <p:spPr>
            <a:xfrm>
              <a:off x="5052374" y="3264946"/>
              <a:ext cx="291704" cy="12901"/>
            </a:xfrm>
            <a:custGeom>
              <a:avLst/>
              <a:gdLst/>
              <a:ahLst/>
              <a:cxnLst/>
              <a:rect l="l" t="t" r="r" b="b"/>
              <a:pathLst>
                <a:path w="8615" h="381" extrusionOk="0">
                  <a:moveTo>
                    <a:pt x="1" y="0"/>
                  </a:moveTo>
                  <a:lnTo>
                    <a:pt x="1" y="381"/>
                  </a:lnTo>
                  <a:lnTo>
                    <a:pt x="8615" y="381"/>
                  </a:lnTo>
                  <a:lnTo>
                    <a:pt x="861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3"/>
            <p:cNvSpPr/>
            <p:nvPr/>
          </p:nvSpPr>
          <p:spPr>
            <a:xfrm>
              <a:off x="5052374" y="3294980"/>
              <a:ext cx="273487" cy="13950"/>
            </a:xfrm>
            <a:custGeom>
              <a:avLst/>
              <a:gdLst/>
              <a:ahLst/>
              <a:cxnLst/>
              <a:rect l="l" t="t" r="r" b="b"/>
              <a:pathLst>
                <a:path w="8077" h="412" extrusionOk="0">
                  <a:moveTo>
                    <a:pt x="1" y="0"/>
                  </a:moveTo>
                  <a:lnTo>
                    <a:pt x="1" y="412"/>
                  </a:lnTo>
                  <a:lnTo>
                    <a:pt x="8076" y="412"/>
                  </a:lnTo>
                  <a:lnTo>
                    <a:pt x="807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3"/>
            <p:cNvSpPr/>
            <p:nvPr/>
          </p:nvSpPr>
          <p:spPr>
            <a:xfrm>
              <a:off x="5052374" y="3326063"/>
              <a:ext cx="256320" cy="12901"/>
            </a:xfrm>
            <a:custGeom>
              <a:avLst/>
              <a:gdLst/>
              <a:ahLst/>
              <a:cxnLst/>
              <a:rect l="l" t="t" r="r" b="b"/>
              <a:pathLst>
                <a:path w="7570" h="381" extrusionOk="0">
                  <a:moveTo>
                    <a:pt x="1" y="1"/>
                  </a:moveTo>
                  <a:lnTo>
                    <a:pt x="1" y="381"/>
                  </a:lnTo>
                  <a:lnTo>
                    <a:pt x="7570" y="381"/>
                  </a:lnTo>
                  <a:lnTo>
                    <a:pt x="7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3"/>
            <p:cNvSpPr/>
            <p:nvPr/>
          </p:nvSpPr>
          <p:spPr>
            <a:xfrm>
              <a:off x="5052374" y="3356097"/>
              <a:ext cx="235970" cy="13984"/>
            </a:xfrm>
            <a:custGeom>
              <a:avLst/>
              <a:gdLst/>
              <a:ahLst/>
              <a:cxnLst/>
              <a:rect l="l" t="t" r="r" b="b"/>
              <a:pathLst>
                <a:path w="6969" h="413" extrusionOk="0">
                  <a:moveTo>
                    <a:pt x="1" y="0"/>
                  </a:moveTo>
                  <a:lnTo>
                    <a:pt x="1" y="412"/>
                  </a:lnTo>
                  <a:lnTo>
                    <a:pt x="6968" y="412"/>
                  </a:lnTo>
                  <a:lnTo>
                    <a:pt x="69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3"/>
            <p:cNvSpPr/>
            <p:nvPr/>
          </p:nvSpPr>
          <p:spPr>
            <a:xfrm>
              <a:off x="4721054" y="3118027"/>
              <a:ext cx="279887" cy="264921"/>
            </a:xfrm>
            <a:custGeom>
              <a:avLst/>
              <a:gdLst/>
              <a:ahLst/>
              <a:cxnLst/>
              <a:rect l="l" t="t" r="r" b="b"/>
              <a:pathLst>
                <a:path w="8266" h="7824" extrusionOk="0">
                  <a:moveTo>
                    <a:pt x="855" y="1"/>
                  </a:moveTo>
                  <a:cubicBezTo>
                    <a:pt x="380" y="1"/>
                    <a:pt x="0" y="413"/>
                    <a:pt x="0" y="951"/>
                  </a:cubicBezTo>
                  <a:lnTo>
                    <a:pt x="0" y="6873"/>
                  </a:lnTo>
                  <a:cubicBezTo>
                    <a:pt x="0" y="7411"/>
                    <a:pt x="380" y="7823"/>
                    <a:pt x="855" y="7823"/>
                  </a:cubicBezTo>
                  <a:lnTo>
                    <a:pt x="7411" y="7823"/>
                  </a:lnTo>
                  <a:cubicBezTo>
                    <a:pt x="7886" y="7823"/>
                    <a:pt x="8266" y="7411"/>
                    <a:pt x="8266" y="6873"/>
                  </a:cubicBezTo>
                  <a:lnTo>
                    <a:pt x="8266" y="5606"/>
                  </a:lnTo>
                  <a:lnTo>
                    <a:pt x="8266" y="951"/>
                  </a:lnTo>
                  <a:cubicBezTo>
                    <a:pt x="8266" y="413"/>
                    <a:pt x="7886" y="1"/>
                    <a:pt x="7411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3"/>
            <p:cNvSpPr/>
            <p:nvPr/>
          </p:nvSpPr>
          <p:spPr>
            <a:xfrm>
              <a:off x="4722104" y="3118027"/>
              <a:ext cx="278837" cy="65451"/>
            </a:xfrm>
            <a:custGeom>
              <a:avLst/>
              <a:gdLst/>
              <a:ahLst/>
              <a:cxnLst/>
              <a:rect l="l" t="t" r="r" b="b"/>
              <a:pathLst>
                <a:path w="8235" h="1933" extrusionOk="0">
                  <a:moveTo>
                    <a:pt x="729" y="1"/>
                  </a:moveTo>
                  <a:cubicBezTo>
                    <a:pt x="318" y="1"/>
                    <a:pt x="1" y="318"/>
                    <a:pt x="1" y="729"/>
                  </a:cubicBezTo>
                  <a:lnTo>
                    <a:pt x="1" y="1933"/>
                  </a:lnTo>
                  <a:lnTo>
                    <a:pt x="8235" y="1933"/>
                  </a:lnTo>
                  <a:lnTo>
                    <a:pt x="8235" y="729"/>
                  </a:lnTo>
                  <a:cubicBezTo>
                    <a:pt x="8235" y="318"/>
                    <a:pt x="7886" y="1"/>
                    <a:pt x="75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3"/>
            <p:cNvSpPr/>
            <p:nvPr/>
          </p:nvSpPr>
          <p:spPr>
            <a:xfrm>
              <a:off x="4756438" y="3099811"/>
              <a:ext cx="12901" cy="57934"/>
            </a:xfrm>
            <a:custGeom>
              <a:avLst/>
              <a:gdLst/>
              <a:ahLst/>
              <a:cxnLst/>
              <a:rect l="l" t="t" r="r" b="b"/>
              <a:pathLst>
                <a:path w="381" h="1711" extrusionOk="0">
                  <a:moveTo>
                    <a:pt x="190" y="0"/>
                  </a:moveTo>
                  <a:cubicBezTo>
                    <a:pt x="64" y="0"/>
                    <a:pt x="0" y="95"/>
                    <a:pt x="0" y="190"/>
                  </a:cubicBezTo>
                  <a:lnTo>
                    <a:pt x="0" y="1521"/>
                  </a:lnTo>
                  <a:cubicBezTo>
                    <a:pt x="0" y="1616"/>
                    <a:pt x="64" y="1711"/>
                    <a:pt x="190" y="1711"/>
                  </a:cubicBezTo>
                  <a:cubicBezTo>
                    <a:pt x="285" y="1711"/>
                    <a:pt x="380" y="1616"/>
                    <a:pt x="380" y="1521"/>
                  </a:cubicBezTo>
                  <a:lnTo>
                    <a:pt x="380" y="190"/>
                  </a:lnTo>
                  <a:cubicBezTo>
                    <a:pt x="380" y="95"/>
                    <a:pt x="285" y="0"/>
                    <a:pt x="19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3"/>
            <p:cNvSpPr/>
            <p:nvPr/>
          </p:nvSpPr>
          <p:spPr>
            <a:xfrm>
              <a:off x="4952656" y="3099811"/>
              <a:ext cx="13984" cy="57934"/>
            </a:xfrm>
            <a:custGeom>
              <a:avLst/>
              <a:gdLst/>
              <a:ahLst/>
              <a:cxnLst/>
              <a:rect l="l" t="t" r="r" b="b"/>
              <a:pathLst>
                <a:path w="413" h="1711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1521"/>
                  </a:lnTo>
                  <a:cubicBezTo>
                    <a:pt x="1" y="1616"/>
                    <a:pt x="96" y="1711"/>
                    <a:pt x="191" y="1711"/>
                  </a:cubicBezTo>
                  <a:cubicBezTo>
                    <a:pt x="317" y="1711"/>
                    <a:pt x="412" y="1616"/>
                    <a:pt x="412" y="1521"/>
                  </a:cubicBezTo>
                  <a:lnTo>
                    <a:pt x="412" y="190"/>
                  </a:lnTo>
                  <a:cubicBezTo>
                    <a:pt x="412" y="95"/>
                    <a:pt x="317" y="0"/>
                    <a:pt x="19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3"/>
            <p:cNvSpPr/>
            <p:nvPr/>
          </p:nvSpPr>
          <p:spPr>
            <a:xfrm>
              <a:off x="4751054" y="3225262"/>
              <a:ext cx="31151" cy="30068"/>
            </a:xfrm>
            <a:custGeom>
              <a:avLst/>
              <a:gdLst/>
              <a:ahLst/>
              <a:cxnLst/>
              <a:rect l="l" t="t" r="r" b="b"/>
              <a:pathLst>
                <a:path w="920" h="888" extrusionOk="0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66"/>
                    <a:pt x="223" y="887"/>
                    <a:pt x="444" y="887"/>
                  </a:cubicBezTo>
                  <a:cubicBezTo>
                    <a:pt x="698" y="887"/>
                    <a:pt x="888" y="666"/>
                    <a:pt x="888" y="444"/>
                  </a:cubicBezTo>
                  <a:cubicBezTo>
                    <a:pt x="919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3"/>
            <p:cNvSpPr/>
            <p:nvPr/>
          </p:nvSpPr>
          <p:spPr>
            <a:xfrm>
              <a:off x="4796088" y="3225262"/>
              <a:ext cx="30068" cy="30068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66"/>
                    <a:pt x="223" y="887"/>
                    <a:pt x="444" y="887"/>
                  </a:cubicBezTo>
                  <a:cubicBezTo>
                    <a:pt x="698" y="887"/>
                    <a:pt x="888" y="666"/>
                    <a:pt x="888" y="444"/>
                  </a:cubicBez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3"/>
            <p:cNvSpPr/>
            <p:nvPr/>
          </p:nvSpPr>
          <p:spPr>
            <a:xfrm>
              <a:off x="4841155" y="3225262"/>
              <a:ext cx="30034" cy="30068"/>
            </a:xfrm>
            <a:custGeom>
              <a:avLst/>
              <a:gdLst/>
              <a:ahLst/>
              <a:cxnLst/>
              <a:rect l="l" t="t" r="r" b="b"/>
              <a:pathLst>
                <a:path w="887" h="888" extrusionOk="0">
                  <a:moveTo>
                    <a:pt x="443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66"/>
                    <a:pt x="190" y="887"/>
                    <a:pt x="443" y="887"/>
                  </a:cubicBezTo>
                  <a:cubicBezTo>
                    <a:pt x="697" y="887"/>
                    <a:pt x="887" y="666"/>
                    <a:pt x="887" y="444"/>
                  </a:cubicBezTo>
                  <a:cubicBezTo>
                    <a:pt x="887" y="191"/>
                    <a:pt x="697" y="1"/>
                    <a:pt x="4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3"/>
            <p:cNvSpPr/>
            <p:nvPr/>
          </p:nvSpPr>
          <p:spPr>
            <a:xfrm>
              <a:off x="4886189" y="3225262"/>
              <a:ext cx="30034" cy="30068"/>
            </a:xfrm>
            <a:custGeom>
              <a:avLst/>
              <a:gdLst/>
              <a:ahLst/>
              <a:cxnLst/>
              <a:rect l="l" t="t" r="r" b="b"/>
              <a:pathLst>
                <a:path w="887" h="888" extrusionOk="0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66"/>
                    <a:pt x="190" y="887"/>
                    <a:pt x="444" y="887"/>
                  </a:cubicBezTo>
                  <a:cubicBezTo>
                    <a:pt x="697" y="887"/>
                    <a:pt x="887" y="666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3"/>
            <p:cNvSpPr/>
            <p:nvPr/>
          </p:nvSpPr>
          <p:spPr>
            <a:xfrm>
              <a:off x="4931223" y="3225262"/>
              <a:ext cx="30068" cy="30068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66"/>
                    <a:pt x="190" y="887"/>
                    <a:pt x="444" y="887"/>
                  </a:cubicBezTo>
                  <a:cubicBezTo>
                    <a:pt x="697" y="887"/>
                    <a:pt x="887" y="666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3"/>
            <p:cNvSpPr/>
            <p:nvPr/>
          </p:nvSpPr>
          <p:spPr>
            <a:xfrm>
              <a:off x="4751054" y="3269246"/>
              <a:ext cx="31151" cy="30034"/>
            </a:xfrm>
            <a:custGeom>
              <a:avLst/>
              <a:gdLst/>
              <a:ahLst/>
              <a:cxnLst/>
              <a:rect l="l" t="t" r="r" b="b"/>
              <a:pathLst>
                <a:path w="920" h="887" extrusionOk="0">
                  <a:moveTo>
                    <a:pt x="444" y="0"/>
                  </a:moveTo>
                  <a:cubicBezTo>
                    <a:pt x="223" y="0"/>
                    <a:pt x="1" y="190"/>
                    <a:pt x="1" y="444"/>
                  </a:cubicBezTo>
                  <a:cubicBezTo>
                    <a:pt x="1" y="665"/>
                    <a:pt x="223" y="887"/>
                    <a:pt x="444" y="887"/>
                  </a:cubicBezTo>
                  <a:cubicBezTo>
                    <a:pt x="698" y="887"/>
                    <a:pt x="888" y="665"/>
                    <a:pt x="888" y="444"/>
                  </a:cubicBezTo>
                  <a:cubicBezTo>
                    <a:pt x="919" y="190"/>
                    <a:pt x="698" y="0"/>
                    <a:pt x="4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3"/>
            <p:cNvSpPr/>
            <p:nvPr/>
          </p:nvSpPr>
          <p:spPr>
            <a:xfrm>
              <a:off x="4796088" y="3269246"/>
              <a:ext cx="30068" cy="30034"/>
            </a:xfrm>
            <a:custGeom>
              <a:avLst/>
              <a:gdLst/>
              <a:ahLst/>
              <a:cxnLst/>
              <a:rect l="l" t="t" r="r" b="b"/>
              <a:pathLst>
                <a:path w="888" h="887" extrusionOk="0">
                  <a:moveTo>
                    <a:pt x="444" y="0"/>
                  </a:moveTo>
                  <a:cubicBezTo>
                    <a:pt x="223" y="0"/>
                    <a:pt x="1" y="190"/>
                    <a:pt x="1" y="444"/>
                  </a:cubicBezTo>
                  <a:cubicBezTo>
                    <a:pt x="1" y="665"/>
                    <a:pt x="223" y="887"/>
                    <a:pt x="444" y="887"/>
                  </a:cubicBezTo>
                  <a:cubicBezTo>
                    <a:pt x="698" y="887"/>
                    <a:pt x="888" y="665"/>
                    <a:pt x="888" y="444"/>
                  </a:cubicBezTo>
                  <a:cubicBezTo>
                    <a:pt x="888" y="190"/>
                    <a:pt x="698" y="0"/>
                    <a:pt x="44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3"/>
            <p:cNvSpPr/>
            <p:nvPr/>
          </p:nvSpPr>
          <p:spPr>
            <a:xfrm>
              <a:off x="4841155" y="3269246"/>
              <a:ext cx="30034" cy="30034"/>
            </a:xfrm>
            <a:custGeom>
              <a:avLst/>
              <a:gdLst/>
              <a:ahLst/>
              <a:cxnLst/>
              <a:rect l="l" t="t" r="r" b="b"/>
              <a:pathLst>
                <a:path w="887" h="887" extrusionOk="0">
                  <a:moveTo>
                    <a:pt x="443" y="0"/>
                  </a:moveTo>
                  <a:cubicBezTo>
                    <a:pt x="190" y="0"/>
                    <a:pt x="0" y="190"/>
                    <a:pt x="0" y="444"/>
                  </a:cubicBezTo>
                  <a:cubicBezTo>
                    <a:pt x="0" y="665"/>
                    <a:pt x="190" y="887"/>
                    <a:pt x="443" y="887"/>
                  </a:cubicBezTo>
                  <a:cubicBezTo>
                    <a:pt x="697" y="887"/>
                    <a:pt x="887" y="665"/>
                    <a:pt x="887" y="444"/>
                  </a:cubicBezTo>
                  <a:cubicBezTo>
                    <a:pt x="887" y="190"/>
                    <a:pt x="697" y="0"/>
                    <a:pt x="4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3"/>
            <p:cNvSpPr/>
            <p:nvPr/>
          </p:nvSpPr>
          <p:spPr>
            <a:xfrm>
              <a:off x="4886189" y="3269246"/>
              <a:ext cx="30034" cy="30034"/>
            </a:xfrm>
            <a:custGeom>
              <a:avLst/>
              <a:gdLst/>
              <a:ahLst/>
              <a:cxnLst/>
              <a:rect l="l" t="t" r="r" b="b"/>
              <a:pathLst>
                <a:path w="887" h="887" extrusionOk="0">
                  <a:moveTo>
                    <a:pt x="444" y="0"/>
                  </a:moveTo>
                  <a:cubicBezTo>
                    <a:pt x="190" y="0"/>
                    <a:pt x="0" y="190"/>
                    <a:pt x="0" y="444"/>
                  </a:cubicBezTo>
                  <a:cubicBezTo>
                    <a:pt x="0" y="665"/>
                    <a:pt x="190" y="887"/>
                    <a:pt x="444" y="887"/>
                  </a:cubicBezTo>
                  <a:cubicBezTo>
                    <a:pt x="697" y="887"/>
                    <a:pt x="887" y="665"/>
                    <a:pt x="887" y="444"/>
                  </a:cubicBezTo>
                  <a:cubicBezTo>
                    <a:pt x="887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3"/>
            <p:cNvSpPr/>
            <p:nvPr/>
          </p:nvSpPr>
          <p:spPr>
            <a:xfrm>
              <a:off x="4931223" y="3269246"/>
              <a:ext cx="30068" cy="30034"/>
            </a:xfrm>
            <a:custGeom>
              <a:avLst/>
              <a:gdLst/>
              <a:ahLst/>
              <a:cxnLst/>
              <a:rect l="l" t="t" r="r" b="b"/>
              <a:pathLst>
                <a:path w="888" h="887" extrusionOk="0">
                  <a:moveTo>
                    <a:pt x="444" y="0"/>
                  </a:moveTo>
                  <a:cubicBezTo>
                    <a:pt x="190" y="0"/>
                    <a:pt x="0" y="190"/>
                    <a:pt x="0" y="444"/>
                  </a:cubicBezTo>
                  <a:cubicBezTo>
                    <a:pt x="0" y="665"/>
                    <a:pt x="190" y="887"/>
                    <a:pt x="444" y="887"/>
                  </a:cubicBezTo>
                  <a:cubicBezTo>
                    <a:pt x="697" y="887"/>
                    <a:pt x="887" y="665"/>
                    <a:pt x="887" y="444"/>
                  </a:cubicBezTo>
                  <a:cubicBezTo>
                    <a:pt x="887" y="190"/>
                    <a:pt x="697" y="0"/>
                    <a:pt x="4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3"/>
            <p:cNvSpPr/>
            <p:nvPr/>
          </p:nvSpPr>
          <p:spPr>
            <a:xfrm>
              <a:off x="4751054" y="3313196"/>
              <a:ext cx="31151" cy="30068"/>
            </a:xfrm>
            <a:custGeom>
              <a:avLst/>
              <a:gdLst/>
              <a:ahLst/>
              <a:cxnLst/>
              <a:rect l="l" t="t" r="r" b="b"/>
              <a:pathLst>
                <a:path w="920" h="888" extrusionOk="0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97"/>
                    <a:pt x="223" y="887"/>
                    <a:pt x="444" y="887"/>
                  </a:cubicBezTo>
                  <a:cubicBezTo>
                    <a:pt x="698" y="887"/>
                    <a:pt x="888" y="697"/>
                    <a:pt x="888" y="444"/>
                  </a:cubicBezTo>
                  <a:cubicBezTo>
                    <a:pt x="919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3"/>
            <p:cNvSpPr/>
            <p:nvPr/>
          </p:nvSpPr>
          <p:spPr>
            <a:xfrm>
              <a:off x="4796088" y="3313196"/>
              <a:ext cx="30068" cy="30068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1"/>
                  </a:moveTo>
                  <a:cubicBezTo>
                    <a:pt x="223" y="1"/>
                    <a:pt x="1" y="191"/>
                    <a:pt x="1" y="444"/>
                  </a:cubicBezTo>
                  <a:cubicBezTo>
                    <a:pt x="1" y="697"/>
                    <a:pt x="223" y="887"/>
                    <a:pt x="444" y="887"/>
                  </a:cubicBezTo>
                  <a:cubicBezTo>
                    <a:pt x="698" y="887"/>
                    <a:pt x="888" y="697"/>
                    <a:pt x="888" y="444"/>
                  </a:cubicBezTo>
                  <a:cubicBezTo>
                    <a:pt x="888" y="191"/>
                    <a:pt x="698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3"/>
            <p:cNvSpPr/>
            <p:nvPr/>
          </p:nvSpPr>
          <p:spPr>
            <a:xfrm>
              <a:off x="4841155" y="3313196"/>
              <a:ext cx="30034" cy="30068"/>
            </a:xfrm>
            <a:custGeom>
              <a:avLst/>
              <a:gdLst/>
              <a:ahLst/>
              <a:cxnLst/>
              <a:rect l="l" t="t" r="r" b="b"/>
              <a:pathLst>
                <a:path w="887" h="888" extrusionOk="0">
                  <a:moveTo>
                    <a:pt x="443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97"/>
                    <a:pt x="190" y="887"/>
                    <a:pt x="443" y="887"/>
                  </a:cubicBezTo>
                  <a:cubicBezTo>
                    <a:pt x="697" y="887"/>
                    <a:pt x="887" y="697"/>
                    <a:pt x="887" y="444"/>
                  </a:cubicBezTo>
                  <a:cubicBezTo>
                    <a:pt x="887" y="191"/>
                    <a:pt x="697" y="1"/>
                    <a:pt x="4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3"/>
            <p:cNvSpPr/>
            <p:nvPr/>
          </p:nvSpPr>
          <p:spPr>
            <a:xfrm>
              <a:off x="4886189" y="3313196"/>
              <a:ext cx="30034" cy="30068"/>
            </a:xfrm>
            <a:custGeom>
              <a:avLst/>
              <a:gdLst/>
              <a:ahLst/>
              <a:cxnLst/>
              <a:rect l="l" t="t" r="r" b="b"/>
              <a:pathLst>
                <a:path w="887" h="888" extrusionOk="0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97"/>
                    <a:pt x="190" y="887"/>
                    <a:pt x="444" y="887"/>
                  </a:cubicBezTo>
                  <a:cubicBezTo>
                    <a:pt x="697" y="887"/>
                    <a:pt x="887" y="697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3"/>
            <p:cNvSpPr/>
            <p:nvPr/>
          </p:nvSpPr>
          <p:spPr>
            <a:xfrm>
              <a:off x="4931223" y="3313196"/>
              <a:ext cx="30068" cy="30068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1"/>
                  </a:moveTo>
                  <a:cubicBezTo>
                    <a:pt x="190" y="1"/>
                    <a:pt x="0" y="191"/>
                    <a:pt x="0" y="444"/>
                  </a:cubicBezTo>
                  <a:cubicBezTo>
                    <a:pt x="0" y="697"/>
                    <a:pt x="190" y="887"/>
                    <a:pt x="444" y="887"/>
                  </a:cubicBezTo>
                  <a:cubicBezTo>
                    <a:pt x="697" y="887"/>
                    <a:pt x="887" y="697"/>
                    <a:pt x="887" y="444"/>
                  </a:cubicBezTo>
                  <a:cubicBezTo>
                    <a:pt x="887" y="191"/>
                    <a:pt x="697" y="1"/>
                    <a:pt x="44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3"/>
            <p:cNvSpPr/>
            <p:nvPr/>
          </p:nvSpPr>
          <p:spPr>
            <a:xfrm>
              <a:off x="4069080" y="2549721"/>
              <a:ext cx="692742" cy="664875"/>
            </a:xfrm>
            <a:custGeom>
              <a:avLst/>
              <a:gdLst/>
              <a:ahLst/>
              <a:cxnLst/>
              <a:rect l="l" t="t" r="r" b="b"/>
              <a:pathLst>
                <a:path w="20459" h="19636" extrusionOk="0">
                  <a:moveTo>
                    <a:pt x="15106" y="0"/>
                  </a:moveTo>
                  <a:cubicBezTo>
                    <a:pt x="14093" y="0"/>
                    <a:pt x="13238" y="824"/>
                    <a:pt x="13238" y="1869"/>
                  </a:cubicBezTo>
                  <a:cubicBezTo>
                    <a:pt x="13238" y="2344"/>
                    <a:pt x="13428" y="2756"/>
                    <a:pt x="13713" y="3104"/>
                  </a:cubicBezTo>
                  <a:lnTo>
                    <a:pt x="10831" y="7728"/>
                  </a:lnTo>
                  <a:lnTo>
                    <a:pt x="10609" y="9628"/>
                  </a:lnTo>
                  <a:lnTo>
                    <a:pt x="8266" y="9818"/>
                  </a:lnTo>
                  <a:lnTo>
                    <a:pt x="3389" y="11496"/>
                  </a:lnTo>
                  <a:cubicBezTo>
                    <a:pt x="3072" y="10989"/>
                    <a:pt x="2502" y="10641"/>
                    <a:pt x="1869" y="10641"/>
                  </a:cubicBezTo>
                  <a:cubicBezTo>
                    <a:pt x="824" y="10641"/>
                    <a:pt x="0" y="11464"/>
                    <a:pt x="0" y="12478"/>
                  </a:cubicBezTo>
                  <a:cubicBezTo>
                    <a:pt x="0" y="13491"/>
                    <a:pt x="824" y="14346"/>
                    <a:pt x="1869" y="14346"/>
                  </a:cubicBezTo>
                  <a:cubicBezTo>
                    <a:pt x="2882" y="14346"/>
                    <a:pt x="3706" y="13491"/>
                    <a:pt x="3706" y="12478"/>
                  </a:cubicBezTo>
                  <a:cubicBezTo>
                    <a:pt x="3706" y="12478"/>
                    <a:pt x="3706" y="12446"/>
                    <a:pt x="3706" y="12446"/>
                  </a:cubicBezTo>
                  <a:lnTo>
                    <a:pt x="8488" y="10799"/>
                  </a:lnTo>
                  <a:lnTo>
                    <a:pt x="10514" y="10641"/>
                  </a:lnTo>
                  <a:lnTo>
                    <a:pt x="10356" y="11971"/>
                  </a:lnTo>
                  <a:lnTo>
                    <a:pt x="11243" y="16215"/>
                  </a:lnTo>
                  <a:cubicBezTo>
                    <a:pt x="10704" y="16563"/>
                    <a:pt x="10356" y="17133"/>
                    <a:pt x="10356" y="17798"/>
                  </a:cubicBezTo>
                  <a:cubicBezTo>
                    <a:pt x="10356" y="18812"/>
                    <a:pt x="11211" y="19635"/>
                    <a:pt x="12225" y="19635"/>
                  </a:cubicBezTo>
                  <a:cubicBezTo>
                    <a:pt x="13238" y="19635"/>
                    <a:pt x="14061" y="18812"/>
                    <a:pt x="14061" y="17798"/>
                  </a:cubicBezTo>
                  <a:cubicBezTo>
                    <a:pt x="14061" y="16785"/>
                    <a:pt x="13238" y="15930"/>
                    <a:pt x="12225" y="15930"/>
                  </a:cubicBezTo>
                  <a:cubicBezTo>
                    <a:pt x="12193" y="15930"/>
                    <a:pt x="11370" y="11940"/>
                    <a:pt x="11370" y="11940"/>
                  </a:cubicBezTo>
                  <a:lnTo>
                    <a:pt x="11528" y="10546"/>
                  </a:lnTo>
                  <a:lnTo>
                    <a:pt x="13238" y="10419"/>
                  </a:lnTo>
                  <a:lnTo>
                    <a:pt x="16785" y="10799"/>
                  </a:lnTo>
                  <a:cubicBezTo>
                    <a:pt x="16975" y="11623"/>
                    <a:pt x="17703" y="12256"/>
                    <a:pt x="18590" y="12256"/>
                  </a:cubicBezTo>
                  <a:cubicBezTo>
                    <a:pt x="19604" y="12256"/>
                    <a:pt x="20459" y="11433"/>
                    <a:pt x="20459" y="10419"/>
                  </a:cubicBezTo>
                  <a:cubicBezTo>
                    <a:pt x="20459" y="9406"/>
                    <a:pt x="19604" y="8583"/>
                    <a:pt x="18590" y="8583"/>
                  </a:cubicBezTo>
                  <a:cubicBezTo>
                    <a:pt x="17798" y="8583"/>
                    <a:pt x="17102" y="9089"/>
                    <a:pt x="16848" y="9818"/>
                  </a:cubicBezTo>
                  <a:lnTo>
                    <a:pt x="13270" y="9406"/>
                  </a:lnTo>
                  <a:lnTo>
                    <a:pt x="11623" y="9533"/>
                  </a:lnTo>
                  <a:lnTo>
                    <a:pt x="11813" y="8044"/>
                  </a:lnTo>
                  <a:lnTo>
                    <a:pt x="14568" y="3611"/>
                  </a:lnTo>
                  <a:cubicBezTo>
                    <a:pt x="14726" y="3674"/>
                    <a:pt x="14916" y="3706"/>
                    <a:pt x="15106" y="3706"/>
                  </a:cubicBezTo>
                  <a:cubicBezTo>
                    <a:pt x="16120" y="3706"/>
                    <a:pt x="16943" y="2882"/>
                    <a:pt x="16943" y="1869"/>
                  </a:cubicBezTo>
                  <a:cubicBezTo>
                    <a:pt x="16943" y="824"/>
                    <a:pt x="16120" y="0"/>
                    <a:pt x="151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3"/>
            <p:cNvSpPr/>
            <p:nvPr/>
          </p:nvSpPr>
          <p:spPr>
            <a:xfrm>
              <a:off x="4169881" y="2634439"/>
              <a:ext cx="206986" cy="201602"/>
            </a:xfrm>
            <a:custGeom>
              <a:avLst/>
              <a:gdLst/>
              <a:ahLst/>
              <a:cxnLst/>
              <a:rect l="l" t="t" r="r" b="b"/>
              <a:pathLst>
                <a:path w="6113" h="5954" extrusionOk="0">
                  <a:moveTo>
                    <a:pt x="1837" y="0"/>
                  </a:moveTo>
                  <a:cubicBezTo>
                    <a:pt x="824" y="0"/>
                    <a:pt x="0" y="824"/>
                    <a:pt x="0" y="1837"/>
                  </a:cubicBezTo>
                  <a:cubicBezTo>
                    <a:pt x="0" y="2850"/>
                    <a:pt x="824" y="3674"/>
                    <a:pt x="1837" y="3674"/>
                  </a:cubicBezTo>
                  <a:cubicBezTo>
                    <a:pt x="2185" y="3674"/>
                    <a:pt x="2502" y="3579"/>
                    <a:pt x="2787" y="3420"/>
                  </a:cubicBezTo>
                  <a:lnTo>
                    <a:pt x="5416" y="5954"/>
                  </a:lnTo>
                  <a:lnTo>
                    <a:pt x="6112" y="5226"/>
                  </a:lnTo>
                  <a:lnTo>
                    <a:pt x="3452" y="2692"/>
                  </a:lnTo>
                  <a:cubicBezTo>
                    <a:pt x="3611" y="2439"/>
                    <a:pt x="3674" y="2154"/>
                    <a:pt x="3674" y="1837"/>
                  </a:cubicBezTo>
                  <a:cubicBezTo>
                    <a:pt x="3674" y="824"/>
                    <a:pt x="2850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3"/>
            <p:cNvSpPr/>
            <p:nvPr/>
          </p:nvSpPr>
          <p:spPr>
            <a:xfrm>
              <a:off x="4314632" y="2769540"/>
              <a:ext cx="211286" cy="210203"/>
            </a:xfrm>
            <a:custGeom>
              <a:avLst/>
              <a:gdLst/>
              <a:ahLst/>
              <a:cxnLst/>
              <a:rect l="l" t="t" r="r" b="b"/>
              <a:pathLst>
                <a:path w="6240" h="6208" extrusionOk="0">
                  <a:moveTo>
                    <a:pt x="3104" y="0"/>
                  </a:moveTo>
                  <a:cubicBezTo>
                    <a:pt x="1394" y="0"/>
                    <a:pt x="1" y="1394"/>
                    <a:pt x="1" y="3104"/>
                  </a:cubicBezTo>
                  <a:cubicBezTo>
                    <a:pt x="1" y="4846"/>
                    <a:pt x="1394" y="6208"/>
                    <a:pt x="3104" y="6208"/>
                  </a:cubicBezTo>
                  <a:cubicBezTo>
                    <a:pt x="4846" y="6208"/>
                    <a:pt x="6239" y="4846"/>
                    <a:pt x="6239" y="3104"/>
                  </a:cubicBezTo>
                  <a:cubicBezTo>
                    <a:pt x="6239" y="1394"/>
                    <a:pt x="4846" y="0"/>
                    <a:pt x="310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3"/>
            <p:cNvSpPr/>
            <p:nvPr/>
          </p:nvSpPr>
          <p:spPr>
            <a:xfrm>
              <a:off x="4931223" y="2645646"/>
              <a:ext cx="449322" cy="99278"/>
            </a:xfrm>
            <a:custGeom>
              <a:avLst/>
              <a:gdLst/>
              <a:ahLst/>
              <a:cxnLst/>
              <a:rect l="l" t="t" r="r" b="b"/>
              <a:pathLst>
                <a:path w="13270" h="2932" extrusionOk="0">
                  <a:moveTo>
                    <a:pt x="9462" y="0"/>
                  </a:moveTo>
                  <a:cubicBezTo>
                    <a:pt x="9347" y="0"/>
                    <a:pt x="9223" y="16"/>
                    <a:pt x="9089" y="49"/>
                  </a:cubicBezTo>
                  <a:cubicBezTo>
                    <a:pt x="8298" y="271"/>
                    <a:pt x="7886" y="841"/>
                    <a:pt x="7506" y="1379"/>
                  </a:cubicBezTo>
                  <a:cubicBezTo>
                    <a:pt x="7041" y="2092"/>
                    <a:pt x="6577" y="2774"/>
                    <a:pt x="5401" y="2774"/>
                  </a:cubicBezTo>
                  <a:cubicBezTo>
                    <a:pt x="5375" y="2774"/>
                    <a:pt x="5348" y="2773"/>
                    <a:pt x="5321" y="2773"/>
                  </a:cubicBezTo>
                  <a:cubicBezTo>
                    <a:pt x="4117" y="2741"/>
                    <a:pt x="3262" y="2266"/>
                    <a:pt x="2439" y="1791"/>
                  </a:cubicBezTo>
                  <a:cubicBezTo>
                    <a:pt x="1679" y="1348"/>
                    <a:pt x="950" y="936"/>
                    <a:pt x="0" y="936"/>
                  </a:cubicBezTo>
                  <a:lnTo>
                    <a:pt x="0" y="1094"/>
                  </a:lnTo>
                  <a:cubicBezTo>
                    <a:pt x="887" y="1094"/>
                    <a:pt x="1615" y="1506"/>
                    <a:pt x="2375" y="1949"/>
                  </a:cubicBezTo>
                  <a:cubicBezTo>
                    <a:pt x="3199" y="2424"/>
                    <a:pt x="4086" y="2931"/>
                    <a:pt x="5289" y="2931"/>
                  </a:cubicBezTo>
                  <a:lnTo>
                    <a:pt x="5352" y="2931"/>
                  </a:lnTo>
                  <a:cubicBezTo>
                    <a:pt x="6682" y="2931"/>
                    <a:pt x="7157" y="2203"/>
                    <a:pt x="7664" y="1474"/>
                  </a:cubicBezTo>
                  <a:cubicBezTo>
                    <a:pt x="8013" y="936"/>
                    <a:pt x="8393" y="398"/>
                    <a:pt x="9121" y="208"/>
                  </a:cubicBezTo>
                  <a:cubicBezTo>
                    <a:pt x="9237" y="179"/>
                    <a:pt x="9344" y="165"/>
                    <a:pt x="9445" y="165"/>
                  </a:cubicBezTo>
                  <a:cubicBezTo>
                    <a:pt x="10008" y="165"/>
                    <a:pt x="10365" y="584"/>
                    <a:pt x="10768" y="1094"/>
                  </a:cubicBezTo>
                  <a:cubicBezTo>
                    <a:pt x="11338" y="1759"/>
                    <a:pt x="11940" y="2519"/>
                    <a:pt x="13270" y="2551"/>
                  </a:cubicBezTo>
                  <a:lnTo>
                    <a:pt x="13270" y="2393"/>
                  </a:lnTo>
                  <a:cubicBezTo>
                    <a:pt x="12035" y="2361"/>
                    <a:pt x="11433" y="1633"/>
                    <a:pt x="10926" y="999"/>
                  </a:cubicBezTo>
                  <a:cubicBezTo>
                    <a:pt x="10496" y="488"/>
                    <a:pt x="10111" y="0"/>
                    <a:pt x="946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3"/>
            <p:cNvSpPr/>
            <p:nvPr/>
          </p:nvSpPr>
          <p:spPr>
            <a:xfrm>
              <a:off x="4931223" y="2589405"/>
              <a:ext cx="450406" cy="160869"/>
            </a:xfrm>
            <a:custGeom>
              <a:avLst/>
              <a:gdLst/>
              <a:ahLst/>
              <a:cxnLst/>
              <a:rect l="l" t="t" r="r" b="b"/>
              <a:pathLst>
                <a:path w="13302" h="4751" extrusionOk="0">
                  <a:moveTo>
                    <a:pt x="4972" y="0"/>
                  </a:moveTo>
                  <a:cubicBezTo>
                    <a:pt x="3547" y="0"/>
                    <a:pt x="2660" y="1235"/>
                    <a:pt x="1900" y="2344"/>
                  </a:cubicBezTo>
                  <a:cubicBezTo>
                    <a:pt x="1299" y="3230"/>
                    <a:pt x="729" y="4054"/>
                    <a:pt x="0" y="4054"/>
                  </a:cubicBezTo>
                  <a:lnTo>
                    <a:pt x="0" y="4212"/>
                  </a:lnTo>
                  <a:cubicBezTo>
                    <a:pt x="824" y="4212"/>
                    <a:pt x="1425" y="3357"/>
                    <a:pt x="2059" y="2439"/>
                  </a:cubicBezTo>
                  <a:cubicBezTo>
                    <a:pt x="2787" y="1362"/>
                    <a:pt x="3642" y="158"/>
                    <a:pt x="4972" y="158"/>
                  </a:cubicBezTo>
                  <a:cubicBezTo>
                    <a:pt x="6271" y="158"/>
                    <a:pt x="6809" y="1394"/>
                    <a:pt x="7348" y="2597"/>
                  </a:cubicBezTo>
                  <a:cubicBezTo>
                    <a:pt x="7854" y="3705"/>
                    <a:pt x="8298" y="4750"/>
                    <a:pt x="9343" y="4750"/>
                  </a:cubicBezTo>
                  <a:cubicBezTo>
                    <a:pt x="10388" y="4750"/>
                    <a:pt x="10863" y="4275"/>
                    <a:pt x="11306" y="3800"/>
                  </a:cubicBezTo>
                  <a:cubicBezTo>
                    <a:pt x="11781" y="3294"/>
                    <a:pt x="12225" y="2819"/>
                    <a:pt x="13301" y="2819"/>
                  </a:cubicBezTo>
                  <a:lnTo>
                    <a:pt x="13301" y="2660"/>
                  </a:lnTo>
                  <a:cubicBezTo>
                    <a:pt x="12130" y="2660"/>
                    <a:pt x="11654" y="3167"/>
                    <a:pt x="11179" y="3674"/>
                  </a:cubicBezTo>
                  <a:cubicBezTo>
                    <a:pt x="10736" y="4149"/>
                    <a:pt x="10324" y="4592"/>
                    <a:pt x="9343" y="4592"/>
                  </a:cubicBezTo>
                  <a:cubicBezTo>
                    <a:pt x="8424" y="4592"/>
                    <a:pt x="7981" y="3579"/>
                    <a:pt x="7506" y="2534"/>
                  </a:cubicBezTo>
                  <a:cubicBezTo>
                    <a:pt x="6936" y="1299"/>
                    <a:pt x="6366" y="0"/>
                    <a:pt x="49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3"/>
            <p:cNvSpPr/>
            <p:nvPr/>
          </p:nvSpPr>
          <p:spPr>
            <a:xfrm>
              <a:off x="4928006" y="2564721"/>
              <a:ext cx="3251" cy="229503"/>
            </a:xfrm>
            <a:custGeom>
              <a:avLst/>
              <a:gdLst/>
              <a:ahLst/>
              <a:cxnLst/>
              <a:rect l="l" t="t" r="r" b="b"/>
              <a:pathLst>
                <a:path w="96" h="6778" extrusionOk="0">
                  <a:moveTo>
                    <a:pt x="0" y="1"/>
                  </a:moveTo>
                  <a:lnTo>
                    <a:pt x="0" y="6778"/>
                  </a:lnTo>
                  <a:lnTo>
                    <a:pt x="95" y="6778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3"/>
            <p:cNvSpPr/>
            <p:nvPr/>
          </p:nvSpPr>
          <p:spPr>
            <a:xfrm>
              <a:off x="5379428" y="2564721"/>
              <a:ext cx="3251" cy="229503"/>
            </a:xfrm>
            <a:custGeom>
              <a:avLst/>
              <a:gdLst/>
              <a:ahLst/>
              <a:cxnLst/>
              <a:rect l="l" t="t" r="r" b="b"/>
              <a:pathLst>
                <a:path w="96" h="6778" extrusionOk="0">
                  <a:moveTo>
                    <a:pt x="1" y="1"/>
                  </a:moveTo>
                  <a:lnTo>
                    <a:pt x="1" y="6778"/>
                  </a:lnTo>
                  <a:lnTo>
                    <a:pt x="96" y="6778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3"/>
            <p:cNvSpPr/>
            <p:nvPr/>
          </p:nvSpPr>
          <p:spPr>
            <a:xfrm>
              <a:off x="4928006" y="2792057"/>
              <a:ext cx="454672" cy="3251"/>
            </a:xfrm>
            <a:custGeom>
              <a:avLst/>
              <a:gdLst/>
              <a:ahLst/>
              <a:cxnLst/>
              <a:rect l="l" t="t" r="r" b="b"/>
              <a:pathLst>
                <a:path w="13428" h="96" extrusionOk="0">
                  <a:moveTo>
                    <a:pt x="0" y="1"/>
                  </a:moveTo>
                  <a:lnTo>
                    <a:pt x="0" y="96"/>
                  </a:lnTo>
                  <a:lnTo>
                    <a:pt x="13428" y="96"/>
                  </a:lnTo>
                  <a:lnTo>
                    <a:pt x="1342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3"/>
            <p:cNvSpPr/>
            <p:nvPr/>
          </p:nvSpPr>
          <p:spPr>
            <a:xfrm>
              <a:off x="3990795" y="2422103"/>
              <a:ext cx="1493768" cy="1051962"/>
            </a:xfrm>
            <a:custGeom>
              <a:avLst/>
              <a:gdLst/>
              <a:ahLst/>
              <a:cxnLst/>
              <a:rect l="l" t="t" r="r" b="b"/>
              <a:pathLst>
                <a:path w="44116" h="31068" extrusionOk="0">
                  <a:moveTo>
                    <a:pt x="41392" y="222"/>
                  </a:moveTo>
                  <a:cubicBezTo>
                    <a:pt x="42057" y="222"/>
                    <a:pt x="42690" y="476"/>
                    <a:pt x="43165" y="951"/>
                  </a:cubicBezTo>
                  <a:cubicBezTo>
                    <a:pt x="43640" y="1458"/>
                    <a:pt x="43894" y="2091"/>
                    <a:pt x="43894" y="2756"/>
                  </a:cubicBezTo>
                  <a:lnTo>
                    <a:pt x="43799" y="28851"/>
                  </a:lnTo>
                  <a:cubicBezTo>
                    <a:pt x="43799" y="29389"/>
                    <a:pt x="43640" y="29928"/>
                    <a:pt x="43292" y="30371"/>
                  </a:cubicBezTo>
                  <a:cubicBezTo>
                    <a:pt x="42849" y="30688"/>
                    <a:pt x="42342" y="30878"/>
                    <a:pt x="41804" y="30878"/>
                  </a:cubicBezTo>
                  <a:lnTo>
                    <a:pt x="2724" y="30878"/>
                  </a:lnTo>
                  <a:cubicBezTo>
                    <a:pt x="2059" y="30878"/>
                    <a:pt x="1426" y="30593"/>
                    <a:pt x="951" y="30118"/>
                  </a:cubicBezTo>
                  <a:cubicBezTo>
                    <a:pt x="476" y="29643"/>
                    <a:pt x="222" y="29009"/>
                    <a:pt x="222" y="28344"/>
                  </a:cubicBezTo>
                  <a:lnTo>
                    <a:pt x="317" y="2249"/>
                  </a:lnTo>
                  <a:cubicBezTo>
                    <a:pt x="317" y="1711"/>
                    <a:pt x="476" y="1172"/>
                    <a:pt x="792" y="729"/>
                  </a:cubicBezTo>
                  <a:cubicBezTo>
                    <a:pt x="1236" y="412"/>
                    <a:pt x="1774" y="222"/>
                    <a:pt x="2312" y="222"/>
                  </a:cubicBezTo>
                  <a:close/>
                  <a:moveTo>
                    <a:pt x="2312" y="1"/>
                  </a:moveTo>
                  <a:cubicBezTo>
                    <a:pt x="1711" y="1"/>
                    <a:pt x="1109" y="222"/>
                    <a:pt x="666" y="571"/>
                  </a:cubicBezTo>
                  <a:cubicBezTo>
                    <a:pt x="317" y="1046"/>
                    <a:pt x="96" y="1616"/>
                    <a:pt x="96" y="2249"/>
                  </a:cubicBezTo>
                  <a:lnTo>
                    <a:pt x="1" y="28344"/>
                  </a:lnTo>
                  <a:cubicBezTo>
                    <a:pt x="1" y="29865"/>
                    <a:pt x="1236" y="31068"/>
                    <a:pt x="2724" y="31068"/>
                  </a:cubicBezTo>
                  <a:lnTo>
                    <a:pt x="41804" y="31068"/>
                  </a:lnTo>
                  <a:cubicBezTo>
                    <a:pt x="42437" y="31068"/>
                    <a:pt x="43007" y="30878"/>
                    <a:pt x="43450" y="30498"/>
                  </a:cubicBezTo>
                  <a:cubicBezTo>
                    <a:pt x="43799" y="30055"/>
                    <a:pt x="44021" y="29484"/>
                    <a:pt x="44021" y="28851"/>
                  </a:cubicBezTo>
                  <a:lnTo>
                    <a:pt x="44116" y="2756"/>
                  </a:lnTo>
                  <a:cubicBezTo>
                    <a:pt x="44116" y="1236"/>
                    <a:pt x="42880" y="1"/>
                    <a:pt x="4139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3"/>
            <p:cNvSpPr/>
            <p:nvPr/>
          </p:nvSpPr>
          <p:spPr>
            <a:xfrm>
              <a:off x="4889406" y="3318546"/>
              <a:ext cx="1345766" cy="995145"/>
            </a:xfrm>
            <a:custGeom>
              <a:avLst/>
              <a:gdLst/>
              <a:ahLst/>
              <a:cxnLst/>
              <a:rect l="l" t="t" r="r" b="b"/>
              <a:pathLst>
                <a:path w="39745" h="29390" extrusionOk="0">
                  <a:moveTo>
                    <a:pt x="2090" y="1"/>
                  </a:moveTo>
                  <a:cubicBezTo>
                    <a:pt x="1520" y="1"/>
                    <a:pt x="1014" y="191"/>
                    <a:pt x="602" y="539"/>
                  </a:cubicBezTo>
                  <a:cubicBezTo>
                    <a:pt x="285" y="983"/>
                    <a:pt x="95" y="1521"/>
                    <a:pt x="95" y="2123"/>
                  </a:cubicBezTo>
                  <a:lnTo>
                    <a:pt x="32" y="26793"/>
                  </a:lnTo>
                  <a:cubicBezTo>
                    <a:pt x="0" y="28250"/>
                    <a:pt x="1109" y="29390"/>
                    <a:pt x="2470" y="29390"/>
                  </a:cubicBezTo>
                  <a:lnTo>
                    <a:pt x="37623" y="29390"/>
                  </a:lnTo>
                  <a:cubicBezTo>
                    <a:pt x="38193" y="29390"/>
                    <a:pt x="38731" y="29200"/>
                    <a:pt x="39143" y="28851"/>
                  </a:cubicBezTo>
                  <a:cubicBezTo>
                    <a:pt x="39460" y="28408"/>
                    <a:pt x="39650" y="27870"/>
                    <a:pt x="39650" y="27300"/>
                  </a:cubicBezTo>
                  <a:lnTo>
                    <a:pt x="39713" y="2598"/>
                  </a:lnTo>
                  <a:cubicBezTo>
                    <a:pt x="39745" y="1173"/>
                    <a:pt x="38636" y="1"/>
                    <a:pt x="37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3"/>
            <p:cNvSpPr/>
            <p:nvPr/>
          </p:nvSpPr>
          <p:spPr>
            <a:xfrm>
              <a:off x="5010557" y="3750634"/>
              <a:ext cx="1086297" cy="377539"/>
            </a:xfrm>
            <a:custGeom>
              <a:avLst/>
              <a:gdLst/>
              <a:ahLst/>
              <a:cxnLst/>
              <a:rect l="l" t="t" r="r" b="b"/>
              <a:pathLst>
                <a:path w="32082" h="11150" extrusionOk="0">
                  <a:moveTo>
                    <a:pt x="9222" y="1"/>
                  </a:moveTo>
                  <a:cubicBezTo>
                    <a:pt x="7670" y="1"/>
                    <a:pt x="6724" y="1219"/>
                    <a:pt x="5733" y="2504"/>
                  </a:cubicBezTo>
                  <a:cubicBezTo>
                    <a:pt x="4466" y="4119"/>
                    <a:pt x="3009" y="5956"/>
                    <a:pt x="1" y="6020"/>
                  </a:cubicBezTo>
                  <a:lnTo>
                    <a:pt x="32" y="11150"/>
                  </a:lnTo>
                  <a:cubicBezTo>
                    <a:pt x="32" y="11150"/>
                    <a:pt x="29865" y="11087"/>
                    <a:pt x="32082" y="11087"/>
                  </a:cubicBezTo>
                  <a:lnTo>
                    <a:pt x="32082" y="2346"/>
                  </a:lnTo>
                  <a:cubicBezTo>
                    <a:pt x="29770" y="2346"/>
                    <a:pt x="27996" y="3423"/>
                    <a:pt x="26128" y="4531"/>
                  </a:cubicBezTo>
                  <a:cubicBezTo>
                    <a:pt x="24164" y="5735"/>
                    <a:pt x="22106" y="6970"/>
                    <a:pt x="19256" y="7001"/>
                  </a:cubicBezTo>
                  <a:cubicBezTo>
                    <a:pt x="19200" y="7002"/>
                    <a:pt x="19146" y="7003"/>
                    <a:pt x="19092" y="7003"/>
                  </a:cubicBezTo>
                  <a:cubicBezTo>
                    <a:pt x="16145" y="7003"/>
                    <a:pt x="15085" y="5321"/>
                    <a:pt x="13904" y="3518"/>
                  </a:cubicBezTo>
                  <a:cubicBezTo>
                    <a:pt x="13017" y="2093"/>
                    <a:pt x="12067" y="604"/>
                    <a:pt x="10135" y="129"/>
                  </a:cubicBezTo>
                  <a:cubicBezTo>
                    <a:pt x="9808" y="41"/>
                    <a:pt x="9505" y="1"/>
                    <a:pt x="92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3"/>
            <p:cNvSpPr/>
            <p:nvPr/>
          </p:nvSpPr>
          <p:spPr>
            <a:xfrm>
              <a:off x="5011640" y="3606999"/>
              <a:ext cx="1085213" cy="408589"/>
            </a:xfrm>
            <a:custGeom>
              <a:avLst/>
              <a:gdLst/>
              <a:ahLst/>
              <a:cxnLst/>
              <a:rect l="l" t="t" r="r" b="b"/>
              <a:pathLst>
                <a:path w="32050" h="12067" extrusionOk="0">
                  <a:moveTo>
                    <a:pt x="20015" y="1"/>
                  </a:moveTo>
                  <a:cubicBezTo>
                    <a:pt x="16658" y="1"/>
                    <a:pt x="15265" y="3263"/>
                    <a:pt x="13935" y="6398"/>
                  </a:cubicBezTo>
                  <a:cubicBezTo>
                    <a:pt x="12795" y="9122"/>
                    <a:pt x="11718" y="11655"/>
                    <a:pt x="9501" y="11655"/>
                  </a:cubicBezTo>
                  <a:cubicBezTo>
                    <a:pt x="7126" y="11655"/>
                    <a:pt x="6113" y="10515"/>
                    <a:pt x="5036" y="9312"/>
                  </a:cubicBezTo>
                  <a:cubicBezTo>
                    <a:pt x="3896" y="8045"/>
                    <a:pt x="2724" y="6746"/>
                    <a:pt x="0" y="6746"/>
                  </a:cubicBezTo>
                  <a:lnTo>
                    <a:pt x="0" y="7158"/>
                  </a:lnTo>
                  <a:cubicBezTo>
                    <a:pt x="2566" y="7158"/>
                    <a:pt x="3611" y="8361"/>
                    <a:pt x="4751" y="9597"/>
                  </a:cubicBezTo>
                  <a:cubicBezTo>
                    <a:pt x="5828" y="10832"/>
                    <a:pt x="6936" y="12067"/>
                    <a:pt x="9501" y="12067"/>
                  </a:cubicBezTo>
                  <a:cubicBezTo>
                    <a:pt x="11971" y="12067"/>
                    <a:pt x="13111" y="9407"/>
                    <a:pt x="14315" y="6588"/>
                  </a:cubicBezTo>
                  <a:cubicBezTo>
                    <a:pt x="15582" y="3548"/>
                    <a:pt x="16912" y="413"/>
                    <a:pt x="20015" y="413"/>
                  </a:cubicBezTo>
                  <a:cubicBezTo>
                    <a:pt x="23246" y="413"/>
                    <a:pt x="25272" y="3484"/>
                    <a:pt x="27078" y="6176"/>
                  </a:cubicBezTo>
                  <a:cubicBezTo>
                    <a:pt x="28598" y="8488"/>
                    <a:pt x="30054" y="10673"/>
                    <a:pt x="32050" y="10673"/>
                  </a:cubicBezTo>
                  <a:lnTo>
                    <a:pt x="32050" y="10262"/>
                  </a:lnTo>
                  <a:cubicBezTo>
                    <a:pt x="30244" y="10262"/>
                    <a:pt x="28883" y="8171"/>
                    <a:pt x="27394" y="5955"/>
                  </a:cubicBezTo>
                  <a:cubicBezTo>
                    <a:pt x="25557" y="3168"/>
                    <a:pt x="23467" y="1"/>
                    <a:pt x="2001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3"/>
            <p:cNvSpPr/>
            <p:nvPr/>
          </p:nvSpPr>
          <p:spPr>
            <a:xfrm>
              <a:off x="6096820" y="3543749"/>
              <a:ext cx="7551" cy="582290"/>
            </a:xfrm>
            <a:custGeom>
              <a:avLst/>
              <a:gdLst/>
              <a:ahLst/>
              <a:cxnLst/>
              <a:rect l="l" t="t" r="r" b="b"/>
              <a:pathLst>
                <a:path w="223" h="17197" extrusionOk="0">
                  <a:moveTo>
                    <a:pt x="1" y="0"/>
                  </a:moveTo>
                  <a:lnTo>
                    <a:pt x="1" y="17197"/>
                  </a:lnTo>
                  <a:lnTo>
                    <a:pt x="222" y="17197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3"/>
            <p:cNvSpPr/>
            <p:nvPr/>
          </p:nvSpPr>
          <p:spPr>
            <a:xfrm>
              <a:off x="5007340" y="3543749"/>
              <a:ext cx="7551" cy="582290"/>
            </a:xfrm>
            <a:custGeom>
              <a:avLst/>
              <a:gdLst/>
              <a:ahLst/>
              <a:cxnLst/>
              <a:rect l="l" t="t" r="r" b="b"/>
              <a:pathLst>
                <a:path w="223" h="17197" extrusionOk="0">
                  <a:moveTo>
                    <a:pt x="1" y="0"/>
                  </a:moveTo>
                  <a:lnTo>
                    <a:pt x="1" y="17197"/>
                  </a:lnTo>
                  <a:lnTo>
                    <a:pt x="222" y="17197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3"/>
            <p:cNvSpPr/>
            <p:nvPr/>
          </p:nvSpPr>
          <p:spPr>
            <a:xfrm>
              <a:off x="5007340" y="4121705"/>
              <a:ext cx="1097030" cy="8634"/>
            </a:xfrm>
            <a:custGeom>
              <a:avLst/>
              <a:gdLst/>
              <a:ahLst/>
              <a:cxnLst/>
              <a:rect l="l" t="t" r="r" b="b"/>
              <a:pathLst>
                <a:path w="32399" h="255" extrusionOk="0">
                  <a:moveTo>
                    <a:pt x="1" y="1"/>
                  </a:moveTo>
                  <a:lnTo>
                    <a:pt x="1" y="254"/>
                  </a:lnTo>
                  <a:lnTo>
                    <a:pt x="32398" y="254"/>
                  </a:lnTo>
                  <a:lnTo>
                    <a:pt x="3239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3"/>
            <p:cNvSpPr/>
            <p:nvPr/>
          </p:nvSpPr>
          <p:spPr>
            <a:xfrm>
              <a:off x="4887239" y="3315329"/>
              <a:ext cx="1350100" cy="1001579"/>
            </a:xfrm>
            <a:custGeom>
              <a:avLst/>
              <a:gdLst/>
              <a:ahLst/>
              <a:cxnLst/>
              <a:rect l="l" t="t" r="r" b="b"/>
              <a:pathLst>
                <a:path w="39873" h="29580" extrusionOk="0">
                  <a:moveTo>
                    <a:pt x="37402" y="191"/>
                  </a:moveTo>
                  <a:cubicBezTo>
                    <a:pt x="38669" y="191"/>
                    <a:pt x="39714" y="1268"/>
                    <a:pt x="39714" y="2598"/>
                  </a:cubicBezTo>
                  <a:lnTo>
                    <a:pt x="39714" y="27521"/>
                  </a:lnTo>
                  <a:cubicBezTo>
                    <a:pt x="39714" y="28566"/>
                    <a:pt x="38890" y="29390"/>
                    <a:pt x="37909" y="29390"/>
                  </a:cubicBezTo>
                  <a:lnTo>
                    <a:pt x="2503" y="29390"/>
                  </a:lnTo>
                  <a:cubicBezTo>
                    <a:pt x="1236" y="29390"/>
                    <a:pt x="159" y="28281"/>
                    <a:pt x="159" y="26919"/>
                  </a:cubicBezTo>
                  <a:lnTo>
                    <a:pt x="159" y="2059"/>
                  </a:lnTo>
                  <a:cubicBezTo>
                    <a:pt x="159" y="1014"/>
                    <a:pt x="983" y="191"/>
                    <a:pt x="1964" y="191"/>
                  </a:cubicBezTo>
                  <a:close/>
                  <a:moveTo>
                    <a:pt x="1964" y="1"/>
                  </a:moveTo>
                  <a:cubicBezTo>
                    <a:pt x="888" y="1"/>
                    <a:pt x="1" y="919"/>
                    <a:pt x="1" y="2059"/>
                  </a:cubicBezTo>
                  <a:lnTo>
                    <a:pt x="1" y="26919"/>
                  </a:lnTo>
                  <a:cubicBezTo>
                    <a:pt x="1" y="28376"/>
                    <a:pt x="1109" y="29580"/>
                    <a:pt x="2503" y="29580"/>
                  </a:cubicBezTo>
                  <a:lnTo>
                    <a:pt x="37909" y="29580"/>
                  </a:lnTo>
                  <a:cubicBezTo>
                    <a:pt x="38985" y="29580"/>
                    <a:pt x="39872" y="28661"/>
                    <a:pt x="39872" y="27521"/>
                  </a:cubicBezTo>
                  <a:lnTo>
                    <a:pt x="39872" y="2598"/>
                  </a:lnTo>
                  <a:cubicBezTo>
                    <a:pt x="39872" y="1173"/>
                    <a:pt x="38764" y="1"/>
                    <a:pt x="3740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3"/>
            <p:cNvSpPr/>
            <p:nvPr/>
          </p:nvSpPr>
          <p:spPr>
            <a:xfrm>
              <a:off x="2626813" y="3076210"/>
              <a:ext cx="1828338" cy="1317899"/>
            </a:xfrm>
            <a:custGeom>
              <a:avLst/>
              <a:gdLst/>
              <a:ahLst/>
              <a:cxnLst/>
              <a:rect l="l" t="t" r="r" b="b"/>
              <a:pathLst>
                <a:path w="53997" h="38922" extrusionOk="0">
                  <a:moveTo>
                    <a:pt x="2851" y="1"/>
                  </a:moveTo>
                  <a:cubicBezTo>
                    <a:pt x="2091" y="1"/>
                    <a:pt x="1394" y="254"/>
                    <a:pt x="824" y="697"/>
                  </a:cubicBezTo>
                  <a:cubicBezTo>
                    <a:pt x="380" y="1299"/>
                    <a:pt x="127" y="1996"/>
                    <a:pt x="127" y="2788"/>
                  </a:cubicBezTo>
                  <a:lnTo>
                    <a:pt x="32" y="35470"/>
                  </a:lnTo>
                  <a:cubicBezTo>
                    <a:pt x="0" y="37370"/>
                    <a:pt x="1521" y="38922"/>
                    <a:pt x="3357" y="38922"/>
                  </a:cubicBezTo>
                  <a:lnTo>
                    <a:pt x="51178" y="38922"/>
                  </a:lnTo>
                  <a:cubicBezTo>
                    <a:pt x="51938" y="38922"/>
                    <a:pt x="52634" y="38637"/>
                    <a:pt x="53204" y="38193"/>
                  </a:cubicBezTo>
                  <a:cubicBezTo>
                    <a:pt x="53648" y="37623"/>
                    <a:pt x="53901" y="36895"/>
                    <a:pt x="53901" y="36135"/>
                  </a:cubicBezTo>
                  <a:lnTo>
                    <a:pt x="53996" y="3421"/>
                  </a:lnTo>
                  <a:cubicBezTo>
                    <a:pt x="53996" y="1521"/>
                    <a:pt x="52508" y="1"/>
                    <a:pt x="50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3"/>
            <p:cNvSpPr/>
            <p:nvPr/>
          </p:nvSpPr>
          <p:spPr>
            <a:xfrm>
              <a:off x="2796248" y="3257429"/>
              <a:ext cx="856793" cy="876128"/>
            </a:xfrm>
            <a:custGeom>
              <a:avLst/>
              <a:gdLst/>
              <a:ahLst/>
              <a:cxnLst/>
              <a:rect l="l" t="t" r="r" b="b"/>
              <a:pathLst>
                <a:path w="25304" h="25875" extrusionOk="0">
                  <a:moveTo>
                    <a:pt x="12636" y="4783"/>
                  </a:moveTo>
                  <a:cubicBezTo>
                    <a:pt x="17038" y="4783"/>
                    <a:pt x="20617" y="8456"/>
                    <a:pt x="20617" y="12922"/>
                  </a:cubicBezTo>
                  <a:cubicBezTo>
                    <a:pt x="20617" y="17419"/>
                    <a:pt x="17038" y="21092"/>
                    <a:pt x="12636" y="21092"/>
                  </a:cubicBezTo>
                  <a:cubicBezTo>
                    <a:pt x="8266" y="21092"/>
                    <a:pt x="4687" y="17419"/>
                    <a:pt x="4687" y="12922"/>
                  </a:cubicBezTo>
                  <a:cubicBezTo>
                    <a:pt x="4687" y="8456"/>
                    <a:pt x="8266" y="4783"/>
                    <a:pt x="12636" y="4783"/>
                  </a:cubicBezTo>
                  <a:close/>
                  <a:moveTo>
                    <a:pt x="12636" y="1"/>
                  </a:moveTo>
                  <a:cubicBezTo>
                    <a:pt x="5669" y="1"/>
                    <a:pt x="0" y="5796"/>
                    <a:pt x="0" y="12922"/>
                  </a:cubicBezTo>
                  <a:cubicBezTo>
                    <a:pt x="0" y="20079"/>
                    <a:pt x="5669" y="25874"/>
                    <a:pt x="12636" y="25874"/>
                  </a:cubicBezTo>
                  <a:cubicBezTo>
                    <a:pt x="19635" y="25874"/>
                    <a:pt x="25304" y="20079"/>
                    <a:pt x="25304" y="12922"/>
                  </a:cubicBezTo>
                  <a:cubicBezTo>
                    <a:pt x="25304" y="5796"/>
                    <a:pt x="19635" y="1"/>
                    <a:pt x="1263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3"/>
            <p:cNvSpPr/>
            <p:nvPr/>
          </p:nvSpPr>
          <p:spPr>
            <a:xfrm>
              <a:off x="2796248" y="3257429"/>
              <a:ext cx="856793" cy="876128"/>
            </a:xfrm>
            <a:custGeom>
              <a:avLst/>
              <a:gdLst/>
              <a:ahLst/>
              <a:cxnLst/>
              <a:rect l="l" t="t" r="r" b="b"/>
              <a:pathLst>
                <a:path w="25304" h="25875" extrusionOk="0">
                  <a:moveTo>
                    <a:pt x="12636" y="1"/>
                  </a:moveTo>
                  <a:lnTo>
                    <a:pt x="12636" y="4783"/>
                  </a:lnTo>
                  <a:cubicBezTo>
                    <a:pt x="17038" y="4783"/>
                    <a:pt x="20617" y="8456"/>
                    <a:pt x="20617" y="12922"/>
                  </a:cubicBezTo>
                  <a:cubicBezTo>
                    <a:pt x="20617" y="17419"/>
                    <a:pt x="17038" y="21092"/>
                    <a:pt x="12636" y="21092"/>
                  </a:cubicBezTo>
                  <a:cubicBezTo>
                    <a:pt x="8266" y="21092"/>
                    <a:pt x="4687" y="17419"/>
                    <a:pt x="4687" y="12922"/>
                  </a:cubicBezTo>
                  <a:cubicBezTo>
                    <a:pt x="4687" y="12130"/>
                    <a:pt x="4782" y="11338"/>
                    <a:pt x="5004" y="10578"/>
                  </a:cubicBezTo>
                  <a:lnTo>
                    <a:pt x="539" y="9216"/>
                  </a:lnTo>
                  <a:cubicBezTo>
                    <a:pt x="159" y="10420"/>
                    <a:pt x="0" y="11655"/>
                    <a:pt x="0" y="12922"/>
                  </a:cubicBezTo>
                  <a:cubicBezTo>
                    <a:pt x="0" y="20079"/>
                    <a:pt x="5669" y="25874"/>
                    <a:pt x="12636" y="25874"/>
                  </a:cubicBezTo>
                  <a:cubicBezTo>
                    <a:pt x="19635" y="25874"/>
                    <a:pt x="25304" y="20079"/>
                    <a:pt x="25304" y="12922"/>
                  </a:cubicBezTo>
                  <a:cubicBezTo>
                    <a:pt x="25304" y="5796"/>
                    <a:pt x="19635" y="1"/>
                    <a:pt x="126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3"/>
            <p:cNvSpPr/>
            <p:nvPr/>
          </p:nvSpPr>
          <p:spPr>
            <a:xfrm>
              <a:off x="2796248" y="3314280"/>
              <a:ext cx="856793" cy="819277"/>
            </a:xfrm>
            <a:custGeom>
              <a:avLst/>
              <a:gdLst/>
              <a:ahLst/>
              <a:cxnLst/>
              <a:rect l="l" t="t" r="r" b="b"/>
              <a:pathLst>
                <a:path w="25304" h="24196" extrusionOk="0">
                  <a:moveTo>
                    <a:pt x="18907" y="0"/>
                  </a:moveTo>
                  <a:lnTo>
                    <a:pt x="16595" y="4181"/>
                  </a:lnTo>
                  <a:cubicBezTo>
                    <a:pt x="19065" y="5637"/>
                    <a:pt x="20617" y="8329"/>
                    <a:pt x="20617" y="11243"/>
                  </a:cubicBezTo>
                  <a:cubicBezTo>
                    <a:pt x="20617" y="15740"/>
                    <a:pt x="17038" y="19382"/>
                    <a:pt x="12636" y="19382"/>
                  </a:cubicBezTo>
                  <a:cubicBezTo>
                    <a:pt x="10514" y="19382"/>
                    <a:pt x="8487" y="18527"/>
                    <a:pt x="6967" y="16975"/>
                  </a:cubicBezTo>
                  <a:cubicBezTo>
                    <a:pt x="5511" y="15423"/>
                    <a:pt x="4687" y="13396"/>
                    <a:pt x="4687" y="11243"/>
                  </a:cubicBezTo>
                  <a:lnTo>
                    <a:pt x="0" y="11243"/>
                  </a:lnTo>
                  <a:cubicBezTo>
                    <a:pt x="0" y="14695"/>
                    <a:pt x="1299" y="17925"/>
                    <a:pt x="3642" y="20363"/>
                  </a:cubicBezTo>
                  <a:cubicBezTo>
                    <a:pt x="6049" y="22834"/>
                    <a:pt x="9248" y="24195"/>
                    <a:pt x="12636" y="24195"/>
                  </a:cubicBezTo>
                  <a:cubicBezTo>
                    <a:pt x="19635" y="24195"/>
                    <a:pt x="25304" y="18400"/>
                    <a:pt x="25304" y="11243"/>
                  </a:cubicBezTo>
                  <a:cubicBezTo>
                    <a:pt x="25304" y="6619"/>
                    <a:pt x="22865" y="2312"/>
                    <a:pt x="189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3"/>
            <p:cNvSpPr/>
            <p:nvPr/>
          </p:nvSpPr>
          <p:spPr>
            <a:xfrm>
              <a:off x="3853527" y="3390397"/>
              <a:ext cx="413972" cy="17201"/>
            </a:xfrm>
            <a:custGeom>
              <a:avLst/>
              <a:gdLst/>
              <a:ahLst/>
              <a:cxnLst/>
              <a:rect l="l" t="t" r="r" b="b"/>
              <a:pathLst>
                <a:path w="12226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2225" y="507"/>
                  </a:lnTo>
                  <a:lnTo>
                    <a:pt x="1222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3"/>
            <p:cNvSpPr/>
            <p:nvPr/>
          </p:nvSpPr>
          <p:spPr>
            <a:xfrm>
              <a:off x="3853527" y="3430081"/>
              <a:ext cx="401106" cy="17201"/>
            </a:xfrm>
            <a:custGeom>
              <a:avLst/>
              <a:gdLst/>
              <a:ahLst/>
              <a:cxnLst/>
              <a:rect l="l" t="t" r="r" b="b"/>
              <a:pathLst>
                <a:path w="11846" h="508" extrusionOk="0">
                  <a:moveTo>
                    <a:pt x="1" y="0"/>
                  </a:moveTo>
                  <a:lnTo>
                    <a:pt x="1" y="507"/>
                  </a:lnTo>
                  <a:lnTo>
                    <a:pt x="11845" y="507"/>
                  </a:lnTo>
                  <a:lnTo>
                    <a:pt x="11845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3"/>
            <p:cNvSpPr/>
            <p:nvPr/>
          </p:nvSpPr>
          <p:spPr>
            <a:xfrm>
              <a:off x="3853527" y="3468681"/>
              <a:ext cx="365722" cy="17201"/>
            </a:xfrm>
            <a:custGeom>
              <a:avLst/>
              <a:gdLst/>
              <a:ahLst/>
              <a:cxnLst/>
              <a:rect l="l" t="t" r="r" b="b"/>
              <a:pathLst>
                <a:path w="10801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0800" y="507"/>
                  </a:lnTo>
                  <a:lnTo>
                    <a:pt x="1080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3"/>
            <p:cNvSpPr/>
            <p:nvPr/>
          </p:nvSpPr>
          <p:spPr>
            <a:xfrm>
              <a:off x="3853527" y="3508365"/>
              <a:ext cx="342121" cy="17201"/>
            </a:xfrm>
            <a:custGeom>
              <a:avLst/>
              <a:gdLst/>
              <a:ahLst/>
              <a:cxnLst/>
              <a:rect l="l" t="t" r="r" b="b"/>
              <a:pathLst>
                <a:path w="10104" h="508" extrusionOk="0">
                  <a:moveTo>
                    <a:pt x="1" y="0"/>
                  </a:moveTo>
                  <a:lnTo>
                    <a:pt x="1" y="507"/>
                  </a:lnTo>
                  <a:lnTo>
                    <a:pt x="10103" y="507"/>
                  </a:lnTo>
                  <a:lnTo>
                    <a:pt x="101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3"/>
            <p:cNvSpPr/>
            <p:nvPr/>
          </p:nvSpPr>
          <p:spPr>
            <a:xfrm>
              <a:off x="3853527" y="3548049"/>
              <a:ext cx="321738" cy="16117"/>
            </a:xfrm>
            <a:custGeom>
              <a:avLst/>
              <a:gdLst/>
              <a:ahLst/>
              <a:cxnLst/>
              <a:rect l="l" t="t" r="r" b="b"/>
              <a:pathLst>
                <a:path w="9502" h="476" extrusionOk="0">
                  <a:moveTo>
                    <a:pt x="1" y="0"/>
                  </a:moveTo>
                  <a:lnTo>
                    <a:pt x="1" y="475"/>
                  </a:lnTo>
                  <a:lnTo>
                    <a:pt x="9502" y="475"/>
                  </a:lnTo>
                  <a:lnTo>
                    <a:pt x="950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3"/>
            <p:cNvSpPr/>
            <p:nvPr/>
          </p:nvSpPr>
          <p:spPr>
            <a:xfrm>
              <a:off x="3853527" y="3586650"/>
              <a:ext cx="296004" cy="17167"/>
            </a:xfrm>
            <a:custGeom>
              <a:avLst/>
              <a:gdLst/>
              <a:ahLst/>
              <a:cxnLst/>
              <a:rect l="l" t="t" r="r" b="b"/>
              <a:pathLst>
                <a:path w="8742" h="507" extrusionOk="0">
                  <a:moveTo>
                    <a:pt x="1" y="0"/>
                  </a:moveTo>
                  <a:lnTo>
                    <a:pt x="1" y="507"/>
                  </a:lnTo>
                  <a:lnTo>
                    <a:pt x="8742" y="507"/>
                  </a:lnTo>
                  <a:lnTo>
                    <a:pt x="8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3"/>
            <p:cNvSpPr/>
            <p:nvPr/>
          </p:nvSpPr>
          <p:spPr>
            <a:xfrm>
              <a:off x="3853527" y="3879369"/>
              <a:ext cx="413972" cy="17201"/>
            </a:xfrm>
            <a:custGeom>
              <a:avLst/>
              <a:gdLst/>
              <a:ahLst/>
              <a:cxnLst/>
              <a:rect l="l" t="t" r="r" b="b"/>
              <a:pathLst>
                <a:path w="12226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2225" y="507"/>
                  </a:lnTo>
                  <a:lnTo>
                    <a:pt x="1222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3"/>
            <p:cNvSpPr/>
            <p:nvPr/>
          </p:nvSpPr>
          <p:spPr>
            <a:xfrm>
              <a:off x="3853527" y="3919053"/>
              <a:ext cx="401106" cy="17201"/>
            </a:xfrm>
            <a:custGeom>
              <a:avLst/>
              <a:gdLst/>
              <a:ahLst/>
              <a:cxnLst/>
              <a:rect l="l" t="t" r="r" b="b"/>
              <a:pathLst>
                <a:path w="11846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1845" y="507"/>
                  </a:lnTo>
                  <a:lnTo>
                    <a:pt x="1184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3"/>
            <p:cNvSpPr/>
            <p:nvPr/>
          </p:nvSpPr>
          <p:spPr>
            <a:xfrm>
              <a:off x="3853527" y="3957654"/>
              <a:ext cx="365722" cy="17201"/>
            </a:xfrm>
            <a:custGeom>
              <a:avLst/>
              <a:gdLst/>
              <a:ahLst/>
              <a:cxnLst/>
              <a:rect l="l" t="t" r="r" b="b"/>
              <a:pathLst>
                <a:path w="10801" h="508" extrusionOk="0">
                  <a:moveTo>
                    <a:pt x="1" y="1"/>
                  </a:moveTo>
                  <a:lnTo>
                    <a:pt x="1" y="507"/>
                  </a:lnTo>
                  <a:lnTo>
                    <a:pt x="10800" y="507"/>
                  </a:lnTo>
                  <a:lnTo>
                    <a:pt x="1080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3"/>
            <p:cNvSpPr/>
            <p:nvPr/>
          </p:nvSpPr>
          <p:spPr>
            <a:xfrm>
              <a:off x="3853527" y="3997338"/>
              <a:ext cx="342121" cy="17201"/>
            </a:xfrm>
            <a:custGeom>
              <a:avLst/>
              <a:gdLst/>
              <a:ahLst/>
              <a:cxnLst/>
              <a:rect l="l" t="t" r="r" b="b"/>
              <a:pathLst>
                <a:path w="10104" h="508" extrusionOk="0">
                  <a:moveTo>
                    <a:pt x="1" y="0"/>
                  </a:moveTo>
                  <a:lnTo>
                    <a:pt x="1" y="507"/>
                  </a:lnTo>
                  <a:lnTo>
                    <a:pt x="10103" y="507"/>
                  </a:lnTo>
                  <a:lnTo>
                    <a:pt x="101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3"/>
            <p:cNvSpPr/>
            <p:nvPr/>
          </p:nvSpPr>
          <p:spPr>
            <a:xfrm>
              <a:off x="3853527" y="4035938"/>
              <a:ext cx="321738" cy="17201"/>
            </a:xfrm>
            <a:custGeom>
              <a:avLst/>
              <a:gdLst/>
              <a:ahLst/>
              <a:cxnLst/>
              <a:rect l="l" t="t" r="r" b="b"/>
              <a:pathLst>
                <a:path w="9502" h="508" extrusionOk="0">
                  <a:moveTo>
                    <a:pt x="1" y="0"/>
                  </a:moveTo>
                  <a:lnTo>
                    <a:pt x="1" y="507"/>
                  </a:lnTo>
                  <a:lnTo>
                    <a:pt x="9502" y="507"/>
                  </a:lnTo>
                  <a:lnTo>
                    <a:pt x="950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3"/>
            <p:cNvSpPr/>
            <p:nvPr/>
          </p:nvSpPr>
          <p:spPr>
            <a:xfrm>
              <a:off x="3853527" y="4075622"/>
              <a:ext cx="296004" cy="17167"/>
            </a:xfrm>
            <a:custGeom>
              <a:avLst/>
              <a:gdLst/>
              <a:ahLst/>
              <a:cxnLst/>
              <a:rect l="l" t="t" r="r" b="b"/>
              <a:pathLst>
                <a:path w="8742" h="507" extrusionOk="0">
                  <a:moveTo>
                    <a:pt x="1" y="0"/>
                  </a:moveTo>
                  <a:lnTo>
                    <a:pt x="1" y="507"/>
                  </a:lnTo>
                  <a:lnTo>
                    <a:pt x="8742" y="507"/>
                  </a:lnTo>
                  <a:lnTo>
                    <a:pt x="8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3"/>
            <p:cNvSpPr/>
            <p:nvPr/>
          </p:nvSpPr>
          <p:spPr>
            <a:xfrm>
              <a:off x="6125770" y="2472080"/>
              <a:ext cx="305654" cy="306061"/>
            </a:xfrm>
            <a:custGeom>
              <a:avLst/>
              <a:gdLst/>
              <a:ahLst/>
              <a:cxnLst/>
              <a:rect l="l" t="t" r="r" b="b"/>
              <a:pathLst>
                <a:path w="9027" h="9039" extrusionOk="0">
                  <a:moveTo>
                    <a:pt x="4494" y="3326"/>
                  </a:moveTo>
                  <a:cubicBezTo>
                    <a:pt x="4547" y="3326"/>
                    <a:pt x="4602" y="3330"/>
                    <a:pt x="4656" y="3338"/>
                  </a:cubicBezTo>
                  <a:cubicBezTo>
                    <a:pt x="5321" y="3433"/>
                    <a:pt x="5796" y="4035"/>
                    <a:pt x="5701" y="4669"/>
                  </a:cubicBezTo>
                  <a:cubicBezTo>
                    <a:pt x="5612" y="5291"/>
                    <a:pt x="5079" y="5720"/>
                    <a:pt x="4491" y="5720"/>
                  </a:cubicBezTo>
                  <a:cubicBezTo>
                    <a:pt x="4451" y="5720"/>
                    <a:pt x="4411" y="5718"/>
                    <a:pt x="4371" y="5714"/>
                  </a:cubicBezTo>
                  <a:cubicBezTo>
                    <a:pt x="3706" y="5619"/>
                    <a:pt x="3231" y="5017"/>
                    <a:pt x="3326" y="4352"/>
                  </a:cubicBezTo>
                  <a:cubicBezTo>
                    <a:pt x="3413" y="3773"/>
                    <a:pt x="3923" y="3326"/>
                    <a:pt x="4494" y="3326"/>
                  </a:cubicBezTo>
                  <a:close/>
                  <a:moveTo>
                    <a:pt x="3923" y="0"/>
                  </a:moveTo>
                  <a:cubicBezTo>
                    <a:pt x="3914" y="0"/>
                    <a:pt x="3905" y="4"/>
                    <a:pt x="3896" y="13"/>
                  </a:cubicBezTo>
                  <a:lnTo>
                    <a:pt x="2788" y="298"/>
                  </a:lnTo>
                  <a:cubicBezTo>
                    <a:pt x="2756" y="298"/>
                    <a:pt x="2756" y="330"/>
                    <a:pt x="2756" y="362"/>
                  </a:cubicBezTo>
                  <a:cubicBezTo>
                    <a:pt x="2756" y="362"/>
                    <a:pt x="2914" y="1470"/>
                    <a:pt x="2439" y="1818"/>
                  </a:cubicBezTo>
                  <a:cubicBezTo>
                    <a:pt x="2239" y="1969"/>
                    <a:pt x="1999" y="2060"/>
                    <a:pt x="1766" y="2060"/>
                  </a:cubicBezTo>
                  <a:cubicBezTo>
                    <a:pt x="1704" y="2060"/>
                    <a:pt x="1644" y="2053"/>
                    <a:pt x="1584" y="2040"/>
                  </a:cubicBezTo>
                  <a:cubicBezTo>
                    <a:pt x="1331" y="2008"/>
                    <a:pt x="951" y="1755"/>
                    <a:pt x="951" y="1755"/>
                  </a:cubicBezTo>
                  <a:cubicBezTo>
                    <a:pt x="940" y="1744"/>
                    <a:pt x="930" y="1741"/>
                    <a:pt x="920" y="1741"/>
                  </a:cubicBezTo>
                  <a:cubicBezTo>
                    <a:pt x="901" y="1741"/>
                    <a:pt x="887" y="1755"/>
                    <a:pt x="887" y="1755"/>
                  </a:cubicBezTo>
                  <a:lnTo>
                    <a:pt x="317" y="2737"/>
                  </a:lnTo>
                  <a:cubicBezTo>
                    <a:pt x="286" y="2768"/>
                    <a:pt x="317" y="2832"/>
                    <a:pt x="317" y="2832"/>
                  </a:cubicBezTo>
                  <a:cubicBezTo>
                    <a:pt x="317" y="2832"/>
                    <a:pt x="1204" y="3497"/>
                    <a:pt x="1141" y="4067"/>
                  </a:cubicBezTo>
                  <a:cubicBezTo>
                    <a:pt x="1077" y="4669"/>
                    <a:pt x="32" y="5049"/>
                    <a:pt x="32" y="5049"/>
                  </a:cubicBezTo>
                  <a:cubicBezTo>
                    <a:pt x="1" y="5080"/>
                    <a:pt x="1" y="5112"/>
                    <a:pt x="1" y="5144"/>
                  </a:cubicBezTo>
                  <a:lnTo>
                    <a:pt x="286" y="6220"/>
                  </a:lnTo>
                  <a:cubicBezTo>
                    <a:pt x="317" y="6252"/>
                    <a:pt x="349" y="6284"/>
                    <a:pt x="381" y="6284"/>
                  </a:cubicBezTo>
                  <a:cubicBezTo>
                    <a:pt x="381" y="6284"/>
                    <a:pt x="553" y="6258"/>
                    <a:pt x="782" y="6258"/>
                  </a:cubicBezTo>
                  <a:cubicBezTo>
                    <a:pt x="1126" y="6258"/>
                    <a:pt x="1597" y="6315"/>
                    <a:pt x="1806" y="6600"/>
                  </a:cubicBezTo>
                  <a:cubicBezTo>
                    <a:pt x="2186" y="7044"/>
                    <a:pt x="1742" y="8057"/>
                    <a:pt x="1742" y="8057"/>
                  </a:cubicBezTo>
                  <a:cubicBezTo>
                    <a:pt x="1742" y="8089"/>
                    <a:pt x="1742" y="8120"/>
                    <a:pt x="1774" y="8152"/>
                  </a:cubicBezTo>
                  <a:lnTo>
                    <a:pt x="2756" y="8722"/>
                  </a:lnTo>
                  <a:cubicBezTo>
                    <a:pt x="2788" y="8722"/>
                    <a:pt x="2819" y="8722"/>
                    <a:pt x="2819" y="8690"/>
                  </a:cubicBezTo>
                  <a:cubicBezTo>
                    <a:pt x="2819" y="8690"/>
                    <a:pt x="3418" y="7892"/>
                    <a:pt x="3967" y="7892"/>
                  </a:cubicBezTo>
                  <a:cubicBezTo>
                    <a:pt x="3996" y="7892"/>
                    <a:pt x="4025" y="7894"/>
                    <a:pt x="4054" y="7899"/>
                  </a:cubicBezTo>
                  <a:cubicBezTo>
                    <a:pt x="4656" y="7962"/>
                    <a:pt x="5068" y="8975"/>
                    <a:pt x="5068" y="8975"/>
                  </a:cubicBezTo>
                  <a:cubicBezTo>
                    <a:pt x="5068" y="9007"/>
                    <a:pt x="5099" y="9039"/>
                    <a:pt x="5131" y="9039"/>
                  </a:cubicBezTo>
                  <a:lnTo>
                    <a:pt x="6239" y="8722"/>
                  </a:lnTo>
                  <a:cubicBezTo>
                    <a:pt x="6271" y="8722"/>
                    <a:pt x="6271" y="8690"/>
                    <a:pt x="6271" y="8659"/>
                  </a:cubicBezTo>
                  <a:cubicBezTo>
                    <a:pt x="6271" y="8659"/>
                    <a:pt x="6113" y="7582"/>
                    <a:pt x="6588" y="7202"/>
                  </a:cubicBezTo>
                  <a:cubicBezTo>
                    <a:pt x="6722" y="7104"/>
                    <a:pt x="6896" y="7068"/>
                    <a:pt x="7077" y="7068"/>
                  </a:cubicBezTo>
                  <a:cubicBezTo>
                    <a:pt x="7539" y="7068"/>
                    <a:pt x="8045" y="7297"/>
                    <a:pt x="8045" y="7297"/>
                  </a:cubicBezTo>
                  <a:cubicBezTo>
                    <a:pt x="8076" y="7297"/>
                    <a:pt x="8140" y="7297"/>
                    <a:pt x="8140" y="7265"/>
                  </a:cubicBezTo>
                  <a:lnTo>
                    <a:pt x="8710" y="6284"/>
                  </a:lnTo>
                  <a:cubicBezTo>
                    <a:pt x="8710" y="6252"/>
                    <a:pt x="8710" y="6220"/>
                    <a:pt x="8678" y="6189"/>
                  </a:cubicBezTo>
                  <a:cubicBezTo>
                    <a:pt x="8678" y="6189"/>
                    <a:pt x="7791" y="5555"/>
                    <a:pt x="7886" y="4954"/>
                  </a:cubicBezTo>
                  <a:cubicBezTo>
                    <a:pt x="7950" y="4383"/>
                    <a:pt x="8995" y="3972"/>
                    <a:pt x="8995" y="3972"/>
                  </a:cubicBezTo>
                  <a:cubicBezTo>
                    <a:pt x="9026" y="3972"/>
                    <a:pt x="9026" y="3908"/>
                    <a:pt x="9026" y="3877"/>
                  </a:cubicBezTo>
                  <a:lnTo>
                    <a:pt x="8741" y="2800"/>
                  </a:lnTo>
                  <a:cubicBezTo>
                    <a:pt x="8719" y="2778"/>
                    <a:pt x="8696" y="2755"/>
                    <a:pt x="8674" y="2755"/>
                  </a:cubicBezTo>
                  <a:cubicBezTo>
                    <a:pt x="8665" y="2755"/>
                    <a:pt x="8656" y="2759"/>
                    <a:pt x="8646" y="2768"/>
                  </a:cubicBezTo>
                  <a:cubicBezTo>
                    <a:pt x="8646" y="2768"/>
                    <a:pt x="8306" y="2899"/>
                    <a:pt x="8054" y="2899"/>
                  </a:cubicBezTo>
                  <a:cubicBezTo>
                    <a:pt x="8029" y="2899"/>
                    <a:pt x="8004" y="2898"/>
                    <a:pt x="7981" y="2895"/>
                  </a:cubicBezTo>
                  <a:cubicBezTo>
                    <a:pt x="7665" y="2832"/>
                    <a:pt x="7411" y="2705"/>
                    <a:pt x="7221" y="2452"/>
                  </a:cubicBezTo>
                  <a:cubicBezTo>
                    <a:pt x="6841" y="1977"/>
                    <a:pt x="7285" y="963"/>
                    <a:pt x="7285" y="963"/>
                  </a:cubicBezTo>
                  <a:cubicBezTo>
                    <a:pt x="7285" y="932"/>
                    <a:pt x="7285" y="900"/>
                    <a:pt x="7253" y="868"/>
                  </a:cubicBezTo>
                  <a:lnTo>
                    <a:pt x="6271" y="298"/>
                  </a:lnTo>
                  <a:cubicBezTo>
                    <a:pt x="6239" y="298"/>
                    <a:pt x="6208" y="298"/>
                    <a:pt x="6176" y="330"/>
                  </a:cubicBezTo>
                  <a:cubicBezTo>
                    <a:pt x="6176" y="330"/>
                    <a:pt x="5586" y="1156"/>
                    <a:pt x="5003" y="1156"/>
                  </a:cubicBezTo>
                  <a:cubicBezTo>
                    <a:pt x="4983" y="1156"/>
                    <a:pt x="4962" y="1155"/>
                    <a:pt x="4941" y="1153"/>
                  </a:cubicBezTo>
                  <a:cubicBezTo>
                    <a:pt x="4371" y="1058"/>
                    <a:pt x="3959" y="45"/>
                    <a:pt x="3959" y="45"/>
                  </a:cubicBezTo>
                  <a:cubicBezTo>
                    <a:pt x="3959" y="22"/>
                    <a:pt x="3943" y="0"/>
                    <a:pt x="392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3"/>
            <p:cNvSpPr/>
            <p:nvPr/>
          </p:nvSpPr>
          <p:spPr>
            <a:xfrm>
              <a:off x="6278038" y="2808919"/>
              <a:ext cx="314221" cy="313442"/>
            </a:xfrm>
            <a:custGeom>
              <a:avLst/>
              <a:gdLst/>
              <a:ahLst/>
              <a:cxnLst/>
              <a:rect l="l" t="t" r="r" b="b"/>
              <a:pathLst>
                <a:path w="9280" h="9257" extrusionOk="0">
                  <a:moveTo>
                    <a:pt x="4656" y="3556"/>
                  </a:moveTo>
                  <a:cubicBezTo>
                    <a:pt x="4688" y="3556"/>
                    <a:pt x="4751" y="3556"/>
                    <a:pt x="4783" y="3588"/>
                  </a:cubicBezTo>
                  <a:cubicBezTo>
                    <a:pt x="5353" y="3651"/>
                    <a:pt x="5796" y="4190"/>
                    <a:pt x="5701" y="4760"/>
                  </a:cubicBezTo>
                  <a:cubicBezTo>
                    <a:pt x="5642" y="5320"/>
                    <a:pt x="5170" y="5716"/>
                    <a:pt x="4619" y="5716"/>
                  </a:cubicBezTo>
                  <a:cubicBezTo>
                    <a:pt x="4579" y="5716"/>
                    <a:pt x="4539" y="5714"/>
                    <a:pt x="4498" y="5710"/>
                  </a:cubicBezTo>
                  <a:cubicBezTo>
                    <a:pt x="4213" y="5646"/>
                    <a:pt x="3959" y="5520"/>
                    <a:pt x="3801" y="5298"/>
                  </a:cubicBezTo>
                  <a:cubicBezTo>
                    <a:pt x="3611" y="5076"/>
                    <a:pt x="3548" y="4791"/>
                    <a:pt x="3579" y="4506"/>
                  </a:cubicBezTo>
                  <a:cubicBezTo>
                    <a:pt x="3611" y="4221"/>
                    <a:pt x="3769" y="3968"/>
                    <a:pt x="3991" y="3778"/>
                  </a:cubicBezTo>
                  <a:cubicBezTo>
                    <a:pt x="4181" y="3651"/>
                    <a:pt x="4403" y="3556"/>
                    <a:pt x="4656" y="3556"/>
                  </a:cubicBezTo>
                  <a:close/>
                  <a:moveTo>
                    <a:pt x="4682" y="3328"/>
                  </a:moveTo>
                  <a:cubicBezTo>
                    <a:pt x="4379" y="3328"/>
                    <a:pt x="4085" y="3422"/>
                    <a:pt x="3864" y="3588"/>
                  </a:cubicBezTo>
                  <a:cubicBezTo>
                    <a:pt x="3579" y="3809"/>
                    <a:pt x="3389" y="4126"/>
                    <a:pt x="3358" y="4475"/>
                  </a:cubicBezTo>
                  <a:cubicBezTo>
                    <a:pt x="3294" y="4823"/>
                    <a:pt x="3389" y="5171"/>
                    <a:pt x="3611" y="5425"/>
                  </a:cubicBezTo>
                  <a:cubicBezTo>
                    <a:pt x="3801" y="5710"/>
                    <a:pt x="4118" y="5900"/>
                    <a:pt x="4466" y="5931"/>
                  </a:cubicBezTo>
                  <a:cubicBezTo>
                    <a:pt x="4529" y="5931"/>
                    <a:pt x="4593" y="5963"/>
                    <a:pt x="4656" y="5963"/>
                  </a:cubicBezTo>
                  <a:cubicBezTo>
                    <a:pt x="5289" y="5963"/>
                    <a:pt x="5859" y="5456"/>
                    <a:pt x="5954" y="4791"/>
                  </a:cubicBezTo>
                  <a:cubicBezTo>
                    <a:pt x="6049" y="4094"/>
                    <a:pt x="5543" y="3429"/>
                    <a:pt x="4814" y="3334"/>
                  </a:cubicBezTo>
                  <a:cubicBezTo>
                    <a:pt x="4770" y="3330"/>
                    <a:pt x="4726" y="3328"/>
                    <a:pt x="4682" y="3328"/>
                  </a:cubicBezTo>
                  <a:close/>
                  <a:moveTo>
                    <a:pt x="3991" y="263"/>
                  </a:moveTo>
                  <a:cubicBezTo>
                    <a:pt x="4086" y="453"/>
                    <a:pt x="4466" y="1308"/>
                    <a:pt x="5068" y="1371"/>
                  </a:cubicBezTo>
                  <a:cubicBezTo>
                    <a:pt x="5102" y="1377"/>
                    <a:pt x="5137" y="1379"/>
                    <a:pt x="5172" y="1379"/>
                  </a:cubicBezTo>
                  <a:cubicBezTo>
                    <a:pt x="5709" y="1379"/>
                    <a:pt x="6249" y="726"/>
                    <a:pt x="6398" y="548"/>
                  </a:cubicBezTo>
                  <a:lnTo>
                    <a:pt x="7285" y="1086"/>
                  </a:lnTo>
                  <a:cubicBezTo>
                    <a:pt x="7190" y="1276"/>
                    <a:pt x="6873" y="2163"/>
                    <a:pt x="7253" y="2638"/>
                  </a:cubicBezTo>
                  <a:cubicBezTo>
                    <a:pt x="7443" y="2891"/>
                    <a:pt x="7760" y="3081"/>
                    <a:pt x="8076" y="3113"/>
                  </a:cubicBezTo>
                  <a:cubicBezTo>
                    <a:pt x="8107" y="3117"/>
                    <a:pt x="8140" y="3119"/>
                    <a:pt x="8174" y="3119"/>
                  </a:cubicBezTo>
                  <a:cubicBezTo>
                    <a:pt x="8383" y="3119"/>
                    <a:pt x="8637" y="3045"/>
                    <a:pt x="8773" y="3018"/>
                  </a:cubicBezTo>
                  <a:lnTo>
                    <a:pt x="9026" y="3999"/>
                  </a:lnTo>
                  <a:cubicBezTo>
                    <a:pt x="8836" y="4063"/>
                    <a:pt x="7981" y="4475"/>
                    <a:pt x="7886" y="5076"/>
                  </a:cubicBezTo>
                  <a:cubicBezTo>
                    <a:pt x="7823" y="5646"/>
                    <a:pt x="8551" y="6248"/>
                    <a:pt x="8710" y="6375"/>
                  </a:cubicBezTo>
                  <a:lnTo>
                    <a:pt x="8203" y="7293"/>
                  </a:lnTo>
                  <a:cubicBezTo>
                    <a:pt x="8056" y="7230"/>
                    <a:pt x="7618" y="7070"/>
                    <a:pt x="7210" y="7070"/>
                  </a:cubicBezTo>
                  <a:cubicBezTo>
                    <a:pt x="7002" y="7070"/>
                    <a:pt x="6801" y="7112"/>
                    <a:pt x="6651" y="7230"/>
                  </a:cubicBezTo>
                  <a:cubicBezTo>
                    <a:pt x="6176" y="7610"/>
                    <a:pt x="6271" y="8528"/>
                    <a:pt x="6271" y="8750"/>
                  </a:cubicBezTo>
                  <a:lnTo>
                    <a:pt x="5289" y="9035"/>
                  </a:lnTo>
                  <a:cubicBezTo>
                    <a:pt x="5194" y="8813"/>
                    <a:pt x="4814" y="7958"/>
                    <a:pt x="4213" y="7895"/>
                  </a:cubicBezTo>
                  <a:lnTo>
                    <a:pt x="4118" y="7895"/>
                  </a:lnTo>
                  <a:cubicBezTo>
                    <a:pt x="3579" y="7895"/>
                    <a:pt x="3009" y="8560"/>
                    <a:pt x="2883" y="8686"/>
                  </a:cubicBezTo>
                  <a:lnTo>
                    <a:pt x="1996" y="8180"/>
                  </a:lnTo>
                  <a:cubicBezTo>
                    <a:pt x="2059" y="7990"/>
                    <a:pt x="2407" y="7103"/>
                    <a:pt x="2027" y="6628"/>
                  </a:cubicBezTo>
                  <a:cubicBezTo>
                    <a:pt x="1799" y="6317"/>
                    <a:pt x="1313" y="6250"/>
                    <a:pt x="942" y="6250"/>
                  </a:cubicBezTo>
                  <a:cubicBezTo>
                    <a:pt x="747" y="6250"/>
                    <a:pt x="584" y="6269"/>
                    <a:pt x="507" y="6280"/>
                  </a:cubicBezTo>
                  <a:lnTo>
                    <a:pt x="254" y="5266"/>
                  </a:lnTo>
                  <a:cubicBezTo>
                    <a:pt x="444" y="5171"/>
                    <a:pt x="1299" y="4791"/>
                    <a:pt x="1394" y="4190"/>
                  </a:cubicBezTo>
                  <a:cubicBezTo>
                    <a:pt x="1457" y="3619"/>
                    <a:pt x="729" y="3018"/>
                    <a:pt x="571" y="2891"/>
                  </a:cubicBezTo>
                  <a:lnTo>
                    <a:pt x="1077" y="2004"/>
                  </a:lnTo>
                  <a:cubicBezTo>
                    <a:pt x="1204" y="2068"/>
                    <a:pt x="1457" y="2258"/>
                    <a:pt x="1679" y="2289"/>
                  </a:cubicBezTo>
                  <a:cubicBezTo>
                    <a:pt x="1723" y="2293"/>
                    <a:pt x="1768" y="2295"/>
                    <a:pt x="1812" y="2295"/>
                  </a:cubicBezTo>
                  <a:cubicBezTo>
                    <a:pt x="2114" y="2295"/>
                    <a:pt x="2408" y="2202"/>
                    <a:pt x="2629" y="2036"/>
                  </a:cubicBezTo>
                  <a:cubicBezTo>
                    <a:pt x="3104" y="1688"/>
                    <a:pt x="3009" y="738"/>
                    <a:pt x="2978" y="516"/>
                  </a:cubicBezTo>
                  <a:lnTo>
                    <a:pt x="3991" y="263"/>
                  </a:lnTo>
                  <a:close/>
                  <a:moveTo>
                    <a:pt x="4041" y="1"/>
                  </a:moveTo>
                  <a:cubicBezTo>
                    <a:pt x="4025" y="1"/>
                    <a:pt x="4008" y="4"/>
                    <a:pt x="3991" y="9"/>
                  </a:cubicBezTo>
                  <a:lnTo>
                    <a:pt x="2883" y="294"/>
                  </a:lnTo>
                  <a:cubicBezTo>
                    <a:pt x="2788" y="358"/>
                    <a:pt x="2724" y="421"/>
                    <a:pt x="2756" y="516"/>
                  </a:cubicBezTo>
                  <a:cubicBezTo>
                    <a:pt x="2788" y="801"/>
                    <a:pt x="2819" y="1593"/>
                    <a:pt x="2502" y="1846"/>
                  </a:cubicBezTo>
                  <a:cubicBezTo>
                    <a:pt x="2317" y="2005"/>
                    <a:pt x="2087" y="2075"/>
                    <a:pt x="1849" y="2075"/>
                  </a:cubicBezTo>
                  <a:cubicBezTo>
                    <a:pt x="1803" y="2075"/>
                    <a:pt x="1757" y="2073"/>
                    <a:pt x="1711" y="2068"/>
                  </a:cubicBezTo>
                  <a:cubicBezTo>
                    <a:pt x="1552" y="2036"/>
                    <a:pt x="1267" y="1846"/>
                    <a:pt x="1141" y="1783"/>
                  </a:cubicBezTo>
                  <a:cubicBezTo>
                    <a:pt x="1109" y="1751"/>
                    <a:pt x="1077" y="1751"/>
                    <a:pt x="1014" y="1751"/>
                  </a:cubicBezTo>
                  <a:cubicBezTo>
                    <a:pt x="982" y="1751"/>
                    <a:pt x="919" y="1783"/>
                    <a:pt x="887" y="1846"/>
                  </a:cubicBezTo>
                  <a:lnTo>
                    <a:pt x="317" y="2828"/>
                  </a:lnTo>
                  <a:cubicBezTo>
                    <a:pt x="286" y="2891"/>
                    <a:pt x="317" y="3018"/>
                    <a:pt x="381" y="3049"/>
                  </a:cubicBezTo>
                  <a:cubicBezTo>
                    <a:pt x="634" y="3239"/>
                    <a:pt x="1204" y="3746"/>
                    <a:pt x="1141" y="4190"/>
                  </a:cubicBezTo>
                  <a:cubicBezTo>
                    <a:pt x="1109" y="4601"/>
                    <a:pt x="381" y="4981"/>
                    <a:pt x="127" y="5076"/>
                  </a:cubicBezTo>
                  <a:cubicBezTo>
                    <a:pt x="32" y="5108"/>
                    <a:pt x="1" y="5203"/>
                    <a:pt x="1" y="5298"/>
                  </a:cubicBezTo>
                  <a:lnTo>
                    <a:pt x="317" y="6406"/>
                  </a:lnTo>
                  <a:cubicBezTo>
                    <a:pt x="349" y="6501"/>
                    <a:pt x="444" y="6533"/>
                    <a:pt x="507" y="6533"/>
                  </a:cubicBezTo>
                  <a:cubicBezTo>
                    <a:pt x="606" y="6511"/>
                    <a:pt x="764" y="6493"/>
                    <a:pt x="940" y="6493"/>
                  </a:cubicBezTo>
                  <a:cubicBezTo>
                    <a:pt x="1275" y="6493"/>
                    <a:pt x="1672" y="6558"/>
                    <a:pt x="1837" y="6786"/>
                  </a:cubicBezTo>
                  <a:cubicBezTo>
                    <a:pt x="2122" y="7135"/>
                    <a:pt x="1869" y="7863"/>
                    <a:pt x="1742" y="8148"/>
                  </a:cubicBezTo>
                  <a:cubicBezTo>
                    <a:pt x="1711" y="8211"/>
                    <a:pt x="1742" y="8306"/>
                    <a:pt x="1837" y="8370"/>
                  </a:cubicBezTo>
                  <a:lnTo>
                    <a:pt x="2819" y="8940"/>
                  </a:lnTo>
                  <a:cubicBezTo>
                    <a:pt x="2854" y="8951"/>
                    <a:pt x="2889" y="8959"/>
                    <a:pt x="2922" y="8959"/>
                  </a:cubicBezTo>
                  <a:cubicBezTo>
                    <a:pt x="2979" y="8959"/>
                    <a:pt x="3032" y="8937"/>
                    <a:pt x="3073" y="8876"/>
                  </a:cubicBezTo>
                  <a:cubicBezTo>
                    <a:pt x="3227" y="8661"/>
                    <a:pt x="3741" y="8115"/>
                    <a:pt x="4147" y="8115"/>
                  </a:cubicBezTo>
                  <a:cubicBezTo>
                    <a:pt x="4159" y="8115"/>
                    <a:pt x="4170" y="8116"/>
                    <a:pt x="4181" y="8116"/>
                  </a:cubicBezTo>
                  <a:cubicBezTo>
                    <a:pt x="4593" y="8180"/>
                    <a:pt x="4973" y="8876"/>
                    <a:pt x="5068" y="9162"/>
                  </a:cubicBezTo>
                  <a:cubicBezTo>
                    <a:pt x="5099" y="9225"/>
                    <a:pt x="5163" y="9257"/>
                    <a:pt x="5258" y="9257"/>
                  </a:cubicBezTo>
                  <a:lnTo>
                    <a:pt x="5289" y="9257"/>
                  </a:lnTo>
                  <a:lnTo>
                    <a:pt x="6398" y="8972"/>
                  </a:lnTo>
                  <a:cubicBezTo>
                    <a:pt x="6493" y="8940"/>
                    <a:pt x="6524" y="8845"/>
                    <a:pt x="6524" y="8750"/>
                  </a:cubicBezTo>
                  <a:cubicBezTo>
                    <a:pt x="6493" y="8465"/>
                    <a:pt x="6429" y="7673"/>
                    <a:pt x="6778" y="7420"/>
                  </a:cubicBezTo>
                  <a:cubicBezTo>
                    <a:pt x="6888" y="7340"/>
                    <a:pt x="7038" y="7310"/>
                    <a:pt x="7201" y="7310"/>
                  </a:cubicBezTo>
                  <a:cubicBezTo>
                    <a:pt x="7555" y="7310"/>
                    <a:pt x="7966" y="7450"/>
                    <a:pt x="8140" y="7515"/>
                  </a:cubicBezTo>
                  <a:cubicBezTo>
                    <a:pt x="8157" y="7523"/>
                    <a:pt x="8178" y="7527"/>
                    <a:pt x="8201" y="7527"/>
                  </a:cubicBezTo>
                  <a:cubicBezTo>
                    <a:pt x="8264" y="7527"/>
                    <a:pt x="8338" y="7498"/>
                    <a:pt x="8361" y="7451"/>
                  </a:cubicBezTo>
                  <a:lnTo>
                    <a:pt x="8931" y="6470"/>
                  </a:lnTo>
                  <a:cubicBezTo>
                    <a:pt x="8995" y="6375"/>
                    <a:pt x="8963" y="6280"/>
                    <a:pt x="8868" y="6216"/>
                  </a:cubicBezTo>
                  <a:cubicBezTo>
                    <a:pt x="8646" y="6058"/>
                    <a:pt x="8076" y="5520"/>
                    <a:pt x="8108" y="5108"/>
                  </a:cubicBezTo>
                  <a:lnTo>
                    <a:pt x="8140" y="5076"/>
                  </a:lnTo>
                  <a:cubicBezTo>
                    <a:pt x="8171" y="4665"/>
                    <a:pt x="8868" y="4285"/>
                    <a:pt x="9153" y="4190"/>
                  </a:cubicBezTo>
                  <a:cubicBezTo>
                    <a:pt x="9216" y="4158"/>
                    <a:pt x="9280" y="4063"/>
                    <a:pt x="9248" y="3968"/>
                  </a:cubicBezTo>
                  <a:lnTo>
                    <a:pt x="8963" y="2859"/>
                  </a:lnTo>
                  <a:cubicBezTo>
                    <a:pt x="8963" y="2828"/>
                    <a:pt x="8931" y="2796"/>
                    <a:pt x="8868" y="2764"/>
                  </a:cubicBezTo>
                  <a:cubicBezTo>
                    <a:pt x="8852" y="2749"/>
                    <a:pt x="8828" y="2741"/>
                    <a:pt x="8805" y="2741"/>
                  </a:cubicBezTo>
                  <a:cubicBezTo>
                    <a:pt x="8781" y="2741"/>
                    <a:pt x="8757" y="2749"/>
                    <a:pt x="8741" y="2764"/>
                  </a:cubicBezTo>
                  <a:cubicBezTo>
                    <a:pt x="8629" y="2793"/>
                    <a:pt x="8365" y="2896"/>
                    <a:pt x="8175" y="2896"/>
                  </a:cubicBezTo>
                  <a:cubicBezTo>
                    <a:pt x="8151" y="2896"/>
                    <a:pt x="8129" y="2895"/>
                    <a:pt x="8108" y="2891"/>
                  </a:cubicBezTo>
                  <a:cubicBezTo>
                    <a:pt x="7823" y="2859"/>
                    <a:pt x="7601" y="2701"/>
                    <a:pt x="7411" y="2479"/>
                  </a:cubicBezTo>
                  <a:cubicBezTo>
                    <a:pt x="7158" y="2163"/>
                    <a:pt x="7411" y="1403"/>
                    <a:pt x="7506" y="1149"/>
                  </a:cubicBezTo>
                  <a:cubicBezTo>
                    <a:pt x="7538" y="1054"/>
                    <a:pt x="7538" y="959"/>
                    <a:pt x="7443" y="896"/>
                  </a:cubicBezTo>
                  <a:lnTo>
                    <a:pt x="6461" y="326"/>
                  </a:lnTo>
                  <a:cubicBezTo>
                    <a:pt x="6436" y="317"/>
                    <a:pt x="6410" y="313"/>
                    <a:pt x="6385" y="313"/>
                  </a:cubicBezTo>
                  <a:cubicBezTo>
                    <a:pt x="6317" y="313"/>
                    <a:pt x="6254" y="343"/>
                    <a:pt x="6208" y="389"/>
                  </a:cubicBezTo>
                  <a:cubicBezTo>
                    <a:pt x="6057" y="600"/>
                    <a:pt x="5563" y="1154"/>
                    <a:pt x="5161" y="1154"/>
                  </a:cubicBezTo>
                  <a:cubicBezTo>
                    <a:pt x="5140" y="1154"/>
                    <a:pt x="5120" y="1152"/>
                    <a:pt x="5099" y="1149"/>
                  </a:cubicBezTo>
                  <a:cubicBezTo>
                    <a:pt x="4656" y="1086"/>
                    <a:pt x="4308" y="389"/>
                    <a:pt x="4213" y="136"/>
                  </a:cubicBezTo>
                  <a:cubicBezTo>
                    <a:pt x="4187" y="58"/>
                    <a:pt x="4118" y="1"/>
                    <a:pt x="40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3"/>
            <p:cNvSpPr/>
            <p:nvPr/>
          </p:nvSpPr>
          <p:spPr>
            <a:xfrm>
              <a:off x="2856282" y="2566888"/>
              <a:ext cx="315304" cy="315270"/>
            </a:xfrm>
            <a:custGeom>
              <a:avLst/>
              <a:gdLst/>
              <a:ahLst/>
              <a:cxnLst/>
              <a:rect l="l" t="t" r="r" b="b"/>
              <a:pathLst>
                <a:path w="9312" h="9311" extrusionOk="0">
                  <a:moveTo>
                    <a:pt x="4656" y="3579"/>
                  </a:moveTo>
                  <a:cubicBezTo>
                    <a:pt x="4719" y="3579"/>
                    <a:pt x="4783" y="3579"/>
                    <a:pt x="4846" y="3610"/>
                  </a:cubicBezTo>
                  <a:cubicBezTo>
                    <a:pt x="5131" y="3642"/>
                    <a:pt x="5384" y="3800"/>
                    <a:pt x="5543" y="4054"/>
                  </a:cubicBezTo>
                  <a:cubicBezTo>
                    <a:pt x="5701" y="4275"/>
                    <a:pt x="5764" y="4560"/>
                    <a:pt x="5701" y="4845"/>
                  </a:cubicBezTo>
                  <a:cubicBezTo>
                    <a:pt x="5618" y="5345"/>
                    <a:pt x="5193" y="5723"/>
                    <a:pt x="4684" y="5723"/>
                  </a:cubicBezTo>
                  <a:cubicBezTo>
                    <a:pt x="4613" y="5723"/>
                    <a:pt x="4540" y="5716"/>
                    <a:pt x="4466" y="5700"/>
                  </a:cubicBezTo>
                  <a:cubicBezTo>
                    <a:pt x="4181" y="5669"/>
                    <a:pt x="3959" y="5510"/>
                    <a:pt x="3769" y="5257"/>
                  </a:cubicBezTo>
                  <a:cubicBezTo>
                    <a:pt x="3611" y="5035"/>
                    <a:pt x="3548" y="4750"/>
                    <a:pt x="3611" y="4465"/>
                  </a:cubicBezTo>
                  <a:cubicBezTo>
                    <a:pt x="3674" y="4180"/>
                    <a:pt x="3801" y="3959"/>
                    <a:pt x="4054" y="3769"/>
                  </a:cubicBezTo>
                  <a:cubicBezTo>
                    <a:pt x="4244" y="3642"/>
                    <a:pt x="4434" y="3579"/>
                    <a:pt x="4656" y="3579"/>
                  </a:cubicBezTo>
                  <a:close/>
                  <a:moveTo>
                    <a:pt x="4676" y="3337"/>
                  </a:moveTo>
                  <a:cubicBezTo>
                    <a:pt x="4418" y="3337"/>
                    <a:pt x="4153" y="3428"/>
                    <a:pt x="3928" y="3579"/>
                  </a:cubicBezTo>
                  <a:cubicBezTo>
                    <a:pt x="3611" y="3769"/>
                    <a:pt x="3421" y="4085"/>
                    <a:pt x="3389" y="4434"/>
                  </a:cubicBezTo>
                  <a:cubicBezTo>
                    <a:pt x="3326" y="4782"/>
                    <a:pt x="3389" y="5130"/>
                    <a:pt x="3579" y="5415"/>
                  </a:cubicBezTo>
                  <a:cubicBezTo>
                    <a:pt x="3801" y="5700"/>
                    <a:pt x="4086" y="5890"/>
                    <a:pt x="4434" y="5954"/>
                  </a:cubicBezTo>
                  <a:lnTo>
                    <a:pt x="4656" y="5954"/>
                  </a:lnTo>
                  <a:cubicBezTo>
                    <a:pt x="5289" y="5954"/>
                    <a:pt x="5859" y="5510"/>
                    <a:pt x="5954" y="4877"/>
                  </a:cubicBezTo>
                  <a:cubicBezTo>
                    <a:pt x="6018" y="4529"/>
                    <a:pt x="5954" y="4180"/>
                    <a:pt x="5733" y="3895"/>
                  </a:cubicBezTo>
                  <a:cubicBezTo>
                    <a:pt x="5543" y="3610"/>
                    <a:pt x="5226" y="3420"/>
                    <a:pt x="4878" y="3357"/>
                  </a:cubicBezTo>
                  <a:cubicBezTo>
                    <a:pt x="4812" y="3344"/>
                    <a:pt x="4744" y="3337"/>
                    <a:pt x="4676" y="3337"/>
                  </a:cubicBezTo>
                  <a:close/>
                  <a:moveTo>
                    <a:pt x="4213" y="253"/>
                  </a:moveTo>
                  <a:cubicBezTo>
                    <a:pt x="4276" y="475"/>
                    <a:pt x="4656" y="1330"/>
                    <a:pt x="5226" y="1425"/>
                  </a:cubicBezTo>
                  <a:cubicBezTo>
                    <a:pt x="5264" y="1431"/>
                    <a:pt x="5302" y="1434"/>
                    <a:pt x="5341" y="1434"/>
                  </a:cubicBezTo>
                  <a:cubicBezTo>
                    <a:pt x="5906" y="1434"/>
                    <a:pt x="6469" y="813"/>
                    <a:pt x="6588" y="665"/>
                  </a:cubicBezTo>
                  <a:lnTo>
                    <a:pt x="7443" y="1203"/>
                  </a:lnTo>
                  <a:cubicBezTo>
                    <a:pt x="7348" y="1330"/>
                    <a:pt x="7190" y="1615"/>
                    <a:pt x="7126" y="1805"/>
                  </a:cubicBezTo>
                  <a:cubicBezTo>
                    <a:pt x="7063" y="2154"/>
                    <a:pt x="7158" y="2502"/>
                    <a:pt x="7348" y="2787"/>
                  </a:cubicBezTo>
                  <a:cubicBezTo>
                    <a:pt x="7623" y="3162"/>
                    <a:pt x="8253" y="3201"/>
                    <a:pt x="8615" y="3201"/>
                  </a:cubicBezTo>
                  <a:cubicBezTo>
                    <a:pt x="8712" y="3201"/>
                    <a:pt x="8790" y="3199"/>
                    <a:pt x="8836" y="3199"/>
                  </a:cubicBezTo>
                  <a:lnTo>
                    <a:pt x="9090" y="4212"/>
                  </a:lnTo>
                  <a:cubicBezTo>
                    <a:pt x="8868" y="4275"/>
                    <a:pt x="8013" y="4624"/>
                    <a:pt x="7886" y="5225"/>
                  </a:cubicBezTo>
                  <a:cubicBezTo>
                    <a:pt x="7791" y="5795"/>
                    <a:pt x="8488" y="6429"/>
                    <a:pt x="8678" y="6587"/>
                  </a:cubicBezTo>
                  <a:lnTo>
                    <a:pt x="8108" y="7442"/>
                  </a:lnTo>
                  <a:cubicBezTo>
                    <a:pt x="7979" y="7378"/>
                    <a:pt x="7527" y="7196"/>
                    <a:pt x="7102" y="7196"/>
                  </a:cubicBezTo>
                  <a:cubicBezTo>
                    <a:pt x="6902" y="7196"/>
                    <a:pt x="6708" y="7236"/>
                    <a:pt x="6556" y="7347"/>
                  </a:cubicBezTo>
                  <a:cubicBezTo>
                    <a:pt x="6271" y="7537"/>
                    <a:pt x="6113" y="7822"/>
                    <a:pt x="6049" y="8171"/>
                  </a:cubicBezTo>
                  <a:cubicBezTo>
                    <a:pt x="5986" y="8392"/>
                    <a:pt x="6081" y="8709"/>
                    <a:pt x="6113" y="8836"/>
                  </a:cubicBezTo>
                  <a:lnTo>
                    <a:pt x="5131" y="9057"/>
                  </a:lnTo>
                  <a:cubicBezTo>
                    <a:pt x="5036" y="8867"/>
                    <a:pt x="4688" y="7981"/>
                    <a:pt x="4118" y="7886"/>
                  </a:cubicBezTo>
                  <a:lnTo>
                    <a:pt x="3991" y="7886"/>
                  </a:lnTo>
                  <a:cubicBezTo>
                    <a:pt x="3453" y="7886"/>
                    <a:pt x="2883" y="8487"/>
                    <a:pt x="2756" y="8677"/>
                  </a:cubicBezTo>
                  <a:lnTo>
                    <a:pt x="1869" y="8107"/>
                  </a:lnTo>
                  <a:cubicBezTo>
                    <a:pt x="1964" y="7917"/>
                    <a:pt x="2344" y="7031"/>
                    <a:pt x="1996" y="6555"/>
                  </a:cubicBezTo>
                  <a:cubicBezTo>
                    <a:pt x="1735" y="6199"/>
                    <a:pt x="1135" y="6128"/>
                    <a:pt x="771" y="6128"/>
                  </a:cubicBezTo>
                  <a:cubicBezTo>
                    <a:pt x="650" y="6128"/>
                    <a:pt x="555" y="6136"/>
                    <a:pt x="507" y="6144"/>
                  </a:cubicBezTo>
                  <a:lnTo>
                    <a:pt x="254" y="5130"/>
                  </a:lnTo>
                  <a:cubicBezTo>
                    <a:pt x="476" y="5035"/>
                    <a:pt x="1331" y="4687"/>
                    <a:pt x="1426" y="4117"/>
                  </a:cubicBezTo>
                  <a:cubicBezTo>
                    <a:pt x="1552" y="3515"/>
                    <a:pt x="856" y="2882"/>
                    <a:pt x="666" y="2755"/>
                  </a:cubicBezTo>
                  <a:lnTo>
                    <a:pt x="1236" y="1869"/>
                  </a:lnTo>
                  <a:cubicBezTo>
                    <a:pt x="1369" y="1935"/>
                    <a:pt x="1843" y="2125"/>
                    <a:pt x="2278" y="2125"/>
                  </a:cubicBezTo>
                  <a:cubicBezTo>
                    <a:pt x="2465" y="2125"/>
                    <a:pt x="2645" y="2090"/>
                    <a:pt x="2788" y="1995"/>
                  </a:cubicBezTo>
                  <a:cubicBezTo>
                    <a:pt x="3263" y="1647"/>
                    <a:pt x="3231" y="697"/>
                    <a:pt x="3199" y="475"/>
                  </a:cubicBezTo>
                  <a:lnTo>
                    <a:pt x="4213" y="253"/>
                  </a:lnTo>
                  <a:close/>
                  <a:moveTo>
                    <a:pt x="4213" y="0"/>
                  </a:moveTo>
                  <a:lnTo>
                    <a:pt x="3073" y="253"/>
                  </a:lnTo>
                  <a:cubicBezTo>
                    <a:pt x="3009" y="285"/>
                    <a:pt x="2946" y="380"/>
                    <a:pt x="2946" y="443"/>
                  </a:cubicBezTo>
                  <a:cubicBezTo>
                    <a:pt x="2978" y="728"/>
                    <a:pt x="2978" y="1520"/>
                    <a:pt x="2629" y="1773"/>
                  </a:cubicBezTo>
                  <a:cubicBezTo>
                    <a:pt x="2528" y="1847"/>
                    <a:pt x="2396" y="1875"/>
                    <a:pt x="2252" y="1875"/>
                  </a:cubicBezTo>
                  <a:cubicBezTo>
                    <a:pt x="1899" y="1875"/>
                    <a:pt x="1479" y="1705"/>
                    <a:pt x="1299" y="1615"/>
                  </a:cubicBezTo>
                  <a:cubicBezTo>
                    <a:pt x="1274" y="1607"/>
                    <a:pt x="1248" y="1603"/>
                    <a:pt x="1223" y="1603"/>
                  </a:cubicBezTo>
                  <a:cubicBezTo>
                    <a:pt x="1155" y="1603"/>
                    <a:pt x="1092" y="1632"/>
                    <a:pt x="1046" y="1678"/>
                  </a:cubicBezTo>
                  <a:lnTo>
                    <a:pt x="444" y="2660"/>
                  </a:lnTo>
                  <a:cubicBezTo>
                    <a:pt x="381" y="2755"/>
                    <a:pt x="412" y="2850"/>
                    <a:pt x="476" y="2914"/>
                  </a:cubicBezTo>
                  <a:cubicBezTo>
                    <a:pt x="697" y="3072"/>
                    <a:pt x="1267" y="3642"/>
                    <a:pt x="1204" y="4054"/>
                  </a:cubicBezTo>
                  <a:cubicBezTo>
                    <a:pt x="1141" y="4465"/>
                    <a:pt x="412" y="4814"/>
                    <a:pt x="127" y="4909"/>
                  </a:cubicBezTo>
                  <a:cubicBezTo>
                    <a:pt x="64" y="4940"/>
                    <a:pt x="1" y="5035"/>
                    <a:pt x="1" y="5130"/>
                  </a:cubicBezTo>
                  <a:lnTo>
                    <a:pt x="254" y="6239"/>
                  </a:lnTo>
                  <a:cubicBezTo>
                    <a:pt x="280" y="6317"/>
                    <a:pt x="349" y="6374"/>
                    <a:pt x="426" y="6374"/>
                  </a:cubicBezTo>
                  <a:cubicBezTo>
                    <a:pt x="442" y="6374"/>
                    <a:pt x="459" y="6371"/>
                    <a:pt x="476" y="6365"/>
                  </a:cubicBezTo>
                  <a:cubicBezTo>
                    <a:pt x="542" y="6358"/>
                    <a:pt x="635" y="6353"/>
                    <a:pt x="742" y="6353"/>
                  </a:cubicBezTo>
                  <a:cubicBezTo>
                    <a:pt x="1097" y="6353"/>
                    <a:pt x="1604" y="6415"/>
                    <a:pt x="1774" y="6682"/>
                  </a:cubicBezTo>
                  <a:cubicBezTo>
                    <a:pt x="2027" y="7031"/>
                    <a:pt x="1742" y="7759"/>
                    <a:pt x="1647" y="8044"/>
                  </a:cubicBezTo>
                  <a:cubicBezTo>
                    <a:pt x="1584" y="8107"/>
                    <a:pt x="1616" y="8202"/>
                    <a:pt x="1711" y="8266"/>
                  </a:cubicBezTo>
                  <a:lnTo>
                    <a:pt x="2661" y="8867"/>
                  </a:lnTo>
                  <a:cubicBezTo>
                    <a:pt x="2697" y="8892"/>
                    <a:pt x="2733" y="8902"/>
                    <a:pt x="2768" y="8902"/>
                  </a:cubicBezTo>
                  <a:cubicBezTo>
                    <a:pt x="2824" y="8902"/>
                    <a:pt x="2875" y="8875"/>
                    <a:pt x="2914" y="8836"/>
                  </a:cubicBezTo>
                  <a:cubicBezTo>
                    <a:pt x="3061" y="8631"/>
                    <a:pt x="3559" y="8128"/>
                    <a:pt x="3958" y="8128"/>
                  </a:cubicBezTo>
                  <a:cubicBezTo>
                    <a:pt x="3991" y="8128"/>
                    <a:pt x="4023" y="8132"/>
                    <a:pt x="4054" y="8139"/>
                  </a:cubicBezTo>
                  <a:cubicBezTo>
                    <a:pt x="4498" y="8202"/>
                    <a:pt x="4814" y="8899"/>
                    <a:pt x="4909" y="9184"/>
                  </a:cubicBezTo>
                  <a:cubicBezTo>
                    <a:pt x="4941" y="9247"/>
                    <a:pt x="5004" y="9311"/>
                    <a:pt x="5099" y="9311"/>
                  </a:cubicBezTo>
                  <a:lnTo>
                    <a:pt x="5131" y="9311"/>
                  </a:lnTo>
                  <a:lnTo>
                    <a:pt x="6239" y="9057"/>
                  </a:lnTo>
                  <a:cubicBezTo>
                    <a:pt x="6303" y="9026"/>
                    <a:pt x="6334" y="8994"/>
                    <a:pt x="6334" y="8962"/>
                  </a:cubicBezTo>
                  <a:cubicBezTo>
                    <a:pt x="6366" y="8931"/>
                    <a:pt x="6366" y="8867"/>
                    <a:pt x="6366" y="8804"/>
                  </a:cubicBezTo>
                  <a:cubicBezTo>
                    <a:pt x="6334" y="8709"/>
                    <a:pt x="6239" y="8361"/>
                    <a:pt x="6271" y="8202"/>
                  </a:cubicBezTo>
                  <a:cubicBezTo>
                    <a:pt x="6303" y="7917"/>
                    <a:pt x="6461" y="7696"/>
                    <a:pt x="6683" y="7537"/>
                  </a:cubicBezTo>
                  <a:cubicBezTo>
                    <a:pt x="6791" y="7459"/>
                    <a:pt x="6938" y="7429"/>
                    <a:pt x="7098" y="7429"/>
                  </a:cubicBezTo>
                  <a:cubicBezTo>
                    <a:pt x="7454" y="7429"/>
                    <a:pt x="7870" y="7577"/>
                    <a:pt x="8045" y="7664"/>
                  </a:cubicBezTo>
                  <a:cubicBezTo>
                    <a:pt x="8067" y="7686"/>
                    <a:pt x="8093" y="7697"/>
                    <a:pt x="8121" y="7697"/>
                  </a:cubicBezTo>
                  <a:cubicBezTo>
                    <a:pt x="8171" y="7697"/>
                    <a:pt x="8225" y="7662"/>
                    <a:pt x="8266" y="7601"/>
                  </a:cubicBezTo>
                  <a:lnTo>
                    <a:pt x="8900" y="6651"/>
                  </a:lnTo>
                  <a:cubicBezTo>
                    <a:pt x="8931" y="6555"/>
                    <a:pt x="8900" y="6460"/>
                    <a:pt x="8836" y="6397"/>
                  </a:cubicBezTo>
                  <a:cubicBezTo>
                    <a:pt x="8615" y="6239"/>
                    <a:pt x="8045" y="5669"/>
                    <a:pt x="8140" y="5257"/>
                  </a:cubicBezTo>
                  <a:cubicBezTo>
                    <a:pt x="8203" y="4845"/>
                    <a:pt x="8900" y="4497"/>
                    <a:pt x="9185" y="4402"/>
                  </a:cubicBezTo>
                  <a:cubicBezTo>
                    <a:pt x="9280" y="4370"/>
                    <a:pt x="9311" y="4275"/>
                    <a:pt x="9311" y="4180"/>
                  </a:cubicBezTo>
                  <a:lnTo>
                    <a:pt x="9058" y="3072"/>
                  </a:lnTo>
                  <a:cubicBezTo>
                    <a:pt x="9032" y="2994"/>
                    <a:pt x="8963" y="2937"/>
                    <a:pt x="8886" y="2937"/>
                  </a:cubicBezTo>
                  <a:cubicBezTo>
                    <a:pt x="8870" y="2937"/>
                    <a:pt x="8853" y="2940"/>
                    <a:pt x="8836" y="2945"/>
                  </a:cubicBezTo>
                  <a:cubicBezTo>
                    <a:pt x="8770" y="2953"/>
                    <a:pt x="8679" y="2958"/>
                    <a:pt x="8574" y="2958"/>
                  </a:cubicBezTo>
                  <a:cubicBezTo>
                    <a:pt x="8226" y="2958"/>
                    <a:pt x="7733" y="2896"/>
                    <a:pt x="7538" y="2629"/>
                  </a:cubicBezTo>
                  <a:cubicBezTo>
                    <a:pt x="7380" y="2407"/>
                    <a:pt x="7316" y="2122"/>
                    <a:pt x="7348" y="1837"/>
                  </a:cubicBezTo>
                  <a:cubicBezTo>
                    <a:pt x="7380" y="1678"/>
                    <a:pt x="7601" y="1393"/>
                    <a:pt x="7665" y="1298"/>
                  </a:cubicBezTo>
                  <a:cubicBezTo>
                    <a:pt x="7696" y="1235"/>
                    <a:pt x="7696" y="1203"/>
                    <a:pt x="7696" y="1140"/>
                  </a:cubicBezTo>
                  <a:cubicBezTo>
                    <a:pt x="7696" y="1108"/>
                    <a:pt x="7665" y="1077"/>
                    <a:pt x="7601" y="1045"/>
                  </a:cubicBezTo>
                  <a:lnTo>
                    <a:pt x="6651" y="412"/>
                  </a:lnTo>
                  <a:cubicBezTo>
                    <a:pt x="6634" y="403"/>
                    <a:pt x="6613" y="399"/>
                    <a:pt x="6589" y="399"/>
                  </a:cubicBezTo>
                  <a:cubicBezTo>
                    <a:pt x="6524" y="399"/>
                    <a:pt x="6444" y="429"/>
                    <a:pt x="6398" y="475"/>
                  </a:cubicBezTo>
                  <a:cubicBezTo>
                    <a:pt x="6251" y="680"/>
                    <a:pt x="5753" y="1182"/>
                    <a:pt x="5354" y="1182"/>
                  </a:cubicBezTo>
                  <a:cubicBezTo>
                    <a:pt x="5321" y="1182"/>
                    <a:pt x="5289" y="1179"/>
                    <a:pt x="5258" y="1172"/>
                  </a:cubicBezTo>
                  <a:cubicBezTo>
                    <a:pt x="4846" y="1108"/>
                    <a:pt x="4498" y="380"/>
                    <a:pt x="4403" y="127"/>
                  </a:cubicBezTo>
                  <a:cubicBezTo>
                    <a:pt x="4371" y="32"/>
                    <a:pt x="4308" y="0"/>
                    <a:pt x="4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3"/>
            <p:cNvSpPr/>
            <p:nvPr/>
          </p:nvSpPr>
          <p:spPr>
            <a:xfrm>
              <a:off x="2553878" y="2454913"/>
              <a:ext cx="307787" cy="307144"/>
            </a:xfrm>
            <a:custGeom>
              <a:avLst/>
              <a:gdLst/>
              <a:ahLst/>
              <a:cxnLst/>
              <a:rect l="l" t="t" r="r" b="b"/>
              <a:pathLst>
                <a:path w="9090" h="9071" extrusionOk="0">
                  <a:moveTo>
                    <a:pt x="4524" y="3349"/>
                  </a:moveTo>
                  <a:cubicBezTo>
                    <a:pt x="4598" y="3349"/>
                    <a:pt x="4674" y="3356"/>
                    <a:pt x="4751" y="3370"/>
                  </a:cubicBezTo>
                  <a:cubicBezTo>
                    <a:pt x="5385" y="3465"/>
                    <a:pt x="5828" y="4099"/>
                    <a:pt x="5733" y="4732"/>
                  </a:cubicBezTo>
                  <a:cubicBezTo>
                    <a:pt x="5619" y="5333"/>
                    <a:pt x="5116" y="5727"/>
                    <a:pt x="4529" y="5727"/>
                  </a:cubicBezTo>
                  <a:cubicBezTo>
                    <a:pt x="4467" y="5727"/>
                    <a:pt x="4403" y="5723"/>
                    <a:pt x="4340" y="5714"/>
                  </a:cubicBezTo>
                  <a:cubicBezTo>
                    <a:pt x="3706" y="5587"/>
                    <a:pt x="3263" y="4985"/>
                    <a:pt x="3358" y="4320"/>
                  </a:cubicBezTo>
                  <a:cubicBezTo>
                    <a:pt x="3470" y="3760"/>
                    <a:pt x="3954" y="3349"/>
                    <a:pt x="4524" y="3349"/>
                  </a:cubicBezTo>
                  <a:close/>
                  <a:moveTo>
                    <a:pt x="4145" y="0"/>
                  </a:moveTo>
                  <a:cubicBezTo>
                    <a:pt x="4136" y="0"/>
                    <a:pt x="4127" y="4"/>
                    <a:pt x="4118" y="13"/>
                  </a:cubicBezTo>
                  <a:lnTo>
                    <a:pt x="3010" y="235"/>
                  </a:lnTo>
                  <a:cubicBezTo>
                    <a:pt x="2978" y="267"/>
                    <a:pt x="2946" y="298"/>
                    <a:pt x="2946" y="330"/>
                  </a:cubicBezTo>
                  <a:cubicBezTo>
                    <a:pt x="2946" y="330"/>
                    <a:pt x="3073" y="1407"/>
                    <a:pt x="2598" y="1755"/>
                  </a:cubicBezTo>
                  <a:cubicBezTo>
                    <a:pt x="2462" y="1849"/>
                    <a:pt x="2292" y="1883"/>
                    <a:pt x="2116" y="1883"/>
                  </a:cubicBezTo>
                  <a:cubicBezTo>
                    <a:pt x="1635" y="1883"/>
                    <a:pt x="1109" y="1629"/>
                    <a:pt x="1109" y="1629"/>
                  </a:cubicBezTo>
                  <a:cubicBezTo>
                    <a:pt x="1094" y="1613"/>
                    <a:pt x="1078" y="1605"/>
                    <a:pt x="1066" y="1605"/>
                  </a:cubicBezTo>
                  <a:cubicBezTo>
                    <a:pt x="1054" y="1605"/>
                    <a:pt x="1046" y="1613"/>
                    <a:pt x="1046" y="1629"/>
                  </a:cubicBezTo>
                  <a:lnTo>
                    <a:pt x="413" y="2610"/>
                  </a:lnTo>
                  <a:cubicBezTo>
                    <a:pt x="413" y="2610"/>
                    <a:pt x="413" y="2674"/>
                    <a:pt x="444" y="2674"/>
                  </a:cubicBezTo>
                  <a:cubicBezTo>
                    <a:pt x="444" y="2674"/>
                    <a:pt x="1299" y="3370"/>
                    <a:pt x="1204" y="3940"/>
                  </a:cubicBezTo>
                  <a:cubicBezTo>
                    <a:pt x="1109" y="4542"/>
                    <a:pt x="64" y="4890"/>
                    <a:pt x="64" y="4890"/>
                  </a:cubicBezTo>
                  <a:cubicBezTo>
                    <a:pt x="33" y="4890"/>
                    <a:pt x="1" y="4954"/>
                    <a:pt x="33" y="4985"/>
                  </a:cubicBezTo>
                  <a:lnTo>
                    <a:pt x="254" y="6094"/>
                  </a:lnTo>
                  <a:cubicBezTo>
                    <a:pt x="286" y="6126"/>
                    <a:pt x="318" y="6126"/>
                    <a:pt x="349" y="6126"/>
                  </a:cubicBezTo>
                  <a:cubicBezTo>
                    <a:pt x="349" y="6126"/>
                    <a:pt x="469" y="6111"/>
                    <a:pt x="641" y="6111"/>
                  </a:cubicBezTo>
                  <a:cubicBezTo>
                    <a:pt x="986" y="6111"/>
                    <a:pt x="1542" y="6168"/>
                    <a:pt x="1774" y="6506"/>
                  </a:cubicBezTo>
                  <a:cubicBezTo>
                    <a:pt x="2123" y="6981"/>
                    <a:pt x="1648" y="7962"/>
                    <a:pt x="1648" y="7962"/>
                  </a:cubicBezTo>
                  <a:cubicBezTo>
                    <a:pt x="1616" y="7994"/>
                    <a:pt x="1616" y="8026"/>
                    <a:pt x="1648" y="8057"/>
                  </a:cubicBezTo>
                  <a:lnTo>
                    <a:pt x="2629" y="8659"/>
                  </a:lnTo>
                  <a:cubicBezTo>
                    <a:pt x="2629" y="8659"/>
                    <a:pt x="2693" y="8659"/>
                    <a:pt x="2693" y="8627"/>
                  </a:cubicBezTo>
                  <a:cubicBezTo>
                    <a:pt x="2693" y="8627"/>
                    <a:pt x="3318" y="7860"/>
                    <a:pt x="3869" y="7860"/>
                  </a:cubicBezTo>
                  <a:cubicBezTo>
                    <a:pt x="3899" y="7860"/>
                    <a:pt x="3930" y="7862"/>
                    <a:pt x="3960" y="7867"/>
                  </a:cubicBezTo>
                  <a:cubicBezTo>
                    <a:pt x="4561" y="7994"/>
                    <a:pt x="4910" y="9007"/>
                    <a:pt x="4910" y="9007"/>
                  </a:cubicBezTo>
                  <a:cubicBezTo>
                    <a:pt x="4941" y="9039"/>
                    <a:pt x="4973" y="9071"/>
                    <a:pt x="5005" y="9071"/>
                  </a:cubicBezTo>
                  <a:lnTo>
                    <a:pt x="6113" y="8817"/>
                  </a:lnTo>
                  <a:cubicBezTo>
                    <a:pt x="6145" y="8817"/>
                    <a:pt x="6145" y="8786"/>
                    <a:pt x="6145" y="8754"/>
                  </a:cubicBezTo>
                  <a:cubicBezTo>
                    <a:pt x="6145" y="8754"/>
                    <a:pt x="5986" y="8311"/>
                    <a:pt x="6050" y="8057"/>
                  </a:cubicBezTo>
                  <a:cubicBezTo>
                    <a:pt x="6081" y="7772"/>
                    <a:pt x="6271" y="7487"/>
                    <a:pt x="6525" y="7297"/>
                  </a:cubicBezTo>
                  <a:cubicBezTo>
                    <a:pt x="6644" y="7218"/>
                    <a:pt x="6794" y="7188"/>
                    <a:pt x="6953" y="7188"/>
                  </a:cubicBezTo>
                  <a:cubicBezTo>
                    <a:pt x="7429" y="7188"/>
                    <a:pt x="7982" y="7456"/>
                    <a:pt x="7982" y="7456"/>
                  </a:cubicBezTo>
                  <a:cubicBezTo>
                    <a:pt x="8013" y="7456"/>
                    <a:pt x="8045" y="7456"/>
                    <a:pt x="8077" y="7424"/>
                  </a:cubicBezTo>
                  <a:lnTo>
                    <a:pt x="8678" y="6474"/>
                  </a:lnTo>
                  <a:cubicBezTo>
                    <a:pt x="8678" y="6442"/>
                    <a:pt x="8678" y="6411"/>
                    <a:pt x="8647" y="6379"/>
                  </a:cubicBezTo>
                  <a:cubicBezTo>
                    <a:pt x="8647" y="6379"/>
                    <a:pt x="7792" y="5682"/>
                    <a:pt x="7887" y="5112"/>
                  </a:cubicBezTo>
                  <a:cubicBezTo>
                    <a:pt x="8013" y="4542"/>
                    <a:pt x="9027" y="4162"/>
                    <a:pt x="9027" y="4162"/>
                  </a:cubicBezTo>
                  <a:cubicBezTo>
                    <a:pt x="9058" y="4162"/>
                    <a:pt x="9090" y="4130"/>
                    <a:pt x="9090" y="4099"/>
                  </a:cubicBezTo>
                  <a:lnTo>
                    <a:pt x="8837" y="2990"/>
                  </a:lnTo>
                  <a:cubicBezTo>
                    <a:pt x="8805" y="2959"/>
                    <a:pt x="8773" y="2927"/>
                    <a:pt x="8742" y="2927"/>
                  </a:cubicBezTo>
                  <a:cubicBezTo>
                    <a:pt x="8742" y="2927"/>
                    <a:pt x="8611" y="2942"/>
                    <a:pt x="8427" y="2942"/>
                  </a:cubicBezTo>
                  <a:cubicBezTo>
                    <a:pt x="8081" y="2942"/>
                    <a:pt x="7544" y="2888"/>
                    <a:pt x="7317" y="2579"/>
                  </a:cubicBezTo>
                  <a:cubicBezTo>
                    <a:pt x="7126" y="2325"/>
                    <a:pt x="7063" y="2009"/>
                    <a:pt x="7126" y="1692"/>
                  </a:cubicBezTo>
                  <a:cubicBezTo>
                    <a:pt x="7190" y="1470"/>
                    <a:pt x="7443" y="1090"/>
                    <a:pt x="7443" y="1090"/>
                  </a:cubicBezTo>
                  <a:cubicBezTo>
                    <a:pt x="7475" y="1059"/>
                    <a:pt x="7475" y="1027"/>
                    <a:pt x="7443" y="1027"/>
                  </a:cubicBezTo>
                  <a:lnTo>
                    <a:pt x="6493" y="394"/>
                  </a:lnTo>
                  <a:cubicBezTo>
                    <a:pt x="6461" y="394"/>
                    <a:pt x="6430" y="394"/>
                    <a:pt x="6398" y="425"/>
                  </a:cubicBezTo>
                  <a:cubicBezTo>
                    <a:pt x="6398" y="425"/>
                    <a:pt x="5773" y="1193"/>
                    <a:pt x="5222" y="1193"/>
                  </a:cubicBezTo>
                  <a:cubicBezTo>
                    <a:pt x="5192" y="1193"/>
                    <a:pt x="5161" y="1190"/>
                    <a:pt x="5131" y="1185"/>
                  </a:cubicBezTo>
                  <a:cubicBezTo>
                    <a:pt x="4561" y="1090"/>
                    <a:pt x="4181" y="45"/>
                    <a:pt x="4181" y="45"/>
                  </a:cubicBezTo>
                  <a:cubicBezTo>
                    <a:pt x="4181" y="23"/>
                    <a:pt x="4165" y="0"/>
                    <a:pt x="414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3"/>
            <p:cNvSpPr/>
            <p:nvPr/>
          </p:nvSpPr>
          <p:spPr>
            <a:xfrm>
              <a:off x="2583750" y="3076200"/>
              <a:ext cx="1871401" cy="1331885"/>
            </a:xfrm>
            <a:custGeom>
              <a:avLst/>
              <a:gdLst/>
              <a:ahLst/>
              <a:cxnLst/>
              <a:rect l="l" t="t" r="r" b="b"/>
              <a:pathLst>
                <a:path w="44116" h="31068" extrusionOk="0">
                  <a:moveTo>
                    <a:pt x="41392" y="222"/>
                  </a:moveTo>
                  <a:cubicBezTo>
                    <a:pt x="42057" y="222"/>
                    <a:pt x="42690" y="476"/>
                    <a:pt x="43165" y="951"/>
                  </a:cubicBezTo>
                  <a:cubicBezTo>
                    <a:pt x="43640" y="1458"/>
                    <a:pt x="43894" y="2091"/>
                    <a:pt x="43894" y="2756"/>
                  </a:cubicBezTo>
                  <a:lnTo>
                    <a:pt x="43799" y="28851"/>
                  </a:lnTo>
                  <a:cubicBezTo>
                    <a:pt x="43799" y="29389"/>
                    <a:pt x="43640" y="29928"/>
                    <a:pt x="43292" y="30371"/>
                  </a:cubicBezTo>
                  <a:cubicBezTo>
                    <a:pt x="42849" y="30688"/>
                    <a:pt x="42342" y="30878"/>
                    <a:pt x="41804" y="30878"/>
                  </a:cubicBezTo>
                  <a:lnTo>
                    <a:pt x="2724" y="30878"/>
                  </a:lnTo>
                  <a:cubicBezTo>
                    <a:pt x="2059" y="30878"/>
                    <a:pt x="1426" y="30593"/>
                    <a:pt x="951" y="30118"/>
                  </a:cubicBezTo>
                  <a:cubicBezTo>
                    <a:pt x="476" y="29643"/>
                    <a:pt x="222" y="29009"/>
                    <a:pt x="222" y="28344"/>
                  </a:cubicBezTo>
                  <a:lnTo>
                    <a:pt x="317" y="2249"/>
                  </a:lnTo>
                  <a:cubicBezTo>
                    <a:pt x="317" y="1711"/>
                    <a:pt x="476" y="1172"/>
                    <a:pt x="792" y="729"/>
                  </a:cubicBezTo>
                  <a:cubicBezTo>
                    <a:pt x="1236" y="412"/>
                    <a:pt x="1774" y="222"/>
                    <a:pt x="2312" y="222"/>
                  </a:cubicBezTo>
                  <a:close/>
                  <a:moveTo>
                    <a:pt x="2312" y="1"/>
                  </a:moveTo>
                  <a:cubicBezTo>
                    <a:pt x="1711" y="1"/>
                    <a:pt x="1109" y="222"/>
                    <a:pt x="666" y="571"/>
                  </a:cubicBezTo>
                  <a:cubicBezTo>
                    <a:pt x="317" y="1046"/>
                    <a:pt x="96" y="1616"/>
                    <a:pt x="96" y="2249"/>
                  </a:cubicBezTo>
                  <a:lnTo>
                    <a:pt x="1" y="28344"/>
                  </a:lnTo>
                  <a:cubicBezTo>
                    <a:pt x="1" y="29865"/>
                    <a:pt x="1236" y="31068"/>
                    <a:pt x="2724" y="31068"/>
                  </a:cubicBezTo>
                  <a:lnTo>
                    <a:pt x="41804" y="31068"/>
                  </a:lnTo>
                  <a:cubicBezTo>
                    <a:pt x="42437" y="31068"/>
                    <a:pt x="43007" y="30878"/>
                    <a:pt x="43450" y="30498"/>
                  </a:cubicBezTo>
                  <a:cubicBezTo>
                    <a:pt x="43799" y="30055"/>
                    <a:pt x="44021" y="29484"/>
                    <a:pt x="44021" y="28851"/>
                  </a:cubicBezTo>
                  <a:lnTo>
                    <a:pt x="44116" y="2756"/>
                  </a:lnTo>
                  <a:cubicBezTo>
                    <a:pt x="44116" y="1236"/>
                    <a:pt x="42880" y="1"/>
                    <a:pt x="4139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6" name="Google Shape;2116;p23"/>
          <p:cNvSpPr txBox="1"/>
          <p:nvPr/>
        </p:nvSpPr>
        <p:spPr>
          <a:xfrm>
            <a:off x="2499138" y="411475"/>
            <a:ext cx="41304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17" name="Google Shape;2117;p23"/>
          <p:cNvSpPr txBox="1"/>
          <p:nvPr/>
        </p:nvSpPr>
        <p:spPr>
          <a:xfrm>
            <a:off x="686911" y="1376200"/>
            <a:ext cx="16062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18" name="Google Shape;2118;p23"/>
          <p:cNvSpPr txBox="1"/>
          <p:nvPr/>
        </p:nvSpPr>
        <p:spPr>
          <a:xfrm>
            <a:off x="685790" y="1639760"/>
            <a:ext cx="16062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19" name="Google Shape;2119;p23"/>
          <p:cNvSpPr txBox="1"/>
          <p:nvPr/>
        </p:nvSpPr>
        <p:spPr>
          <a:xfrm>
            <a:off x="686909" y="2792772"/>
            <a:ext cx="16062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0" name="Google Shape;2120;p23"/>
          <p:cNvSpPr txBox="1"/>
          <p:nvPr/>
        </p:nvSpPr>
        <p:spPr>
          <a:xfrm>
            <a:off x="685763" y="3033804"/>
            <a:ext cx="16062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1" name="Google Shape;2121;p23"/>
          <p:cNvSpPr txBox="1"/>
          <p:nvPr/>
        </p:nvSpPr>
        <p:spPr>
          <a:xfrm>
            <a:off x="686909" y="4167145"/>
            <a:ext cx="16062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2" name="Google Shape;2122;p23"/>
          <p:cNvSpPr txBox="1"/>
          <p:nvPr/>
        </p:nvSpPr>
        <p:spPr>
          <a:xfrm>
            <a:off x="686897" y="4408176"/>
            <a:ext cx="16062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3" name="Google Shape;2123;p23"/>
          <p:cNvSpPr txBox="1"/>
          <p:nvPr/>
        </p:nvSpPr>
        <p:spPr>
          <a:xfrm>
            <a:off x="6832397" y="1376200"/>
            <a:ext cx="16074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4" name="Google Shape;2124;p23"/>
          <p:cNvSpPr txBox="1"/>
          <p:nvPr/>
        </p:nvSpPr>
        <p:spPr>
          <a:xfrm>
            <a:off x="6831263" y="1639757"/>
            <a:ext cx="16074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5" name="Google Shape;2125;p23"/>
          <p:cNvSpPr txBox="1"/>
          <p:nvPr/>
        </p:nvSpPr>
        <p:spPr>
          <a:xfrm>
            <a:off x="6832339" y="2801700"/>
            <a:ext cx="16098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6" name="Google Shape;2126;p23"/>
          <p:cNvSpPr txBox="1"/>
          <p:nvPr/>
        </p:nvSpPr>
        <p:spPr>
          <a:xfrm>
            <a:off x="6831200" y="3046128"/>
            <a:ext cx="16098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7" name="Google Shape;2127;p23"/>
          <p:cNvSpPr txBox="1"/>
          <p:nvPr/>
        </p:nvSpPr>
        <p:spPr>
          <a:xfrm>
            <a:off x="6832363" y="4167150"/>
            <a:ext cx="16086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28" name="Google Shape;2128;p23"/>
          <p:cNvSpPr txBox="1"/>
          <p:nvPr/>
        </p:nvSpPr>
        <p:spPr>
          <a:xfrm>
            <a:off x="6831225" y="4408179"/>
            <a:ext cx="16086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it’s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3" name="Google Shape;2133;p24"/>
          <p:cNvGrpSpPr/>
          <p:nvPr/>
        </p:nvGrpSpPr>
        <p:grpSpPr>
          <a:xfrm>
            <a:off x="2411670" y="1117872"/>
            <a:ext cx="4300222" cy="3519733"/>
            <a:chOff x="2239600" y="1703550"/>
            <a:chExt cx="3097250" cy="2535100"/>
          </a:xfrm>
        </p:grpSpPr>
        <p:sp>
          <p:nvSpPr>
            <p:cNvPr id="2134" name="Google Shape;2134;p24"/>
            <p:cNvSpPr/>
            <p:nvPr/>
          </p:nvSpPr>
          <p:spPr>
            <a:xfrm>
              <a:off x="4978975" y="2925950"/>
              <a:ext cx="357875" cy="59425"/>
            </a:xfrm>
            <a:custGeom>
              <a:avLst/>
              <a:gdLst/>
              <a:ahLst/>
              <a:cxnLst/>
              <a:rect l="l" t="t" r="r" b="b"/>
              <a:pathLst>
                <a:path w="14315" h="2377" extrusionOk="0">
                  <a:moveTo>
                    <a:pt x="1172" y="1"/>
                  </a:moveTo>
                  <a:cubicBezTo>
                    <a:pt x="507" y="1"/>
                    <a:pt x="0" y="539"/>
                    <a:pt x="0" y="1173"/>
                  </a:cubicBezTo>
                  <a:cubicBezTo>
                    <a:pt x="0" y="1838"/>
                    <a:pt x="507" y="2376"/>
                    <a:pt x="1172" y="2376"/>
                  </a:cubicBezTo>
                  <a:cubicBezTo>
                    <a:pt x="1806" y="2376"/>
                    <a:pt x="2281" y="1901"/>
                    <a:pt x="2344" y="1268"/>
                  </a:cubicBezTo>
                  <a:lnTo>
                    <a:pt x="11971" y="1268"/>
                  </a:lnTo>
                  <a:cubicBezTo>
                    <a:pt x="12003" y="1901"/>
                    <a:pt x="12510" y="2376"/>
                    <a:pt x="13143" y="2376"/>
                  </a:cubicBezTo>
                  <a:cubicBezTo>
                    <a:pt x="13808" y="2376"/>
                    <a:pt x="14315" y="1838"/>
                    <a:pt x="14315" y="1173"/>
                  </a:cubicBezTo>
                  <a:cubicBezTo>
                    <a:pt x="14315" y="539"/>
                    <a:pt x="13808" y="1"/>
                    <a:pt x="13143" y="1"/>
                  </a:cubicBezTo>
                  <a:cubicBezTo>
                    <a:pt x="12541" y="1"/>
                    <a:pt x="12035" y="476"/>
                    <a:pt x="11971" y="1078"/>
                  </a:cubicBezTo>
                  <a:lnTo>
                    <a:pt x="8488" y="1046"/>
                  </a:lnTo>
                  <a:lnTo>
                    <a:pt x="2344" y="1046"/>
                  </a:lnTo>
                  <a:cubicBezTo>
                    <a:pt x="2281" y="444"/>
                    <a:pt x="1774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4"/>
            <p:cNvSpPr/>
            <p:nvPr/>
          </p:nvSpPr>
          <p:spPr>
            <a:xfrm>
              <a:off x="4548275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8614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36" y="2376"/>
                    <a:pt x="31543" y="1838"/>
                    <a:pt x="31543" y="1204"/>
                  </a:cubicBezTo>
                  <a:cubicBezTo>
                    <a:pt x="31543" y="539"/>
                    <a:pt x="31036" y="1"/>
                    <a:pt x="30371" y="1"/>
                  </a:cubicBezTo>
                  <a:cubicBezTo>
                    <a:pt x="29769" y="1"/>
                    <a:pt x="29263" y="476"/>
                    <a:pt x="29199" y="1078"/>
                  </a:cubicBezTo>
                  <a:lnTo>
                    <a:pt x="8519" y="1046"/>
                  </a:lnTo>
                  <a:lnTo>
                    <a:pt x="2344" y="1046"/>
                  </a:lnTo>
                  <a:cubicBezTo>
                    <a:pt x="2281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4"/>
            <p:cNvSpPr/>
            <p:nvPr/>
          </p:nvSpPr>
          <p:spPr>
            <a:xfrm>
              <a:off x="4548275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36" y="2344"/>
                    <a:pt x="31543" y="1837"/>
                    <a:pt x="31543" y="1172"/>
                  </a:cubicBezTo>
                  <a:cubicBezTo>
                    <a:pt x="31543" y="507"/>
                    <a:pt x="31036" y="0"/>
                    <a:pt x="30371" y="0"/>
                  </a:cubicBezTo>
                  <a:cubicBezTo>
                    <a:pt x="29769" y="0"/>
                    <a:pt x="29263" y="475"/>
                    <a:pt x="29199" y="1045"/>
                  </a:cubicBezTo>
                  <a:lnTo>
                    <a:pt x="2344" y="1045"/>
                  </a:lnTo>
                  <a:cubicBezTo>
                    <a:pt x="2281" y="444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4"/>
            <p:cNvSpPr/>
            <p:nvPr/>
          </p:nvSpPr>
          <p:spPr>
            <a:xfrm>
              <a:off x="4548275" y="2925950"/>
              <a:ext cx="358675" cy="59425"/>
            </a:xfrm>
            <a:custGeom>
              <a:avLst/>
              <a:gdLst/>
              <a:ahLst/>
              <a:cxnLst/>
              <a:rect l="l" t="t" r="r" b="b"/>
              <a:pathLst>
                <a:path w="14347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68"/>
                  </a:cubicBezTo>
                  <a:lnTo>
                    <a:pt x="11971" y="1268"/>
                  </a:lnTo>
                  <a:cubicBezTo>
                    <a:pt x="12035" y="1901"/>
                    <a:pt x="12541" y="2376"/>
                    <a:pt x="13143" y="2376"/>
                  </a:cubicBezTo>
                  <a:cubicBezTo>
                    <a:pt x="13808" y="2376"/>
                    <a:pt x="14347" y="1838"/>
                    <a:pt x="14347" y="1173"/>
                  </a:cubicBezTo>
                  <a:cubicBezTo>
                    <a:pt x="14347" y="539"/>
                    <a:pt x="13808" y="1"/>
                    <a:pt x="13143" y="1"/>
                  </a:cubicBezTo>
                  <a:cubicBezTo>
                    <a:pt x="12541" y="1"/>
                    <a:pt x="12066" y="444"/>
                    <a:pt x="11971" y="1046"/>
                  </a:cubicBezTo>
                  <a:lnTo>
                    <a:pt x="5828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4"/>
            <p:cNvSpPr/>
            <p:nvPr/>
          </p:nvSpPr>
          <p:spPr>
            <a:xfrm>
              <a:off x="4548275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22929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04" y="2376"/>
                    <a:pt x="31543" y="1838"/>
                    <a:pt x="31543" y="1204"/>
                  </a:cubicBezTo>
                  <a:cubicBezTo>
                    <a:pt x="31543" y="539"/>
                    <a:pt x="31004" y="1"/>
                    <a:pt x="30371" y="1"/>
                  </a:cubicBezTo>
                  <a:cubicBezTo>
                    <a:pt x="29769" y="1"/>
                    <a:pt x="29263" y="476"/>
                    <a:pt x="29199" y="1046"/>
                  </a:cubicBezTo>
                  <a:lnTo>
                    <a:pt x="23024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4"/>
            <p:cNvSpPr/>
            <p:nvPr/>
          </p:nvSpPr>
          <p:spPr>
            <a:xfrm>
              <a:off x="4548275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04" y="2344"/>
                    <a:pt x="31543" y="1837"/>
                    <a:pt x="31543" y="1172"/>
                  </a:cubicBezTo>
                  <a:cubicBezTo>
                    <a:pt x="31543" y="507"/>
                    <a:pt x="31004" y="0"/>
                    <a:pt x="30371" y="0"/>
                  </a:cubicBezTo>
                  <a:cubicBezTo>
                    <a:pt x="29769" y="0"/>
                    <a:pt x="29263" y="444"/>
                    <a:pt x="29199" y="1045"/>
                  </a:cubicBezTo>
                  <a:lnTo>
                    <a:pt x="2344" y="1045"/>
                  </a:lnTo>
                  <a:cubicBezTo>
                    <a:pt x="2312" y="475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4"/>
            <p:cNvSpPr/>
            <p:nvPr/>
          </p:nvSpPr>
          <p:spPr>
            <a:xfrm>
              <a:off x="2239600" y="2925950"/>
              <a:ext cx="358675" cy="59425"/>
            </a:xfrm>
            <a:custGeom>
              <a:avLst/>
              <a:gdLst/>
              <a:ahLst/>
              <a:cxnLst/>
              <a:rect l="l" t="t" r="r" b="b"/>
              <a:pathLst>
                <a:path w="14347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68"/>
                  </a:cubicBezTo>
                  <a:lnTo>
                    <a:pt x="11971" y="1268"/>
                  </a:lnTo>
                  <a:cubicBezTo>
                    <a:pt x="12035" y="1901"/>
                    <a:pt x="12541" y="2376"/>
                    <a:pt x="13143" y="2376"/>
                  </a:cubicBezTo>
                  <a:cubicBezTo>
                    <a:pt x="13808" y="2376"/>
                    <a:pt x="14346" y="1838"/>
                    <a:pt x="14346" y="1173"/>
                  </a:cubicBezTo>
                  <a:cubicBezTo>
                    <a:pt x="14346" y="539"/>
                    <a:pt x="13808" y="1"/>
                    <a:pt x="13143" y="1"/>
                  </a:cubicBezTo>
                  <a:cubicBezTo>
                    <a:pt x="12541" y="1"/>
                    <a:pt x="12035" y="444"/>
                    <a:pt x="11971" y="1046"/>
                  </a:cubicBezTo>
                  <a:lnTo>
                    <a:pt x="5828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4"/>
            <p:cNvSpPr/>
            <p:nvPr/>
          </p:nvSpPr>
          <p:spPr>
            <a:xfrm>
              <a:off x="2239600" y="3676500"/>
              <a:ext cx="788575" cy="59425"/>
            </a:xfrm>
            <a:custGeom>
              <a:avLst/>
              <a:gdLst/>
              <a:ahLst/>
              <a:cxnLst/>
              <a:rect l="l" t="t" r="r" b="b"/>
              <a:pathLst>
                <a:path w="31543" h="2377" extrusionOk="0">
                  <a:moveTo>
                    <a:pt x="1172" y="1"/>
                  </a:moveTo>
                  <a:cubicBezTo>
                    <a:pt x="539" y="1"/>
                    <a:pt x="0" y="539"/>
                    <a:pt x="0" y="1204"/>
                  </a:cubicBezTo>
                  <a:cubicBezTo>
                    <a:pt x="0" y="1838"/>
                    <a:pt x="539" y="2376"/>
                    <a:pt x="1172" y="2376"/>
                  </a:cubicBezTo>
                  <a:cubicBezTo>
                    <a:pt x="1806" y="2376"/>
                    <a:pt x="2312" y="1901"/>
                    <a:pt x="2344" y="1299"/>
                  </a:cubicBezTo>
                  <a:lnTo>
                    <a:pt x="22929" y="1268"/>
                  </a:lnTo>
                  <a:lnTo>
                    <a:pt x="29199" y="1299"/>
                  </a:lnTo>
                  <a:cubicBezTo>
                    <a:pt x="29231" y="1901"/>
                    <a:pt x="29738" y="2376"/>
                    <a:pt x="30371" y="2376"/>
                  </a:cubicBezTo>
                  <a:cubicBezTo>
                    <a:pt x="31036" y="2376"/>
                    <a:pt x="31543" y="1838"/>
                    <a:pt x="31543" y="1204"/>
                  </a:cubicBezTo>
                  <a:cubicBezTo>
                    <a:pt x="31543" y="539"/>
                    <a:pt x="31004" y="1"/>
                    <a:pt x="30371" y="1"/>
                  </a:cubicBezTo>
                  <a:cubicBezTo>
                    <a:pt x="29769" y="1"/>
                    <a:pt x="29263" y="476"/>
                    <a:pt x="29199" y="1046"/>
                  </a:cubicBezTo>
                  <a:lnTo>
                    <a:pt x="23024" y="1046"/>
                  </a:lnTo>
                  <a:lnTo>
                    <a:pt x="2344" y="1078"/>
                  </a:lnTo>
                  <a:cubicBezTo>
                    <a:pt x="2312" y="476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4"/>
            <p:cNvSpPr/>
            <p:nvPr/>
          </p:nvSpPr>
          <p:spPr>
            <a:xfrm>
              <a:off x="2239600" y="2203125"/>
              <a:ext cx="788575" cy="58600"/>
            </a:xfrm>
            <a:custGeom>
              <a:avLst/>
              <a:gdLst/>
              <a:ahLst/>
              <a:cxnLst/>
              <a:rect l="l" t="t" r="r" b="b"/>
              <a:pathLst>
                <a:path w="31543" h="2344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37"/>
                    <a:pt x="539" y="2344"/>
                    <a:pt x="1172" y="2344"/>
                  </a:cubicBezTo>
                  <a:cubicBezTo>
                    <a:pt x="1806" y="2344"/>
                    <a:pt x="2312" y="1869"/>
                    <a:pt x="2344" y="1267"/>
                  </a:cubicBezTo>
                  <a:lnTo>
                    <a:pt x="29199" y="1267"/>
                  </a:lnTo>
                  <a:cubicBezTo>
                    <a:pt x="29231" y="1869"/>
                    <a:pt x="29738" y="2344"/>
                    <a:pt x="30371" y="2344"/>
                  </a:cubicBezTo>
                  <a:cubicBezTo>
                    <a:pt x="31036" y="2344"/>
                    <a:pt x="31543" y="1837"/>
                    <a:pt x="31543" y="1172"/>
                  </a:cubicBezTo>
                  <a:cubicBezTo>
                    <a:pt x="31543" y="507"/>
                    <a:pt x="31004" y="0"/>
                    <a:pt x="30371" y="0"/>
                  </a:cubicBezTo>
                  <a:cubicBezTo>
                    <a:pt x="29769" y="0"/>
                    <a:pt x="29263" y="444"/>
                    <a:pt x="29199" y="1045"/>
                  </a:cubicBezTo>
                  <a:lnTo>
                    <a:pt x="2344" y="1045"/>
                  </a:lnTo>
                  <a:cubicBezTo>
                    <a:pt x="2312" y="475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724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4"/>
            <p:cNvSpPr/>
            <p:nvPr/>
          </p:nvSpPr>
          <p:spPr>
            <a:xfrm>
              <a:off x="3771600" y="170355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1" y="507"/>
                  </a:moveTo>
                  <a:lnTo>
                    <a:pt x="36831" y="11021"/>
                  </a:lnTo>
                  <a:lnTo>
                    <a:pt x="36831" y="32017"/>
                  </a:lnTo>
                  <a:lnTo>
                    <a:pt x="18621" y="42531"/>
                  </a:lnTo>
                  <a:lnTo>
                    <a:pt x="412" y="32017"/>
                  </a:lnTo>
                  <a:lnTo>
                    <a:pt x="412" y="11021"/>
                  </a:lnTo>
                  <a:lnTo>
                    <a:pt x="18621" y="507"/>
                  </a:lnTo>
                  <a:close/>
                  <a:moveTo>
                    <a:pt x="18621" y="0"/>
                  </a:moveTo>
                  <a:lnTo>
                    <a:pt x="0" y="10768"/>
                  </a:lnTo>
                  <a:lnTo>
                    <a:pt x="0" y="32271"/>
                  </a:lnTo>
                  <a:lnTo>
                    <a:pt x="18621" y="43038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2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4"/>
            <p:cNvSpPr/>
            <p:nvPr/>
          </p:nvSpPr>
          <p:spPr>
            <a:xfrm>
              <a:off x="4192000" y="243430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2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22" y="42532"/>
                  </a:lnTo>
                  <a:lnTo>
                    <a:pt x="412" y="32018"/>
                  </a:lnTo>
                  <a:lnTo>
                    <a:pt x="412" y="10990"/>
                  </a:lnTo>
                  <a:lnTo>
                    <a:pt x="18622" y="476"/>
                  </a:lnTo>
                  <a:close/>
                  <a:moveTo>
                    <a:pt x="18622" y="0"/>
                  </a:moveTo>
                  <a:lnTo>
                    <a:pt x="0" y="10736"/>
                  </a:lnTo>
                  <a:lnTo>
                    <a:pt x="0" y="32271"/>
                  </a:lnTo>
                  <a:lnTo>
                    <a:pt x="18622" y="43039"/>
                  </a:lnTo>
                  <a:lnTo>
                    <a:pt x="37180" y="32334"/>
                  </a:lnTo>
                  <a:lnTo>
                    <a:pt x="37275" y="32271"/>
                  </a:lnTo>
                  <a:lnTo>
                    <a:pt x="37275" y="10736"/>
                  </a:lnTo>
                  <a:lnTo>
                    <a:pt x="1862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4"/>
            <p:cNvSpPr/>
            <p:nvPr/>
          </p:nvSpPr>
          <p:spPr>
            <a:xfrm>
              <a:off x="3771600" y="3162675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21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21" y="42532"/>
                  </a:lnTo>
                  <a:lnTo>
                    <a:pt x="412" y="32018"/>
                  </a:lnTo>
                  <a:lnTo>
                    <a:pt x="412" y="10990"/>
                  </a:lnTo>
                  <a:lnTo>
                    <a:pt x="18621" y="476"/>
                  </a:lnTo>
                  <a:close/>
                  <a:moveTo>
                    <a:pt x="18621" y="1"/>
                  </a:moveTo>
                  <a:lnTo>
                    <a:pt x="95" y="10705"/>
                  </a:lnTo>
                  <a:lnTo>
                    <a:pt x="0" y="10768"/>
                  </a:lnTo>
                  <a:lnTo>
                    <a:pt x="0" y="32271"/>
                  </a:lnTo>
                  <a:lnTo>
                    <a:pt x="18621" y="43039"/>
                  </a:lnTo>
                  <a:lnTo>
                    <a:pt x="37148" y="32335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2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4"/>
            <p:cNvSpPr/>
            <p:nvPr/>
          </p:nvSpPr>
          <p:spPr>
            <a:xfrm>
              <a:off x="3829375" y="1770825"/>
              <a:ext cx="815525" cy="941400"/>
            </a:xfrm>
            <a:custGeom>
              <a:avLst/>
              <a:gdLst/>
              <a:ahLst/>
              <a:cxnLst/>
              <a:rect l="l" t="t" r="r" b="b"/>
              <a:pathLst>
                <a:path w="32621" h="37656" extrusionOk="0">
                  <a:moveTo>
                    <a:pt x="16310" y="1"/>
                  </a:moveTo>
                  <a:lnTo>
                    <a:pt x="1" y="9407"/>
                  </a:lnTo>
                  <a:lnTo>
                    <a:pt x="1" y="28250"/>
                  </a:lnTo>
                  <a:lnTo>
                    <a:pt x="16310" y="37655"/>
                  </a:lnTo>
                  <a:lnTo>
                    <a:pt x="32620" y="28250"/>
                  </a:lnTo>
                  <a:lnTo>
                    <a:pt x="32620" y="9407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4"/>
            <p:cNvSpPr/>
            <p:nvPr/>
          </p:nvSpPr>
          <p:spPr>
            <a:xfrm>
              <a:off x="3854725" y="1800125"/>
              <a:ext cx="764825" cy="882800"/>
            </a:xfrm>
            <a:custGeom>
              <a:avLst/>
              <a:gdLst/>
              <a:ahLst/>
              <a:cxnLst/>
              <a:rect l="l" t="t" r="r" b="b"/>
              <a:pathLst>
                <a:path w="30593" h="35312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12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4"/>
            <p:cNvSpPr/>
            <p:nvPr/>
          </p:nvSpPr>
          <p:spPr>
            <a:xfrm>
              <a:off x="4241875" y="2054275"/>
              <a:ext cx="182925" cy="182900"/>
            </a:xfrm>
            <a:custGeom>
              <a:avLst/>
              <a:gdLst/>
              <a:ahLst/>
              <a:cxnLst/>
              <a:rect l="l" t="t" r="r" b="b"/>
              <a:pathLst>
                <a:path w="7317" h="7316" extrusionOk="0">
                  <a:moveTo>
                    <a:pt x="0" y="0"/>
                  </a:moveTo>
                  <a:lnTo>
                    <a:pt x="0" y="7316"/>
                  </a:lnTo>
                  <a:lnTo>
                    <a:pt x="7316" y="7316"/>
                  </a:lnTo>
                  <a:lnTo>
                    <a:pt x="7316" y="6588"/>
                  </a:lnTo>
                  <a:cubicBezTo>
                    <a:pt x="7316" y="2946"/>
                    <a:pt x="4371" y="0"/>
                    <a:pt x="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4"/>
            <p:cNvSpPr/>
            <p:nvPr/>
          </p:nvSpPr>
          <p:spPr>
            <a:xfrm>
              <a:off x="4260075" y="2071700"/>
              <a:ext cx="146500" cy="147275"/>
            </a:xfrm>
            <a:custGeom>
              <a:avLst/>
              <a:gdLst/>
              <a:ahLst/>
              <a:cxnLst/>
              <a:rect l="l" t="t" r="r" b="b"/>
              <a:pathLst>
                <a:path w="5860" h="5891" extrusionOk="0">
                  <a:moveTo>
                    <a:pt x="1" y="0"/>
                  </a:moveTo>
                  <a:lnTo>
                    <a:pt x="1" y="5891"/>
                  </a:lnTo>
                  <a:lnTo>
                    <a:pt x="5860" y="5891"/>
                  </a:lnTo>
                  <a:cubicBezTo>
                    <a:pt x="5860" y="2629"/>
                    <a:pt x="3231" y="0"/>
                    <a:pt x="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4"/>
            <p:cNvSpPr/>
            <p:nvPr/>
          </p:nvSpPr>
          <p:spPr>
            <a:xfrm>
              <a:off x="4049475" y="2053475"/>
              <a:ext cx="375325" cy="376100"/>
            </a:xfrm>
            <a:custGeom>
              <a:avLst/>
              <a:gdLst/>
              <a:ahLst/>
              <a:cxnLst/>
              <a:rect l="l" t="t" r="r" b="b"/>
              <a:pathLst>
                <a:path w="15013" h="15044" extrusionOk="0">
                  <a:moveTo>
                    <a:pt x="7506" y="1"/>
                  </a:moveTo>
                  <a:cubicBezTo>
                    <a:pt x="3358" y="1"/>
                    <a:pt x="1" y="3389"/>
                    <a:pt x="1" y="7506"/>
                  </a:cubicBezTo>
                  <a:cubicBezTo>
                    <a:pt x="1" y="11655"/>
                    <a:pt x="3358" y="15043"/>
                    <a:pt x="7506" y="15043"/>
                  </a:cubicBezTo>
                  <a:cubicBezTo>
                    <a:pt x="11655" y="15043"/>
                    <a:pt x="15012" y="11655"/>
                    <a:pt x="15012" y="7506"/>
                  </a:cubicBezTo>
                  <a:lnTo>
                    <a:pt x="15012" y="6810"/>
                  </a:lnTo>
                  <a:lnTo>
                    <a:pt x="8235" y="6810"/>
                  </a:lnTo>
                  <a:lnTo>
                    <a:pt x="82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4"/>
            <p:cNvSpPr/>
            <p:nvPr/>
          </p:nvSpPr>
          <p:spPr>
            <a:xfrm>
              <a:off x="4067700" y="2071700"/>
              <a:ext cx="338875" cy="339675"/>
            </a:xfrm>
            <a:custGeom>
              <a:avLst/>
              <a:gdLst/>
              <a:ahLst/>
              <a:cxnLst/>
              <a:rect l="l" t="t" r="r" b="b"/>
              <a:pathLst>
                <a:path w="13555" h="13587" extrusionOk="0">
                  <a:moveTo>
                    <a:pt x="6777" y="0"/>
                  </a:moveTo>
                  <a:cubicBezTo>
                    <a:pt x="3041" y="0"/>
                    <a:pt x="0" y="3040"/>
                    <a:pt x="0" y="6809"/>
                  </a:cubicBezTo>
                  <a:cubicBezTo>
                    <a:pt x="0" y="10546"/>
                    <a:pt x="3041" y="13586"/>
                    <a:pt x="6777" y="13586"/>
                  </a:cubicBezTo>
                  <a:cubicBezTo>
                    <a:pt x="10514" y="13586"/>
                    <a:pt x="13555" y="10546"/>
                    <a:pt x="13555" y="6809"/>
                  </a:cubicBezTo>
                  <a:lnTo>
                    <a:pt x="6777" y="6809"/>
                  </a:lnTo>
                  <a:lnTo>
                    <a:pt x="677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4"/>
            <p:cNvSpPr/>
            <p:nvPr/>
          </p:nvSpPr>
          <p:spPr>
            <a:xfrm>
              <a:off x="4249800" y="2500800"/>
              <a:ext cx="816275" cy="942175"/>
            </a:xfrm>
            <a:custGeom>
              <a:avLst/>
              <a:gdLst/>
              <a:ahLst/>
              <a:cxnLst/>
              <a:rect l="l" t="t" r="r" b="b"/>
              <a:pathLst>
                <a:path w="32651" h="37687" extrusionOk="0">
                  <a:moveTo>
                    <a:pt x="16310" y="1"/>
                  </a:moveTo>
                  <a:lnTo>
                    <a:pt x="0" y="9438"/>
                  </a:lnTo>
                  <a:lnTo>
                    <a:pt x="0" y="28281"/>
                  </a:lnTo>
                  <a:lnTo>
                    <a:pt x="16310" y="37687"/>
                  </a:lnTo>
                  <a:lnTo>
                    <a:pt x="32651" y="28281"/>
                  </a:lnTo>
                  <a:lnTo>
                    <a:pt x="32651" y="9438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4"/>
            <p:cNvSpPr/>
            <p:nvPr/>
          </p:nvSpPr>
          <p:spPr>
            <a:xfrm>
              <a:off x="4275125" y="2530100"/>
              <a:ext cx="765625" cy="883575"/>
            </a:xfrm>
            <a:custGeom>
              <a:avLst/>
              <a:gdLst/>
              <a:ahLst/>
              <a:cxnLst/>
              <a:rect l="l" t="t" r="r" b="b"/>
              <a:pathLst>
                <a:path w="30625" h="35343" extrusionOk="0">
                  <a:moveTo>
                    <a:pt x="15297" y="0"/>
                  </a:moveTo>
                  <a:lnTo>
                    <a:pt x="1" y="8836"/>
                  </a:lnTo>
                  <a:lnTo>
                    <a:pt x="1" y="26507"/>
                  </a:lnTo>
                  <a:lnTo>
                    <a:pt x="15297" y="35343"/>
                  </a:lnTo>
                  <a:lnTo>
                    <a:pt x="30625" y="26507"/>
                  </a:lnTo>
                  <a:lnTo>
                    <a:pt x="30625" y="8836"/>
                  </a:lnTo>
                  <a:lnTo>
                    <a:pt x="15297" y="0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4"/>
            <p:cNvSpPr/>
            <p:nvPr/>
          </p:nvSpPr>
          <p:spPr>
            <a:xfrm>
              <a:off x="4632200" y="2746250"/>
              <a:ext cx="45950" cy="83150"/>
            </a:xfrm>
            <a:custGeom>
              <a:avLst/>
              <a:gdLst/>
              <a:ahLst/>
              <a:cxnLst/>
              <a:rect l="l" t="t" r="r" b="b"/>
              <a:pathLst>
                <a:path w="1838" h="3326" extrusionOk="0">
                  <a:moveTo>
                    <a:pt x="855" y="0"/>
                  </a:moveTo>
                  <a:cubicBezTo>
                    <a:pt x="602" y="0"/>
                    <a:pt x="380" y="95"/>
                    <a:pt x="222" y="285"/>
                  </a:cubicBezTo>
                  <a:cubicBezTo>
                    <a:pt x="64" y="475"/>
                    <a:pt x="0" y="697"/>
                    <a:pt x="32" y="950"/>
                  </a:cubicBezTo>
                  <a:lnTo>
                    <a:pt x="349" y="3325"/>
                  </a:lnTo>
                  <a:lnTo>
                    <a:pt x="1489" y="3325"/>
                  </a:lnTo>
                  <a:lnTo>
                    <a:pt x="1805" y="950"/>
                  </a:lnTo>
                  <a:cubicBezTo>
                    <a:pt x="1837" y="697"/>
                    <a:pt x="1774" y="475"/>
                    <a:pt x="1615" y="285"/>
                  </a:cubicBezTo>
                  <a:cubicBezTo>
                    <a:pt x="1457" y="95"/>
                    <a:pt x="1235" y="0"/>
                    <a:pt x="9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4"/>
            <p:cNvSpPr/>
            <p:nvPr/>
          </p:nvSpPr>
          <p:spPr>
            <a:xfrm>
              <a:off x="4482550" y="2809575"/>
              <a:ext cx="76825" cy="76025"/>
            </a:xfrm>
            <a:custGeom>
              <a:avLst/>
              <a:gdLst/>
              <a:ahLst/>
              <a:cxnLst/>
              <a:rect l="l" t="t" r="r" b="b"/>
              <a:pathLst>
                <a:path w="3073" h="3041" extrusionOk="0">
                  <a:moveTo>
                    <a:pt x="919" y="1"/>
                  </a:moveTo>
                  <a:cubicBezTo>
                    <a:pt x="698" y="1"/>
                    <a:pt x="508" y="96"/>
                    <a:pt x="349" y="222"/>
                  </a:cubicBezTo>
                  <a:lnTo>
                    <a:pt x="254" y="317"/>
                  </a:lnTo>
                  <a:cubicBezTo>
                    <a:pt x="96" y="507"/>
                    <a:pt x="1" y="729"/>
                    <a:pt x="1" y="982"/>
                  </a:cubicBezTo>
                  <a:cubicBezTo>
                    <a:pt x="33" y="1204"/>
                    <a:pt x="159" y="1426"/>
                    <a:pt x="349" y="1584"/>
                  </a:cubicBezTo>
                  <a:lnTo>
                    <a:pt x="2249" y="3041"/>
                  </a:lnTo>
                  <a:lnTo>
                    <a:pt x="3073" y="2249"/>
                  </a:lnTo>
                  <a:lnTo>
                    <a:pt x="1584" y="349"/>
                  </a:lnTo>
                  <a:cubicBezTo>
                    <a:pt x="1426" y="127"/>
                    <a:pt x="1204" y="1"/>
                    <a:pt x="9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4"/>
            <p:cNvSpPr/>
            <p:nvPr/>
          </p:nvSpPr>
          <p:spPr>
            <a:xfrm>
              <a:off x="4423175" y="2960800"/>
              <a:ext cx="83150" cy="44350"/>
            </a:xfrm>
            <a:custGeom>
              <a:avLst/>
              <a:gdLst/>
              <a:ahLst/>
              <a:cxnLst/>
              <a:rect l="l" t="t" r="r" b="b"/>
              <a:pathLst>
                <a:path w="3326" h="1774" extrusionOk="0">
                  <a:moveTo>
                    <a:pt x="824" y="0"/>
                  </a:moveTo>
                  <a:cubicBezTo>
                    <a:pt x="381" y="0"/>
                    <a:pt x="1" y="380"/>
                    <a:pt x="1" y="824"/>
                  </a:cubicBezTo>
                  <a:lnTo>
                    <a:pt x="1" y="950"/>
                  </a:lnTo>
                  <a:cubicBezTo>
                    <a:pt x="1" y="1425"/>
                    <a:pt x="381" y="1774"/>
                    <a:pt x="824" y="1774"/>
                  </a:cubicBezTo>
                  <a:lnTo>
                    <a:pt x="951" y="1774"/>
                  </a:lnTo>
                  <a:lnTo>
                    <a:pt x="3326" y="1489"/>
                  </a:lnTo>
                  <a:lnTo>
                    <a:pt x="3326" y="317"/>
                  </a:lnTo>
                  <a:lnTo>
                    <a:pt x="951" y="32"/>
                  </a:lnTo>
                  <a:cubicBezTo>
                    <a:pt x="919" y="0"/>
                    <a:pt x="856" y="0"/>
                    <a:pt x="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4"/>
            <p:cNvSpPr/>
            <p:nvPr/>
          </p:nvSpPr>
          <p:spPr>
            <a:xfrm>
              <a:off x="4808750" y="2956050"/>
              <a:ext cx="83950" cy="44350"/>
            </a:xfrm>
            <a:custGeom>
              <a:avLst/>
              <a:gdLst/>
              <a:ahLst/>
              <a:cxnLst/>
              <a:rect l="l" t="t" r="r" b="b"/>
              <a:pathLst>
                <a:path w="3358" h="1774" extrusionOk="0">
                  <a:moveTo>
                    <a:pt x="2407" y="0"/>
                  </a:moveTo>
                  <a:lnTo>
                    <a:pt x="1" y="317"/>
                  </a:lnTo>
                  <a:lnTo>
                    <a:pt x="1" y="1457"/>
                  </a:lnTo>
                  <a:lnTo>
                    <a:pt x="2407" y="1774"/>
                  </a:lnTo>
                  <a:lnTo>
                    <a:pt x="2534" y="1774"/>
                  </a:lnTo>
                  <a:cubicBezTo>
                    <a:pt x="2756" y="1774"/>
                    <a:pt x="2946" y="1679"/>
                    <a:pt x="3104" y="1552"/>
                  </a:cubicBezTo>
                  <a:cubicBezTo>
                    <a:pt x="3262" y="1394"/>
                    <a:pt x="3357" y="1172"/>
                    <a:pt x="3357" y="950"/>
                  </a:cubicBezTo>
                  <a:lnTo>
                    <a:pt x="3357" y="824"/>
                  </a:lnTo>
                  <a:cubicBezTo>
                    <a:pt x="3357" y="380"/>
                    <a:pt x="2977" y="0"/>
                    <a:pt x="2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4"/>
            <p:cNvSpPr/>
            <p:nvPr/>
          </p:nvSpPr>
          <p:spPr>
            <a:xfrm>
              <a:off x="4752550" y="2805625"/>
              <a:ext cx="76800" cy="76825"/>
            </a:xfrm>
            <a:custGeom>
              <a:avLst/>
              <a:gdLst/>
              <a:ahLst/>
              <a:cxnLst/>
              <a:rect l="l" t="t" r="r" b="b"/>
              <a:pathLst>
                <a:path w="3072" h="3073" extrusionOk="0">
                  <a:moveTo>
                    <a:pt x="2154" y="0"/>
                  </a:moveTo>
                  <a:cubicBezTo>
                    <a:pt x="1900" y="0"/>
                    <a:pt x="1647" y="127"/>
                    <a:pt x="1488" y="349"/>
                  </a:cubicBezTo>
                  <a:lnTo>
                    <a:pt x="0" y="2249"/>
                  </a:lnTo>
                  <a:lnTo>
                    <a:pt x="823" y="3072"/>
                  </a:lnTo>
                  <a:lnTo>
                    <a:pt x="2724" y="1584"/>
                  </a:lnTo>
                  <a:cubicBezTo>
                    <a:pt x="2914" y="1457"/>
                    <a:pt x="3040" y="1235"/>
                    <a:pt x="3072" y="982"/>
                  </a:cubicBezTo>
                  <a:cubicBezTo>
                    <a:pt x="3072" y="760"/>
                    <a:pt x="3009" y="507"/>
                    <a:pt x="2819" y="317"/>
                  </a:cubicBezTo>
                  <a:lnTo>
                    <a:pt x="2724" y="254"/>
                  </a:lnTo>
                  <a:cubicBezTo>
                    <a:pt x="2565" y="95"/>
                    <a:pt x="2375" y="0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4"/>
            <p:cNvSpPr/>
            <p:nvPr/>
          </p:nvSpPr>
          <p:spPr>
            <a:xfrm>
              <a:off x="4535600" y="2849150"/>
              <a:ext cx="238350" cy="349175"/>
            </a:xfrm>
            <a:custGeom>
              <a:avLst/>
              <a:gdLst/>
              <a:ahLst/>
              <a:cxnLst/>
              <a:rect l="l" t="t" r="r" b="b"/>
              <a:pathLst>
                <a:path w="9534" h="13967" extrusionOk="0">
                  <a:moveTo>
                    <a:pt x="4751" y="1"/>
                  </a:moveTo>
                  <a:cubicBezTo>
                    <a:pt x="3453" y="1"/>
                    <a:pt x="2281" y="508"/>
                    <a:pt x="1362" y="1458"/>
                  </a:cubicBezTo>
                  <a:cubicBezTo>
                    <a:pt x="476" y="2408"/>
                    <a:pt x="1" y="3611"/>
                    <a:pt x="32" y="4910"/>
                  </a:cubicBezTo>
                  <a:cubicBezTo>
                    <a:pt x="64" y="5606"/>
                    <a:pt x="222" y="6240"/>
                    <a:pt x="507" y="6841"/>
                  </a:cubicBezTo>
                  <a:cubicBezTo>
                    <a:pt x="571" y="6936"/>
                    <a:pt x="634" y="7031"/>
                    <a:pt x="729" y="7158"/>
                  </a:cubicBezTo>
                  <a:cubicBezTo>
                    <a:pt x="1014" y="7602"/>
                    <a:pt x="1679" y="8583"/>
                    <a:pt x="1774" y="9597"/>
                  </a:cubicBezTo>
                  <a:cubicBezTo>
                    <a:pt x="1806" y="9913"/>
                    <a:pt x="1964" y="10198"/>
                    <a:pt x="2186" y="10420"/>
                  </a:cubicBezTo>
                  <a:cubicBezTo>
                    <a:pt x="2123" y="10515"/>
                    <a:pt x="2091" y="10642"/>
                    <a:pt x="2091" y="10768"/>
                  </a:cubicBezTo>
                  <a:lnTo>
                    <a:pt x="2091" y="10863"/>
                  </a:lnTo>
                  <a:cubicBezTo>
                    <a:pt x="2091" y="11117"/>
                    <a:pt x="2218" y="11338"/>
                    <a:pt x="2376" y="11497"/>
                  </a:cubicBezTo>
                  <a:cubicBezTo>
                    <a:pt x="2344" y="11592"/>
                    <a:pt x="2313" y="11687"/>
                    <a:pt x="2313" y="11782"/>
                  </a:cubicBezTo>
                  <a:lnTo>
                    <a:pt x="2313" y="11908"/>
                  </a:lnTo>
                  <a:cubicBezTo>
                    <a:pt x="2313" y="12130"/>
                    <a:pt x="2408" y="12352"/>
                    <a:pt x="2566" y="12510"/>
                  </a:cubicBezTo>
                  <a:cubicBezTo>
                    <a:pt x="2534" y="12637"/>
                    <a:pt x="2534" y="12795"/>
                    <a:pt x="2566" y="12954"/>
                  </a:cubicBezTo>
                  <a:cubicBezTo>
                    <a:pt x="2819" y="13555"/>
                    <a:pt x="3706" y="13967"/>
                    <a:pt x="4783" y="13967"/>
                  </a:cubicBezTo>
                  <a:cubicBezTo>
                    <a:pt x="5891" y="13967"/>
                    <a:pt x="6746" y="13555"/>
                    <a:pt x="7000" y="12954"/>
                  </a:cubicBezTo>
                  <a:cubicBezTo>
                    <a:pt x="7063" y="12795"/>
                    <a:pt x="7063" y="12637"/>
                    <a:pt x="7000" y="12510"/>
                  </a:cubicBezTo>
                  <a:cubicBezTo>
                    <a:pt x="7158" y="12352"/>
                    <a:pt x="7253" y="12130"/>
                    <a:pt x="7253" y="11908"/>
                  </a:cubicBezTo>
                  <a:lnTo>
                    <a:pt x="7253" y="11782"/>
                  </a:lnTo>
                  <a:cubicBezTo>
                    <a:pt x="7253" y="11687"/>
                    <a:pt x="7253" y="11623"/>
                    <a:pt x="7221" y="11560"/>
                  </a:cubicBezTo>
                  <a:cubicBezTo>
                    <a:pt x="7443" y="11402"/>
                    <a:pt x="7570" y="11148"/>
                    <a:pt x="7570" y="10863"/>
                  </a:cubicBezTo>
                  <a:lnTo>
                    <a:pt x="7570" y="10768"/>
                  </a:lnTo>
                  <a:cubicBezTo>
                    <a:pt x="7570" y="10610"/>
                    <a:pt x="7538" y="10483"/>
                    <a:pt x="7475" y="10357"/>
                  </a:cubicBezTo>
                  <a:cubicBezTo>
                    <a:pt x="7665" y="10167"/>
                    <a:pt x="7791" y="9913"/>
                    <a:pt x="7823" y="9628"/>
                  </a:cubicBezTo>
                  <a:cubicBezTo>
                    <a:pt x="7855" y="8868"/>
                    <a:pt x="8235" y="8013"/>
                    <a:pt x="8931" y="7063"/>
                  </a:cubicBezTo>
                  <a:cubicBezTo>
                    <a:pt x="8963" y="6968"/>
                    <a:pt x="8995" y="6936"/>
                    <a:pt x="9026" y="6905"/>
                  </a:cubicBezTo>
                  <a:cubicBezTo>
                    <a:pt x="9375" y="6303"/>
                    <a:pt x="9533" y="5606"/>
                    <a:pt x="9533" y="4751"/>
                  </a:cubicBezTo>
                  <a:cubicBezTo>
                    <a:pt x="9533" y="3453"/>
                    <a:pt x="9058" y="2281"/>
                    <a:pt x="8140" y="1363"/>
                  </a:cubicBezTo>
                  <a:cubicBezTo>
                    <a:pt x="7253" y="476"/>
                    <a:pt x="6050" y="1"/>
                    <a:pt x="47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4"/>
            <p:cNvSpPr/>
            <p:nvPr/>
          </p:nvSpPr>
          <p:spPr>
            <a:xfrm>
              <a:off x="4568075" y="2878450"/>
              <a:ext cx="178950" cy="208250"/>
            </a:xfrm>
            <a:custGeom>
              <a:avLst/>
              <a:gdLst/>
              <a:ahLst/>
              <a:cxnLst/>
              <a:rect l="l" t="t" r="r" b="b"/>
              <a:pathLst>
                <a:path w="7158" h="8330" extrusionOk="0">
                  <a:moveTo>
                    <a:pt x="3547" y="1"/>
                  </a:moveTo>
                  <a:cubicBezTo>
                    <a:pt x="2597" y="32"/>
                    <a:pt x="1710" y="412"/>
                    <a:pt x="1045" y="1109"/>
                  </a:cubicBezTo>
                  <a:cubicBezTo>
                    <a:pt x="349" y="1806"/>
                    <a:pt x="0" y="2724"/>
                    <a:pt x="32" y="3706"/>
                  </a:cubicBezTo>
                  <a:cubicBezTo>
                    <a:pt x="32" y="4213"/>
                    <a:pt x="158" y="4688"/>
                    <a:pt x="380" y="5131"/>
                  </a:cubicBezTo>
                  <a:cubicBezTo>
                    <a:pt x="412" y="5163"/>
                    <a:pt x="475" y="5258"/>
                    <a:pt x="507" y="5321"/>
                  </a:cubicBezTo>
                  <a:cubicBezTo>
                    <a:pt x="855" y="5828"/>
                    <a:pt x="1647" y="7000"/>
                    <a:pt x="1742" y="8330"/>
                  </a:cubicBezTo>
                  <a:lnTo>
                    <a:pt x="5416" y="8330"/>
                  </a:lnTo>
                  <a:cubicBezTo>
                    <a:pt x="5511" y="7380"/>
                    <a:pt x="5954" y="6335"/>
                    <a:pt x="6746" y="5194"/>
                  </a:cubicBezTo>
                  <a:cubicBezTo>
                    <a:pt x="6777" y="5163"/>
                    <a:pt x="6809" y="5131"/>
                    <a:pt x="6809" y="5099"/>
                  </a:cubicBezTo>
                  <a:cubicBezTo>
                    <a:pt x="7031" y="4719"/>
                    <a:pt x="7157" y="4213"/>
                    <a:pt x="7157" y="3579"/>
                  </a:cubicBezTo>
                  <a:cubicBezTo>
                    <a:pt x="7157" y="2629"/>
                    <a:pt x="6777" y="1711"/>
                    <a:pt x="6112" y="1046"/>
                  </a:cubicBezTo>
                  <a:cubicBezTo>
                    <a:pt x="5416" y="381"/>
                    <a:pt x="4529" y="1"/>
                    <a:pt x="3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4"/>
            <p:cNvSpPr/>
            <p:nvPr/>
          </p:nvSpPr>
          <p:spPr>
            <a:xfrm>
              <a:off x="4551450" y="2863425"/>
              <a:ext cx="209025" cy="238325"/>
            </a:xfrm>
            <a:custGeom>
              <a:avLst/>
              <a:gdLst/>
              <a:ahLst/>
              <a:cxnLst/>
              <a:rect l="l" t="t" r="r" b="b"/>
              <a:pathLst>
                <a:path w="8361" h="9533" extrusionOk="0">
                  <a:moveTo>
                    <a:pt x="4212" y="602"/>
                  </a:moveTo>
                  <a:cubicBezTo>
                    <a:pt x="5130" y="602"/>
                    <a:pt x="6049" y="982"/>
                    <a:pt x="6714" y="1647"/>
                  </a:cubicBezTo>
                  <a:cubicBezTo>
                    <a:pt x="7379" y="2312"/>
                    <a:pt x="7759" y="3199"/>
                    <a:pt x="7759" y="4180"/>
                  </a:cubicBezTo>
                  <a:cubicBezTo>
                    <a:pt x="7759" y="4814"/>
                    <a:pt x="7664" y="5320"/>
                    <a:pt x="7411" y="5700"/>
                  </a:cubicBezTo>
                  <a:cubicBezTo>
                    <a:pt x="7411" y="5732"/>
                    <a:pt x="7379" y="5764"/>
                    <a:pt x="7347" y="5795"/>
                  </a:cubicBezTo>
                  <a:cubicBezTo>
                    <a:pt x="6556" y="6904"/>
                    <a:pt x="6112" y="7981"/>
                    <a:pt x="6049" y="8931"/>
                  </a:cubicBezTo>
                  <a:lnTo>
                    <a:pt x="2375" y="8931"/>
                  </a:lnTo>
                  <a:cubicBezTo>
                    <a:pt x="2249" y="7601"/>
                    <a:pt x="1457" y="6429"/>
                    <a:pt x="1140" y="5922"/>
                  </a:cubicBezTo>
                  <a:cubicBezTo>
                    <a:pt x="1077" y="5859"/>
                    <a:pt x="1014" y="5764"/>
                    <a:pt x="982" y="5732"/>
                  </a:cubicBezTo>
                  <a:cubicBezTo>
                    <a:pt x="760" y="5289"/>
                    <a:pt x="665" y="4814"/>
                    <a:pt x="633" y="4307"/>
                  </a:cubicBezTo>
                  <a:cubicBezTo>
                    <a:pt x="602" y="3325"/>
                    <a:pt x="950" y="2407"/>
                    <a:pt x="1647" y="1710"/>
                  </a:cubicBezTo>
                  <a:cubicBezTo>
                    <a:pt x="2312" y="1013"/>
                    <a:pt x="3199" y="602"/>
                    <a:pt x="4180" y="602"/>
                  </a:cubicBezTo>
                  <a:close/>
                  <a:moveTo>
                    <a:pt x="4180" y="0"/>
                  </a:moveTo>
                  <a:cubicBezTo>
                    <a:pt x="3040" y="0"/>
                    <a:pt x="1995" y="475"/>
                    <a:pt x="1204" y="1298"/>
                  </a:cubicBezTo>
                  <a:cubicBezTo>
                    <a:pt x="412" y="2122"/>
                    <a:pt x="0" y="3199"/>
                    <a:pt x="32" y="4307"/>
                  </a:cubicBezTo>
                  <a:cubicBezTo>
                    <a:pt x="63" y="4909"/>
                    <a:pt x="190" y="5479"/>
                    <a:pt x="443" y="6017"/>
                  </a:cubicBezTo>
                  <a:cubicBezTo>
                    <a:pt x="475" y="6080"/>
                    <a:pt x="538" y="6144"/>
                    <a:pt x="633" y="6270"/>
                  </a:cubicBezTo>
                  <a:cubicBezTo>
                    <a:pt x="950" y="6745"/>
                    <a:pt x="1679" y="7822"/>
                    <a:pt x="1774" y="8994"/>
                  </a:cubicBezTo>
                  <a:cubicBezTo>
                    <a:pt x="1805" y="9311"/>
                    <a:pt x="2059" y="9532"/>
                    <a:pt x="2375" y="9532"/>
                  </a:cubicBezTo>
                  <a:lnTo>
                    <a:pt x="6049" y="9532"/>
                  </a:lnTo>
                  <a:cubicBezTo>
                    <a:pt x="6366" y="9532"/>
                    <a:pt x="6619" y="9311"/>
                    <a:pt x="6651" y="8994"/>
                  </a:cubicBezTo>
                  <a:cubicBezTo>
                    <a:pt x="6714" y="8139"/>
                    <a:pt x="7126" y="7189"/>
                    <a:pt x="7854" y="6144"/>
                  </a:cubicBezTo>
                  <a:cubicBezTo>
                    <a:pt x="7886" y="6080"/>
                    <a:pt x="7917" y="6049"/>
                    <a:pt x="7949" y="6017"/>
                  </a:cubicBezTo>
                  <a:cubicBezTo>
                    <a:pt x="8234" y="5542"/>
                    <a:pt x="8361" y="4940"/>
                    <a:pt x="8361" y="4180"/>
                  </a:cubicBezTo>
                  <a:cubicBezTo>
                    <a:pt x="8361" y="3040"/>
                    <a:pt x="7949" y="1995"/>
                    <a:pt x="7157" y="1203"/>
                  </a:cubicBezTo>
                  <a:cubicBezTo>
                    <a:pt x="6334" y="412"/>
                    <a:pt x="5289" y="0"/>
                    <a:pt x="4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4"/>
            <p:cNvSpPr/>
            <p:nvPr/>
          </p:nvSpPr>
          <p:spPr>
            <a:xfrm>
              <a:off x="4604475" y="3111225"/>
              <a:ext cx="106925" cy="16650"/>
            </a:xfrm>
            <a:custGeom>
              <a:avLst/>
              <a:gdLst/>
              <a:ahLst/>
              <a:cxnLst/>
              <a:rect l="l" t="t" r="r" b="b"/>
              <a:pathLst>
                <a:path w="4277" h="666" extrusionOk="0">
                  <a:moveTo>
                    <a:pt x="286" y="0"/>
                  </a:moveTo>
                  <a:cubicBezTo>
                    <a:pt x="128" y="0"/>
                    <a:pt x="1" y="127"/>
                    <a:pt x="1" y="285"/>
                  </a:cubicBezTo>
                  <a:lnTo>
                    <a:pt x="1" y="380"/>
                  </a:lnTo>
                  <a:cubicBezTo>
                    <a:pt x="1" y="539"/>
                    <a:pt x="96" y="665"/>
                    <a:pt x="286" y="665"/>
                  </a:cubicBezTo>
                  <a:lnTo>
                    <a:pt x="3991" y="665"/>
                  </a:lnTo>
                  <a:cubicBezTo>
                    <a:pt x="4150" y="665"/>
                    <a:pt x="4276" y="539"/>
                    <a:pt x="4276" y="380"/>
                  </a:cubicBezTo>
                  <a:lnTo>
                    <a:pt x="4276" y="285"/>
                  </a:lnTo>
                  <a:cubicBezTo>
                    <a:pt x="4276" y="127"/>
                    <a:pt x="4150" y="0"/>
                    <a:pt x="39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4"/>
            <p:cNvSpPr/>
            <p:nvPr/>
          </p:nvSpPr>
          <p:spPr>
            <a:xfrm>
              <a:off x="4609225" y="3136550"/>
              <a:ext cx="94250" cy="16650"/>
            </a:xfrm>
            <a:custGeom>
              <a:avLst/>
              <a:gdLst/>
              <a:ahLst/>
              <a:cxnLst/>
              <a:rect l="l" t="t" r="r" b="b"/>
              <a:pathLst>
                <a:path w="3770" h="666" extrusionOk="0">
                  <a:moveTo>
                    <a:pt x="286" y="1"/>
                  </a:moveTo>
                  <a:cubicBezTo>
                    <a:pt x="128" y="1"/>
                    <a:pt x="1" y="127"/>
                    <a:pt x="1" y="286"/>
                  </a:cubicBezTo>
                  <a:lnTo>
                    <a:pt x="1" y="412"/>
                  </a:lnTo>
                  <a:cubicBezTo>
                    <a:pt x="1" y="539"/>
                    <a:pt x="128" y="666"/>
                    <a:pt x="286" y="666"/>
                  </a:cubicBezTo>
                  <a:lnTo>
                    <a:pt x="3516" y="666"/>
                  </a:lnTo>
                  <a:cubicBezTo>
                    <a:pt x="3643" y="666"/>
                    <a:pt x="3770" y="571"/>
                    <a:pt x="3770" y="412"/>
                  </a:cubicBezTo>
                  <a:lnTo>
                    <a:pt x="3770" y="286"/>
                  </a:lnTo>
                  <a:cubicBezTo>
                    <a:pt x="3770" y="127"/>
                    <a:pt x="3643" y="1"/>
                    <a:pt x="35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4"/>
            <p:cNvSpPr/>
            <p:nvPr/>
          </p:nvSpPr>
          <p:spPr>
            <a:xfrm>
              <a:off x="4613975" y="3163475"/>
              <a:ext cx="84750" cy="19825"/>
            </a:xfrm>
            <a:custGeom>
              <a:avLst/>
              <a:gdLst/>
              <a:ahLst/>
              <a:cxnLst/>
              <a:rect l="l" t="t" r="r" b="b"/>
              <a:pathLst>
                <a:path w="3390" h="793" extrusionOk="0">
                  <a:moveTo>
                    <a:pt x="223" y="1"/>
                  </a:moveTo>
                  <a:cubicBezTo>
                    <a:pt x="96" y="1"/>
                    <a:pt x="1" y="64"/>
                    <a:pt x="33" y="159"/>
                  </a:cubicBezTo>
                  <a:cubicBezTo>
                    <a:pt x="191" y="507"/>
                    <a:pt x="888" y="792"/>
                    <a:pt x="1711" y="792"/>
                  </a:cubicBezTo>
                  <a:cubicBezTo>
                    <a:pt x="2534" y="792"/>
                    <a:pt x="3231" y="507"/>
                    <a:pt x="3358" y="159"/>
                  </a:cubicBezTo>
                  <a:cubicBezTo>
                    <a:pt x="3390" y="64"/>
                    <a:pt x="3295" y="1"/>
                    <a:pt x="320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4"/>
            <p:cNvSpPr/>
            <p:nvPr/>
          </p:nvSpPr>
          <p:spPr>
            <a:xfrm>
              <a:off x="4648025" y="2760500"/>
              <a:ext cx="16650" cy="67300"/>
            </a:xfrm>
            <a:custGeom>
              <a:avLst/>
              <a:gdLst/>
              <a:ahLst/>
              <a:cxnLst/>
              <a:rect l="l" t="t" r="r" b="b"/>
              <a:pathLst>
                <a:path w="666" h="2692" extrusionOk="0">
                  <a:moveTo>
                    <a:pt x="286" y="0"/>
                  </a:moveTo>
                  <a:cubicBezTo>
                    <a:pt x="127" y="0"/>
                    <a:pt x="1" y="127"/>
                    <a:pt x="32" y="285"/>
                  </a:cubicBezTo>
                  <a:lnTo>
                    <a:pt x="349" y="2692"/>
                  </a:lnTo>
                  <a:lnTo>
                    <a:pt x="634" y="285"/>
                  </a:lnTo>
                  <a:cubicBezTo>
                    <a:pt x="666" y="127"/>
                    <a:pt x="539" y="0"/>
                    <a:pt x="41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4"/>
            <p:cNvSpPr/>
            <p:nvPr/>
          </p:nvSpPr>
          <p:spPr>
            <a:xfrm>
              <a:off x="4497600" y="2823975"/>
              <a:ext cx="51500" cy="50550"/>
            </a:xfrm>
            <a:custGeom>
              <a:avLst/>
              <a:gdLst/>
              <a:ahLst/>
              <a:cxnLst/>
              <a:rect l="l" t="t" r="r" b="b"/>
              <a:pathLst>
                <a:path w="2060" h="2022" extrusionOk="0">
                  <a:moveTo>
                    <a:pt x="375" y="1"/>
                  </a:moveTo>
                  <a:cubicBezTo>
                    <a:pt x="319" y="1"/>
                    <a:pt x="262" y="18"/>
                    <a:pt x="222" y="58"/>
                  </a:cubicBezTo>
                  <a:lnTo>
                    <a:pt x="127" y="153"/>
                  </a:lnTo>
                  <a:cubicBezTo>
                    <a:pt x="1" y="280"/>
                    <a:pt x="32" y="438"/>
                    <a:pt x="159" y="533"/>
                  </a:cubicBezTo>
                  <a:lnTo>
                    <a:pt x="2059" y="2021"/>
                  </a:lnTo>
                  <a:lnTo>
                    <a:pt x="571" y="90"/>
                  </a:lnTo>
                  <a:cubicBezTo>
                    <a:pt x="534" y="34"/>
                    <a:pt x="454" y="1"/>
                    <a:pt x="37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4"/>
            <p:cNvSpPr/>
            <p:nvPr/>
          </p:nvSpPr>
          <p:spPr>
            <a:xfrm>
              <a:off x="4439025" y="2975725"/>
              <a:ext cx="67300" cy="15300"/>
            </a:xfrm>
            <a:custGeom>
              <a:avLst/>
              <a:gdLst/>
              <a:ahLst/>
              <a:cxnLst/>
              <a:rect l="l" t="t" r="r" b="b"/>
              <a:pathLst>
                <a:path w="2692" h="612" extrusionOk="0">
                  <a:moveTo>
                    <a:pt x="236" y="0"/>
                  </a:moveTo>
                  <a:cubicBezTo>
                    <a:pt x="101" y="0"/>
                    <a:pt x="0" y="113"/>
                    <a:pt x="0" y="227"/>
                  </a:cubicBezTo>
                  <a:lnTo>
                    <a:pt x="0" y="353"/>
                  </a:lnTo>
                  <a:cubicBezTo>
                    <a:pt x="0" y="495"/>
                    <a:pt x="102" y="612"/>
                    <a:pt x="237" y="612"/>
                  </a:cubicBezTo>
                  <a:cubicBezTo>
                    <a:pt x="252" y="612"/>
                    <a:pt x="269" y="610"/>
                    <a:pt x="285" y="607"/>
                  </a:cubicBezTo>
                  <a:lnTo>
                    <a:pt x="2692" y="290"/>
                  </a:lnTo>
                  <a:lnTo>
                    <a:pt x="285" y="5"/>
                  </a:lnTo>
                  <a:cubicBezTo>
                    <a:pt x="268" y="2"/>
                    <a:pt x="252" y="0"/>
                    <a:pt x="2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4"/>
            <p:cNvSpPr/>
            <p:nvPr/>
          </p:nvSpPr>
          <p:spPr>
            <a:xfrm>
              <a:off x="4811925" y="2970300"/>
              <a:ext cx="67325" cy="15225"/>
            </a:xfrm>
            <a:custGeom>
              <a:avLst/>
              <a:gdLst/>
              <a:ahLst/>
              <a:cxnLst/>
              <a:rect l="l" t="t" r="r" b="b"/>
              <a:pathLst>
                <a:path w="2693" h="609" extrusionOk="0">
                  <a:moveTo>
                    <a:pt x="2407" y="0"/>
                  </a:moveTo>
                  <a:lnTo>
                    <a:pt x="0" y="317"/>
                  </a:lnTo>
                  <a:lnTo>
                    <a:pt x="2407" y="602"/>
                  </a:lnTo>
                  <a:cubicBezTo>
                    <a:pt x="2428" y="606"/>
                    <a:pt x="2447" y="608"/>
                    <a:pt x="2467" y="608"/>
                  </a:cubicBezTo>
                  <a:cubicBezTo>
                    <a:pt x="2596" y="608"/>
                    <a:pt x="2692" y="518"/>
                    <a:pt x="2692" y="380"/>
                  </a:cubicBezTo>
                  <a:lnTo>
                    <a:pt x="2692" y="254"/>
                  </a:lnTo>
                  <a:cubicBezTo>
                    <a:pt x="2692" y="95"/>
                    <a:pt x="2565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4"/>
            <p:cNvSpPr/>
            <p:nvPr/>
          </p:nvSpPr>
          <p:spPr>
            <a:xfrm>
              <a:off x="4765200" y="2820550"/>
              <a:ext cx="51500" cy="50025"/>
            </a:xfrm>
            <a:custGeom>
              <a:avLst/>
              <a:gdLst/>
              <a:ahLst/>
              <a:cxnLst/>
              <a:rect l="l" t="t" r="r" b="b"/>
              <a:pathLst>
                <a:path w="2060" h="2001" extrusionOk="0">
                  <a:moveTo>
                    <a:pt x="1695" y="1"/>
                  </a:moveTo>
                  <a:cubicBezTo>
                    <a:pt x="1618" y="1"/>
                    <a:pt x="1540" y="32"/>
                    <a:pt x="1489" y="100"/>
                  </a:cubicBezTo>
                  <a:lnTo>
                    <a:pt x="1" y="2000"/>
                  </a:lnTo>
                  <a:lnTo>
                    <a:pt x="1933" y="512"/>
                  </a:lnTo>
                  <a:cubicBezTo>
                    <a:pt x="2059" y="448"/>
                    <a:pt x="2059" y="258"/>
                    <a:pt x="1964" y="163"/>
                  </a:cubicBezTo>
                  <a:lnTo>
                    <a:pt x="1869" y="68"/>
                  </a:lnTo>
                  <a:cubicBezTo>
                    <a:pt x="1825" y="24"/>
                    <a:pt x="1761" y="1"/>
                    <a:pt x="169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4"/>
            <p:cNvSpPr/>
            <p:nvPr/>
          </p:nvSpPr>
          <p:spPr>
            <a:xfrm>
              <a:off x="4616350" y="2914075"/>
              <a:ext cx="80800" cy="143325"/>
            </a:xfrm>
            <a:custGeom>
              <a:avLst/>
              <a:gdLst/>
              <a:ahLst/>
              <a:cxnLst/>
              <a:rect l="l" t="t" r="r" b="b"/>
              <a:pathLst>
                <a:path w="3232" h="5733" extrusionOk="0">
                  <a:moveTo>
                    <a:pt x="3136" y="1"/>
                  </a:moveTo>
                  <a:lnTo>
                    <a:pt x="603" y="2946"/>
                  </a:lnTo>
                  <a:lnTo>
                    <a:pt x="1521" y="3168"/>
                  </a:lnTo>
                  <a:lnTo>
                    <a:pt x="1" y="5733"/>
                  </a:lnTo>
                  <a:lnTo>
                    <a:pt x="3231" y="2851"/>
                  </a:lnTo>
                  <a:lnTo>
                    <a:pt x="1996" y="2471"/>
                  </a:lnTo>
                  <a:lnTo>
                    <a:pt x="313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4"/>
            <p:cNvSpPr/>
            <p:nvPr/>
          </p:nvSpPr>
          <p:spPr>
            <a:xfrm>
              <a:off x="3829375" y="3229200"/>
              <a:ext cx="815525" cy="942175"/>
            </a:xfrm>
            <a:custGeom>
              <a:avLst/>
              <a:gdLst/>
              <a:ahLst/>
              <a:cxnLst/>
              <a:rect l="l" t="t" r="r" b="b"/>
              <a:pathLst>
                <a:path w="32621" h="37687" extrusionOk="0">
                  <a:moveTo>
                    <a:pt x="16310" y="0"/>
                  </a:moveTo>
                  <a:lnTo>
                    <a:pt x="1" y="9437"/>
                  </a:lnTo>
                  <a:lnTo>
                    <a:pt x="1" y="28280"/>
                  </a:lnTo>
                  <a:lnTo>
                    <a:pt x="16310" y="37686"/>
                  </a:lnTo>
                  <a:lnTo>
                    <a:pt x="32620" y="28280"/>
                  </a:lnTo>
                  <a:lnTo>
                    <a:pt x="32620" y="9437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4"/>
            <p:cNvSpPr/>
            <p:nvPr/>
          </p:nvSpPr>
          <p:spPr>
            <a:xfrm>
              <a:off x="3854725" y="3258475"/>
              <a:ext cx="764825" cy="883600"/>
            </a:xfrm>
            <a:custGeom>
              <a:avLst/>
              <a:gdLst/>
              <a:ahLst/>
              <a:cxnLst/>
              <a:rect l="l" t="t" r="r" b="b"/>
              <a:pathLst>
                <a:path w="30593" h="35344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43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4"/>
            <p:cNvSpPr/>
            <p:nvPr/>
          </p:nvSpPr>
          <p:spPr>
            <a:xfrm>
              <a:off x="4007525" y="3548250"/>
              <a:ext cx="307225" cy="269225"/>
            </a:xfrm>
            <a:custGeom>
              <a:avLst/>
              <a:gdLst/>
              <a:ahLst/>
              <a:cxnLst/>
              <a:rect l="l" t="t" r="r" b="b"/>
              <a:pathLst>
                <a:path w="12289" h="10769" extrusionOk="0">
                  <a:moveTo>
                    <a:pt x="4212" y="1"/>
                  </a:moveTo>
                  <a:cubicBezTo>
                    <a:pt x="2312" y="1"/>
                    <a:pt x="760" y="1552"/>
                    <a:pt x="760" y="3484"/>
                  </a:cubicBezTo>
                  <a:lnTo>
                    <a:pt x="760" y="5448"/>
                  </a:lnTo>
                  <a:cubicBezTo>
                    <a:pt x="760" y="6018"/>
                    <a:pt x="887" y="6588"/>
                    <a:pt x="1172" y="7126"/>
                  </a:cubicBezTo>
                  <a:lnTo>
                    <a:pt x="0" y="10768"/>
                  </a:lnTo>
                  <a:lnTo>
                    <a:pt x="3674" y="8868"/>
                  </a:lnTo>
                  <a:cubicBezTo>
                    <a:pt x="3864" y="8900"/>
                    <a:pt x="4054" y="8931"/>
                    <a:pt x="4212" y="8931"/>
                  </a:cubicBezTo>
                  <a:lnTo>
                    <a:pt x="6556" y="8931"/>
                  </a:lnTo>
                  <a:lnTo>
                    <a:pt x="6176" y="7950"/>
                  </a:lnTo>
                  <a:cubicBezTo>
                    <a:pt x="6081" y="7728"/>
                    <a:pt x="6018" y="7443"/>
                    <a:pt x="6018" y="7189"/>
                  </a:cubicBezTo>
                  <a:lnTo>
                    <a:pt x="6018" y="5226"/>
                  </a:lnTo>
                  <a:cubicBezTo>
                    <a:pt x="6018" y="4054"/>
                    <a:pt x="6936" y="3136"/>
                    <a:pt x="8108" y="3136"/>
                  </a:cubicBezTo>
                  <a:lnTo>
                    <a:pt x="12288" y="3136"/>
                  </a:lnTo>
                  <a:lnTo>
                    <a:pt x="11908" y="2186"/>
                  </a:lnTo>
                  <a:cubicBezTo>
                    <a:pt x="11370" y="856"/>
                    <a:pt x="10103" y="1"/>
                    <a:pt x="8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4"/>
            <p:cNvSpPr/>
            <p:nvPr/>
          </p:nvSpPr>
          <p:spPr>
            <a:xfrm>
              <a:off x="4036825" y="3565675"/>
              <a:ext cx="251775" cy="217750"/>
            </a:xfrm>
            <a:custGeom>
              <a:avLst/>
              <a:gdLst/>
              <a:ahLst/>
              <a:cxnLst/>
              <a:rect l="l" t="t" r="r" b="b"/>
              <a:pathLst>
                <a:path w="10071" h="8710" extrusionOk="0">
                  <a:moveTo>
                    <a:pt x="3072" y="0"/>
                  </a:moveTo>
                  <a:cubicBezTo>
                    <a:pt x="1520" y="0"/>
                    <a:pt x="285" y="1235"/>
                    <a:pt x="285" y="2787"/>
                  </a:cubicBezTo>
                  <a:lnTo>
                    <a:pt x="285" y="4751"/>
                  </a:lnTo>
                  <a:cubicBezTo>
                    <a:pt x="285" y="5321"/>
                    <a:pt x="444" y="5859"/>
                    <a:pt x="760" y="6334"/>
                  </a:cubicBezTo>
                  <a:lnTo>
                    <a:pt x="0" y="8709"/>
                  </a:lnTo>
                  <a:lnTo>
                    <a:pt x="2407" y="7443"/>
                  </a:lnTo>
                  <a:cubicBezTo>
                    <a:pt x="2629" y="7506"/>
                    <a:pt x="2850" y="7538"/>
                    <a:pt x="3072" y="7538"/>
                  </a:cubicBezTo>
                  <a:lnTo>
                    <a:pt x="4339" y="7538"/>
                  </a:lnTo>
                  <a:cubicBezTo>
                    <a:pt x="4212" y="7221"/>
                    <a:pt x="4149" y="6841"/>
                    <a:pt x="4149" y="6492"/>
                  </a:cubicBezTo>
                  <a:lnTo>
                    <a:pt x="4149" y="4529"/>
                  </a:lnTo>
                  <a:cubicBezTo>
                    <a:pt x="4149" y="2977"/>
                    <a:pt x="5384" y="1742"/>
                    <a:pt x="6936" y="1742"/>
                  </a:cubicBezTo>
                  <a:lnTo>
                    <a:pt x="10071" y="1742"/>
                  </a:lnTo>
                  <a:cubicBezTo>
                    <a:pt x="9659" y="697"/>
                    <a:pt x="8678" y="0"/>
                    <a:pt x="75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4"/>
            <p:cNvSpPr/>
            <p:nvPr/>
          </p:nvSpPr>
          <p:spPr>
            <a:xfrm>
              <a:off x="4143700" y="3603675"/>
              <a:ext cx="323050" cy="249425"/>
            </a:xfrm>
            <a:custGeom>
              <a:avLst/>
              <a:gdLst/>
              <a:ahLst/>
              <a:cxnLst/>
              <a:rect l="l" t="t" r="r" b="b"/>
              <a:pathLst>
                <a:path w="12922" h="9977" extrusionOk="0">
                  <a:moveTo>
                    <a:pt x="3484" y="0"/>
                  </a:moveTo>
                  <a:cubicBezTo>
                    <a:pt x="1552" y="0"/>
                    <a:pt x="1" y="1552"/>
                    <a:pt x="1" y="3484"/>
                  </a:cubicBezTo>
                  <a:lnTo>
                    <a:pt x="1" y="5447"/>
                  </a:lnTo>
                  <a:cubicBezTo>
                    <a:pt x="1" y="7348"/>
                    <a:pt x="1552" y="8931"/>
                    <a:pt x="3484" y="8931"/>
                  </a:cubicBezTo>
                  <a:lnTo>
                    <a:pt x="7918" y="8931"/>
                  </a:lnTo>
                  <a:cubicBezTo>
                    <a:pt x="8139" y="8931"/>
                    <a:pt x="8329" y="8899"/>
                    <a:pt x="8551" y="8868"/>
                  </a:cubicBezTo>
                  <a:lnTo>
                    <a:pt x="12921" y="9976"/>
                  </a:lnTo>
                  <a:lnTo>
                    <a:pt x="11021" y="6999"/>
                  </a:lnTo>
                  <a:cubicBezTo>
                    <a:pt x="11275" y="6524"/>
                    <a:pt x="11401" y="5986"/>
                    <a:pt x="11401" y="5447"/>
                  </a:cubicBezTo>
                  <a:lnTo>
                    <a:pt x="11401" y="3484"/>
                  </a:lnTo>
                  <a:cubicBezTo>
                    <a:pt x="11401" y="1552"/>
                    <a:pt x="9850" y="0"/>
                    <a:pt x="7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4"/>
            <p:cNvSpPr/>
            <p:nvPr/>
          </p:nvSpPr>
          <p:spPr>
            <a:xfrm>
              <a:off x="4161125" y="3621100"/>
              <a:ext cx="266825" cy="204275"/>
            </a:xfrm>
            <a:custGeom>
              <a:avLst/>
              <a:gdLst/>
              <a:ahLst/>
              <a:cxnLst/>
              <a:rect l="l" t="t" r="r" b="b"/>
              <a:pathLst>
                <a:path w="10673" h="8171" extrusionOk="0">
                  <a:moveTo>
                    <a:pt x="2787" y="0"/>
                  </a:moveTo>
                  <a:cubicBezTo>
                    <a:pt x="1235" y="0"/>
                    <a:pt x="0" y="1235"/>
                    <a:pt x="0" y="2787"/>
                  </a:cubicBezTo>
                  <a:lnTo>
                    <a:pt x="0" y="4750"/>
                  </a:lnTo>
                  <a:cubicBezTo>
                    <a:pt x="0" y="6271"/>
                    <a:pt x="1235" y="7537"/>
                    <a:pt x="2787" y="7537"/>
                  </a:cubicBezTo>
                  <a:lnTo>
                    <a:pt x="7221" y="7537"/>
                  </a:lnTo>
                  <a:cubicBezTo>
                    <a:pt x="7442" y="7537"/>
                    <a:pt x="7664" y="7506"/>
                    <a:pt x="7854" y="7442"/>
                  </a:cubicBezTo>
                  <a:lnTo>
                    <a:pt x="10673" y="8171"/>
                  </a:lnTo>
                  <a:lnTo>
                    <a:pt x="9501" y="6334"/>
                  </a:lnTo>
                  <a:cubicBezTo>
                    <a:pt x="9818" y="5859"/>
                    <a:pt x="10008" y="5321"/>
                    <a:pt x="10008" y="4750"/>
                  </a:cubicBezTo>
                  <a:lnTo>
                    <a:pt x="10008" y="2787"/>
                  </a:lnTo>
                  <a:cubicBezTo>
                    <a:pt x="10008" y="1235"/>
                    <a:pt x="8773" y="0"/>
                    <a:pt x="722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4"/>
            <p:cNvSpPr/>
            <p:nvPr/>
          </p:nvSpPr>
          <p:spPr>
            <a:xfrm>
              <a:off x="2871400" y="170355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507"/>
                  </a:moveTo>
                  <a:lnTo>
                    <a:pt x="36863" y="11021"/>
                  </a:lnTo>
                  <a:lnTo>
                    <a:pt x="36863" y="32017"/>
                  </a:lnTo>
                  <a:lnTo>
                    <a:pt x="18653" y="42531"/>
                  </a:lnTo>
                  <a:lnTo>
                    <a:pt x="444" y="32017"/>
                  </a:lnTo>
                  <a:lnTo>
                    <a:pt x="444" y="11021"/>
                  </a:lnTo>
                  <a:lnTo>
                    <a:pt x="18653" y="507"/>
                  </a:lnTo>
                  <a:close/>
                  <a:moveTo>
                    <a:pt x="18653" y="0"/>
                  </a:moveTo>
                  <a:lnTo>
                    <a:pt x="0" y="10768"/>
                  </a:lnTo>
                  <a:lnTo>
                    <a:pt x="0" y="32271"/>
                  </a:lnTo>
                  <a:lnTo>
                    <a:pt x="18653" y="43038"/>
                  </a:lnTo>
                  <a:lnTo>
                    <a:pt x="37275" y="32271"/>
                  </a:lnTo>
                  <a:lnTo>
                    <a:pt x="37275" y="10768"/>
                  </a:lnTo>
                  <a:lnTo>
                    <a:pt x="1865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4"/>
            <p:cNvSpPr/>
            <p:nvPr/>
          </p:nvSpPr>
          <p:spPr>
            <a:xfrm>
              <a:off x="2451000" y="2434300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476"/>
                  </a:moveTo>
                  <a:lnTo>
                    <a:pt x="36831" y="10990"/>
                  </a:lnTo>
                  <a:lnTo>
                    <a:pt x="36831" y="32018"/>
                  </a:lnTo>
                  <a:lnTo>
                    <a:pt x="18653" y="42532"/>
                  </a:lnTo>
                  <a:lnTo>
                    <a:pt x="443" y="32018"/>
                  </a:lnTo>
                  <a:lnTo>
                    <a:pt x="443" y="10990"/>
                  </a:lnTo>
                  <a:lnTo>
                    <a:pt x="18653" y="476"/>
                  </a:lnTo>
                  <a:close/>
                  <a:moveTo>
                    <a:pt x="18653" y="0"/>
                  </a:moveTo>
                  <a:lnTo>
                    <a:pt x="0" y="10736"/>
                  </a:lnTo>
                  <a:lnTo>
                    <a:pt x="0" y="32271"/>
                  </a:lnTo>
                  <a:lnTo>
                    <a:pt x="18653" y="43039"/>
                  </a:lnTo>
                  <a:lnTo>
                    <a:pt x="37180" y="32334"/>
                  </a:lnTo>
                  <a:lnTo>
                    <a:pt x="37275" y="32271"/>
                  </a:lnTo>
                  <a:lnTo>
                    <a:pt x="37275" y="10736"/>
                  </a:lnTo>
                  <a:lnTo>
                    <a:pt x="1865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4"/>
            <p:cNvSpPr/>
            <p:nvPr/>
          </p:nvSpPr>
          <p:spPr>
            <a:xfrm>
              <a:off x="2871400" y="3162675"/>
              <a:ext cx="931875" cy="1075975"/>
            </a:xfrm>
            <a:custGeom>
              <a:avLst/>
              <a:gdLst/>
              <a:ahLst/>
              <a:cxnLst/>
              <a:rect l="l" t="t" r="r" b="b"/>
              <a:pathLst>
                <a:path w="37275" h="43039" extrusionOk="0">
                  <a:moveTo>
                    <a:pt x="18653" y="476"/>
                  </a:moveTo>
                  <a:lnTo>
                    <a:pt x="36863" y="10990"/>
                  </a:lnTo>
                  <a:lnTo>
                    <a:pt x="36863" y="32018"/>
                  </a:lnTo>
                  <a:lnTo>
                    <a:pt x="18653" y="42532"/>
                  </a:lnTo>
                  <a:lnTo>
                    <a:pt x="444" y="32018"/>
                  </a:lnTo>
                  <a:lnTo>
                    <a:pt x="444" y="10990"/>
                  </a:lnTo>
                  <a:lnTo>
                    <a:pt x="18653" y="476"/>
                  </a:lnTo>
                  <a:close/>
                  <a:moveTo>
                    <a:pt x="18653" y="1"/>
                  </a:moveTo>
                  <a:lnTo>
                    <a:pt x="127" y="10673"/>
                  </a:lnTo>
                  <a:lnTo>
                    <a:pt x="0" y="10737"/>
                  </a:lnTo>
                  <a:lnTo>
                    <a:pt x="0" y="32271"/>
                  </a:lnTo>
                  <a:lnTo>
                    <a:pt x="18653" y="43039"/>
                  </a:lnTo>
                  <a:lnTo>
                    <a:pt x="37180" y="32335"/>
                  </a:lnTo>
                  <a:lnTo>
                    <a:pt x="37275" y="32271"/>
                  </a:lnTo>
                  <a:lnTo>
                    <a:pt x="37275" y="10737"/>
                  </a:lnTo>
                  <a:lnTo>
                    <a:pt x="1865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4"/>
            <p:cNvSpPr/>
            <p:nvPr/>
          </p:nvSpPr>
          <p:spPr>
            <a:xfrm>
              <a:off x="2508775" y="2500800"/>
              <a:ext cx="816300" cy="942175"/>
            </a:xfrm>
            <a:custGeom>
              <a:avLst/>
              <a:gdLst/>
              <a:ahLst/>
              <a:cxnLst/>
              <a:rect l="l" t="t" r="r" b="b"/>
              <a:pathLst>
                <a:path w="32652" h="37687" extrusionOk="0">
                  <a:moveTo>
                    <a:pt x="1" y="9438"/>
                  </a:moveTo>
                  <a:lnTo>
                    <a:pt x="1" y="28281"/>
                  </a:lnTo>
                  <a:lnTo>
                    <a:pt x="16342" y="37687"/>
                  </a:lnTo>
                  <a:lnTo>
                    <a:pt x="32652" y="28281"/>
                  </a:lnTo>
                  <a:lnTo>
                    <a:pt x="32652" y="9438"/>
                  </a:lnTo>
                  <a:lnTo>
                    <a:pt x="1634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4"/>
            <p:cNvSpPr/>
            <p:nvPr/>
          </p:nvSpPr>
          <p:spPr>
            <a:xfrm>
              <a:off x="2534125" y="2530100"/>
              <a:ext cx="765625" cy="883575"/>
            </a:xfrm>
            <a:custGeom>
              <a:avLst/>
              <a:gdLst/>
              <a:ahLst/>
              <a:cxnLst/>
              <a:rect l="l" t="t" r="r" b="b"/>
              <a:pathLst>
                <a:path w="30625" h="35343" extrusionOk="0">
                  <a:moveTo>
                    <a:pt x="15328" y="0"/>
                  </a:moveTo>
                  <a:lnTo>
                    <a:pt x="0" y="8836"/>
                  </a:lnTo>
                  <a:lnTo>
                    <a:pt x="0" y="26507"/>
                  </a:lnTo>
                  <a:lnTo>
                    <a:pt x="15328" y="35343"/>
                  </a:lnTo>
                  <a:lnTo>
                    <a:pt x="30624" y="26507"/>
                  </a:lnTo>
                  <a:lnTo>
                    <a:pt x="30624" y="8836"/>
                  </a:lnTo>
                  <a:lnTo>
                    <a:pt x="15328" y="0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4"/>
            <p:cNvSpPr/>
            <p:nvPr/>
          </p:nvSpPr>
          <p:spPr>
            <a:xfrm>
              <a:off x="2722550" y="2777125"/>
              <a:ext cx="388775" cy="389550"/>
            </a:xfrm>
            <a:custGeom>
              <a:avLst/>
              <a:gdLst/>
              <a:ahLst/>
              <a:cxnLst/>
              <a:rect l="l" t="t" r="r" b="b"/>
              <a:pathLst>
                <a:path w="15551" h="15582" extrusionOk="0">
                  <a:moveTo>
                    <a:pt x="6556" y="0"/>
                  </a:moveTo>
                  <a:cubicBezTo>
                    <a:pt x="5954" y="0"/>
                    <a:pt x="5479" y="507"/>
                    <a:pt x="5479" y="1077"/>
                  </a:cubicBezTo>
                  <a:lnTo>
                    <a:pt x="5479" y="2249"/>
                  </a:lnTo>
                  <a:lnTo>
                    <a:pt x="4656" y="1425"/>
                  </a:lnTo>
                  <a:cubicBezTo>
                    <a:pt x="4434" y="1204"/>
                    <a:pt x="4181" y="1109"/>
                    <a:pt x="3896" y="1109"/>
                  </a:cubicBezTo>
                  <a:cubicBezTo>
                    <a:pt x="3611" y="1109"/>
                    <a:pt x="3326" y="1204"/>
                    <a:pt x="3136" y="1425"/>
                  </a:cubicBezTo>
                  <a:lnTo>
                    <a:pt x="1394" y="3167"/>
                  </a:lnTo>
                  <a:cubicBezTo>
                    <a:pt x="982" y="3579"/>
                    <a:pt x="982" y="4244"/>
                    <a:pt x="1394" y="4655"/>
                  </a:cubicBezTo>
                  <a:lnTo>
                    <a:pt x="2217" y="5479"/>
                  </a:lnTo>
                  <a:lnTo>
                    <a:pt x="1046" y="5479"/>
                  </a:lnTo>
                  <a:cubicBezTo>
                    <a:pt x="476" y="5479"/>
                    <a:pt x="1" y="5986"/>
                    <a:pt x="1" y="6556"/>
                  </a:cubicBezTo>
                  <a:lnTo>
                    <a:pt x="1" y="9026"/>
                  </a:lnTo>
                  <a:cubicBezTo>
                    <a:pt x="1" y="9596"/>
                    <a:pt x="476" y="10071"/>
                    <a:pt x="1046" y="10071"/>
                  </a:cubicBezTo>
                  <a:lnTo>
                    <a:pt x="2217" y="10071"/>
                  </a:lnTo>
                  <a:lnTo>
                    <a:pt x="1394" y="10926"/>
                  </a:lnTo>
                  <a:cubicBezTo>
                    <a:pt x="982" y="11338"/>
                    <a:pt x="982" y="12003"/>
                    <a:pt x="1394" y="12414"/>
                  </a:cubicBezTo>
                  <a:lnTo>
                    <a:pt x="3136" y="14156"/>
                  </a:lnTo>
                  <a:cubicBezTo>
                    <a:pt x="3326" y="14378"/>
                    <a:pt x="3611" y="14473"/>
                    <a:pt x="3896" y="14473"/>
                  </a:cubicBezTo>
                  <a:cubicBezTo>
                    <a:pt x="4181" y="14473"/>
                    <a:pt x="4434" y="14378"/>
                    <a:pt x="4656" y="14156"/>
                  </a:cubicBezTo>
                  <a:lnTo>
                    <a:pt x="5479" y="13333"/>
                  </a:lnTo>
                  <a:lnTo>
                    <a:pt x="5479" y="14504"/>
                  </a:lnTo>
                  <a:cubicBezTo>
                    <a:pt x="5479" y="15075"/>
                    <a:pt x="5954" y="15581"/>
                    <a:pt x="6556" y="15581"/>
                  </a:cubicBezTo>
                  <a:lnTo>
                    <a:pt x="8995" y="15581"/>
                  </a:lnTo>
                  <a:cubicBezTo>
                    <a:pt x="9596" y="15581"/>
                    <a:pt x="10071" y="15075"/>
                    <a:pt x="10071" y="14504"/>
                  </a:cubicBezTo>
                  <a:lnTo>
                    <a:pt x="10071" y="13333"/>
                  </a:lnTo>
                  <a:lnTo>
                    <a:pt x="10895" y="14156"/>
                  </a:lnTo>
                  <a:cubicBezTo>
                    <a:pt x="11116" y="14378"/>
                    <a:pt x="11370" y="14473"/>
                    <a:pt x="11655" y="14473"/>
                  </a:cubicBezTo>
                  <a:cubicBezTo>
                    <a:pt x="11940" y="14473"/>
                    <a:pt x="12225" y="14378"/>
                    <a:pt x="12415" y="14156"/>
                  </a:cubicBezTo>
                  <a:lnTo>
                    <a:pt x="14157" y="12414"/>
                  </a:lnTo>
                  <a:cubicBezTo>
                    <a:pt x="14568" y="12003"/>
                    <a:pt x="14568" y="11338"/>
                    <a:pt x="14157" y="10926"/>
                  </a:cubicBezTo>
                  <a:lnTo>
                    <a:pt x="13333" y="10102"/>
                  </a:lnTo>
                  <a:lnTo>
                    <a:pt x="14505" y="10102"/>
                  </a:lnTo>
                  <a:cubicBezTo>
                    <a:pt x="15075" y="10102"/>
                    <a:pt x="15550" y="9596"/>
                    <a:pt x="15550" y="9026"/>
                  </a:cubicBezTo>
                  <a:lnTo>
                    <a:pt x="15550" y="6556"/>
                  </a:lnTo>
                  <a:cubicBezTo>
                    <a:pt x="15550" y="5986"/>
                    <a:pt x="15075" y="5510"/>
                    <a:pt x="14505" y="5510"/>
                  </a:cubicBezTo>
                  <a:lnTo>
                    <a:pt x="13333" y="5510"/>
                  </a:lnTo>
                  <a:lnTo>
                    <a:pt x="14157" y="4655"/>
                  </a:lnTo>
                  <a:cubicBezTo>
                    <a:pt x="14568" y="4275"/>
                    <a:pt x="14568" y="3579"/>
                    <a:pt x="14157" y="3167"/>
                  </a:cubicBezTo>
                  <a:lnTo>
                    <a:pt x="12415" y="1425"/>
                  </a:lnTo>
                  <a:cubicBezTo>
                    <a:pt x="12225" y="1235"/>
                    <a:pt x="11940" y="1109"/>
                    <a:pt x="11655" y="1109"/>
                  </a:cubicBezTo>
                  <a:cubicBezTo>
                    <a:pt x="11370" y="1109"/>
                    <a:pt x="11116" y="1235"/>
                    <a:pt x="10895" y="1425"/>
                  </a:cubicBezTo>
                  <a:lnTo>
                    <a:pt x="10071" y="2249"/>
                  </a:lnTo>
                  <a:lnTo>
                    <a:pt x="10071" y="1077"/>
                  </a:lnTo>
                  <a:cubicBezTo>
                    <a:pt x="10071" y="507"/>
                    <a:pt x="9596" y="0"/>
                    <a:pt x="8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4"/>
            <p:cNvSpPr/>
            <p:nvPr/>
          </p:nvSpPr>
          <p:spPr>
            <a:xfrm>
              <a:off x="2740750" y="2795325"/>
              <a:ext cx="352350" cy="353125"/>
            </a:xfrm>
            <a:custGeom>
              <a:avLst/>
              <a:gdLst/>
              <a:ahLst/>
              <a:cxnLst/>
              <a:rect l="l" t="t" r="r" b="b"/>
              <a:pathLst>
                <a:path w="14094" h="14125" extrusionOk="0">
                  <a:moveTo>
                    <a:pt x="7982" y="634"/>
                  </a:moveTo>
                  <a:lnTo>
                    <a:pt x="7982" y="1774"/>
                  </a:lnTo>
                  <a:cubicBezTo>
                    <a:pt x="7982" y="2186"/>
                    <a:pt x="8235" y="2566"/>
                    <a:pt x="8647" y="2692"/>
                  </a:cubicBezTo>
                  <a:cubicBezTo>
                    <a:pt x="8773" y="2724"/>
                    <a:pt x="8900" y="2787"/>
                    <a:pt x="9027" y="2851"/>
                  </a:cubicBezTo>
                  <a:cubicBezTo>
                    <a:pt x="9153" y="2914"/>
                    <a:pt x="9280" y="2946"/>
                    <a:pt x="9438" y="2946"/>
                  </a:cubicBezTo>
                  <a:cubicBezTo>
                    <a:pt x="9692" y="2946"/>
                    <a:pt x="9945" y="2851"/>
                    <a:pt x="10103" y="2661"/>
                  </a:cubicBezTo>
                  <a:lnTo>
                    <a:pt x="10927" y="1837"/>
                  </a:lnTo>
                  <a:lnTo>
                    <a:pt x="12257" y="3199"/>
                  </a:lnTo>
                  <a:lnTo>
                    <a:pt x="11433" y="3991"/>
                  </a:lnTo>
                  <a:cubicBezTo>
                    <a:pt x="11148" y="4276"/>
                    <a:pt x="11085" y="4719"/>
                    <a:pt x="11275" y="5099"/>
                  </a:cubicBezTo>
                  <a:cubicBezTo>
                    <a:pt x="11307" y="5226"/>
                    <a:pt x="11370" y="5353"/>
                    <a:pt x="11433" y="5479"/>
                  </a:cubicBezTo>
                  <a:cubicBezTo>
                    <a:pt x="11560" y="5859"/>
                    <a:pt x="11940" y="6113"/>
                    <a:pt x="12320" y="6113"/>
                  </a:cubicBezTo>
                  <a:lnTo>
                    <a:pt x="13492" y="6113"/>
                  </a:lnTo>
                  <a:lnTo>
                    <a:pt x="13460" y="8013"/>
                  </a:lnTo>
                  <a:lnTo>
                    <a:pt x="12320" y="8013"/>
                  </a:lnTo>
                  <a:cubicBezTo>
                    <a:pt x="11940" y="8013"/>
                    <a:pt x="11560" y="8266"/>
                    <a:pt x="11433" y="8646"/>
                  </a:cubicBezTo>
                  <a:cubicBezTo>
                    <a:pt x="11370" y="8773"/>
                    <a:pt x="11307" y="8931"/>
                    <a:pt x="11275" y="9026"/>
                  </a:cubicBezTo>
                  <a:cubicBezTo>
                    <a:pt x="11085" y="9406"/>
                    <a:pt x="11148" y="9850"/>
                    <a:pt x="11433" y="10135"/>
                  </a:cubicBezTo>
                  <a:lnTo>
                    <a:pt x="12257" y="10958"/>
                  </a:lnTo>
                  <a:lnTo>
                    <a:pt x="10927" y="12288"/>
                  </a:lnTo>
                  <a:lnTo>
                    <a:pt x="10103" y="11465"/>
                  </a:lnTo>
                  <a:cubicBezTo>
                    <a:pt x="9945" y="11275"/>
                    <a:pt x="9692" y="11180"/>
                    <a:pt x="9438" y="11180"/>
                  </a:cubicBezTo>
                  <a:cubicBezTo>
                    <a:pt x="9280" y="11180"/>
                    <a:pt x="9153" y="11211"/>
                    <a:pt x="9027" y="11275"/>
                  </a:cubicBezTo>
                  <a:cubicBezTo>
                    <a:pt x="8900" y="11338"/>
                    <a:pt x="8773" y="11401"/>
                    <a:pt x="8647" y="11433"/>
                  </a:cubicBezTo>
                  <a:cubicBezTo>
                    <a:pt x="8235" y="11591"/>
                    <a:pt x="7982" y="11940"/>
                    <a:pt x="7982" y="12351"/>
                  </a:cubicBezTo>
                  <a:lnTo>
                    <a:pt x="7982" y="13491"/>
                  </a:lnTo>
                  <a:lnTo>
                    <a:pt x="6113" y="13491"/>
                  </a:lnTo>
                  <a:lnTo>
                    <a:pt x="6113" y="12351"/>
                  </a:lnTo>
                  <a:cubicBezTo>
                    <a:pt x="6113" y="11940"/>
                    <a:pt x="5860" y="11591"/>
                    <a:pt x="5480" y="11433"/>
                  </a:cubicBezTo>
                  <a:cubicBezTo>
                    <a:pt x="5321" y="11401"/>
                    <a:pt x="5195" y="11338"/>
                    <a:pt x="5068" y="11275"/>
                  </a:cubicBezTo>
                  <a:cubicBezTo>
                    <a:pt x="4941" y="11211"/>
                    <a:pt x="4815" y="11180"/>
                    <a:pt x="4656" y="11180"/>
                  </a:cubicBezTo>
                  <a:cubicBezTo>
                    <a:pt x="4403" y="11180"/>
                    <a:pt x="4181" y="11275"/>
                    <a:pt x="3991" y="11465"/>
                  </a:cubicBezTo>
                  <a:lnTo>
                    <a:pt x="3168" y="12288"/>
                  </a:lnTo>
                  <a:lnTo>
                    <a:pt x="1838" y="10958"/>
                  </a:lnTo>
                  <a:lnTo>
                    <a:pt x="2661" y="10135"/>
                  </a:lnTo>
                  <a:cubicBezTo>
                    <a:pt x="2946" y="9850"/>
                    <a:pt x="3009" y="9406"/>
                    <a:pt x="2851" y="9026"/>
                  </a:cubicBezTo>
                  <a:cubicBezTo>
                    <a:pt x="2788" y="8899"/>
                    <a:pt x="2724" y="8773"/>
                    <a:pt x="2693" y="8646"/>
                  </a:cubicBezTo>
                  <a:cubicBezTo>
                    <a:pt x="2534" y="8266"/>
                    <a:pt x="2186" y="8013"/>
                    <a:pt x="1774" y="8013"/>
                  </a:cubicBezTo>
                  <a:lnTo>
                    <a:pt x="634" y="8013"/>
                  </a:lnTo>
                  <a:lnTo>
                    <a:pt x="634" y="6113"/>
                  </a:lnTo>
                  <a:lnTo>
                    <a:pt x="1774" y="6113"/>
                  </a:lnTo>
                  <a:cubicBezTo>
                    <a:pt x="2186" y="6113"/>
                    <a:pt x="2534" y="5859"/>
                    <a:pt x="2693" y="5479"/>
                  </a:cubicBezTo>
                  <a:cubicBezTo>
                    <a:pt x="2724" y="5353"/>
                    <a:pt x="2788" y="5226"/>
                    <a:pt x="2851" y="5099"/>
                  </a:cubicBezTo>
                  <a:cubicBezTo>
                    <a:pt x="3009" y="4719"/>
                    <a:pt x="2946" y="4276"/>
                    <a:pt x="2661" y="3991"/>
                  </a:cubicBezTo>
                  <a:lnTo>
                    <a:pt x="1838" y="3199"/>
                  </a:lnTo>
                  <a:lnTo>
                    <a:pt x="3168" y="1837"/>
                  </a:lnTo>
                  <a:lnTo>
                    <a:pt x="3991" y="2661"/>
                  </a:lnTo>
                  <a:cubicBezTo>
                    <a:pt x="4181" y="2851"/>
                    <a:pt x="4403" y="2946"/>
                    <a:pt x="4656" y="2946"/>
                  </a:cubicBezTo>
                  <a:cubicBezTo>
                    <a:pt x="4815" y="2946"/>
                    <a:pt x="4941" y="2914"/>
                    <a:pt x="5068" y="2851"/>
                  </a:cubicBezTo>
                  <a:cubicBezTo>
                    <a:pt x="5195" y="2787"/>
                    <a:pt x="5321" y="2724"/>
                    <a:pt x="5480" y="2692"/>
                  </a:cubicBezTo>
                  <a:cubicBezTo>
                    <a:pt x="5860" y="2566"/>
                    <a:pt x="6113" y="2186"/>
                    <a:pt x="6113" y="1774"/>
                  </a:cubicBezTo>
                  <a:lnTo>
                    <a:pt x="6113" y="634"/>
                  </a:lnTo>
                  <a:close/>
                  <a:moveTo>
                    <a:pt x="5828" y="0"/>
                  </a:moveTo>
                  <a:cubicBezTo>
                    <a:pt x="5638" y="0"/>
                    <a:pt x="5480" y="159"/>
                    <a:pt x="5480" y="349"/>
                  </a:cubicBezTo>
                  <a:lnTo>
                    <a:pt x="5480" y="1774"/>
                  </a:lnTo>
                  <a:cubicBezTo>
                    <a:pt x="5480" y="1932"/>
                    <a:pt x="5385" y="2059"/>
                    <a:pt x="5258" y="2091"/>
                  </a:cubicBezTo>
                  <a:cubicBezTo>
                    <a:pt x="5100" y="2154"/>
                    <a:pt x="4941" y="2217"/>
                    <a:pt x="4815" y="2281"/>
                  </a:cubicBezTo>
                  <a:cubicBezTo>
                    <a:pt x="4770" y="2303"/>
                    <a:pt x="4721" y="2314"/>
                    <a:pt x="4672" y="2314"/>
                  </a:cubicBezTo>
                  <a:cubicBezTo>
                    <a:pt x="4584" y="2314"/>
                    <a:pt x="4496" y="2279"/>
                    <a:pt x="4435" y="2217"/>
                  </a:cubicBezTo>
                  <a:lnTo>
                    <a:pt x="3390" y="1204"/>
                  </a:lnTo>
                  <a:cubicBezTo>
                    <a:pt x="3326" y="1141"/>
                    <a:pt x="3247" y="1109"/>
                    <a:pt x="3164" y="1109"/>
                  </a:cubicBezTo>
                  <a:cubicBezTo>
                    <a:pt x="3081" y="1109"/>
                    <a:pt x="2994" y="1141"/>
                    <a:pt x="2914" y="1204"/>
                  </a:cubicBezTo>
                  <a:lnTo>
                    <a:pt x="1173" y="2946"/>
                  </a:lnTo>
                  <a:cubicBezTo>
                    <a:pt x="1046" y="3072"/>
                    <a:pt x="1046" y="3294"/>
                    <a:pt x="1173" y="3421"/>
                  </a:cubicBezTo>
                  <a:lnTo>
                    <a:pt x="2218" y="4434"/>
                  </a:lnTo>
                  <a:cubicBezTo>
                    <a:pt x="2313" y="4529"/>
                    <a:pt x="2344" y="4687"/>
                    <a:pt x="2281" y="4814"/>
                  </a:cubicBezTo>
                  <a:cubicBezTo>
                    <a:pt x="2186" y="4973"/>
                    <a:pt x="2154" y="5131"/>
                    <a:pt x="2091" y="5258"/>
                  </a:cubicBezTo>
                  <a:cubicBezTo>
                    <a:pt x="2028" y="5416"/>
                    <a:pt x="1901" y="5511"/>
                    <a:pt x="1774" y="5511"/>
                  </a:cubicBezTo>
                  <a:lnTo>
                    <a:pt x="318" y="5511"/>
                  </a:lnTo>
                  <a:cubicBezTo>
                    <a:pt x="159" y="5511"/>
                    <a:pt x="1" y="5638"/>
                    <a:pt x="1" y="5828"/>
                  </a:cubicBezTo>
                  <a:lnTo>
                    <a:pt x="1" y="8298"/>
                  </a:lnTo>
                  <a:cubicBezTo>
                    <a:pt x="1" y="8488"/>
                    <a:pt x="128" y="8646"/>
                    <a:pt x="318" y="8646"/>
                  </a:cubicBezTo>
                  <a:lnTo>
                    <a:pt x="1774" y="8646"/>
                  </a:lnTo>
                  <a:cubicBezTo>
                    <a:pt x="1901" y="8646"/>
                    <a:pt x="2028" y="8709"/>
                    <a:pt x="2091" y="8868"/>
                  </a:cubicBezTo>
                  <a:cubicBezTo>
                    <a:pt x="2123" y="9026"/>
                    <a:pt x="2186" y="9153"/>
                    <a:pt x="2281" y="9311"/>
                  </a:cubicBezTo>
                  <a:cubicBezTo>
                    <a:pt x="2344" y="9438"/>
                    <a:pt x="2313" y="9596"/>
                    <a:pt x="2218" y="9691"/>
                  </a:cubicBezTo>
                  <a:lnTo>
                    <a:pt x="1173" y="10705"/>
                  </a:lnTo>
                  <a:cubicBezTo>
                    <a:pt x="1046" y="10831"/>
                    <a:pt x="1046" y="11053"/>
                    <a:pt x="1173" y="11180"/>
                  </a:cubicBezTo>
                  <a:lnTo>
                    <a:pt x="2914" y="12921"/>
                  </a:lnTo>
                  <a:cubicBezTo>
                    <a:pt x="2994" y="12985"/>
                    <a:pt x="3081" y="13016"/>
                    <a:pt x="3164" y="13016"/>
                  </a:cubicBezTo>
                  <a:cubicBezTo>
                    <a:pt x="3247" y="13016"/>
                    <a:pt x="3326" y="12985"/>
                    <a:pt x="3390" y="12921"/>
                  </a:cubicBezTo>
                  <a:lnTo>
                    <a:pt x="4435" y="11908"/>
                  </a:lnTo>
                  <a:cubicBezTo>
                    <a:pt x="4496" y="11847"/>
                    <a:pt x="4584" y="11812"/>
                    <a:pt x="4672" y="11812"/>
                  </a:cubicBezTo>
                  <a:cubicBezTo>
                    <a:pt x="4721" y="11812"/>
                    <a:pt x="4770" y="11822"/>
                    <a:pt x="4815" y="11845"/>
                  </a:cubicBezTo>
                  <a:cubicBezTo>
                    <a:pt x="4941" y="11908"/>
                    <a:pt x="5100" y="11971"/>
                    <a:pt x="5258" y="12035"/>
                  </a:cubicBezTo>
                  <a:cubicBezTo>
                    <a:pt x="5385" y="12066"/>
                    <a:pt x="5480" y="12193"/>
                    <a:pt x="5480" y="12351"/>
                  </a:cubicBezTo>
                  <a:lnTo>
                    <a:pt x="5480" y="13776"/>
                  </a:lnTo>
                  <a:cubicBezTo>
                    <a:pt x="5480" y="13966"/>
                    <a:pt x="5638" y="14125"/>
                    <a:pt x="5828" y="14125"/>
                  </a:cubicBezTo>
                  <a:lnTo>
                    <a:pt x="8267" y="14125"/>
                  </a:lnTo>
                  <a:cubicBezTo>
                    <a:pt x="8457" y="14125"/>
                    <a:pt x="8615" y="13966"/>
                    <a:pt x="8615" y="13776"/>
                  </a:cubicBezTo>
                  <a:lnTo>
                    <a:pt x="8615" y="12351"/>
                  </a:lnTo>
                  <a:cubicBezTo>
                    <a:pt x="8615" y="12193"/>
                    <a:pt x="8710" y="12066"/>
                    <a:pt x="8837" y="12035"/>
                  </a:cubicBezTo>
                  <a:cubicBezTo>
                    <a:pt x="8995" y="11971"/>
                    <a:pt x="9153" y="11908"/>
                    <a:pt x="9280" y="11845"/>
                  </a:cubicBezTo>
                  <a:cubicBezTo>
                    <a:pt x="9325" y="11822"/>
                    <a:pt x="9374" y="11812"/>
                    <a:pt x="9422" y="11812"/>
                  </a:cubicBezTo>
                  <a:cubicBezTo>
                    <a:pt x="9511" y="11812"/>
                    <a:pt x="9599" y="11847"/>
                    <a:pt x="9660" y="11908"/>
                  </a:cubicBezTo>
                  <a:lnTo>
                    <a:pt x="10705" y="12921"/>
                  </a:lnTo>
                  <a:cubicBezTo>
                    <a:pt x="10768" y="12985"/>
                    <a:pt x="10848" y="13016"/>
                    <a:pt x="10931" y="13016"/>
                  </a:cubicBezTo>
                  <a:cubicBezTo>
                    <a:pt x="11014" y="13016"/>
                    <a:pt x="11101" y="12985"/>
                    <a:pt x="11180" y="12921"/>
                  </a:cubicBezTo>
                  <a:lnTo>
                    <a:pt x="12890" y="11180"/>
                  </a:lnTo>
                  <a:cubicBezTo>
                    <a:pt x="13017" y="11053"/>
                    <a:pt x="13017" y="10831"/>
                    <a:pt x="12890" y="10705"/>
                  </a:cubicBezTo>
                  <a:lnTo>
                    <a:pt x="11877" y="9691"/>
                  </a:lnTo>
                  <a:cubicBezTo>
                    <a:pt x="11782" y="9596"/>
                    <a:pt x="11750" y="9438"/>
                    <a:pt x="11813" y="9311"/>
                  </a:cubicBezTo>
                  <a:cubicBezTo>
                    <a:pt x="11877" y="9153"/>
                    <a:pt x="11940" y="9026"/>
                    <a:pt x="12004" y="8868"/>
                  </a:cubicBezTo>
                  <a:cubicBezTo>
                    <a:pt x="12067" y="8741"/>
                    <a:pt x="12194" y="8646"/>
                    <a:pt x="12320" y="8646"/>
                  </a:cubicBezTo>
                  <a:lnTo>
                    <a:pt x="13777" y="8646"/>
                  </a:lnTo>
                  <a:cubicBezTo>
                    <a:pt x="13935" y="8646"/>
                    <a:pt x="14094" y="8488"/>
                    <a:pt x="14094" y="8298"/>
                  </a:cubicBezTo>
                  <a:lnTo>
                    <a:pt x="14094" y="5828"/>
                  </a:lnTo>
                  <a:cubicBezTo>
                    <a:pt x="14094" y="5638"/>
                    <a:pt x="13967" y="5511"/>
                    <a:pt x="13777" y="5511"/>
                  </a:cubicBezTo>
                  <a:lnTo>
                    <a:pt x="12320" y="5511"/>
                  </a:lnTo>
                  <a:cubicBezTo>
                    <a:pt x="12194" y="5511"/>
                    <a:pt x="12067" y="5416"/>
                    <a:pt x="12004" y="5258"/>
                  </a:cubicBezTo>
                  <a:cubicBezTo>
                    <a:pt x="11972" y="5131"/>
                    <a:pt x="11908" y="4973"/>
                    <a:pt x="11813" y="4814"/>
                  </a:cubicBezTo>
                  <a:cubicBezTo>
                    <a:pt x="11750" y="4687"/>
                    <a:pt x="11782" y="4529"/>
                    <a:pt x="11877" y="4434"/>
                  </a:cubicBezTo>
                  <a:lnTo>
                    <a:pt x="12890" y="3421"/>
                  </a:lnTo>
                  <a:cubicBezTo>
                    <a:pt x="13017" y="3294"/>
                    <a:pt x="13017" y="3072"/>
                    <a:pt x="12890" y="2946"/>
                  </a:cubicBezTo>
                  <a:lnTo>
                    <a:pt x="11180" y="1204"/>
                  </a:lnTo>
                  <a:cubicBezTo>
                    <a:pt x="11101" y="1141"/>
                    <a:pt x="11014" y="1109"/>
                    <a:pt x="10931" y="1109"/>
                  </a:cubicBezTo>
                  <a:cubicBezTo>
                    <a:pt x="10848" y="1109"/>
                    <a:pt x="10768" y="1141"/>
                    <a:pt x="10705" y="1204"/>
                  </a:cubicBezTo>
                  <a:lnTo>
                    <a:pt x="9660" y="2217"/>
                  </a:lnTo>
                  <a:cubicBezTo>
                    <a:pt x="9599" y="2279"/>
                    <a:pt x="9511" y="2314"/>
                    <a:pt x="9422" y="2314"/>
                  </a:cubicBezTo>
                  <a:cubicBezTo>
                    <a:pt x="9374" y="2314"/>
                    <a:pt x="9325" y="2303"/>
                    <a:pt x="9280" y="2281"/>
                  </a:cubicBezTo>
                  <a:cubicBezTo>
                    <a:pt x="9153" y="2217"/>
                    <a:pt x="8995" y="2154"/>
                    <a:pt x="8837" y="2091"/>
                  </a:cubicBezTo>
                  <a:cubicBezTo>
                    <a:pt x="8710" y="2059"/>
                    <a:pt x="8615" y="1932"/>
                    <a:pt x="8615" y="1774"/>
                  </a:cubicBezTo>
                  <a:lnTo>
                    <a:pt x="8615" y="349"/>
                  </a:lnTo>
                  <a:cubicBezTo>
                    <a:pt x="8615" y="159"/>
                    <a:pt x="8457" y="0"/>
                    <a:pt x="826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4"/>
            <p:cNvSpPr/>
            <p:nvPr/>
          </p:nvSpPr>
          <p:spPr>
            <a:xfrm>
              <a:off x="2861900" y="2917250"/>
              <a:ext cx="110075" cy="109275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634"/>
                  </a:moveTo>
                  <a:cubicBezTo>
                    <a:pt x="3072" y="634"/>
                    <a:pt x="3769" y="1331"/>
                    <a:pt x="3769" y="2186"/>
                  </a:cubicBezTo>
                  <a:cubicBezTo>
                    <a:pt x="3769" y="3041"/>
                    <a:pt x="3072" y="3769"/>
                    <a:pt x="2217" y="3769"/>
                  </a:cubicBezTo>
                  <a:cubicBezTo>
                    <a:pt x="1330" y="3769"/>
                    <a:pt x="634" y="3041"/>
                    <a:pt x="634" y="2186"/>
                  </a:cubicBezTo>
                  <a:cubicBezTo>
                    <a:pt x="634" y="1331"/>
                    <a:pt x="1330" y="634"/>
                    <a:pt x="2217" y="634"/>
                  </a:cubicBezTo>
                  <a:close/>
                  <a:moveTo>
                    <a:pt x="2217" y="1"/>
                  </a:moveTo>
                  <a:cubicBezTo>
                    <a:pt x="982" y="1"/>
                    <a:pt x="0" y="982"/>
                    <a:pt x="0" y="2186"/>
                  </a:cubicBezTo>
                  <a:cubicBezTo>
                    <a:pt x="0" y="3389"/>
                    <a:pt x="982" y="4371"/>
                    <a:pt x="2217" y="4371"/>
                  </a:cubicBezTo>
                  <a:cubicBezTo>
                    <a:pt x="3421" y="4371"/>
                    <a:pt x="4402" y="3389"/>
                    <a:pt x="4402" y="2186"/>
                  </a:cubicBezTo>
                  <a:cubicBezTo>
                    <a:pt x="4402" y="982"/>
                    <a:pt x="3421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4"/>
            <p:cNvSpPr/>
            <p:nvPr/>
          </p:nvSpPr>
          <p:spPr>
            <a:xfrm>
              <a:off x="2897525" y="2952875"/>
              <a:ext cx="38825" cy="38825"/>
            </a:xfrm>
            <a:custGeom>
              <a:avLst/>
              <a:gdLst/>
              <a:ahLst/>
              <a:cxnLst/>
              <a:rect l="l" t="t" r="r" b="b"/>
              <a:pathLst>
                <a:path w="1553" h="1553" extrusionOk="0">
                  <a:moveTo>
                    <a:pt x="792" y="222"/>
                  </a:moveTo>
                  <a:cubicBezTo>
                    <a:pt x="1077" y="222"/>
                    <a:pt x="1331" y="476"/>
                    <a:pt x="1331" y="761"/>
                  </a:cubicBezTo>
                  <a:cubicBezTo>
                    <a:pt x="1331" y="1077"/>
                    <a:pt x="1077" y="1331"/>
                    <a:pt x="792" y="1331"/>
                  </a:cubicBezTo>
                  <a:cubicBezTo>
                    <a:pt x="475" y="1331"/>
                    <a:pt x="222" y="1077"/>
                    <a:pt x="222" y="761"/>
                  </a:cubicBezTo>
                  <a:cubicBezTo>
                    <a:pt x="222" y="476"/>
                    <a:pt x="475" y="222"/>
                    <a:pt x="792" y="222"/>
                  </a:cubicBezTo>
                  <a:close/>
                  <a:moveTo>
                    <a:pt x="792" y="1"/>
                  </a:moveTo>
                  <a:cubicBezTo>
                    <a:pt x="349" y="1"/>
                    <a:pt x="0" y="349"/>
                    <a:pt x="0" y="761"/>
                  </a:cubicBezTo>
                  <a:cubicBezTo>
                    <a:pt x="0" y="1204"/>
                    <a:pt x="349" y="1552"/>
                    <a:pt x="792" y="1552"/>
                  </a:cubicBezTo>
                  <a:cubicBezTo>
                    <a:pt x="1204" y="1552"/>
                    <a:pt x="1552" y="1204"/>
                    <a:pt x="1552" y="761"/>
                  </a:cubicBezTo>
                  <a:cubicBezTo>
                    <a:pt x="1552" y="349"/>
                    <a:pt x="1204" y="1"/>
                    <a:pt x="79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4"/>
            <p:cNvSpPr/>
            <p:nvPr/>
          </p:nvSpPr>
          <p:spPr>
            <a:xfrm>
              <a:off x="2929975" y="1770825"/>
              <a:ext cx="815500" cy="941400"/>
            </a:xfrm>
            <a:custGeom>
              <a:avLst/>
              <a:gdLst/>
              <a:ahLst/>
              <a:cxnLst/>
              <a:rect l="l" t="t" r="r" b="b"/>
              <a:pathLst>
                <a:path w="32620" h="37656" extrusionOk="0">
                  <a:moveTo>
                    <a:pt x="1" y="9407"/>
                  </a:moveTo>
                  <a:lnTo>
                    <a:pt x="1" y="28250"/>
                  </a:lnTo>
                  <a:lnTo>
                    <a:pt x="16310" y="37655"/>
                  </a:lnTo>
                  <a:lnTo>
                    <a:pt x="32620" y="28250"/>
                  </a:lnTo>
                  <a:lnTo>
                    <a:pt x="32620" y="9407"/>
                  </a:lnTo>
                  <a:lnTo>
                    <a:pt x="1631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4"/>
            <p:cNvSpPr/>
            <p:nvPr/>
          </p:nvSpPr>
          <p:spPr>
            <a:xfrm>
              <a:off x="2955325" y="1800125"/>
              <a:ext cx="764825" cy="882800"/>
            </a:xfrm>
            <a:custGeom>
              <a:avLst/>
              <a:gdLst/>
              <a:ahLst/>
              <a:cxnLst/>
              <a:rect l="l" t="t" r="r" b="b"/>
              <a:pathLst>
                <a:path w="30593" h="35312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12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4"/>
            <p:cNvSpPr/>
            <p:nvPr/>
          </p:nvSpPr>
          <p:spPr>
            <a:xfrm>
              <a:off x="3140575" y="2078825"/>
              <a:ext cx="394300" cy="325425"/>
            </a:xfrm>
            <a:custGeom>
              <a:avLst/>
              <a:gdLst/>
              <a:ahLst/>
              <a:cxnLst/>
              <a:rect l="l" t="t" r="r" b="b"/>
              <a:pathLst>
                <a:path w="15772" h="13017" extrusionOk="0">
                  <a:moveTo>
                    <a:pt x="1046" y="0"/>
                  </a:moveTo>
                  <a:cubicBezTo>
                    <a:pt x="888" y="0"/>
                    <a:pt x="761" y="32"/>
                    <a:pt x="634" y="63"/>
                  </a:cubicBezTo>
                  <a:cubicBezTo>
                    <a:pt x="571" y="95"/>
                    <a:pt x="508" y="127"/>
                    <a:pt x="444" y="190"/>
                  </a:cubicBezTo>
                  <a:cubicBezTo>
                    <a:pt x="349" y="254"/>
                    <a:pt x="254" y="349"/>
                    <a:pt x="191" y="444"/>
                  </a:cubicBezTo>
                  <a:cubicBezTo>
                    <a:pt x="64" y="634"/>
                    <a:pt x="1" y="824"/>
                    <a:pt x="1" y="1045"/>
                  </a:cubicBezTo>
                  <a:lnTo>
                    <a:pt x="1" y="10894"/>
                  </a:lnTo>
                  <a:cubicBezTo>
                    <a:pt x="1" y="11116"/>
                    <a:pt x="64" y="11306"/>
                    <a:pt x="191" y="11496"/>
                  </a:cubicBezTo>
                  <a:cubicBezTo>
                    <a:pt x="254" y="11591"/>
                    <a:pt x="349" y="11686"/>
                    <a:pt x="444" y="11781"/>
                  </a:cubicBezTo>
                  <a:cubicBezTo>
                    <a:pt x="508" y="11813"/>
                    <a:pt x="571" y="11844"/>
                    <a:pt x="634" y="11876"/>
                  </a:cubicBezTo>
                  <a:cubicBezTo>
                    <a:pt x="761" y="11939"/>
                    <a:pt x="888" y="11971"/>
                    <a:pt x="1046" y="11971"/>
                  </a:cubicBezTo>
                  <a:lnTo>
                    <a:pt x="1394" y="11971"/>
                  </a:lnTo>
                  <a:cubicBezTo>
                    <a:pt x="2059" y="11971"/>
                    <a:pt x="2598" y="11559"/>
                    <a:pt x="2819" y="10958"/>
                  </a:cubicBezTo>
                  <a:lnTo>
                    <a:pt x="9882" y="9406"/>
                  </a:lnTo>
                  <a:lnTo>
                    <a:pt x="9882" y="9406"/>
                  </a:lnTo>
                  <a:lnTo>
                    <a:pt x="9312" y="11306"/>
                  </a:lnTo>
                  <a:cubicBezTo>
                    <a:pt x="9185" y="11781"/>
                    <a:pt x="9343" y="12288"/>
                    <a:pt x="9787" y="12541"/>
                  </a:cubicBezTo>
                  <a:lnTo>
                    <a:pt x="10230" y="12826"/>
                  </a:lnTo>
                  <a:cubicBezTo>
                    <a:pt x="10388" y="12953"/>
                    <a:pt x="10547" y="12984"/>
                    <a:pt x="10737" y="13016"/>
                  </a:cubicBezTo>
                  <a:lnTo>
                    <a:pt x="10863" y="13016"/>
                  </a:lnTo>
                  <a:cubicBezTo>
                    <a:pt x="11338" y="13016"/>
                    <a:pt x="11782" y="12731"/>
                    <a:pt x="11972" y="12256"/>
                  </a:cubicBezTo>
                  <a:lnTo>
                    <a:pt x="13397" y="8646"/>
                  </a:lnTo>
                  <a:lnTo>
                    <a:pt x="14347" y="8424"/>
                  </a:lnTo>
                  <a:cubicBezTo>
                    <a:pt x="15170" y="8234"/>
                    <a:pt x="15772" y="7474"/>
                    <a:pt x="15772" y="6651"/>
                  </a:cubicBezTo>
                  <a:lnTo>
                    <a:pt x="15772" y="5162"/>
                  </a:lnTo>
                  <a:cubicBezTo>
                    <a:pt x="15772" y="4307"/>
                    <a:pt x="15170" y="3547"/>
                    <a:pt x="14347" y="3389"/>
                  </a:cubicBezTo>
                  <a:lnTo>
                    <a:pt x="2756" y="824"/>
                  </a:lnTo>
                  <a:cubicBezTo>
                    <a:pt x="2503" y="317"/>
                    <a:pt x="1996" y="0"/>
                    <a:pt x="1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4"/>
            <p:cNvSpPr/>
            <p:nvPr/>
          </p:nvSpPr>
          <p:spPr>
            <a:xfrm>
              <a:off x="3158000" y="2096225"/>
              <a:ext cx="359475" cy="290475"/>
            </a:xfrm>
            <a:custGeom>
              <a:avLst/>
              <a:gdLst/>
              <a:ahLst/>
              <a:cxnLst/>
              <a:rect l="l" t="t" r="r" b="b"/>
              <a:pathLst>
                <a:path w="14379" h="11619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1774"/>
                  </a:lnTo>
                  <a:lnTo>
                    <a:pt x="1" y="8615"/>
                  </a:lnTo>
                  <a:lnTo>
                    <a:pt x="1" y="10198"/>
                  </a:lnTo>
                  <a:cubicBezTo>
                    <a:pt x="1" y="10388"/>
                    <a:pt x="159" y="10547"/>
                    <a:pt x="349" y="10547"/>
                  </a:cubicBezTo>
                  <a:lnTo>
                    <a:pt x="697" y="10547"/>
                  </a:lnTo>
                  <a:cubicBezTo>
                    <a:pt x="1141" y="10547"/>
                    <a:pt x="1521" y="10167"/>
                    <a:pt x="1521" y="9723"/>
                  </a:cubicBezTo>
                  <a:lnTo>
                    <a:pt x="1521" y="9660"/>
                  </a:lnTo>
                  <a:lnTo>
                    <a:pt x="10198" y="7760"/>
                  </a:lnTo>
                  <a:lnTo>
                    <a:pt x="10198" y="7760"/>
                  </a:lnTo>
                  <a:lnTo>
                    <a:pt x="9280" y="10832"/>
                  </a:lnTo>
                  <a:cubicBezTo>
                    <a:pt x="9248" y="10990"/>
                    <a:pt x="9311" y="11180"/>
                    <a:pt x="9438" y="11243"/>
                  </a:cubicBezTo>
                  <a:lnTo>
                    <a:pt x="9913" y="11528"/>
                  </a:lnTo>
                  <a:cubicBezTo>
                    <a:pt x="9996" y="11590"/>
                    <a:pt x="10089" y="11619"/>
                    <a:pt x="10180" y="11619"/>
                  </a:cubicBezTo>
                  <a:cubicBezTo>
                    <a:pt x="10367" y="11619"/>
                    <a:pt x="10546" y="11499"/>
                    <a:pt x="10610" y="11307"/>
                  </a:cubicBezTo>
                  <a:lnTo>
                    <a:pt x="12193" y="7316"/>
                  </a:lnTo>
                  <a:lnTo>
                    <a:pt x="13492" y="7031"/>
                  </a:lnTo>
                  <a:cubicBezTo>
                    <a:pt x="13998" y="6936"/>
                    <a:pt x="14378" y="6461"/>
                    <a:pt x="14378" y="5955"/>
                  </a:cubicBezTo>
                  <a:lnTo>
                    <a:pt x="14378" y="4466"/>
                  </a:lnTo>
                  <a:cubicBezTo>
                    <a:pt x="14378" y="3928"/>
                    <a:pt x="13998" y="3484"/>
                    <a:pt x="13492" y="3358"/>
                  </a:cubicBezTo>
                  <a:lnTo>
                    <a:pt x="1521" y="729"/>
                  </a:lnTo>
                  <a:cubicBezTo>
                    <a:pt x="1457" y="318"/>
                    <a:pt x="1141" y="1"/>
                    <a:pt x="69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4"/>
            <p:cNvSpPr/>
            <p:nvPr/>
          </p:nvSpPr>
          <p:spPr>
            <a:xfrm>
              <a:off x="3158000" y="2096225"/>
              <a:ext cx="39600" cy="263675"/>
            </a:xfrm>
            <a:custGeom>
              <a:avLst/>
              <a:gdLst/>
              <a:ahLst/>
              <a:cxnLst/>
              <a:rect l="l" t="t" r="r" b="b"/>
              <a:pathLst>
                <a:path w="1584" h="10547" extrusionOk="0">
                  <a:moveTo>
                    <a:pt x="349" y="1"/>
                  </a:moveTo>
                  <a:cubicBezTo>
                    <a:pt x="159" y="1"/>
                    <a:pt x="1" y="159"/>
                    <a:pt x="1" y="349"/>
                  </a:cubicBezTo>
                  <a:lnTo>
                    <a:pt x="1" y="10198"/>
                  </a:lnTo>
                  <a:cubicBezTo>
                    <a:pt x="1" y="10388"/>
                    <a:pt x="159" y="10547"/>
                    <a:pt x="349" y="10547"/>
                  </a:cubicBezTo>
                  <a:lnTo>
                    <a:pt x="697" y="10547"/>
                  </a:lnTo>
                  <a:cubicBezTo>
                    <a:pt x="1172" y="10547"/>
                    <a:pt x="1521" y="10167"/>
                    <a:pt x="1521" y="9723"/>
                  </a:cubicBezTo>
                  <a:lnTo>
                    <a:pt x="1521" y="9692"/>
                  </a:lnTo>
                  <a:lnTo>
                    <a:pt x="1584" y="9660"/>
                  </a:lnTo>
                  <a:lnTo>
                    <a:pt x="1584" y="761"/>
                  </a:lnTo>
                  <a:lnTo>
                    <a:pt x="1521" y="729"/>
                  </a:lnTo>
                  <a:cubicBezTo>
                    <a:pt x="1457" y="318"/>
                    <a:pt x="1141" y="1"/>
                    <a:pt x="69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4"/>
            <p:cNvSpPr/>
            <p:nvPr/>
          </p:nvSpPr>
          <p:spPr>
            <a:xfrm>
              <a:off x="3207875" y="2132500"/>
              <a:ext cx="245475" cy="63675"/>
            </a:xfrm>
            <a:custGeom>
              <a:avLst/>
              <a:gdLst/>
              <a:ahLst/>
              <a:cxnLst/>
              <a:rect l="l" t="t" r="r" b="b"/>
              <a:pathLst>
                <a:path w="9819" h="2547" extrusionOk="0">
                  <a:moveTo>
                    <a:pt x="205" y="1"/>
                  </a:moveTo>
                  <a:cubicBezTo>
                    <a:pt x="97" y="1"/>
                    <a:pt x="1" y="90"/>
                    <a:pt x="1" y="228"/>
                  </a:cubicBezTo>
                  <a:cubicBezTo>
                    <a:pt x="1" y="292"/>
                    <a:pt x="64" y="387"/>
                    <a:pt x="159" y="418"/>
                  </a:cubicBezTo>
                  <a:lnTo>
                    <a:pt x="9565" y="2540"/>
                  </a:lnTo>
                  <a:cubicBezTo>
                    <a:pt x="9581" y="2544"/>
                    <a:pt x="9597" y="2546"/>
                    <a:pt x="9614" y="2546"/>
                  </a:cubicBezTo>
                  <a:cubicBezTo>
                    <a:pt x="9722" y="2546"/>
                    <a:pt x="9818" y="2456"/>
                    <a:pt x="9818" y="2318"/>
                  </a:cubicBezTo>
                  <a:lnTo>
                    <a:pt x="9818" y="2287"/>
                  </a:lnTo>
                  <a:cubicBezTo>
                    <a:pt x="9818" y="2192"/>
                    <a:pt x="9755" y="2097"/>
                    <a:pt x="9660" y="2097"/>
                  </a:cubicBezTo>
                  <a:lnTo>
                    <a:pt x="254" y="7"/>
                  </a:lnTo>
                  <a:cubicBezTo>
                    <a:pt x="238" y="3"/>
                    <a:pt x="221" y="1"/>
                    <a:pt x="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4"/>
            <p:cNvSpPr/>
            <p:nvPr/>
          </p:nvSpPr>
          <p:spPr>
            <a:xfrm>
              <a:off x="3389175" y="2279125"/>
              <a:ext cx="73675" cy="107575"/>
            </a:xfrm>
            <a:custGeom>
              <a:avLst/>
              <a:gdLst/>
              <a:ahLst/>
              <a:cxnLst/>
              <a:rect l="l" t="t" r="r" b="b"/>
              <a:pathLst>
                <a:path w="2947" h="4303" extrusionOk="0">
                  <a:moveTo>
                    <a:pt x="2946" y="0"/>
                  </a:moveTo>
                  <a:lnTo>
                    <a:pt x="951" y="444"/>
                  </a:lnTo>
                  <a:lnTo>
                    <a:pt x="64" y="3516"/>
                  </a:lnTo>
                  <a:cubicBezTo>
                    <a:pt x="1" y="3674"/>
                    <a:pt x="64" y="3864"/>
                    <a:pt x="223" y="3927"/>
                  </a:cubicBezTo>
                  <a:lnTo>
                    <a:pt x="666" y="4212"/>
                  </a:lnTo>
                  <a:cubicBezTo>
                    <a:pt x="749" y="4274"/>
                    <a:pt x="842" y="4303"/>
                    <a:pt x="933" y="4303"/>
                  </a:cubicBezTo>
                  <a:cubicBezTo>
                    <a:pt x="1120" y="4303"/>
                    <a:pt x="1299" y="4183"/>
                    <a:pt x="1363" y="3991"/>
                  </a:cubicBezTo>
                  <a:lnTo>
                    <a:pt x="294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4"/>
            <p:cNvSpPr/>
            <p:nvPr/>
          </p:nvSpPr>
          <p:spPr>
            <a:xfrm>
              <a:off x="2929975" y="3229200"/>
              <a:ext cx="815500" cy="942175"/>
            </a:xfrm>
            <a:custGeom>
              <a:avLst/>
              <a:gdLst/>
              <a:ahLst/>
              <a:cxnLst/>
              <a:rect l="l" t="t" r="r" b="b"/>
              <a:pathLst>
                <a:path w="32620" h="37687" extrusionOk="0">
                  <a:moveTo>
                    <a:pt x="1" y="9437"/>
                  </a:moveTo>
                  <a:lnTo>
                    <a:pt x="1" y="28280"/>
                  </a:lnTo>
                  <a:lnTo>
                    <a:pt x="16310" y="37686"/>
                  </a:lnTo>
                  <a:lnTo>
                    <a:pt x="32620" y="28280"/>
                  </a:lnTo>
                  <a:lnTo>
                    <a:pt x="32620" y="9437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4"/>
            <p:cNvSpPr/>
            <p:nvPr/>
          </p:nvSpPr>
          <p:spPr>
            <a:xfrm>
              <a:off x="2955325" y="3258475"/>
              <a:ext cx="764825" cy="883600"/>
            </a:xfrm>
            <a:custGeom>
              <a:avLst/>
              <a:gdLst/>
              <a:ahLst/>
              <a:cxnLst/>
              <a:rect l="l" t="t" r="r" b="b"/>
              <a:pathLst>
                <a:path w="30593" h="35344" extrusionOk="0">
                  <a:moveTo>
                    <a:pt x="15296" y="1"/>
                  </a:moveTo>
                  <a:lnTo>
                    <a:pt x="0" y="8836"/>
                  </a:lnTo>
                  <a:lnTo>
                    <a:pt x="0" y="26508"/>
                  </a:lnTo>
                  <a:lnTo>
                    <a:pt x="15296" y="35343"/>
                  </a:lnTo>
                  <a:lnTo>
                    <a:pt x="30593" y="26508"/>
                  </a:lnTo>
                  <a:lnTo>
                    <a:pt x="30593" y="8836"/>
                  </a:lnTo>
                  <a:lnTo>
                    <a:pt x="15296" y="1"/>
                  </a:ln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4"/>
            <p:cNvSpPr/>
            <p:nvPr/>
          </p:nvSpPr>
          <p:spPr>
            <a:xfrm>
              <a:off x="3112875" y="3551425"/>
              <a:ext cx="449725" cy="297700"/>
            </a:xfrm>
            <a:custGeom>
              <a:avLst/>
              <a:gdLst/>
              <a:ahLst/>
              <a:cxnLst/>
              <a:rect l="l" t="t" r="r" b="b"/>
              <a:pathLst>
                <a:path w="17989" h="11908" extrusionOk="0">
                  <a:moveTo>
                    <a:pt x="3421" y="4276"/>
                  </a:moveTo>
                  <a:lnTo>
                    <a:pt x="4402" y="5986"/>
                  </a:lnTo>
                  <a:lnTo>
                    <a:pt x="2439" y="5986"/>
                  </a:lnTo>
                  <a:lnTo>
                    <a:pt x="3421" y="4276"/>
                  </a:lnTo>
                  <a:close/>
                  <a:moveTo>
                    <a:pt x="14568" y="4276"/>
                  </a:moveTo>
                  <a:lnTo>
                    <a:pt x="15550" y="5986"/>
                  </a:lnTo>
                  <a:lnTo>
                    <a:pt x="13586" y="5986"/>
                  </a:lnTo>
                  <a:lnTo>
                    <a:pt x="14568" y="4276"/>
                  </a:lnTo>
                  <a:close/>
                  <a:moveTo>
                    <a:pt x="13365" y="3041"/>
                  </a:moveTo>
                  <a:lnTo>
                    <a:pt x="11148" y="6872"/>
                  </a:lnTo>
                  <a:lnTo>
                    <a:pt x="11148" y="7062"/>
                  </a:lnTo>
                  <a:cubicBezTo>
                    <a:pt x="11211" y="8044"/>
                    <a:pt x="11718" y="8931"/>
                    <a:pt x="12446" y="9501"/>
                  </a:cubicBezTo>
                  <a:cubicBezTo>
                    <a:pt x="11940" y="9216"/>
                    <a:pt x="11275" y="9026"/>
                    <a:pt x="10515" y="8899"/>
                  </a:cubicBezTo>
                  <a:lnTo>
                    <a:pt x="10515" y="3864"/>
                  </a:lnTo>
                  <a:cubicBezTo>
                    <a:pt x="10926" y="3801"/>
                    <a:pt x="11243" y="3452"/>
                    <a:pt x="11306" y="3041"/>
                  </a:cubicBezTo>
                  <a:close/>
                  <a:moveTo>
                    <a:pt x="7791" y="0"/>
                  </a:moveTo>
                  <a:cubicBezTo>
                    <a:pt x="7316" y="0"/>
                    <a:pt x="6904" y="380"/>
                    <a:pt x="6841" y="855"/>
                  </a:cubicBezTo>
                  <a:lnTo>
                    <a:pt x="3452" y="855"/>
                  </a:lnTo>
                  <a:cubicBezTo>
                    <a:pt x="2851" y="855"/>
                    <a:pt x="2376" y="1330"/>
                    <a:pt x="2376" y="1932"/>
                  </a:cubicBezTo>
                  <a:cubicBezTo>
                    <a:pt x="2376" y="2122"/>
                    <a:pt x="2439" y="2312"/>
                    <a:pt x="2502" y="2470"/>
                  </a:cubicBezTo>
                  <a:lnTo>
                    <a:pt x="0" y="6841"/>
                  </a:lnTo>
                  <a:lnTo>
                    <a:pt x="0" y="7062"/>
                  </a:lnTo>
                  <a:cubicBezTo>
                    <a:pt x="127" y="8836"/>
                    <a:pt x="1616" y="10261"/>
                    <a:pt x="3421" y="10261"/>
                  </a:cubicBezTo>
                  <a:cubicBezTo>
                    <a:pt x="5226" y="10261"/>
                    <a:pt x="6714" y="8836"/>
                    <a:pt x="6841" y="7062"/>
                  </a:cubicBezTo>
                  <a:lnTo>
                    <a:pt x="6841" y="6841"/>
                  </a:lnTo>
                  <a:lnTo>
                    <a:pt x="4624" y="3009"/>
                  </a:lnTo>
                  <a:lnTo>
                    <a:pt x="6841" y="3009"/>
                  </a:lnTo>
                  <a:cubicBezTo>
                    <a:pt x="6904" y="3452"/>
                    <a:pt x="7221" y="3769"/>
                    <a:pt x="7633" y="3864"/>
                  </a:cubicBezTo>
                  <a:lnTo>
                    <a:pt x="7633" y="8899"/>
                  </a:lnTo>
                  <a:cubicBezTo>
                    <a:pt x="5701" y="9216"/>
                    <a:pt x="4434" y="10134"/>
                    <a:pt x="4434" y="11243"/>
                  </a:cubicBezTo>
                  <a:lnTo>
                    <a:pt x="4434" y="11908"/>
                  </a:lnTo>
                  <a:lnTo>
                    <a:pt x="13713" y="11908"/>
                  </a:lnTo>
                  <a:lnTo>
                    <a:pt x="13713" y="11243"/>
                  </a:lnTo>
                  <a:cubicBezTo>
                    <a:pt x="13713" y="10704"/>
                    <a:pt x="13428" y="10229"/>
                    <a:pt x="12953" y="9849"/>
                  </a:cubicBezTo>
                  <a:lnTo>
                    <a:pt x="12953" y="9849"/>
                  </a:lnTo>
                  <a:cubicBezTo>
                    <a:pt x="13428" y="10103"/>
                    <a:pt x="13998" y="10261"/>
                    <a:pt x="14568" y="10261"/>
                  </a:cubicBezTo>
                  <a:cubicBezTo>
                    <a:pt x="16373" y="10261"/>
                    <a:pt x="17862" y="8836"/>
                    <a:pt x="17988" y="7062"/>
                  </a:cubicBezTo>
                  <a:lnTo>
                    <a:pt x="17988" y="6841"/>
                  </a:lnTo>
                  <a:lnTo>
                    <a:pt x="15550" y="2597"/>
                  </a:lnTo>
                  <a:cubicBezTo>
                    <a:pt x="15677" y="2407"/>
                    <a:pt x="15772" y="2185"/>
                    <a:pt x="15772" y="1932"/>
                  </a:cubicBezTo>
                  <a:cubicBezTo>
                    <a:pt x="15772" y="1330"/>
                    <a:pt x="15297" y="855"/>
                    <a:pt x="14695" y="855"/>
                  </a:cubicBezTo>
                  <a:lnTo>
                    <a:pt x="11306" y="855"/>
                  </a:lnTo>
                  <a:cubicBezTo>
                    <a:pt x="11243" y="380"/>
                    <a:pt x="10831" y="0"/>
                    <a:pt x="10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4"/>
            <p:cNvSpPr/>
            <p:nvPr/>
          </p:nvSpPr>
          <p:spPr>
            <a:xfrm>
              <a:off x="3240350" y="3788925"/>
              <a:ext cx="198750" cy="45175"/>
            </a:xfrm>
            <a:custGeom>
              <a:avLst/>
              <a:gdLst/>
              <a:ahLst/>
              <a:cxnLst/>
              <a:rect l="l" t="t" r="r" b="b"/>
              <a:pathLst>
                <a:path w="7950" h="1807" extrusionOk="0">
                  <a:moveTo>
                    <a:pt x="3959" y="1"/>
                  </a:moveTo>
                  <a:cubicBezTo>
                    <a:pt x="1774" y="1"/>
                    <a:pt x="0" y="793"/>
                    <a:pt x="0" y="1806"/>
                  </a:cubicBezTo>
                  <a:lnTo>
                    <a:pt x="7949" y="1806"/>
                  </a:lnTo>
                  <a:cubicBezTo>
                    <a:pt x="7949" y="793"/>
                    <a:pt x="6176" y="1"/>
                    <a:pt x="395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4"/>
            <p:cNvSpPr/>
            <p:nvPr/>
          </p:nvSpPr>
          <p:spPr>
            <a:xfrm>
              <a:off x="3319525" y="3620300"/>
              <a:ext cx="39600" cy="190825"/>
            </a:xfrm>
            <a:custGeom>
              <a:avLst/>
              <a:gdLst/>
              <a:ahLst/>
              <a:cxnLst/>
              <a:rect l="l" t="t" r="r" b="b"/>
              <a:pathLst>
                <a:path w="1584" h="7633" extrusionOk="0">
                  <a:moveTo>
                    <a:pt x="0" y="0"/>
                  </a:moveTo>
                  <a:lnTo>
                    <a:pt x="0" y="7633"/>
                  </a:lnTo>
                  <a:lnTo>
                    <a:pt x="1583" y="7633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4"/>
            <p:cNvSpPr/>
            <p:nvPr/>
          </p:nvSpPr>
          <p:spPr>
            <a:xfrm>
              <a:off x="3188875" y="3591000"/>
              <a:ext cx="301675" cy="20625"/>
            </a:xfrm>
            <a:custGeom>
              <a:avLst/>
              <a:gdLst/>
              <a:ahLst/>
              <a:cxnLst/>
              <a:rect l="l" t="t" r="r" b="b"/>
              <a:pathLst>
                <a:path w="12067" h="825" extrusionOk="0">
                  <a:moveTo>
                    <a:pt x="412" y="1"/>
                  </a:moveTo>
                  <a:cubicBezTo>
                    <a:pt x="191" y="1"/>
                    <a:pt x="1" y="191"/>
                    <a:pt x="1" y="412"/>
                  </a:cubicBezTo>
                  <a:cubicBezTo>
                    <a:pt x="1" y="634"/>
                    <a:pt x="191" y="824"/>
                    <a:pt x="412" y="824"/>
                  </a:cubicBezTo>
                  <a:lnTo>
                    <a:pt x="11655" y="824"/>
                  </a:lnTo>
                  <a:cubicBezTo>
                    <a:pt x="11877" y="824"/>
                    <a:pt x="12067" y="634"/>
                    <a:pt x="12067" y="412"/>
                  </a:cubicBezTo>
                  <a:cubicBezTo>
                    <a:pt x="12067" y="191"/>
                    <a:pt x="11877" y="1"/>
                    <a:pt x="1165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4"/>
            <p:cNvSpPr/>
            <p:nvPr/>
          </p:nvSpPr>
          <p:spPr>
            <a:xfrm>
              <a:off x="3300500" y="3569625"/>
              <a:ext cx="78425" cy="63375"/>
            </a:xfrm>
            <a:custGeom>
              <a:avLst/>
              <a:gdLst/>
              <a:ahLst/>
              <a:cxnLst/>
              <a:rect l="l" t="t" r="r" b="b"/>
              <a:pathLst>
                <a:path w="3137" h="2535" extrusionOk="0">
                  <a:moveTo>
                    <a:pt x="286" y="1"/>
                  </a:moveTo>
                  <a:cubicBezTo>
                    <a:pt x="128" y="1"/>
                    <a:pt x="1" y="127"/>
                    <a:pt x="1" y="286"/>
                  </a:cubicBezTo>
                  <a:lnTo>
                    <a:pt x="1" y="2249"/>
                  </a:lnTo>
                  <a:cubicBezTo>
                    <a:pt x="1" y="2408"/>
                    <a:pt x="128" y="2534"/>
                    <a:pt x="286" y="2534"/>
                  </a:cubicBezTo>
                  <a:lnTo>
                    <a:pt x="2851" y="2534"/>
                  </a:lnTo>
                  <a:cubicBezTo>
                    <a:pt x="3010" y="2534"/>
                    <a:pt x="3136" y="2408"/>
                    <a:pt x="3136" y="2249"/>
                  </a:cubicBezTo>
                  <a:lnTo>
                    <a:pt x="3136" y="286"/>
                  </a:lnTo>
                  <a:cubicBezTo>
                    <a:pt x="3136" y="127"/>
                    <a:pt x="3010" y="1"/>
                    <a:pt x="285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4"/>
            <p:cNvSpPr/>
            <p:nvPr/>
          </p:nvSpPr>
          <p:spPr>
            <a:xfrm>
              <a:off x="3408175" y="3608425"/>
              <a:ext cx="137800" cy="184500"/>
            </a:xfrm>
            <a:custGeom>
              <a:avLst/>
              <a:gdLst/>
              <a:ahLst/>
              <a:cxnLst/>
              <a:rect l="l" t="t" r="r" b="b"/>
              <a:pathLst>
                <a:path w="5512" h="7380" extrusionOk="0">
                  <a:moveTo>
                    <a:pt x="2756" y="729"/>
                  </a:moveTo>
                  <a:lnTo>
                    <a:pt x="4878" y="4434"/>
                  </a:lnTo>
                  <a:lnTo>
                    <a:pt x="634" y="4434"/>
                  </a:lnTo>
                  <a:lnTo>
                    <a:pt x="2756" y="729"/>
                  </a:lnTo>
                  <a:close/>
                  <a:moveTo>
                    <a:pt x="2756" y="0"/>
                  </a:moveTo>
                  <a:lnTo>
                    <a:pt x="1363" y="2376"/>
                  </a:lnTo>
                  <a:lnTo>
                    <a:pt x="1" y="4782"/>
                  </a:lnTo>
                  <a:cubicBezTo>
                    <a:pt x="96" y="6239"/>
                    <a:pt x="1299" y="7379"/>
                    <a:pt x="2756" y="7379"/>
                  </a:cubicBezTo>
                  <a:cubicBezTo>
                    <a:pt x="4213" y="7379"/>
                    <a:pt x="5416" y="6239"/>
                    <a:pt x="5511" y="4782"/>
                  </a:cubicBezTo>
                  <a:lnTo>
                    <a:pt x="4150" y="2376"/>
                  </a:lnTo>
                  <a:lnTo>
                    <a:pt x="27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4"/>
            <p:cNvSpPr/>
            <p:nvPr/>
          </p:nvSpPr>
          <p:spPr>
            <a:xfrm>
              <a:off x="3129500" y="3608425"/>
              <a:ext cx="137775" cy="184500"/>
            </a:xfrm>
            <a:custGeom>
              <a:avLst/>
              <a:gdLst/>
              <a:ahLst/>
              <a:cxnLst/>
              <a:rect l="l" t="t" r="r" b="b"/>
              <a:pathLst>
                <a:path w="5511" h="7380" extrusionOk="0">
                  <a:moveTo>
                    <a:pt x="2756" y="729"/>
                  </a:moveTo>
                  <a:lnTo>
                    <a:pt x="4877" y="4434"/>
                  </a:lnTo>
                  <a:lnTo>
                    <a:pt x="634" y="4434"/>
                  </a:lnTo>
                  <a:lnTo>
                    <a:pt x="2756" y="729"/>
                  </a:lnTo>
                  <a:close/>
                  <a:moveTo>
                    <a:pt x="2756" y="0"/>
                  </a:moveTo>
                  <a:lnTo>
                    <a:pt x="1362" y="2376"/>
                  </a:lnTo>
                  <a:lnTo>
                    <a:pt x="0" y="4782"/>
                  </a:lnTo>
                  <a:cubicBezTo>
                    <a:pt x="95" y="6239"/>
                    <a:pt x="1299" y="7379"/>
                    <a:pt x="2756" y="7379"/>
                  </a:cubicBezTo>
                  <a:cubicBezTo>
                    <a:pt x="4212" y="7379"/>
                    <a:pt x="5416" y="6239"/>
                    <a:pt x="5511" y="4782"/>
                  </a:cubicBezTo>
                  <a:lnTo>
                    <a:pt x="4117" y="2376"/>
                  </a:lnTo>
                  <a:lnTo>
                    <a:pt x="2756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2" name="Google Shape;2202;p24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3" name="Google Shape;2203;p24"/>
          <p:cNvSpPr txBox="1"/>
          <p:nvPr/>
        </p:nvSpPr>
        <p:spPr>
          <a:xfrm>
            <a:off x="467376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4" name="Google Shape;2204;p24"/>
          <p:cNvSpPr txBox="1"/>
          <p:nvPr/>
        </p:nvSpPr>
        <p:spPr>
          <a:xfrm>
            <a:off x="467376" y="1807824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5" name="Google Shape;2205;p24"/>
          <p:cNvSpPr txBox="1"/>
          <p:nvPr/>
        </p:nvSpPr>
        <p:spPr>
          <a:xfrm>
            <a:off x="467375" y="257300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6" name="Google Shape;2206;p24"/>
          <p:cNvSpPr txBox="1"/>
          <p:nvPr/>
        </p:nvSpPr>
        <p:spPr>
          <a:xfrm>
            <a:off x="467375" y="2833707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7" name="Google Shape;2207;p24"/>
          <p:cNvSpPr txBox="1"/>
          <p:nvPr/>
        </p:nvSpPr>
        <p:spPr>
          <a:xfrm>
            <a:off x="467375" y="3598876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08" name="Google Shape;2208;p24"/>
          <p:cNvSpPr txBox="1"/>
          <p:nvPr/>
        </p:nvSpPr>
        <p:spPr>
          <a:xfrm>
            <a:off x="467375" y="3859575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09" name="Google Shape;2209;p24"/>
          <p:cNvSpPr txBox="1"/>
          <p:nvPr/>
        </p:nvSpPr>
        <p:spPr>
          <a:xfrm>
            <a:off x="6911424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0" name="Google Shape;2210;p24"/>
          <p:cNvSpPr txBox="1"/>
          <p:nvPr/>
        </p:nvSpPr>
        <p:spPr>
          <a:xfrm>
            <a:off x="6911424" y="1807823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11" name="Google Shape;2211;p24"/>
          <p:cNvSpPr txBox="1"/>
          <p:nvPr/>
        </p:nvSpPr>
        <p:spPr>
          <a:xfrm>
            <a:off x="6911424" y="2572991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2" name="Google Shape;2212;p24"/>
          <p:cNvSpPr txBox="1"/>
          <p:nvPr/>
        </p:nvSpPr>
        <p:spPr>
          <a:xfrm>
            <a:off x="6911424" y="2833688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13" name="Google Shape;2213;p24"/>
          <p:cNvSpPr txBox="1"/>
          <p:nvPr/>
        </p:nvSpPr>
        <p:spPr>
          <a:xfrm>
            <a:off x="6911424" y="359887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14" name="Google Shape;2214;p24"/>
          <p:cNvSpPr txBox="1"/>
          <p:nvPr/>
        </p:nvSpPr>
        <p:spPr>
          <a:xfrm>
            <a:off x="6911424" y="3859577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p25"/>
          <p:cNvSpPr txBox="1"/>
          <p:nvPr/>
        </p:nvSpPr>
        <p:spPr>
          <a:xfrm>
            <a:off x="2591100" y="411475"/>
            <a:ext cx="3961800" cy="11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3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0" name="Google Shape;2220;p25"/>
          <p:cNvSpPr txBox="1"/>
          <p:nvPr/>
        </p:nvSpPr>
        <p:spPr>
          <a:xfrm>
            <a:off x="764539" y="37910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1" name="Google Shape;2221;p25"/>
          <p:cNvSpPr txBox="1"/>
          <p:nvPr/>
        </p:nvSpPr>
        <p:spPr>
          <a:xfrm>
            <a:off x="764539" y="407604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2" name="Google Shape;2222;p25"/>
          <p:cNvSpPr txBox="1"/>
          <p:nvPr/>
        </p:nvSpPr>
        <p:spPr>
          <a:xfrm>
            <a:off x="3689388" y="379100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3" name="Google Shape;2223;p25"/>
          <p:cNvSpPr txBox="1"/>
          <p:nvPr/>
        </p:nvSpPr>
        <p:spPr>
          <a:xfrm>
            <a:off x="3689388" y="407604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4" name="Google Shape;2224;p25"/>
          <p:cNvSpPr txBox="1"/>
          <p:nvPr/>
        </p:nvSpPr>
        <p:spPr>
          <a:xfrm>
            <a:off x="2380400" y="291316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5" name="Google Shape;2225;p25"/>
          <p:cNvSpPr txBox="1"/>
          <p:nvPr/>
        </p:nvSpPr>
        <p:spPr>
          <a:xfrm>
            <a:off x="2380400" y="3173863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6" name="Google Shape;2226;p25"/>
          <p:cNvSpPr txBox="1"/>
          <p:nvPr/>
        </p:nvSpPr>
        <p:spPr>
          <a:xfrm>
            <a:off x="6589424" y="37910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7" name="Google Shape;2227;p25"/>
          <p:cNvSpPr txBox="1"/>
          <p:nvPr/>
        </p:nvSpPr>
        <p:spPr>
          <a:xfrm>
            <a:off x="6589424" y="407604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8" name="Google Shape;2228;p25"/>
          <p:cNvSpPr txBox="1"/>
          <p:nvPr/>
        </p:nvSpPr>
        <p:spPr>
          <a:xfrm>
            <a:off x="5046011" y="291315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229" name="Google Shape;2229;p25"/>
          <p:cNvSpPr txBox="1"/>
          <p:nvPr/>
        </p:nvSpPr>
        <p:spPr>
          <a:xfrm>
            <a:off x="5046011" y="3173850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230" name="Google Shape;2230;p25"/>
          <p:cNvGrpSpPr/>
          <p:nvPr/>
        </p:nvGrpSpPr>
        <p:grpSpPr>
          <a:xfrm>
            <a:off x="1234895" y="1191048"/>
            <a:ext cx="6674227" cy="2478421"/>
            <a:chOff x="936425" y="1625150"/>
            <a:chExt cx="5728950" cy="2127400"/>
          </a:xfrm>
        </p:grpSpPr>
        <p:sp>
          <p:nvSpPr>
            <p:cNvPr id="2231" name="Google Shape;2231;p25"/>
            <p:cNvSpPr/>
            <p:nvPr/>
          </p:nvSpPr>
          <p:spPr>
            <a:xfrm>
              <a:off x="2329850" y="2358300"/>
              <a:ext cx="649250" cy="650025"/>
            </a:xfrm>
            <a:custGeom>
              <a:avLst/>
              <a:gdLst/>
              <a:ahLst/>
              <a:cxnLst/>
              <a:rect l="l" t="t" r="r" b="b"/>
              <a:pathLst>
                <a:path w="25970" h="26001" extrusionOk="0">
                  <a:moveTo>
                    <a:pt x="12985" y="0"/>
                  </a:moveTo>
                  <a:cubicBezTo>
                    <a:pt x="5796" y="0"/>
                    <a:pt x="1" y="5827"/>
                    <a:pt x="1" y="12985"/>
                  </a:cubicBezTo>
                  <a:cubicBezTo>
                    <a:pt x="1" y="20173"/>
                    <a:pt x="5796" y="26000"/>
                    <a:pt x="12985" y="26000"/>
                  </a:cubicBezTo>
                  <a:cubicBezTo>
                    <a:pt x="20142" y="26000"/>
                    <a:pt x="25969" y="20173"/>
                    <a:pt x="25969" y="12985"/>
                  </a:cubicBezTo>
                  <a:cubicBezTo>
                    <a:pt x="25969" y="5827"/>
                    <a:pt x="20142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5"/>
            <p:cNvSpPr/>
            <p:nvPr/>
          </p:nvSpPr>
          <p:spPr>
            <a:xfrm>
              <a:off x="2344100" y="2372550"/>
              <a:ext cx="620750" cy="621525"/>
            </a:xfrm>
            <a:custGeom>
              <a:avLst/>
              <a:gdLst/>
              <a:ahLst/>
              <a:cxnLst/>
              <a:rect l="l" t="t" r="r" b="b"/>
              <a:pathLst>
                <a:path w="24830" h="24861" extrusionOk="0">
                  <a:moveTo>
                    <a:pt x="12415" y="0"/>
                  </a:moveTo>
                  <a:cubicBezTo>
                    <a:pt x="5543" y="0"/>
                    <a:pt x="1" y="5542"/>
                    <a:pt x="1" y="12415"/>
                  </a:cubicBezTo>
                  <a:cubicBezTo>
                    <a:pt x="1" y="19287"/>
                    <a:pt x="5543" y="24860"/>
                    <a:pt x="12415" y="24860"/>
                  </a:cubicBezTo>
                  <a:cubicBezTo>
                    <a:pt x="19256" y="24860"/>
                    <a:pt x="24829" y="19287"/>
                    <a:pt x="24829" y="12415"/>
                  </a:cubicBezTo>
                  <a:cubicBezTo>
                    <a:pt x="24829" y="5542"/>
                    <a:pt x="19256" y="0"/>
                    <a:pt x="12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5"/>
            <p:cNvSpPr/>
            <p:nvPr/>
          </p:nvSpPr>
          <p:spPr>
            <a:xfrm>
              <a:off x="3473900" y="3102525"/>
              <a:ext cx="649250" cy="650025"/>
            </a:xfrm>
            <a:custGeom>
              <a:avLst/>
              <a:gdLst/>
              <a:ahLst/>
              <a:cxnLst/>
              <a:rect l="l" t="t" r="r" b="b"/>
              <a:pathLst>
                <a:path w="25970" h="26001" extrusionOk="0">
                  <a:moveTo>
                    <a:pt x="12985" y="0"/>
                  </a:moveTo>
                  <a:cubicBezTo>
                    <a:pt x="5796" y="0"/>
                    <a:pt x="0" y="5827"/>
                    <a:pt x="0" y="13016"/>
                  </a:cubicBezTo>
                  <a:cubicBezTo>
                    <a:pt x="0" y="20173"/>
                    <a:pt x="5796" y="26000"/>
                    <a:pt x="12985" y="26000"/>
                  </a:cubicBezTo>
                  <a:cubicBezTo>
                    <a:pt x="20142" y="26000"/>
                    <a:pt x="25969" y="20173"/>
                    <a:pt x="25969" y="13016"/>
                  </a:cubicBezTo>
                  <a:cubicBezTo>
                    <a:pt x="25969" y="5827"/>
                    <a:pt x="20142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5"/>
            <p:cNvSpPr/>
            <p:nvPr/>
          </p:nvSpPr>
          <p:spPr>
            <a:xfrm>
              <a:off x="3488150" y="3116775"/>
              <a:ext cx="620750" cy="621525"/>
            </a:xfrm>
            <a:custGeom>
              <a:avLst/>
              <a:gdLst/>
              <a:ahLst/>
              <a:cxnLst/>
              <a:rect l="l" t="t" r="r" b="b"/>
              <a:pathLst>
                <a:path w="24830" h="24861" extrusionOk="0">
                  <a:moveTo>
                    <a:pt x="12415" y="0"/>
                  </a:moveTo>
                  <a:cubicBezTo>
                    <a:pt x="5543" y="0"/>
                    <a:pt x="1" y="5574"/>
                    <a:pt x="1" y="12446"/>
                  </a:cubicBezTo>
                  <a:cubicBezTo>
                    <a:pt x="1" y="19318"/>
                    <a:pt x="5543" y="24860"/>
                    <a:pt x="12415" y="24860"/>
                  </a:cubicBezTo>
                  <a:cubicBezTo>
                    <a:pt x="19255" y="24860"/>
                    <a:pt x="24829" y="19318"/>
                    <a:pt x="24829" y="12446"/>
                  </a:cubicBezTo>
                  <a:cubicBezTo>
                    <a:pt x="24829" y="5574"/>
                    <a:pt x="19255" y="0"/>
                    <a:pt x="12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5"/>
            <p:cNvSpPr/>
            <p:nvPr/>
          </p:nvSpPr>
          <p:spPr>
            <a:xfrm>
              <a:off x="4617950" y="2358300"/>
              <a:ext cx="649225" cy="650025"/>
            </a:xfrm>
            <a:custGeom>
              <a:avLst/>
              <a:gdLst/>
              <a:ahLst/>
              <a:cxnLst/>
              <a:rect l="l" t="t" r="r" b="b"/>
              <a:pathLst>
                <a:path w="25969" h="26001" extrusionOk="0">
                  <a:moveTo>
                    <a:pt x="12985" y="0"/>
                  </a:moveTo>
                  <a:cubicBezTo>
                    <a:pt x="5796" y="0"/>
                    <a:pt x="0" y="5827"/>
                    <a:pt x="0" y="12985"/>
                  </a:cubicBezTo>
                  <a:cubicBezTo>
                    <a:pt x="0" y="20173"/>
                    <a:pt x="5796" y="26000"/>
                    <a:pt x="12985" y="26000"/>
                  </a:cubicBezTo>
                  <a:cubicBezTo>
                    <a:pt x="20142" y="26000"/>
                    <a:pt x="25969" y="20173"/>
                    <a:pt x="25969" y="12985"/>
                  </a:cubicBezTo>
                  <a:cubicBezTo>
                    <a:pt x="25969" y="5827"/>
                    <a:pt x="20142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5"/>
            <p:cNvSpPr/>
            <p:nvPr/>
          </p:nvSpPr>
          <p:spPr>
            <a:xfrm>
              <a:off x="4631400" y="2372550"/>
              <a:ext cx="621525" cy="621525"/>
            </a:xfrm>
            <a:custGeom>
              <a:avLst/>
              <a:gdLst/>
              <a:ahLst/>
              <a:cxnLst/>
              <a:rect l="l" t="t" r="r" b="b"/>
              <a:pathLst>
                <a:path w="24861" h="24861" extrusionOk="0">
                  <a:moveTo>
                    <a:pt x="12447" y="0"/>
                  </a:moveTo>
                  <a:cubicBezTo>
                    <a:pt x="5574" y="0"/>
                    <a:pt x="1" y="5542"/>
                    <a:pt x="1" y="12415"/>
                  </a:cubicBezTo>
                  <a:cubicBezTo>
                    <a:pt x="1" y="19287"/>
                    <a:pt x="5574" y="24860"/>
                    <a:pt x="12447" y="24860"/>
                  </a:cubicBezTo>
                  <a:cubicBezTo>
                    <a:pt x="19287" y="24860"/>
                    <a:pt x="24861" y="19287"/>
                    <a:pt x="24861" y="12415"/>
                  </a:cubicBezTo>
                  <a:cubicBezTo>
                    <a:pt x="24861" y="5542"/>
                    <a:pt x="19287" y="0"/>
                    <a:pt x="12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5"/>
            <p:cNvSpPr/>
            <p:nvPr/>
          </p:nvSpPr>
          <p:spPr>
            <a:xfrm>
              <a:off x="6016125" y="3102525"/>
              <a:ext cx="649250" cy="650025"/>
            </a:xfrm>
            <a:custGeom>
              <a:avLst/>
              <a:gdLst/>
              <a:ahLst/>
              <a:cxnLst/>
              <a:rect l="l" t="t" r="r" b="b"/>
              <a:pathLst>
                <a:path w="25970" h="26001" extrusionOk="0">
                  <a:moveTo>
                    <a:pt x="12985" y="0"/>
                  </a:moveTo>
                  <a:cubicBezTo>
                    <a:pt x="5828" y="0"/>
                    <a:pt x="1" y="5827"/>
                    <a:pt x="1" y="13016"/>
                  </a:cubicBezTo>
                  <a:cubicBezTo>
                    <a:pt x="1" y="20173"/>
                    <a:pt x="5828" y="26000"/>
                    <a:pt x="12985" y="26000"/>
                  </a:cubicBezTo>
                  <a:cubicBezTo>
                    <a:pt x="20174" y="26000"/>
                    <a:pt x="25970" y="20173"/>
                    <a:pt x="25970" y="13016"/>
                  </a:cubicBezTo>
                  <a:cubicBezTo>
                    <a:pt x="25970" y="5827"/>
                    <a:pt x="20174" y="0"/>
                    <a:pt x="1298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5"/>
            <p:cNvSpPr/>
            <p:nvPr/>
          </p:nvSpPr>
          <p:spPr>
            <a:xfrm>
              <a:off x="6030375" y="3116775"/>
              <a:ext cx="620750" cy="621525"/>
            </a:xfrm>
            <a:custGeom>
              <a:avLst/>
              <a:gdLst/>
              <a:ahLst/>
              <a:cxnLst/>
              <a:rect l="l" t="t" r="r" b="b"/>
              <a:pathLst>
                <a:path w="24830" h="24861" extrusionOk="0">
                  <a:moveTo>
                    <a:pt x="12415" y="0"/>
                  </a:moveTo>
                  <a:cubicBezTo>
                    <a:pt x="5575" y="0"/>
                    <a:pt x="1" y="5574"/>
                    <a:pt x="1" y="12446"/>
                  </a:cubicBezTo>
                  <a:cubicBezTo>
                    <a:pt x="1" y="19318"/>
                    <a:pt x="5575" y="24860"/>
                    <a:pt x="12415" y="24860"/>
                  </a:cubicBezTo>
                  <a:cubicBezTo>
                    <a:pt x="19287" y="24860"/>
                    <a:pt x="24829" y="19318"/>
                    <a:pt x="24829" y="12446"/>
                  </a:cubicBezTo>
                  <a:cubicBezTo>
                    <a:pt x="24829" y="5574"/>
                    <a:pt x="19287" y="0"/>
                    <a:pt x="124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5"/>
            <p:cNvSpPr/>
            <p:nvPr/>
          </p:nvSpPr>
          <p:spPr>
            <a:xfrm>
              <a:off x="5762000" y="1625150"/>
              <a:ext cx="598550" cy="1452050"/>
            </a:xfrm>
            <a:custGeom>
              <a:avLst/>
              <a:gdLst/>
              <a:ahLst/>
              <a:cxnLst/>
              <a:rect l="l" t="t" r="r" b="b"/>
              <a:pathLst>
                <a:path w="23942" h="58082" extrusionOk="0">
                  <a:moveTo>
                    <a:pt x="887" y="1"/>
                  </a:moveTo>
                  <a:cubicBezTo>
                    <a:pt x="380" y="1"/>
                    <a:pt x="0" y="381"/>
                    <a:pt x="0" y="888"/>
                  </a:cubicBezTo>
                  <a:cubicBezTo>
                    <a:pt x="0" y="1394"/>
                    <a:pt x="380" y="1774"/>
                    <a:pt x="887" y="1774"/>
                  </a:cubicBezTo>
                  <a:cubicBezTo>
                    <a:pt x="1140" y="1774"/>
                    <a:pt x="1362" y="1679"/>
                    <a:pt x="1520" y="1489"/>
                  </a:cubicBezTo>
                  <a:lnTo>
                    <a:pt x="22865" y="15265"/>
                  </a:lnTo>
                  <a:lnTo>
                    <a:pt x="22865" y="56308"/>
                  </a:lnTo>
                  <a:cubicBezTo>
                    <a:pt x="22485" y="56403"/>
                    <a:pt x="22168" y="56752"/>
                    <a:pt x="22168" y="57195"/>
                  </a:cubicBezTo>
                  <a:cubicBezTo>
                    <a:pt x="22168" y="57702"/>
                    <a:pt x="22580" y="58082"/>
                    <a:pt x="23055" y="58082"/>
                  </a:cubicBezTo>
                  <a:cubicBezTo>
                    <a:pt x="23562" y="58082"/>
                    <a:pt x="23942" y="57702"/>
                    <a:pt x="23942" y="57195"/>
                  </a:cubicBezTo>
                  <a:cubicBezTo>
                    <a:pt x="23942" y="56752"/>
                    <a:pt x="23657" y="56403"/>
                    <a:pt x="23245" y="56308"/>
                  </a:cubicBezTo>
                  <a:lnTo>
                    <a:pt x="23245" y="15170"/>
                  </a:lnTo>
                  <a:cubicBezTo>
                    <a:pt x="23245" y="15107"/>
                    <a:pt x="23214" y="15044"/>
                    <a:pt x="23150" y="15012"/>
                  </a:cubicBezTo>
                  <a:lnTo>
                    <a:pt x="1710" y="1173"/>
                  </a:lnTo>
                  <a:cubicBezTo>
                    <a:pt x="1742" y="1078"/>
                    <a:pt x="1774" y="983"/>
                    <a:pt x="1774" y="888"/>
                  </a:cubicBezTo>
                  <a:cubicBezTo>
                    <a:pt x="1774" y="381"/>
                    <a:pt x="1394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5"/>
            <p:cNvSpPr/>
            <p:nvPr/>
          </p:nvSpPr>
          <p:spPr>
            <a:xfrm>
              <a:off x="6257600" y="3350325"/>
              <a:ext cx="207475" cy="126700"/>
            </a:xfrm>
            <a:custGeom>
              <a:avLst/>
              <a:gdLst/>
              <a:ahLst/>
              <a:cxnLst/>
              <a:rect l="l" t="t" r="r" b="b"/>
              <a:pathLst>
                <a:path w="8299" h="5068" extrusionOk="0">
                  <a:moveTo>
                    <a:pt x="8298" y="0"/>
                  </a:moveTo>
                  <a:lnTo>
                    <a:pt x="8298" y="0"/>
                  </a:lnTo>
                  <a:cubicBezTo>
                    <a:pt x="7411" y="444"/>
                    <a:pt x="6240" y="855"/>
                    <a:pt x="5321" y="950"/>
                  </a:cubicBezTo>
                  <a:lnTo>
                    <a:pt x="6651" y="1520"/>
                  </a:lnTo>
                  <a:lnTo>
                    <a:pt x="5163" y="3072"/>
                  </a:lnTo>
                  <a:lnTo>
                    <a:pt x="2978" y="1457"/>
                  </a:lnTo>
                  <a:lnTo>
                    <a:pt x="64" y="4782"/>
                  </a:lnTo>
                  <a:cubicBezTo>
                    <a:pt x="1" y="4877"/>
                    <a:pt x="33" y="4972"/>
                    <a:pt x="96" y="5036"/>
                  </a:cubicBezTo>
                  <a:cubicBezTo>
                    <a:pt x="128" y="5036"/>
                    <a:pt x="159" y="5067"/>
                    <a:pt x="191" y="5067"/>
                  </a:cubicBezTo>
                  <a:cubicBezTo>
                    <a:pt x="254" y="5067"/>
                    <a:pt x="286" y="5036"/>
                    <a:pt x="318" y="5004"/>
                  </a:cubicBezTo>
                  <a:lnTo>
                    <a:pt x="3041" y="1901"/>
                  </a:lnTo>
                  <a:lnTo>
                    <a:pt x="5195" y="3516"/>
                  </a:lnTo>
                  <a:lnTo>
                    <a:pt x="6873" y="1742"/>
                  </a:lnTo>
                  <a:lnTo>
                    <a:pt x="7507" y="3041"/>
                  </a:lnTo>
                  <a:cubicBezTo>
                    <a:pt x="7538" y="2122"/>
                    <a:pt x="7918" y="887"/>
                    <a:pt x="829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5"/>
            <p:cNvSpPr/>
            <p:nvPr/>
          </p:nvSpPr>
          <p:spPr>
            <a:xfrm>
              <a:off x="6204575" y="3317850"/>
              <a:ext cx="273150" cy="219350"/>
            </a:xfrm>
            <a:custGeom>
              <a:avLst/>
              <a:gdLst/>
              <a:ahLst/>
              <a:cxnLst/>
              <a:rect l="l" t="t" r="r" b="b"/>
              <a:pathLst>
                <a:path w="10926" h="8774" extrusionOk="0">
                  <a:moveTo>
                    <a:pt x="633" y="1"/>
                  </a:moveTo>
                  <a:cubicBezTo>
                    <a:pt x="253" y="1"/>
                    <a:pt x="0" y="64"/>
                    <a:pt x="0" y="159"/>
                  </a:cubicBezTo>
                  <a:lnTo>
                    <a:pt x="0" y="8615"/>
                  </a:lnTo>
                  <a:cubicBezTo>
                    <a:pt x="0" y="8710"/>
                    <a:pt x="285" y="8773"/>
                    <a:pt x="633" y="8773"/>
                  </a:cubicBezTo>
                  <a:lnTo>
                    <a:pt x="10768" y="8773"/>
                  </a:lnTo>
                  <a:cubicBezTo>
                    <a:pt x="10863" y="8773"/>
                    <a:pt x="10926" y="8520"/>
                    <a:pt x="10926" y="8172"/>
                  </a:cubicBezTo>
                  <a:cubicBezTo>
                    <a:pt x="10926" y="7823"/>
                    <a:pt x="10863" y="7570"/>
                    <a:pt x="10768" y="7570"/>
                  </a:cubicBezTo>
                  <a:lnTo>
                    <a:pt x="1267" y="7570"/>
                  </a:lnTo>
                  <a:lnTo>
                    <a:pt x="1267" y="159"/>
                  </a:lnTo>
                  <a:cubicBezTo>
                    <a:pt x="1267" y="64"/>
                    <a:pt x="982" y="1"/>
                    <a:pt x="63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5"/>
            <p:cNvSpPr/>
            <p:nvPr/>
          </p:nvSpPr>
          <p:spPr>
            <a:xfrm>
              <a:off x="4731150" y="2042400"/>
              <a:ext cx="232000" cy="296125"/>
            </a:xfrm>
            <a:custGeom>
              <a:avLst/>
              <a:gdLst/>
              <a:ahLst/>
              <a:cxnLst/>
              <a:rect l="l" t="t" r="r" b="b"/>
              <a:pathLst>
                <a:path w="9280" h="11845" extrusionOk="0">
                  <a:moveTo>
                    <a:pt x="919" y="0"/>
                  </a:moveTo>
                  <a:cubicBezTo>
                    <a:pt x="413" y="0"/>
                    <a:pt x="1" y="380"/>
                    <a:pt x="1" y="887"/>
                  </a:cubicBezTo>
                  <a:cubicBezTo>
                    <a:pt x="1" y="1394"/>
                    <a:pt x="413" y="1774"/>
                    <a:pt x="919" y="1774"/>
                  </a:cubicBezTo>
                  <a:cubicBezTo>
                    <a:pt x="1141" y="1774"/>
                    <a:pt x="1331" y="1711"/>
                    <a:pt x="1489" y="1552"/>
                  </a:cubicBezTo>
                  <a:lnTo>
                    <a:pt x="8172" y="6651"/>
                  </a:lnTo>
                  <a:lnTo>
                    <a:pt x="8203" y="10103"/>
                  </a:lnTo>
                  <a:cubicBezTo>
                    <a:pt x="7792" y="10166"/>
                    <a:pt x="7507" y="10546"/>
                    <a:pt x="7507" y="10958"/>
                  </a:cubicBezTo>
                  <a:cubicBezTo>
                    <a:pt x="7507" y="11465"/>
                    <a:pt x="7887" y="11845"/>
                    <a:pt x="8393" y="11845"/>
                  </a:cubicBezTo>
                  <a:cubicBezTo>
                    <a:pt x="8900" y="11845"/>
                    <a:pt x="9280" y="11465"/>
                    <a:pt x="9280" y="10958"/>
                  </a:cubicBezTo>
                  <a:cubicBezTo>
                    <a:pt x="9280" y="10514"/>
                    <a:pt x="8963" y="10166"/>
                    <a:pt x="8583" y="10071"/>
                  </a:cubicBezTo>
                  <a:lnTo>
                    <a:pt x="8552" y="6556"/>
                  </a:lnTo>
                  <a:cubicBezTo>
                    <a:pt x="8552" y="6493"/>
                    <a:pt x="8520" y="6429"/>
                    <a:pt x="8457" y="6397"/>
                  </a:cubicBezTo>
                  <a:lnTo>
                    <a:pt x="1711" y="1267"/>
                  </a:lnTo>
                  <a:cubicBezTo>
                    <a:pt x="1774" y="1140"/>
                    <a:pt x="1806" y="1014"/>
                    <a:pt x="1806" y="887"/>
                  </a:cubicBezTo>
                  <a:cubicBezTo>
                    <a:pt x="1806" y="380"/>
                    <a:pt x="1394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5"/>
            <p:cNvSpPr/>
            <p:nvPr/>
          </p:nvSpPr>
          <p:spPr>
            <a:xfrm>
              <a:off x="4952050" y="2691600"/>
              <a:ext cx="31700" cy="31700"/>
            </a:xfrm>
            <a:custGeom>
              <a:avLst/>
              <a:gdLst/>
              <a:ahLst/>
              <a:cxnLst/>
              <a:rect l="l" t="t" r="r" b="b"/>
              <a:pathLst>
                <a:path w="1268" h="1268" extrusionOk="0">
                  <a:moveTo>
                    <a:pt x="444" y="1"/>
                  </a:moveTo>
                  <a:lnTo>
                    <a:pt x="1" y="444"/>
                  </a:lnTo>
                  <a:lnTo>
                    <a:pt x="856" y="1268"/>
                  </a:lnTo>
                  <a:lnTo>
                    <a:pt x="1267" y="856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5"/>
            <p:cNvSpPr/>
            <p:nvPr/>
          </p:nvSpPr>
          <p:spPr>
            <a:xfrm>
              <a:off x="4970275" y="2710025"/>
              <a:ext cx="121150" cy="118975"/>
            </a:xfrm>
            <a:custGeom>
              <a:avLst/>
              <a:gdLst/>
              <a:ahLst/>
              <a:cxnLst/>
              <a:rect l="l" t="t" r="r" b="b"/>
              <a:pathLst>
                <a:path w="4846" h="4759" extrusionOk="0">
                  <a:moveTo>
                    <a:pt x="681" y="0"/>
                  </a:moveTo>
                  <a:cubicBezTo>
                    <a:pt x="665" y="0"/>
                    <a:pt x="649" y="8"/>
                    <a:pt x="633" y="24"/>
                  </a:cubicBezTo>
                  <a:lnTo>
                    <a:pt x="32" y="626"/>
                  </a:lnTo>
                  <a:cubicBezTo>
                    <a:pt x="0" y="657"/>
                    <a:pt x="0" y="689"/>
                    <a:pt x="32" y="721"/>
                  </a:cubicBezTo>
                  <a:lnTo>
                    <a:pt x="3959" y="4616"/>
                  </a:lnTo>
                  <a:cubicBezTo>
                    <a:pt x="4054" y="4711"/>
                    <a:pt x="4180" y="4758"/>
                    <a:pt x="4307" y="4758"/>
                  </a:cubicBezTo>
                  <a:cubicBezTo>
                    <a:pt x="4434" y="4758"/>
                    <a:pt x="4560" y="4711"/>
                    <a:pt x="4655" y="4616"/>
                  </a:cubicBezTo>
                  <a:cubicBezTo>
                    <a:pt x="4845" y="4426"/>
                    <a:pt x="4845" y="4109"/>
                    <a:pt x="4655" y="3919"/>
                  </a:cubicBezTo>
                  <a:lnTo>
                    <a:pt x="728" y="24"/>
                  </a:lnTo>
                  <a:cubicBezTo>
                    <a:pt x="713" y="8"/>
                    <a:pt x="697" y="0"/>
                    <a:pt x="68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5"/>
            <p:cNvSpPr/>
            <p:nvPr/>
          </p:nvSpPr>
          <p:spPr>
            <a:xfrm>
              <a:off x="4895850" y="2564625"/>
              <a:ext cx="10300" cy="5875"/>
            </a:xfrm>
            <a:custGeom>
              <a:avLst/>
              <a:gdLst/>
              <a:ahLst/>
              <a:cxnLst/>
              <a:rect l="l" t="t" r="r" b="b"/>
              <a:pathLst>
                <a:path w="412" h="235" extrusionOk="0">
                  <a:moveTo>
                    <a:pt x="77" y="0"/>
                  </a:moveTo>
                  <a:cubicBezTo>
                    <a:pt x="34" y="0"/>
                    <a:pt x="0" y="30"/>
                    <a:pt x="0" y="76"/>
                  </a:cubicBezTo>
                  <a:cubicBezTo>
                    <a:pt x="0" y="140"/>
                    <a:pt x="32" y="171"/>
                    <a:pt x="95" y="203"/>
                  </a:cubicBezTo>
                  <a:cubicBezTo>
                    <a:pt x="158" y="203"/>
                    <a:pt x="222" y="203"/>
                    <a:pt x="285" y="235"/>
                  </a:cubicBezTo>
                  <a:lnTo>
                    <a:pt x="317" y="235"/>
                  </a:lnTo>
                  <a:cubicBezTo>
                    <a:pt x="348" y="235"/>
                    <a:pt x="380" y="203"/>
                    <a:pt x="412" y="171"/>
                  </a:cubicBezTo>
                  <a:cubicBezTo>
                    <a:pt x="412" y="108"/>
                    <a:pt x="380" y="76"/>
                    <a:pt x="348" y="45"/>
                  </a:cubicBezTo>
                  <a:cubicBezTo>
                    <a:pt x="253" y="13"/>
                    <a:pt x="190" y="13"/>
                    <a:pt x="127" y="13"/>
                  </a:cubicBezTo>
                  <a:cubicBezTo>
                    <a:pt x="110" y="4"/>
                    <a:pt x="93" y="0"/>
                    <a:pt x="7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5"/>
            <p:cNvSpPr/>
            <p:nvPr/>
          </p:nvSpPr>
          <p:spPr>
            <a:xfrm>
              <a:off x="4910875" y="2567800"/>
              <a:ext cx="45150" cy="35950"/>
            </a:xfrm>
            <a:custGeom>
              <a:avLst/>
              <a:gdLst/>
              <a:ahLst/>
              <a:cxnLst/>
              <a:rect l="l" t="t" r="r" b="b"/>
              <a:pathLst>
                <a:path w="1806" h="1438" extrusionOk="0">
                  <a:moveTo>
                    <a:pt x="109" y="0"/>
                  </a:moveTo>
                  <a:cubicBezTo>
                    <a:pt x="66" y="0"/>
                    <a:pt x="33" y="29"/>
                    <a:pt x="33" y="76"/>
                  </a:cubicBezTo>
                  <a:cubicBezTo>
                    <a:pt x="1" y="139"/>
                    <a:pt x="33" y="203"/>
                    <a:pt x="96" y="234"/>
                  </a:cubicBezTo>
                  <a:cubicBezTo>
                    <a:pt x="603" y="361"/>
                    <a:pt x="1014" y="678"/>
                    <a:pt x="1331" y="1058"/>
                  </a:cubicBezTo>
                  <a:cubicBezTo>
                    <a:pt x="1426" y="1153"/>
                    <a:pt x="1489" y="1279"/>
                    <a:pt x="1553" y="1374"/>
                  </a:cubicBezTo>
                  <a:cubicBezTo>
                    <a:pt x="1584" y="1406"/>
                    <a:pt x="1616" y="1438"/>
                    <a:pt x="1679" y="1438"/>
                  </a:cubicBezTo>
                  <a:cubicBezTo>
                    <a:pt x="1679" y="1438"/>
                    <a:pt x="1711" y="1438"/>
                    <a:pt x="1711" y="1406"/>
                  </a:cubicBezTo>
                  <a:cubicBezTo>
                    <a:pt x="1774" y="1374"/>
                    <a:pt x="1806" y="1311"/>
                    <a:pt x="1774" y="1248"/>
                  </a:cubicBezTo>
                  <a:cubicBezTo>
                    <a:pt x="1679" y="1153"/>
                    <a:pt x="1616" y="1026"/>
                    <a:pt x="1521" y="931"/>
                  </a:cubicBezTo>
                  <a:cubicBezTo>
                    <a:pt x="1173" y="488"/>
                    <a:pt x="698" y="171"/>
                    <a:pt x="159" y="13"/>
                  </a:cubicBezTo>
                  <a:cubicBezTo>
                    <a:pt x="142" y="4"/>
                    <a:pt x="125" y="0"/>
                    <a:pt x="10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5"/>
            <p:cNvSpPr/>
            <p:nvPr/>
          </p:nvSpPr>
          <p:spPr>
            <a:xfrm>
              <a:off x="4794500" y="2537225"/>
              <a:ext cx="190050" cy="189250"/>
            </a:xfrm>
            <a:custGeom>
              <a:avLst/>
              <a:gdLst/>
              <a:ahLst/>
              <a:cxnLst/>
              <a:rect l="l" t="t" r="r" b="b"/>
              <a:pathLst>
                <a:path w="7602" h="7570" extrusionOk="0">
                  <a:moveTo>
                    <a:pt x="3801" y="539"/>
                  </a:moveTo>
                  <a:cubicBezTo>
                    <a:pt x="5606" y="539"/>
                    <a:pt x="7063" y="1996"/>
                    <a:pt x="7063" y="3801"/>
                  </a:cubicBezTo>
                  <a:cubicBezTo>
                    <a:pt x="7063" y="5606"/>
                    <a:pt x="5606" y="7063"/>
                    <a:pt x="3801" y="7063"/>
                  </a:cubicBezTo>
                  <a:cubicBezTo>
                    <a:pt x="1996" y="7063"/>
                    <a:pt x="539" y="5606"/>
                    <a:pt x="539" y="3801"/>
                  </a:cubicBezTo>
                  <a:cubicBezTo>
                    <a:pt x="539" y="1996"/>
                    <a:pt x="1996" y="539"/>
                    <a:pt x="3801" y="539"/>
                  </a:cubicBezTo>
                  <a:close/>
                  <a:moveTo>
                    <a:pt x="3801" y="0"/>
                  </a:moveTo>
                  <a:cubicBezTo>
                    <a:pt x="1711" y="0"/>
                    <a:pt x="0" y="1711"/>
                    <a:pt x="0" y="3801"/>
                  </a:cubicBezTo>
                  <a:cubicBezTo>
                    <a:pt x="0" y="5891"/>
                    <a:pt x="1711" y="7569"/>
                    <a:pt x="3801" y="7569"/>
                  </a:cubicBezTo>
                  <a:cubicBezTo>
                    <a:pt x="5891" y="7569"/>
                    <a:pt x="7601" y="5891"/>
                    <a:pt x="7601" y="3801"/>
                  </a:cubicBezTo>
                  <a:cubicBezTo>
                    <a:pt x="7601" y="1711"/>
                    <a:pt x="5891" y="0"/>
                    <a:pt x="380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5"/>
            <p:cNvSpPr/>
            <p:nvPr/>
          </p:nvSpPr>
          <p:spPr>
            <a:xfrm>
              <a:off x="3775550" y="2178575"/>
              <a:ext cx="44350" cy="898625"/>
            </a:xfrm>
            <a:custGeom>
              <a:avLst/>
              <a:gdLst/>
              <a:ahLst/>
              <a:cxnLst/>
              <a:rect l="l" t="t" r="r" b="b"/>
              <a:pathLst>
                <a:path w="1774" h="35945" extrusionOk="0">
                  <a:moveTo>
                    <a:pt x="887" y="0"/>
                  </a:moveTo>
                  <a:cubicBezTo>
                    <a:pt x="380" y="0"/>
                    <a:pt x="0" y="412"/>
                    <a:pt x="0" y="887"/>
                  </a:cubicBezTo>
                  <a:cubicBezTo>
                    <a:pt x="0" y="1331"/>
                    <a:pt x="285" y="1679"/>
                    <a:pt x="697" y="1774"/>
                  </a:cubicBezTo>
                  <a:lnTo>
                    <a:pt x="697" y="34171"/>
                  </a:lnTo>
                  <a:cubicBezTo>
                    <a:pt x="285" y="34266"/>
                    <a:pt x="0" y="34615"/>
                    <a:pt x="0" y="35058"/>
                  </a:cubicBezTo>
                  <a:cubicBezTo>
                    <a:pt x="0" y="35565"/>
                    <a:pt x="380" y="35945"/>
                    <a:pt x="887" y="35945"/>
                  </a:cubicBezTo>
                  <a:cubicBezTo>
                    <a:pt x="1394" y="35945"/>
                    <a:pt x="1774" y="35565"/>
                    <a:pt x="1774" y="35058"/>
                  </a:cubicBezTo>
                  <a:cubicBezTo>
                    <a:pt x="1774" y="34615"/>
                    <a:pt x="1489" y="34266"/>
                    <a:pt x="1077" y="34171"/>
                  </a:cubicBezTo>
                  <a:lnTo>
                    <a:pt x="1077" y="1774"/>
                  </a:lnTo>
                  <a:cubicBezTo>
                    <a:pt x="1489" y="1679"/>
                    <a:pt x="1774" y="1331"/>
                    <a:pt x="1774" y="887"/>
                  </a:cubicBezTo>
                  <a:cubicBezTo>
                    <a:pt x="1774" y="412"/>
                    <a:pt x="1394" y="0"/>
                    <a:pt x="8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5"/>
            <p:cNvSpPr/>
            <p:nvPr/>
          </p:nvSpPr>
          <p:spPr>
            <a:xfrm>
              <a:off x="3709825" y="3338450"/>
              <a:ext cx="172625" cy="196375"/>
            </a:xfrm>
            <a:custGeom>
              <a:avLst/>
              <a:gdLst/>
              <a:ahLst/>
              <a:cxnLst/>
              <a:rect l="l" t="t" r="r" b="b"/>
              <a:pathLst>
                <a:path w="6905" h="7855" extrusionOk="0">
                  <a:moveTo>
                    <a:pt x="3453" y="507"/>
                  </a:moveTo>
                  <a:cubicBezTo>
                    <a:pt x="4245" y="507"/>
                    <a:pt x="4973" y="792"/>
                    <a:pt x="5511" y="1330"/>
                  </a:cubicBezTo>
                  <a:cubicBezTo>
                    <a:pt x="6081" y="1900"/>
                    <a:pt x="6398" y="2629"/>
                    <a:pt x="6398" y="3421"/>
                  </a:cubicBezTo>
                  <a:cubicBezTo>
                    <a:pt x="6398" y="3959"/>
                    <a:pt x="6303" y="4371"/>
                    <a:pt x="6113" y="4687"/>
                  </a:cubicBezTo>
                  <a:cubicBezTo>
                    <a:pt x="6113" y="4719"/>
                    <a:pt x="6081" y="4719"/>
                    <a:pt x="6050" y="4751"/>
                  </a:cubicBezTo>
                  <a:cubicBezTo>
                    <a:pt x="5416" y="5701"/>
                    <a:pt x="5036" y="6556"/>
                    <a:pt x="4973" y="7348"/>
                  </a:cubicBezTo>
                  <a:lnTo>
                    <a:pt x="1933" y="7348"/>
                  </a:lnTo>
                  <a:cubicBezTo>
                    <a:pt x="1838" y="6239"/>
                    <a:pt x="1204" y="5289"/>
                    <a:pt x="919" y="4877"/>
                  </a:cubicBezTo>
                  <a:cubicBezTo>
                    <a:pt x="888" y="4814"/>
                    <a:pt x="824" y="4751"/>
                    <a:pt x="824" y="4719"/>
                  </a:cubicBezTo>
                  <a:cubicBezTo>
                    <a:pt x="634" y="4371"/>
                    <a:pt x="539" y="3959"/>
                    <a:pt x="508" y="3516"/>
                  </a:cubicBezTo>
                  <a:cubicBezTo>
                    <a:pt x="508" y="2724"/>
                    <a:pt x="793" y="1995"/>
                    <a:pt x="1331" y="1394"/>
                  </a:cubicBezTo>
                  <a:cubicBezTo>
                    <a:pt x="1901" y="824"/>
                    <a:pt x="2629" y="507"/>
                    <a:pt x="3421" y="507"/>
                  </a:cubicBezTo>
                  <a:close/>
                  <a:moveTo>
                    <a:pt x="3421" y="0"/>
                  </a:moveTo>
                  <a:cubicBezTo>
                    <a:pt x="2503" y="0"/>
                    <a:pt x="1648" y="380"/>
                    <a:pt x="983" y="1045"/>
                  </a:cubicBezTo>
                  <a:cubicBezTo>
                    <a:pt x="318" y="1742"/>
                    <a:pt x="1" y="2629"/>
                    <a:pt x="33" y="3547"/>
                  </a:cubicBezTo>
                  <a:cubicBezTo>
                    <a:pt x="33" y="4054"/>
                    <a:pt x="159" y="4497"/>
                    <a:pt x="381" y="4941"/>
                  </a:cubicBezTo>
                  <a:cubicBezTo>
                    <a:pt x="381" y="5004"/>
                    <a:pt x="444" y="5067"/>
                    <a:pt x="508" y="5162"/>
                  </a:cubicBezTo>
                  <a:cubicBezTo>
                    <a:pt x="761" y="5542"/>
                    <a:pt x="1363" y="6429"/>
                    <a:pt x="1458" y="7379"/>
                  </a:cubicBezTo>
                  <a:cubicBezTo>
                    <a:pt x="1458" y="7664"/>
                    <a:pt x="1679" y="7854"/>
                    <a:pt x="1933" y="7854"/>
                  </a:cubicBezTo>
                  <a:lnTo>
                    <a:pt x="4973" y="7854"/>
                  </a:lnTo>
                  <a:cubicBezTo>
                    <a:pt x="5226" y="7854"/>
                    <a:pt x="5448" y="7664"/>
                    <a:pt x="5480" y="7411"/>
                  </a:cubicBezTo>
                  <a:cubicBezTo>
                    <a:pt x="5511" y="6714"/>
                    <a:pt x="5860" y="5922"/>
                    <a:pt x="6461" y="5067"/>
                  </a:cubicBezTo>
                  <a:cubicBezTo>
                    <a:pt x="6493" y="5004"/>
                    <a:pt x="6525" y="4972"/>
                    <a:pt x="6525" y="4941"/>
                  </a:cubicBezTo>
                  <a:cubicBezTo>
                    <a:pt x="6778" y="4561"/>
                    <a:pt x="6873" y="4054"/>
                    <a:pt x="6873" y="3421"/>
                  </a:cubicBezTo>
                  <a:cubicBezTo>
                    <a:pt x="6905" y="2502"/>
                    <a:pt x="6525" y="1647"/>
                    <a:pt x="5891" y="982"/>
                  </a:cubicBezTo>
                  <a:cubicBezTo>
                    <a:pt x="5226" y="349"/>
                    <a:pt x="4371" y="0"/>
                    <a:pt x="342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5"/>
            <p:cNvSpPr/>
            <p:nvPr/>
          </p:nvSpPr>
          <p:spPr>
            <a:xfrm>
              <a:off x="3753375" y="3542700"/>
              <a:ext cx="87900" cy="13500"/>
            </a:xfrm>
            <a:custGeom>
              <a:avLst/>
              <a:gdLst/>
              <a:ahLst/>
              <a:cxnLst/>
              <a:rect l="l" t="t" r="r" b="b"/>
              <a:pathLst>
                <a:path w="3516" h="540" extrusionOk="0">
                  <a:moveTo>
                    <a:pt x="222" y="1"/>
                  </a:moveTo>
                  <a:cubicBezTo>
                    <a:pt x="96" y="1"/>
                    <a:pt x="1" y="96"/>
                    <a:pt x="1" y="223"/>
                  </a:cubicBezTo>
                  <a:lnTo>
                    <a:pt x="1" y="286"/>
                  </a:lnTo>
                  <a:cubicBezTo>
                    <a:pt x="1" y="444"/>
                    <a:pt x="96" y="539"/>
                    <a:pt x="222" y="539"/>
                  </a:cubicBezTo>
                  <a:lnTo>
                    <a:pt x="3294" y="539"/>
                  </a:lnTo>
                  <a:cubicBezTo>
                    <a:pt x="3421" y="539"/>
                    <a:pt x="3516" y="444"/>
                    <a:pt x="3516" y="286"/>
                  </a:cubicBezTo>
                  <a:lnTo>
                    <a:pt x="3516" y="223"/>
                  </a:lnTo>
                  <a:cubicBezTo>
                    <a:pt x="3516" y="96"/>
                    <a:pt x="3421" y="1"/>
                    <a:pt x="329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5"/>
            <p:cNvSpPr/>
            <p:nvPr/>
          </p:nvSpPr>
          <p:spPr>
            <a:xfrm>
              <a:off x="3757350" y="3563300"/>
              <a:ext cx="77600" cy="14275"/>
            </a:xfrm>
            <a:custGeom>
              <a:avLst/>
              <a:gdLst/>
              <a:ahLst/>
              <a:cxnLst/>
              <a:rect l="l" t="t" r="r" b="b"/>
              <a:pathLst>
                <a:path w="3104" h="571" extrusionOk="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lnTo>
                    <a:pt x="0" y="349"/>
                  </a:lnTo>
                  <a:cubicBezTo>
                    <a:pt x="0" y="475"/>
                    <a:pt x="95" y="570"/>
                    <a:pt x="222" y="570"/>
                  </a:cubicBezTo>
                  <a:lnTo>
                    <a:pt x="2882" y="570"/>
                  </a:lnTo>
                  <a:cubicBezTo>
                    <a:pt x="3009" y="570"/>
                    <a:pt x="3104" y="475"/>
                    <a:pt x="3104" y="349"/>
                  </a:cubicBezTo>
                  <a:lnTo>
                    <a:pt x="3104" y="222"/>
                  </a:lnTo>
                  <a:cubicBezTo>
                    <a:pt x="3104" y="95"/>
                    <a:pt x="3009" y="0"/>
                    <a:pt x="28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5"/>
            <p:cNvSpPr/>
            <p:nvPr/>
          </p:nvSpPr>
          <p:spPr>
            <a:xfrm>
              <a:off x="3761300" y="3585475"/>
              <a:ext cx="69700" cy="16650"/>
            </a:xfrm>
            <a:custGeom>
              <a:avLst/>
              <a:gdLst/>
              <a:ahLst/>
              <a:cxnLst/>
              <a:rect l="l" t="t" r="r" b="b"/>
              <a:pathLst>
                <a:path w="2788" h="666" extrusionOk="0">
                  <a:moveTo>
                    <a:pt x="190" y="0"/>
                  </a:moveTo>
                  <a:cubicBezTo>
                    <a:pt x="95" y="0"/>
                    <a:pt x="0" y="63"/>
                    <a:pt x="32" y="127"/>
                  </a:cubicBezTo>
                  <a:cubicBezTo>
                    <a:pt x="159" y="443"/>
                    <a:pt x="729" y="665"/>
                    <a:pt x="1394" y="665"/>
                  </a:cubicBezTo>
                  <a:cubicBezTo>
                    <a:pt x="2091" y="665"/>
                    <a:pt x="2661" y="443"/>
                    <a:pt x="2787" y="127"/>
                  </a:cubicBezTo>
                  <a:cubicBezTo>
                    <a:pt x="2787" y="63"/>
                    <a:pt x="2724" y="0"/>
                    <a:pt x="262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5"/>
            <p:cNvSpPr/>
            <p:nvPr/>
          </p:nvSpPr>
          <p:spPr>
            <a:xfrm>
              <a:off x="3789800" y="3253725"/>
              <a:ext cx="13475" cy="55450"/>
            </a:xfrm>
            <a:custGeom>
              <a:avLst/>
              <a:gdLst/>
              <a:ahLst/>
              <a:cxnLst/>
              <a:rect l="l" t="t" r="r" b="b"/>
              <a:pathLst>
                <a:path w="539" h="2218" extrusionOk="0"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254" y="2218"/>
                  </a:lnTo>
                  <a:lnTo>
                    <a:pt x="507" y="222"/>
                  </a:lnTo>
                  <a:cubicBezTo>
                    <a:pt x="539" y="96"/>
                    <a:pt x="444" y="1"/>
                    <a:pt x="31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5"/>
            <p:cNvSpPr/>
            <p:nvPr/>
          </p:nvSpPr>
          <p:spPr>
            <a:xfrm>
              <a:off x="3665500" y="3305800"/>
              <a:ext cx="41975" cy="41375"/>
            </a:xfrm>
            <a:custGeom>
              <a:avLst/>
              <a:gdLst/>
              <a:ahLst/>
              <a:cxnLst/>
              <a:rect l="l" t="t" r="r" b="b"/>
              <a:pathLst>
                <a:path w="1679" h="1655" extrusionOk="0">
                  <a:moveTo>
                    <a:pt x="313" y="0"/>
                  </a:moveTo>
                  <a:cubicBezTo>
                    <a:pt x="262" y="0"/>
                    <a:pt x="206" y="24"/>
                    <a:pt x="159" y="71"/>
                  </a:cubicBezTo>
                  <a:lnTo>
                    <a:pt x="95" y="135"/>
                  </a:lnTo>
                  <a:cubicBezTo>
                    <a:pt x="0" y="230"/>
                    <a:pt x="0" y="356"/>
                    <a:pt x="95" y="420"/>
                  </a:cubicBezTo>
                  <a:lnTo>
                    <a:pt x="1679" y="1655"/>
                  </a:lnTo>
                  <a:lnTo>
                    <a:pt x="444" y="71"/>
                  </a:lnTo>
                  <a:cubicBezTo>
                    <a:pt x="412" y="24"/>
                    <a:pt x="365" y="0"/>
                    <a:pt x="31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5"/>
            <p:cNvSpPr/>
            <p:nvPr/>
          </p:nvSpPr>
          <p:spPr>
            <a:xfrm>
              <a:off x="3617200" y="3430925"/>
              <a:ext cx="54650" cy="12200"/>
            </a:xfrm>
            <a:custGeom>
              <a:avLst/>
              <a:gdLst/>
              <a:ahLst/>
              <a:cxnLst/>
              <a:rect l="l" t="t" r="r" b="b"/>
              <a:pathLst>
                <a:path w="2186" h="488" extrusionOk="0">
                  <a:moveTo>
                    <a:pt x="174" y="0"/>
                  </a:moveTo>
                  <a:cubicBezTo>
                    <a:pt x="72" y="0"/>
                    <a:pt x="1" y="87"/>
                    <a:pt x="1" y="197"/>
                  </a:cubicBezTo>
                  <a:lnTo>
                    <a:pt x="1" y="292"/>
                  </a:lnTo>
                  <a:cubicBezTo>
                    <a:pt x="1" y="402"/>
                    <a:pt x="72" y="488"/>
                    <a:pt x="174" y="488"/>
                  </a:cubicBezTo>
                  <a:cubicBezTo>
                    <a:pt x="190" y="488"/>
                    <a:pt x="206" y="486"/>
                    <a:pt x="222" y="482"/>
                  </a:cubicBezTo>
                  <a:lnTo>
                    <a:pt x="2186" y="228"/>
                  </a:lnTo>
                  <a:lnTo>
                    <a:pt x="222" y="7"/>
                  </a:lnTo>
                  <a:cubicBezTo>
                    <a:pt x="206" y="2"/>
                    <a:pt x="190" y="0"/>
                    <a:pt x="17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5"/>
            <p:cNvSpPr/>
            <p:nvPr/>
          </p:nvSpPr>
          <p:spPr>
            <a:xfrm>
              <a:off x="3924400" y="3426325"/>
              <a:ext cx="55450" cy="12850"/>
            </a:xfrm>
            <a:custGeom>
              <a:avLst/>
              <a:gdLst/>
              <a:ahLst/>
              <a:cxnLst/>
              <a:rect l="l" t="t" r="r" b="b"/>
              <a:pathLst>
                <a:path w="2218" h="514" extrusionOk="0">
                  <a:moveTo>
                    <a:pt x="1995" y="1"/>
                  </a:moveTo>
                  <a:lnTo>
                    <a:pt x="0" y="254"/>
                  </a:lnTo>
                  <a:lnTo>
                    <a:pt x="1995" y="507"/>
                  </a:lnTo>
                  <a:cubicBezTo>
                    <a:pt x="2008" y="511"/>
                    <a:pt x="2021" y="513"/>
                    <a:pt x="2034" y="513"/>
                  </a:cubicBezTo>
                  <a:cubicBezTo>
                    <a:pt x="2121" y="513"/>
                    <a:pt x="2217" y="427"/>
                    <a:pt x="2217" y="317"/>
                  </a:cubicBezTo>
                  <a:lnTo>
                    <a:pt x="2217" y="222"/>
                  </a:lnTo>
                  <a:cubicBezTo>
                    <a:pt x="2217" y="96"/>
                    <a:pt x="2090" y="1"/>
                    <a:pt x="19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5"/>
            <p:cNvSpPr/>
            <p:nvPr/>
          </p:nvSpPr>
          <p:spPr>
            <a:xfrm>
              <a:off x="3886400" y="3302700"/>
              <a:ext cx="41975" cy="41325"/>
            </a:xfrm>
            <a:custGeom>
              <a:avLst/>
              <a:gdLst/>
              <a:ahLst/>
              <a:cxnLst/>
              <a:rect l="l" t="t" r="r" b="b"/>
              <a:pathLst>
                <a:path w="1679" h="1653" extrusionOk="0">
                  <a:moveTo>
                    <a:pt x="1363" y="1"/>
                  </a:moveTo>
                  <a:cubicBezTo>
                    <a:pt x="1299" y="1"/>
                    <a:pt x="1237" y="32"/>
                    <a:pt x="1203" y="100"/>
                  </a:cubicBezTo>
                  <a:lnTo>
                    <a:pt x="0" y="1652"/>
                  </a:lnTo>
                  <a:lnTo>
                    <a:pt x="0" y="1652"/>
                  </a:lnTo>
                  <a:lnTo>
                    <a:pt x="1552" y="449"/>
                  </a:lnTo>
                  <a:cubicBezTo>
                    <a:pt x="1647" y="354"/>
                    <a:pt x="1679" y="227"/>
                    <a:pt x="1584" y="132"/>
                  </a:cubicBezTo>
                  <a:lnTo>
                    <a:pt x="1520" y="69"/>
                  </a:lnTo>
                  <a:cubicBezTo>
                    <a:pt x="1476" y="25"/>
                    <a:pt x="1418" y="1"/>
                    <a:pt x="136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5"/>
            <p:cNvSpPr/>
            <p:nvPr/>
          </p:nvSpPr>
          <p:spPr>
            <a:xfrm>
              <a:off x="2628325" y="2042400"/>
              <a:ext cx="232000" cy="296125"/>
            </a:xfrm>
            <a:custGeom>
              <a:avLst/>
              <a:gdLst/>
              <a:ahLst/>
              <a:cxnLst/>
              <a:rect l="l" t="t" r="r" b="b"/>
              <a:pathLst>
                <a:path w="9280" h="11845" extrusionOk="0">
                  <a:moveTo>
                    <a:pt x="8393" y="0"/>
                  </a:moveTo>
                  <a:cubicBezTo>
                    <a:pt x="7887" y="0"/>
                    <a:pt x="7506" y="380"/>
                    <a:pt x="7506" y="887"/>
                  </a:cubicBezTo>
                  <a:cubicBezTo>
                    <a:pt x="7506" y="1014"/>
                    <a:pt x="7538" y="1140"/>
                    <a:pt x="7570" y="1267"/>
                  </a:cubicBezTo>
                  <a:lnTo>
                    <a:pt x="824" y="6397"/>
                  </a:lnTo>
                  <a:cubicBezTo>
                    <a:pt x="793" y="6429"/>
                    <a:pt x="761" y="6493"/>
                    <a:pt x="761" y="6556"/>
                  </a:cubicBezTo>
                  <a:lnTo>
                    <a:pt x="729" y="10071"/>
                  </a:lnTo>
                  <a:cubicBezTo>
                    <a:pt x="318" y="10166"/>
                    <a:pt x="1" y="10514"/>
                    <a:pt x="1" y="10958"/>
                  </a:cubicBezTo>
                  <a:cubicBezTo>
                    <a:pt x="1" y="11465"/>
                    <a:pt x="413" y="11845"/>
                    <a:pt x="919" y="11845"/>
                  </a:cubicBezTo>
                  <a:cubicBezTo>
                    <a:pt x="1394" y="11845"/>
                    <a:pt x="1806" y="11465"/>
                    <a:pt x="1806" y="10958"/>
                  </a:cubicBezTo>
                  <a:cubicBezTo>
                    <a:pt x="1806" y="10546"/>
                    <a:pt x="1489" y="10166"/>
                    <a:pt x="1109" y="10103"/>
                  </a:cubicBezTo>
                  <a:lnTo>
                    <a:pt x="1141" y="6651"/>
                  </a:lnTo>
                  <a:lnTo>
                    <a:pt x="7823" y="1552"/>
                  </a:lnTo>
                  <a:cubicBezTo>
                    <a:pt x="7982" y="1711"/>
                    <a:pt x="8172" y="1774"/>
                    <a:pt x="8393" y="1774"/>
                  </a:cubicBezTo>
                  <a:cubicBezTo>
                    <a:pt x="8900" y="1774"/>
                    <a:pt x="9280" y="1394"/>
                    <a:pt x="9280" y="887"/>
                  </a:cubicBezTo>
                  <a:cubicBezTo>
                    <a:pt x="9280" y="380"/>
                    <a:pt x="8868" y="0"/>
                    <a:pt x="839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5"/>
            <p:cNvSpPr/>
            <p:nvPr/>
          </p:nvSpPr>
          <p:spPr>
            <a:xfrm>
              <a:off x="2502450" y="2581550"/>
              <a:ext cx="195575" cy="169475"/>
            </a:xfrm>
            <a:custGeom>
              <a:avLst/>
              <a:gdLst/>
              <a:ahLst/>
              <a:cxnLst/>
              <a:rect l="l" t="t" r="r" b="b"/>
              <a:pathLst>
                <a:path w="7823" h="6779" extrusionOk="0">
                  <a:moveTo>
                    <a:pt x="2344" y="1"/>
                  </a:moveTo>
                  <a:cubicBezTo>
                    <a:pt x="1172" y="1"/>
                    <a:pt x="191" y="983"/>
                    <a:pt x="191" y="2186"/>
                  </a:cubicBezTo>
                  <a:lnTo>
                    <a:pt x="191" y="3706"/>
                  </a:lnTo>
                  <a:cubicBezTo>
                    <a:pt x="191" y="4181"/>
                    <a:pt x="317" y="4593"/>
                    <a:pt x="571" y="4941"/>
                  </a:cubicBezTo>
                  <a:lnTo>
                    <a:pt x="1" y="6778"/>
                  </a:lnTo>
                  <a:lnTo>
                    <a:pt x="1837" y="5828"/>
                  </a:lnTo>
                  <a:cubicBezTo>
                    <a:pt x="2027" y="5860"/>
                    <a:pt x="2186" y="5891"/>
                    <a:pt x="2344" y="5891"/>
                  </a:cubicBezTo>
                  <a:lnTo>
                    <a:pt x="3357" y="5891"/>
                  </a:lnTo>
                  <a:cubicBezTo>
                    <a:pt x="3262" y="5638"/>
                    <a:pt x="3199" y="5353"/>
                    <a:pt x="3199" y="5068"/>
                  </a:cubicBezTo>
                  <a:lnTo>
                    <a:pt x="3199" y="3548"/>
                  </a:lnTo>
                  <a:cubicBezTo>
                    <a:pt x="3199" y="2344"/>
                    <a:pt x="4181" y="1363"/>
                    <a:pt x="5384" y="1363"/>
                  </a:cubicBezTo>
                  <a:lnTo>
                    <a:pt x="7823" y="1363"/>
                  </a:lnTo>
                  <a:cubicBezTo>
                    <a:pt x="7506" y="571"/>
                    <a:pt x="6714" y="33"/>
                    <a:pt x="582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5"/>
            <p:cNvSpPr/>
            <p:nvPr/>
          </p:nvSpPr>
          <p:spPr>
            <a:xfrm>
              <a:off x="2598250" y="2625100"/>
              <a:ext cx="208250" cy="159175"/>
            </a:xfrm>
            <a:custGeom>
              <a:avLst/>
              <a:gdLst/>
              <a:ahLst/>
              <a:cxnLst/>
              <a:rect l="l" t="t" r="r" b="b"/>
              <a:pathLst>
                <a:path w="8330" h="6367" extrusionOk="0">
                  <a:moveTo>
                    <a:pt x="2186" y="1"/>
                  </a:moveTo>
                  <a:cubicBezTo>
                    <a:pt x="982" y="1"/>
                    <a:pt x="0" y="982"/>
                    <a:pt x="0" y="2154"/>
                  </a:cubicBezTo>
                  <a:lnTo>
                    <a:pt x="0" y="3706"/>
                  </a:lnTo>
                  <a:cubicBezTo>
                    <a:pt x="0" y="4909"/>
                    <a:pt x="982" y="5859"/>
                    <a:pt x="2186" y="5859"/>
                  </a:cubicBezTo>
                  <a:lnTo>
                    <a:pt x="5638" y="5859"/>
                  </a:lnTo>
                  <a:cubicBezTo>
                    <a:pt x="5828" y="5859"/>
                    <a:pt x="5986" y="5859"/>
                    <a:pt x="6144" y="5796"/>
                  </a:cubicBezTo>
                  <a:lnTo>
                    <a:pt x="8329" y="6366"/>
                  </a:lnTo>
                  <a:lnTo>
                    <a:pt x="7411" y="4941"/>
                  </a:lnTo>
                  <a:cubicBezTo>
                    <a:pt x="7664" y="4593"/>
                    <a:pt x="7823" y="4149"/>
                    <a:pt x="7823" y="3706"/>
                  </a:cubicBezTo>
                  <a:lnTo>
                    <a:pt x="7823" y="2154"/>
                  </a:lnTo>
                  <a:cubicBezTo>
                    <a:pt x="7823" y="982"/>
                    <a:pt x="6841" y="1"/>
                    <a:pt x="563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5"/>
            <p:cNvSpPr/>
            <p:nvPr/>
          </p:nvSpPr>
          <p:spPr>
            <a:xfrm>
              <a:off x="1236475" y="1625150"/>
              <a:ext cx="598575" cy="1454425"/>
            </a:xfrm>
            <a:custGeom>
              <a:avLst/>
              <a:gdLst/>
              <a:ahLst/>
              <a:cxnLst/>
              <a:rect l="l" t="t" r="r" b="b"/>
              <a:pathLst>
                <a:path w="23943" h="58177" extrusionOk="0">
                  <a:moveTo>
                    <a:pt x="23056" y="1"/>
                  </a:moveTo>
                  <a:cubicBezTo>
                    <a:pt x="22549" y="1"/>
                    <a:pt x="22137" y="381"/>
                    <a:pt x="22137" y="888"/>
                  </a:cubicBezTo>
                  <a:cubicBezTo>
                    <a:pt x="22137" y="1014"/>
                    <a:pt x="22169" y="1109"/>
                    <a:pt x="22201" y="1204"/>
                  </a:cubicBezTo>
                  <a:lnTo>
                    <a:pt x="792" y="15012"/>
                  </a:lnTo>
                  <a:cubicBezTo>
                    <a:pt x="761" y="15044"/>
                    <a:pt x="697" y="15107"/>
                    <a:pt x="697" y="15170"/>
                  </a:cubicBezTo>
                  <a:lnTo>
                    <a:pt x="697" y="56403"/>
                  </a:lnTo>
                  <a:cubicBezTo>
                    <a:pt x="317" y="56467"/>
                    <a:pt x="1" y="56847"/>
                    <a:pt x="1" y="57258"/>
                  </a:cubicBezTo>
                  <a:cubicBezTo>
                    <a:pt x="1" y="57765"/>
                    <a:pt x="412" y="58177"/>
                    <a:pt x="887" y="58177"/>
                  </a:cubicBezTo>
                  <a:cubicBezTo>
                    <a:pt x="1394" y="58177"/>
                    <a:pt x="1806" y="57765"/>
                    <a:pt x="1806" y="57258"/>
                  </a:cubicBezTo>
                  <a:cubicBezTo>
                    <a:pt x="1806" y="56847"/>
                    <a:pt x="1489" y="56467"/>
                    <a:pt x="1077" y="56403"/>
                  </a:cubicBezTo>
                  <a:lnTo>
                    <a:pt x="1077" y="15265"/>
                  </a:lnTo>
                  <a:lnTo>
                    <a:pt x="22391" y="1521"/>
                  </a:lnTo>
                  <a:cubicBezTo>
                    <a:pt x="22581" y="1679"/>
                    <a:pt x="22802" y="1774"/>
                    <a:pt x="23024" y="1774"/>
                  </a:cubicBezTo>
                  <a:cubicBezTo>
                    <a:pt x="23531" y="1774"/>
                    <a:pt x="23943" y="1394"/>
                    <a:pt x="23943" y="888"/>
                  </a:cubicBezTo>
                  <a:cubicBezTo>
                    <a:pt x="23943" y="381"/>
                    <a:pt x="23531" y="1"/>
                    <a:pt x="2305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5"/>
            <p:cNvSpPr/>
            <p:nvPr/>
          </p:nvSpPr>
          <p:spPr>
            <a:xfrm>
              <a:off x="936425" y="3102525"/>
              <a:ext cx="649225" cy="650025"/>
            </a:xfrm>
            <a:custGeom>
              <a:avLst/>
              <a:gdLst/>
              <a:ahLst/>
              <a:cxnLst/>
              <a:rect l="l" t="t" r="r" b="b"/>
              <a:pathLst>
                <a:path w="25969" h="26001" extrusionOk="0">
                  <a:moveTo>
                    <a:pt x="12984" y="0"/>
                  </a:moveTo>
                  <a:cubicBezTo>
                    <a:pt x="5796" y="0"/>
                    <a:pt x="0" y="5827"/>
                    <a:pt x="0" y="13016"/>
                  </a:cubicBezTo>
                  <a:cubicBezTo>
                    <a:pt x="0" y="20173"/>
                    <a:pt x="5796" y="26000"/>
                    <a:pt x="12984" y="26000"/>
                  </a:cubicBezTo>
                  <a:cubicBezTo>
                    <a:pt x="20142" y="26000"/>
                    <a:pt x="25969" y="20173"/>
                    <a:pt x="25969" y="13016"/>
                  </a:cubicBezTo>
                  <a:cubicBezTo>
                    <a:pt x="25969" y="5827"/>
                    <a:pt x="20142" y="0"/>
                    <a:pt x="1298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5"/>
            <p:cNvSpPr/>
            <p:nvPr/>
          </p:nvSpPr>
          <p:spPr>
            <a:xfrm>
              <a:off x="950675" y="3116775"/>
              <a:ext cx="620725" cy="621525"/>
            </a:xfrm>
            <a:custGeom>
              <a:avLst/>
              <a:gdLst/>
              <a:ahLst/>
              <a:cxnLst/>
              <a:rect l="l" t="t" r="r" b="b"/>
              <a:pathLst>
                <a:path w="24829" h="24861" extrusionOk="0">
                  <a:moveTo>
                    <a:pt x="12414" y="0"/>
                  </a:moveTo>
                  <a:cubicBezTo>
                    <a:pt x="5542" y="0"/>
                    <a:pt x="0" y="5574"/>
                    <a:pt x="0" y="12446"/>
                  </a:cubicBezTo>
                  <a:cubicBezTo>
                    <a:pt x="0" y="19318"/>
                    <a:pt x="5542" y="24860"/>
                    <a:pt x="12414" y="24860"/>
                  </a:cubicBezTo>
                  <a:cubicBezTo>
                    <a:pt x="19255" y="24860"/>
                    <a:pt x="24829" y="19318"/>
                    <a:pt x="24829" y="12446"/>
                  </a:cubicBezTo>
                  <a:cubicBezTo>
                    <a:pt x="24829" y="5574"/>
                    <a:pt x="19255" y="0"/>
                    <a:pt x="12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5"/>
            <p:cNvSpPr/>
            <p:nvPr/>
          </p:nvSpPr>
          <p:spPr>
            <a:xfrm>
              <a:off x="1124850" y="3277325"/>
              <a:ext cx="273175" cy="301500"/>
            </a:xfrm>
            <a:custGeom>
              <a:avLst/>
              <a:gdLst/>
              <a:ahLst/>
              <a:cxnLst/>
              <a:rect l="l" t="t" r="r" b="b"/>
              <a:pathLst>
                <a:path w="10927" h="12060" extrusionOk="0">
                  <a:moveTo>
                    <a:pt x="5587" y="1"/>
                  </a:moveTo>
                  <a:cubicBezTo>
                    <a:pt x="5562" y="1"/>
                    <a:pt x="5536" y="3"/>
                    <a:pt x="5511" y="7"/>
                  </a:cubicBezTo>
                  <a:cubicBezTo>
                    <a:pt x="5289" y="7"/>
                    <a:pt x="5162" y="39"/>
                    <a:pt x="5099" y="102"/>
                  </a:cubicBezTo>
                  <a:lnTo>
                    <a:pt x="5162" y="7"/>
                  </a:lnTo>
                  <a:lnTo>
                    <a:pt x="5162" y="7"/>
                  </a:lnTo>
                  <a:cubicBezTo>
                    <a:pt x="5131" y="39"/>
                    <a:pt x="5036" y="70"/>
                    <a:pt x="4972" y="102"/>
                  </a:cubicBezTo>
                  <a:cubicBezTo>
                    <a:pt x="4941" y="102"/>
                    <a:pt x="4877" y="102"/>
                    <a:pt x="4846" y="134"/>
                  </a:cubicBezTo>
                  <a:cubicBezTo>
                    <a:pt x="4276" y="229"/>
                    <a:pt x="3927" y="767"/>
                    <a:pt x="3801" y="957"/>
                  </a:cubicBezTo>
                  <a:cubicBezTo>
                    <a:pt x="3769" y="925"/>
                    <a:pt x="3769" y="862"/>
                    <a:pt x="3769" y="862"/>
                  </a:cubicBezTo>
                  <a:cubicBezTo>
                    <a:pt x="3737" y="925"/>
                    <a:pt x="3737" y="989"/>
                    <a:pt x="3769" y="1020"/>
                  </a:cubicBezTo>
                  <a:cubicBezTo>
                    <a:pt x="3702" y="998"/>
                    <a:pt x="3635" y="975"/>
                    <a:pt x="3579" y="975"/>
                  </a:cubicBezTo>
                  <a:cubicBezTo>
                    <a:pt x="3555" y="975"/>
                    <a:pt x="3534" y="979"/>
                    <a:pt x="3516" y="989"/>
                  </a:cubicBezTo>
                  <a:cubicBezTo>
                    <a:pt x="3516" y="989"/>
                    <a:pt x="3611" y="1020"/>
                    <a:pt x="3706" y="1084"/>
                  </a:cubicBezTo>
                  <a:cubicBezTo>
                    <a:pt x="2946" y="1559"/>
                    <a:pt x="3389" y="3237"/>
                    <a:pt x="3389" y="3237"/>
                  </a:cubicBezTo>
                  <a:cubicBezTo>
                    <a:pt x="2946" y="3997"/>
                    <a:pt x="3706" y="4599"/>
                    <a:pt x="3706" y="4599"/>
                  </a:cubicBezTo>
                  <a:cubicBezTo>
                    <a:pt x="3737" y="4979"/>
                    <a:pt x="3896" y="5391"/>
                    <a:pt x="4022" y="5612"/>
                  </a:cubicBezTo>
                  <a:cubicBezTo>
                    <a:pt x="4054" y="5676"/>
                    <a:pt x="4054" y="5802"/>
                    <a:pt x="4022" y="5897"/>
                  </a:cubicBezTo>
                  <a:cubicBezTo>
                    <a:pt x="4022" y="6056"/>
                    <a:pt x="4022" y="6246"/>
                    <a:pt x="3991" y="6309"/>
                  </a:cubicBezTo>
                  <a:cubicBezTo>
                    <a:pt x="3864" y="6309"/>
                    <a:pt x="3706" y="6277"/>
                    <a:pt x="3642" y="6246"/>
                  </a:cubicBezTo>
                  <a:cubicBezTo>
                    <a:pt x="3484" y="6151"/>
                    <a:pt x="3294" y="6119"/>
                    <a:pt x="3104" y="6119"/>
                  </a:cubicBezTo>
                  <a:lnTo>
                    <a:pt x="3041" y="6119"/>
                  </a:lnTo>
                  <a:cubicBezTo>
                    <a:pt x="1077" y="6119"/>
                    <a:pt x="349" y="8621"/>
                    <a:pt x="64" y="9951"/>
                  </a:cubicBezTo>
                  <a:cubicBezTo>
                    <a:pt x="0" y="10426"/>
                    <a:pt x="159" y="10901"/>
                    <a:pt x="507" y="11028"/>
                  </a:cubicBezTo>
                  <a:cubicBezTo>
                    <a:pt x="1365" y="11418"/>
                    <a:pt x="3171" y="12059"/>
                    <a:pt x="5474" y="12059"/>
                  </a:cubicBezTo>
                  <a:cubicBezTo>
                    <a:pt x="6912" y="12059"/>
                    <a:pt x="8545" y="11809"/>
                    <a:pt x="10261" y="11091"/>
                  </a:cubicBezTo>
                  <a:cubicBezTo>
                    <a:pt x="10673" y="10901"/>
                    <a:pt x="10926" y="10268"/>
                    <a:pt x="10800" y="9666"/>
                  </a:cubicBezTo>
                  <a:cubicBezTo>
                    <a:pt x="10514" y="8304"/>
                    <a:pt x="9723" y="6119"/>
                    <a:pt x="7886" y="6119"/>
                  </a:cubicBezTo>
                  <a:lnTo>
                    <a:pt x="7854" y="6119"/>
                  </a:lnTo>
                  <a:cubicBezTo>
                    <a:pt x="7664" y="6119"/>
                    <a:pt x="7506" y="6151"/>
                    <a:pt x="7379" y="6214"/>
                  </a:cubicBezTo>
                  <a:cubicBezTo>
                    <a:pt x="7284" y="6246"/>
                    <a:pt x="7063" y="6277"/>
                    <a:pt x="6841" y="6309"/>
                  </a:cubicBezTo>
                  <a:lnTo>
                    <a:pt x="6809" y="5929"/>
                  </a:lnTo>
                  <a:cubicBezTo>
                    <a:pt x="6778" y="5834"/>
                    <a:pt x="6778" y="5739"/>
                    <a:pt x="6841" y="5676"/>
                  </a:cubicBezTo>
                  <a:cubicBezTo>
                    <a:pt x="7031" y="5296"/>
                    <a:pt x="7189" y="4631"/>
                    <a:pt x="7189" y="4631"/>
                  </a:cubicBezTo>
                  <a:cubicBezTo>
                    <a:pt x="7854" y="3997"/>
                    <a:pt x="7506" y="3269"/>
                    <a:pt x="7506" y="3269"/>
                  </a:cubicBezTo>
                  <a:cubicBezTo>
                    <a:pt x="7664" y="2509"/>
                    <a:pt x="7664" y="2065"/>
                    <a:pt x="7633" y="1844"/>
                  </a:cubicBezTo>
                  <a:lnTo>
                    <a:pt x="7633" y="1844"/>
                  </a:lnTo>
                  <a:cubicBezTo>
                    <a:pt x="7696" y="1939"/>
                    <a:pt x="7759" y="2002"/>
                    <a:pt x="7759" y="2002"/>
                  </a:cubicBezTo>
                  <a:cubicBezTo>
                    <a:pt x="7664" y="1685"/>
                    <a:pt x="7506" y="1464"/>
                    <a:pt x="7379" y="1305"/>
                  </a:cubicBezTo>
                  <a:cubicBezTo>
                    <a:pt x="7348" y="1274"/>
                    <a:pt x="7316" y="1210"/>
                    <a:pt x="7284" y="1179"/>
                  </a:cubicBezTo>
                  <a:lnTo>
                    <a:pt x="7284" y="1179"/>
                  </a:lnTo>
                  <a:cubicBezTo>
                    <a:pt x="7411" y="1210"/>
                    <a:pt x="7538" y="1274"/>
                    <a:pt x="7538" y="1274"/>
                  </a:cubicBezTo>
                  <a:cubicBezTo>
                    <a:pt x="7411" y="1115"/>
                    <a:pt x="7189" y="957"/>
                    <a:pt x="7063" y="830"/>
                  </a:cubicBezTo>
                  <a:lnTo>
                    <a:pt x="7063" y="830"/>
                  </a:lnTo>
                  <a:cubicBezTo>
                    <a:pt x="7189" y="925"/>
                    <a:pt x="7284" y="957"/>
                    <a:pt x="7284" y="957"/>
                  </a:cubicBezTo>
                  <a:cubicBezTo>
                    <a:pt x="7126" y="799"/>
                    <a:pt x="6936" y="704"/>
                    <a:pt x="6809" y="640"/>
                  </a:cubicBezTo>
                  <a:lnTo>
                    <a:pt x="6841" y="640"/>
                  </a:lnTo>
                  <a:lnTo>
                    <a:pt x="6556" y="482"/>
                  </a:lnTo>
                  <a:lnTo>
                    <a:pt x="6556" y="482"/>
                  </a:lnTo>
                  <a:cubicBezTo>
                    <a:pt x="6746" y="545"/>
                    <a:pt x="6904" y="640"/>
                    <a:pt x="6904" y="640"/>
                  </a:cubicBezTo>
                  <a:cubicBezTo>
                    <a:pt x="6841" y="450"/>
                    <a:pt x="6556" y="260"/>
                    <a:pt x="6556" y="260"/>
                  </a:cubicBezTo>
                  <a:cubicBezTo>
                    <a:pt x="6413" y="189"/>
                    <a:pt x="6289" y="153"/>
                    <a:pt x="6168" y="153"/>
                  </a:cubicBezTo>
                  <a:cubicBezTo>
                    <a:pt x="6128" y="153"/>
                    <a:pt x="6089" y="157"/>
                    <a:pt x="6049" y="165"/>
                  </a:cubicBezTo>
                  <a:cubicBezTo>
                    <a:pt x="5912" y="83"/>
                    <a:pt x="5751" y="1"/>
                    <a:pt x="55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5"/>
            <p:cNvSpPr/>
            <p:nvPr/>
          </p:nvSpPr>
          <p:spPr>
            <a:xfrm>
              <a:off x="1223025" y="3435025"/>
              <a:ext cx="34850" cy="114825"/>
            </a:xfrm>
            <a:custGeom>
              <a:avLst/>
              <a:gdLst/>
              <a:ahLst/>
              <a:cxnLst/>
              <a:rect l="l" t="t" r="r" b="b"/>
              <a:pathLst>
                <a:path w="1394" h="4593" extrusionOk="0">
                  <a:moveTo>
                    <a:pt x="64" y="1"/>
                  </a:moveTo>
                  <a:cubicBezTo>
                    <a:pt x="64" y="191"/>
                    <a:pt x="0" y="2534"/>
                    <a:pt x="760" y="4593"/>
                  </a:cubicBezTo>
                  <a:cubicBezTo>
                    <a:pt x="760" y="4593"/>
                    <a:pt x="982" y="2629"/>
                    <a:pt x="1394" y="2281"/>
                  </a:cubicBezTo>
                  <a:cubicBezTo>
                    <a:pt x="1394" y="2281"/>
                    <a:pt x="1014" y="1774"/>
                    <a:pt x="1045" y="1711"/>
                  </a:cubicBezTo>
                  <a:cubicBezTo>
                    <a:pt x="1045" y="1616"/>
                    <a:pt x="1204" y="1299"/>
                    <a:pt x="1362" y="1173"/>
                  </a:cubicBezTo>
                  <a:cubicBezTo>
                    <a:pt x="1394" y="1141"/>
                    <a:pt x="1394" y="1078"/>
                    <a:pt x="1362" y="1046"/>
                  </a:cubicBez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5"/>
            <p:cNvSpPr/>
            <p:nvPr/>
          </p:nvSpPr>
          <p:spPr>
            <a:xfrm>
              <a:off x="1223025" y="3435025"/>
              <a:ext cx="19025" cy="114825"/>
            </a:xfrm>
            <a:custGeom>
              <a:avLst/>
              <a:gdLst/>
              <a:ahLst/>
              <a:cxnLst/>
              <a:rect l="l" t="t" r="r" b="b"/>
              <a:pathLst>
                <a:path w="761" h="4593" extrusionOk="0">
                  <a:moveTo>
                    <a:pt x="64" y="1"/>
                  </a:moveTo>
                  <a:cubicBezTo>
                    <a:pt x="64" y="191"/>
                    <a:pt x="0" y="2534"/>
                    <a:pt x="760" y="4593"/>
                  </a:cubicBezTo>
                  <a:cubicBezTo>
                    <a:pt x="186" y="2719"/>
                    <a:pt x="131" y="269"/>
                    <a:pt x="127" y="49"/>
                  </a:cubicBezTo>
                  <a:lnTo>
                    <a:pt x="127" y="49"/>
                  </a:lnTo>
                  <a:lnTo>
                    <a:pt x="190" y="96"/>
                  </a:lnTo>
                  <a:lnTo>
                    <a:pt x="127" y="33"/>
                  </a:lnTo>
                  <a:lnTo>
                    <a:pt x="127" y="33"/>
                  </a:lnTo>
                  <a:cubicBezTo>
                    <a:pt x="127" y="33"/>
                    <a:pt x="127" y="38"/>
                    <a:pt x="127" y="49"/>
                  </a:cubicBezTo>
                  <a:lnTo>
                    <a:pt x="127" y="49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5"/>
            <p:cNvSpPr/>
            <p:nvPr/>
          </p:nvSpPr>
          <p:spPr>
            <a:xfrm>
              <a:off x="1242025" y="3492050"/>
              <a:ext cx="15850" cy="57800"/>
            </a:xfrm>
            <a:custGeom>
              <a:avLst/>
              <a:gdLst/>
              <a:ahLst/>
              <a:cxnLst/>
              <a:rect l="l" t="t" r="r" b="b"/>
              <a:pathLst>
                <a:path w="634" h="2312" extrusionOk="0">
                  <a:moveTo>
                    <a:pt x="634" y="0"/>
                  </a:moveTo>
                  <a:cubicBezTo>
                    <a:pt x="95" y="317"/>
                    <a:pt x="0" y="2312"/>
                    <a:pt x="0" y="2312"/>
                  </a:cubicBezTo>
                  <a:cubicBezTo>
                    <a:pt x="0" y="2312"/>
                    <a:pt x="222" y="348"/>
                    <a:pt x="634" y="0"/>
                  </a:cubicBez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5"/>
            <p:cNvSpPr/>
            <p:nvPr/>
          </p:nvSpPr>
          <p:spPr>
            <a:xfrm>
              <a:off x="1263400" y="3434250"/>
              <a:ext cx="34850" cy="115600"/>
            </a:xfrm>
            <a:custGeom>
              <a:avLst/>
              <a:gdLst/>
              <a:ahLst/>
              <a:cxnLst/>
              <a:rect l="l" t="t" r="r" b="b"/>
              <a:pathLst>
                <a:path w="1394" h="4624" extrusionOk="0">
                  <a:moveTo>
                    <a:pt x="1299" y="0"/>
                  </a:moveTo>
                  <a:lnTo>
                    <a:pt x="32" y="1077"/>
                  </a:lnTo>
                  <a:cubicBezTo>
                    <a:pt x="0" y="1109"/>
                    <a:pt x="0" y="1172"/>
                    <a:pt x="64" y="1204"/>
                  </a:cubicBezTo>
                  <a:cubicBezTo>
                    <a:pt x="222" y="1330"/>
                    <a:pt x="380" y="1647"/>
                    <a:pt x="380" y="1742"/>
                  </a:cubicBezTo>
                  <a:cubicBezTo>
                    <a:pt x="412" y="1805"/>
                    <a:pt x="32" y="2312"/>
                    <a:pt x="32" y="2312"/>
                  </a:cubicBezTo>
                  <a:cubicBezTo>
                    <a:pt x="444" y="2660"/>
                    <a:pt x="665" y="4624"/>
                    <a:pt x="665" y="4624"/>
                  </a:cubicBezTo>
                  <a:cubicBezTo>
                    <a:pt x="1394" y="2629"/>
                    <a:pt x="1362" y="317"/>
                    <a:pt x="1331" y="32"/>
                  </a:cubicBezTo>
                  <a:cubicBezTo>
                    <a:pt x="1331" y="0"/>
                    <a:pt x="1331" y="0"/>
                    <a:pt x="12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5"/>
            <p:cNvSpPr/>
            <p:nvPr/>
          </p:nvSpPr>
          <p:spPr>
            <a:xfrm>
              <a:off x="1264200" y="3492050"/>
              <a:ext cx="15850" cy="57800"/>
            </a:xfrm>
            <a:custGeom>
              <a:avLst/>
              <a:gdLst/>
              <a:ahLst/>
              <a:cxnLst/>
              <a:rect l="l" t="t" r="r" b="b"/>
              <a:pathLst>
                <a:path w="634" h="2312" extrusionOk="0">
                  <a:moveTo>
                    <a:pt x="0" y="0"/>
                  </a:moveTo>
                  <a:cubicBezTo>
                    <a:pt x="412" y="348"/>
                    <a:pt x="633" y="2312"/>
                    <a:pt x="633" y="2312"/>
                  </a:cubicBezTo>
                  <a:cubicBezTo>
                    <a:pt x="633" y="2312"/>
                    <a:pt x="538" y="317"/>
                    <a:pt x="0" y="0"/>
                  </a:cubicBez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5"/>
            <p:cNvSpPr/>
            <p:nvPr/>
          </p:nvSpPr>
          <p:spPr>
            <a:xfrm>
              <a:off x="1280025" y="3435025"/>
              <a:ext cx="18225" cy="114825"/>
            </a:xfrm>
            <a:custGeom>
              <a:avLst/>
              <a:gdLst/>
              <a:ahLst/>
              <a:cxnLst/>
              <a:rect l="l" t="t" r="r" b="b"/>
              <a:pathLst>
                <a:path w="729" h="4593" extrusionOk="0">
                  <a:moveTo>
                    <a:pt x="666" y="1"/>
                  </a:moveTo>
                  <a:cubicBezTo>
                    <a:pt x="666" y="1"/>
                    <a:pt x="539" y="2915"/>
                    <a:pt x="0" y="4593"/>
                  </a:cubicBezTo>
                  <a:cubicBezTo>
                    <a:pt x="729" y="2598"/>
                    <a:pt x="697" y="286"/>
                    <a:pt x="666" y="1"/>
                  </a:cubicBezTo>
                  <a:close/>
                </a:path>
              </a:pathLst>
            </a:custGeom>
            <a:solidFill>
              <a:srgbClr val="434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5"/>
            <p:cNvSpPr/>
            <p:nvPr/>
          </p:nvSpPr>
          <p:spPr>
            <a:xfrm>
              <a:off x="1242025" y="3461950"/>
              <a:ext cx="38025" cy="116425"/>
            </a:xfrm>
            <a:custGeom>
              <a:avLst/>
              <a:gdLst/>
              <a:ahLst/>
              <a:cxnLst/>
              <a:rect l="l" t="t" r="r" b="b"/>
              <a:pathLst>
                <a:path w="1521" h="4657" extrusionOk="0">
                  <a:moveTo>
                    <a:pt x="634" y="1"/>
                  </a:moveTo>
                  <a:lnTo>
                    <a:pt x="634" y="32"/>
                  </a:lnTo>
                  <a:cubicBezTo>
                    <a:pt x="634" y="64"/>
                    <a:pt x="634" y="96"/>
                    <a:pt x="602" y="96"/>
                  </a:cubicBezTo>
                  <a:cubicBezTo>
                    <a:pt x="444" y="222"/>
                    <a:pt x="285" y="539"/>
                    <a:pt x="285" y="634"/>
                  </a:cubicBezTo>
                  <a:cubicBezTo>
                    <a:pt x="254" y="729"/>
                    <a:pt x="634" y="1204"/>
                    <a:pt x="634" y="1204"/>
                  </a:cubicBezTo>
                  <a:cubicBezTo>
                    <a:pt x="222" y="1552"/>
                    <a:pt x="0" y="3516"/>
                    <a:pt x="0" y="3516"/>
                  </a:cubicBezTo>
                  <a:lnTo>
                    <a:pt x="729" y="4656"/>
                  </a:lnTo>
                  <a:lnTo>
                    <a:pt x="1520" y="3516"/>
                  </a:lnTo>
                  <a:cubicBezTo>
                    <a:pt x="1489" y="3389"/>
                    <a:pt x="1299" y="1521"/>
                    <a:pt x="887" y="1204"/>
                  </a:cubicBezTo>
                  <a:cubicBezTo>
                    <a:pt x="887" y="1204"/>
                    <a:pt x="1235" y="697"/>
                    <a:pt x="1235" y="634"/>
                  </a:cubicBezTo>
                  <a:cubicBezTo>
                    <a:pt x="1235" y="539"/>
                    <a:pt x="1077" y="222"/>
                    <a:pt x="887" y="96"/>
                  </a:cubicBezTo>
                  <a:cubicBezTo>
                    <a:pt x="887" y="64"/>
                    <a:pt x="855" y="32"/>
                    <a:pt x="88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6" name="Google Shape;2276;p26"/>
          <p:cNvGrpSpPr/>
          <p:nvPr/>
        </p:nvGrpSpPr>
        <p:grpSpPr>
          <a:xfrm>
            <a:off x="2340526" y="1715468"/>
            <a:ext cx="4462948" cy="2516619"/>
            <a:chOff x="2185750" y="2059275"/>
            <a:chExt cx="3230275" cy="1821525"/>
          </a:xfrm>
        </p:grpSpPr>
        <p:sp>
          <p:nvSpPr>
            <p:cNvPr id="2277" name="Google Shape;2277;p26"/>
            <p:cNvSpPr/>
            <p:nvPr/>
          </p:nvSpPr>
          <p:spPr>
            <a:xfrm>
              <a:off x="4530075" y="3260850"/>
              <a:ext cx="552650" cy="552650"/>
            </a:xfrm>
            <a:custGeom>
              <a:avLst/>
              <a:gdLst/>
              <a:ahLst/>
              <a:cxnLst/>
              <a:rect l="l" t="t" r="r" b="b"/>
              <a:pathLst>
                <a:path w="22106" h="22106" extrusionOk="0">
                  <a:moveTo>
                    <a:pt x="11053" y="2186"/>
                  </a:moveTo>
                  <a:cubicBezTo>
                    <a:pt x="15961" y="2186"/>
                    <a:pt x="19920" y="6176"/>
                    <a:pt x="19920" y="11053"/>
                  </a:cubicBezTo>
                  <a:cubicBezTo>
                    <a:pt x="19920" y="15962"/>
                    <a:pt x="15961" y="19952"/>
                    <a:pt x="11053" y="19952"/>
                  </a:cubicBezTo>
                  <a:cubicBezTo>
                    <a:pt x="6144" y="19952"/>
                    <a:pt x="2154" y="15962"/>
                    <a:pt x="2154" y="11053"/>
                  </a:cubicBezTo>
                  <a:cubicBezTo>
                    <a:pt x="2154" y="6176"/>
                    <a:pt x="6144" y="2186"/>
                    <a:pt x="11053" y="2186"/>
                  </a:cubicBezTo>
                  <a:close/>
                  <a:moveTo>
                    <a:pt x="11053" y="1"/>
                  </a:moveTo>
                  <a:cubicBezTo>
                    <a:pt x="4940" y="1"/>
                    <a:pt x="0" y="4973"/>
                    <a:pt x="0" y="11053"/>
                  </a:cubicBezTo>
                  <a:cubicBezTo>
                    <a:pt x="0" y="17165"/>
                    <a:pt x="4972" y="22106"/>
                    <a:pt x="11053" y="22106"/>
                  </a:cubicBezTo>
                  <a:cubicBezTo>
                    <a:pt x="17133" y="22106"/>
                    <a:pt x="22105" y="17165"/>
                    <a:pt x="22105" y="11053"/>
                  </a:cubicBezTo>
                  <a:cubicBezTo>
                    <a:pt x="22105" y="4973"/>
                    <a:pt x="17133" y="1"/>
                    <a:pt x="1105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6"/>
            <p:cNvSpPr/>
            <p:nvPr/>
          </p:nvSpPr>
          <p:spPr>
            <a:xfrm>
              <a:off x="4976600" y="2299700"/>
              <a:ext cx="439425" cy="439425"/>
            </a:xfrm>
            <a:custGeom>
              <a:avLst/>
              <a:gdLst/>
              <a:ahLst/>
              <a:cxnLst/>
              <a:rect l="l" t="t" r="r" b="b"/>
              <a:pathLst>
                <a:path w="17577" h="17577" extrusionOk="0">
                  <a:moveTo>
                    <a:pt x="8804" y="2154"/>
                  </a:moveTo>
                  <a:cubicBezTo>
                    <a:pt x="12446" y="2154"/>
                    <a:pt x="15423" y="5131"/>
                    <a:pt x="15423" y="8805"/>
                  </a:cubicBezTo>
                  <a:cubicBezTo>
                    <a:pt x="15423" y="12447"/>
                    <a:pt x="12446" y="15424"/>
                    <a:pt x="8804" y="15424"/>
                  </a:cubicBezTo>
                  <a:cubicBezTo>
                    <a:pt x="5131" y="15424"/>
                    <a:pt x="2186" y="12447"/>
                    <a:pt x="2186" y="8805"/>
                  </a:cubicBezTo>
                  <a:cubicBezTo>
                    <a:pt x="2186" y="5131"/>
                    <a:pt x="5162" y="2154"/>
                    <a:pt x="8804" y="2154"/>
                  </a:cubicBezTo>
                  <a:close/>
                  <a:moveTo>
                    <a:pt x="8804" y="1"/>
                  </a:moveTo>
                  <a:cubicBezTo>
                    <a:pt x="3959" y="1"/>
                    <a:pt x="0" y="3959"/>
                    <a:pt x="0" y="8805"/>
                  </a:cubicBezTo>
                  <a:cubicBezTo>
                    <a:pt x="0" y="13650"/>
                    <a:pt x="3959" y="17577"/>
                    <a:pt x="8804" y="17577"/>
                  </a:cubicBezTo>
                  <a:cubicBezTo>
                    <a:pt x="13650" y="17577"/>
                    <a:pt x="17577" y="13650"/>
                    <a:pt x="17577" y="8805"/>
                  </a:cubicBezTo>
                  <a:cubicBezTo>
                    <a:pt x="17577" y="3959"/>
                    <a:pt x="13650" y="1"/>
                    <a:pt x="88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6"/>
            <p:cNvSpPr/>
            <p:nvPr/>
          </p:nvSpPr>
          <p:spPr>
            <a:xfrm>
              <a:off x="2185750" y="2387600"/>
              <a:ext cx="507525" cy="508300"/>
            </a:xfrm>
            <a:custGeom>
              <a:avLst/>
              <a:gdLst/>
              <a:ahLst/>
              <a:cxnLst/>
              <a:rect l="l" t="t" r="r" b="b"/>
              <a:pathLst>
                <a:path w="20301" h="20332" extrusionOk="0">
                  <a:moveTo>
                    <a:pt x="10135" y="2185"/>
                  </a:moveTo>
                  <a:cubicBezTo>
                    <a:pt x="14569" y="2185"/>
                    <a:pt x="18147" y="5764"/>
                    <a:pt x="18147" y="10166"/>
                  </a:cubicBezTo>
                  <a:cubicBezTo>
                    <a:pt x="18147" y="14599"/>
                    <a:pt x="14569" y="18178"/>
                    <a:pt x="10135" y="18178"/>
                  </a:cubicBezTo>
                  <a:cubicBezTo>
                    <a:pt x="5733" y="18178"/>
                    <a:pt x="2154" y="14599"/>
                    <a:pt x="2154" y="10166"/>
                  </a:cubicBezTo>
                  <a:cubicBezTo>
                    <a:pt x="2154" y="5764"/>
                    <a:pt x="5733" y="2185"/>
                    <a:pt x="10135" y="2185"/>
                  </a:cubicBezTo>
                  <a:close/>
                  <a:moveTo>
                    <a:pt x="10135" y="0"/>
                  </a:moveTo>
                  <a:cubicBezTo>
                    <a:pt x="4530" y="0"/>
                    <a:pt x="1" y="4560"/>
                    <a:pt x="1" y="10166"/>
                  </a:cubicBezTo>
                  <a:cubicBezTo>
                    <a:pt x="1" y="15771"/>
                    <a:pt x="4561" y="20331"/>
                    <a:pt x="10135" y="20331"/>
                  </a:cubicBezTo>
                  <a:cubicBezTo>
                    <a:pt x="15740" y="20331"/>
                    <a:pt x="20301" y="15771"/>
                    <a:pt x="20301" y="10166"/>
                  </a:cubicBezTo>
                  <a:cubicBezTo>
                    <a:pt x="20301" y="4560"/>
                    <a:pt x="15740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6"/>
            <p:cNvSpPr/>
            <p:nvPr/>
          </p:nvSpPr>
          <p:spPr>
            <a:xfrm>
              <a:off x="2603000" y="3506300"/>
              <a:ext cx="374500" cy="374500"/>
            </a:xfrm>
            <a:custGeom>
              <a:avLst/>
              <a:gdLst/>
              <a:ahLst/>
              <a:cxnLst/>
              <a:rect l="l" t="t" r="r" b="b"/>
              <a:pathLst>
                <a:path w="14980" h="14980" extrusionOk="0">
                  <a:moveTo>
                    <a:pt x="7506" y="2185"/>
                  </a:moveTo>
                  <a:cubicBezTo>
                    <a:pt x="10420" y="2185"/>
                    <a:pt x="12826" y="4560"/>
                    <a:pt x="12826" y="7506"/>
                  </a:cubicBezTo>
                  <a:cubicBezTo>
                    <a:pt x="12826" y="10419"/>
                    <a:pt x="10420" y="12794"/>
                    <a:pt x="7506" y="12794"/>
                  </a:cubicBezTo>
                  <a:cubicBezTo>
                    <a:pt x="4561" y="12794"/>
                    <a:pt x="2186" y="10419"/>
                    <a:pt x="2186" y="7506"/>
                  </a:cubicBezTo>
                  <a:cubicBezTo>
                    <a:pt x="2186" y="4560"/>
                    <a:pt x="4561" y="2185"/>
                    <a:pt x="7506" y="2185"/>
                  </a:cubicBezTo>
                  <a:close/>
                  <a:moveTo>
                    <a:pt x="7506" y="0"/>
                  </a:moveTo>
                  <a:cubicBezTo>
                    <a:pt x="3357" y="0"/>
                    <a:pt x="1" y="3357"/>
                    <a:pt x="1" y="7474"/>
                  </a:cubicBezTo>
                  <a:cubicBezTo>
                    <a:pt x="1" y="11623"/>
                    <a:pt x="3357" y="14980"/>
                    <a:pt x="7506" y="14980"/>
                  </a:cubicBezTo>
                  <a:cubicBezTo>
                    <a:pt x="11623" y="14980"/>
                    <a:pt x="14980" y="11623"/>
                    <a:pt x="14980" y="7474"/>
                  </a:cubicBezTo>
                  <a:cubicBezTo>
                    <a:pt x="14980" y="3357"/>
                    <a:pt x="11623" y="0"/>
                    <a:pt x="75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4264050" y="3195925"/>
              <a:ext cx="344425" cy="232000"/>
            </a:xfrm>
            <a:custGeom>
              <a:avLst/>
              <a:gdLst/>
              <a:ahLst/>
              <a:cxnLst/>
              <a:rect l="l" t="t" r="r" b="b"/>
              <a:pathLst>
                <a:path w="13777" h="9280" extrusionOk="0">
                  <a:moveTo>
                    <a:pt x="1077" y="1"/>
                  </a:moveTo>
                  <a:lnTo>
                    <a:pt x="0" y="1869"/>
                  </a:lnTo>
                  <a:lnTo>
                    <a:pt x="12700" y="9280"/>
                  </a:lnTo>
                  <a:lnTo>
                    <a:pt x="13776" y="7411"/>
                  </a:lnTo>
                  <a:lnTo>
                    <a:pt x="107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4263250" y="2574425"/>
              <a:ext cx="749800" cy="292975"/>
            </a:xfrm>
            <a:custGeom>
              <a:avLst/>
              <a:gdLst/>
              <a:ahLst/>
              <a:cxnLst/>
              <a:rect l="l" t="t" r="r" b="b"/>
              <a:pathLst>
                <a:path w="29992" h="11719" extrusionOk="0">
                  <a:moveTo>
                    <a:pt x="29294" y="1"/>
                  </a:moveTo>
                  <a:lnTo>
                    <a:pt x="1" y="9692"/>
                  </a:lnTo>
                  <a:lnTo>
                    <a:pt x="666" y="11718"/>
                  </a:lnTo>
                  <a:lnTo>
                    <a:pt x="29991" y="2028"/>
                  </a:lnTo>
                  <a:lnTo>
                    <a:pt x="2929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2652075" y="2671025"/>
              <a:ext cx="598575" cy="227250"/>
            </a:xfrm>
            <a:custGeom>
              <a:avLst/>
              <a:gdLst/>
              <a:ahLst/>
              <a:cxnLst/>
              <a:rect l="l" t="t" r="r" b="b"/>
              <a:pathLst>
                <a:path w="23943" h="9090" extrusionOk="0">
                  <a:moveTo>
                    <a:pt x="603" y="0"/>
                  </a:moveTo>
                  <a:lnTo>
                    <a:pt x="1" y="2091"/>
                  </a:lnTo>
                  <a:lnTo>
                    <a:pt x="23309" y="9089"/>
                  </a:lnTo>
                  <a:lnTo>
                    <a:pt x="23943" y="6999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2920475" y="3168225"/>
              <a:ext cx="183725" cy="183700"/>
            </a:xfrm>
            <a:custGeom>
              <a:avLst/>
              <a:gdLst/>
              <a:ahLst/>
              <a:cxnLst/>
              <a:rect l="l" t="t" r="r" b="b"/>
              <a:pathLst>
                <a:path w="7349" h="7348" extrusionOk="0">
                  <a:moveTo>
                    <a:pt x="3674" y="2154"/>
                  </a:moveTo>
                  <a:cubicBezTo>
                    <a:pt x="4498" y="2154"/>
                    <a:pt x="5195" y="2851"/>
                    <a:pt x="5195" y="3674"/>
                  </a:cubicBezTo>
                  <a:cubicBezTo>
                    <a:pt x="5195" y="4498"/>
                    <a:pt x="4498" y="5194"/>
                    <a:pt x="3674" y="5194"/>
                  </a:cubicBezTo>
                  <a:cubicBezTo>
                    <a:pt x="2851" y="5194"/>
                    <a:pt x="2154" y="4498"/>
                    <a:pt x="2154" y="3674"/>
                  </a:cubicBezTo>
                  <a:cubicBezTo>
                    <a:pt x="2154" y="2851"/>
                    <a:pt x="2851" y="2154"/>
                    <a:pt x="3674" y="2154"/>
                  </a:cubicBezTo>
                  <a:close/>
                  <a:moveTo>
                    <a:pt x="3674" y="1"/>
                  </a:moveTo>
                  <a:cubicBezTo>
                    <a:pt x="1648" y="1"/>
                    <a:pt x="1" y="1647"/>
                    <a:pt x="1" y="3674"/>
                  </a:cubicBezTo>
                  <a:cubicBezTo>
                    <a:pt x="1" y="5701"/>
                    <a:pt x="1648" y="7348"/>
                    <a:pt x="3674" y="7348"/>
                  </a:cubicBezTo>
                  <a:cubicBezTo>
                    <a:pt x="5701" y="7348"/>
                    <a:pt x="7348" y="5701"/>
                    <a:pt x="7348" y="3674"/>
                  </a:cubicBezTo>
                  <a:cubicBezTo>
                    <a:pt x="7348" y="1647"/>
                    <a:pt x="5701" y="1"/>
                    <a:pt x="367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6"/>
            <p:cNvSpPr/>
            <p:nvPr/>
          </p:nvSpPr>
          <p:spPr>
            <a:xfrm>
              <a:off x="3062200" y="3162675"/>
              <a:ext cx="186075" cy="91075"/>
            </a:xfrm>
            <a:custGeom>
              <a:avLst/>
              <a:gdLst/>
              <a:ahLst/>
              <a:cxnLst/>
              <a:rect l="l" t="t" r="r" b="b"/>
              <a:pathLst>
                <a:path w="7443" h="3643" extrusionOk="0">
                  <a:moveTo>
                    <a:pt x="6999" y="1"/>
                  </a:moveTo>
                  <a:lnTo>
                    <a:pt x="1" y="1521"/>
                  </a:lnTo>
                  <a:lnTo>
                    <a:pt x="476" y="3643"/>
                  </a:lnTo>
                  <a:lnTo>
                    <a:pt x="7443" y="2123"/>
                  </a:lnTo>
                  <a:lnTo>
                    <a:pt x="699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6"/>
            <p:cNvSpPr/>
            <p:nvPr/>
          </p:nvSpPr>
          <p:spPr>
            <a:xfrm>
              <a:off x="2917325" y="3359025"/>
              <a:ext cx="447350" cy="280300"/>
            </a:xfrm>
            <a:custGeom>
              <a:avLst/>
              <a:gdLst/>
              <a:ahLst/>
              <a:cxnLst/>
              <a:rect l="l" t="t" r="r" b="b"/>
              <a:pathLst>
                <a:path w="17894" h="11212" extrusionOk="0">
                  <a:moveTo>
                    <a:pt x="16848" y="1"/>
                  </a:moveTo>
                  <a:lnTo>
                    <a:pt x="0" y="9311"/>
                  </a:lnTo>
                  <a:lnTo>
                    <a:pt x="1045" y="11212"/>
                  </a:lnTo>
                  <a:lnTo>
                    <a:pt x="17893" y="1901"/>
                  </a:lnTo>
                  <a:lnTo>
                    <a:pt x="1684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4016225" y="3644850"/>
              <a:ext cx="184500" cy="183700"/>
            </a:xfrm>
            <a:custGeom>
              <a:avLst/>
              <a:gdLst/>
              <a:ahLst/>
              <a:cxnLst/>
              <a:rect l="l" t="t" r="r" b="b"/>
              <a:pathLst>
                <a:path w="7380" h="7348" extrusionOk="0">
                  <a:moveTo>
                    <a:pt x="3706" y="2154"/>
                  </a:moveTo>
                  <a:cubicBezTo>
                    <a:pt x="4529" y="2154"/>
                    <a:pt x="5195" y="2850"/>
                    <a:pt x="5195" y="3674"/>
                  </a:cubicBezTo>
                  <a:cubicBezTo>
                    <a:pt x="5195" y="4497"/>
                    <a:pt x="4529" y="5194"/>
                    <a:pt x="3706" y="5194"/>
                  </a:cubicBezTo>
                  <a:cubicBezTo>
                    <a:pt x="2851" y="5194"/>
                    <a:pt x="2186" y="4497"/>
                    <a:pt x="2186" y="3674"/>
                  </a:cubicBezTo>
                  <a:cubicBezTo>
                    <a:pt x="2186" y="2850"/>
                    <a:pt x="2851" y="2154"/>
                    <a:pt x="3706" y="2154"/>
                  </a:cubicBezTo>
                  <a:close/>
                  <a:moveTo>
                    <a:pt x="3706" y="0"/>
                  </a:moveTo>
                  <a:cubicBezTo>
                    <a:pt x="1648" y="0"/>
                    <a:pt x="1" y="1647"/>
                    <a:pt x="1" y="3674"/>
                  </a:cubicBezTo>
                  <a:cubicBezTo>
                    <a:pt x="1" y="5701"/>
                    <a:pt x="1648" y="7347"/>
                    <a:pt x="3706" y="7347"/>
                  </a:cubicBezTo>
                  <a:cubicBezTo>
                    <a:pt x="5733" y="7347"/>
                    <a:pt x="7380" y="5701"/>
                    <a:pt x="7380" y="3674"/>
                  </a:cubicBezTo>
                  <a:cubicBezTo>
                    <a:pt x="7380" y="1647"/>
                    <a:pt x="5733" y="0"/>
                    <a:pt x="370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3987725" y="3503925"/>
              <a:ext cx="121175" cy="178950"/>
            </a:xfrm>
            <a:custGeom>
              <a:avLst/>
              <a:gdLst/>
              <a:ahLst/>
              <a:cxnLst/>
              <a:rect l="l" t="t" r="r" b="b"/>
              <a:pathLst>
                <a:path w="4847" h="7158" extrusionOk="0">
                  <a:moveTo>
                    <a:pt x="1964" y="0"/>
                  </a:moveTo>
                  <a:lnTo>
                    <a:pt x="1" y="919"/>
                  </a:lnTo>
                  <a:lnTo>
                    <a:pt x="2883" y="7157"/>
                  </a:lnTo>
                  <a:lnTo>
                    <a:pt x="4846" y="6239"/>
                  </a:lnTo>
                  <a:lnTo>
                    <a:pt x="196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3312375" y="2224300"/>
              <a:ext cx="191625" cy="184175"/>
            </a:xfrm>
            <a:custGeom>
              <a:avLst/>
              <a:gdLst/>
              <a:ahLst/>
              <a:cxnLst/>
              <a:rect l="l" t="t" r="r" b="b"/>
              <a:pathLst>
                <a:path w="7665" h="7367" extrusionOk="0">
                  <a:moveTo>
                    <a:pt x="3825" y="2189"/>
                  </a:moveTo>
                  <a:cubicBezTo>
                    <a:pt x="4599" y="2189"/>
                    <a:pt x="5261" y="2773"/>
                    <a:pt x="5321" y="3587"/>
                  </a:cubicBezTo>
                  <a:cubicBezTo>
                    <a:pt x="5385" y="4410"/>
                    <a:pt x="4783" y="5139"/>
                    <a:pt x="3928" y="5202"/>
                  </a:cubicBezTo>
                  <a:cubicBezTo>
                    <a:pt x="3890" y="5205"/>
                    <a:pt x="3852" y="5206"/>
                    <a:pt x="3814" y="5206"/>
                  </a:cubicBezTo>
                  <a:cubicBezTo>
                    <a:pt x="3039" y="5206"/>
                    <a:pt x="2373" y="4594"/>
                    <a:pt x="2313" y="3808"/>
                  </a:cubicBezTo>
                  <a:cubicBezTo>
                    <a:pt x="2250" y="2985"/>
                    <a:pt x="2883" y="2257"/>
                    <a:pt x="3706" y="2193"/>
                  </a:cubicBezTo>
                  <a:cubicBezTo>
                    <a:pt x="3746" y="2190"/>
                    <a:pt x="3786" y="2189"/>
                    <a:pt x="3825" y="2189"/>
                  </a:cubicBezTo>
                  <a:close/>
                  <a:moveTo>
                    <a:pt x="3784" y="1"/>
                  </a:moveTo>
                  <a:cubicBezTo>
                    <a:pt x="3706" y="1"/>
                    <a:pt x="3627" y="3"/>
                    <a:pt x="3548" y="8"/>
                  </a:cubicBezTo>
                  <a:cubicBezTo>
                    <a:pt x="1521" y="167"/>
                    <a:pt x="1" y="1940"/>
                    <a:pt x="159" y="3967"/>
                  </a:cubicBezTo>
                  <a:cubicBezTo>
                    <a:pt x="310" y="5896"/>
                    <a:pt x="1896" y="7367"/>
                    <a:pt x="3797" y="7367"/>
                  </a:cubicBezTo>
                  <a:cubicBezTo>
                    <a:pt x="3892" y="7367"/>
                    <a:pt x="3989" y="7363"/>
                    <a:pt x="4086" y="7355"/>
                  </a:cubicBezTo>
                  <a:cubicBezTo>
                    <a:pt x="6113" y="7229"/>
                    <a:pt x="7665" y="5455"/>
                    <a:pt x="7507" y="3428"/>
                  </a:cubicBezTo>
                  <a:cubicBezTo>
                    <a:pt x="7354" y="1481"/>
                    <a:pt x="5711" y="1"/>
                    <a:pt x="378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3412925" y="2366200"/>
              <a:ext cx="131475" cy="177375"/>
            </a:xfrm>
            <a:custGeom>
              <a:avLst/>
              <a:gdLst/>
              <a:ahLst/>
              <a:cxnLst/>
              <a:rect l="l" t="t" r="r" b="b"/>
              <a:pathLst>
                <a:path w="5259" h="7095" extrusionOk="0">
                  <a:moveTo>
                    <a:pt x="1901" y="1"/>
                  </a:moveTo>
                  <a:lnTo>
                    <a:pt x="1" y="1078"/>
                  </a:lnTo>
                  <a:lnTo>
                    <a:pt x="3358" y="7095"/>
                  </a:lnTo>
                  <a:lnTo>
                    <a:pt x="5258" y="6018"/>
                  </a:lnTo>
                  <a:lnTo>
                    <a:pt x="190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6"/>
            <p:cNvSpPr/>
            <p:nvPr/>
          </p:nvSpPr>
          <p:spPr>
            <a:xfrm>
              <a:off x="4122325" y="2059275"/>
              <a:ext cx="209825" cy="184225"/>
            </a:xfrm>
            <a:custGeom>
              <a:avLst/>
              <a:gdLst/>
              <a:ahLst/>
              <a:cxnLst/>
              <a:rect l="l" t="t" r="r" b="b"/>
              <a:pathLst>
                <a:path w="8393" h="7369" extrusionOk="0">
                  <a:moveTo>
                    <a:pt x="4183" y="2167"/>
                  </a:moveTo>
                  <a:cubicBezTo>
                    <a:pt x="4666" y="2167"/>
                    <a:pt x="5150" y="2404"/>
                    <a:pt x="5448" y="2841"/>
                  </a:cubicBezTo>
                  <a:cubicBezTo>
                    <a:pt x="5923" y="3537"/>
                    <a:pt x="5733" y="4487"/>
                    <a:pt x="5036" y="4962"/>
                  </a:cubicBezTo>
                  <a:cubicBezTo>
                    <a:pt x="4780" y="5125"/>
                    <a:pt x="4491" y="5202"/>
                    <a:pt x="4204" y="5202"/>
                  </a:cubicBezTo>
                  <a:cubicBezTo>
                    <a:pt x="3710" y="5202"/>
                    <a:pt x="3226" y="4972"/>
                    <a:pt x="2946" y="4551"/>
                  </a:cubicBezTo>
                  <a:cubicBezTo>
                    <a:pt x="2471" y="3854"/>
                    <a:pt x="2661" y="2904"/>
                    <a:pt x="3357" y="2429"/>
                  </a:cubicBezTo>
                  <a:cubicBezTo>
                    <a:pt x="3606" y="2251"/>
                    <a:pt x="3894" y="2167"/>
                    <a:pt x="4183" y="2167"/>
                  </a:cubicBezTo>
                  <a:close/>
                  <a:moveTo>
                    <a:pt x="4170" y="1"/>
                  </a:moveTo>
                  <a:cubicBezTo>
                    <a:pt x="3467" y="1"/>
                    <a:pt x="2756" y="201"/>
                    <a:pt x="2122" y="624"/>
                  </a:cubicBezTo>
                  <a:cubicBezTo>
                    <a:pt x="444" y="1764"/>
                    <a:pt x="0" y="4076"/>
                    <a:pt x="1141" y="5754"/>
                  </a:cubicBezTo>
                  <a:cubicBezTo>
                    <a:pt x="1853" y="6802"/>
                    <a:pt x="3009" y="7369"/>
                    <a:pt x="4186" y="7369"/>
                  </a:cubicBezTo>
                  <a:cubicBezTo>
                    <a:pt x="4894" y="7369"/>
                    <a:pt x="5609" y="7164"/>
                    <a:pt x="6239" y="6736"/>
                  </a:cubicBezTo>
                  <a:cubicBezTo>
                    <a:pt x="7949" y="5627"/>
                    <a:pt x="8393" y="3316"/>
                    <a:pt x="7253" y="1637"/>
                  </a:cubicBezTo>
                  <a:cubicBezTo>
                    <a:pt x="6535" y="581"/>
                    <a:pt x="5365" y="1"/>
                    <a:pt x="41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6"/>
            <p:cNvSpPr/>
            <p:nvPr/>
          </p:nvSpPr>
          <p:spPr>
            <a:xfrm>
              <a:off x="3978225" y="2193625"/>
              <a:ext cx="231225" cy="346000"/>
            </a:xfrm>
            <a:custGeom>
              <a:avLst/>
              <a:gdLst/>
              <a:ahLst/>
              <a:cxnLst/>
              <a:rect l="l" t="t" r="r" b="b"/>
              <a:pathLst>
                <a:path w="9249" h="13840" extrusionOk="0">
                  <a:moveTo>
                    <a:pt x="7411" y="0"/>
                  </a:moveTo>
                  <a:lnTo>
                    <a:pt x="1" y="12731"/>
                  </a:lnTo>
                  <a:lnTo>
                    <a:pt x="1869" y="13839"/>
                  </a:lnTo>
                  <a:lnTo>
                    <a:pt x="9248" y="1140"/>
                  </a:lnTo>
                  <a:lnTo>
                    <a:pt x="741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6"/>
            <p:cNvSpPr/>
            <p:nvPr/>
          </p:nvSpPr>
          <p:spPr>
            <a:xfrm>
              <a:off x="3189675" y="2450925"/>
              <a:ext cx="1152775" cy="1152775"/>
            </a:xfrm>
            <a:custGeom>
              <a:avLst/>
              <a:gdLst/>
              <a:ahLst/>
              <a:cxnLst/>
              <a:rect l="l" t="t" r="r" b="b"/>
              <a:pathLst>
                <a:path w="46111" h="46111" extrusionOk="0">
                  <a:moveTo>
                    <a:pt x="23055" y="2439"/>
                  </a:moveTo>
                  <a:cubicBezTo>
                    <a:pt x="27616" y="2439"/>
                    <a:pt x="31828" y="3927"/>
                    <a:pt x="35248" y="6461"/>
                  </a:cubicBezTo>
                  <a:cubicBezTo>
                    <a:pt x="39428" y="9501"/>
                    <a:pt x="42405" y="14093"/>
                    <a:pt x="43355" y="19382"/>
                  </a:cubicBezTo>
                  <a:cubicBezTo>
                    <a:pt x="43577" y="20585"/>
                    <a:pt x="43672" y="21820"/>
                    <a:pt x="43672" y="23055"/>
                  </a:cubicBezTo>
                  <a:cubicBezTo>
                    <a:pt x="43672" y="34425"/>
                    <a:pt x="34425" y="43672"/>
                    <a:pt x="23055" y="43672"/>
                  </a:cubicBezTo>
                  <a:cubicBezTo>
                    <a:pt x="11686" y="43672"/>
                    <a:pt x="2439" y="34425"/>
                    <a:pt x="2439" y="23055"/>
                  </a:cubicBezTo>
                  <a:cubicBezTo>
                    <a:pt x="2439" y="18970"/>
                    <a:pt x="3642" y="15170"/>
                    <a:pt x="5701" y="11971"/>
                  </a:cubicBezTo>
                  <a:cubicBezTo>
                    <a:pt x="7158" y="9660"/>
                    <a:pt x="9089" y="7696"/>
                    <a:pt x="11338" y="6113"/>
                  </a:cubicBezTo>
                  <a:cubicBezTo>
                    <a:pt x="14663" y="3801"/>
                    <a:pt x="18717" y="2439"/>
                    <a:pt x="23055" y="2439"/>
                  </a:cubicBezTo>
                  <a:close/>
                  <a:moveTo>
                    <a:pt x="23055" y="1"/>
                  </a:moveTo>
                  <a:cubicBezTo>
                    <a:pt x="18115" y="1"/>
                    <a:pt x="13523" y="1584"/>
                    <a:pt x="9754" y="4244"/>
                  </a:cubicBezTo>
                  <a:cubicBezTo>
                    <a:pt x="7316" y="5986"/>
                    <a:pt x="5194" y="8203"/>
                    <a:pt x="3579" y="10736"/>
                  </a:cubicBezTo>
                  <a:cubicBezTo>
                    <a:pt x="1330" y="14315"/>
                    <a:pt x="0" y="18527"/>
                    <a:pt x="0" y="23055"/>
                  </a:cubicBezTo>
                  <a:cubicBezTo>
                    <a:pt x="0" y="35786"/>
                    <a:pt x="10356" y="46110"/>
                    <a:pt x="23055" y="46110"/>
                  </a:cubicBezTo>
                  <a:cubicBezTo>
                    <a:pt x="35786" y="46110"/>
                    <a:pt x="46110" y="35786"/>
                    <a:pt x="46110" y="23055"/>
                  </a:cubicBezTo>
                  <a:cubicBezTo>
                    <a:pt x="46110" y="21757"/>
                    <a:pt x="46015" y="20459"/>
                    <a:pt x="45794" y="19192"/>
                  </a:cubicBezTo>
                  <a:cubicBezTo>
                    <a:pt x="44780" y="13111"/>
                    <a:pt x="41360" y="7854"/>
                    <a:pt x="36546" y="4371"/>
                  </a:cubicBezTo>
                  <a:cubicBezTo>
                    <a:pt x="32746" y="1616"/>
                    <a:pt x="28091" y="1"/>
                    <a:pt x="2305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6"/>
            <p:cNvSpPr/>
            <p:nvPr/>
          </p:nvSpPr>
          <p:spPr>
            <a:xfrm>
              <a:off x="2696425" y="3599725"/>
              <a:ext cx="187675" cy="187650"/>
            </a:xfrm>
            <a:custGeom>
              <a:avLst/>
              <a:gdLst/>
              <a:ahLst/>
              <a:cxnLst/>
              <a:rect l="l" t="t" r="r" b="b"/>
              <a:pathLst>
                <a:path w="7507" h="7506" extrusionOk="0">
                  <a:moveTo>
                    <a:pt x="3769" y="2280"/>
                  </a:moveTo>
                  <a:cubicBezTo>
                    <a:pt x="4624" y="2280"/>
                    <a:pt x="5321" y="3009"/>
                    <a:pt x="5321" y="3864"/>
                  </a:cubicBezTo>
                  <a:cubicBezTo>
                    <a:pt x="5321" y="4719"/>
                    <a:pt x="4624" y="5415"/>
                    <a:pt x="3769" y="5415"/>
                  </a:cubicBezTo>
                  <a:lnTo>
                    <a:pt x="3737" y="5415"/>
                  </a:lnTo>
                  <a:cubicBezTo>
                    <a:pt x="2882" y="5415"/>
                    <a:pt x="2186" y="4687"/>
                    <a:pt x="2186" y="3864"/>
                  </a:cubicBezTo>
                  <a:cubicBezTo>
                    <a:pt x="2186" y="3009"/>
                    <a:pt x="2882" y="2312"/>
                    <a:pt x="3737" y="2280"/>
                  </a:cubicBezTo>
                  <a:close/>
                  <a:moveTo>
                    <a:pt x="3009" y="0"/>
                  </a:moveTo>
                  <a:cubicBezTo>
                    <a:pt x="2914" y="0"/>
                    <a:pt x="2819" y="63"/>
                    <a:pt x="2787" y="158"/>
                  </a:cubicBezTo>
                  <a:lnTo>
                    <a:pt x="2597" y="982"/>
                  </a:lnTo>
                  <a:lnTo>
                    <a:pt x="1901" y="538"/>
                  </a:lnTo>
                  <a:cubicBezTo>
                    <a:pt x="1864" y="514"/>
                    <a:pt x="1828" y="504"/>
                    <a:pt x="1792" y="504"/>
                  </a:cubicBezTo>
                  <a:cubicBezTo>
                    <a:pt x="1733" y="504"/>
                    <a:pt x="1674" y="531"/>
                    <a:pt x="1616" y="570"/>
                  </a:cubicBezTo>
                  <a:lnTo>
                    <a:pt x="571" y="1615"/>
                  </a:lnTo>
                  <a:cubicBezTo>
                    <a:pt x="507" y="1710"/>
                    <a:pt x="475" y="1805"/>
                    <a:pt x="539" y="1900"/>
                  </a:cubicBezTo>
                  <a:lnTo>
                    <a:pt x="982" y="2597"/>
                  </a:lnTo>
                  <a:lnTo>
                    <a:pt x="159" y="2787"/>
                  </a:lnTo>
                  <a:cubicBezTo>
                    <a:pt x="64" y="2819"/>
                    <a:pt x="0" y="2914"/>
                    <a:pt x="0" y="3009"/>
                  </a:cubicBezTo>
                  <a:lnTo>
                    <a:pt x="0" y="4497"/>
                  </a:lnTo>
                  <a:cubicBezTo>
                    <a:pt x="0" y="4592"/>
                    <a:pt x="64" y="4687"/>
                    <a:pt x="159" y="4719"/>
                  </a:cubicBezTo>
                  <a:lnTo>
                    <a:pt x="982" y="4909"/>
                  </a:lnTo>
                  <a:lnTo>
                    <a:pt x="539" y="5605"/>
                  </a:lnTo>
                  <a:cubicBezTo>
                    <a:pt x="475" y="5700"/>
                    <a:pt x="507" y="5795"/>
                    <a:pt x="571" y="5891"/>
                  </a:cubicBezTo>
                  <a:lnTo>
                    <a:pt x="1616" y="6936"/>
                  </a:lnTo>
                  <a:cubicBezTo>
                    <a:pt x="1674" y="6975"/>
                    <a:pt x="1733" y="7002"/>
                    <a:pt x="1792" y="7002"/>
                  </a:cubicBezTo>
                  <a:cubicBezTo>
                    <a:pt x="1828" y="7002"/>
                    <a:pt x="1864" y="6991"/>
                    <a:pt x="1901" y="6967"/>
                  </a:cubicBezTo>
                  <a:lnTo>
                    <a:pt x="2597" y="6524"/>
                  </a:lnTo>
                  <a:lnTo>
                    <a:pt x="2787" y="7316"/>
                  </a:lnTo>
                  <a:cubicBezTo>
                    <a:pt x="2819" y="7442"/>
                    <a:pt x="2914" y="7506"/>
                    <a:pt x="3009" y="7506"/>
                  </a:cubicBezTo>
                  <a:lnTo>
                    <a:pt x="4497" y="7506"/>
                  </a:lnTo>
                  <a:cubicBezTo>
                    <a:pt x="4592" y="7506"/>
                    <a:pt x="4687" y="7442"/>
                    <a:pt x="4719" y="7316"/>
                  </a:cubicBezTo>
                  <a:lnTo>
                    <a:pt x="4909" y="6524"/>
                  </a:lnTo>
                  <a:lnTo>
                    <a:pt x="5606" y="6967"/>
                  </a:lnTo>
                  <a:cubicBezTo>
                    <a:pt x="5642" y="6991"/>
                    <a:pt x="5683" y="7002"/>
                    <a:pt x="5723" y="7002"/>
                  </a:cubicBezTo>
                  <a:cubicBezTo>
                    <a:pt x="5788" y="7002"/>
                    <a:pt x="5852" y="6975"/>
                    <a:pt x="5891" y="6936"/>
                  </a:cubicBezTo>
                  <a:lnTo>
                    <a:pt x="6936" y="5891"/>
                  </a:lnTo>
                  <a:cubicBezTo>
                    <a:pt x="6999" y="5795"/>
                    <a:pt x="7031" y="5669"/>
                    <a:pt x="6968" y="5605"/>
                  </a:cubicBezTo>
                  <a:lnTo>
                    <a:pt x="6524" y="4909"/>
                  </a:lnTo>
                  <a:lnTo>
                    <a:pt x="7316" y="4719"/>
                  </a:lnTo>
                  <a:cubicBezTo>
                    <a:pt x="7443" y="4687"/>
                    <a:pt x="7506" y="4592"/>
                    <a:pt x="7506" y="4497"/>
                  </a:cubicBezTo>
                  <a:lnTo>
                    <a:pt x="7506" y="3009"/>
                  </a:lnTo>
                  <a:cubicBezTo>
                    <a:pt x="7506" y="2914"/>
                    <a:pt x="7443" y="2819"/>
                    <a:pt x="7348" y="2787"/>
                  </a:cubicBezTo>
                  <a:lnTo>
                    <a:pt x="6524" y="2597"/>
                  </a:lnTo>
                  <a:lnTo>
                    <a:pt x="6968" y="1900"/>
                  </a:lnTo>
                  <a:cubicBezTo>
                    <a:pt x="7031" y="1805"/>
                    <a:pt x="6999" y="1710"/>
                    <a:pt x="6936" y="1615"/>
                  </a:cubicBezTo>
                  <a:lnTo>
                    <a:pt x="5891" y="570"/>
                  </a:lnTo>
                  <a:cubicBezTo>
                    <a:pt x="5832" y="531"/>
                    <a:pt x="5773" y="504"/>
                    <a:pt x="5715" y="504"/>
                  </a:cubicBezTo>
                  <a:cubicBezTo>
                    <a:pt x="5678" y="504"/>
                    <a:pt x="5642" y="514"/>
                    <a:pt x="5606" y="538"/>
                  </a:cubicBezTo>
                  <a:lnTo>
                    <a:pt x="4909" y="982"/>
                  </a:lnTo>
                  <a:lnTo>
                    <a:pt x="4719" y="158"/>
                  </a:lnTo>
                  <a:cubicBezTo>
                    <a:pt x="4687" y="63"/>
                    <a:pt x="4592" y="0"/>
                    <a:pt x="449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6"/>
            <p:cNvSpPr/>
            <p:nvPr/>
          </p:nvSpPr>
          <p:spPr>
            <a:xfrm>
              <a:off x="5064475" y="2405000"/>
              <a:ext cx="264475" cy="236750"/>
            </a:xfrm>
            <a:custGeom>
              <a:avLst/>
              <a:gdLst/>
              <a:ahLst/>
              <a:cxnLst/>
              <a:rect l="l" t="t" r="r" b="b"/>
              <a:pathLst>
                <a:path w="10579" h="9470" extrusionOk="0">
                  <a:moveTo>
                    <a:pt x="3294" y="3959"/>
                  </a:moveTo>
                  <a:cubicBezTo>
                    <a:pt x="3643" y="3959"/>
                    <a:pt x="3928" y="4244"/>
                    <a:pt x="3928" y="4593"/>
                  </a:cubicBezTo>
                  <a:cubicBezTo>
                    <a:pt x="3928" y="4941"/>
                    <a:pt x="3643" y="5226"/>
                    <a:pt x="3294" y="5226"/>
                  </a:cubicBezTo>
                  <a:cubicBezTo>
                    <a:pt x="2946" y="5226"/>
                    <a:pt x="2661" y="4941"/>
                    <a:pt x="2661" y="4593"/>
                  </a:cubicBezTo>
                  <a:cubicBezTo>
                    <a:pt x="2661" y="4244"/>
                    <a:pt x="2946" y="3959"/>
                    <a:pt x="3294" y="3959"/>
                  </a:cubicBezTo>
                  <a:close/>
                  <a:moveTo>
                    <a:pt x="5289" y="3959"/>
                  </a:moveTo>
                  <a:cubicBezTo>
                    <a:pt x="5638" y="3959"/>
                    <a:pt x="5923" y="4244"/>
                    <a:pt x="5923" y="4593"/>
                  </a:cubicBezTo>
                  <a:cubicBezTo>
                    <a:pt x="5923" y="4941"/>
                    <a:pt x="5638" y="5226"/>
                    <a:pt x="5289" y="5226"/>
                  </a:cubicBezTo>
                  <a:cubicBezTo>
                    <a:pt x="4941" y="5226"/>
                    <a:pt x="4656" y="4941"/>
                    <a:pt x="4656" y="4593"/>
                  </a:cubicBezTo>
                  <a:cubicBezTo>
                    <a:pt x="4656" y="4244"/>
                    <a:pt x="4941" y="3959"/>
                    <a:pt x="5289" y="3959"/>
                  </a:cubicBezTo>
                  <a:close/>
                  <a:moveTo>
                    <a:pt x="7221" y="3959"/>
                  </a:moveTo>
                  <a:cubicBezTo>
                    <a:pt x="7570" y="3959"/>
                    <a:pt x="7855" y="4244"/>
                    <a:pt x="7855" y="4593"/>
                  </a:cubicBezTo>
                  <a:cubicBezTo>
                    <a:pt x="7855" y="4941"/>
                    <a:pt x="7570" y="5226"/>
                    <a:pt x="7221" y="5226"/>
                  </a:cubicBezTo>
                  <a:cubicBezTo>
                    <a:pt x="6873" y="5226"/>
                    <a:pt x="6588" y="4941"/>
                    <a:pt x="6588" y="4593"/>
                  </a:cubicBezTo>
                  <a:cubicBezTo>
                    <a:pt x="6588" y="4244"/>
                    <a:pt x="6873" y="3959"/>
                    <a:pt x="7221" y="3959"/>
                  </a:cubicBezTo>
                  <a:close/>
                  <a:moveTo>
                    <a:pt x="5289" y="1"/>
                  </a:moveTo>
                  <a:cubicBezTo>
                    <a:pt x="2376" y="1"/>
                    <a:pt x="1" y="1869"/>
                    <a:pt x="1" y="4181"/>
                  </a:cubicBezTo>
                  <a:cubicBezTo>
                    <a:pt x="1" y="6461"/>
                    <a:pt x="2376" y="8330"/>
                    <a:pt x="5289" y="8330"/>
                  </a:cubicBezTo>
                  <a:cubicBezTo>
                    <a:pt x="5448" y="8330"/>
                    <a:pt x="5606" y="8330"/>
                    <a:pt x="5764" y="8298"/>
                  </a:cubicBezTo>
                  <a:lnTo>
                    <a:pt x="6176" y="9311"/>
                  </a:lnTo>
                  <a:cubicBezTo>
                    <a:pt x="6208" y="9406"/>
                    <a:pt x="6271" y="9438"/>
                    <a:pt x="6366" y="9470"/>
                  </a:cubicBezTo>
                  <a:lnTo>
                    <a:pt x="6398" y="9470"/>
                  </a:lnTo>
                  <a:cubicBezTo>
                    <a:pt x="6461" y="9470"/>
                    <a:pt x="6524" y="9438"/>
                    <a:pt x="6588" y="9375"/>
                  </a:cubicBezTo>
                  <a:lnTo>
                    <a:pt x="8076" y="7696"/>
                  </a:lnTo>
                  <a:cubicBezTo>
                    <a:pt x="9660" y="6936"/>
                    <a:pt x="10578" y="5606"/>
                    <a:pt x="10578" y="4181"/>
                  </a:cubicBezTo>
                  <a:cubicBezTo>
                    <a:pt x="10578" y="1869"/>
                    <a:pt x="8203" y="1"/>
                    <a:pt x="528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6"/>
            <p:cNvSpPr/>
            <p:nvPr/>
          </p:nvSpPr>
          <p:spPr>
            <a:xfrm>
              <a:off x="3534075" y="2825575"/>
              <a:ext cx="495650" cy="505100"/>
            </a:xfrm>
            <a:custGeom>
              <a:avLst/>
              <a:gdLst/>
              <a:ahLst/>
              <a:cxnLst/>
              <a:rect l="l" t="t" r="r" b="b"/>
              <a:pathLst>
                <a:path w="19826" h="20204" extrusionOk="0">
                  <a:moveTo>
                    <a:pt x="3734" y="1"/>
                  </a:moveTo>
                  <a:cubicBezTo>
                    <a:pt x="3586" y="1"/>
                    <a:pt x="3429" y="28"/>
                    <a:pt x="3262" y="89"/>
                  </a:cubicBezTo>
                  <a:cubicBezTo>
                    <a:pt x="1710" y="691"/>
                    <a:pt x="2566" y="2717"/>
                    <a:pt x="2566" y="2717"/>
                  </a:cubicBezTo>
                  <a:lnTo>
                    <a:pt x="6112" y="12123"/>
                  </a:lnTo>
                  <a:cubicBezTo>
                    <a:pt x="6162" y="12248"/>
                    <a:pt x="6075" y="12333"/>
                    <a:pt x="5989" y="12333"/>
                  </a:cubicBezTo>
                  <a:cubicBezTo>
                    <a:pt x="5966" y="12333"/>
                    <a:pt x="5943" y="12327"/>
                    <a:pt x="5922" y="12313"/>
                  </a:cubicBezTo>
                  <a:lnTo>
                    <a:pt x="4212" y="11300"/>
                  </a:lnTo>
                  <a:cubicBezTo>
                    <a:pt x="4212" y="11300"/>
                    <a:pt x="4212" y="11268"/>
                    <a:pt x="4181" y="11268"/>
                  </a:cubicBezTo>
                  <a:cubicBezTo>
                    <a:pt x="4089" y="11199"/>
                    <a:pt x="3134" y="10383"/>
                    <a:pt x="2181" y="10383"/>
                  </a:cubicBezTo>
                  <a:cubicBezTo>
                    <a:pt x="1818" y="10383"/>
                    <a:pt x="1455" y="10501"/>
                    <a:pt x="1140" y="10825"/>
                  </a:cubicBezTo>
                  <a:cubicBezTo>
                    <a:pt x="0" y="12028"/>
                    <a:pt x="1235" y="13327"/>
                    <a:pt x="1330" y="13422"/>
                  </a:cubicBezTo>
                  <a:cubicBezTo>
                    <a:pt x="1362" y="13422"/>
                    <a:pt x="1362" y="13422"/>
                    <a:pt x="1362" y="13453"/>
                  </a:cubicBezTo>
                  <a:lnTo>
                    <a:pt x="9786" y="19565"/>
                  </a:lnTo>
                  <a:cubicBezTo>
                    <a:pt x="9818" y="19597"/>
                    <a:pt x="9818" y="19597"/>
                    <a:pt x="9849" y="19629"/>
                  </a:cubicBezTo>
                  <a:lnTo>
                    <a:pt x="9976" y="19914"/>
                  </a:lnTo>
                  <a:cubicBezTo>
                    <a:pt x="10070" y="20102"/>
                    <a:pt x="10253" y="20203"/>
                    <a:pt x="10431" y="20203"/>
                  </a:cubicBezTo>
                  <a:cubicBezTo>
                    <a:pt x="10492" y="20203"/>
                    <a:pt x="10553" y="20191"/>
                    <a:pt x="10609" y="20167"/>
                  </a:cubicBezTo>
                  <a:lnTo>
                    <a:pt x="18115" y="17158"/>
                  </a:lnTo>
                  <a:cubicBezTo>
                    <a:pt x="18368" y="17032"/>
                    <a:pt x="18495" y="16778"/>
                    <a:pt x="18400" y="16525"/>
                  </a:cubicBezTo>
                  <a:lnTo>
                    <a:pt x="18305" y="16240"/>
                  </a:lnTo>
                  <a:cubicBezTo>
                    <a:pt x="18273" y="16177"/>
                    <a:pt x="18273" y="16113"/>
                    <a:pt x="18305" y="16082"/>
                  </a:cubicBezTo>
                  <a:cubicBezTo>
                    <a:pt x="19825" y="14118"/>
                    <a:pt x="18812" y="11490"/>
                    <a:pt x="18812" y="11490"/>
                  </a:cubicBezTo>
                  <a:lnTo>
                    <a:pt x="17292" y="7626"/>
                  </a:lnTo>
                  <a:cubicBezTo>
                    <a:pt x="17292" y="7626"/>
                    <a:pt x="17292" y="7626"/>
                    <a:pt x="17292" y="7594"/>
                  </a:cubicBezTo>
                  <a:cubicBezTo>
                    <a:pt x="17260" y="7468"/>
                    <a:pt x="16817" y="5631"/>
                    <a:pt x="15455" y="5631"/>
                  </a:cubicBezTo>
                  <a:cubicBezTo>
                    <a:pt x="14663" y="5631"/>
                    <a:pt x="14220" y="5979"/>
                    <a:pt x="13998" y="6296"/>
                  </a:cubicBezTo>
                  <a:cubicBezTo>
                    <a:pt x="13973" y="6333"/>
                    <a:pt x="13933" y="6351"/>
                    <a:pt x="13892" y="6351"/>
                  </a:cubicBezTo>
                  <a:cubicBezTo>
                    <a:pt x="13830" y="6351"/>
                    <a:pt x="13764" y="6309"/>
                    <a:pt x="13745" y="6233"/>
                  </a:cubicBezTo>
                  <a:cubicBezTo>
                    <a:pt x="13650" y="5853"/>
                    <a:pt x="13333" y="5346"/>
                    <a:pt x="12383" y="5251"/>
                  </a:cubicBezTo>
                  <a:cubicBezTo>
                    <a:pt x="12284" y="5239"/>
                    <a:pt x="12190" y="5234"/>
                    <a:pt x="12101" y="5234"/>
                  </a:cubicBezTo>
                  <a:cubicBezTo>
                    <a:pt x="11227" y="5234"/>
                    <a:pt x="10848" y="5764"/>
                    <a:pt x="10704" y="6138"/>
                  </a:cubicBezTo>
                  <a:cubicBezTo>
                    <a:pt x="10688" y="6206"/>
                    <a:pt x="10634" y="6237"/>
                    <a:pt x="10579" y="6237"/>
                  </a:cubicBezTo>
                  <a:cubicBezTo>
                    <a:pt x="10530" y="6237"/>
                    <a:pt x="10481" y="6213"/>
                    <a:pt x="10451" y="6169"/>
                  </a:cubicBezTo>
                  <a:cubicBezTo>
                    <a:pt x="10155" y="5551"/>
                    <a:pt x="9586" y="4865"/>
                    <a:pt x="8840" y="4865"/>
                  </a:cubicBezTo>
                  <a:cubicBezTo>
                    <a:pt x="8707" y="4865"/>
                    <a:pt x="8568" y="4886"/>
                    <a:pt x="8424" y="4934"/>
                  </a:cubicBezTo>
                  <a:cubicBezTo>
                    <a:pt x="7791" y="5124"/>
                    <a:pt x="7506" y="5536"/>
                    <a:pt x="7379" y="5853"/>
                  </a:cubicBezTo>
                  <a:cubicBezTo>
                    <a:pt x="7348" y="5916"/>
                    <a:pt x="7292" y="5948"/>
                    <a:pt x="7237" y="5948"/>
                  </a:cubicBezTo>
                  <a:cubicBezTo>
                    <a:pt x="7181" y="5948"/>
                    <a:pt x="7126" y="5916"/>
                    <a:pt x="7094" y="5853"/>
                  </a:cubicBezTo>
                  <a:lnTo>
                    <a:pt x="5574" y="1894"/>
                  </a:lnTo>
                  <a:cubicBezTo>
                    <a:pt x="5574" y="1894"/>
                    <a:pt x="4968" y="1"/>
                    <a:pt x="37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3784250" y="3264025"/>
              <a:ext cx="281100" cy="204375"/>
            </a:xfrm>
            <a:custGeom>
              <a:avLst/>
              <a:gdLst/>
              <a:ahLst/>
              <a:cxnLst/>
              <a:rect l="l" t="t" r="r" b="b"/>
              <a:pathLst>
                <a:path w="11244" h="8175" extrusionOk="0">
                  <a:moveTo>
                    <a:pt x="8904" y="1"/>
                  </a:moveTo>
                  <a:cubicBezTo>
                    <a:pt x="8840" y="1"/>
                    <a:pt x="8774" y="11"/>
                    <a:pt x="8710" y="32"/>
                  </a:cubicBezTo>
                  <a:lnTo>
                    <a:pt x="412" y="3389"/>
                  </a:lnTo>
                  <a:cubicBezTo>
                    <a:pt x="127" y="3484"/>
                    <a:pt x="1" y="3832"/>
                    <a:pt x="127" y="4117"/>
                  </a:cubicBezTo>
                  <a:lnTo>
                    <a:pt x="1838" y="7854"/>
                  </a:lnTo>
                  <a:cubicBezTo>
                    <a:pt x="1933" y="8068"/>
                    <a:pt x="2134" y="8175"/>
                    <a:pt x="2350" y="8175"/>
                  </a:cubicBezTo>
                  <a:cubicBezTo>
                    <a:pt x="2421" y="8175"/>
                    <a:pt x="2495" y="8163"/>
                    <a:pt x="2566" y="8139"/>
                  </a:cubicBezTo>
                  <a:lnTo>
                    <a:pt x="10800" y="4877"/>
                  </a:lnTo>
                  <a:cubicBezTo>
                    <a:pt x="11117" y="4782"/>
                    <a:pt x="11243" y="4434"/>
                    <a:pt x="11117" y="4149"/>
                  </a:cubicBezTo>
                  <a:lnTo>
                    <a:pt x="9406" y="317"/>
                  </a:lnTo>
                  <a:cubicBezTo>
                    <a:pt x="9333" y="121"/>
                    <a:pt x="9126" y="1"/>
                    <a:pt x="890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3522200" y="2642100"/>
              <a:ext cx="81575" cy="116825"/>
            </a:xfrm>
            <a:custGeom>
              <a:avLst/>
              <a:gdLst/>
              <a:ahLst/>
              <a:cxnLst/>
              <a:rect l="l" t="t" r="r" b="b"/>
              <a:pathLst>
                <a:path w="3263" h="4673" extrusionOk="0">
                  <a:moveTo>
                    <a:pt x="1142" y="0"/>
                  </a:moveTo>
                  <a:cubicBezTo>
                    <a:pt x="1015" y="0"/>
                    <a:pt x="886" y="26"/>
                    <a:pt x="760" y="81"/>
                  </a:cubicBezTo>
                  <a:cubicBezTo>
                    <a:pt x="254" y="271"/>
                    <a:pt x="0" y="841"/>
                    <a:pt x="190" y="1347"/>
                  </a:cubicBezTo>
                  <a:lnTo>
                    <a:pt x="1235" y="4039"/>
                  </a:lnTo>
                  <a:cubicBezTo>
                    <a:pt x="1394" y="4419"/>
                    <a:pt x="1742" y="4673"/>
                    <a:pt x="2154" y="4673"/>
                  </a:cubicBezTo>
                  <a:cubicBezTo>
                    <a:pt x="2280" y="4673"/>
                    <a:pt x="2375" y="4641"/>
                    <a:pt x="2502" y="4609"/>
                  </a:cubicBezTo>
                  <a:cubicBezTo>
                    <a:pt x="3009" y="4388"/>
                    <a:pt x="3262" y="3818"/>
                    <a:pt x="3072" y="3311"/>
                  </a:cubicBezTo>
                  <a:lnTo>
                    <a:pt x="2027" y="619"/>
                  </a:lnTo>
                  <a:cubicBezTo>
                    <a:pt x="1884" y="238"/>
                    <a:pt x="1526" y="0"/>
                    <a:pt x="114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3422425" y="2736975"/>
              <a:ext cx="122750" cy="78175"/>
            </a:xfrm>
            <a:custGeom>
              <a:avLst/>
              <a:gdLst/>
              <a:ahLst/>
              <a:cxnLst/>
              <a:rect l="l" t="t" r="r" b="b"/>
              <a:pathLst>
                <a:path w="4910" h="3127" extrusionOk="0">
                  <a:moveTo>
                    <a:pt x="1143" y="0"/>
                  </a:moveTo>
                  <a:cubicBezTo>
                    <a:pt x="757" y="0"/>
                    <a:pt x="386" y="219"/>
                    <a:pt x="223" y="593"/>
                  </a:cubicBezTo>
                  <a:cubicBezTo>
                    <a:pt x="1" y="1068"/>
                    <a:pt x="254" y="1669"/>
                    <a:pt x="729" y="1891"/>
                  </a:cubicBezTo>
                  <a:lnTo>
                    <a:pt x="3358" y="3063"/>
                  </a:lnTo>
                  <a:cubicBezTo>
                    <a:pt x="3485" y="3126"/>
                    <a:pt x="3643" y="3126"/>
                    <a:pt x="3770" y="3126"/>
                  </a:cubicBezTo>
                  <a:cubicBezTo>
                    <a:pt x="4150" y="3126"/>
                    <a:pt x="4498" y="2905"/>
                    <a:pt x="4688" y="2556"/>
                  </a:cubicBezTo>
                  <a:cubicBezTo>
                    <a:pt x="4910" y="2049"/>
                    <a:pt x="4656" y="1448"/>
                    <a:pt x="4181" y="1226"/>
                  </a:cubicBezTo>
                  <a:lnTo>
                    <a:pt x="1553" y="86"/>
                  </a:lnTo>
                  <a:cubicBezTo>
                    <a:pt x="1420" y="28"/>
                    <a:pt x="1280" y="0"/>
                    <a:pt x="11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3684500" y="2852550"/>
              <a:ext cx="122750" cy="78975"/>
            </a:xfrm>
            <a:custGeom>
              <a:avLst/>
              <a:gdLst/>
              <a:ahLst/>
              <a:cxnLst/>
              <a:rect l="l" t="t" r="r" b="b"/>
              <a:pathLst>
                <a:path w="4910" h="3159" extrusionOk="0">
                  <a:moveTo>
                    <a:pt x="1143" y="1"/>
                  </a:moveTo>
                  <a:cubicBezTo>
                    <a:pt x="756" y="1"/>
                    <a:pt x="386" y="220"/>
                    <a:pt x="222" y="593"/>
                  </a:cubicBezTo>
                  <a:cubicBezTo>
                    <a:pt x="0" y="1068"/>
                    <a:pt x="254" y="1670"/>
                    <a:pt x="729" y="1892"/>
                  </a:cubicBezTo>
                  <a:lnTo>
                    <a:pt x="3357" y="3064"/>
                  </a:lnTo>
                  <a:cubicBezTo>
                    <a:pt x="3484" y="3127"/>
                    <a:pt x="3642" y="3159"/>
                    <a:pt x="3769" y="3159"/>
                  </a:cubicBezTo>
                  <a:cubicBezTo>
                    <a:pt x="4149" y="3159"/>
                    <a:pt x="4497" y="2937"/>
                    <a:pt x="4687" y="2557"/>
                  </a:cubicBezTo>
                  <a:cubicBezTo>
                    <a:pt x="4909" y="2050"/>
                    <a:pt x="4656" y="1480"/>
                    <a:pt x="4181" y="1258"/>
                  </a:cubicBezTo>
                  <a:lnTo>
                    <a:pt x="1552" y="87"/>
                  </a:lnTo>
                  <a:cubicBezTo>
                    <a:pt x="1419" y="29"/>
                    <a:pt x="1280" y="1"/>
                    <a:pt x="114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6"/>
            <p:cNvSpPr/>
            <p:nvPr/>
          </p:nvSpPr>
          <p:spPr>
            <a:xfrm>
              <a:off x="3420050" y="2847950"/>
              <a:ext cx="122750" cy="75650"/>
            </a:xfrm>
            <a:custGeom>
              <a:avLst/>
              <a:gdLst/>
              <a:ahLst/>
              <a:cxnLst/>
              <a:rect l="l" t="t" r="r" b="b"/>
              <a:pathLst>
                <a:path w="4910" h="3026" extrusionOk="0">
                  <a:moveTo>
                    <a:pt x="3817" y="0"/>
                  </a:moveTo>
                  <a:cubicBezTo>
                    <a:pt x="3687" y="0"/>
                    <a:pt x="3553" y="26"/>
                    <a:pt x="3421" y="81"/>
                  </a:cubicBezTo>
                  <a:lnTo>
                    <a:pt x="761" y="1094"/>
                  </a:lnTo>
                  <a:cubicBezTo>
                    <a:pt x="254" y="1316"/>
                    <a:pt x="1" y="1886"/>
                    <a:pt x="191" y="2392"/>
                  </a:cubicBezTo>
                  <a:cubicBezTo>
                    <a:pt x="349" y="2773"/>
                    <a:pt x="698" y="3026"/>
                    <a:pt x="1109" y="3026"/>
                  </a:cubicBezTo>
                  <a:cubicBezTo>
                    <a:pt x="1236" y="3026"/>
                    <a:pt x="1331" y="2994"/>
                    <a:pt x="1458" y="2963"/>
                  </a:cubicBezTo>
                  <a:lnTo>
                    <a:pt x="4150" y="1917"/>
                  </a:lnTo>
                  <a:cubicBezTo>
                    <a:pt x="4656" y="1727"/>
                    <a:pt x="4910" y="1157"/>
                    <a:pt x="4720" y="651"/>
                  </a:cubicBezTo>
                  <a:cubicBezTo>
                    <a:pt x="4576" y="244"/>
                    <a:pt x="4216" y="0"/>
                    <a:pt x="38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6"/>
            <p:cNvSpPr/>
            <p:nvPr/>
          </p:nvSpPr>
          <p:spPr>
            <a:xfrm>
              <a:off x="3686875" y="2744650"/>
              <a:ext cx="122750" cy="75250"/>
            </a:xfrm>
            <a:custGeom>
              <a:avLst/>
              <a:gdLst/>
              <a:ahLst/>
              <a:cxnLst/>
              <a:rect l="l" t="t" r="r" b="b"/>
              <a:pathLst>
                <a:path w="4910" h="3010" extrusionOk="0">
                  <a:moveTo>
                    <a:pt x="3799" y="1"/>
                  </a:moveTo>
                  <a:cubicBezTo>
                    <a:pt x="3684" y="1"/>
                    <a:pt x="3566" y="21"/>
                    <a:pt x="3452" y="64"/>
                  </a:cubicBezTo>
                  <a:lnTo>
                    <a:pt x="761" y="1109"/>
                  </a:lnTo>
                  <a:cubicBezTo>
                    <a:pt x="254" y="1299"/>
                    <a:pt x="0" y="1869"/>
                    <a:pt x="190" y="2376"/>
                  </a:cubicBezTo>
                  <a:cubicBezTo>
                    <a:pt x="349" y="2756"/>
                    <a:pt x="729" y="3009"/>
                    <a:pt x="1109" y="3009"/>
                  </a:cubicBezTo>
                  <a:cubicBezTo>
                    <a:pt x="1236" y="3009"/>
                    <a:pt x="1362" y="2978"/>
                    <a:pt x="1457" y="2946"/>
                  </a:cubicBezTo>
                  <a:lnTo>
                    <a:pt x="4149" y="1901"/>
                  </a:lnTo>
                  <a:cubicBezTo>
                    <a:pt x="4656" y="1711"/>
                    <a:pt x="4909" y="1141"/>
                    <a:pt x="4719" y="634"/>
                  </a:cubicBezTo>
                  <a:cubicBezTo>
                    <a:pt x="4572" y="241"/>
                    <a:pt x="4197" y="1"/>
                    <a:pt x="37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6"/>
            <p:cNvSpPr/>
            <p:nvPr/>
          </p:nvSpPr>
          <p:spPr>
            <a:xfrm>
              <a:off x="3514275" y="2907200"/>
              <a:ext cx="85525" cy="115375"/>
            </a:xfrm>
            <a:custGeom>
              <a:avLst/>
              <a:gdLst/>
              <a:ahLst/>
              <a:cxnLst/>
              <a:rect l="l" t="t" r="r" b="b"/>
              <a:pathLst>
                <a:path w="3421" h="4615" extrusionOk="0">
                  <a:moveTo>
                    <a:pt x="2288" y="0"/>
                  </a:moveTo>
                  <a:cubicBezTo>
                    <a:pt x="1911" y="0"/>
                    <a:pt x="1558" y="219"/>
                    <a:pt x="1394" y="593"/>
                  </a:cubicBezTo>
                  <a:lnTo>
                    <a:pt x="222" y="3221"/>
                  </a:lnTo>
                  <a:cubicBezTo>
                    <a:pt x="1" y="3728"/>
                    <a:pt x="222" y="4298"/>
                    <a:pt x="729" y="4519"/>
                  </a:cubicBezTo>
                  <a:cubicBezTo>
                    <a:pt x="856" y="4583"/>
                    <a:pt x="982" y="4614"/>
                    <a:pt x="1109" y="4614"/>
                  </a:cubicBezTo>
                  <a:cubicBezTo>
                    <a:pt x="1489" y="4614"/>
                    <a:pt x="1869" y="4393"/>
                    <a:pt x="2027" y="4013"/>
                  </a:cubicBezTo>
                  <a:lnTo>
                    <a:pt x="3199" y="1384"/>
                  </a:lnTo>
                  <a:cubicBezTo>
                    <a:pt x="3421" y="909"/>
                    <a:pt x="3199" y="307"/>
                    <a:pt x="2692" y="86"/>
                  </a:cubicBezTo>
                  <a:cubicBezTo>
                    <a:pt x="2560" y="28"/>
                    <a:pt x="2422" y="0"/>
                    <a:pt x="22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6"/>
            <p:cNvSpPr/>
            <p:nvPr/>
          </p:nvSpPr>
          <p:spPr>
            <a:xfrm>
              <a:off x="3629875" y="2645125"/>
              <a:ext cx="85525" cy="115400"/>
            </a:xfrm>
            <a:custGeom>
              <a:avLst/>
              <a:gdLst/>
              <a:ahLst/>
              <a:cxnLst/>
              <a:rect l="l" t="t" r="r" b="b"/>
              <a:pathLst>
                <a:path w="3421" h="4616" extrusionOk="0">
                  <a:moveTo>
                    <a:pt x="2288" y="1"/>
                  </a:moveTo>
                  <a:cubicBezTo>
                    <a:pt x="1910" y="1"/>
                    <a:pt x="1557" y="219"/>
                    <a:pt x="1394" y="593"/>
                  </a:cubicBezTo>
                  <a:lnTo>
                    <a:pt x="222" y="3222"/>
                  </a:lnTo>
                  <a:cubicBezTo>
                    <a:pt x="0" y="3728"/>
                    <a:pt x="222" y="4298"/>
                    <a:pt x="729" y="4520"/>
                  </a:cubicBezTo>
                  <a:cubicBezTo>
                    <a:pt x="855" y="4583"/>
                    <a:pt x="982" y="4615"/>
                    <a:pt x="1140" y="4615"/>
                  </a:cubicBezTo>
                  <a:cubicBezTo>
                    <a:pt x="1520" y="4615"/>
                    <a:pt x="1869" y="4393"/>
                    <a:pt x="2027" y="4013"/>
                  </a:cubicBezTo>
                  <a:lnTo>
                    <a:pt x="3199" y="1385"/>
                  </a:lnTo>
                  <a:cubicBezTo>
                    <a:pt x="3421" y="910"/>
                    <a:pt x="3199" y="308"/>
                    <a:pt x="2692" y="86"/>
                  </a:cubicBezTo>
                  <a:cubicBezTo>
                    <a:pt x="2559" y="28"/>
                    <a:pt x="2422" y="1"/>
                    <a:pt x="22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6"/>
            <p:cNvSpPr/>
            <p:nvPr/>
          </p:nvSpPr>
          <p:spPr>
            <a:xfrm>
              <a:off x="4718500" y="3382775"/>
              <a:ext cx="175775" cy="308800"/>
            </a:xfrm>
            <a:custGeom>
              <a:avLst/>
              <a:gdLst/>
              <a:ahLst/>
              <a:cxnLst/>
              <a:rect l="l" t="t" r="r" b="b"/>
              <a:pathLst>
                <a:path w="7031" h="12352" extrusionOk="0">
                  <a:moveTo>
                    <a:pt x="5574" y="1173"/>
                  </a:moveTo>
                  <a:cubicBezTo>
                    <a:pt x="5827" y="1173"/>
                    <a:pt x="6081" y="1426"/>
                    <a:pt x="6081" y="1679"/>
                  </a:cubicBezTo>
                  <a:lnTo>
                    <a:pt x="6081" y="9596"/>
                  </a:lnTo>
                  <a:cubicBezTo>
                    <a:pt x="6081" y="9882"/>
                    <a:pt x="5827" y="10103"/>
                    <a:pt x="5574" y="10103"/>
                  </a:cubicBezTo>
                  <a:lnTo>
                    <a:pt x="1457" y="10103"/>
                  </a:lnTo>
                  <a:cubicBezTo>
                    <a:pt x="1172" y="10103"/>
                    <a:pt x="950" y="9882"/>
                    <a:pt x="950" y="9596"/>
                  </a:cubicBezTo>
                  <a:lnTo>
                    <a:pt x="950" y="1679"/>
                  </a:lnTo>
                  <a:cubicBezTo>
                    <a:pt x="950" y="1426"/>
                    <a:pt x="1172" y="1173"/>
                    <a:pt x="1457" y="1173"/>
                  </a:cubicBezTo>
                  <a:close/>
                  <a:moveTo>
                    <a:pt x="3896" y="10800"/>
                  </a:moveTo>
                  <a:cubicBezTo>
                    <a:pt x="4054" y="10800"/>
                    <a:pt x="4149" y="10927"/>
                    <a:pt x="4149" y="11053"/>
                  </a:cubicBezTo>
                  <a:lnTo>
                    <a:pt x="4149" y="11497"/>
                  </a:lnTo>
                  <a:cubicBezTo>
                    <a:pt x="4149" y="11623"/>
                    <a:pt x="4054" y="11750"/>
                    <a:pt x="3896" y="11750"/>
                  </a:cubicBezTo>
                  <a:lnTo>
                    <a:pt x="3136" y="11750"/>
                  </a:lnTo>
                  <a:cubicBezTo>
                    <a:pt x="2977" y="11750"/>
                    <a:pt x="2882" y="11655"/>
                    <a:pt x="2882" y="11497"/>
                  </a:cubicBezTo>
                  <a:lnTo>
                    <a:pt x="2882" y="11053"/>
                  </a:lnTo>
                  <a:cubicBezTo>
                    <a:pt x="2882" y="10927"/>
                    <a:pt x="2977" y="10800"/>
                    <a:pt x="3136" y="10800"/>
                  </a:cubicBezTo>
                  <a:close/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1307"/>
                  </a:lnTo>
                  <a:cubicBezTo>
                    <a:pt x="0" y="11877"/>
                    <a:pt x="475" y="12352"/>
                    <a:pt x="1045" y="12352"/>
                  </a:cubicBezTo>
                  <a:lnTo>
                    <a:pt x="5986" y="12352"/>
                  </a:lnTo>
                  <a:cubicBezTo>
                    <a:pt x="6556" y="12352"/>
                    <a:pt x="7031" y="11877"/>
                    <a:pt x="7031" y="11307"/>
                  </a:cubicBezTo>
                  <a:lnTo>
                    <a:pt x="7031" y="1046"/>
                  </a:lnTo>
                  <a:cubicBezTo>
                    <a:pt x="7031" y="476"/>
                    <a:pt x="6556" y="1"/>
                    <a:pt x="598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6"/>
            <p:cNvSpPr/>
            <p:nvPr/>
          </p:nvSpPr>
          <p:spPr>
            <a:xfrm>
              <a:off x="2282350" y="2522175"/>
              <a:ext cx="314350" cy="217750"/>
            </a:xfrm>
            <a:custGeom>
              <a:avLst/>
              <a:gdLst/>
              <a:ahLst/>
              <a:cxnLst/>
              <a:rect l="l" t="t" r="r" b="b"/>
              <a:pathLst>
                <a:path w="12574" h="8710" extrusionOk="0">
                  <a:moveTo>
                    <a:pt x="6493" y="1"/>
                  </a:moveTo>
                  <a:cubicBezTo>
                    <a:pt x="5163" y="1"/>
                    <a:pt x="3959" y="887"/>
                    <a:pt x="3547" y="2154"/>
                  </a:cubicBezTo>
                  <a:lnTo>
                    <a:pt x="3294" y="2154"/>
                  </a:lnTo>
                  <a:cubicBezTo>
                    <a:pt x="1457" y="2154"/>
                    <a:pt x="1" y="3611"/>
                    <a:pt x="1" y="5416"/>
                  </a:cubicBezTo>
                  <a:cubicBezTo>
                    <a:pt x="1" y="7221"/>
                    <a:pt x="1457" y="8710"/>
                    <a:pt x="3294" y="8710"/>
                  </a:cubicBezTo>
                  <a:lnTo>
                    <a:pt x="9913" y="8710"/>
                  </a:lnTo>
                  <a:cubicBezTo>
                    <a:pt x="11370" y="8710"/>
                    <a:pt x="12573" y="7506"/>
                    <a:pt x="12573" y="6049"/>
                  </a:cubicBezTo>
                  <a:cubicBezTo>
                    <a:pt x="12573" y="4561"/>
                    <a:pt x="11370" y="3389"/>
                    <a:pt x="9913" y="3389"/>
                  </a:cubicBezTo>
                  <a:lnTo>
                    <a:pt x="9565" y="3389"/>
                  </a:lnTo>
                  <a:cubicBezTo>
                    <a:pt x="9596" y="3294"/>
                    <a:pt x="9596" y="3199"/>
                    <a:pt x="9596" y="3104"/>
                  </a:cubicBezTo>
                  <a:cubicBezTo>
                    <a:pt x="9596" y="1394"/>
                    <a:pt x="8203" y="1"/>
                    <a:pt x="649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7" name="Google Shape;2307;p26"/>
          <p:cNvSpPr txBox="1"/>
          <p:nvPr/>
        </p:nvSpPr>
        <p:spPr>
          <a:xfrm>
            <a:off x="717400" y="7350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08" name="Google Shape;2308;p26"/>
          <p:cNvSpPr txBox="1"/>
          <p:nvPr/>
        </p:nvSpPr>
        <p:spPr>
          <a:xfrm>
            <a:off x="457200" y="209662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09" name="Google Shape;2309;p26"/>
          <p:cNvSpPr txBox="1"/>
          <p:nvPr/>
        </p:nvSpPr>
        <p:spPr>
          <a:xfrm>
            <a:off x="457200" y="231287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0" name="Google Shape;2310;p26"/>
          <p:cNvSpPr txBox="1"/>
          <p:nvPr/>
        </p:nvSpPr>
        <p:spPr>
          <a:xfrm>
            <a:off x="457200" y="365929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11" name="Google Shape;2311;p26"/>
          <p:cNvSpPr txBox="1"/>
          <p:nvPr/>
        </p:nvSpPr>
        <p:spPr>
          <a:xfrm>
            <a:off x="457200" y="387564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cold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2" name="Google Shape;2312;p26"/>
          <p:cNvSpPr txBox="1"/>
          <p:nvPr/>
        </p:nvSpPr>
        <p:spPr>
          <a:xfrm>
            <a:off x="6869800" y="209662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13" name="Google Shape;2313;p26"/>
          <p:cNvSpPr txBox="1"/>
          <p:nvPr/>
        </p:nvSpPr>
        <p:spPr>
          <a:xfrm>
            <a:off x="6869800" y="231287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4" name="Google Shape;2314;p26"/>
          <p:cNvSpPr txBox="1"/>
          <p:nvPr/>
        </p:nvSpPr>
        <p:spPr>
          <a:xfrm>
            <a:off x="6869800" y="3659295"/>
            <a:ext cx="1817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15" name="Google Shape;2315;p26"/>
          <p:cNvSpPr txBox="1"/>
          <p:nvPr/>
        </p:nvSpPr>
        <p:spPr>
          <a:xfrm>
            <a:off x="6869800" y="3875647"/>
            <a:ext cx="1817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" name="Google Shape;2320;p27"/>
          <p:cNvSpPr/>
          <p:nvPr/>
        </p:nvSpPr>
        <p:spPr>
          <a:xfrm>
            <a:off x="3948036" y="1225326"/>
            <a:ext cx="1292714" cy="897365"/>
          </a:xfrm>
          <a:custGeom>
            <a:avLst/>
            <a:gdLst/>
            <a:ahLst/>
            <a:cxnLst/>
            <a:rect l="l" t="t" r="r" b="b"/>
            <a:pathLst>
              <a:path w="40284" h="27964" extrusionOk="0">
                <a:moveTo>
                  <a:pt x="21061" y="0"/>
                </a:moveTo>
                <a:cubicBezTo>
                  <a:pt x="20776" y="0"/>
                  <a:pt x="20522" y="222"/>
                  <a:pt x="20522" y="538"/>
                </a:cubicBezTo>
                <a:lnTo>
                  <a:pt x="20522" y="26887"/>
                </a:lnTo>
                <a:lnTo>
                  <a:pt x="539" y="26887"/>
                </a:lnTo>
                <a:cubicBezTo>
                  <a:pt x="254" y="26887"/>
                  <a:pt x="1" y="27140"/>
                  <a:pt x="1" y="27425"/>
                </a:cubicBezTo>
                <a:cubicBezTo>
                  <a:pt x="1" y="27742"/>
                  <a:pt x="254" y="27964"/>
                  <a:pt x="539" y="27964"/>
                </a:cubicBezTo>
                <a:lnTo>
                  <a:pt x="21061" y="27964"/>
                </a:lnTo>
                <a:cubicBezTo>
                  <a:pt x="21377" y="27964"/>
                  <a:pt x="21631" y="27742"/>
                  <a:pt x="21631" y="27425"/>
                </a:cubicBezTo>
                <a:lnTo>
                  <a:pt x="21631" y="1077"/>
                </a:lnTo>
                <a:lnTo>
                  <a:pt x="39745" y="1077"/>
                </a:lnTo>
                <a:cubicBezTo>
                  <a:pt x="40062" y="1077"/>
                  <a:pt x="40284" y="823"/>
                  <a:pt x="40284" y="538"/>
                </a:cubicBezTo>
                <a:cubicBezTo>
                  <a:pt x="40284" y="222"/>
                  <a:pt x="40062" y="0"/>
                  <a:pt x="39745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2321;p27"/>
          <p:cNvSpPr/>
          <p:nvPr/>
        </p:nvSpPr>
        <p:spPr>
          <a:xfrm>
            <a:off x="3948036" y="2011884"/>
            <a:ext cx="1292714" cy="466492"/>
          </a:xfrm>
          <a:custGeom>
            <a:avLst/>
            <a:gdLst/>
            <a:ahLst/>
            <a:cxnLst/>
            <a:rect l="l" t="t" r="r" b="b"/>
            <a:pathLst>
              <a:path w="40284" h="14537" extrusionOk="0">
                <a:moveTo>
                  <a:pt x="28344" y="1"/>
                </a:moveTo>
                <a:cubicBezTo>
                  <a:pt x="28059" y="1"/>
                  <a:pt x="27806" y="222"/>
                  <a:pt x="27806" y="539"/>
                </a:cubicBezTo>
                <a:lnTo>
                  <a:pt x="27806" y="13460"/>
                </a:lnTo>
                <a:lnTo>
                  <a:pt x="539" y="13460"/>
                </a:lnTo>
                <a:cubicBezTo>
                  <a:pt x="254" y="13460"/>
                  <a:pt x="1" y="13713"/>
                  <a:pt x="1" y="13998"/>
                </a:cubicBezTo>
                <a:cubicBezTo>
                  <a:pt x="1" y="14315"/>
                  <a:pt x="254" y="14537"/>
                  <a:pt x="539" y="14537"/>
                </a:cubicBezTo>
                <a:lnTo>
                  <a:pt x="28344" y="14537"/>
                </a:lnTo>
                <a:cubicBezTo>
                  <a:pt x="28661" y="14537"/>
                  <a:pt x="28915" y="14315"/>
                  <a:pt x="28915" y="13998"/>
                </a:cubicBezTo>
                <a:lnTo>
                  <a:pt x="28915" y="1077"/>
                </a:lnTo>
                <a:lnTo>
                  <a:pt x="39745" y="1077"/>
                </a:lnTo>
                <a:cubicBezTo>
                  <a:pt x="40062" y="1077"/>
                  <a:pt x="40284" y="824"/>
                  <a:pt x="40284" y="539"/>
                </a:cubicBezTo>
                <a:cubicBezTo>
                  <a:pt x="40284" y="222"/>
                  <a:pt x="40062" y="1"/>
                  <a:pt x="3974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27"/>
          <p:cNvSpPr/>
          <p:nvPr/>
        </p:nvSpPr>
        <p:spPr>
          <a:xfrm>
            <a:off x="3948036" y="2797448"/>
            <a:ext cx="1292714" cy="35620"/>
          </a:xfrm>
          <a:custGeom>
            <a:avLst/>
            <a:gdLst/>
            <a:ahLst/>
            <a:cxnLst/>
            <a:rect l="l" t="t" r="r" b="b"/>
            <a:pathLst>
              <a:path w="40284" h="1110" extrusionOk="0">
                <a:moveTo>
                  <a:pt x="539" y="1"/>
                </a:moveTo>
                <a:cubicBezTo>
                  <a:pt x="254" y="1"/>
                  <a:pt x="1" y="254"/>
                  <a:pt x="1" y="571"/>
                </a:cubicBezTo>
                <a:cubicBezTo>
                  <a:pt x="1" y="856"/>
                  <a:pt x="254" y="1109"/>
                  <a:pt x="539" y="1109"/>
                </a:cubicBezTo>
                <a:lnTo>
                  <a:pt x="39745" y="1109"/>
                </a:lnTo>
                <a:cubicBezTo>
                  <a:pt x="40062" y="1109"/>
                  <a:pt x="40284" y="856"/>
                  <a:pt x="40284" y="571"/>
                </a:cubicBezTo>
                <a:cubicBezTo>
                  <a:pt x="40284" y="254"/>
                  <a:pt x="40062" y="1"/>
                  <a:pt x="39745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27"/>
          <p:cNvSpPr/>
          <p:nvPr/>
        </p:nvSpPr>
        <p:spPr>
          <a:xfrm>
            <a:off x="3948036" y="3505802"/>
            <a:ext cx="1292714" cy="900413"/>
          </a:xfrm>
          <a:custGeom>
            <a:avLst/>
            <a:gdLst/>
            <a:ahLst/>
            <a:cxnLst/>
            <a:rect l="l" t="t" r="r" b="b"/>
            <a:pathLst>
              <a:path w="40284" h="28059" extrusionOk="0">
                <a:moveTo>
                  <a:pt x="539" y="0"/>
                </a:moveTo>
                <a:cubicBezTo>
                  <a:pt x="254" y="0"/>
                  <a:pt x="1" y="253"/>
                  <a:pt x="1" y="570"/>
                </a:cubicBezTo>
                <a:cubicBezTo>
                  <a:pt x="1" y="855"/>
                  <a:pt x="254" y="1108"/>
                  <a:pt x="539" y="1108"/>
                </a:cubicBezTo>
                <a:lnTo>
                  <a:pt x="20522" y="1108"/>
                </a:lnTo>
                <a:lnTo>
                  <a:pt x="20522" y="27489"/>
                </a:lnTo>
                <a:cubicBezTo>
                  <a:pt x="20522" y="27805"/>
                  <a:pt x="20776" y="28059"/>
                  <a:pt x="21061" y="28059"/>
                </a:cubicBezTo>
                <a:lnTo>
                  <a:pt x="39745" y="28059"/>
                </a:lnTo>
                <a:cubicBezTo>
                  <a:pt x="40062" y="28059"/>
                  <a:pt x="40284" y="27805"/>
                  <a:pt x="40284" y="27489"/>
                </a:cubicBezTo>
                <a:cubicBezTo>
                  <a:pt x="40284" y="27204"/>
                  <a:pt x="40062" y="26950"/>
                  <a:pt x="39745" y="26950"/>
                </a:cubicBezTo>
                <a:lnTo>
                  <a:pt x="21631" y="26950"/>
                </a:lnTo>
                <a:lnTo>
                  <a:pt x="21631" y="570"/>
                </a:lnTo>
                <a:cubicBezTo>
                  <a:pt x="21631" y="253"/>
                  <a:pt x="21377" y="0"/>
                  <a:pt x="21061" y="0"/>
                </a:cubicBez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4" name="Google Shape;2324;p27"/>
          <p:cNvSpPr/>
          <p:nvPr/>
        </p:nvSpPr>
        <p:spPr>
          <a:xfrm>
            <a:off x="3948036" y="3152138"/>
            <a:ext cx="1292714" cy="467487"/>
          </a:xfrm>
          <a:custGeom>
            <a:avLst/>
            <a:gdLst/>
            <a:ahLst/>
            <a:cxnLst/>
            <a:rect l="l" t="t" r="r" b="b"/>
            <a:pathLst>
              <a:path w="40284" h="14568" extrusionOk="0">
                <a:moveTo>
                  <a:pt x="539" y="0"/>
                </a:moveTo>
                <a:cubicBezTo>
                  <a:pt x="254" y="0"/>
                  <a:pt x="1" y="254"/>
                  <a:pt x="1" y="539"/>
                </a:cubicBezTo>
                <a:cubicBezTo>
                  <a:pt x="1" y="855"/>
                  <a:pt x="254" y="1077"/>
                  <a:pt x="539" y="1077"/>
                </a:cubicBezTo>
                <a:lnTo>
                  <a:pt x="27806" y="1077"/>
                </a:lnTo>
                <a:lnTo>
                  <a:pt x="27806" y="14030"/>
                </a:lnTo>
                <a:cubicBezTo>
                  <a:pt x="27806" y="14315"/>
                  <a:pt x="28059" y="14568"/>
                  <a:pt x="28344" y="14568"/>
                </a:cubicBezTo>
                <a:lnTo>
                  <a:pt x="39745" y="14568"/>
                </a:lnTo>
                <a:cubicBezTo>
                  <a:pt x="40062" y="14568"/>
                  <a:pt x="40284" y="14315"/>
                  <a:pt x="40284" y="14030"/>
                </a:cubicBezTo>
                <a:cubicBezTo>
                  <a:pt x="40284" y="13713"/>
                  <a:pt x="40062" y="13460"/>
                  <a:pt x="39745" y="13460"/>
                </a:cubicBezTo>
                <a:lnTo>
                  <a:pt x="28915" y="13460"/>
                </a:lnTo>
                <a:lnTo>
                  <a:pt x="28915" y="539"/>
                </a:lnTo>
                <a:cubicBezTo>
                  <a:pt x="28915" y="254"/>
                  <a:pt x="28661" y="0"/>
                  <a:pt x="28344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5" name="Google Shape;2325;p27"/>
          <p:cNvSpPr/>
          <p:nvPr/>
        </p:nvSpPr>
        <p:spPr>
          <a:xfrm>
            <a:off x="5223453" y="893997"/>
            <a:ext cx="3464468" cy="697187"/>
          </a:xfrm>
          <a:custGeom>
            <a:avLst/>
            <a:gdLst/>
            <a:ahLst/>
            <a:cxnLst/>
            <a:rect l="l" t="t" r="r" b="b"/>
            <a:pathLst>
              <a:path w="107961" h="21726" extrusionOk="0">
                <a:moveTo>
                  <a:pt x="10863" y="1"/>
                </a:moveTo>
                <a:cubicBezTo>
                  <a:pt x="4877" y="1"/>
                  <a:pt x="0" y="4878"/>
                  <a:pt x="0" y="10863"/>
                </a:cubicBezTo>
                <a:cubicBezTo>
                  <a:pt x="0" y="16849"/>
                  <a:pt x="4877" y="21726"/>
                  <a:pt x="10863" y="21726"/>
                </a:cubicBezTo>
                <a:lnTo>
                  <a:pt x="107960" y="21726"/>
                </a:lnTo>
                <a:lnTo>
                  <a:pt x="107960" y="1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6" name="Google Shape;2326;p27"/>
          <p:cNvSpPr/>
          <p:nvPr/>
        </p:nvSpPr>
        <p:spPr>
          <a:xfrm>
            <a:off x="5223453" y="1680587"/>
            <a:ext cx="3464468" cy="697187"/>
          </a:xfrm>
          <a:custGeom>
            <a:avLst/>
            <a:gdLst/>
            <a:ahLst/>
            <a:cxnLst/>
            <a:rect l="l" t="t" r="r" b="b"/>
            <a:pathLst>
              <a:path w="107961" h="21726" extrusionOk="0">
                <a:moveTo>
                  <a:pt x="10863" y="1"/>
                </a:moveTo>
                <a:cubicBezTo>
                  <a:pt x="4877" y="1"/>
                  <a:pt x="0" y="4878"/>
                  <a:pt x="0" y="10863"/>
                </a:cubicBezTo>
                <a:cubicBezTo>
                  <a:pt x="0" y="16849"/>
                  <a:pt x="4877" y="21726"/>
                  <a:pt x="10863" y="21726"/>
                </a:cubicBezTo>
                <a:lnTo>
                  <a:pt x="107960" y="21726"/>
                </a:lnTo>
                <a:lnTo>
                  <a:pt x="107960" y="1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7" name="Google Shape;2327;p27"/>
          <p:cNvSpPr/>
          <p:nvPr/>
        </p:nvSpPr>
        <p:spPr>
          <a:xfrm>
            <a:off x="5223453" y="2467177"/>
            <a:ext cx="3464468" cy="696160"/>
          </a:xfrm>
          <a:custGeom>
            <a:avLst/>
            <a:gdLst/>
            <a:ahLst/>
            <a:cxnLst/>
            <a:rect l="l" t="t" r="r" b="b"/>
            <a:pathLst>
              <a:path w="107961" h="21694" extrusionOk="0">
                <a:moveTo>
                  <a:pt x="10863" y="0"/>
                </a:moveTo>
                <a:cubicBezTo>
                  <a:pt x="4877" y="0"/>
                  <a:pt x="0" y="4846"/>
                  <a:pt x="0" y="10863"/>
                </a:cubicBezTo>
                <a:cubicBezTo>
                  <a:pt x="0" y="16848"/>
                  <a:pt x="4877" y="21694"/>
                  <a:pt x="10863" y="21694"/>
                </a:cubicBezTo>
                <a:lnTo>
                  <a:pt x="107960" y="21694"/>
                </a:lnTo>
                <a:lnTo>
                  <a:pt x="107960" y="0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8" name="Google Shape;2328;p27"/>
          <p:cNvSpPr/>
          <p:nvPr/>
        </p:nvSpPr>
        <p:spPr>
          <a:xfrm>
            <a:off x="5223453" y="3253767"/>
            <a:ext cx="3464468" cy="696160"/>
          </a:xfrm>
          <a:custGeom>
            <a:avLst/>
            <a:gdLst/>
            <a:ahLst/>
            <a:cxnLst/>
            <a:rect l="l" t="t" r="r" b="b"/>
            <a:pathLst>
              <a:path w="107961" h="21694" extrusionOk="0">
                <a:moveTo>
                  <a:pt x="10863" y="0"/>
                </a:moveTo>
                <a:cubicBezTo>
                  <a:pt x="4877" y="0"/>
                  <a:pt x="0" y="4845"/>
                  <a:pt x="0" y="10831"/>
                </a:cubicBezTo>
                <a:cubicBezTo>
                  <a:pt x="0" y="16848"/>
                  <a:pt x="4877" y="21693"/>
                  <a:pt x="10863" y="21693"/>
                </a:cubicBezTo>
                <a:lnTo>
                  <a:pt x="107960" y="21693"/>
                </a:lnTo>
                <a:lnTo>
                  <a:pt x="107960" y="0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9" name="Google Shape;2329;p27"/>
          <p:cNvSpPr/>
          <p:nvPr/>
        </p:nvSpPr>
        <p:spPr>
          <a:xfrm>
            <a:off x="5223453" y="4040325"/>
            <a:ext cx="3464468" cy="696193"/>
          </a:xfrm>
          <a:custGeom>
            <a:avLst/>
            <a:gdLst/>
            <a:ahLst/>
            <a:cxnLst/>
            <a:rect l="l" t="t" r="r" b="b"/>
            <a:pathLst>
              <a:path w="107961" h="21695" extrusionOk="0">
                <a:moveTo>
                  <a:pt x="10863" y="1"/>
                </a:moveTo>
                <a:cubicBezTo>
                  <a:pt x="4877" y="1"/>
                  <a:pt x="0" y="4846"/>
                  <a:pt x="0" y="10832"/>
                </a:cubicBezTo>
                <a:cubicBezTo>
                  <a:pt x="0" y="16849"/>
                  <a:pt x="4877" y="21694"/>
                  <a:pt x="10863" y="21694"/>
                </a:cubicBezTo>
                <a:lnTo>
                  <a:pt x="107960" y="21694"/>
                </a:lnTo>
                <a:lnTo>
                  <a:pt x="107960" y="1"/>
                </a:lnTo>
                <a:close/>
              </a:path>
            </a:pathLst>
          </a:custGeom>
          <a:solidFill>
            <a:srgbClr val="FFFFFF"/>
          </a:solidFill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0" name="Google Shape;2330;p27"/>
          <p:cNvSpPr/>
          <p:nvPr/>
        </p:nvSpPr>
        <p:spPr>
          <a:xfrm>
            <a:off x="457189" y="1838117"/>
            <a:ext cx="3506121" cy="2422763"/>
          </a:xfrm>
          <a:custGeom>
            <a:avLst/>
            <a:gdLst/>
            <a:ahLst/>
            <a:cxnLst/>
            <a:rect l="l" t="t" r="r" b="b"/>
            <a:pathLst>
              <a:path w="109259" h="75499" extrusionOk="0">
                <a:moveTo>
                  <a:pt x="3167" y="0"/>
                </a:moveTo>
                <a:cubicBezTo>
                  <a:pt x="1426" y="0"/>
                  <a:pt x="0" y="1425"/>
                  <a:pt x="0" y="3167"/>
                </a:cubicBezTo>
                <a:lnTo>
                  <a:pt x="0" y="72332"/>
                </a:lnTo>
                <a:cubicBezTo>
                  <a:pt x="0" y="74074"/>
                  <a:pt x="1426" y="75499"/>
                  <a:pt x="3167" y="75499"/>
                </a:cubicBezTo>
                <a:lnTo>
                  <a:pt x="106092" y="75499"/>
                </a:lnTo>
                <a:cubicBezTo>
                  <a:pt x="107834" y="75499"/>
                  <a:pt x="109259" y="74074"/>
                  <a:pt x="109259" y="72332"/>
                </a:cubicBezTo>
                <a:lnTo>
                  <a:pt x="109259" y="3167"/>
                </a:lnTo>
                <a:cubicBezTo>
                  <a:pt x="109259" y="1425"/>
                  <a:pt x="107834" y="0"/>
                  <a:pt x="106092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1" name="Google Shape;2331;p27"/>
          <p:cNvSpPr/>
          <p:nvPr/>
        </p:nvSpPr>
        <p:spPr>
          <a:xfrm>
            <a:off x="457189" y="3804560"/>
            <a:ext cx="3506121" cy="456320"/>
          </a:xfrm>
          <a:custGeom>
            <a:avLst/>
            <a:gdLst/>
            <a:ahLst/>
            <a:cxnLst/>
            <a:rect l="l" t="t" r="r" b="b"/>
            <a:pathLst>
              <a:path w="109259" h="14220" extrusionOk="0">
                <a:moveTo>
                  <a:pt x="0" y="1"/>
                </a:moveTo>
                <a:lnTo>
                  <a:pt x="0" y="11053"/>
                </a:lnTo>
                <a:cubicBezTo>
                  <a:pt x="0" y="12795"/>
                  <a:pt x="1426" y="14220"/>
                  <a:pt x="3167" y="14220"/>
                </a:cubicBezTo>
                <a:lnTo>
                  <a:pt x="106092" y="14220"/>
                </a:lnTo>
                <a:cubicBezTo>
                  <a:pt x="107834" y="14220"/>
                  <a:pt x="109259" y="12795"/>
                  <a:pt x="109259" y="11053"/>
                </a:cubicBezTo>
                <a:lnTo>
                  <a:pt x="109259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2" name="Google Shape;2332;p27"/>
          <p:cNvSpPr/>
          <p:nvPr/>
        </p:nvSpPr>
        <p:spPr>
          <a:xfrm>
            <a:off x="559813" y="1929574"/>
            <a:ext cx="3300874" cy="1771368"/>
          </a:xfrm>
          <a:custGeom>
            <a:avLst/>
            <a:gdLst/>
            <a:ahLst/>
            <a:cxnLst/>
            <a:rect l="l" t="t" r="r" b="b"/>
            <a:pathLst>
              <a:path w="102863" h="55200" extrusionOk="0">
                <a:moveTo>
                  <a:pt x="1" y="1"/>
                </a:moveTo>
                <a:lnTo>
                  <a:pt x="1" y="55199"/>
                </a:lnTo>
                <a:lnTo>
                  <a:pt x="102862" y="55199"/>
                </a:lnTo>
                <a:lnTo>
                  <a:pt x="10286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27"/>
          <p:cNvSpPr/>
          <p:nvPr/>
        </p:nvSpPr>
        <p:spPr>
          <a:xfrm>
            <a:off x="1792550" y="4260848"/>
            <a:ext cx="835399" cy="176880"/>
          </a:xfrm>
          <a:custGeom>
            <a:avLst/>
            <a:gdLst/>
            <a:ahLst/>
            <a:cxnLst/>
            <a:rect l="l" t="t" r="r" b="b"/>
            <a:pathLst>
              <a:path w="26033" h="5512" extrusionOk="0">
                <a:moveTo>
                  <a:pt x="1" y="1"/>
                </a:moveTo>
                <a:lnTo>
                  <a:pt x="1" y="5511"/>
                </a:lnTo>
                <a:lnTo>
                  <a:pt x="26033" y="5511"/>
                </a:lnTo>
                <a:lnTo>
                  <a:pt x="26033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27"/>
          <p:cNvSpPr/>
          <p:nvPr/>
        </p:nvSpPr>
        <p:spPr>
          <a:xfrm>
            <a:off x="1380964" y="4437696"/>
            <a:ext cx="1658572" cy="140265"/>
          </a:xfrm>
          <a:custGeom>
            <a:avLst/>
            <a:gdLst/>
            <a:ahLst/>
            <a:cxnLst/>
            <a:rect l="l" t="t" r="r" b="b"/>
            <a:pathLst>
              <a:path w="51685" h="4371" extrusionOk="0">
                <a:moveTo>
                  <a:pt x="4371" y="0"/>
                </a:moveTo>
                <a:cubicBezTo>
                  <a:pt x="1964" y="0"/>
                  <a:pt x="1" y="1932"/>
                  <a:pt x="1" y="4371"/>
                </a:cubicBezTo>
                <a:lnTo>
                  <a:pt x="51685" y="4371"/>
                </a:lnTo>
                <a:cubicBezTo>
                  <a:pt x="51685" y="1932"/>
                  <a:pt x="49721" y="0"/>
                  <a:pt x="47314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5" name="Google Shape;2335;p27"/>
          <p:cNvSpPr/>
          <p:nvPr/>
        </p:nvSpPr>
        <p:spPr>
          <a:xfrm>
            <a:off x="1792550" y="4260848"/>
            <a:ext cx="835399" cy="51890"/>
          </a:xfrm>
          <a:custGeom>
            <a:avLst/>
            <a:gdLst/>
            <a:ahLst/>
            <a:cxnLst/>
            <a:rect l="l" t="t" r="r" b="b"/>
            <a:pathLst>
              <a:path w="26033" h="1617" extrusionOk="0">
                <a:moveTo>
                  <a:pt x="1" y="1"/>
                </a:moveTo>
                <a:lnTo>
                  <a:pt x="1" y="1616"/>
                </a:lnTo>
                <a:lnTo>
                  <a:pt x="26033" y="1616"/>
                </a:lnTo>
                <a:lnTo>
                  <a:pt x="26033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6" name="Google Shape;2336;p27"/>
          <p:cNvSpPr/>
          <p:nvPr/>
        </p:nvSpPr>
        <p:spPr>
          <a:xfrm>
            <a:off x="559813" y="1929574"/>
            <a:ext cx="3300874" cy="354691"/>
          </a:xfrm>
          <a:custGeom>
            <a:avLst/>
            <a:gdLst/>
            <a:ahLst/>
            <a:cxnLst/>
            <a:rect l="l" t="t" r="r" b="b"/>
            <a:pathLst>
              <a:path w="102863" h="11053" extrusionOk="0">
                <a:moveTo>
                  <a:pt x="1" y="1"/>
                </a:moveTo>
                <a:lnTo>
                  <a:pt x="1" y="11053"/>
                </a:lnTo>
                <a:lnTo>
                  <a:pt x="102862" y="11053"/>
                </a:lnTo>
                <a:lnTo>
                  <a:pt x="102862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7" name="Google Shape;2337;p27"/>
          <p:cNvSpPr/>
          <p:nvPr/>
        </p:nvSpPr>
        <p:spPr>
          <a:xfrm>
            <a:off x="559813" y="2284264"/>
            <a:ext cx="3300874" cy="353664"/>
          </a:xfrm>
          <a:custGeom>
            <a:avLst/>
            <a:gdLst/>
            <a:ahLst/>
            <a:cxnLst/>
            <a:rect l="l" t="t" r="r" b="b"/>
            <a:pathLst>
              <a:path w="102863" h="11021" extrusionOk="0">
                <a:moveTo>
                  <a:pt x="1" y="0"/>
                </a:moveTo>
                <a:lnTo>
                  <a:pt x="1" y="11021"/>
                </a:lnTo>
                <a:lnTo>
                  <a:pt x="102862" y="11021"/>
                </a:lnTo>
                <a:lnTo>
                  <a:pt x="102862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Mars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8" name="Google Shape;2338;p27"/>
          <p:cNvSpPr/>
          <p:nvPr/>
        </p:nvSpPr>
        <p:spPr>
          <a:xfrm>
            <a:off x="559813" y="2637896"/>
            <a:ext cx="3300874" cy="354723"/>
          </a:xfrm>
          <a:custGeom>
            <a:avLst/>
            <a:gdLst/>
            <a:ahLst/>
            <a:cxnLst/>
            <a:rect l="l" t="t" r="r" b="b"/>
            <a:pathLst>
              <a:path w="102863" h="11054" extrusionOk="0">
                <a:moveTo>
                  <a:pt x="1" y="1"/>
                </a:moveTo>
                <a:lnTo>
                  <a:pt x="1" y="11053"/>
                </a:lnTo>
                <a:lnTo>
                  <a:pt x="102862" y="11053"/>
                </a:lnTo>
                <a:lnTo>
                  <a:pt x="102862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39" name="Google Shape;2339;p27"/>
          <p:cNvSpPr/>
          <p:nvPr/>
        </p:nvSpPr>
        <p:spPr>
          <a:xfrm>
            <a:off x="559813" y="2992587"/>
            <a:ext cx="3300874" cy="353664"/>
          </a:xfrm>
          <a:custGeom>
            <a:avLst/>
            <a:gdLst/>
            <a:ahLst/>
            <a:cxnLst/>
            <a:rect l="l" t="t" r="r" b="b"/>
            <a:pathLst>
              <a:path w="102863" h="11021" extrusionOk="0">
                <a:moveTo>
                  <a:pt x="1" y="0"/>
                </a:moveTo>
                <a:lnTo>
                  <a:pt x="1" y="11021"/>
                </a:lnTo>
                <a:lnTo>
                  <a:pt x="102862" y="11021"/>
                </a:lnTo>
                <a:lnTo>
                  <a:pt x="102862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Venus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0" name="Google Shape;2340;p27"/>
          <p:cNvSpPr/>
          <p:nvPr/>
        </p:nvSpPr>
        <p:spPr>
          <a:xfrm>
            <a:off x="559813" y="3346219"/>
            <a:ext cx="3300874" cy="354723"/>
          </a:xfrm>
          <a:custGeom>
            <a:avLst/>
            <a:gdLst/>
            <a:ahLst/>
            <a:cxnLst/>
            <a:rect l="l" t="t" r="r" b="b"/>
            <a:pathLst>
              <a:path w="102863" h="11054" extrusionOk="0">
                <a:moveTo>
                  <a:pt x="1" y="1"/>
                </a:moveTo>
                <a:lnTo>
                  <a:pt x="1" y="11053"/>
                </a:lnTo>
                <a:lnTo>
                  <a:pt x="102862" y="11053"/>
                </a:lnTo>
                <a:lnTo>
                  <a:pt x="102862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Earth</a:t>
            </a:r>
            <a:endParaRPr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41" name="Google Shape;2341;p27"/>
          <p:cNvSpPr/>
          <p:nvPr/>
        </p:nvSpPr>
        <p:spPr>
          <a:xfrm>
            <a:off x="5478362" y="1827134"/>
            <a:ext cx="368939" cy="417363"/>
          </a:xfrm>
          <a:custGeom>
            <a:avLst/>
            <a:gdLst/>
            <a:ahLst/>
            <a:cxnLst/>
            <a:rect l="l" t="t" r="r" b="b"/>
            <a:pathLst>
              <a:path w="11497" h="13006" extrusionOk="0">
                <a:moveTo>
                  <a:pt x="11085" y="496"/>
                </a:moveTo>
                <a:lnTo>
                  <a:pt x="11085" y="9110"/>
                </a:lnTo>
                <a:cubicBezTo>
                  <a:pt x="11085" y="9839"/>
                  <a:pt x="10198" y="10409"/>
                  <a:pt x="9058" y="10409"/>
                </a:cubicBezTo>
                <a:cubicBezTo>
                  <a:pt x="7950" y="10409"/>
                  <a:pt x="7063" y="9839"/>
                  <a:pt x="7063" y="9110"/>
                </a:cubicBezTo>
                <a:cubicBezTo>
                  <a:pt x="7063" y="8414"/>
                  <a:pt x="7950" y="7844"/>
                  <a:pt x="9058" y="7844"/>
                </a:cubicBezTo>
                <a:cubicBezTo>
                  <a:pt x="9596" y="7844"/>
                  <a:pt x="10071" y="7970"/>
                  <a:pt x="10451" y="8192"/>
                </a:cubicBezTo>
                <a:cubicBezTo>
                  <a:pt x="10483" y="8208"/>
                  <a:pt x="10515" y="8216"/>
                  <a:pt x="10546" y="8216"/>
                </a:cubicBezTo>
                <a:cubicBezTo>
                  <a:pt x="10578" y="8216"/>
                  <a:pt x="10610" y="8208"/>
                  <a:pt x="10641" y="8192"/>
                </a:cubicBezTo>
                <a:cubicBezTo>
                  <a:pt x="10705" y="8160"/>
                  <a:pt x="10736" y="8097"/>
                  <a:pt x="10736" y="8034"/>
                </a:cubicBezTo>
                <a:lnTo>
                  <a:pt x="10736" y="3442"/>
                </a:lnTo>
                <a:cubicBezTo>
                  <a:pt x="10736" y="3378"/>
                  <a:pt x="10705" y="3315"/>
                  <a:pt x="10673" y="3283"/>
                </a:cubicBezTo>
                <a:cubicBezTo>
                  <a:pt x="10610" y="3252"/>
                  <a:pt x="10546" y="3252"/>
                  <a:pt x="10483" y="3252"/>
                </a:cubicBezTo>
                <a:lnTo>
                  <a:pt x="4561" y="5215"/>
                </a:lnTo>
                <a:cubicBezTo>
                  <a:pt x="4498" y="5247"/>
                  <a:pt x="4434" y="5342"/>
                  <a:pt x="4434" y="5405"/>
                </a:cubicBezTo>
                <a:lnTo>
                  <a:pt x="4434" y="11327"/>
                </a:lnTo>
                <a:cubicBezTo>
                  <a:pt x="4434" y="12055"/>
                  <a:pt x="3548" y="12626"/>
                  <a:pt x="2407" y="12626"/>
                </a:cubicBezTo>
                <a:cubicBezTo>
                  <a:pt x="1299" y="12626"/>
                  <a:pt x="412" y="12055"/>
                  <a:pt x="412" y="11327"/>
                </a:cubicBezTo>
                <a:cubicBezTo>
                  <a:pt x="412" y="10630"/>
                  <a:pt x="1299" y="10060"/>
                  <a:pt x="2407" y="10060"/>
                </a:cubicBezTo>
                <a:cubicBezTo>
                  <a:pt x="2914" y="10060"/>
                  <a:pt x="3421" y="10187"/>
                  <a:pt x="3801" y="10409"/>
                </a:cubicBezTo>
                <a:cubicBezTo>
                  <a:pt x="3833" y="10425"/>
                  <a:pt x="3864" y="10432"/>
                  <a:pt x="3896" y="10432"/>
                </a:cubicBezTo>
                <a:cubicBezTo>
                  <a:pt x="3928" y="10432"/>
                  <a:pt x="3959" y="10425"/>
                  <a:pt x="3991" y="10409"/>
                </a:cubicBezTo>
                <a:cubicBezTo>
                  <a:pt x="4054" y="10377"/>
                  <a:pt x="4086" y="10314"/>
                  <a:pt x="4086" y="10250"/>
                </a:cubicBezTo>
                <a:lnTo>
                  <a:pt x="4086" y="2808"/>
                </a:lnTo>
                <a:lnTo>
                  <a:pt x="11085" y="496"/>
                </a:lnTo>
                <a:close/>
                <a:moveTo>
                  <a:pt x="11290" y="0"/>
                </a:moveTo>
                <a:cubicBezTo>
                  <a:pt x="11264" y="0"/>
                  <a:pt x="11238" y="8"/>
                  <a:pt x="11211" y="21"/>
                </a:cubicBezTo>
                <a:lnTo>
                  <a:pt x="3833" y="2460"/>
                </a:lnTo>
                <a:cubicBezTo>
                  <a:pt x="3769" y="2491"/>
                  <a:pt x="3706" y="2586"/>
                  <a:pt x="3706" y="2650"/>
                </a:cubicBezTo>
                <a:lnTo>
                  <a:pt x="3706" y="9902"/>
                </a:lnTo>
                <a:cubicBezTo>
                  <a:pt x="3326" y="9744"/>
                  <a:pt x="2883" y="9649"/>
                  <a:pt x="2407" y="9649"/>
                </a:cubicBezTo>
                <a:cubicBezTo>
                  <a:pt x="1077" y="9649"/>
                  <a:pt x="1" y="10377"/>
                  <a:pt x="1" y="11327"/>
                </a:cubicBezTo>
                <a:cubicBezTo>
                  <a:pt x="1" y="12277"/>
                  <a:pt x="1077" y="13006"/>
                  <a:pt x="2407" y="13006"/>
                </a:cubicBezTo>
                <a:cubicBezTo>
                  <a:pt x="3769" y="13006"/>
                  <a:pt x="4846" y="12277"/>
                  <a:pt x="4846" y="11327"/>
                </a:cubicBezTo>
                <a:lnTo>
                  <a:pt x="4846" y="5563"/>
                </a:lnTo>
                <a:lnTo>
                  <a:pt x="10356" y="3727"/>
                </a:lnTo>
                <a:lnTo>
                  <a:pt x="10356" y="7685"/>
                </a:lnTo>
                <a:cubicBezTo>
                  <a:pt x="9976" y="7527"/>
                  <a:pt x="9533" y="7432"/>
                  <a:pt x="9058" y="7432"/>
                </a:cubicBezTo>
                <a:cubicBezTo>
                  <a:pt x="7728" y="7432"/>
                  <a:pt x="6651" y="8192"/>
                  <a:pt x="6651" y="9110"/>
                </a:cubicBezTo>
                <a:cubicBezTo>
                  <a:pt x="6651" y="10060"/>
                  <a:pt x="7728" y="10789"/>
                  <a:pt x="9058" y="10789"/>
                </a:cubicBezTo>
                <a:cubicBezTo>
                  <a:pt x="10420" y="10789"/>
                  <a:pt x="11497" y="10060"/>
                  <a:pt x="11497" y="9110"/>
                </a:cubicBezTo>
                <a:lnTo>
                  <a:pt x="11497" y="211"/>
                </a:lnTo>
                <a:cubicBezTo>
                  <a:pt x="11497" y="148"/>
                  <a:pt x="11465" y="85"/>
                  <a:pt x="11402" y="53"/>
                </a:cubicBezTo>
                <a:cubicBezTo>
                  <a:pt x="11364" y="16"/>
                  <a:pt x="11327" y="0"/>
                  <a:pt x="11290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27"/>
          <p:cNvSpPr/>
          <p:nvPr/>
        </p:nvSpPr>
        <p:spPr>
          <a:xfrm>
            <a:off x="5449898" y="1091158"/>
            <a:ext cx="425866" cy="302865"/>
          </a:xfrm>
          <a:custGeom>
            <a:avLst/>
            <a:gdLst/>
            <a:ahLst/>
            <a:cxnLst/>
            <a:rect l="l" t="t" r="r" b="b"/>
            <a:pathLst>
              <a:path w="13271" h="9438" extrusionOk="0">
                <a:moveTo>
                  <a:pt x="8140" y="412"/>
                </a:moveTo>
                <a:cubicBezTo>
                  <a:pt x="9882" y="412"/>
                  <a:pt x="11338" y="1837"/>
                  <a:pt x="11338" y="3611"/>
                </a:cubicBezTo>
                <a:cubicBezTo>
                  <a:pt x="11338" y="3801"/>
                  <a:pt x="11307" y="3991"/>
                  <a:pt x="11275" y="4181"/>
                </a:cubicBezTo>
                <a:cubicBezTo>
                  <a:pt x="11275" y="4276"/>
                  <a:pt x="11307" y="4339"/>
                  <a:pt x="11402" y="4403"/>
                </a:cubicBezTo>
                <a:cubicBezTo>
                  <a:pt x="12289" y="4814"/>
                  <a:pt x="12859" y="5669"/>
                  <a:pt x="12859" y="6619"/>
                </a:cubicBezTo>
                <a:cubicBezTo>
                  <a:pt x="12859" y="7950"/>
                  <a:pt x="11750" y="9058"/>
                  <a:pt x="10388" y="9058"/>
                </a:cubicBezTo>
                <a:lnTo>
                  <a:pt x="2851" y="9058"/>
                </a:lnTo>
                <a:cubicBezTo>
                  <a:pt x="1711" y="9058"/>
                  <a:pt x="698" y="8235"/>
                  <a:pt x="476" y="7094"/>
                </a:cubicBezTo>
                <a:lnTo>
                  <a:pt x="444" y="6999"/>
                </a:lnTo>
                <a:cubicBezTo>
                  <a:pt x="413" y="6873"/>
                  <a:pt x="381" y="6746"/>
                  <a:pt x="381" y="6619"/>
                </a:cubicBezTo>
                <a:cubicBezTo>
                  <a:pt x="381" y="5669"/>
                  <a:pt x="951" y="4814"/>
                  <a:pt x="1806" y="4403"/>
                </a:cubicBezTo>
                <a:cubicBezTo>
                  <a:pt x="1869" y="4371"/>
                  <a:pt x="1933" y="4308"/>
                  <a:pt x="1933" y="4244"/>
                </a:cubicBezTo>
                <a:cubicBezTo>
                  <a:pt x="1964" y="3484"/>
                  <a:pt x="2344" y="2787"/>
                  <a:pt x="2978" y="2344"/>
                </a:cubicBezTo>
                <a:cubicBezTo>
                  <a:pt x="3389" y="2059"/>
                  <a:pt x="3865" y="1901"/>
                  <a:pt x="4371" y="1901"/>
                </a:cubicBezTo>
                <a:cubicBezTo>
                  <a:pt x="4625" y="1901"/>
                  <a:pt x="4910" y="1964"/>
                  <a:pt x="5163" y="2027"/>
                </a:cubicBezTo>
                <a:cubicBezTo>
                  <a:pt x="5188" y="2036"/>
                  <a:pt x="5214" y="2040"/>
                  <a:pt x="5238" y="2040"/>
                </a:cubicBezTo>
                <a:cubicBezTo>
                  <a:pt x="5304" y="2040"/>
                  <a:pt x="5361" y="2010"/>
                  <a:pt x="5385" y="1964"/>
                </a:cubicBezTo>
                <a:cubicBezTo>
                  <a:pt x="5986" y="982"/>
                  <a:pt x="7031" y="412"/>
                  <a:pt x="8140" y="412"/>
                </a:cubicBezTo>
                <a:close/>
                <a:moveTo>
                  <a:pt x="8140" y="1"/>
                </a:moveTo>
                <a:cubicBezTo>
                  <a:pt x="6936" y="1"/>
                  <a:pt x="5796" y="634"/>
                  <a:pt x="5131" y="1616"/>
                </a:cubicBezTo>
                <a:cubicBezTo>
                  <a:pt x="4873" y="1546"/>
                  <a:pt x="4612" y="1511"/>
                  <a:pt x="4353" y="1511"/>
                </a:cubicBezTo>
                <a:cubicBezTo>
                  <a:pt x="3787" y="1511"/>
                  <a:pt x="3234" y="1680"/>
                  <a:pt x="2756" y="2027"/>
                </a:cubicBezTo>
                <a:cubicBezTo>
                  <a:pt x="2059" y="2502"/>
                  <a:pt x="1616" y="3263"/>
                  <a:pt x="1553" y="4118"/>
                </a:cubicBezTo>
                <a:cubicBezTo>
                  <a:pt x="603" y="4593"/>
                  <a:pt x="1" y="5574"/>
                  <a:pt x="1" y="6619"/>
                </a:cubicBezTo>
                <a:cubicBezTo>
                  <a:pt x="1" y="6778"/>
                  <a:pt x="33" y="6936"/>
                  <a:pt x="64" y="7094"/>
                </a:cubicBezTo>
                <a:lnTo>
                  <a:pt x="96" y="7158"/>
                </a:lnTo>
                <a:cubicBezTo>
                  <a:pt x="349" y="8488"/>
                  <a:pt x="1521" y="9438"/>
                  <a:pt x="2851" y="9438"/>
                </a:cubicBezTo>
                <a:lnTo>
                  <a:pt x="10388" y="9438"/>
                </a:lnTo>
                <a:cubicBezTo>
                  <a:pt x="11972" y="9438"/>
                  <a:pt x="13270" y="8171"/>
                  <a:pt x="13270" y="6619"/>
                </a:cubicBezTo>
                <a:cubicBezTo>
                  <a:pt x="13270" y="5574"/>
                  <a:pt x="12637" y="4593"/>
                  <a:pt x="11687" y="4086"/>
                </a:cubicBezTo>
                <a:cubicBezTo>
                  <a:pt x="11718" y="3928"/>
                  <a:pt x="11718" y="3769"/>
                  <a:pt x="11718" y="3611"/>
                </a:cubicBezTo>
                <a:cubicBezTo>
                  <a:pt x="11718" y="1616"/>
                  <a:pt x="10103" y="1"/>
                  <a:pt x="8140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3" name="Google Shape;2343;p27"/>
          <p:cNvGrpSpPr/>
          <p:nvPr/>
        </p:nvGrpSpPr>
        <p:grpSpPr>
          <a:xfrm>
            <a:off x="5468190" y="4212584"/>
            <a:ext cx="389284" cy="351161"/>
            <a:chOff x="5623840" y="4212584"/>
            <a:chExt cx="389284" cy="351161"/>
          </a:xfrm>
        </p:grpSpPr>
        <p:sp>
          <p:nvSpPr>
            <p:cNvPr id="2344" name="Google Shape;2344;p27"/>
            <p:cNvSpPr/>
            <p:nvPr/>
          </p:nvSpPr>
          <p:spPr>
            <a:xfrm>
              <a:off x="5679740" y="4347234"/>
              <a:ext cx="277482" cy="216511"/>
            </a:xfrm>
            <a:custGeom>
              <a:avLst/>
              <a:gdLst/>
              <a:ahLst/>
              <a:cxnLst/>
              <a:rect l="l" t="t" r="r" b="b"/>
              <a:pathLst>
                <a:path w="8647" h="6747" extrusionOk="0">
                  <a:moveTo>
                    <a:pt x="191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6556"/>
                  </a:lnTo>
                  <a:cubicBezTo>
                    <a:pt x="1" y="6651"/>
                    <a:pt x="96" y="6746"/>
                    <a:pt x="191" y="6746"/>
                  </a:cubicBezTo>
                  <a:lnTo>
                    <a:pt x="8456" y="6746"/>
                  </a:lnTo>
                  <a:cubicBezTo>
                    <a:pt x="8551" y="6746"/>
                    <a:pt x="8646" y="6651"/>
                    <a:pt x="8646" y="6556"/>
                  </a:cubicBezTo>
                  <a:lnTo>
                    <a:pt x="8646" y="191"/>
                  </a:lnTo>
                  <a:cubicBezTo>
                    <a:pt x="8646" y="64"/>
                    <a:pt x="8551" y="1"/>
                    <a:pt x="8456" y="1"/>
                  </a:cubicBezTo>
                  <a:cubicBezTo>
                    <a:pt x="8330" y="1"/>
                    <a:pt x="8235" y="64"/>
                    <a:pt x="8235" y="191"/>
                  </a:cubicBezTo>
                  <a:lnTo>
                    <a:pt x="8235" y="6366"/>
                  </a:lnTo>
                  <a:lnTo>
                    <a:pt x="381" y="6366"/>
                  </a:lnTo>
                  <a:lnTo>
                    <a:pt x="381" y="191"/>
                  </a:lnTo>
                  <a:cubicBezTo>
                    <a:pt x="381" y="64"/>
                    <a:pt x="317" y="1"/>
                    <a:pt x="19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7"/>
            <p:cNvSpPr/>
            <p:nvPr/>
          </p:nvSpPr>
          <p:spPr>
            <a:xfrm>
              <a:off x="5623840" y="4212584"/>
              <a:ext cx="389284" cy="199985"/>
            </a:xfrm>
            <a:custGeom>
              <a:avLst/>
              <a:gdLst/>
              <a:ahLst/>
              <a:cxnLst/>
              <a:rect l="l" t="t" r="r" b="b"/>
              <a:pathLst>
                <a:path w="12131" h="6232" extrusionOk="0">
                  <a:moveTo>
                    <a:pt x="6066" y="1"/>
                  </a:moveTo>
                  <a:cubicBezTo>
                    <a:pt x="6018" y="1"/>
                    <a:pt x="5971" y="17"/>
                    <a:pt x="5923" y="48"/>
                  </a:cubicBezTo>
                  <a:lnTo>
                    <a:pt x="96" y="5875"/>
                  </a:lnTo>
                  <a:cubicBezTo>
                    <a:pt x="1" y="5970"/>
                    <a:pt x="1" y="6097"/>
                    <a:pt x="96" y="6160"/>
                  </a:cubicBezTo>
                  <a:cubicBezTo>
                    <a:pt x="128" y="6192"/>
                    <a:pt x="191" y="6224"/>
                    <a:pt x="223" y="6224"/>
                  </a:cubicBezTo>
                  <a:cubicBezTo>
                    <a:pt x="286" y="6224"/>
                    <a:pt x="349" y="6192"/>
                    <a:pt x="381" y="6160"/>
                  </a:cubicBezTo>
                  <a:lnTo>
                    <a:pt x="6050" y="492"/>
                  </a:lnTo>
                  <a:lnTo>
                    <a:pt x="11750" y="6160"/>
                  </a:lnTo>
                  <a:cubicBezTo>
                    <a:pt x="11798" y="6208"/>
                    <a:pt x="11853" y="6232"/>
                    <a:pt x="11905" y="6232"/>
                  </a:cubicBezTo>
                  <a:cubicBezTo>
                    <a:pt x="11956" y="6232"/>
                    <a:pt x="12004" y="6208"/>
                    <a:pt x="12035" y="6160"/>
                  </a:cubicBezTo>
                  <a:cubicBezTo>
                    <a:pt x="12130" y="6097"/>
                    <a:pt x="12130" y="5970"/>
                    <a:pt x="12035" y="5875"/>
                  </a:cubicBezTo>
                  <a:lnTo>
                    <a:pt x="6208" y="48"/>
                  </a:lnTo>
                  <a:cubicBezTo>
                    <a:pt x="6161" y="17"/>
                    <a:pt x="6113" y="1"/>
                    <a:pt x="606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7"/>
            <p:cNvSpPr/>
            <p:nvPr/>
          </p:nvSpPr>
          <p:spPr>
            <a:xfrm>
              <a:off x="5755954" y="4399059"/>
              <a:ext cx="125055" cy="164686"/>
            </a:xfrm>
            <a:custGeom>
              <a:avLst/>
              <a:gdLst/>
              <a:ahLst/>
              <a:cxnLst/>
              <a:rect l="l" t="t" r="r" b="b"/>
              <a:pathLst>
                <a:path w="3897" h="5132" extrusionOk="0">
                  <a:moveTo>
                    <a:pt x="3485" y="381"/>
                  </a:moveTo>
                  <a:lnTo>
                    <a:pt x="3485" y="4751"/>
                  </a:lnTo>
                  <a:lnTo>
                    <a:pt x="381" y="4751"/>
                  </a:lnTo>
                  <a:lnTo>
                    <a:pt x="381" y="381"/>
                  </a:lnTo>
                  <a:close/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4941"/>
                  </a:lnTo>
                  <a:cubicBezTo>
                    <a:pt x="1" y="5036"/>
                    <a:pt x="96" y="5131"/>
                    <a:pt x="191" y="5131"/>
                  </a:cubicBezTo>
                  <a:lnTo>
                    <a:pt x="3706" y="5131"/>
                  </a:lnTo>
                  <a:cubicBezTo>
                    <a:pt x="3801" y="5131"/>
                    <a:pt x="3896" y="5036"/>
                    <a:pt x="3896" y="4941"/>
                  </a:cubicBezTo>
                  <a:lnTo>
                    <a:pt x="3896" y="191"/>
                  </a:lnTo>
                  <a:cubicBezTo>
                    <a:pt x="3896" y="96"/>
                    <a:pt x="3801" y="1"/>
                    <a:pt x="370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7" name="Google Shape;2347;p27"/>
          <p:cNvGrpSpPr/>
          <p:nvPr/>
        </p:nvGrpSpPr>
        <p:grpSpPr>
          <a:xfrm>
            <a:off x="5472265" y="2677607"/>
            <a:ext cx="380106" cy="317113"/>
            <a:chOff x="5627915" y="2648069"/>
            <a:chExt cx="380106" cy="317113"/>
          </a:xfrm>
        </p:grpSpPr>
        <p:sp>
          <p:nvSpPr>
            <p:cNvPr id="2348" name="Google Shape;2348;p27"/>
            <p:cNvSpPr/>
            <p:nvPr/>
          </p:nvSpPr>
          <p:spPr>
            <a:xfrm>
              <a:off x="5627915" y="2648069"/>
              <a:ext cx="380106" cy="317113"/>
            </a:xfrm>
            <a:custGeom>
              <a:avLst/>
              <a:gdLst/>
              <a:ahLst/>
              <a:cxnLst/>
              <a:rect l="l" t="t" r="r" b="b"/>
              <a:pathLst>
                <a:path w="11845" h="9882" extrusionOk="0">
                  <a:moveTo>
                    <a:pt x="11465" y="380"/>
                  </a:moveTo>
                  <a:lnTo>
                    <a:pt x="11465" y="7063"/>
                  </a:lnTo>
                  <a:lnTo>
                    <a:pt x="3643" y="7063"/>
                  </a:lnTo>
                  <a:cubicBezTo>
                    <a:pt x="3579" y="7063"/>
                    <a:pt x="3516" y="7094"/>
                    <a:pt x="3484" y="7126"/>
                  </a:cubicBezTo>
                  <a:lnTo>
                    <a:pt x="1521" y="9153"/>
                  </a:lnTo>
                  <a:lnTo>
                    <a:pt x="1711" y="7284"/>
                  </a:lnTo>
                  <a:cubicBezTo>
                    <a:pt x="1711" y="7221"/>
                    <a:pt x="1679" y="7158"/>
                    <a:pt x="1647" y="7126"/>
                  </a:cubicBezTo>
                  <a:cubicBezTo>
                    <a:pt x="1616" y="7094"/>
                    <a:pt x="1552" y="7063"/>
                    <a:pt x="1489" y="7063"/>
                  </a:cubicBezTo>
                  <a:lnTo>
                    <a:pt x="412" y="7063"/>
                  </a:lnTo>
                  <a:lnTo>
                    <a:pt x="412" y="380"/>
                  </a:lnTo>
                  <a:close/>
                  <a:moveTo>
                    <a:pt x="222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7253"/>
                  </a:lnTo>
                  <a:cubicBezTo>
                    <a:pt x="1" y="7379"/>
                    <a:pt x="96" y="7443"/>
                    <a:pt x="222" y="7443"/>
                  </a:cubicBezTo>
                  <a:lnTo>
                    <a:pt x="1299" y="7443"/>
                  </a:lnTo>
                  <a:lnTo>
                    <a:pt x="1077" y="9659"/>
                  </a:lnTo>
                  <a:cubicBezTo>
                    <a:pt x="1077" y="9754"/>
                    <a:pt x="1109" y="9818"/>
                    <a:pt x="1204" y="9849"/>
                  </a:cubicBezTo>
                  <a:cubicBezTo>
                    <a:pt x="1236" y="9881"/>
                    <a:pt x="1236" y="9881"/>
                    <a:pt x="1267" y="9881"/>
                  </a:cubicBezTo>
                  <a:cubicBezTo>
                    <a:pt x="1331" y="9881"/>
                    <a:pt x="1394" y="9849"/>
                    <a:pt x="1426" y="9818"/>
                  </a:cubicBezTo>
                  <a:lnTo>
                    <a:pt x="3706" y="7443"/>
                  </a:lnTo>
                  <a:lnTo>
                    <a:pt x="11655" y="7443"/>
                  </a:lnTo>
                  <a:cubicBezTo>
                    <a:pt x="11782" y="7443"/>
                    <a:pt x="11845" y="7379"/>
                    <a:pt x="11845" y="7253"/>
                  </a:cubicBezTo>
                  <a:lnTo>
                    <a:pt x="11845" y="190"/>
                  </a:lnTo>
                  <a:cubicBezTo>
                    <a:pt x="11845" y="95"/>
                    <a:pt x="11782" y="0"/>
                    <a:pt x="1165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7"/>
            <p:cNvSpPr/>
            <p:nvPr/>
          </p:nvSpPr>
          <p:spPr>
            <a:xfrm>
              <a:off x="5697037" y="2725309"/>
              <a:ext cx="66073" cy="67100"/>
            </a:xfrm>
            <a:custGeom>
              <a:avLst/>
              <a:gdLst/>
              <a:ahLst/>
              <a:cxnLst/>
              <a:rect l="l" t="t" r="r" b="b"/>
              <a:pathLst>
                <a:path w="2059" h="2091" extrusionOk="0">
                  <a:moveTo>
                    <a:pt x="1045" y="380"/>
                  </a:moveTo>
                  <a:cubicBezTo>
                    <a:pt x="1394" y="380"/>
                    <a:pt x="1679" y="697"/>
                    <a:pt x="1679" y="1045"/>
                  </a:cubicBezTo>
                  <a:cubicBezTo>
                    <a:pt x="1679" y="1394"/>
                    <a:pt x="1394" y="1679"/>
                    <a:pt x="1045" y="1679"/>
                  </a:cubicBezTo>
                  <a:cubicBezTo>
                    <a:pt x="665" y="1679"/>
                    <a:pt x="380" y="1394"/>
                    <a:pt x="380" y="1045"/>
                  </a:cubicBezTo>
                  <a:cubicBezTo>
                    <a:pt x="380" y="697"/>
                    <a:pt x="665" y="380"/>
                    <a:pt x="1045" y="380"/>
                  </a:cubicBezTo>
                  <a:close/>
                  <a:moveTo>
                    <a:pt x="1045" y="0"/>
                  </a:moveTo>
                  <a:cubicBezTo>
                    <a:pt x="443" y="0"/>
                    <a:pt x="0" y="475"/>
                    <a:pt x="0" y="1045"/>
                  </a:cubicBezTo>
                  <a:cubicBezTo>
                    <a:pt x="0" y="1615"/>
                    <a:pt x="443" y="2090"/>
                    <a:pt x="1045" y="2090"/>
                  </a:cubicBezTo>
                  <a:cubicBezTo>
                    <a:pt x="1615" y="2090"/>
                    <a:pt x="2059" y="1615"/>
                    <a:pt x="2059" y="1045"/>
                  </a:cubicBezTo>
                  <a:cubicBezTo>
                    <a:pt x="2059" y="475"/>
                    <a:pt x="1615" y="0"/>
                    <a:pt x="104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7"/>
            <p:cNvSpPr/>
            <p:nvPr/>
          </p:nvSpPr>
          <p:spPr>
            <a:xfrm>
              <a:off x="5785445" y="2725309"/>
              <a:ext cx="66073" cy="67100"/>
            </a:xfrm>
            <a:custGeom>
              <a:avLst/>
              <a:gdLst/>
              <a:ahLst/>
              <a:cxnLst/>
              <a:rect l="l" t="t" r="r" b="b"/>
              <a:pathLst>
                <a:path w="2059" h="2091" extrusionOk="0">
                  <a:moveTo>
                    <a:pt x="1014" y="380"/>
                  </a:moveTo>
                  <a:cubicBezTo>
                    <a:pt x="1394" y="380"/>
                    <a:pt x="1679" y="697"/>
                    <a:pt x="1679" y="1045"/>
                  </a:cubicBezTo>
                  <a:cubicBezTo>
                    <a:pt x="1679" y="1394"/>
                    <a:pt x="1394" y="1679"/>
                    <a:pt x="1014" y="1679"/>
                  </a:cubicBezTo>
                  <a:cubicBezTo>
                    <a:pt x="665" y="1679"/>
                    <a:pt x="380" y="1394"/>
                    <a:pt x="380" y="1045"/>
                  </a:cubicBezTo>
                  <a:cubicBezTo>
                    <a:pt x="380" y="697"/>
                    <a:pt x="665" y="380"/>
                    <a:pt x="1014" y="380"/>
                  </a:cubicBezTo>
                  <a:close/>
                  <a:moveTo>
                    <a:pt x="1014" y="0"/>
                  </a:moveTo>
                  <a:cubicBezTo>
                    <a:pt x="444" y="0"/>
                    <a:pt x="0" y="475"/>
                    <a:pt x="0" y="1045"/>
                  </a:cubicBezTo>
                  <a:cubicBezTo>
                    <a:pt x="0" y="1615"/>
                    <a:pt x="444" y="2090"/>
                    <a:pt x="1014" y="2090"/>
                  </a:cubicBezTo>
                  <a:cubicBezTo>
                    <a:pt x="1615" y="2090"/>
                    <a:pt x="2059" y="1615"/>
                    <a:pt x="2059" y="1045"/>
                  </a:cubicBezTo>
                  <a:cubicBezTo>
                    <a:pt x="2059" y="475"/>
                    <a:pt x="1615" y="0"/>
                    <a:pt x="101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7"/>
            <p:cNvSpPr/>
            <p:nvPr/>
          </p:nvSpPr>
          <p:spPr>
            <a:xfrm>
              <a:off x="5872826" y="2725309"/>
              <a:ext cx="67132" cy="67100"/>
            </a:xfrm>
            <a:custGeom>
              <a:avLst/>
              <a:gdLst/>
              <a:ahLst/>
              <a:cxnLst/>
              <a:rect l="l" t="t" r="r" b="b"/>
              <a:pathLst>
                <a:path w="2092" h="2091" extrusionOk="0">
                  <a:moveTo>
                    <a:pt x="1046" y="380"/>
                  </a:moveTo>
                  <a:cubicBezTo>
                    <a:pt x="1394" y="380"/>
                    <a:pt x="1711" y="697"/>
                    <a:pt x="1711" y="1045"/>
                  </a:cubicBezTo>
                  <a:cubicBezTo>
                    <a:pt x="1711" y="1394"/>
                    <a:pt x="1426" y="1679"/>
                    <a:pt x="1046" y="1679"/>
                  </a:cubicBezTo>
                  <a:cubicBezTo>
                    <a:pt x="698" y="1679"/>
                    <a:pt x="413" y="1394"/>
                    <a:pt x="413" y="1045"/>
                  </a:cubicBezTo>
                  <a:cubicBezTo>
                    <a:pt x="413" y="697"/>
                    <a:pt x="698" y="380"/>
                    <a:pt x="1046" y="380"/>
                  </a:cubicBezTo>
                  <a:close/>
                  <a:moveTo>
                    <a:pt x="1046" y="0"/>
                  </a:moveTo>
                  <a:cubicBezTo>
                    <a:pt x="476" y="0"/>
                    <a:pt x="1" y="475"/>
                    <a:pt x="1" y="1045"/>
                  </a:cubicBezTo>
                  <a:cubicBezTo>
                    <a:pt x="1" y="1615"/>
                    <a:pt x="476" y="2090"/>
                    <a:pt x="1046" y="2090"/>
                  </a:cubicBezTo>
                  <a:cubicBezTo>
                    <a:pt x="1616" y="2090"/>
                    <a:pt x="2091" y="1615"/>
                    <a:pt x="2091" y="1045"/>
                  </a:cubicBezTo>
                  <a:cubicBezTo>
                    <a:pt x="2091" y="475"/>
                    <a:pt x="1616" y="0"/>
                    <a:pt x="104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2" name="Google Shape;2352;p27"/>
          <p:cNvGrpSpPr/>
          <p:nvPr/>
        </p:nvGrpSpPr>
        <p:grpSpPr>
          <a:xfrm>
            <a:off x="5479389" y="3427832"/>
            <a:ext cx="366885" cy="351642"/>
            <a:chOff x="5635039" y="3421438"/>
            <a:chExt cx="366885" cy="351642"/>
          </a:xfrm>
        </p:grpSpPr>
        <p:sp>
          <p:nvSpPr>
            <p:cNvPr id="2353" name="Google Shape;2353;p27"/>
            <p:cNvSpPr/>
            <p:nvPr/>
          </p:nvSpPr>
          <p:spPr>
            <a:xfrm>
              <a:off x="5635039" y="3479360"/>
              <a:ext cx="366885" cy="293720"/>
            </a:xfrm>
            <a:custGeom>
              <a:avLst/>
              <a:gdLst/>
              <a:ahLst/>
              <a:cxnLst/>
              <a:rect l="l" t="t" r="r" b="b"/>
              <a:pathLst>
                <a:path w="11433" h="9153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0" y="8963"/>
                  </a:lnTo>
                  <a:cubicBezTo>
                    <a:pt x="0" y="9058"/>
                    <a:pt x="95" y="9153"/>
                    <a:pt x="190" y="9153"/>
                  </a:cubicBezTo>
                  <a:lnTo>
                    <a:pt x="11211" y="9153"/>
                  </a:lnTo>
                  <a:cubicBezTo>
                    <a:pt x="11338" y="9153"/>
                    <a:pt x="11433" y="9058"/>
                    <a:pt x="11433" y="8963"/>
                  </a:cubicBezTo>
                  <a:lnTo>
                    <a:pt x="11433" y="191"/>
                  </a:lnTo>
                  <a:cubicBezTo>
                    <a:pt x="11433" y="96"/>
                    <a:pt x="11338" y="1"/>
                    <a:pt x="11211" y="1"/>
                  </a:cubicBezTo>
                  <a:lnTo>
                    <a:pt x="9818" y="1"/>
                  </a:lnTo>
                  <a:cubicBezTo>
                    <a:pt x="9691" y="1"/>
                    <a:pt x="9628" y="96"/>
                    <a:pt x="9628" y="191"/>
                  </a:cubicBezTo>
                  <a:cubicBezTo>
                    <a:pt x="9628" y="317"/>
                    <a:pt x="9691" y="412"/>
                    <a:pt x="9818" y="412"/>
                  </a:cubicBezTo>
                  <a:lnTo>
                    <a:pt x="11021" y="412"/>
                  </a:lnTo>
                  <a:lnTo>
                    <a:pt x="11021" y="8773"/>
                  </a:lnTo>
                  <a:lnTo>
                    <a:pt x="412" y="8773"/>
                  </a:lnTo>
                  <a:lnTo>
                    <a:pt x="412" y="412"/>
                  </a:lnTo>
                  <a:lnTo>
                    <a:pt x="1615" y="412"/>
                  </a:lnTo>
                  <a:cubicBezTo>
                    <a:pt x="1710" y="412"/>
                    <a:pt x="1805" y="317"/>
                    <a:pt x="1805" y="191"/>
                  </a:cubicBezTo>
                  <a:cubicBezTo>
                    <a:pt x="1805" y="96"/>
                    <a:pt x="1710" y="1"/>
                    <a:pt x="161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7"/>
            <p:cNvSpPr/>
            <p:nvPr/>
          </p:nvSpPr>
          <p:spPr>
            <a:xfrm>
              <a:off x="5725469" y="3479360"/>
              <a:ext cx="186026" cy="13253"/>
            </a:xfrm>
            <a:custGeom>
              <a:avLst/>
              <a:gdLst/>
              <a:ahLst/>
              <a:cxnLst/>
              <a:rect l="l" t="t" r="r" b="b"/>
              <a:pathLst>
                <a:path w="5797" h="413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7"/>
                    <a:pt x="96" y="412"/>
                    <a:pt x="191" y="412"/>
                  </a:cubicBezTo>
                  <a:lnTo>
                    <a:pt x="5575" y="412"/>
                  </a:lnTo>
                  <a:cubicBezTo>
                    <a:pt x="5701" y="412"/>
                    <a:pt x="5796" y="317"/>
                    <a:pt x="5796" y="191"/>
                  </a:cubicBezTo>
                  <a:cubicBezTo>
                    <a:pt x="5796" y="96"/>
                    <a:pt x="5701" y="1"/>
                    <a:pt x="557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7"/>
            <p:cNvSpPr/>
            <p:nvPr/>
          </p:nvSpPr>
          <p:spPr>
            <a:xfrm>
              <a:off x="5680767" y="3421438"/>
              <a:ext cx="57955" cy="94537"/>
            </a:xfrm>
            <a:custGeom>
              <a:avLst/>
              <a:gdLst/>
              <a:ahLst/>
              <a:cxnLst/>
              <a:rect l="l" t="t" r="r" b="b"/>
              <a:pathLst>
                <a:path w="1806" h="2946" extrusionOk="0">
                  <a:moveTo>
                    <a:pt x="1394" y="412"/>
                  </a:moveTo>
                  <a:lnTo>
                    <a:pt x="1394" y="2534"/>
                  </a:lnTo>
                  <a:lnTo>
                    <a:pt x="380" y="2534"/>
                  </a:lnTo>
                  <a:lnTo>
                    <a:pt x="380" y="412"/>
                  </a:lnTo>
                  <a:close/>
                  <a:moveTo>
                    <a:pt x="190" y="0"/>
                  </a:moveTo>
                  <a:cubicBezTo>
                    <a:pt x="64" y="0"/>
                    <a:pt x="0" y="95"/>
                    <a:pt x="0" y="191"/>
                  </a:cubicBezTo>
                  <a:lnTo>
                    <a:pt x="0" y="2756"/>
                  </a:lnTo>
                  <a:cubicBezTo>
                    <a:pt x="0" y="2851"/>
                    <a:pt x="64" y="2946"/>
                    <a:pt x="190" y="2946"/>
                  </a:cubicBezTo>
                  <a:lnTo>
                    <a:pt x="1584" y="2946"/>
                  </a:lnTo>
                  <a:cubicBezTo>
                    <a:pt x="1711" y="2946"/>
                    <a:pt x="1806" y="2851"/>
                    <a:pt x="1806" y="2756"/>
                  </a:cubicBezTo>
                  <a:lnTo>
                    <a:pt x="1806" y="191"/>
                  </a:lnTo>
                  <a:cubicBezTo>
                    <a:pt x="1806" y="95"/>
                    <a:pt x="1711" y="0"/>
                    <a:pt x="158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7"/>
            <p:cNvSpPr/>
            <p:nvPr/>
          </p:nvSpPr>
          <p:spPr>
            <a:xfrm>
              <a:off x="5898241" y="3421438"/>
              <a:ext cx="57955" cy="94537"/>
            </a:xfrm>
            <a:custGeom>
              <a:avLst/>
              <a:gdLst/>
              <a:ahLst/>
              <a:cxnLst/>
              <a:rect l="l" t="t" r="r" b="b"/>
              <a:pathLst>
                <a:path w="1806" h="2946" extrusionOk="0">
                  <a:moveTo>
                    <a:pt x="1426" y="412"/>
                  </a:moveTo>
                  <a:lnTo>
                    <a:pt x="1426" y="2534"/>
                  </a:lnTo>
                  <a:lnTo>
                    <a:pt x="412" y="2534"/>
                  </a:lnTo>
                  <a:lnTo>
                    <a:pt x="412" y="412"/>
                  </a:lnTo>
                  <a:close/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2756"/>
                  </a:lnTo>
                  <a:cubicBezTo>
                    <a:pt x="1" y="2851"/>
                    <a:pt x="96" y="2946"/>
                    <a:pt x="191" y="2946"/>
                  </a:cubicBezTo>
                  <a:lnTo>
                    <a:pt x="1616" y="2946"/>
                  </a:lnTo>
                  <a:cubicBezTo>
                    <a:pt x="1711" y="2946"/>
                    <a:pt x="1806" y="2851"/>
                    <a:pt x="1806" y="2756"/>
                  </a:cubicBezTo>
                  <a:lnTo>
                    <a:pt x="1806" y="191"/>
                  </a:lnTo>
                  <a:cubicBezTo>
                    <a:pt x="1806" y="95"/>
                    <a:pt x="1711" y="0"/>
                    <a:pt x="161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7"/>
            <p:cNvSpPr/>
            <p:nvPr/>
          </p:nvSpPr>
          <p:spPr>
            <a:xfrm>
              <a:off x="5672649" y="3559649"/>
              <a:ext cx="75219" cy="75219"/>
            </a:xfrm>
            <a:custGeom>
              <a:avLst/>
              <a:gdLst/>
              <a:ahLst/>
              <a:cxnLst/>
              <a:rect l="l" t="t" r="r" b="b"/>
              <a:pathLst>
                <a:path w="2344" h="2344" extrusionOk="0">
                  <a:moveTo>
                    <a:pt x="1932" y="412"/>
                  </a:moveTo>
                  <a:lnTo>
                    <a:pt x="1932" y="1964"/>
                  </a:lnTo>
                  <a:lnTo>
                    <a:pt x="412" y="1964"/>
                  </a:lnTo>
                  <a:lnTo>
                    <a:pt x="412" y="412"/>
                  </a:lnTo>
                  <a:close/>
                  <a:moveTo>
                    <a:pt x="190" y="0"/>
                  </a:moveTo>
                  <a:cubicBezTo>
                    <a:pt x="95" y="0"/>
                    <a:pt x="0" y="95"/>
                    <a:pt x="0" y="222"/>
                  </a:cubicBezTo>
                  <a:lnTo>
                    <a:pt x="0" y="2154"/>
                  </a:lnTo>
                  <a:cubicBezTo>
                    <a:pt x="0" y="2249"/>
                    <a:pt x="95" y="2344"/>
                    <a:pt x="190" y="2344"/>
                  </a:cubicBezTo>
                  <a:lnTo>
                    <a:pt x="2154" y="2344"/>
                  </a:lnTo>
                  <a:cubicBezTo>
                    <a:pt x="2249" y="2344"/>
                    <a:pt x="2344" y="2249"/>
                    <a:pt x="2344" y="2154"/>
                  </a:cubicBezTo>
                  <a:lnTo>
                    <a:pt x="2344" y="222"/>
                  </a:lnTo>
                  <a:cubicBezTo>
                    <a:pt x="2344" y="95"/>
                    <a:pt x="2249" y="0"/>
                    <a:pt x="215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7"/>
            <p:cNvSpPr/>
            <p:nvPr/>
          </p:nvSpPr>
          <p:spPr>
            <a:xfrm>
              <a:off x="5781369" y="3559649"/>
              <a:ext cx="74224" cy="75219"/>
            </a:xfrm>
            <a:custGeom>
              <a:avLst/>
              <a:gdLst/>
              <a:ahLst/>
              <a:cxnLst/>
              <a:rect l="l" t="t" r="r" b="b"/>
              <a:pathLst>
                <a:path w="2313" h="2344" extrusionOk="0">
                  <a:moveTo>
                    <a:pt x="1932" y="412"/>
                  </a:moveTo>
                  <a:lnTo>
                    <a:pt x="1932" y="1964"/>
                  </a:lnTo>
                  <a:lnTo>
                    <a:pt x="381" y="1964"/>
                  </a:lnTo>
                  <a:lnTo>
                    <a:pt x="381" y="412"/>
                  </a:lnTo>
                  <a:close/>
                  <a:moveTo>
                    <a:pt x="191" y="0"/>
                  </a:moveTo>
                  <a:cubicBezTo>
                    <a:pt x="64" y="0"/>
                    <a:pt x="1" y="95"/>
                    <a:pt x="1" y="222"/>
                  </a:cubicBezTo>
                  <a:lnTo>
                    <a:pt x="1" y="2154"/>
                  </a:lnTo>
                  <a:cubicBezTo>
                    <a:pt x="1" y="2249"/>
                    <a:pt x="64" y="2344"/>
                    <a:pt x="191" y="2344"/>
                  </a:cubicBezTo>
                  <a:lnTo>
                    <a:pt x="2122" y="2344"/>
                  </a:lnTo>
                  <a:cubicBezTo>
                    <a:pt x="2217" y="2344"/>
                    <a:pt x="2312" y="2249"/>
                    <a:pt x="2312" y="2154"/>
                  </a:cubicBezTo>
                  <a:lnTo>
                    <a:pt x="2312" y="222"/>
                  </a:lnTo>
                  <a:cubicBezTo>
                    <a:pt x="2312" y="95"/>
                    <a:pt x="2249" y="0"/>
                    <a:pt x="212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7"/>
            <p:cNvSpPr/>
            <p:nvPr/>
          </p:nvSpPr>
          <p:spPr>
            <a:xfrm>
              <a:off x="5889096" y="3559649"/>
              <a:ext cx="75251" cy="75219"/>
            </a:xfrm>
            <a:custGeom>
              <a:avLst/>
              <a:gdLst/>
              <a:ahLst/>
              <a:cxnLst/>
              <a:rect l="l" t="t" r="r" b="b"/>
              <a:pathLst>
                <a:path w="2345" h="2344" extrusionOk="0">
                  <a:moveTo>
                    <a:pt x="1932" y="412"/>
                  </a:moveTo>
                  <a:lnTo>
                    <a:pt x="1932" y="1964"/>
                  </a:lnTo>
                  <a:lnTo>
                    <a:pt x="412" y="1964"/>
                  </a:lnTo>
                  <a:lnTo>
                    <a:pt x="412" y="412"/>
                  </a:lnTo>
                  <a:close/>
                  <a:moveTo>
                    <a:pt x="191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2154"/>
                  </a:lnTo>
                  <a:cubicBezTo>
                    <a:pt x="1" y="2249"/>
                    <a:pt x="96" y="2344"/>
                    <a:pt x="191" y="2344"/>
                  </a:cubicBezTo>
                  <a:lnTo>
                    <a:pt x="2122" y="2344"/>
                  </a:lnTo>
                  <a:cubicBezTo>
                    <a:pt x="2249" y="2344"/>
                    <a:pt x="2344" y="2249"/>
                    <a:pt x="2344" y="2154"/>
                  </a:cubicBezTo>
                  <a:lnTo>
                    <a:pt x="2344" y="222"/>
                  </a:lnTo>
                  <a:cubicBezTo>
                    <a:pt x="2344" y="95"/>
                    <a:pt x="2249" y="0"/>
                    <a:pt x="212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7"/>
            <p:cNvSpPr/>
            <p:nvPr/>
          </p:nvSpPr>
          <p:spPr>
            <a:xfrm>
              <a:off x="5672649" y="3651106"/>
              <a:ext cx="75219" cy="75251"/>
            </a:xfrm>
            <a:custGeom>
              <a:avLst/>
              <a:gdLst/>
              <a:ahLst/>
              <a:cxnLst/>
              <a:rect l="l" t="t" r="r" b="b"/>
              <a:pathLst>
                <a:path w="2344" h="2345" extrusionOk="0">
                  <a:moveTo>
                    <a:pt x="1932" y="412"/>
                  </a:moveTo>
                  <a:lnTo>
                    <a:pt x="1932" y="1964"/>
                  </a:lnTo>
                  <a:lnTo>
                    <a:pt x="412" y="1964"/>
                  </a:lnTo>
                  <a:lnTo>
                    <a:pt x="412" y="412"/>
                  </a:ln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0" y="2154"/>
                  </a:lnTo>
                  <a:cubicBezTo>
                    <a:pt x="0" y="2249"/>
                    <a:pt x="95" y="2344"/>
                    <a:pt x="190" y="2344"/>
                  </a:cubicBezTo>
                  <a:lnTo>
                    <a:pt x="2154" y="2344"/>
                  </a:lnTo>
                  <a:cubicBezTo>
                    <a:pt x="2249" y="2344"/>
                    <a:pt x="2344" y="2249"/>
                    <a:pt x="2344" y="2154"/>
                  </a:cubicBezTo>
                  <a:lnTo>
                    <a:pt x="2344" y="222"/>
                  </a:lnTo>
                  <a:cubicBezTo>
                    <a:pt x="2344" y="96"/>
                    <a:pt x="2249" y="1"/>
                    <a:pt x="215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7"/>
            <p:cNvSpPr/>
            <p:nvPr/>
          </p:nvSpPr>
          <p:spPr>
            <a:xfrm>
              <a:off x="5781369" y="3651106"/>
              <a:ext cx="74224" cy="75251"/>
            </a:xfrm>
            <a:custGeom>
              <a:avLst/>
              <a:gdLst/>
              <a:ahLst/>
              <a:cxnLst/>
              <a:rect l="l" t="t" r="r" b="b"/>
              <a:pathLst>
                <a:path w="2313" h="2345" extrusionOk="0">
                  <a:moveTo>
                    <a:pt x="1932" y="412"/>
                  </a:moveTo>
                  <a:lnTo>
                    <a:pt x="1932" y="1964"/>
                  </a:lnTo>
                  <a:lnTo>
                    <a:pt x="381" y="1964"/>
                  </a:lnTo>
                  <a:lnTo>
                    <a:pt x="381" y="412"/>
                  </a:lnTo>
                  <a:close/>
                  <a:moveTo>
                    <a:pt x="191" y="1"/>
                  </a:moveTo>
                  <a:cubicBezTo>
                    <a:pt x="64" y="1"/>
                    <a:pt x="1" y="96"/>
                    <a:pt x="1" y="222"/>
                  </a:cubicBezTo>
                  <a:lnTo>
                    <a:pt x="1" y="2154"/>
                  </a:lnTo>
                  <a:cubicBezTo>
                    <a:pt x="1" y="2249"/>
                    <a:pt x="64" y="2344"/>
                    <a:pt x="191" y="2344"/>
                  </a:cubicBezTo>
                  <a:lnTo>
                    <a:pt x="2122" y="2344"/>
                  </a:lnTo>
                  <a:cubicBezTo>
                    <a:pt x="2217" y="2344"/>
                    <a:pt x="2312" y="2249"/>
                    <a:pt x="2312" y="2154"/>
                  </a:cubicBezTo>
                  <a:lnTo>
                    <a:pt x="2312" y="222"/>
                  </a:lnTo>
                  <a:cubicBezTo>
                    <a:pt x="2312" y="96"/>
                    <a:pt x="2249" y="1"/>
                    <a:pt x="21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7"/>
            <p:cNvSpPr/>
            <p:nvPr/>
          </p:nvSpPr>
          <p:spPr>
            <a:xfrm>
              <a:off x="5889096" y="3651106"/>
              <a:ext cx="75251" cy="75251"/>
            </a:xfrm>
            <a:custGeom>
              <a:avLst/>
              <a:gdLst/>
              <a:ahLst/>
              <a:cxnLst/>
              <a:rect l="l" t="t" r="r" b="b"/>
              <a:pathLst>
                <a:path w="2345" h="2345" extrusionOk="0">
                  <a:moveTo>
                    <a:pt x="1932" y="412"/>
                  </a:moveTo>
                  <a:lnTo>
                    <a:pt x="1932" y="1964"/>
                  </a:lnTo>
                  <a:lnTo>
                    <a:pt x="412" y="1964"/>
                  </a:lnTo>
                  <a:lnTo>
                    <a:pt x="412" y="412"/>
                  </a:lnTo>
                  <a:close/>
                  <a:moveTo>
                    <a:pt x="191" y="1"/>
                  </a:moveTo>
                  <a:cubicBezTo>
                    <a:pt x="96" y="1"/>
                    <a:pt x="1" y="96"/>
                    <a:pt x="1" y="222"/>
                  </a:cubicBezTo>
                  <a:lnTo>
                    <a:pt x="1" y="2154"/>
                  </a:lnTo>
                  <a:cubicBezTo>
                    <a:pt x="1" y="2249"/>
                    <a:pt x="96" y="2344"/>
                    <a:pt x="191" y="2344"/>
                  </a:cubicBezTo>
                  <a:lnTo>
                    <a:pt x="2122" y="2344"/>
                  </a:lnTo>
                  <a:cubicBezTo>
                    <a:pt x="2249" y="2344"/>
                    <a:pt x="2344" y="2249"/>
                    <a:pt x="2344" y="2154"/>
                  </a:cubicBezTo>
                  <a:lnTo>
                    <a:pt x="2344" y="222"/>
                  </a:lnTo>
                  <a:cubicBezTo>
                    <a:pt x="2344" y="96"/>
                    <a:pt x="2249" y="1"/>
                    <a:pt x="212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3" name="Google Shape;2363;p27"/>
          <p:cNvSpPr txBox="1"/>
          <p:nvPr/>
        </p:nvSpPr>
        <p:spPr>
          <a:xfrm>
            <a:off x="457200" y="411475"/>
            <a:ext cx="48615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9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364" name="Google Shape;2364;p27"/>
          <p:cNvSpPr txBox="1"/>
          <p:nvPr/>
        </p:nvSpPr>
        <p:spPr>
          <a:xfrm>
            <a:off x="6006850" y="1008888"/>
            <a:ext cx="2679900" cy="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all the solar system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5" name="Google Shape;2365;p27"/>
          <p:cNvSpPr txBox="1"/>
          <p:nvPr/>
        </p:nvSpPr>
        <p:spPr>
          <a:xfrm>
            <a:off x="6006850" y="1806591"/>
            <a:ext cx="2679900" cy="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actually a really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6" name="Google Shape;2366;p27"/>
          <p:cNvSpPr txBox="1"/>
          <p:nvPr/>
        </p:nvSpPr>
        <p:spPr>
          <a:xfrm>
            <a:off x="6006850" y="2604294"/>
            <a:ext cx="2679900" cy="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Saturn is a gas giant and has several ring around it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7" name="Google Shape;2367;p27"/>
          <p:cNvSpPr txBox="1"/>
          <p:nvPr/>
        </p:nvSpPr>
        <p:spPr>
          <a:xfrm>
            <a:off x="6006850" y="3401997"/>
            <a:ext cx="2679900" cy="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Venus is the second planet from the Sun and has a beautiful name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8" name="Google Shape;2368;p27"/>
          <p:cNvSpPr txBox="1"/>
          <p:nvPr/>
        </p:nvSpPr>
        <p:spPr>
          <a:xfrm>
            <a:off x="6006850" y="4199700"/>
            <a:ext cx="2679900" cy="4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 and the only known to harbor life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3" name="Google Shape;2373;p28"/>
          <p:cNvGrpSpPr/>
          <p:nvPr/>
        </p:nvGrpSpPr>
        <p:grpSpPr>
          <a:xfrm>
            <a:off x="2343714" y="1481460"/>
            <a:ext cx="4456552" cy="2889682"/>
            <a:chOff x="1844525" y="1972125"/>
            <a:chExt cx="3907200" cy="2533475"/>
          </a:xfrm>
        </p:grpSpPr>
        <p:sp>
          <p:nvSpPr>
            <p:cNvPr id="2374" name="Google Shape;2374;p28"/>
            <p:cNvSpPr/>
            <p:nvPr/>
          </p:nvSpPr>
          <p:spPr>
            <a:xfrm>
              <a:off x="2723350" y="2481000"/>
              <a:ext cx="2155100" cy="1295300"/>
            </a:xfrm>
            <a:custGeom>
              <a:avLst/>
              <a:gdLst/>
              <a:ahLst/>
              <a:cxnLst/>
              <a:rect l="l" t="t" r="r" b="b"/>
              <a:pathLst>
                <a:path w="86204" h="51812" extrusionOk="0">
                  <a:moveTo>
                    <a:pt x="1995" y="1"/>
                  </a:moveTo>
                  <a:cubicBezTo>
                    <a:pt x="887" y="1"/>
                    <a:pt x="0" y="919"/>
                    <a:pt x="0" y="2028"/>
                  </a:cubicBezTo>
                  <a:lnTo>
                    <a:pt x="0" y="49784"/>
                  </a:lnTo>
                  <a:cubicBezTo>
                    <a:pt x="0" y="50925"/>
                    <a:pt x="887" y="51811"/>
                    <a:pt x="1995" y="51811"/>
                  </a:cubicBezTo>
                  <a:lnTo>
                    <a:pt x="84208" y="51811"/>
                  </a:lnTo>
                  <a:cubicBezTo>
                    <a:pt x="85317" y="51811"/>
                    <a:pt x="86203" y="50925"/>
                    <a:pt x="86203" y="49784"/>
                  </a:cubicBezTo>
                  <a:lnTo>
                    <a:pt x="86203" y="2028"/>
                  </a:lnTo>
                  <a:cubicBezTo>
                    <a:pt x="86203" y="919"/>
                    <a:pt x="85317" y="1"/>
                    <a:pt x="842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8"/>
            <p:cNvSpPr/>
            <p:nvPr/>
          </p:nvSpPr>
          <p:spPr>
            <a:xfrm>
              <a:off x="2644950" y="3776275"/>
              <a:ext cx="2311875" cy="152025"/>
            </a:xfrm>
            <a:custGeom>
              <a:avLst/>
              <a:gdLst/>
              <a:ahLst/>
              <a:cxnLst/>
              <a:rect l="l" t="t" r="r" b="b"/>
              <a:pathLst>
                <a:path w="92475" h="6081" extrusionOk="0">
                  <a:moveTo>
                    <a:pt x="951" y="0"/>
                  </a:moveTo>
                  <a:cubicBezTo>
                    <a:pt x="413" y="0"/>
                    <a:pt x="1" y="412"/>
                    <a:pt x="1" y="950"/>
                  </a:cubicBezTo>
                  <a:cubicBezTo>
                    <a:pt x="1" y="3769"/>
                    <a:pt x="2281" y="6081"/>
                    <a:pt x="5131" y="6081"/>
                  </a:cubicBezTo>
                  <a:lnTo>
                    <a:pt x="87344" y="6081"/>
                  </a:lnTo>
                  <a:cubicBezTo>
                    <a:pt x="90194" y="6081"/>
                    <a:pt x="92475" y="3769"/>
                    <a:pt x="92475" y="950"/>
                  </a:cubicBezTo>
                  <a:cubicBezTo>
                    <a:pt x="92475" y="412"/>
                    <a:pt x="92063" y="0"/>
                    <a:pt x="9152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8"/>
            <p:cNvSpPr/>
            <p:nvPr/>
          </p:nvSpPr>
          <p:spPr>
            <a:xfrm>
              <a:off x="2781150" y="2541175"/>
              <a:ext cx="2039500" cy="1175750"/>
            </a:xfrm>
            <a:custGeom>
              <a:avLst/>
              <a:gdLst/>
              <a:ahLst/>
              <a:cxnLst/>
              <a:rect l="l" t="t" r="r" b="b"/>
              <a:pathLst>
                <a:path w="81580" h="47030" extrusionOk="0">
                  <a:moveTo>
                    <a:pt x="982" y="1"/>
                  </a:moveTo>
                  <a:cubicBezTo>
                    <a:pt x="443" y="1"/>
                    <a:pt x="0" y="412"/>
                    <a:pt x="0" y="983"/>
                  </a:cubicBezTo>
                  <a:lnTo>
                    <a:pt x="0" y="46047"/>
                  </a:lnTo>
                  <a:cubicBezTo>
                    <a:pt x="0" y="46586"/>
                    <a:pt x="443" y="47029"/>
                    <a:pt x="982" y="47029"/>
                  </a:cubicBezTo>
                  <a:lnTo>
                    <a:pt x="80598" y="47029"/>
                  </a:lnTo>
                  <a:cubicBezTo>
                    <a:pt x="81136" y="47029"/>
                    <a:pt x="81580" y="46586"/>
                    <a:pt x="81580" y="46047"/>
                  </a:cubicBezTo>
                  <a:lnTo>
                    <a:pt x="81580" y="983"/>
                  </a:lnTo>
                  <a:cubicBezTo>
                    <a:pt x="81580" y="412"/>
                    <a:pt x="81136" y="1"/>
                    <a:pt x="80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8"/>
            <p:cNvSpPr/>
            <p:nvPr/>
          </p:nvSpPr>
          <p:spPr>
            <a:xfrm>
              <a:off x="3491325" y="2788200"/>
              <a:ext cx="599350" cy="711775"/>
            </a:xfrm>
            <a:custGeom>
              <a:avLst/>
              <a:gdLst/>
              <a:ahLst/>
              <a:cxnLst/>
              <a:rect l="l" t="t" r="r" b="b"/>
              <a:pathLst>
                <a:path w="23974" h="28471" extrusionOk="0">
                  <a:moveTo>
                    <a:pt x="11971" y="0"/>
                  </a:moveTo>
                  <a:cubicBezTo>
                    <a:pt x="0" y="0"/>
                    <a:pt x="0" y="3009"/>
                    <a:pt x="0" y="3009"/>
                  </a:cubicBezTo>
                  <a:lnTo>
                    <a:pt x="0" y="12953"/>
                  </a:lnTo>
                  <a:cubicBezTo>
                    <a:pt x="0" y="18368"/>
                    <a:pt x="2914" y="23372"/>
                    <a:pt x="7632" y="26001"/>
                  </a:cubicBezTo>
                  <a:lnTo>
                    <a:pt x="11971" y="28471"/>
                  </a:lnTo>
                  <a:lnTo>
                    <a:pt x="16341" y="26001"/>
                  </a:lnTo>
                  <a:cubicBezTo>
                    <a:pt x="21028" y="23372"/>
                    <a:pt x="23974" y="18368"/>
                    <a:pt x="23974" y="12953"/>
                  </a:cubicBezTo>
                  <a:lnTo>
                    <a:pt x="23974" y="3009"/>
                  </a:lnTo>
                  <a:cubicBezTo>
                    <a:pt x="23974" y="3009"/>
                    <a:pt x="23214" y="0"/>
                    <a:pt x="119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8"/>
            <p:cNvSpPr/>
            <p:nvPr/>
          </p:nvSpPr>
          <p:spPr>
            <a:xfrm>
              <a:off x="3435100" y="2731975"/>
              <a:ext cx="711800" cy="824225"/>
            </a:xfrm>
            <a:custGeom>
              <a:avLst/>
              <a:gdLst/>
              <a:ahLst/>
              <a:cxnLst/>
              <a:rect l="l" t="t" r="r" b="b"/>
              <a:pathLst>
                <a:path w="28472" h="32969" extrusionOk="0">
                  <a:moveTo>
                    <a:pt x="14220" y="2249"/>
                  </a:moveTo>
                  <a:cubicBezTo>
                    <a:pt x="25463" y="2249"/>
                    <a:pt x="26223" y="5258"/>
                    <a:pt x="26223" y="5258"/>
                  </a:cubicBezTo>
                  <a:lnTo>
                    <a:pt x="26223" y="15202"/>
                  </a:lnTo>
                  <a:cubicBezTo>
                    <a:pt x="26223" y="20617"/>
                    <a:pt x="23309" y="25589"/>
                    <a:pt x="18590" y="28250"/>
                  </a:cubicBezTo>
                  <a:lnTo>
                    <a:pt x="14220" y="30720"/>
                  </a:lnTo>
                  <a:lnTo>
                    <a:pt x="9881" y="28250"/>
                  </a:lnTo>
                  <a:cubicBezTo>
                    <a:pt x="5163" y="25621"/>
                    <a:pt x="2249" y="20617"/>
                    <a:pt x="2249" y="15202"/>
                  </a:cubicBezTo>
                  <a:lnTo>
                    <a:pt x="2249" y="5258"/>
                  </a:lnTo>
                  <a:cubicBezTo>
                    <a:pt x="2249" y="5258"/>
                    <a:pt x="2249" y="2249"/>
                    <a:pt x="14220" y="2249"/>
                  </a:cubicBezTo>
                  <a:close/>
                  <a:moveTo>
                    <a:pt x="14220" y="1"/>
                  </a:moveTo>
                  <a:cubicBezTo>
                    <a:pt x="8900" y="1"/>
                    <a:pt x="5036" y="603"/>
                    <a:pt x="2756" y="1743"/>
                  </a:cubicBezTo>
                  <a:cubicBezTo>
                    <a:pt x="191" y="3010"/>
                    <a:pt x="1" y="4751"/>
                    <a:pt x="1" y="5258"/>
                  </a:cubicBezTo>
                  <a:lnTo>
                    <a:pt x="1" y="15202"/>
                  </a:lnTo>
                  <a:cubicBezTo>
                    <a:pt x="1" y="21409"/>
                    <a:pt x="3358" y="27173"/>
                    <a:pt x="8773" y="30213"/>
                  </a:cubicBezTo>
                  <a:lnTo>
                    <a:pt x="13143" y="32652"/>
                  </a:lnTo>
                  <a:cubicBezTo>
                    <a:pt x="13460" y="32873"/>
                    <a:pt x="13840" y="32968"/>
                    <a:pt x="14220" y="32968"/>
                  </a:cubicBezTo>
                  <a:cubicBezTo>
                    <a:pt x="14600" y="32968"/>
                    <a:pt x="14980" y="32873"/>
                    <a:pt x="15329" y="32652"/>
                  </a:cubicBezTo>
                  <a:lnTo>
                    <a:pt x="19667" y="30213"/>
                  </a:lnTo>
                  <a:cubicBezTo>
                    <a:pt x="25083" y="27173"/>
                    <a:pt x="28471" y="21409"/>
                    <a:pt x="28471" y="15202"/>
                  </a:cubicBezTo>
                  <a:lnTo>
                    <a:pt x="28471" y="5258"/>
                  </a:lnTo>
                  <a:cubicBezTo>
                    <a:pt x="28471" y="5068"/>
                    <a:pt x="28440" y="4878"/>
                    <a:pt x="28376" y="4688"/>
                  </a:cubicBezTo>
                  <a:cubicBezTo>
                    <a:pt x="28250" y="4181"/>
                    <a:pt x="27679" y="2788"/>
                    <a:pt x="25399" y="1711"/>
                  </a:cubicBezTo>
                  <a:cubicBezTo>
                    <a:pt x="22961" y="571"/>
                    <a:pt x="19224" y="1"/>
                    <a:pt x="1422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8"/>
            <p:cNvSpPr/>
            <p:nvPr/>
          </p:nvSpPr>
          <p:spPr>
            <a:xfrm>
              <a:off x="3610075" y="2984950"/>
              <a:ext cx="399050" cy="261675"/>
            </a:xfrm>
            <a:custGeom>
              <a:avLst/>
              <a:gdLst/>
              <a:ahLst/>
              <a:cxnLst/>
              <a:rect l="l" t="t" r="r" b="b"/>
              <a:pathLst>
                <a:path w="15962" h="10467" extrusionOk="0">
                  <a:moveTo>
                    <a:pt x="14715" y="0"/>
                  </a:moveTo>
                  <a:cubicBezTo>
                    <a:pt x="14426" y="0"/>
                    <a:pt x="14141" y="111"/>
                    <a:pt x="13935" y="333"/>
                  </a:cubicBezTo>
                  <a:lnTo>
                    <a:pt x="6493" y="7775"/>
                  </a:lnTo>
                  <a:lnTo>
                    <a:pt x="2027" y="3310"/>
                  </a:lnTo>
                  <a:cubicBezTo>
                    <a:pt x="1806" y="3088"/>
                    <a:pt x="1521" y="2977"/>
                    <a:pt x="1236" y="2977"/>
                  </a:cubicBezTo>
                  <a:cubicBezTo>
                    <a:pt x="951" y="2977"/>
                    <a:pt x="666" y="3088"/>
                    <a:pt x="444" y="3310"/>
                  </a:cubicBezTo>
                  <a:cubicBezTo>
                    <a:pt x="1" y="3753"/>
                    <a:pt x="1" y="4481"/>
                    <a:pt x="444" y="4893"/>
                  </a:cubicBezTo>
                  <a:lnTo>
                    <a:pt x="5669" y="10150"/>
                  </a:lnTo>
                  <a:cubicBezTo>
                    <a:pt x="5891" y="10372"/>
                    <a:pt x="6176" y="10467"/>
                    <a:pt x="6493" y="10467"/>
                  </a:cubicBezTo>
                  <a:cubicBezTo>
                    <a:pt x="6778" y="10467"/>
                    <a:pt x="7063" y="10372"/>
                    <a:pt x="7284" y="10150"/>
                  </a:cubicBezTo>
                  <a:lnTo>
                    <a:pt x="15518" y="1916"/>
                  </a:lnTo>
                  <a:cubicBezTo>
                    <a:pt x="15962" y="1473"/>
                    <a:pt x="15962" y="776"/>
                    <a:pt x="15518" y="333"/>
                  </a:cubicBezTo>
                  <a:cubicBezTo>
                    <a:pt x="15297" y="111"/>
                    <a:pt x="15004" y="0"/>
                    <a:pt x="147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8"/>
            <p:cNvSpPr/>
            <p:nvPr/>
          </p:nvSpPr>
          <p:spPr>
            <a:xfrm>
              <a:off x="5047850" y="1972375"/>
              <a:ext cx="703875" cy="652100"/>
            </a:xfrm>
            <a:custGeom>
              <a:avLst/>
              <a:gdLst/>
              <a:ahLst/>
              <a:cxnLst/>
              <a:rect l="l" t="t" r="r" b="b"/>
              <a:pathLst>
                <a:path w="28155" h="26084" extrusionOk="0">
                  <a:moveTo>
                    <a:pt x="14012" y="0"/>
                  </a:moveTo>
                  <a:cubicBezTo>
                    <a:pt x="7813" y="0"/>
                    <a:pt x="2336" y="4461"/>
                    <a:pt x="1236" y="10782"/>
                  </a:cubicBezTo>
                  <a:cubicBezTo>
                    <a:pt x="1" y="17876"/>
                    <a:pt x="4719" y="24621"/>
                    <a:pt x="11813" y="25888"/>
                  </a:cubicBezTo>
                  <a:cubicBezTo>
                    <a:pt x="12570" y="26020"/>
                    <a:pt x="13322" y="26083"/>
                    <a:pt x="14065" y="26083"/>
                  </a:cubicBezTo>
                  <a:cubicBezTo>
                    <a:pt x="20289" y="26083"/>
                    <a:pt x="25816" y="21616"/>
                    <a:pt x="26919" y="15279"/>
                  </a:cubicBezTo>
                  <a:cubicBezTo>
                    <a:pt x="28154" y="8185"/>
                    <a:pt x="23404" y="1440"/>
                    <a:pt x="16310" y="205"/>
                  </a:cubicBezTo>
                  <a:cubicBezTo>
                    <a:pt x="15538" y="67"/>
                    <a:pt x="14770" y="0"/>
                    <a:pt x="1401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8"/>
            <p:cNvSpPr/>
            <p:nvPr/>
          </p:nvSpPr>
          <p:spPr>
            <a:xfrm>
              <a:off x="5317050" y="2171450"/>
              <a:ext cx="165475" cy="279500"/>
            </a:xfrm>
            <a:custGeom>
              <a:avLst/>
              <a:gdLst/>
              <a:ahLst/>
              <a:cxnLst/>
              <a:rect l="l" t="t" r="r" b="b"/>
              <a:pathLst>
                <a:path w="6619" h="11180" extrusionOk="0">
                  <a:moveTo>
                    <a:pt x="4845" y="760"/>
                  </a:moveTo>
                  <a:cubicBezTo>
                    <a:pt x="5384" y="760"/>
                    <a:pt x="5859" y="1204"/>
                    <a:pt x="5859" y="1774"/>
                  </a:cubicBezTo>
                  <a:lnTo>
                    <a:pt x="5859" y="9406"/>
                  </a:lnTo>
                  <a:cubicBezTo>
                    <a:pt x="5859" y="9944"/>
                    <a:pt x="5384" y="10419"/>
                    <a:pt x="4845" y="10419"/>
                  </a:cubicBezTo>
                  <a:lnTo>
                    <a:pt x="1774" y="10419"/>
                  </a:lnTo>
                  <a:cubicBezTo>
                    <a:pt x="1235" y="10419"/>
                    <a:pt x="760" y="9944"/>
                    <a:pt x="760" y="9406"/>
                  </a:cubicBezTo>
                  <a:lnTo>
                    <a:pt x="760" y="1774"/>
                  </a:lnTo>
                  <a:cubicBezTo>
                    <a:pt x="760" y="1204"/>
                    <a:pt x="1204" y="760"/>
                    <a:pt x="1774" y="760"/>
                  </a:cubicBezTo>
                  <a:close/>
                  <a:moveTo>
                    <a:pt x="1774" y="0"/>
                  </a:moveTo>
                  <a:cubicBezTo>
                    <a:pt x="792" y="0"/>
                    <a:pt x="0" y="792"/>
                    <a:pt x="0" y="1774"/>
                  </a:cubicBezTo>
                  <a:lnTo>
                    <a:pt x="0" y="9374"/>
                  </a:lnTo>
                  <a:cubicBezTo>
                    <a:pt x="0" y="10356"/>
                    <a:pt x="792" y="11180"/>
                    <a:pt x="1774" y="11180"/>
                  </a:cubicBezTo>
                  <a:lnTo>
                    <a:pt x="4845" y="11180"/>
                  </a:lnTo>
                  <a:cubicBezTo>
                    <a:pt x="5827" y="11180"/>
                    <a:pt x="6619" y="10356"/>
                    <a:pt x="6619" y="9374"/>
                  </a:cubicBezTo>
                  <a:lnTo>
                    <a:pt x="6619" y="1774"/>
                  </a:lnTo>
                  <a:cubicBezTo>
                    <a:pt x="6619" y="792"/>
                    <a:pt x="5827" y="0"/>
                    <a:pt x="4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8"/>
            <p:cNvSpPr/>
            <p:nvPr/>
          </p:nvSpPr>
          <p:spPr>
            <a:xfrm>
              <a:off x="5320200" y="2209450"/>
              <a:ext cx="159175" cy="19025"/>
            </a:xfrm>
            <a:custGeom>
              <a:avLst/>
              <a:gdLst/>
              <a:ahLst/>
              <a:cxnLst/>
              <a:rect l="l" t="t" r="r" b="b"/>
              <a:pathLst>
                <a:path w="6367" h="761" extrusionOk="0">
                  <a:moveTo>
                    <a:pt x="381" y="1"/>
                  </a:moveTo>
                  <a:cubicBezTo>
                    <a:pt x="191" y="1"/>
                    <a:pt x="1" y="159"/>
                    <a:pt x="1" y="381"/>
                  </a:cubicBezTo>
                  <a:cubicBezTo>
                    <a:pt x="1" y="602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2"/>
                    <a:pt x="6366" y="381"/>
                  </a:cubicBezTo>
                  <a:cubicBezTo>
                    <a:pt x="6366" y="159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8"/>
            <p:cNvSpPr/>
            <p:nvPr/>
          </p:nvSpPr>
          <p:spPr>
            <a:xfrm>
              <a:off x="5320200" y="2380450"/>
              <a:ext cx="159175" cy="19050"/>
            </a:xfrm>
            <a:custGeom>
              <a:avLst/>
              <a:gdLst/>
              <a:ahLst/>
              <a:cxnLst/>
              <a:rect l="l" t="t" r="r" b="b"/>
              <a:pathLst>
                <a:path w="6367" h="762" extrusionOk="0">
                  <a:moveTo>
                    <a:pt x="381" y="1"/>
                  </a:moveTo>
                  <a:cubicBezTo>
                    <a:pt x="191" y="1"/>
                    <a:pt x="1" y="191"/>
                    <a:pt x="1" y="381"/>
                  </a:cubicBezTo>
                  <a:cubicBezTo>
                    <a:pt x="1" y="603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3"/>
                    <a:pt x="6366" y="381"/>
                  </a:cubicBezTo>
                  <a:cubicBezTo>
                    <a:pt x="6366" y="191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8"/>
            <p:cNvSpPr/>
            <p:nvPr/>
          </p:nvSpPr>
          <p:spPr>
            <a:xfrm>
              <a:off x="5389875" y="240580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81" y="0"/>
                  </a:moveTo>
                  <a:cubicBezTo>
                    <a:pt x="191" y="0"/>
                    <a:pt x="1" y="190"/>
                    <a:pt x="1" y="380"/>
                  </a:cubicBezTo>
                  <a:cubicBezTo>
                    <a:pt x="1" y="602"/>
                    <a:pt x="191" y="760"/>
                    <a:pt x="381" y="760"/>
                  </a:cubicBezTo>
                  <a:cubicBezTo>
                    <a:pt x="602" y="760"/>
                    <a:pt x="761" y="602"/>
                    <a:pt x="761" y="380"/>
                  </a:cubicBezTo>
                  <a:cubicBezTo>
                    <a:pt x="761" y="190"/>
                    <a:pt x="602" y="0"/>
                    <a:pt x="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8"/>
            <p:cNvSpPr/>
            <p:nvPr/>
          </p:nvSpPr>
          <p:spPr>
            <a:xfrm>
              <a:off x="5047850" y="2912925"/>
              <a:ext cx="703875" cy="652100"/>
            </a:xfrm>
            <a:custGeom>
              <a:avLst/>
              <a:gdLst/>
              <a:ahLst/>
              <a:cxnLst/>
              <a:rect l="l" t="t" r="r" b="b"/>
              <a:pathLst>
                <a:path w="28155" h="26084" extrusionOk="0">
                  <a:moveTo>
                    <a:pt x="14012" y="1"/>
                  </a:moveTo>
                  <a:cubicBezTo>
                    <a:pt x="7813" y="1"/>
                    <a:pt x="2336" y="4461"/>
                    <a:pt x="1236" y="10783"/>
                  </a:cubicBezTo>
                  <a:cubicBezTo>
                    <a:pt x="1" y="17876"/>
                    <a:pt x="4719" y="24654"/>
                    <a:pt x="11813" y="25889"/>
                  </a:cubicBezTo>
                  <a:cubicBezTo>
                    <a:pt x="12570" y="26020"/>
                    <a:pt x="13322" y="26084"/>
                    <a:pt x="14065" y="26084"/>
                  </a:cubicBezTo>
                  <a:cubicBezTo>
                    <a:pt x="20289" y="26084"/>
                    <a:pt x="25816" y="21617"/>
                    <a:pt x="26919" y="15280"/>
                  </a:cubicBezTo>
                  <a:cubicBezTo>
                    <a:pt x="28154" y="8186"/>
                    <a:pt x="23404" y="1440"/>
                    <a:pt x="16310" y="205"/>
                  </a:cubicBezTo>
                  <a:cubicBezTo>
                    <a:pt x="15538" y="67"/>
                    <a:pt x="14770" y="1"/>
                    <a:pt x="1401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8"/>
            <p:cNvSpPr/>
            <p:nvPr/>
          </p:nvSpPr>
          <p:spPr>
            <a:xfrm>
              <a:off x="5266375" y="3118350"/>
              <a:ext cx="279500" cy="209025"/>
            </a:xfrm>
            <a:custGeom>
              <a:avLst/>
              <a:gdLst/>
              <a:ahLst/>
              <a:cxnLst/>
              <a:rect l="l" t="t" r="r" b="b"/>
              <a:pathLst>
                <a:path w="11180" h="8361" extrusionOk="0">
                  <a:moveTo>
                    <a:pt x="5574" y="0"/>
                  </a:moveTo>
                  <a:cubicBezTo>
                    <a:pt x="3452" y="0"/>
                    <a:pt x="2629" y="1235"/>
                    <a:pt x="2375" y="2154"/>
                  </a:cubicBezTo>
                  <a:cubicBezTo>
                    <a:pt x="1330" y="2439"/>
                    <a:pt x="0" y="3294"/>
                    <a:pt x="0" y="5067"/>
                  </a:cubicBezTo>
                  <a:cubicBezTo>
                    <a:pt x="0" y="7696"/>
                    <a:pt x="2502" y="8361"/>
                    <a:pt x="3801" y="8361"/>
                  </a:cubicBezTo>
                  <a:lnTo>
                    <a:pt x="4054" y="8361"/>
                  </a:lnTo>
                  <a:lnTo>
                    <a:pt x="4054" y="7601"/>
                  </a:lnTo>
                  <a:lnTo>
                    <a:pt x="3801" y="7601"/>
                  </a:lnTo>
                  <a:cubicBezTo>
                    <a:pt x="3801" y="7601"/>
                    <a:pt x="760" y="7601"/>
                    <a:pt x="760" y="5067"/>
                  </a:cubicBezTo>
                  <a:cubicBezTo>
                    <a:pt x="760" y="3041"/>
                    <a:pt x="3040" y="2787"/>
                    <a:pt x="3040" y="2787"/>
                  </a:cubicBezTo>
                  <a:cubicBezTo>
                    <a:pt x="3040" y="2787"/>
                    <a:pt x="3040" y="760"/>
                    <a:pt x="5574" y="760"/>
                  </a:cubicBezTo>
                  <a:cubicBezTo>
                    <a:pt x="8139" y="760"/>
                    <a:pt x="8393" y="3801"/>
                    <a:pt x="8393" y="3801"/>
                  </a:cubicBezTo>
                  <a:lnTo>
                    <a:pt x="8583" y="3801"/>
                  </a:lnTo>
                  <a:cubicBezTo>
                    <a:pt x="9121" y="3801"/>
                    <a:pt x="10419" y="3959"/>
                    <a:pt x="10419" y="5574"/>
                  </a:cubicBezTo>
                  <a:cubicBezTo>
                    <a:pt x="10419" y="7601"/>
                    <a:pt x="7347" y="7601"/>
                    <a:pt x="7347" y="7601"/>
                  </a:cubicBezTo>
                  <a:lnTo>
                    <a:pt x="6841" y="7601"/>
                  </a:lnTo>
                  <a:lnTo>
                    <a:pt x="6841" y="8361"/>
                  </a:lnTo>
                  <a:lnTo>
                    <a:pt x="7347" y="8361"/>
                  </a:lnTo>
                  <a:cubicBezTo>
                    <a:pt x="8678" y="8361"/>
                    <a:pt x="11179" y="7791"/>
                    <a:pt x="11179" y="5574"/>
                  </a:cubicBezTo>
                  <a:cubicBezTo>
                    <a:pt x="11179" y="3927"/>
                    <a:pt x="10103" y="3199"/>
                    <a:pt x="9026" y="3072"/>
                  </a:cubicBezTo>
                  <a:cubicBezTo>
                    <a:pt x="8709" y="1742"/>
                    <a:pt x="7759" y="0"/>
                    <a:pt x="5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8"/>
            <p:cNvSpPr/>
            <p:nvPr/>
          </p:nvSpPr>
          <p:spPr>
            <a:xfrm>
              <a:off x="5393050" y="3347150"/>
              <a:ext cx="19025" cy="15875"/>
            </a:xfrm>
            <a:custGeom>
              <a:avLst/>
              <a:gdLst/>
              <a:ahLst/>
              <a:cxnLst/>
              <a:rect l="l" t="t" r="r" b="b"/>
              <a:pathLst>
                <a:path w="761" h="635" extrusionOk="0">
                  <a:moveTo>
                    <a:pt x="0" y="1"/>
                  </a:moveTo>
                  <a:lnTo>
                    <a:pt x="0" y="254"/>
                  </a:lnTo>
                  <a:cubicBezTo>
                    <a:pt x="0" y="444"/>
                    <a:pt x="190" y="634"/>
                    <a:pt x="380" y="634"/>
                  </a:cubicBezTo>
                  <a:cubicBezTo>
                    <a:pt x="602" y="634"/>
                    <a:pt x="760" y="444"/>
                    <a:pt x="760" y="254"/>
                  </a:cubicBez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8"/>
            <p:cNvSpPr/>
            <p:nvPr/>
          </p:nvSpPr>
          <p:spPr>
            <a:xfrm>
              <a:off x="5393050" y="3327350"/>
              <a:ext cx="19025" cy="19050"/>
            </a:xfrm>
            <a:custGeom>
              <a:avLst/>
              <a:gdLst/>
              <a:ahLst/>
              <a:cxnLst/>
              <a:rect l="l" t="t" r="r" b="b"/>
              <a:pathLst>
                <a:path w="761" h="762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8"/>
            <p:cNvSpPr/>
            <p:nvPr/>
          </p:nvSpPr>
          <p:spPr>
            <a:xfrm>
              <a:off x="5393050" y="3289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8"/>
            <p:cNvSpPr/>
            <p:nvPr/>
          </p:nvSpPr>
          <p:spPr>
            <a:xfrm>
              <a:off x="5393050" y="3308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8"/>
            <p:cNvSpPr/>
            <p:nvPr/>
          </p:nvSpPr>
          <p:spPr>
            <a:xfrm>
              <a:off x="5351075" y="3186150"/>
              <a:ext cx="105325" cy="103225"/>
            </a:xfrm>
            <a:custGeom>
              <a:avLst/>
              <a:gdLst/>
              <a:ahLst/>
              <a:cxnLst/>
              <a:rect l="l" t="t" r="r" b="b"/>
              <a:pathLst>
                <a:path w="4213" h="4129" extrusionOk="0">
                  <a:moveTo>
                    <a:pt x="2065" y="1"/>
                  </a:moveTo>
                  <a:cubicBezTo>
                    <a:pt x="1970" y="1"/>
                    <a:pt x="1879" y="42"/>
                    <a:pt x="1806" y="139"/>
                  </a:cubicBezTo>
                  <a:lnTo>
                    <a:pt x="159" y="1817"/>
                  </a:lnTo>
                  <a:cubicBezTo>
                    <a:pt x="1" y="1944"/>
                    <a:pt x="1" y="2197"/>
                    <a:pt x="159" y="2355"/>
                  </a:cubicBezTo>
                  <a:cubicBezTo>
                    <a:pt x="238" y="2419"/>
                    <a:pt x="333" y="2450"/>
                    <a:pt x="428" y="2450"/>
                  </a:cubicBezTo>
                  <a:cubicBezTo>
                    <a:pt x="523" y="2450"/>
                    <a:pt x="618" y="2419"/>
                    <a:pt x="698" y="2355"/>
                  </a:cubicBezTo>
                  <a:lnTo>
                    <a:pt x="1679" y="1310"/>
                  </a:lnTo>
                  <a:lnTo>
                    <a:pt x="1679" y="4129"/>
                  </a:lnTo>
                  <a:lnTo>
                    <a:pt x="2439" y="4129"/>
                  </a:lnTo>
                  <a:lnTo>
                    <a:pt x="2439" y="1152"/>
                  </a:lnTo>
                  <a:lnTo>
                    <a:pt x="3484" y="2292"/>
                  </a:lnTo>
                  <a:cubicBezTo>
                    <a:pt x="3579" y="2387"/>
                    <a:pt x="3674" y="2419"/>
                    <a:pt x="3769" y="2419"/>
                  </a:cubicBezTo>
                  <a:cubicBezTo>
                    <a:pt x="3864" y="2419"/>
                    <a:pt x="3959" y="2387"/>
                    <a:pt x="4023" y="2324"/>
                  </a:cubicBezTo>
                  <a:cubicBezTo>
                    <a:pt x="4213" y="2165"/>
                    <a:pt x="4213" y="1944"/>
                    <a:pt x="4054" y="1785"/>
                  </a:cubicBezTo>
                  <a:lnTo>
                    <a:pt x="2534" y="139"/>
                  </a:lnTo>
                  <a:cubicBezTo>
                    <a:pt x="2462" y="42"/>
                    <a:pt x="2352" y="1"/>
                    <a:pt x="2248" y="1"/>
                  </a:cubicBezTo>
                  <a:cubicBezTo>
                    <a:pt x="2216" y="1"/>
                    <a:pt x="2184" y="4"/>
                    <a:pt x="2154" y="12"/>
                  </a:cubicBezTo>
                  <a:cubicBezTo>
                    <a:pt x="2124" y="4"/>
                    <a:pt x="2095" y="1"/>
                    <a:pt x="20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8"/>
            <p:cNvSpPr/>
            <p:nvPr/>
          </p:nvSpPr>
          <p:spPr>
            <a:xfrm>
              <a:off x="5047850" y="3853700"/>
              <a:ext cx="703875" cy="651900"/>
            </a:xfrm>
            <a:custGeom>
              <a:avLst/>
              <a:gdLst/>
              <a:ahLst/>
              <a:cxnLst/>
              <a:rect l="l" t="t" r="r" b="b"/>
              <a:pathLst>
                <a:path w="28155" h="26076" extrusionOk="0">
                  <a:moveTo>
                    <a:pt x="14048" y="0"/>
                  </a:moveTo>
                  <a:cubicBezTo>
                    <a:pt x="7834" y="0"/>
                    <a:pt x="2338" y="4441"/>
                    <a:pt x="1236" y="10774"/>
                  </a:cubicBezTo>
                  <a:cubicBezTo>
                    <a:pt x="1" y="17868"/>
                    <a:pt x="4719" y="24645"/>
                    <a:pt x="11813" y="25880"/>
                  </a:cubicBezTo>
                  <a:cubicBezTo>
                    <a:pt x="12570" y="26012"/>
                    <a:pt x="13322" y="26076"/>
                    <a:pt x="14065" y="26076"/>
                  </a:cubicBezTo>
                  <a:cubicBezTo>
                    <a:pt x="20289" y="26076"/>
                    <a:pt x="25816" y="21609"/>
                    <a:pt x="26919" y="15271"/>
                  </a:cubicBezTo>
                  <a:cubicBezTo>
                    <a:pt x="28154" y="8177"/>
                    <a:pt x="23404" y="1432"/>
                    <a:pt x="16310" y="197"/>
                  </a:cubicBezTo>
                  <a:cubicBezTo>
                    <a:pt x="15550" y="64"/>
                    <a:pt x="14794" y="0"/>
                    <a:pt x="1404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8"/>
            <p:cNvSpPr/>
            <p:nvPr/>
          </p:nvSpPr>
          <p:spPr>
            <a:xfrm>
              <a:off x="5351875" y="4160150"/>
              <a:ext cx="155200" cy="154525"/>
            </a:xfrm>
            <a:custGeom>
              <a:avLst/>
              <a:gdLst/>
              <a:ahLst/>
              <a:cxnLst/>
              <a:rect l="l" t="t" r="r" b="b"/>
              <a:pathLst>
                <a:path w="6208" h="6181" extrusionOk="0">
                  <a:moveTo>
                    <a:pt x="1824" y="1"/>
                  </a:moveTo>
                  <a:cubicBezTo>
                    <a:pt x="1807" y="1"/>
                    <a:pt x="1790" y="2"/>
                    <a:pt x="1774" y="5"/>
                  </a:cubicBezTo>
                  <a:cubicBezTo>
                    <a:pt x="1331" y="100"/>
                    <a:pt x="919" y="290"/>
                    <a:pt x="602" y="606"/>
                  </a:cubicBezTo>
                  <a:cubicBezTo>
                    <a:pt x="222" y="986"/>
                    <a:pt x="1" y="1525"/>
                    <a:pt x="1" y="2095"/>
                  </a:cubicBezTo>
                  <a:cubicBezTo>
                    <a:pt x="1" y="2633"/>
                    <a:pt x="222" y="3172"/>
                    <a:pt x="602" y="3552"/>
                  </a:cubicBezTo>
                  <a:lnTo>
                    <a:pt x="2629" y="5578"/>
                  </a:lnTo>
                  <a:cubicBezTo>
                    <a:pt x="3041" y="5990"/>
                    <a:pt x="3579" y="6180"/>
                    <a:pt x="4117" y="6180"/>
                  </a:cubicBezTo>
                  <a:cubicBezTo>
                    <a:pt x="4656" y="6180"/>
                    <a:pt x="5163" y="5990"/>
                    <a:pt x="5574" y="5578"/>
                  </a:cubicBezTo>
                  <a:cubicBezTo>
                    <a:pt x="5986" y="5198"/>
                    <a:pt x="6208" y="4660"/>
                    <a:pt x="6208" y="4090"/>
                  </a:cubicBezTo>
                  <a:cubicBezTo>
                    <a:pt x="6208" y="3552"/>
                    <a:pt x="5986" y="3013"/>
                    <a:pt x="5574" y="2633"/>
                  </a:cubicBezTo>
                  <a:lnTo>
                    <a:pt x="4529" y="1556"/>
                  </a:lnTo>
                  <a:cubicBezTo>
                    <a:pt x="4450" y="1477"/>
                    <a:pt x="4347" y="1438"/>
                    <a:pt x="4248" y="1438"/>
                  </a:cubicBezTo>
                  <a:cubicBezTo>
                    <a:pt x="4149" y="1438"/>
                    <a:pt x="4054" y="1477"/>
                    <a:pt x="3991" y="1556"/>
                  </a:cubicBezTo>
                  <a:cubicBezTo>
                    <a:pt x="3832" y="1715"/>
                    <a:pt x="3832" y="1936"/>
                    <a:pt x="3991" y="2095"/>
                  </a:cubicBezTo>
                  <a:lnTo>
                    <a:pt x="5036" y="3172"/>
                  </a:lnTo>
                  <a:cubicBezTo>
                    <a:pt x="5289" y="3393"/>
                    <a:pt x="5448" y="3742"/>
                    <a:pt x="5448" y="4090"/>
                  </a:cubicBezTo>
                  <a:cubicBezTo>
                    <a:pt x="5448" y="4438"/>
                    <a:pt x="5289" y="4787"/>
                    <a:pt x="5036" y="5040"/>
                  </a:cubicBezTo>
                  <a:cubicBezTo>
                    <a:pt x="4783" y="5293"/>
                    <a:pt x="4442" y="5420"/>
                    <a:pt x="4102" y="5420"/>
                  </a:cubicBezTo>
                  <a:cubicBezTo>
                    <a:pt x="3761" y="5420"/>
                    <a:pt x="3421" y="5293"/>
                    <a:pt x="3167" y="5040"/>
                  </a:cubicBezTo>
                  <a:lnTo>
                    <a:pt x="1141" y="3013"/>
                  </a:lnTo>
                  <a:cubicBezTo>
                    <a:pt x="919" y="2760"/>
                    <a:pt x="761" y="2443"/>
                    <a:pt x="761" y="2095"/>
                  </a:cubicBezTo>
                  <a:cubicBezTo>
                    <a:pt x="761" y="1715"/>
                    <a:pt x="919" y="1398"/>
                    <a:pt x="1141" y="1145"/>
                  </a:cubicBezTo>
                  <a:cubicBezTo>
                    <a:pt x="1362" y="955"/>
                    <a:pt x="1616" y="828"/>
                    <a:pt x="1901" y="765"/>
                  </a:cubicBezTo>
                  <a:cubicBezTo>
                    <a:pt x="2091" y="733"/>
                    <a:pt x="2249" y="543"/>
                    <a:pt x="2217" y="321"/>
                  </a:cubicBezTo>
                  <a:cubicBezTo>
                    <a:pt x="2188" y="148"/>
                    <a:pt x="2001" y="1"/>
                    <a:pt x="1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8"/>
            <p:cNvSpPr/>
            <p:nvPr/>
          </p:nvSpPr>
          <p:spPr>
            <a:xfrm>
              <a:off x="5287750" y="4066425"/>
              <a:ext cx="159950" cy="154825"/>
            </a:xfrm>
            <a:custGeom>
              <a:avLst/>
              <a:gdLst/>
              <a:ahLst/>
              <a:cxnLst/>
              <a:rect l="l" t="t" r="r" b="b"/>
              <a:pathLst>
                <a:path w="6398" h="6193" extrusionOk="0">
                  <a:moveTo>
                    <a:pt x="2280" y="1"/>
                  </a:moveTo>
                  <a:cubicBezTo>
                    <a:pt x="1742" y="1"/>
                    <a:pt x="1204" y="207"/>
                    <a:pt x="792" y="618"/>
                  </a:cubicBezTo>
                  <a:cubicBezTo>
                    <a:pt x="0" y="1442"/>
                    <a:pt x="0" y="2772"/>
                    <a:pt x="792" y="3595"/>
                  </a:cubicBezTo>
                  <a:lnTo>
                    <a:pt x="1869" y="4640"/>
                  </a:lnTo>
                  <a:cubicBezTo>
                    <a:pt x="1948" y="4720"/>
                    <a:pt x="2043" y="4759"/>
                    <a:pt x="2138" y="4759"/>
                  </a:cubicBezTo>
                  <a:cubicBezTo>
                    <a:pt x="2233" y="4759"/>
                    <a:pt x="2328" y="4720"/>
                    <a:pt x="2407" y="4640"/>
                  </a:cubicBezTo>
                  <a:cubicBezTo>
                    <a:pt x="2566" y="4514"/>
                    <a:pt x="2566" y="4260"/>
                    <a:pt x="2407" y="4102"/>
                  </a:cubicBezTo>
                  <a:lnTo>
                    <a:pt x="1330" y="3057"/>
                  </a:lnTo>
                  <a:cubicBezTo>
                    <a:pt x="824" y="2519"/>
                    <a:pt x="824" y="1695"/>
                    <a:pt x="1330" y="1157"/>
                  </a:cubicBezTo>
                  <a:cubicBezTo>
                    <a:pt x="1600" y="903"/>
                    <a:pt x="1940" y="777"/>
                    <a:pt x="2280" y="777"/>
                  </a:cubicBezTo>
                  <a:cubicBezTo>
                    <a:pt x="2621" y="777"/>
                    <a:pt x="2961" y="903"/>
                    <a:pt x="3231" y="1157"/>
                  </a:cubicBezTo>
                  <a:lnTo>
                    <a:pt x="5226" y="3184"/>
                  </a:lnTo>
                  <a:cubicBezTo>
                    <a:pt x="5479" y="3437"/>
                    <a:pt x="5637" y="3754"/>
                    <a:pt x="5637" y="4102"/>
                  </a:cubicBezTo>
                  <a:cubicBezTo>
                    <a:pt x="5637" y="4450"/>
                    <a:pt x="5479" y="4799"/>
                    <a:pt x="5226" y="5052"/>
                  </a:cubicBezTo>
                  <a:cubicBezTo>
                    <a:pt x="5036" y="5242"/>
                    <a:pt x="4782" y="5369"/>
                    <a:pt x="4497" y="5432"/>
                  </a:cubicBezTo>
                  <a:cubicBezTo>
                    <a:pt x="4307" y="5464"/>
                    <a:pt x="4149" y="5654"/>
                    <a:pt x="4181" y="5875"/>
                  </a:cubicBezTo>
                  <a:cubicBezTo>
                    <a:pt x="4212" y="6065"/>
                    <a:pt x="4371" y="6192"/>
                    <a:pt x="4561" y="6192"/>
                  </a:cubicBezTo>
                  <a:lnTo>
                    <a:pt x="4624" y="6192"/>
                  </a:lnTo>
                  <a:cubicBezTo>
                    <a:pt x="5067" y="6129"/>
                    <a:pt x="5479" y="5907"/>
                    <a:pt x="5764" y="5590"/>
                  </a:cubicBezTo>
                  <a:cubicBezTo>
                    <a:pt x="6176" y="5210"/>
                    <a:pt x="6397" y="4672"/>
                    <a:pt x="6397" y="4102"/>
                  </a:cubicBezTo>
                  <a:cubicBezTo>
                    <a:pt x="6397" y="3564"/>
                    <a:pt x="6176" y="3025"/>
                    <a:pt x="5764" y="2645"/>
                  </a:cubicBezTo>
                  <a:lnTo>
                    <a:pt x="3769" y="618"/>
                  </a:lnTo>
                  <a:cubicBezTo>
                    <a:pt x="3357" y="207"/>
                    <a:pt x="2819" y="1"/>
                    <a:pt x="2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8"/>
            <p:cNvSpPr/>
            <p:nvPr/>
          </p:nvSpPr>
          <p:spPr>
            <a:xfrm>
              <a:off x="1844525" y="1972125"/>
              <a:ext cx="714950" cy="652025"/>
            </a:xfrm>
            <a:custGeom>
              <a:avLst/>
              <a:gdLst/>
              <a:ahLst/>
              <a:cxnLst/>
              <a:rect l="l" t="t" r="r" b="b"/>
              <a:pathLst>
                <a:path w="28598" h="26081" extrusionOk="0">
                  <a:moveTo>
                    <a:pt x="14299" y="1"/>
                  </a:moveTo>
                  <a:cubicBezTo>
                    <a:pt x="10958" y="1"/>
                    <a:pt x="7617" y="1275"/>
                    <a:pt x="5068" y="3825"/>
                  </a:cubicBezTo>
                  <a:cubicBezTo>
                    <a:pt x="1" y="8923"/>
                    <a:pt x="1" y="17157"/>
                    <a:pt x="5068" y="22256"/>
                  </a:cubicBezTo>
                  <a:cubicBezTo>
                    <a:pt x="7617" y="24805"/>
                    <a:pt x="10958" y="26080"/>
                    <a:pt x="14299" y="26080"/>
                  </a:cubicBezTo>
                  <a:cubicBezTo>
                    <a:pt x="17640" y="26080"/>
                    <a:pt x="20981" y="24805"/>
                    <a:pt x="23531" y="22256"/>
                  </a:cubicBezTo>
                  <a:cubicBezTo>
                    <a:pt x="28598" y="17157"/>
                    <a:pt x="28598" y="8923"/>
                    <a:pt x="23531" y="3825"/>
                  </a:cubicBezTo>
                  <a:cubicBezTo>
                    <a:pt x="20981" y="1275"/>
                    <a:pt x="17640" y="1"/>
                    <a:pt x="142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8"/>
            <p:cNvSpPr/>
            <p:nvPr/>
          </p:nvSpPr>
          <p:spPr>
            <a:xfrm>
              <a:off x="2142225" y="2098600"/>
              <a:ext cx="120350" cy="101375"/>
            </a:xfrm>
            <a:custGeom>
              <a:avLst/>
              <a:gdLst/>
              <a:ahLst/>
              <a:cxnLst/>
              <a:rect l="l" t="t" r="r" b="b"/>
              <a:pathLst>
                <a:path w="4814" h="4055" extrusionOk="0">
                  <a:moveTo>
                    <a:pt x="2407" y="1"/>
                  </a:moveTo>
                  <a:cubicBezTo>
                    <a:pt x="1077" y="1"/>
                    <a:pt x="0" y="1078"/>
                    <a:pt x="0" y="2408"/>
                  </a:cubicBezTo>
                  <a:lnTo>
                    <a:pt x="0" y="3674"/>
                  </a:lnTo>
                  <a:cubicBezTo>
                    <a:pt x="0" y="3864"/>
                    <a:pt x="158" y="4054"/>
                    <a:pt x="380" y="4054"/>
                  </a:cubicBezTo>
                  <a:cubicBezTo>
                    <a:pt x="570" y="4054"/>
                    <a:pt x="760" y="3864"/>
                    <a:pt x="760" y="3674"/>
                  </a:cubicBezTo>
                  <a:lnTo>
                    <a:pt x="760" y="2408"/>
                  </a:lnTo>
                  <a:cubicBezTo>
                    <a:pt x="760" y="1489"/>
                    <a:pt x="1489" y="761"/>
                    <a:pt x="2407" y="761"/>
                  </a:cubicBezTo>
                  <a:cubicBezTo>
                    <a:pt x="3294" y="761"/>
                    <a:pt x="4054" y="1489"/>
                    <a:pt x="4054" y="2408"/>
                  </a:cubicBezTo>
                  <a:lnTo>
                    <a:pt x="4054" y="3674"/>
                  </a:lnTo>
                  <a:cubicBezTo>
                    <a:pt x="4054" y="3864"/>
                    <a:pt x="4212" y="4054"/>
                    <a:pt x="4434" y="4054"/>
                  </a:cubicBezTo>
                  <a:cubicBezTo>
                    <a:pt x="4624" y="4054"/>
                    <a:pt x="4814" y="3864"/>
                    <a:pt x="4814" y="3674"/>
                  </a:cubicBezTo>
                  <a:lnTo>
                    <a:pt x="4814" y="2408"/>
                  </a:lnTo>
                  <a:cubicBezTo>
                    <a:pt x="4814" y="1078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8"/>
            <p:cNvSpPr/>
            <p:nvPr/>
          </p:nvSpPr>
          <p:spPr>
            <a:xfrm>
              <a:off x="2093925" y="2184125"/>
              <a:ext cx="216150" cy="164700"/>
            </a:xfrm>
            <a:custGeom>
              <a:avLst/>
              <a:gdLst/>
              <a:ahLst/>
              <a:cxnLst/>
              <a:rect l="l" t="t" r="r" b="b"/>
              <a:pathLst>
                <a:path w="8646" h="6588" extrusionOk="0">
                  <a:moveTo>
                    <a:pt x="7886" y="760"/>
                  </a:moveTo>
                  <a:lnTo>
                    <a:pt x="7886" y="5827"/>
                  </a:lnTo>
                  <a:lnTo>
                    <a:pt x="760" y="5827"/>
                  </a:lnTo>
                  <a:lnTo>
                    <a:pt x="760" y="760"/>
                  </a:lnTo>
                  <a:close/>
                  <a:moveTo>
                    <a:pt x="760" y="0"/>
                  </a:moveTo>
                  <a:cubicBezTo>
                    <a:pt x="349" y="0"/>
                    <a:pt x="0" y="348"/>
                    <a:pt x="0" y="760"/>
                  </a:cubicBezTo>
                  <a:lnTo>
                    <a:pt x="0" y="5827"/>
                  </a:lnTo>
                  <a:cubicBezTo>
                    <a:pt x="0" y="6239"/>
                    <a:pt x="349" y="6587"/>
                    <a:pt x="760" y="6587"/>
                  </a:cubicBezTo>
                  <a:lnTo>
                    <a:pt x="7886" y="6587"/>
                  </a:lnTo>
                  <a:cubicBezTo>
                    <a:pt x="8298" y="6587"/>
                    <a:pt x="8646" y="6239"/>
                    <a:pt x="8646" y="5827"/>
                  </a:cubicBezTo>
                  <a:lnTo>
                    <a:pt x="8646" y="760"/>
                  </a:lnTo>
                  <a:cubicBezTo>
                    <a:pt x="8646" y="348"/>
                    <a:pt x="8298" y="0"/>
                    <a:pt x="78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8"/>
            <p:cNvSpPr/>
            <p:nvPr/>
          </p:nvSpPr>
          <p:spPr>
            <a:xfrm>
              <a:off x="2173875" y="2241125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62"/>
                    <a:pt x="1331" y="1520"/>
                    <a:pt x="1141" y="1520"/>
                  </a:cubicBezTo>
                  <a:cubicBezTo>
                    <a:pt x="919" y="1520"/>
                    <a:pt x="761" y="1362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74"/>
                    <a:pt x="508" y="2280"/>
                    <a:pt x="1141" y="2280"/>
                  </a:cubicBezTo>
                  <a:cubicBezTo>
                    <a:pt x="1743" y="2280"/>
                    <a:pt x="2281" y="1774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8"/>
            <p:cNvSpPr/>
            <p:nvPr/>
          </p:nvSpPr>
          <p:spPr>
            <a:xfrm>
              <a:off x="19957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19" y="1520"/>
                    <a:pt x="760" y="1330"/>
                    <a:pt x="760" y="1140"/>
                  </a:cubicBezTo>
                  <a:cubicBezTo>
                    <a:pt x="760" y="919"/>
                    <a:pt x="919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8"/>
            <p:cNvSpPr/>
            <p:nvPr/>
          </p:nvSpPr>
          <p:spPr>
            <a:xfrm>
              <a:off x="20844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50" y="1520"/>
                    <a:pt x="760" y="1330"/>
                    <a:pt x="760" y="1140"/>
                  </a:cubicBezTo>
                  <a:cubicBezTo>
                    <a:pt x="760" y="919"/>
                    <a:pt x="950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0" y="1742"/>
                    <a:pt x="2280" y="1140"/>
                  </a:cubicBezTo>
                  <a:cubicBezTo>
                    <a:pt x="2280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8"/>
            <p:cNvSpPr/>
            <p:nvPr/>
          </p:nvSpPr>
          <p:spPr>
            <a:xfrm>
              <a:off x="2173875" y="239630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30"/>
                    <a:pt x="1331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43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8"/>
            <p:cNvSpPr/>
            <p:nvPr/>
          </p:nvSpPr>
          <p:spPr>
            <a:xfrm>
              <a:off x="22625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8"/>
            <p:cNvSpPr/>
            <p:nvPr/>
          </p:nvSpPr>
          <p:spPr>
            <a:xfrm>
              <a:off x="23512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51" y="1520"/>
                    <a:pt x="761" y="1330"/>
                    <a:pt x="761" y="1140"/>
                  </a:cubicBezTo>
                  <a:cubicBezTo>
                    <a:pt x="761" y="919"/>
                    <a:pt x="951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7" y="0"/>
                    <a:pt x="1" y="507"/>
                    <a:pt x="1" y="1140"/>
                  </a:cubicBezTo>
                  <a:cubicBezTo>
                    <a:pt x="1" y="1742"/>
                    <a:pt x="507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8"/>
            <p:cNvSpPr/>
            <p:nvPr/>
          </p:nvSpPr>
          <p:spPr>
            <a:xfrm>
              <a:off x="1844525" y="3853275"/>
              <a:ext cx="714950" cy="652000"/>
            </a:xfrm>
            <a:custGeom>
              <a:avLst/>
              <a:gdLst/>
              <a:ahLst/>
              <a:cxnLst/>
              <a:rect l="l" t="t" r="r" b="b"/>
              <a:pathLst>
                <a:path w="28598" h="26080" extrusionOk="0">
                  <a:moveTo>
                    <a:pt x="14299" y="0"/>
                  </a:moveTo>
                  <a:cubicBezTo>
                    <a:pt x="10958" y="0"/>
                    <a:pt x="7617" y="1275"/>
                    <a:pt x="5068" y="3824"/>
                  </a:cubicBezTo>
                  <a:cubicBezTo>
                    <a:pt x="1" y="8923"/>
                    <a:pt x="1" y="17188"/>
                    <a:pt x="5068" y="22255"/>
                  </a:cubicBezTo>
                  <a:cubicBezTo>
                    <a:pt x="7617" y="24805"/>
                    <a:pt x="10958" y="26079"/>
                    <a:pt x="14299" y="26079"/>
                  </a:cubicBezTo>
                  <a:cubicBezTo>
                    <a:pt x="17640" y="26079"/>
                    <a:pt x="20981" y="24805"/>
                    <a:pt x="23531" y="22255"/>
                  </a:cubicBezTo>
                  <a:cubicBezTo>
                    <a:pt x="28598" y="17188"/>
                    <a:pt x="28598" y="8923"/>
                    <a:pt x="23531" y="3824"/>
                  </a:cubicBezTo>
                  <a:cubicBezTo>
                    <a:pt x="20981" y="1275"/>
                    <a:pt x="17640" y="0"/>
                    <a:pt x="1429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8"/>
            <p:cNvSpPr/>
            <p:nvPr/>
          </p:nvSpPr>
          <p:spPr>
            <a:xfrm>
              <a:off x="2081250" y="4037525"/>
              <a:ext cx="241500" cy="299300"/>
            </a:xfrm>
            <a:custGeom>
              <a:avLst/>
              <a:gdLst/>
              <a:ahLst/>
              <a:cxnLst/>
              <a:rect l="l" t="t" r="r" b="b"/>
              <a:pathLst>
                <a:path w="9660" h="11972" extrusionOk="0">
                  <a:moveTo>
                    <a:pt x="4814" y="1"/>
                  </a:moveTo>
                  <a:cubicBezTo>
                    <a:pt x="4820" y="1"/>
                    <a:pt x="4825" y="1"/>
                    <a:pt x="4830" y="1"/>
                  </a:cubicBezTo>
                  <a:lnTo>
                    <a:pt x="4830" y="1"/>
                  </a:lnTo>
                  <a:cubicBezTo>
                    <a:pt x="4835" y="1"/>
                    <a:pt x="4841" y="1"/>
                    <a:pt x="4846" y="1"/>
                  </a:cubicBezTo>
                  <a:close/>
                  <a:moveTo>
                    <a:pt x="4846" y="761"/>
                  </a:moveTo>
                  <a:cubicBezTo>
                    <a:pt x="6239" y="2376"/>
                    <a:pt x="7823" y="2598"/>
                    <a:pt x="8520" y="2598"/>
                  </a:cubicBezTo>
                  <a:cubicBezTo>
                    <a:pt x="8773" y="2598"/>
                    <a:pt x="8900" y="2566"/>
                    <a:pt x="8900" y="2566"/>
                  </a:cubicBezTo>
                  <a:lnTo>
                    <a:pt x="8900" y="5955"/>
                  </a:lnTo>
                  <a:cubicBezTo>
                    <a:pt x="8900" y="7792"/>
                    <a:pt x="7918" y="9470"/>
                    <a:pt x="6303" y="10357"/>
                  </a:cubicBezTo>
                  <a:lnTo>
                    <a:pt x="4846" y="11212"/>
                  </a:lnTo>
                  <a:lnTo>
                    <a:pt x="3358" y="10357"/>
                  </a:lnTo>
                  <a:cubicBezTo>
                    <a:pt x="1774" y="9470"/>
                    <a:pt x="761" y="7792"/>
                    <a:pt x="761" y="5955"/>
                  </a:cubicBezTo>
                  <a:lnTo>
                    <a:pt x="761" y="2566"/>
                  </a:lnTo>
                  <a:cubicBezTo>
                    <a:pt x="761" y="2566"/>
                    <a:pt x="919" y="2598"/>
                    <a:pt x="1204" y="2598"/>
                  </a:cubicBezTo>
                  <a:cubicBezTo>
                    <a:pt x="1901" y="2598"/>
                    <a:pt x="3421" y="2376"/>
                    <a:pt x="4846" y="761"/>
                  </a:cubicBezTo>
                  <a:close/>
                  <a:moveTo>
                    <a:pt x="4830" y="1"/>
                  </a:moveTo>
                  <a:cubicBezTo>
                    <a:pt x="4614" y="6"/>
                    <a:pt x="4400" y="100"/>
                    <a:pt x="4276" y="254"/>
                  </a:cubicBezTo>
                  <a:cubicBezTo>
                    <a:pt x="3041" y="1648"/>
                    <a:pt x="1837" y="1838"/>
                    <a:pt x="1204" y="1838"/>
                  </a:cubicBezTo>
                  <a:lnTo>
                    <a:pt x="919" y="1838"/>
                  </a:lnTo>
                  <a:cubicBezTo>
                    <a:pt x="856" y="1806"/>
                    <a:pt x="824" y="1806"/>
                    <a:pt x="761" y="1806"/>
                  </a:cubicBezTo>
                  <a:cubicBezTo>
                    <a:pt x="602" y="1806"/>
                    <a:pt x="412" y="1869"/>
                    <a:pt x="286" y="1996"/>
                  </a:cubicBezTo>
                  <a:cubicBezTo>
                    <a:pt x="96" y="2123"/>
                    <a:pt x="1" y="2344"/>
                    <a:pt x="1" y="2566"/>
                  </a:cubicBezTo>
                  <a:lnTo>
                    <a:pt x="1" y="5955"/>
                  </a:lnTo>
                  <a:cubicBezTo>
                    <a:pt x="1" y="8045"/>
                    <a:pt x="1141" y="10008"/>
                    <a:pt x="2977" y="11053"/>
                  </a:cubicBezTo>
                  <a:lnTo>
                    <a:pt x="4466" y="11877"/>
                  </a:lnTo>
                  <a:cubicBezTo>
                    <a:pt x="4593" y="11940"/>
                    <a:pt x="4719" y="11972"/>
                    <a:pt x="4846" y="11972"/>
                  </a:cubicBezTo>
                  <a:cubicBezTo>
                    <a:pt x="4973" y="11972"/>
                    <a:pt x="5099" y="11940"/>
                    <a:pt x="5194" y="11877"/>
                  </a:cubicBezTo>
                  <a:lnTo>
                    <a:pt x="6683" y="11053"/>
                  </a:lnTo>
                  <a:cubicBezTo>
                    <a:pt x="8520" y="10008"/>
                    <a:pt x="9660" y="8045"/>
                    <a:pt x="9660" y="5955"/>
                  </a:cubicBezTo>
                  <a:lnTo>
                    <a:pt x="9660" y="2566"/>
                  </a:lnTo>
                  <a:cubicBezTo>
                    <a:pt x="9660" y="2344"/>
                    <a:pt x="9565" y="2123"/>
                    <a:pt x="9375" y="1996"/>
                  </a:cubicBezTo>
                  <a:cubicBezTo>
                    <a:pt x="9248" y="1869"/>
                    <a:pt x="9090" y="1806"/>
                    <a:pt x="8900" y="1806"/>
                  </a:cubicBezTo>
                  <a:lnTo>
                    <a:pt x="8773" y="1806"/>
                  </a:lnTo>
                  <a:cubicBezTo>
                    <a:pt x="8773" y="1806"/>
                    <a:pt x="8678" y="1838"/>
                    <a:pt x="8520" y="1838"/>
                  </a:cubicBezTo>
                  <a:cubicBezTo>
                    <a:pt x="7981" y="1838"/>
                    <a:pt x="6619" y="1679"/>
                    <a:pt x="5416" y="254"/>
                  </a:cubicBezTo>
                  <a:cubicBezTo>
                    <a:pt x="5261" y="100"/>
                    <a:pt x="5046" y="6"/>
                    <a:pt x="4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8"/>
            <p:cNvSpPr/>
            <p:nvPr/>
          </p:nvSpPr>
          <p:spPr>
            <a:xfrm>
              <a:off x="2192875" y="4042275"/>
              <a:ext cx="19025" cy="288225"/>
            </a:xfrm>
            <a:custGeom>
              <a:avLst/>
              <a:gdLst/>
              <a:ahLst/>
              <a:cxnLst/>
              <a:rect l="l" t="t" r="r" b="b"/>
              <a:pathLst>
                <a:path w="761" h="11529" extrusionOk="0">
                  <a:moveTo>
                    <a:pt x="381" y="1"/>
                  </a:moveTo>
                  <a:cubicBezTo>
                    <a:pt x="159" y="1"/>
                    <a:pt x="1" y="159"/>
                    <a:pt x="1" y="381"/>
                  </a:cubicBezTo>
                  <a:lnTo>
                    <a:pt x="1" y="11148"/>
                  </a:lnTo>
                  <a:cubicBezTo>
                    <a:pt x="1" y="11370"/>
                    <a:pt x="159" y="11528"/>
                    <a:pt x="381" y="11528"/>
                  </a:cubicBezTo>
                  <a:cubicBezTo>
                    <a:pt x="571" y="11528"/>
                    <a:pt x="761" y="11370"/>
                    <a:pt x="761" y="11148"/>
                  </a:cubicBezTo>
                  <a:lnTo>
                    <a:pt x="761" y="381"/>
                  </a:lnTo>
                  <a:cubicBezTo>
                    <a:pt x="761" y="159"/>
                    <a:pt x="571" y="1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8"/>
            <p:cNvSpPr/>
            <p:nvPr/>
          </p:nvSpPr>
          <p:spPr>
            <a:xfrm>
              <a:off x="1844525" y="2912700"/>
              <a:ext cx="714950" cy="652000"/>
            </a:xfrm>
            <a:custGeom>
              <a:avLst/>
              <a:gdLst/>
              <a:ahLst/>
              <a:cxnLst/>
              <a:rect l="l" t="t" r="r" b="b"/>
              <a:pathLst>
                <a:path w="28598" h="26080" extrusionOk="0">
                  <a:moveTo>
                    <a:pt x="14299" y="0"/>
                  </a:moveTo>
                  <a:cubicBezTo>
                    <a:pt x="10958" y="0"/>
                    <a:pt x="7617" y="1275"/>
                    <a:pt x="5068" y="3824"/>
                  </a:cubicBezTo>
                  <a:cubicBezTo>
                    <a:pt x="1" y="8923"/>
                    <a:pt x="1" y="17157"/>
                    <a:pt x="5068" y="22256"/>
                  </a:cubicBezTo>
                  <a:cubicBezTo>
                    <a:pt x="7617" y="24805"/>
                    <a:pt x="10958" y="26080"/>
                    <a:pt x="14299" y="26080"/>
                  </a:cubicBezTo>
                  <a:cubicBezTo>
                    <a:pt x="17640" y="26080"/>
                    <a:pt x="20981" y="24805"/>
                    <a:pt x="23531" y="22256"/>
                  </a:cubicBezTo>
                  <a:cubicBezTo>
                    <a:pt x="28598" y="17157"/>
                    <a:pt x="28598" y="8923"/>
                    <a:pt x="23531" y="3824"/>
                  </a:cubicBezTo>
                  <a:cubicBezTo>
                    <a:pt x="20981" y="1275"/>
                    <a:pt x="17640" y="0"/>
                    <a:pt x="1429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8"/>
            <p:cNvSpPr/>
            <p:nvPr/>
          </p:nvSpPr>
          <p:spPr>
            <a:xfrm>
              <a:off x="2255425" y="3324400"/>
              <a:ext cx="77625" cy="76625"/>
            </a:xfrm>
            <a:custGeom>
              <a:avLst/>
              <a:gdLst/>
              <a:ahLst/>
              <a:cxnLst/>
              <a:rect l="l" t="t" r="r" b="b"/>
              <a:pathLst>
                <a:path w="3105" h="3065" extrusionOk="0">
                  <a:moveTo>
                    <a:pt x="397" y="0"/>
                  </a:moveTo>
                  <a:cubicBezTo>
                    <a:pt x="302" y="0"/>
                    <a:pt x="207" y="40"/>
                    <a:pt x="127" y="119"/>
                  </a:cubicBezTo>
                  <a:cubicBezTo>
                    <a:pt x="1" y="277"/>
                    <a:pt x="1" y="499"/>
                    <a:pt x="127" y="657"/>
                  </a:cubicBezTo>
                  <a:lnTo>
                    <a:pt x="2408" y="2938"/>
                  </a:lnTo>
                  <a:cubicBezTo>
                    <a:pt x="2503" y="3033"/>
                    <a:pt x="2598" y="3064"/>
                    <a:pt x="2693" y="3064"/>
                  </a:cubicBezTo>
                  <a:cubicBezTo>
                    <a:pt x="2788" y="3064"/>
                    <a:pt x="2883" y="3001"/>
                    <a:pt x="2946" y="2938"/>
                  </a:cubicBezTo>
                  <a:cubicBezTo>
                    <a:pt x="3104" y="2779"/>
                    <a:pt x="3104" y="2557"/>
                    <a:pt x="2946" y="2399"/>
                  </a:cubicBezTo>
                  <a:lnTo>
                    <a:pt x="666" y="119"/>
                  </a:lnTo>
                  <a:cubicBezTo>
                    <a:pt x="587" y="40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8"/>
            <p:cNvSpPr/>
            <p:nvPr/>
          </p:nvSpPr>
          <p:spPr>
            <a:xfrm>
              <a:off x="2070950" y="3324400"/>
              <a:ext cx="78425" cy="76625"/>
            </a:xfrm>
            <a:custGeom>
              <a:avLst/>
              <a:gdLst/>
              <a:ahLst/>
              <a:cxnLst/>
              <a:rect l="l" t="t" r="r" b="b"/>
              <a:pathLst>
                <a:path w="3137" h="3065" extrusionOk="0">
                  <a:moveTo>
                    <a:pt x="2709" y="0"/>
                  </a:moveTo>
                  <a:cubicBezTo>
                    <a:pt x="2614" y="0"/>
                    <a:pt x="2519" y="40"/>
                    <a:pt x="2439" y="119"/>
                  </a:cubicBezTo>
                  <a:lnTo>
                    <a:pt x="159" y="2399"/>
                  </a:lnTo>
                  <a:cubicBezTo>
                    <a:pt x="1" y="2557"/>
                    <a:pt x="1" y="2779"/>
                    <a:pt x="159" y="2938"/>
                  </a:cubicBezTo>
                  <a:cubicBezTo>
                    <a:pt x="223" y="3033"/>
                    <a:pt x="318" y="3064"/>
                    <a:pt x="413" y="3064"/>
                  </a:cubicBezTo>
                  <a:cubicBezTo>
                    <a:pt x="508" y="3064"/>
                    <a:pt x="603" y="3001"/>
                    <a:pt x="698" y="2938"/>
                  </a:cubicBezTo>
                  <a:lnTo>
                    <a:pt x="2978" y="657"/>
                  </a:lnTo>
                  <a:cubicBezTo>
                    <a:pt x="3136" y="499"/>
                    <a:pt x="3136" y="277"/>
                    <a:pt x="2978" y="119"/>
                  </a:cubicBezTo>
                  <a:cubicBezTo>
                    <a:pt x="2899" y="40"/>
                    <a:pt x="2804" y="0"/>
                    <a:pt x="27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8"/>
            <p:cNvSpPr/>
            <p:nvPr/>
          </p:nvSpPr>
          <p:spPr>
            <a:xfrm>
              <a:off x="2064625" y="3229600"/>
              <a:ext cx="275550" cy="114425"/>
            </a:xfrm>
            <a:custGeom>
              <a:avLst/>
              <a:gdLst/>
              <a:ahLst/>
              <a:cxnLst/>
              <a:rect l="l" t="t" r="r" b="b"/>
              <a:pathLst>
                <a:path w="11022" h="4577" extrusionOk="0">
                  <a:moveTo>
                    <a:pt x="414" y="1"/>
                  </a:moveTo>
                  <a:cubicBezTo>
                    <a:pt x="307" y="1"/>
                    <a:pt x="201" y="50"/>
                    <a:pt x="127" y="142"/>
                  </a:cubicBezTo>
                  <a:cubicBezTo>
                    <a:pt x="1" y="301"/>
                    <a:pt x="32" y="554"/>
                    <a:pt x="191" y="681"/>
                  </a:cubicBezTo>
                  <a:lnTo>
                    <a:pt x="5258" y="4481"/>
                  </a:lnTo>
                  <a:cubicBezTo>
                    <a:pt x="5321" y="4544"/>
                    <a:pt x="5384" y="4576"/>
                    <a:pt x="5479" y="4576"/>
                  </a:cubicBezTo>
                  <a:cubicBezTo>
                    <a:pt x="5543" y="4576"/>
                    <a:pt x="5638" y="4544"/>
                    <a:pt x="5701" y="4481"/>
                  </a:cubicBezTo>
                  <a:lnTo>
                    <a:pt x="10800" y="681"/>
                  </a:lnTo>
                  <a:cubicBezTo>
                    <a:pt x="10990" y="554"/>
                    <a:pt x="11021" y="301"/>
                    <a:pt x="10895" y="142"/>
                  </a:cubicBezTo>
                  <a:cubicBezTo>
                    <a:pt x="10821" y="50"/>
                    <a:pt x="10704" y="1"/>
                    <a:pt x="10588" y="1"/>
                  </a:cubicBezTo>
                  <a:cubicBezTo>
                    <a:pt x="10505" y="1"/>
                    <a:pt x="10422" y="26"/>
                    <a:pt x="10356" y="79"/>
                  </a:cubicBezTo>
                  <a:lnTo>
                    <a:pt x="5479" y="3721"/>
                  </a:lnTo>
                  <a:lnTo>
                    <a:pt x="634" y="79"/>
                  </a:lnTo>
                  <a:cubicBezTo>
                    <a:pt x="568" y="26"/>
                    <a:pt x="491" y="1"/>
                    <a:pt x="4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8"/>
            <p:cNvSpPr/>
            <p:nvPr/>
          </p:nvSpPr>
          <p:spPr>
            <a:xfrm>
              <a:off x="2092325" y="3046300"/>
              <a:ext cx="219350" cy="220125"/>
            </a:xfrm>
            <a:custGeom>
              <a:avLst/>
              <a:gdLst/>
              <a:ahLst/>
              <a:cxnLst/>
              <a:rect l="l" t="t" r="r" b="b"/>
              <a:pathLst>
                <a:path w="8774" h="8805" extrusionOk="0">
                  <a:moveTo>
                    <a:pt x="413" y="1"/>
                  </a:moveTo>
                  <a:cubicBezTo>
                    <a:pt x="191" y="1"/>
                    <a:pt x="1" y="159"/>
                    <a:pt x="1" y="381"/>
                  </a:cubicBezTo>
                  <a:lnTo>
                    <a:pt x="1" y="8424"/>
                  </a:lnTo>
                  <a:cubicBezTo>
                    <a:pt x="1" y="8646"/>
                    <a:pt x="191" y="8804"/>
                    <a:pt x="413" y="8804"/>
                  </a:cubicBezTo>
                  <a:cubicBezTo>
                    <a:pt x="634" y="8804"/>
                    <a:pt x="793" y="8646"/>
                    <a:pt x="793" y="8424"/>
                  </a:cubicBezTo>
                  <a:lnTo>
                    <a:pt x="793" y="761"/>
                  </a:lnTo>
                  <a:lnTo>
                    <a:pt x="7982" y="761"/>
                  </a:lnTo>
                  <a:lnTo>
                    <a:pt x="7982" y="8393"/>
                  </a:lnTo>
                  <a:cubicBezTo>
                    <a:pt x="7982" y="8614"/>
                    <a:pt x="8172" y="8804"/>
                    <a:pt x="8393" y="8804"/>
                  </a:cubicBezTo>
                  <a:cubicBezTo>
                    <a:pt x="8583" y="8804"/>
                    <a:pt x="8773" y="8614"/>
                    <a:pt x="8773" y="8393"/>
                  </a:cubicBezTo>
                  <a:lnTo>
                    <a:pt x="8773" y="381"/>
                  </a:lnTo>
                  <a:cubicBezTo>
                    <a:pt x="8773" y="159"/>
                    <a:pt x="8583" y="1"/>
                    <a:pt x="83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8"/>
            <p:cNvSpPr/>
            <p:nvPr/>
          </p:nvSpPr>
          <p:spPr>
            <a:xfrm>
              <a:off x="2062250" y="3165850"/>
              <a:ext cx="279500" cy="244675"/>
            </a:xfrm>
            <a:custGeom>
              <a:avLst/>
              <a:gdLst/>
              <a:ahLst/>
              <a:cxnLst/>
              <a:rect l="l" t="t" r="r" b="b"/>
              <a:pathLst>
                <a:path w="11180" h="9787" extrusionOk="0">
                  <a:moveTo>
                    <a:pt x="2027" y="1"/>
                  </a:moveTo>
                  <a:lnTo>
                    <a:pt x="286" y="1299"/>
                  </a:lnTo>
                  <a:cubicBezTo>
                    <a:pt x="254" y="1331"/>
                    <a:pt x="222" y="1362"/>
                    <a:pt x="191" y="1426"/>
                  </a:cubicBezTo>
                  <a:cubicBezTo>
                    <a:pt x="64" y="1552"/>
                    <a:pt x="1" y="1711"/>
                    <a:pt x="1" y="1901"/>
                  </a:cubicBezTo>
                  <a:lnTo>
                    <a:pt x="1" y="8995"/>
                  </a:lnTo>
                  <a:cubicBezTo>
                    <a:pt x="1" y="9438"/>
                    <a:pt x="349" y="9786"/>
                    <a:pt x="761" y="9786"/>
                  </a:cubicBezTo>
                  <a:lnTo>
                    <a:pt x="10420" y="9786"/>
                  </a:lnTo>
                  <a:cubicBezTo>
                    <a:pt x="10831" y="9786"/>
                    <a:pt x="11180" y="9438"/>
                    <a:pt x="11180" y="8995"/>
                  </a:cubicBezTo>
                  <a:lnTo>
                    <a:pt x="11180" y="1901"/>
                  </a:lnTo>
                  <a:cubicBezTo>
                    <a:pt x="11180" y="1711"/>
                    <a:pt x="11116" y="1552"/>
                    <a:pt x="11021" y="1426"/>
                  </a:cubicBezTo>
                  <a:cubicBezTo>
                    <a:pt x="10990" y="1362"/>
                    <a:pt x="10958" y="1331"/>
                    <a:pt x="10895" y="1299"/>
                  </a:cubicBezTo>
                  <a:lnTo>
                    <a:pt x="9185" y="1"/>
                  </a:lnTo>
                  <a:lnTo>
                    <a:pt x="9185" y="951"/>
                  </a:lnTo>
                  <a:lnTo>
                    <a:pt x="9406" y="1141"/>
                  </a:lnTo>
                  <a:lnTo>
                    <a:pt x="10420" y="1901"/>
                  </a:lnTo>
                  <a:lnTo>
                    <a:pt x="10420" y="8995"/>
                  </a:lnTo>
                  <a:lnTo>
                    <a:pt x="761" y="8995"/>
                  </a:lnTo>
                  <a:lnTo>
                    <a:pt x="761" y="1901"/>
                  </a:lnTo>
                  <a:lnTo>
                    <a:pt x="1774" y="1141"/>
                  </a:lnTo>
                  <a:lnTo>
                    <a:pt x="2027" y="951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8"/>
            <p:cNvSpPr/>
            <p:nvPr/>
          </p:nvSpPr>
          <p:spPr>
            <a:xfrm>
              <a:off x="2134300" y="30890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59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59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8"/>
            <p:cNvSpPr/>
            <p:nvPr/>
          </p:nvSpPr>
          <p:spPr>
            <a:xfrm>
              <a:off x="2134300" y="313180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8"/>
            <p:cNvSpPr/>
            <p:nvPr/>
          </p:nvSpPr>
          <p:spPr>
            <a:xfrm>
              <a:off x="2134300" y="31745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3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3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8"/>
            <p:cNvSpPr/>
            <p:nvPr/>
          </p:nvSpPr>
          <p:spPr>
            <a:xfrm>
              <a:off x="2134300" y="3217325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0"/>
                  </a:moveTo>
                  <a:cubicBezTo>
                    <a:pt x="190" y="0"/>
                    <a:pt x="0" y="190"/>
                    <a:pt x="0" y="380"/>
                  </a:cubicBezTo>
                  <a:cubicBezTo>
                    <a:pt x="0" y="602"/>
                    <a:pt x="190" y="760"/>
                    <a:pt x="380" y="760"/>
                  </a:cubicBezTo>
                  <a:lnTo>
                    <a:pt x="5257" y="760"/>
                  </a:lnTo>
                  <a:cubicBezTo>
                    <a:pt x="5448" y="760"/>
                    <a:pt x="5638" y="602"/>
                    <a:pt x="5638" y="380"/>
                  </a:cubicBezTo>
                  <a:cubicBezTo>
                    <a:pt x="5638" y="190"/>
                    <a:pt x="5448" y="0"/>
                    <a:pt x="5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7" name="Google Shape;2417;p28"/>
          <p:cNvSpPr txBox="1"/>
          <p:nvPr/>
        </p:nvSpPr>
        <p:spPr>
          <a:xfrm>
            <a:off x="2591100" y="411475"/>
            <a:ext cx="3961800" cy="9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33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18" name="Google Shape;2418;p28"/>
          <p:cNvSpPr txBox="1"/>
          <p:nvPr/>
        </p:nvSpPr>
        <p:spPr>
          <a:xfrm>
            <a:off x="467376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19" name="Google Shape;2419;p28"/>
          <p:cNvSpPr txBox="1"/>
          <p:nvPr/>
        </p:nvSpPr>
        <p:spPr>
          <a:xfrm>
            <a:off x="467376" y="1807824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0" name="Google Shape;2420;p28"/>
          <p:cNvSpPr txBox="1"/>
          <p:nvPr/>
        </p:nvSpPr>
        <p:spPr>
          <a:xfrm>
            <a:off x="467375" y="2611921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1" name="Google Shape;2421;p28"/>
          <p:cNvSpPr txBox="1"/>
          <p:nvPr/>
        </p:nvSpPr>
        <p:spPr>
          <a:xfrm>
            <a:off x="467375" y="287261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2" name="Google Shape;2422;p28"/>
          <p:cNvSpPr txBox="1"/>
          <p:nvPr/>
        </p:nvSpPr>
        <p:spPr>
          <a:xfrm>
            <a:off x="467375" y="3676701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3" name="Google Shape;2423;p28"/>
          <p:cNvSpPr txBox="1"/>
          <p:nvPr/>
        </p:nvSpPr>
        <p:spPr>
          <a:xfrm>
            <a:off x="467375" y="3937400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4" name="Google Shape;2424;p28"/>
          <p:cNvSpPr txBox="1"/>
          <p:nvPr/>
        </p:nvSpPr>
        <p:spPr>
          <a:xfrm>
            <a:off x="6911424" y="1522775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5" name="Google Shape;2425;p28"/>
          <p:cNvSpPr txBox="1"/>
          <p:nvPr/>
        </p:nvSpPr>
        <p:spPr>
          <a:xfrm>
            <a:off x="6911424" y="1807823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6" name="Google Shape;2426;p28"/>
          <p:cNvSpPr txBox="1"/>
          <p:nvPr/>
        </p:nvSpPr>
        <p:spPr>
          <a:xfrm>
            <a:off x="6911424" y="261190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7" name="Google Shape;2427;p28"/>
          <p:cNvSpPr txBox="1"/>
          <p:nvPr/>
        </p:nvSpPr>
        <p:spPr>
          <a:xfrm>
            <a:off x="6911424" y="2872600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28" name="Google Shape;2428;p28"/>
          <p:cNvSpPr txBox="1"/>
          <p:nvPr/>
        </p:nvSpPr>
        <p:spPr>
          <a:xfrm>
            <a:off x="6911424" y="367670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429" name="Google Shape;2429;p28"/>
          <p:cNvSpPr txBox="1"/>
          <p:nvPr/>
        </p:nvSpPr>
        <p:spPr>
          <a:xfrm>
            <a:off x="6911424" y="3937402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9" name="Google Shape;2589;p30"/>
          <p:cNvGrpSpPr/>
          <p:nvPr/>
        </p:nvGrpSpPr>
        <p:grpSpPr>
          <a:xfrm>
            <a:off x="663334" y="1287654"/>
            <a:ext cx="7817348" cy="3215937"/>
            <a:chOff x="602300" y="1815975"/>
            <a:chExt cx="6397175" cy="2631700"/>
          </a:xfrm>
        </p:grpSpPr>
        <p:sp>
          <p:nvSpPr>
            <p:cNvPr id="2590" name="Google Shape;2590;p30"/>
            <p:cNvSpPr/>
            <p:nvPr/>
          </p:nvSpPr>
          <p:spPr>
            <a:xfrm>
              <a:off x="713150" y="3083500"/>
              <a:ext cx="6218250" cy="55450"/>
            </a:xfrm>
            <a:custGeom>
              <a:avLst/>
              <a:gdLst/>
              <a:ahLst/>
              <a:cxnLst/>
              <a:rect l="l" t="t" r="r" b="b"/>
              <a:pathLst>
                <a:path w="248730" h="2218" extrusionOk="0">
                  <a:moveTo>
                    <a:pt x="0" y="1"/>
                  </a:moveTo>
                  <a:lnTo>
                    <a:pt x="0" y="2218"/>
                  </a:lnTo>
                  <a:lnTo>
                    <a:pt x="248729" y="2218"/>
                  </a:lnTo>
                  <a:lnTo>
                    <a:pt x="24872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0"/>
            <p:cNvSpPr/>
            <p:nvPr/>
          </p:nvSpPr>
          <p:spPr>
            <a:xfrm>
              <a:off x="602300" y="3047100"/>
              <a:ext cx="129075" cy="129850"/>
            </a:xfrm>
            <a:custGeom>
              <a:avLst/>
              <a:gdLst/>
              <a:ahLst/>
              <a:cxnLst/>
              <a:rect l="l" t="t" r="r" b="b"/>
              <a:pathLst>
                <a:path w="5163" h="5194" extrusionOk="0">
                  <a:moveTo>
                    <a:pt x="2566" y="0"/>
                  </a:moveTo>
                  <a:cubicBezTo>
                    <a:pt x="1141" y="0"/>
                    <a:pt x="1" y="1172"/>
                    <a:pt x="1" y="2597"/>
                  </a:cubicBezTo>
                  <a:cubicBezTo>
                    <a:pt x="1" y="4022"/>
                    <a:pt x="1141" y="5194"/>
                    <a:pt x="2566" y="5194"/>
                  </a:cubicBezTo>
                  <a:cubicBezTo>
                    <a:pt x="4023" y="5194"/>
                    <a:pt x="5163" y="4022"/>
                    <a:pt x="5163" y="2597"/>
                  </a:cubicBezTo>
                  <a:cubicBezTo>
                    <a:pt x="5163" y="1172"/>
                    <a:pt x="4023" y="0"/>
                    <a:pt x="25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0"/>
            <p:cNvSpPr/>
            <p:nvPr/>
          </p:nvSpPr>
          <p:spPr>
            <a:xfrm>
              <a:off x="6870400" y="3047100"/>
              <a:ext cx="129075" cy="129850"/>
            </a:xfrm>
            <a:custGeom>
              <a:avLst/>
              <a:gdLst/>
              <a:ahLst/>
              <a:cxnLst/>
              <a:rect l="l" t="t" r="r" b="b"/>
              <a:pathLst>
                <a:path w="5163" h="5194" extrusionOk="0">
                  <a:moveTo>
                    <a:pt x="2598" y="0"/>
                  </a:moveTo>
                  <a:cubicBezTo>
                    <a:pt x="1141" y="0"/>
                    <a:pt x="1" y="1172"/>
                    <a:pt x="1" y="2597"/>
                  </a:cubicBezTo>
                  <a:cubicBezTo>
                    <a:pt x="1" y="4022"/>
                    <a:pt x="1141" y="5194"/>
                    <a:pt x="2598" y="5194"/>
                  </a:cubicBezTo>
                  <a:cubicBezTo>
                    <a:pt x="4023" y="5194"/>
                    <a:pt x="5163" y="4022"/>
                    <a:pt x="5163" y="2597"/>
                  </a:cubicBezTo>
                  <a:cubicBezTo>
                    <a:pt x="5163" y="1172"/>
                    <a:pt x="4023" y="0"/>
                    <a:pt x="259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0"/>
            <p:cNvSpPr/>
            <p:nvPr/>
          </p:nvSpPr>
          <p:spPr>
            <a:xfrm>
              <a:off x="1340200" y="3029675"/>
              <a:ext cx="163900" cy="163900"/>
            </a:xfrm>
            <a:custGeom>
              <a:avLst/>
              <a:gdLst/>
              <a:ahLst/>
              <a:cxnLst/>
              <a:rect l="l" t="t" r="r" b="b"/>
              <a:pathLst>
                <a:path w="6556" h="6556" extrusionOk="0">
                  <a:moveTo>
                    <a:pt x="3294" y="0"/>
                  </a:moveTo>
                  <a:cubicBezTo>
                    <a:pt x="1489" y="0"/>
                    <a:pt x="0" y="1489"/>
                    <a:pt x="0" y="3294"/>
                  </a:cubicBezTo>
                  <a:cubicBezTo>
                    <a:pt x="0" y="5099"/>
                    <a:pt x="1489" y="6556"/>
                    <a:pt x="3294" y="6556"/>
                  </a:cubicBezTo>
                  <a:cubicBezTo>
                    <a:pt x="5099" y="6556"/>
                    <a:pt x="6556" y="5099"/>
                    <a:pt x="6556" y="3294"/>
                  </a:cubicBezTo>
                  <a:cubicBezTo>
                    <a:pt x="6556" y="1489"/>
                    <a:pt x="5099" y="0"/>
                    <a:pt x="3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0"/>
            <p:cNvSpPr/>
            <p:nvPr/>
          </p:nvSpPr>
          <p:spPr>
            <a:xfrm>
              <a:off x="1348900" y="3046700"/>
              <a:ext cx="146500" cy="130325"/>
            </a:xfrm>
            <a:custGeom>
              <a:avLst/>
              <a:gdLst/>
              <a:ahLst/>
              <a:cxnLst/>
              <a:rect l="l" t="t" r="r" b="b"/>
              <a:pathLst>
                <a:path w="5860" h="5213" extrusionOk="0">
                  <a:moveTo>
                    <a:pt x="2957" y="1"/>
                  </a:moveTo>
                  <a:cubicBezTo>
                    <a:pt x="2680" y="1"/>
                    <a:pt x="2399" y="47"/>
                    <a:pt x="2123" y="143"/>
                  </a:cubicBezTo>
                  <a:cubicBezTo>
                    <a:pt x="761" y="586"/>
                    <a:pt x="1" y="2043"/>
                    <a:pt x="476" y="3436"/>
                  </a:cubicBezTo>
                  <a:cubicBezTo>
                    <a:pt x="831" y="4528"/>
                    <a:pt x="1859" y="5213"/>
                    <a:pt x="2954" y="5213"/>
                  </a:cubicBezTo>
                  <a:cubicBezTo>
                    <a:pt x="3224" y="5213"/>
                    <a:pt x="3499" y="5171"/>
                    <a:pt x="3769" y="5083"/>
                  </a:cubicBezTo>
                  <a:cubicBezTo>
                    <a:pt x="5131" y="4640"/>
                    <a:pt x="5859" y="3151"/>
                    <a:pt x="5416" y="1790"/>
                  </a:cubicBezTo>
                  <a:cubicBezTo>
                    <a:pt x="5063" y="704"/>
                    <a:pt x="4045" y="1"/>
                    <a:pt x="295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0"/>
            <p:cNvSpPr/>
            <p:nvPr/>
          </p:nvSpPr>
          <p:spPr>
            <a:xfrm>
              <a:off x="1352875" y="3070050"/>
              <a:ext cx="133025" cy="106950"/>
            </a:xfrm>
            <a:custGeom>
              <a:avLst/>
              <a:gdLst/>
              <a:ahLst/>
              <a:cxnLst/>
              <a:rect l="l" t="t" r="r" b="b"/>
              <a:pathLst>
                <a:path w="5321" h="4278" extrusionOk="0">
                  <a:moveTo>
                    <a:pt x="760" y="1"/>
                  </a:moveTo>
                  <a:cubicBezTo>
                    <a:pt x="190" y="729"/>
                    <a:pt x="0" y="1711"/>
                    <a:pt x="380" y="2629"/>
                  </a:cubicBezTo>
                  <a:cubicBezTo>
                    <a:pt x="789" y="3663"/>
                    <a:pt x="1745" y="4277"/>
                    <a:pt x="2778" y="4277"/>
                  </a:cubicBezTo>
                  <a:cubicBezTo>
                    <a:pt x="3106" y="4277"/>
                    <a:pt x="3441" y="4215"/>
                    <a:pt x="3769" y="4086"/>
                  </a:cubicBezTo>
                  <a:cubicBezTo>
                    <a:pt x="4560" y="3769"/>
                    <a:pt x="5130" y="3104"/>
                    <a:pt x="5320" y="2312"/>
                  </a:cubicBezTo>
                  <a:lnTo>
                    <a:pt x="5320" y="2312"/>
                  </a:lnTo>
                  <a:cubicBezTo>
                    <a:pt x="5035" y="2629"/>
                    <a:pt x="4687" y="2914"/>
                    <a:pt x="4275" y="3072"/>
                  </a:cubicBezTo>
                  <a:cubicBezTo>
                    <a:pt x="3954" y="3203"/>
                    <a:pt x="3622" y="3264"/>
                    <a:pt x="3295" y="3264"/>
                  </a:cubicBezTo>
                  <a:cubicBezTo>
                    <a:pt x="2268" y="3264"/>
                    <a:pt x="1295" y="2656"/>
                    <a:pt x="887" y="1647"/>
                  </a:cubicBezTo>
                  <a:cubicBezTo>
                    <a:pt x="665" y="1109"/>
                    <a:pt x="633" y="539"/>
                    <a:pt x="76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0"/>
            <p:cNvSpPr/>
            <p:nvPr/>
          </p:nvSpPr>
          <p:spPr>
            <a:xfrm>
              <a:off x="906325" y="1815975"/>
              <a:ext cx="1030075" cy="1183650"/>
            </a:xfrm>
            <a:custGeom>
              <a:avLst/>
              <a:gdLst/>
              <a:ahLst/>
              <a:cxnLst/>
              <a:rect l="l" t="t" r="r" b="b"/>
              <a:pathLst>
                <a:path w="41203" h="47346" extrusionOk="0">
                  <a:moveTo>
                    <a:pt x="20617" y="0"/>
                  </a:moveTo>
                  <a:cubicBezTo>
                    <a:pt x="9216" y="0"/>
                    <a:pt x="1" y="9216"/>
                    <a:pt x="1" y="20585"/>
                  </a:cubicBezTo>
                  <a:cubicBezTo>
                    <a:pt x="1" y="30687"/>
                    <a:pt x="7253" y="39079"/>
                    <a:pt x="16849" y="40853"/>
                  </a:cubicBezTo>
                  <a:lnTo>
                    <a:pt x="20617" y="47345"/>
                  </a:lnTo>
                  <a:lnTo>
                    <a:pt x="24354" y="40853"/>
                  </a:lnTo>
                  <a:cubicBezTo>
                    <a:pt x="33950" y="39079"/>
                    <a:pt x="41202" y="30687"/>
                    <a:pt x="41202" y="20585"/>
                  </a:cubicBezTo>
                  <a:cubicBezTo>
                    <a:pt x="41202" y="9216"/>
                    <a:pt x="31986" y="0"/>
                    <a:pt x="206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0"/>
            <p:cNvSpPr/>
            <p:nvPr/>
          </p:nvSpPr>
          <p:spPr>
            <a:xfrm>
              <a:off x="1010850" y="1920475"/>
              <a:ext cx="821025" cy="821050"/>
            </a:xfrm>
            <a:custGeom>
              <a:avLst/>
              <a:gdLst/>
              <a:ahLst/>
              <a:cxnLst/>
              <a:rect l="l" t="t" r="r" b="b"/>
              <a:pathLst>
                <a:path w="32841" h="32842" extrusionOk="0">
                  <a:moveTo>
                    <a:pt x="16436" y="0"/>
                  </a:moveTo>
                  <a:cubicBezTo>
                    <a:pt x="7347" y="0"/>
                    <a:pt x="0" y="7348"/>
                    <a:pt x="0" y="16405"/>
                  </a:cubicBezTo>
                  <a:cubicBezTo>
                    <a:pt x="0" y="25462"/>
                    <a:pt x="7347" y="32841"/>
                    <a:pt x="16436" y="32841"/>
                  </a:cubicBezTo>
                  <a:cubicBezTo>
                    <a:pt x="25494" y="32841"/>
                    <a:pt x="32841" y="25462"/>
                    <a:pt x="32841" y="16405"/>
                  </a:cubicBezTo>
                  <a:cubicBezTo>
                    <a:pt x="32841" y="7348"/>
                    <a:pt x="25494" y="0"/>
                    <a:pt x="164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0"/>
            <p:cNvSpPr/>
            <p:nvPr/>
          </p:nvSpPr>
          <p:spPr>
            <a:xfrm>
              <a:off x="3959225" y="1815975"/>
              <a:ext cx="1030075" cy="1183650"/>
            </a:xfrm>
            <a:custGeom>
              <a:avLst/>
              <a:gdLst/>
              <a:ahLst/>
              <a:cxnLst/>
              <a:rect l="l" t="t" r="r" b="b"/>
              <a:pathLst>
                <a:path w="41203" h="47346" extrusionOk="0">
                  <a:moveTo>
                    <a:pt x="20617" y="0"/>
                  </a:moveTo>
                  <a:cubicBezTo>
                    <a:pt x="9216" y="0"/>
                    <a:pt x="1" y="9216"/>
                    <a:pt x="1" y="20585"/>
                  </a:cubicBezTo>
                  <a:cubicBezTo>
                    <a:pt x="1" y="30687"/>
                    <a:pt x="7253" y="39079"/>
                    <a:pt x="16849" y="40853"/>
                  </a:cubicBezTo>
                  <a:lnTo>
                    <a:pt x="20617" y="47345"/>
                  </a:lnTo>
                  <a:lnTo>
                    <a:pt x="24354" y="40853"/>
                  </a:lnTo>
                  <a:cubicBezTo>
                    <a:pt x="33950" y="39079"/>
                    <a:pt x="41202" y="30687"/>
                    <a:pt x="41202" y="20585"/>
                  </a:cubicBezTo>
                  <a:cubicBezTo>
                    <a:pt x="41202" y="9216"/>
                    <a:pt x="31986" y="0"/>
                    <a:pt x="206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0"/>
            <p:cNvSpPr/>
            <p:nvPr/>
          </p:nvSpPr>
          <p:spPr>
            <a:xfrm>
              <a:off x="4063725" y="1920475"/>
              <a:ext cx="821050" cy="821050"/>
            </a:xfrm>
            <a:custGeom>
              <a:avLst/>
              <a:gdLst/>
              <a:ahLst/>
              <a:cxnLst/>
              <a:rect l="l" t="t" r="r" b="b"/>
              <a:pathLst>
                <a:path w="32842" h="32842" extrusionOk="0">
                  <a:moveTo>
                    <a:pt x="16437" y="0"/>
                  </a:moveTo>
                  <a:cubicBezTo>
                    <a:pt x="7348" y="0"/>
                    <a:pt x="1" y="7348"/>
                    <a:pt x="1" y="16405"/>
                  </a:cubicBezTo>
                  <a:cubicBezTo>
                    <a:pt x="1" y="25462"/>
                    <a:pt x="7348" y="32841"/>
                    <a:pt x="16437" y="32841"/>
                  </a:cubicBezTo>
                  <a:cubicBezTo>
                    <a:pt x="25495" y="32841"/>
                    <a:pt x="32842" y="25462"/>
                    <a:pt x="32842" y="16405"/>
                  </a:cubicBezTo>
                  <a:cubicBezTo>
                    <a:pt x="32842" y="7348"/>
                    <a:pt x="25495" y="0"/>
                    <a:pt x="164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0"/>
            <p:cNvSpPr/>
            <p:nvPr/>
          </p:nvSpPr>
          <p:spPr>
            <a:xfrm>
              <a:off x="5486475" y="3263225"/>
              <a:ext cx="1030050" cy="1184450"/>
            </a:xfrm>
            <a:custGeom>
              <a:avLst/>
              <a:gdLst/>
              <a:ahLst/>
              <a:cxnLst/>
              <a:rect l="l" t="t" r="r" b="b"/>
              <a:pathLst>
                <a:path w="41202" h="47378" extrusionOk="0">
                  <a:moveTo>
                    <a:pt x="20585" y="1"/>
                  </a:moveTo>
                  <a:lnTo>
                    <a:pt x="16848" y="6493"/>
                  </a:lnTo>
                  <a:cubicBezTo>
                    <a:pt x="7252" y="8266"/>
                    <a:pt x="0" y="16659"/>
                    <a:pt x="0" y="26761"/>
                  </a:cubicBezTo>
                  <a:cubicBezTo>
                    <a:pt x="0" y="38130"/>
                    <a:pt x="9216" y="47377"/>
                    <a:pt x="20585" y="47377"/>
                  </a:cubicBezTo>
                  <a:cubicBezTo>
                    <a:pt x="31954" y="47377"/>
                    <a:pt x="41202" y="38130"/>
                    <a:pt x="41202" y="26761"/>
                  </a:cubicBezTo>
                  <a:cubicBezTo>
                    <a:pt x="41202" y="16659"/>
                    <a:pt x="33918" y="8266"/>
                    <a:pt x="24354" y="6493"/>
                  </a:cubicBezTo>
                  <a:lnTo>
                    <a:pt x="20585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0"/>
            <p:cNvSpPr/>
            <p:nvPr/>
          </p:nvSpPr>
          <p:spPr>
            <a:xfrm>
              <a:off x="5590975" y="3522125"/>
              <a:ext cx="820250" cy="820250"/>
            </a:xfrm>
            <a:custGeom>
              <a:avLst/>
              <a:gdLst/>
              <a:ahLst/>
              <a:cxnLst/>
              <a:rect l="l" t="t" r="r" b="b"/>
              <a:pathLst>
                <a:path w="32810" h="32810" extrusionOk="0">
                  <a:moveTo>
                    <a:pt x="16405" y="1"/>
                  </a:moveTo>
                  <a:cubicBezTo>
                    <a:pt x="7348" y="1"/>
                    <a:pt x="1" y="7348"/>
                    <a:pt x="1" y="16405"/>
                  </a:cubicBezTo>
                  <a:cubicBezTo>
                    <a:pt x="1" y="25462"/>
                    <a:pt x="7348" y="32810"/>
                    <a:pt x="16405" y="32810"/>
                  </a:cubicBezTo>
                  <a:cubicBezTo>
                    <a:pt x="25463" y="32810"/>
                    <a:pt x="32810" y="25462"/>
                    <a:pt x="32810" y="16405"/>
                  </a:cubicBezTo>
                  <a:cubicBezTo>
                    <a:pt x="32810" y="7348"/>
                    <a:pt x="25463" y="1"/>
                    <a:pt x="164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0"/>
            <p:cNvSpPr/>
            <p:nvPr/>
          </p:nvSpPr>
          <p:spPr>
            <a:xfrm>
              <a:off x="2433575" y="3263225"/>
              <a:ext cx="1030850" cy="1184450"/>
            </a:xfrm>
            <a:custGeom>
              <a:avLst/>
              <a:gdLst/>
              <a:ahLst/>
              <a:cxnLst/>
              <a:rect l="l" t="t" r="r" b="b"/>
              <a:pathLst>
                <a:path w="41234" h="47378" extrusionOk="0">
                  <a:moveTo>
                    <a:pt x="20617" y="1"/>
                  </a:moveTo>
                  <a:lnTo>
                    <a:pt x="16848" y="6493"/>
                  </a:lnTo>
                  <a:cubicBezTo>
                    <a:pt x="7284" y="8266"/>
                    <a:pt x="0" y="16659"/>
                    <a:pt x="0" y="26761"/>
                  </a:cubicBezTo>
                  <a:cubicBezTo>
                    <a:pt x="0" y="38130"/>
                    <a:pt x="9248" y="47377"/>
                    <a:pt x="20617" y="47377"/>
                  </a:cubicBezTo>
                  <a:cubicBezTo>
                    <a:pt x="31986" y="47377"/>
                    <a:pt x="41233" y="38130"/>
                    <a:pt x="41233" y="26761"/>
                  </a:cubicBezTo>
                  <a:cubicBezTo>
                    <a:pt x="41233" y="16659"/>
                    <a:pt x="33950" y="8266"/>
                    <a:pt x="24354" y="6493"/>
                  </a:cubicBezTo>
                  <a:lnTo>
                    <a:pt x="206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0"/>
            <p:cNvSpPr/>
            <p:nvPr/>
          </p:nvSpPr>
          <p:spPr>
            <a:xfrm>
              <a:off x="2538875" y="3522125"/>
              <a:ext cx="820250" cy="820250"/>
            </a:xfrm>
            <a:custGeom>
              <a:avLst/>
              <a:gdLst/>
              <a:ahLst/>
              <a:cxnLst/>
              <a:rect l="l" t="t" r="r" b="b"/>
              <a:pathLst>
                <a:path w="32810" h="32810" extrusionOk="0">
                  <a:moveTo>
                    <a:pt x="16405" y="1"/>
                  </a:moveTo>
                  <a:cubicBezTo>
                    <a:pt x="7348" y="1"/>
                    <a:pt x="0" y="7348"/>
                    <a:pt x="0" y="16405"/>
                  </a:cubicBezTo>
                  <a:cubicBezTo>
                    <a:pt x="0" y="25462"/>
                    <a:pt x="7348" y="32810"/>
                    <a:pt x="16405" y="32810"/>
                  </a:cubicBezTo>
                  <a:cubicBezTo>
                    <a:pt x="25462" y="32810"/>
                    <a:pt x="32809" y="25462"/>
                    <a:pt x="32809" y="16405"/>
                  </a:cubicBezTo>
                  <a:cubicBezTo>
                    <a:pt x="32809" y="7348"/>
                    <a:pt x="25462" y="1"/>
                    <a:pt x="164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0"/>
            <p:cNvSpPr/>
            <p:nvPr/>
          </p:nvSpPr>
          <p:spPr>
            <a:xfrm>
              <a:off x="1386125" y="3263225"/>
              <a:ext cx="57800" cy="58625"/>
            </a:xfrm>
            <a:custGeom>
              <a:avLst/>
              <a:gdLst/>
              <a:ahLst/>
              <a:cxnLst/>
              <a:rect l="l" t="t" r="r" b="b"/>
              <a:pathLst>
                <a:path w="2312" h="2345" extrusionOk="0">
                  <a:moveTo>
                    <a:pt x="1172" y="1"/>
                  </a:moveTo>
                  <a:cubicBezTo>
                    <a:pt x="507" y="1"/>
                    <a:pt x="0" y="539"/>
                    <a:pt x="0" y="1173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5" y="2344"/>
                    <a:pt x="2312" y="1806"/>
                    <a:pt x="2312" y="1173"/>
                  </a:cubicBezTo>
                  <a:cubicBezTo>
                    <a:pt x="2312" y="539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0"/>
            <p:cNvSpPr/>
            <p:nvPr/>
          </p:nvSpPr>
          <p:spPr>
            <a:xfrm>
              <a:off x="1386125" y="3393075"/>
              <a:ext cx="57800" cy="57825"/>
            </a:xfrm>
            <a:custGeom>
              <a:avLst/>
              <a:gdLst/>
              <a:ahLst/>
              <a:cxnLst/>
              <a:rect l="l" t="t" r="r" b="b"/>
              <a:pathLst>
                <a:path w="2312" h="2313" extrusionOk="0">
                  <a:moveTo>
                    <a:pt x="1172" y="1"/>
                  </a:moveTo>
                  <a:cubicBezTo>
                    <a:pt x="507" y="1"/>
                    <a:pt x="0" y="507"/>
                    <a:pt x="0" y="1172"/>
                  </a:cubicBezTo>
                  <a:cubicBezTo>
                    <a:pt x="0" y="1806"/>
                    <a:pt x="507" y="2312"/>
                    <a:pt x="1172" y="2312"/>
                  </a:cubicBezTo>
                  <a:cubicBezTo>
                    <a:pt x="1805" y="2312"/>
                    <a:pt x="2312" y="1806"/>
                    <a:pt x="2312" y="1172"/>
                  </a:cubicBezTo>
                  <a:cubicBezTo>
                    <a:pt x="2312" y="507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0"/>
            <p:cNvSpPr/>
            <p:nvPr/>
          </p:nvSpPr>
          <p:spPr>
            <a:xfrm>
              <a:off x="1386125" y="3522125"/>
              <a:ext cx="57800" cy="58625"/>
            </a:xfrm>
            <a:custGeom>
              <a:avLst/>
              <a:gdLst/>
              <a:ahLst/>
              <a:cxnLst/>
              <a:rect l="l" t="t" r="r" b="b"/>
              <a:pathLst>
                <a:path w="2312" h="2345" extrusionOk="0">
                  <a:moveTo>
                    <a:pt x="1172" y="1"/>
                  </a:moveTo>
                  <a:cubicBezTo>
                    <a:pt x="507" y="1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5" y="2344"/>
                    <a:pt x="2312" y="1806"/>
                    <a:pt x="2312" y="1172"/>
                  </a:cubicBezTo>
                  <a:cubicBezTo>
                    <a:pt x="2312" y="539"/>
                    <a:pt x="1805" y="1"/>
                    <a:pt x="117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0"/>
            <p:cNvSpPr/>
            <p:nvPr/>
          </p:nvSpPr>
          <p:spPr>
            <a:xfrm>
              <a:off x="1386125" y="3651975"/>
              <a:ext cx="57800" cy="57825"/>
            </a:xfrm>
            <a:custGeom>
              <a:avLst/>
              <a:gdLst/>
              <a:ahLst/>
              <a:cxnLst/>
              <a:rect l="l" t="t" r="r" b="b"/>
              <a:pathLst>
                <a:path w="2312" h="2313" extrusionOk="0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5"/>
                    <a:pt x="507" y="2312"/>
                    <a:pt x="1172" y="2312"/>
                  </a:cubicBezTo>
                  <a:cubicBezTo>
                    <a:pt x="1805" y="2312"/>
                    <a:pt x="2312" y="1805"/>
                    <a:pt x="2312" y="1172"/>
                  </a:cubicBezTo>
                  <a:cubicBezTo>
                    <a:pt x="2312" y="507"/>
                    <a:pt x="1805" y="0"/>
                    <a:pt x="117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0"/>
            <p:cNvSpPr/>
            <p:nvPr/>
          </p:nvSpPr>
          <p:spPr>
            <a:xfrm>
              <a:off x="1366325" y="2055850"/>
              <a:ext cx="101375" cy="100575"/>
            </a:xfrm>
            <a:custGeom>
              <a:avLst/>
              <a:gdLst/>
              <a:ahLst/>
              <a:cxnLst/>
              <a:rect l="l" t="t" r="r" b="b"/>
              <a:pathLst>
                <a:path w="4055" h="4023" extrusionOk="0">
                  <a:moveTo>
                    <a:pt x="0" y="1"/>
                  </a:moveTo>
                  <a:lnTo>
                    <a:pt x="0" y="4023"/>
                  </a:lnTo>
                  <a:lnTo>
                    <a:pt x="4054" y="4023"/>
                  </a:lnTo>
                  <a:lnTo>
                    <a:pt x="405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0"/>
            <p:cNvSpPr/>
            <p:nvPr/>
          </p:nvSpPr>
          <p:spPr>
            <a:xfrm>
              <a:off x="1157300" y="2091475"/>
              <a:ext cx="518625" cy="517825"/>
            </a:xfrm>
            <a:custGeom>
              <a:avLst/>
              <a:gdLst/>
              <a:ahLst/>
              <a:cxnLst/>
              <a:rect l="l" t="t" r="r" b="b"/>
              <a:pathLst>
                <a:path w="20745" h="20713" extrusionOk="0">
                  <a:moveTo>
                    <a:pt x="10388" y="1363"/>
                  </a:moveTo>
                  <a:cubicBezTo>
                    <a:pt x="15329" y="1363"/>
                    <a:pt x="19382" y="5385"/>
                    <a:pt x="19382" y="10357"/>
                  </a:cubicBezTo>
                  <a:cubicBezTo>
                    <a:pt x="19382" y="15329"/>
                    <a:pt x="15329" y="19351"/>
                    <a:pt x="10388" y="19351"/>
                  </a:cubicBezTo>
                  <a:cubicBezTo>
                    <a:pt x="5416" y="19351"/>
                    <a:pt x="1363" y="15329"/>
                    <a:pt x="1363" y="10357"/>
                  </a:cubicBezTo>
                  <a:cubicBezTo>
                    <a:pt x="1363" y="5385"/>
                    <a:pt x="5416" y="1363"/>
                    <a:pt x="10388" y="1363"/>
                  </a:cubicBezTo>
                  <a:close/>
                  <a:moveTo>
                    <a:pt x="10388" y="1"/>
                  </a:moveTo>
                  <a:cubicBezTo>
                    <a:pt x="4656" y="1"/>
                    <a:pt x="1" y="4625"/>
                    <a:pt x="1" y="10357"/>
                  </a:cubicBezTo>
                  <a:cubicBezTo>
                    <a:pt x="1" y="16089"/>
                    <a:pt x="4656" y="20712"/>
                    <a:pt x="10388" y="20712"/>
                  </a:cubicBezTo>
                  <a:cubicBezTo>
                    <a:pt x="16089" y="20712"/>
                    <a:pt x="20744" y="16089"/>
                    <a:pt x="20744" y="10357"/>
                  </a:cubicBezTo>
                  <a:cubicBezTo>
                    <a:pt x="20744" y="4625"/>
                    <a:pt x="16089" y="1"/>
                    <a:pt x="10388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0"/>
            <p:cNvSpPr/>
            <p:nvPr/>
          </p:nvSpPr>
          <p:spPr>
            <a:xfrm>
              <a:off x="1150175" y="2083575"/>
              <a:ext cx="532875" cy="532850"/>
            </a:xfrm>
            <a:custGeom>
              <a:avLst/>
              <a:gdLst/>
              <a:ahLst/>
              <a:cxnLst/>
              <a:rect l="l" t="t" r="r" b="b"/>
              <a:pathLst>
                <a:path w="21315" h="21314" extrusionOk="0">
                  <a:moveTo>
                    <a:pt x="12890" y="1235"/>
                  </a:moveTo>
                  <a:cubicBezTo>
                    <a:pt x="18084" y="2470"/>
                    <a:pt x="21314" y="7696"/>
                    <a:pt x="20079" y="12921"/>
                  </a:cubicBezTo>
                  <a:cubicBezTo>
                    <a:pt x="18844" y="18115"/>
                    <a:pt x="13618" y="21313"/>
                    <a:pt x="8425" y="20078"/>
                  </a:cubicBezTo>
                  <a:cubicBezTo>
                    <a:pt x="3199" y="18843"/>
                    <a:pt x="1" y="13618"/>
                    <a:pt x="1236" y="8424"/>
                  </a:cubicBezTo>
                  <a:cubicBezTo>
                    <a:pt x="2471" y="3230"/>
                    <a:pt x="7696" y="0"/>
                    <a:pt x="12890" y="1235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0"/>
            <p:cNvSpPr/>
            <p:nvPr/>
          </p:nvSpPr>
          <p:spPr>
            <a:xfrm>
              <a:off x="1191350" y="2124725"/>
              <a:ext cx="451300" cy="451325"/>
            </a:xfrm>
            <a:custGeom>
              <a:avLst/>
              <a:gdLst/>
              <a:ahLst/>
              <a:cxnLst/>
              <a:rect l="l" t="t" r="r" b="b"/>
              <a:pathLst>
                <a:path w="18052" h="18053" extrusionOk="0">
                  <a:moveTo>
                    <a:pt x="9026" y="1"/>
                  </a:moveTo>
                  <a:cubicBezTo>
                    <a:pt x="4023" y="1"/>
                    <a:pt x="1" y="4055"/>
                    <a:pt x="1" y="9027"/>
                  </a:cubicBezTo>
                  <a:cubicBezTo>
                    <a:pt x="1" y="13999"/>
                    <a:pt x="4023" y="18052"/>
                    <a:pt x="9026" y="18052"/>
                  </a:cubicBezTo>
                  <a:cubicBezTo>
                    <a:pt x="13998" y="18052"/>
                    <a:pt x="18052" y="13999"/>
                    <a:pt x="18052" y="9027"/>
                  </a:cubicBezTo>
                  <a:cubicBezTo>
                    <a:pt x="18052" y="4055"/>
                    <a:pt x="13998" y="1"/>
                    <a:pt x="90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0"/>
            <p:cNvSpPr/>
            <p:nvPr/>
          </p:nvSpPr>
          <p:spPr>
            <a:xfrm>
              <a:off x="1191350" y="2124725"/>
              <a:ext cx="451300" cy="451325"/>
            </a:xfrm>
            <a:custGeom>
              <a:avLst/>
              <a:gdLst/>
              <a:ahLst/>
              <a:cxnLst/>
              <a:rect l="l" t="t" r="r" b="b"/>
              <a:pathLst>
                <a:path w="18052" h="18053" extrusionOk="0">
                  <a:moveTo>
                    <a:pt x="9026" y="888"/>
                  </a:moveTo>
                  <a:cubicBezTo>
                    <a:pt x="13492" y="888"/>
                    <a:pt x="17165" y="4530"/>
                    <a:pt x="17165" y="9027"/>
                  </a:cubicBezTo>
                  <a:cubicBezTo>
                    <a:pt x="17165" y="13524"/>
                    <a:pt x="13492" y="17165"/>
                    <a:pt x="9026" y="17165"/>
                  </a:cubicBezTo>
                  <a:cubicBezTo>
                    <a:pt x="4529" y="17165"/>
                    <a:pt x="856" y="13524"/>
                    <a:pt x="856" y="9027"/>
                  </a:cubicBezTo>
                  <a:cubicBezTo>
                    <a:pt x="856" y="4530"/>
                    <a:pt x="4529" y="888"/>
                    <a:pt x="9026" y="888"/>
                  </a:cubicBezTo>
                  <a:close/>
                  <a:moveTo>
                    <a:pt x="9026" y="1"/>
                  </a:moveTo>
                  <a:cubicBezTo>
                    <a:pt x="4023" y="1"/>
                    <a:pt x="1" y="4055"/>
                    <a:pt x="1" y="9027"/>
                  </a:cubicBezTo>
                  <a:cubicBezTo>
                    <a:pt x="1" y="13999"/>
                    <a:pt x="4023" y="18052"/>
                    <a:pt x="9026" y="18052"/>
                  </a:cubicBezTo>
                  <a:cubicBezTo>
                    <a:pt x="13998" y="18052"/>
                    <a:pt x="18052" y="13999"/>
                    <a:pt x="18052" y="9027"/>
                  </a:cubicBezTo>
                  <a:cubicBezTo>
                    <a:pt x="18020" y="4055"/>
                    <a:pt x="13998" y="1"/>
                    <a:pt x="902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0"/>
            <p:cNvSpPr/>
            <p:nvPr/>
          </p:nvSpPr>
          <p:spPr>
            <a:xfrm>
              <a:off x="1413825" y="2153250"/>
              <a:ext cx="5575" cy="30100"/>
            </a:xfrm>
            <a:custGeom>
              <a:avLst/>
              <a:gdLst/>
              <a:ahLst/>
              <a:cxnLst/>
              <a:rect l="l" t="t" r="r" b="b"/>
              <a:pathLst>
                <a:path w="223" h="1204" extrusionOk="0">
                  <a:moveTo>
                    <a:pt x="127" y="0"/>
                  </a:moveTo>
                  <a:cubicBezTo>
                    <a:pt x="64" y="0"/>
                    <a:pt x="1" y="32"/>
                    <a:pt x="1" y="95"/>
                  </a:cubicBezTo>
                  <a:lnTo>
                    <a:pt x="1" y="1108"/>
                  </a:lnTo>
                  <a:cubicBezTo>
                    <a:pt x="1" y="1172"/>
                    <a:pt x="64" y="1203"/>
                    <a:pt x="127" y="1203"/>
                  </a:cubicBezTo>
                  <a:cubicBezTo>
                    <a:pt x="159" y="1203"/>
                    <a:pt x="222" y="1172"/>
                    <a:pt x="222" y="1108"/>
                  </a:cubicBezTo>
                  <a:lnTo>
                    <a:pt x="222" y="95"/>
                  </a:lnTo>
                  <a:cubicBezTo>
                    <a:pt x="222" y="32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0"/>
            <p:cNvSpPr/>
            <p:nvPr/>
          </p:nvSpPr>
          <p:spPr>
            <a:xfrm>
              <a:off x="1413825" y="2517425"/>
              <a:ext cx="5575" cy="30900"/>
            </a:xfrm>
            <a:custGeom>
              <a:avLst/>
              <a:gdLst/>
              <a:ahLst/>
              <a:cxnLst/>
              <a:rect l="l" t="t" r="r" b="b"/>
              <a:pathLst>
                <a:path w="223" h="1236" extrusionOk="0">
                  <a:moveTo>
                    <a:pt x="127" y="1"/>
                  </a:moveTo>
                  <a:cubicBezTo>
                    <a:pt x="64" y="1"/>
                    <a:pt x="1" y="32"/>
                    <a:pt x="1" y="96"/>
                  </a:cubicBezTo>
                  <a:lnTo>
                    <a:pt x="1" y="1109"/>
                  </a:lnTo>
                  <a:cubicBezTo>
                    <a:pt x="1" y="1172"/>
                    <a:pt x="64" y="1236"/>
                    <a:pt x="127" y="1236"/>
                  </a:cubicBezTo>
                  <a:cubicBezTo>
                    <a:pt x="159" y="1236"/>
                    <a:pt x="222" y="1172"/>
                    <a:pt x="222" y="1109"/>
                  </a:cubicBezTo>
                  <a:lnTo>
                    <a:pt x="222" y="96"/>
                  </a:lnTo>
                  <a:cubicBezTo>
                    <a:pt x="222" y="32"/>
                    <a:pt x="159" y="1"/>
                    <a:pt x="1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0"/>
            <p:cNvSpPr/>
            <p:nvPr/>
          </p:nvSpPr>
          <p:spPr>
            <a:xfrm>
              <a:off x="1583250" y="2348000"/>
              <a:ext cx="30900" cy="5575"/>
            </a:xfrm>
            <a:custGeom>
              <a:avLst/>
              <a:gdLst/>
              <a:ahLst/>
              <a:cxnLst/>
              <a:rect l="l" t="t" r="r" b="b"/>
              <a:pathLst>
                <a:path w="1236" h="223" extrusionOk="0">
                  <a:moveTo>
                    <a:pt x="127" y="1"/>
                  </a:moveTo>
                  <a:cubicBezTo>
                    <a:pt x="64" y="1"/>
                    <a:pt x="1" y="32"/>
                    <a:pt x="1" y="96"/>
                  </a:cubicBezTo>
                  <a:cubicBezTo>
                    <a:pt x="1" y="159"/>
                    <a:pt x="64" y="222"/>
                    <a:pt x="127" y="222"/>
                  </a:cubicBezTo>
                  <a:lnTo>
                    <a:pt x="1141" y="222"/>
                  </a:lnTo>
                  <a:cubicBezTo>
                    <a:pt x="1173" y="222"/>
                    <a:pt x="1236" y="159"/>
                    <a:pt x="1236" y="96"/>
                  </a:cubicBezTo>
                  <a:cubicBezTo>
                    <a:pt x="1236" y="32"/>
                    <a:pt x="1173" y="1"/>
                    <a:pt x="114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0"/>
            <p:cNvSpPr/>
            <p:nvPr/>
          </p:nvSpPr>
          <p:spPr>
            <a:xfrm>
              <a:off x="1219050" y="2348000"/>
              <a:ext cx="30925" cy="5575"/>
            </a:xfrm>
            <a:custGeom>
              <a:avLst/>
              <a:gdLst/>
              <a:ahLst/>
              <a:cxnLst/>
              <a:rect l="l" t="t" r="r" b="b"/>
              <a:pathLst>
                <a:path w="1237" h="223" extrusionOk="0">
                  <a:moveTo>
                    <a:pt x="128" y="1"/>
                  </a:moveTo>
                  <a:cubicBezTo>
                    <a:pt x="64" y="1"/>
                    <a:pt x="1" y="32"/>
                    <a:pt x="1" y="96"/>
                  </a:cubicBezTo>
                  <a:cubicBezTo>
                    <a:pt x="1" y="159"/>
                    <a:pt x="64" y="222"/>
                    <a:pt x="128" y="222"/>
                  </a:cubicBezTo>
                  <a:lnTo>
                    <a:pt x="1109" y="222"/>
                  </a:lnTo>
                  <a:cubicBezTo>
                    <a:pt x="1173" y="222"/>
                    <a:pt x="1236" y="159"/>
                    <a:pt x="1236" y="96"/>
                  </a:cubicBezTo>
                  <a:cubicBezTo>
                    <a:pt x="1236" y="32"/>
                    <a:pt x="1173" y="1"/>
                    <a:pt x="110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0"/>
            <p:cNvSpPr/>
            <p:nvPr/>
          </p:nvSpPr>
          <p:spPr>
            <a:xfrm>
              <a:off x="1534950" y="2212025"/>
              <a:ext cx="24575" cy="23175"/>
            </a:xfrm>
            <a:custGeom>
              <a:avLst/>
              <a:gdLst/>
              <a:ahLst/>
              <a:cxnLst/>
              <a:rect l="l" t="t" r="r" b="b"/>
              <a:pathLst>
                <a:path w="983" h="927" extrusionOk="0">
                  <a:moveTo>
                    <a:pt x="856" y="0"/>
                  </a:moveTo>
                  <a:cubicBezTo>
                    <a:pt x="832" y="0"/>
                    <a:pt x="808" y="8"/>
                    <a:pt x="793" y="24"/>
                  </a:cubicBezTo>
                  <a:lnTo>
                    <a:pt x="64" y="721"/>
                  </a:lnTo>
                  <a:cubicBezTo>
                    <a:pt x="33" y="784"/>
                    <a:pt x="1" y="848"/>
                    <a:pt x="64" y="879"/>
                  </a:cubicBezTo>
                  <a:cubicBezTo>
                    <a:pt x="80" y="911"/>
                    <a:pt x="104" y="927"/>
                    <a:pt x="132" y="927"/>
                  </a:cubicBezTo>
                  <a:cubicBezTo>
                    <a:pt x="159" y="927"/>
                    <a:pt x="191" y="911"/>
                    <a:pt x="223" y="879"/>
                  </a:cubicBezTo>
                  <a:lnTo>
                    <a:pt x="919" y="183"/>
                  </a:lnTo>
                  <a:cubicBezTo>
                    <a:pt x="983" y="151"/>
                    <a:pt x="983" y="88"/>
                    <a:pt x="919" y="24"/>
                  </a:cubicBezTo>
                  <a:cubicBezTo>
                    <a:pt x="904" y="8"/>
                    <a:pt x="880" y="0"/>
                    <a:pt x="85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0"/>
            <p:cNvSpPr/>
            <p:nvPr/>
          </p:nvSpPr>
          <p:spPr>
            <a:xfrm>
              <a:off x="1273700" y="2465850"/>
              <a:ext cx="24550" cy="22900"/>
            </a:xfrm>
            <a:custGeom>
              <a:avLst/>
              <a:gdLst/>
              <a:ahLst/>
              <a:cxnLst/>
              <a:rect l="l" t="t" r="r" b="b"/>
              <a:pathLst>
                <a:path w="982" h="916" extrusionOk="0">
                  <a:moveTo>
                    <a:pt x="838" y="0"/>
                  </a:moveTo>
                  <a:cubicBezTo>
                    <a:pt x="814" y="0"/>
                    <a:pt x="787" y="10"/>
                    <a:pt x="760" y="37"/>
                  </a:cubicBezTo>
                  <a:lnTo>
                    <a:pt x="63" y="734"/>
                  </a:lnTo>
                  <a:cubicBezTo>
                    <a:pt x="0" y="765"/>
                    <a:pt x="0" y="829"/>
                    <a:pt x="32" y="892"/>
                  </a:cubicBezTo>
                  <a:cubicBezTo>
                    <a:pt x="63" y="908"/>
                    <a:pt x="95" y="916"/>
                    <a:pt x="123" y="916"/>
                  </a:cubicBezTo>
                  <a:cubicBezTo>
                    <a:pt x="151" y="916"/>
                    <a:pt x="174" y="908"/>
                    <a:pt x="190" y="892"/>
                  </a:cubicBezTo>
                  <a:lnTo>
                    <a:pt x="919" y="195"/>
                  </a:lnTo>
                  <a:cubicBezTo>
                    <a:pt x="950" y="132"/>
                    <a:pt x="982" y="69"/>
                    <a:pt x="919" y="37"/>
                  </a:cubicBezTo>
                  <a:cubicBezTo>
                    <a:pt x="900" y="19"/>
                    <a:pt x="871" y="0"/>
                    <a:pt x="8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0"/>
            <p:cNvSpPr/>
            <p:nvPr/>
          </p:nvSpPr>
          <p:spPr>
            <a:xfrm>
              <a:off x="1531800" y="2469325"/>
              <a:ext cx="23775" cy="23400"/>
            </a:xfrm>
            <a:custGeom>
              <a:avLst/>
              <a:gdLst/>
              <a:ahLst/>
              <a:cxnLst/>
              <a:rect l="l" t="t" r="r" b="b"/>
              <a:pathLst>
                <a:path w="951" h="936" extrusionOk="0">
                  <a:moveTo>
                    <a:pt x="123" y="1"/>
                  </a:moveTo>
                  <a:cubicBezTo>
                    <a:pt x="95" y="1"/>
                    <a:pt x="64" y="9"/>
                    <a:pt x="32" y="25"/>
                  </a:cubicBezTo>
                  <a:cubicBezTo>
                    <a:pt x="0" y="88"/>
                    <a:pt x="0" y="151"/>
                    <a:pt x="32" y="183"/>
                  </a:cubicBezTo>
                  <a:lnTo>
                    <a:pt x="729" y="911"/>
                  </a:lnTo>
                  <a:cubicBezTo>
                    <a:pt x="760" y="927"/>
                    <a:pt x="792" y="935"/>
                    <a:pt x="820" y="935"/>
                  </a:cubicBezTo>
                  <a:cubicBezTo>
                    <a:pt x="847" y="935"/>
                    <a:pt x="871" y="927"/>
                    <a:pt x="887" y="911"/>
                  </a:cubicBezTo>
                  <a:cubicBezTo>
                    <a:pt x="919" y="880"/>
                    <a:pt x="950" y="816"/>
                    <a:pt x="887" y="753"/>
                  </a:cubicBezTo>
                  <a:lnTo>
                    <a:pt x="190" y="25"/>
                  </a:lnTo>
                  <a:cubicBezTo>
                    <a:pt x="174" y="9"/>
                    <a:pt x="151" y="1"/>
                    <a:pt x="12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0"/>
            <p:cNvSpPr/>
            <p:nvPr/>
          </p:nvSpPr>
          <p:spPr>
            <a:xfrm>
              <a:off x="1277650" y="2208075"/>
              <a:ext cx="23775" cy="23375"/>
            </a:xfrm>
            <a:custGeom>
              <a:avLst/>
              <a:gdLst/>
              <a:ahLst/>
              <a:cxnLst/>
              <a:rect l="l" t="t" r="r" b="b"/>
              <a:pathLst>
                <a:path w="951" h="935" extrusionOk="0">
                  <a:moveTo>
                    <a:pt x="131" y="0"/>
                  </a:moveTo>
                  <a:cubicBezTo>
                    <a:pt x="103" y="0"/>
                    <a:pt x="80" y="8"/>
                    <a:pt x="64" y="24"/>
                  </a:cubicBezTo>
                  <a:cubicBezTo>
                    <a:pt x="0" y="56"/>
                    <a:pt x="0" y="151"/>
                    <a:pt x="64" y="182"/>
                  </a:cubicBezTo>
                  <a:lnTo>
                    <a:pt x="761" y="911"/>
                  </a:lnTo>
                  <a:cubicBezTo>
                    <a:pt x="776" y="926"/>
                    <a:pt x="800" y="934"/>
                    <a:pt x="828" y="934"/>
                  </a:cubicBezTo>
                  <a:cubicBezTo>
                    <a:pt x="856" y="934"/>
                    <a:pt x="887" y="926"/>
                    <a:pt x="919" y="911"/>
                  </a:cubicBezTo>
                  <a:cubicBezTo>
                    <a:pt x="951" y="847"/>
                    <a:pt x="951" y="784"/>
                    <a:pt x="919" y="752"/>
                  </a:cubicBezTo>
                  <a:lnTo>
                    <a:pt x="222" y="24"/>
                  </a:lnTo>
                  <a:cubicBezTo>
                    <a:pt x="191" y="8"/>
                    <a:pt x="159" y="0"/>
                    <a:pt x="13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0"/>
            <p:cNvSpPr/>
            <p:nvPr/>
          </p:nvSpPr>
          <p:spPr>
            <a:xfrm>
              <a:off x="1569800" y="2272475"/>
              <a:ext cx="29325" cy="14900"/>
            </a:xfrm>
            <a:custGeom>
              <a:avLst/>
              <a:gdLst/>
              <a:ahLst/>
              <a:cxnLst/>
              <a:rect l="l" t="t" r="r" b="b"/>
              <a:pathLst>
                <a:path w="1173" h="596" extrusionOk="0">
                  <a:moveTo>
                    <a:pt x="1063" y="1"/>
                  </a:moveTo>
                  <a:cubicBezTo>
                    <a:pt x="1048" y="1"/>
                    <a:pt x="1031" y="5"/>
                    <a:pt x="1014" y="13"/>
                  </a:cubicBezTo>
                  <a:lnTo>
                    <a:pt x="95" y="393"/>
                  </a:lnTo>
                  <a:cubicBezTo>
                    <a:pt x="32" y="425"/>
                    <a:pt x="0" y="488"/>
                    <a:pt x="32" y="520"/>
                  </a:cubicBezTo>
                  <a:cubicBezTo>
                    <a:pt x="55" y="566"/>
                    <a:pt x="95" y="595"/>
                    <a:pt x="128" y="595"/>
                  </a:cubicBezTo>
                  <a:cubicBezTo>
                    <a:pt x="139" y="595"/>
                    <a:pt x="150" y="592"/>
                    <a:pt x="159" y="583"/>
                  </a:cubicBezTo>
                  <a:lnTo>
                    <a:pt x="1109" y="203"/>
                  </a:lnTo>
                  <a:cubicBezTo>
                    <a:pt x="1140" y="171"/>
                    <a:pt x="1172" y="108"/>
                    <a:pt x="1140" y="76"/>
                  </a:cubicBezTo>
                  <a:cubicBezTo>
                    <a:pt x="1140" y="30"/>
                    <a:pt x="1107" y="1"/>
                    <a:pt x="106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0"/>
            <p:cNvSpPr/>
            <p:nvPr/>
          </p:nvSpPr>
          <p:spPr>
            <a:xfrm>
              <a:off x="1234100" y="2413400"/>
              <a:ext cx="29325" cy="15375"/>
            </a:xfrm>
            <a:custGeom>
              <a:avLst/>
              <a:gdLst/>
              <a:ahLst/>
              <a:cxnLst/>
              <a:rect l="l" t="t" r="r" b="b"/>
              <a:pathLst>
                <a:path w="1173" h="615" extrusionOk="0">
                  <a:moveTo>
                    <a:pt x="1045" y="1"/>
                  </a:moveTo>
                  <a:cubicBezTo>
                    <a:pt x="1033" y="1"/>
                    <a:pt x="1023" y="5"/>
                    <a:pt x="1014" y="13"/>
                  </a:cubicBezTo>
                  <a:lnTo>
                    <a:pt x="64" y="393"/>
                  </a:lnTo>
                  <a:cubicBezTo>
                    <a:pt x="32" y="425"/>
                    <a:pt x="1" y="488"/>
                    <a:pt x="32" y="551"/>
                  </a:cubicBezTo>
                  <a:cubicBezTo>
                    <a:pt x="32" y="583"/>
                    <a:pt x="96" y="615"/>
                    <a:pt x="159" y="615"/>
                  </a:cubicBezTo>
                  <a:lnTo>
                    <a:pt x="1077" y="203"/>
                  </a:lnTo>
                  <a:cubicBezTo>
                    <a:pt x="1141" y="203"/>
                    <a:pt x="1172" y="108"/>
                    <a:pt x="1141" y="76"/>
                  </a:cubicBezTo>
                  <a:cubicBezTo>
                    <a:pt x="1118" y="30"/>
                    <a:pt x="1077" y="1"/>
                    <a:pt x="104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0"/>
            <p:cNvSpPr/>
            <p:nvPr/>
          </p:nvSpPr>
          <p:spPr>
            <a:xfrm>
              <a:off x="1479550" y="2503975"/>
              <a:ext cx="15850" cy="28825"/>
            </a:xfrm>
            <a:custGeom>
              <a:avLst/>
              <a:gdLst/>
              <a:ahLst/>
              <a:cxnLst/>
              <a:rect l="l" t="t" r="r" b="b"/>
              <a:pathLst>
                <a:path w="634" h="1153" extrusionOk="0">
                  <a:moveTo>
                    <a:pt x="63" y="0"/>
                  </a:moveTo>
                  <a:cubicBezTo>
                    <a:pt x="0" y="32"/>
                    <a:pt x="0" y="95"/>
                    <a:pt x="0" y="159"/>
                  </a:cubicBezTo>
                  <a:lnTo>
                    <a:pt x="412" y="1077"/>
                  </a:lnTo>
                  <a:cubicBezTo>
                    <a:pt x="412" y="1123"/>
                    <a:pt x="446" y="1153"/>
                    <a:pt x="489" y="1153"/>
                  </a:cubicBezTo>
                  <a:cubicBezTo>
                    <a:pt x="505" y="1153"/>
                    <a:pt x="522" y="1149"/>
                    <a:pt x="538" y="1140"/>
                  </a:cubicBezTo>
                  <a:cubicBezTo>
                    <a:pt x="602" y="1109"/>
                    <a:pt x="633" y="1045"/>
                    <a:pt x="602" y="1014"/>
                  </a:cubicBezTo>
                  <a:lnTo>
                    <a:pt x="222" y="64"/>
                  </a:lnTo>
                  <a:cubicBezTo>
                    <a:pt x="190" y="32"/>
                    <a:pt x="127" y="0"/>
                    <a:pt x="6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0"/>
            <p:cNvSpPr/>
            <p:nvPr/>
          </p:nvSpPr>
          <p:spPr>
            <a:xfrm>
              <a:off x="1337825" y="2167975"/>
              <a:ext cx="15850" cy="28825"/>
            </a:xfrm>
            <a:custGeom>
              <a:avLst/>
              <a:gdLst/>
              <a:ahLst/>
              <a:cxnLst/>
              <a:rect l="l" t="t" r="r" b="b"/>
              <a:pathLst>
                <a:path w="634" h="1153" extrusionOk="0">
                  <a:moveTo>
                    <a:pt x="145" y="0"/>
                  </a:moveTo>
                  <a:cubicBezTo>
                    <a:pt x="129" y="0"/>
                    <a:pt x="112" y="4"/>
                    <a:pt x="95" y="13"/>
                  </a:cubicBezTo>
                  <a:cubicBezTo>
                    <a:pt x="32" y="44"/>
                    <a:pt x="0" y="108"/>
                    <a:pt x="32" y="171"/>
                  </a:cubicBezTo>
                  <a:lnTo>
                    <a:pt x="412" y="1089"/>
                  </a:lnTo>
                  <a:cubicBezTo>
                    <a:pt x="444" y="1153"/>
                    <a:pt x="507" y="1153"/>
                    <a:pt x="570" y="1153"/>
                  </a:cubicBezTo>
                  <a:cubicBezTo>
                    <a:pt x="634" y="1121"/>
                    <a:pt x="634" y="1058"/>
                    <a:pt x="634" y="994"/>
                  </a:cubicBezTo>
                  <a:lnTo>
                    <a:pt x="222" y="76"/>
                  </a:lnTo>
                  <a:cubicBezTo>
                    <a:pt x="222" y="30"/>
                    <a:pt x="188" y="0"/>
                    <a:pt x="14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0"/>
            <p:cNvSpPr/>
            <p:nvPr/>
          </p:nvSpPr>
          <p:spPr>
            <a:xfrm>
              <a:off x="1569000" y="2415000"/>
              <a:ext cx="29325" cy="15675"/>
            </a:xfrm>
            <a:custGeom>
              <a:avLst/>
              <a:gdLst/>
              <a:ahLst/>
              <a:cxnLst/>
              <a:rect l="l" t="t" r="r" b="b"/>
              <a:pathLst>
                <a:path w="1173" h="627" extrusionOk="0">
                  <a:moveTo>
                    <a:pt x="140" y="0"/>
                  </a:moveTo>
                  <a:cubicBezTo>
                    <a:pt x="96" y="0"/>
                    <a:pt x="56" y="29"/>
                    <a:pt x="32" y="76"/>
                  </a:cubicBezTo>
                  <a:cubicBezTo>
                    <a:pt x="1" y="139"/>
                    <a:pt x="32" y="202"/>
                    <a:pt x="96" y="234"/>
                  </a:cubicBezTo>
                  <a:lnTo>
                    <a:pt x="1014" y="614"/>
                  </a:lnTo>
                  <a:cubicBezTo>
                    <a:pt x="1031" y="623"/>
                    <a:pt x="1048" y="627"/>
                    <a:pt x="1064" y="627"/>
                  </a:cubicBezTo>
                  <a:cubicBezTo>
                    <a:pt x="1107" y="627"/>
                    <a:pt x="1141" y="597"/>
                    <a:pt x="1141" y="551"/>
                  </a:cubicBezTo>
                  <a:cubicBezTo>
                    <a:pt x="1172" y="519"/>
                    <a:pt x="1141" y="456"/>
                    <a:pt x="1109" y="424"/>
                  </a:cubicBezTo>
                  <a:lnTo>
                    <a:pt x="191" y="12"/>
                  </a:lnTo>
                  <a:cubicBezTo>
                    <a:pt x="174" y="4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0"/>
            <p:cNvSpPr/>
            <p:nvPr/>
          </p:nvSpPr>
          <p:spPr>
            <a:xfrm>
              <a:off x="1234900" y="2270100"/>
              <a:ext cx="29325" cy="15700"/>
            </a:xfrm>
            <a:custGeom>
              <a:avLst/>
              <a:gdLst/>
              <a:ahLst/>
              <a:cxnLst/>
              <a:rect l="l" t="t" r="r" b="b"/>
              <a:pathLst>
                <a:path w="1173" h="628" extrusionOk="0">
                  <a:moveTo>
                    <a:pt x="123" y="1"/>
                  </a:moveTo>
                  <a:cubicBezTo>
                    <a:pt x="83" y="1"/>
                    <a:pt x="32" y="30"/>
                    <a:pt x="32" y="76"/>
                  </a:cubicBezTo>
                  <a:cubicBezTo>
                    <a:pt x="0" y="140"/>
                    <a:pt x="32" y="203"/>
                    <a:pt x="64" y="203"/>
                  </a:cubicBezTo>
                  <a:lnTo>
                    <a:pt x="1014" y="615"/>
                  </a:lnTo>
                  <a:cubicBezTo>
                    <a:pt x="1022" y="623"/>
                    <a:pt x="1033" y="627"/>
                    <a:pt x="1045" y="627"/>
                  </a:cubicBezTo>
                  <a:cubicBezTo>
                    <a:pt x="1077" y="627"/>
                    <a:pt x="1117" y="598"/>
                    <a:pt x="1140" y="551"/>
                  </a:cubicBezTo>
                  <a:cubicBezTo>
                    <a:pt x="1172" y="520"/>
                    <a:pt x="1140" y="425"/>
                    <a:pt x="1077" y="425"/>
                  </a:cubicBezTo>
                  <a:lnTo>
                    <a:pt x="159" y="13"/>
                  </a:lnTo>
                  <a:cubicBezTo>
                    <a:pt x="150" y="5"/>
                    <a:pt x="137" y="1"/>
                    <a:pt x="12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0"/>
            <p:cNvSpPr/>
            <p:nvPr/>
          </p:nvSpPr>
          <p:spPr>
            <a:xfrm>
              <a:off x="1335450" y="2503175"/>
              <a:ext cx="16650" cy="28850"/>
            </a:xfrm>
            <a:custGeom>
              <a:avLst/>
              <a:gdLst/>
              <a:ahLst/>
              <a:cxnLst/>
              <a:rect l="l" t="t" r="r" b="b"/>
              <a:pathLst>
                <a:path w="666" h="1154" extrusionOk="0">
                  <a:moveTo>
                    <a:pt x="602" y="1"/>
                  </a:moveTo>
                  <a:cubicBezTo>
                    <a:pt x="539" y="1"/>
                    <a:pt x="475" y="1"/>
                    <a:pt x="444" y="64"/>
                  </a:cubicBezTo>
                  <a:lnTo>
                    <a:pt x="32" y="982"/>
                  </a:lnTo>
                  <a:cubicBezTo>
                    <a:pt x="0" y="1046"/>
                    <a:pt x="32" y="1109"/>
                    <a:pt x="95" y="1141"/>
                  </a:cubicBezTo>
                  <a:cubicBezTo>
                    <a:pt x="112" y="1149"/>
                    <a:pt x="129" y="1153"/>
                    <a:pt x="146" y="1153"/>
                  </a:cubicBezTo>
                  <a:cubicBezTo>
                    <a:pt x="190" y="1153"/>
                    <a:pt x="230" y="1124"/>
                    <a:pt x="254" y="1077"/>
                  </a:cubicBezTo>
                  <a:lnTo>
                    <a:pt x="634" y="159"/>
                  </a:lnTo>
                  <a:cubicBezTo>
                    <a:pt x="665" y="96"/>
                    <a:pt x="634" y="32"/>
                    <a:pt x="60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0"/>
            <p:cNvSpPr/>
            <p:nvPr/>
          </p:nvSpPr>
          <p:spPr>
            <a:xfrm>
              <a:off x="1481125" y="2168750"/>
              <a:ext cx="15850" cy="29150"/>
            </a:xfrm>
            <a:custGeom>
              <a:avLst/>
              <a:gdLst/>
              <a:ahLst/>
              <a:cxnLst/>
              <a:rect l="l" t="t" r="r" b="b"/>
              <a:pathLst>
                <a:path w="634" h="1166" extrusionOk="0">
                  <a:moveTo>
                    <a:pt x="520" y="1"/>
                  </a:moveTo>
                  <a:cubicBezTo>
                    <a:pt x="475" y="1"/>
                    <a:pt x="435" y="30"/>
                    <a:pt x="412" y="77"/>
                  </a:cubicBezTo>
                  <a:lnTo>
                    <a:pt x="0" y="995"/>
                  </a:lnTo>
                  <a:cubicBezTo>
                    <a:pt x="0" y="1058"/>
                    <a:pt x="0" y="1122"/>
                    <a:pt x="64" y="1153"/>
                  </a:cubicBezTo>
                  <a:cubicBezTo>
                    <a:pt x="81" y="1162"/>
                    <a:pt x="98" y="1166"/>
                    <a:pt x="114" y="1166"/>
                  </a:cubicBezTo>
                  <a:cubicBezTo>
                    <a:pt x="159" y="1166"/>
                    <a:pt x="199" y="1137"/>
                    <a:pt x="222" y="1090"/>
                  </a:cubicBezTo>
                  <a:lnTo>
                    <a:pt x="634" y="172"/>
                  </a:lnTo>
                  <a:cubicBezTo>
                    <a:pt x="634" y="108"/>
                    <a:pt x="634" y="45"/>
                    <a:pt x="570" y="13"/>
                  </a:cubicBezTo>
                  <a:cubicBezTo>
                    <a:pt x="554" y="5"/>
                    <a:pt x="537" y="1"/>
                    <a:pt x="52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0"/>
            <p:cNvSpPr/>
            <p:nvPr/>
          </p:nvSpPr>
          <p:spPr>
            <a:xfrm>
              <a:off x="1394825" y="2237150"/>
              <a:ext cx="43575" cy="191625"/>
            </a:xfrm>
            <a:custGeom>
              <a:avLst/>
              <a:gdLst/>
              <a:ahLst/>
              <a:cxnLst/>
              <a:rect l="l" t="t" r="r" b="b"/>
              <a:pathLst>
                <a:path w="1743" h="7665" extrusionOk="0">
                  <a:moveTo>
                    <a:pt x="887" y="1"/>
                  </a:moveTo>
                  <a:lnTo>
                    <a:pt x="1" y="7665"/>
                  </a:lnTo>
                  <a:lnTo>
                    <a:pt x="1742" y="7665"/>
                  </a:lnTo>
                  <a:lnTo>
                    <a:pt x="88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0"/>
            <p:cNvSpPr/>
            <p:nvPr/>
          </p:nvSpPr>
          <p:spPr>
            <a:xfrm>
              <a:off x="1397200" y="2331375"/>
              <a:ext cx="38825" cy="38025"/>
            </a:xfrm>
            <a:custGeom>
              <a:avLst/>
              <a:gdLst/>
              <a:ahLst/>
              <a:cxnLst/>
              <a:rect l="l" t="t" r="r" b="b"/>
              <a:pathLst>
                <a:path w="1553" h="1521" extrusionOk="0">
                  <a:moveTo>
                    <a:pt x="792" y="1"/>
                  </a:moveTo>
                  <a:cubicBezTo>
                    <a:pt x="349" y="1"/>
                    <a:pt x="1" y="349"/>
                    <a:pt x="1" y="761"/>
                  </a:cubicBezTo>
                  <a:cubicBezTo>
                    <a:pt x="1" y="1172"/>
                    <a:pt x="349" y="1521"/>
                    <a:pt x="792" y="1521"/>
                  </a:cubicBezTo>
                  <a:cubicBezTo>
                    <a:pt x="1204" y="1521"/>
                    <a:pt x="1552" y="1172"/>
                    <a:pt x="1552" y="761"/>
                  </a:cubicBezTo>
                  <a:cubicBezTo>
                    <a:pt x="1552" y="349"/>
                    <a:pt x="1204" y="1"/>
                    <a:pt x="79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0"/>
            <p:cNvSpPr/>
            <p:nvPr/>
          </p:nvSpPr>
          <p:spPr>
            <a:xfrm>
              <a:off x="1405900" y="2340075"/>
              <a:ext cx="21400" cy="20625"/>
            </a:xfrm>
            <a:custGeom>
              <a:avLst/>
              <a:gdLst/>
              <a:ahLst/>
              <a:cxnLst/>
              <a:rect l="l" t="t" r="r" b="b"/>
              <a:pathLst>
                <a:path w="856" h="825" extrusionOk="0">
                  <a:moveTo>
                    <a:pt x="444" y="1"/>
                  </a:moveTo>
                  <a:cubicBezTo>
                    <a:pt x="191" y="1"/>
                    <a:pt x="1" y="191"/>
                    <a:pt x="1" y="413"/>
                  </a:cubicBezTo>
                  <a:cubicBezTo>
                    <a:pt x="1" y="634"/>
                    <a:pt x="191" y="824"/>
                    <a:pt x="444" y="824"/>
                  </a:cubicBezTo>
                  <a:cubicBezTo>
                    <a:pt x="666" y="824"/>
                    <a:pt x="856" y="634"/>
                    <a:pt x="856" y="413"/>
                  </a:cubicBezTo>
                  <a:cubicBezTo>
                    <a:pt x="856" y="191"/>
                    <a:pt x="666" y="1"/>
                    <a:pt x="44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0"/>
            <p:cNvSpPr/>
            <p:nvPr/>
          </p:nvSpPr>
          <p:spPr>
            <a:xfrm>
              <a:off x="1340200" y="2032900"/>
              <a:ext cx="152025" cy="29325"/>
            </a:xfrm>
            <a:custGeom>
              <a:avLst/>
              <a:gdLst/>
              <a:ahLst/>
              <a:cxnLst/>
              <a:rect l="l" t="t" r="r" b="b"/>
              <a:pathLst>
                <a:path w="6081" h="1173" extrusionOk="0">
                  <a:moveTo>
                    <a:pt x="0" y="0"/>
                  </a:moveTo>
                  <a:lnTo>
                    <a:pt x="0" y="1172"/>
                  </a:lnTo>
                  <a:lnTo>
                    <a:pt x="6081" y="1172"/>
                  </a:lnTo>
                  <a:lnTo>
                    <a:pt x="60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0"/>
            <p:cNvSpPr/>
            <p:nvPr/>
          </p:nvSpPr>
          <p:spPr>
            <a:xfrm>
              <a:off x="1366325" y="2062200"/>
              <a:ext cx="101375" cy="11900"/>
            </a:xfrm>
            <a:custGeom>
              <a:avLst/>
              <a:gdLst/>
              <a:ahLst/>
              <a:cxnLst/>
              <a:rect l="l" t="t" r="r" b="b"/>
              <a:pathLst>
                <a:path w="4055" h="476" extrusionOk="0">
                  <a:moveTo>
                    <a:pt x="0" y="0"/>
                  </a:moveTo>
                  <a:lnTo>
                    <a:pt x="0" y="475"/>
                  </a:lnTo>
                  <a:lnTo>
                    <a:pt x="4054" y="475"/>
                  </a:lnTo>
                  <a:lnTo>
                    <a:pt x="4054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0"/>
            <p:cNvSpPr/>
            <p:nvPr/>
          </p:nvSpPr>
          <p:spPr>
            <a:xfrm>
              <a:off x="2855550" y="3039150"/>
              <a:ext cx="186875" cy="170050"/>
            </a:xfrm>
            <a:custGeom>
              <a:avLst/>
              <a:gdLst/>
              <a:ahLst/>
              <a:cxnLst/>
              <a:rect l="l" t="t" r="r" b="b"/>
              <a:pathLst>
                <a:path w="7475" h="6802" extrusionOk="0">
                  <a:moveTo>
                    <a:pt x="3728" y="1"/>
                  </a:moveTo>
                  <a:cubicBezTo>
                    <a:pt x="2186" y="1"/>
                    <a:pt x="796" y="1057"/>
                    <a:pt x="444" y="2598"/>
                  </a:cubicBezTo>
                  <a:cubicBezTo>
                    <a:pt x="1" y="4435"/>
                    <a:pt x="1141" y="6272"/>
                    <a:pt x="2946" y="6715"/>
                  </a:cubicBezTo>
                  <a:cubicBezTo>
                    <a:pt x="3204" y="6773"/>
                    <a:pt x="3463" y="6801"/>
                    <a:pt x="3717" y="6801"/>
                  </a:cubicBezTo>
                  <a:cubicBezTo>
                    <a:pt x="5271" y="6801"/>
                    <a:pt x="6678" y="5760"/>
                    <a:pt x="7031" y="4182"/>
                  </a:cubicBezTo>
                  <a:cubicBezTo>
                    <a:pt x="7475" y="2345"/>
                    <a:pt x="6335" y="508"/>
                    <a:pt x="4530" y="97"/>
                  </a:cubicBezTo>
                  <a:cubicBezTo>
                    <a:pt x="4261" y="32"/>
                    <a:pt x="3993" y="1"/>
                    <a:pt x="37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0"/>
            <p:cNvSpPr/>
            <p:nvPr/>
          </p:nvSpPr>
          <p:spPr>
            <a:xfrm>
              <a:off x="2874575" y="3056275"/>
              <a:ext cx="148850" cy="135250"/>
            </a:xfrm>
            <a:custGeom>
              <a:avLst/>
              <a:gdLst/>
              <a:ahLst/>
              <a:cxnLst/>
              <a:rect l="l" t="t" r="r" b="b"/>
              <a:pathLst>
                <a:path w="5954" h="5410" extrusionOk="0">
                  <a:moveTo>
                    <a:pt x="2940" y="1"/>
                  </a:moveTo>
                  <a:cubicBezTo>
                    <a:pt x="1718" y="1"/>
                    <a:pt x="614" y="829"/>
                    <a:pt x="317" y="2072"/>
                  </a:cubicBezTo>
                  <a:cubicBezTo>
                    <a:pt x="0" y="3528"/>
                    <a:pt x="887" y="4985"/>
                    <a:pt x="2344" y="5334"/>
                  </a:cubicBezTo>
                  <a:cubicBezTo>
                    <a:pt x="2557" y="5385"/>
                    <a:pt x="2771" y="5409"/>
                    <a:pt x="2982" y="5409"/>
                  </a:cubicBezTo>
                  <a:cubicBezTo>
                    <a:pt x="4204" y="5409"/>
                    <a:pt x="5308" y="4581"/>
                    <a:pt x="5605" y="3338"/>
                  </a:cubicBezTo>
                  <a:cubicBezTo>
                    <a:pt x="5954" y="1882"/>
                    <a:pt x="5035" y="425"/>
                    <a:pt x="3579" y="77"/>
                  </a:cubicBezTo>
                  <a:cubicBezTo>
                    <a:pt x="3365" y="25"/>
                    <a:pt x="3151" y="1"/>
                    <a:pt x="294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0"/>
            <p:cNvSpPr/>
            <p:nvPr/>
          </p:nvSpPr>
          <p:spPr>
            <a:xfrm>
              <a:off x="2876950" y="3081125"/>
              <a:ext cx="137775" cy="110775"/>
            </a:xfrm>
            <a:custGeom>
              <a:avLst/>
              <a:gdLst/>
              <a:ahLst/>
              <a:cxnLst/>
              <a:rect l="l" t="t" r="r" b="b"/>
              <a:pathLst>
                <a:path w="5511" h="4431" extrusionOk="0">
                  <a:moveTo>
                    <a:pt x="792" y="1"/>
                  </a:moveTo>
                  <a:lnTo>
                    <a:pt x="792" y="1"/>
                  </a:lnTo>
                  <a:cubicBezTo>
                    <a:pt x="190" y="729"/>
                    <a:pt x="0" y="1774"/>
                    <a:pt x="380" y="2724"/>
                  </a:cubicBezTo>
                  <a:cubicBezTo>
                    <a:pt x="792" y="3791"/>
                    <a:pt x="1817" y="4431"/>
                    <a:pt x="2899" y="4431"/>
                  </a:cubicBezTo>
                  <a:cubicBezTo>
                    <a:pt x="3231" y="4431"/>
                    <a:pt x="3568" y="4371"/>
                    <a:pt x="3895" y="4245"/>
                  </a:cubicBezTo>
                  <a:cubicBezTo>
                    <a:pt x="4719" y="3896"/>
                    <a:pt x="5289" y="3200"/>
                    <a:pt x="5510" y="2376"/>
                  </a:cubicBezTo>
                  <a:lnTo>
                    <a:pt x="5510" y="2376"/>
                  </a:lnTo>
                  <a:cubicBezTo>
                    <a:pt x="5225" y="2724"/>
                    <a:pt x="4845" y="3010"/>
                    <a:pt x="4402" y="3168"/>
                  </a:cubicBezTo>
                  <a:cubicBezTo>
                    <a:pt x="4071" y="3306"/>
                    <a:pt x="3727" y="3372"/>
                    <a:pt x="3388" y="3372"/>
                  </a:cubicBezTo>
                  <a:cubicBezTo>
                    <a:pt x="2331" y="3372"/>
                    <a:pt x="1318" y="2734"/>
                    <a:pt x="887" y="1679"/>
                  </a:cubicBezTo>
                  <a:cubicBezTo>
                    <a:pt x="665" y="1109"/>
                    <a:pt x="633" y="539"/>
                    <a:pt x="792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0"/>
            <p:cNvSpPr/>
            <p:nvPr/>
          </p:nvSpPr>
          <p:spPr>
            <a:xfrm>
              <a:off x="2925225" y="2517425"/>
              <a:ext cx="57825" cy="58625"/>
            </a:xfrm>
            <a:custGeom>
              <a:avLst/>
              <a:gdLst/>
              <a:ahLst/>
              <a:cxnLst/>
              <a:rect l="l" t="t" r="r" b="b"/>
              <a:pathLst>
                <a:path w="2313" h="2345" extrusionOk="0">
                  <a:moveTo>
                    <a:pt x="1173" y="1"/>
                  </a:moveTo>
                  <a:cubicBezTo>
                    <a:pt x="508" y="1"/>
                    <a:pt x="1" y="539"/>
                    <a:pt x="1" y="1172"/>
                  </a:cubicBezTo>
                  <a:cubicBezTo>
                    <a:pt x="1" y="1806"/>
                    <a:pt x="508" y="2344"/>
                    <a:pt x="1173" y="2344"/>
                  </a:cubicBezTo>
                  <a:cubicBezTo>
                    <a:pt x="1806" y="2344"/>
                    <a:pt x="2313" y="1806"/>
                    <a:pt x="2313" y="1172"/>
                  </a:cubicBezTo>
                  <a:cubicBezTo>
                    <a:pt x="2313" y="539"/>
                    <a:pt x="1806" y="1"/>
                    <a:pt x="11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0"/>
            <p:cNvSpPr/>
            <p:nvPr/>
          </p:nvSpPr>
          <p:spPr>
            <a:xfrm>
              <a:off x="2925225" y="2647275"/>
              <a:ext cx="57825" cy="57825"/>
            </a:xfrm>
            <a:custGeom>
              <a:avLst/>
              <a:gdLst/>
              <a:ahLst/>
              <a:cxnLst/>
              <a:rect l="l" t="t" r="r" b="b"/>
              <a:pathLst>
                <a:path w="2313" h="2313" extrusionOk="0">
                  <a:moveTo>
                    <a:pt x="1173" y="0"/>
                  </a:moveTo>
                  <a:cubicBezTo>
                    <a:pt x="508" y="0"/>
                    <a:pt x="1" y="507"/>
                    <a:pt x="1" y="1172"/>
                  </a:cubicBezTo>
                  <a:cubicBezTo>
                    <a:pt x="1" y="1806"/>
                    <a:pt x="508" y="2312"/>
                    <a:pt x="1173" y="2312"/>
                  </a:cubicBezTo>
                  <a:cubicBezTo>
                    <a:pt x="1806" y="2312"/>
                    <a:pt x="2313" y="1806"/>
                    <a:pt x="2313" y="1172"/>
                  </a:cubicBezTo>
                  <a:cubicBezTo>
                    <a:pt x="2313" y="507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0"/>
            <p:cNvSpPr/>
            <p:nvPr/>
          </p:nvSpPr>
          <p:spPr>
            <a:xfrm>
              <a:off x="2925225" y="2776325"/>
              <a:ext cx="57825" cy="58600"/>
            </a:xfrm>
            <a:custGeom>
              <a:avLst/>
              <a:gdLst/>
              <a:ahLst/>
              <a:cxnLst/>
              <a:rect l="l" t="t" r="r" b="b"/>
              <a:pathLst>
                <a:path w="2313" h="2344" extrusionOk="0">
                  <a:moveTo>
                    <a:pt x="1173" y="0"/>
                  </a:moveTo>
                  <a:cubicBezTo>
                    <a:pt x="508" y="0"/>
                    <a:pt x="1" y="539"/>
                    <a:pt x="1" y="1172"/>
                  </a:cubicBezTo>
                  <a:cubicBezTo>
                    <a:pt x="1" y="1806"/>
                    <a:pt x="508" y="2344"/>
                    <a:pt x="1173" y="2344"/>
                  </a:cubicBezTo>
                  <a:cubicBezTo>
                    <a:pt x="1806" y="2344"/>
                    <a:pt x="2313" y="1806"/>
                    <a:pt x="2313" y="1172"/>
                  </a:cubicBezTo>
                  <a:cubicBezTo>
                    <a:pt x="2313" y="539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0"/>
            <p:cNvSpPr/>
            <p:nvPr/>
          </p:nvSpPr>
          <p:spPr>
            <a:xfrm>
              <a:off x="2925225" y="2906175"/>
              <a:ext cx="57825" cy="57800"/>
            </a:xfrm>
            <a:custGeom>
              <a:avLst/>
              <a:gdLst/>
              <a:ahLst/>
              <a:cxnLst/>
              <a:rect l="l" t="t" r="r" b="b"/>
              <a:pathLst>
                <a:path w="2313" h="2312" extrusionOk="0">
                  <a:moveTo>
                    <a:pt x="1173" y="0"/>
                  </a:moveTo>
                  <a:cubicBezTo>
                    <a:pt x="508" y="0"/>
                    <a:pt x="1" y="507"/>
                    <a:pt x="1" y="1172"/>
                  </a:cubicBezTo>
                  <a:cubicBezTo>
                    <a:pt x="1" y="1805"/>
                    <a:pt x="508" y="2312"/>
                    <a:pt x="1173" y="2312"/>
                  </a:cubicBezTo>
                  <a:cubicBezTo>
                    <a:pt x="1806" y="2312"/>
                    <a:pt x="2313" y="1805"/>
                    <a:pt x="2313" y="1172"/>
                  </a:cubicBezTo>
                  <a:cubicBezTo>
                    <a:pt x="2313" y="507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0"/>
            <p:cNvSpPr/>
            <p:nvPr/>
          </p:nvSpPr>
          <p:spPr>
            <a:xfrm>
              <a:off x="4385975" y="3022550"/>
              <a:ext cx="176575" cy="176575"/>
            </a:xfrm>
            <a:custGeom>
              <a:avLst/>
              <a:gdLst/>
              <a:ahLst/>
              <a:cxnLst/>
              <a:rect l="l" t="t" r="r" b="b"/>
              <a:pathLst>
                <a:path w="7063" h="7063" extrusionOk="0">
                  <a:moveTo>
                    <a:pt x="3547" y="0"/>
                  </a:moveTo>
                  <a:cubicBezTo>
                    <a:pt x="1584" y="0"/>
                    <a:pt x="0" y="1584"/>
                    <a:pt x="0" y="3516"/>
                  </a:cubicBezTo>
                  <a:cubicBezTo>
                    <a:pt x="0" y="5479"/>
                    <a:pt x="1584" y="7063"/>
                    <a:pt x="3547" y="7063"/>
                  </a:cubicBezTo>
                  <a:cubicBezTo>
                    <a:pt x="5479" y="7063"/>
                    <a:pt x="7062" y="5479"/>
                    <a:pt x="7062" y="3516"/>
                  </a:cubicBezTo>
                  <a:cubicBezTo>
                    <a:pt x="7062" y="1584"/>
                    <a:pt x="5479" y="0"/>
                    <a:pt x="35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0"/>
            <p:cNvSpPr/>
            <p:nvPr/>
          </p:nvSpPr>
          <p:spPr>
            <a:xfrm>
              <a:off x="4404175" y="3039975"/>
              <a:ext cx="140175" cy="140950"/>
            </a:xfrm>
            <a:custGeom>
              <a:avLst/>
              <a:gdLst/>
              <a:ahLst/>
              <a:cxnLst/>
              <a:rect l="l" t="t" r="r" b="b"/>
              <a:pathLst>
                <a:path w="5607" h="5638" extrusionOk="0">
                  <a:moveTo>
                    <a:pt x="2819" y="0"/>
                  </a:moveTo>
                  <a:cubicBezTo>
                    <a:pt x="1236" y="0"/>
                    <a:pt x="1" y="1267"/>
                    <a:pt x="1" y="2819"/>
                  </a:cubicBezTo>
                  <a:cubicBezTo>
                    <a:pt x="1" y="4370"/>
                    <a:pt x="1236" y="5637"/>
                    <a:pt x="2819" y="5637"/>
                  </a:cubicBezTo>
                  <a:cubicBezTo>
                    <a:pt x="4371" y="5637"/>
                    <a:pt x="5606" y="4370"/>
                    <a:pt x="5606" y="2819"/>
                  </a:cubicBezTo>
                  <a:cubicBezTo>
                    <a:pt x="5606" y="1267"/>
                    <a:pt x="4371" y="0"/>
                    <a:pt x="28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0"/>
            <p:cNvSpPr/>
            <p:nvPr/>
          </p:nvSpPr>
          <p:spPr>
            <a:xfrm>
              <a:off x="4399425" y="3066100"/>
              <a:ext cx="143325" cy="115025"/>
            </a:xfrm>
            <a:custGeom>
              <a:avLst/>
              <a:gdLst/>
              <a:ahLst/>
              <a:cxnLst/>
              <a:rect l="l" t="t" r="r" b="b"/>
              <a:pathLst>
                <a:path w="5733" h="4601" extrusionOk="0">
                  <a:moveTo>
                    <a:pt x="824" y="0"/>
                  </a:moveTo>
                  <a:lnTo>
                    <a:pt x="824" y="0"/>
                  </a:lnTo>
                  <a:cubicBezTo>
                    <a:pt x="191" y="760"/>
                    <a:pt x="1" y="1837"/>
                    <a:pt x="381" y="2819"/>
                  </a:cubicBezTo>
                  <a:cubicBezTo>
                    <a:pt x="816" y="3932"/>
                    <a:pt x="1880" y="4601"/>
                    <a:pt x="3007" y="4601"/>
                  </a:cubicBezTo>
                  <a:cubicBezTo>
                    <a:pt x="3356" y="4601"/>
                    <a:pt x="3710" y="4537"/>
                    <a:pt x="4054" y="4402"/>
                  </a:cubicBezTo>
                  <a:cubicBezTo>
                    <a:pt x="4909" y="4054"/>
                    <a:pt x="5511" y="3325"/>
                    <a:pt x="5733" y="2470"/>
                  </a:cubicBezTo>
                  <a:lnTo>
                    <a:pt x="5733" y="2470"/>
                  </a:lnTo>
                  <a:cubicBezTo>
                    <a:pt x="5416" y="2819"/>
                    <a:pt x="5036" y="3135"/>
                    <a:pt x="4593" y="3294"/>
                  </a:cubicBezTo>
                  <a:cubicBezTo>
                    <a:pt x="4251" y="3438"/>
                    <a:pt x="3896" y="3506"/>
                    <a:pt x="3547" y="3506"/>
                  </a:cubicBezTo>
                  <a:cubicBezTo>
                    <a:pt x="2439" y="3506"/>
                    <a:pt x="1384" y="2825"/>
                    <a:pt x="951" y="1742"/>
                  </a:cubicBezTo>
                  <a:cubicBezTo>
                    <a:pt x="697" y="1172"/>
                    <a:pt x="666" y="570"/>
                    <a:pt x="82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0"/>
            <p:cNvSpPr/>
            <p:nvPr/>
          </p:nvSpPr>
          <p:spPr>
            <a:xfrm>
              <a:off x="4442975" y="3263225"/>
              <a:ext cx="58600" cy="58625"/>
            </a:xfrm>
            <a:custGeom>
              <a:avLst/>
              <a:gdLst/>
              <a:ahLst/>
              <a:cxnLst/>
              <a:rect l="l" t="t" r="r" b="b"/>
              <a:pathLst>
                <a:path w="2344" h="2345" extrusionOk="0">
                  <a:moveTo>
                    <a:pt x="1172" y="1"/>
                  </a:moveTo>
                  <a:cubicBezTo>
                    <a:pt x="539" y="1"/>
                    <a:pt x="0" y="539"/>
                    <a:pt x="0" y="1173"/>
                  </a:cubicBezTo>
                  <a:cubicBezTo>
                    <a:pt x="0" y="1806"/>
                    <a:pt x="539" y="2344"/>
                    <a:pt x="1172" y="2344"/>
                  </a:cubicBezTo>
                  <a:cubicBezTo>
                    <a:pt x="1806" y="2344"/>
                    <a:pt x="2344" y="1806"/>
                    <a:pt x="2344" y="1173"/>
                  </a:cubicBezTo>
                  <a:cubicBezTo>
                    <a:pt x="2344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0"/>
            <p:cNvSpPr/>
            <p:nvPr/>
          </p:nvSpPr>
          <p:spPr>
            <a:xfrm>
              <a:off x="4442975" y="3393075"/>
              <a:ext cx="58600" cy="57825"/>
            </a:xfrm>
            <a:custGeom>
              <a:avLst/>
              <a:gdLst/>
              <a:ahLst/>
              <a:cxnLst/>
              <a:rect l="l" t="t" r="r" b="b"/>
              <a:pathLst>
                <a:path w="2344" h="2313" extrusionOk="0">
                  <a:moveTo>
                    <a:pt x="1172" y="1"/>
                  </a:moveTo>
                  <a:cubicBezTo>
                    <a:pt x="539" y="1"/>
                    <a:pt x="0" y="507"/>
                    <a:pt x="0" y="1172"/>
                  </a:cubicBezTo>
                  <a:cubicBezTo>
                    <a:pt x="0" y="1806"/>
                    <a:pt x="539" y="2312"/>
                    <a:pt x="1172" y="2312"/>
                  </a:cubicBezTo>
                  <a:cubicBezTo>
                    <a:pt x="1806" y="2312"/>
                    <a:pt x="2344" y="1806"/>
                    <a:pt x="2344" y="1172"/>
                  </a:cubicBezTo>
                  <a:cubicBezTo>
                    <a:pt x="2344" y="507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0"/>
            <p:cNvSpPr/>
            <p:nvPr/>
          </p:nvSpPr>
          <p:spPr>
            <a:xfrm>
              <a:off x="4442975" y="3522125"/>
              <a:ext cx="58600" cy="58625"/>
            </a:xfrm>
            <a:custGeom>
              <a:avLst/>
              <a:gdLst/>
              <a:ahLst/>
              <a:cxnLst/>
              <a:rect l="l" t="t" r="r" b="b"/>
              <a:pathLst>
                <a:path w="2344" h="2345" extrusionOk="0">
                  <a:moveTo>
                    <a:pt x="1172" y="1"/>
                  </a:moveTo>
                  <a:cubicBezTo>
                    <a:pt x="539" y="1"/>
                    <a:pt x="0" y="539"/>
                    <a:pt x="0" y="1172"/>
                  </a:cubicBezTo>
                  <a:cubicBezTo>
                    <a:pt x="0" y="1806"/>
                    <a:pt x="539" y="2344"/>
                    <a:pt x="1172" y="2344"/>
                  </a:cubicBezTo>
                  <a:cubicBezTo>
                    <a:pt x="1806" y="2344"/>
                    <a:pt x="2344" y="1806"/>
                    <a:pt x="2344" y="1172"/>
                  </a:cubicBezTo>
                  <a:cubicBezTo>
                    <a:pt x="2344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0"/>
            <p:cNvSpPr/>
            <p:nvPr/>
          </p:nvSpPr>
          <p:spPr>
            <a:xfrm>
              <a:off x="4442975" y="3651975"/>
              <a:ext cx="58600" cy="57825"/>
            </a:xfrm>
            <a:custGeom>
              <a:avLst/>
              <a:gdLst/>
              <a:ahLst/>
              <a:cxnLst/>
              <a:rect l="l" t="t" r="r" b="b"/>
              <a:pathLst>
                <a:path w="2344" h="2313" extrusionOk="0">
                  <a:moveTo>
                    <a:pt x="1172" y="0"/>
                  </a:moveTo>
                  <a:cubicBezTo>
                    <a:pt x="539" y="0"/>
                    <a:pt x="0" y="507"/>
                    <a:pt x="0" y="1172"/>
                  </a:cubicBezTo>
                  <a:cubicBezTo>
                    <a:pt x="0" y="1805"/>
                    <a:pt x="539" y="2312"/>
                    <a:pt x="1172" y="2312"/>
                  </a:cubicBezTo>
                  <a:cubicBezTo>
                    <a:pt x="1806" y="2312"/>
                    <a:pt x="2344" y="1805"/>
                    <a:pt x="2344" y="1172"/>
                  </a:cubicBezTo>
                  <a:cubicBezTo>
                    <a:pt x="2344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0"/>
            <p:cNvSpPr/>
            <p:nvPr/>
          </p:nvSpPr>
          <p:spPr>
            <a:xfrm>
              <a:off x="5909250" y="3022550"/>
              <a:ext cx="183700" cy="183700"/>
            </a:xfrm>
            <a:custGeom>
              <a:avLst/>
              <a:gdLst/>
              <a:ahLst/>
              <a:cxnLst/>
              <a:rect l="l" t="t" r="r" b="b"/>
              <a:pathLst>
                <a:path w="7348" h="7348" extrusionOk="0">
                  <a:moveTo>
                    <a:pt x="3674" y="0"/>
                  </a:moveTo>
                  <a:cubicBezTo>
                    <a:pt x="1647" y="0"/>
                    <a:pt x="1" y="1647"/>
                    <a:pt x="1" y="3674"/>
                  </a:cubicBezTo>
                  <a:cubicBezTo>
                    <a:pt x="1" y="5701"/>
                    <a:pt x="1647" y="7348"/>
                    <a:pt x="3674" y="7348"/>
                  </a:cubicBezTo>
                  <a:cubicBezTo>
                    <a:pt x="5701" y="7348"/>
                    <a:pt x="7348" y="5701"/>
                    <a:pt x="7348" y="3674"/>
                  </a:cubicBezTo>
                  <a:cubicBezTo>
                    <a:pt x="7348" y="1647"/>
                    <a:pt x="5701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0"/>
            <p:cNvSpPr/>
            <p:nvPr/>
          </p:nvSpPr>
          <p:spPr>
            <a:xfrm>
              <a:off x="5928250" y="3040750"/>
              <a:ext cx="146500" cy="146500"/>
            </a:xfrm>
            <a:custGeom>
              <a:avLst/>
              <a:gdLst/>
              <a:ahLst/>
              <a:cxnLst/>
              <a:rect l="l" t="t" r="r" b="b"/>
              <a:pathLst>
                <a:path w="5860" h="5860" extrusionOk="0">
                  <a:moveTo>
                    <a:pt x="2914" y="1"/>
                  </a:moveTo>
                  <a:cubicBezTo>
                    <a:pt x="1299" y="1"/>
                    <a:pt x="1" y="1331"/>
                    <a:pt x="1" y="2946"/>
                  </a:cubicBezTo>
                  <a:cubicBezTo>
                    <a:pt x="1" y="4561"/>
                    <a:pt x="1299" y="5860"/>
                    <a:pt x="2914" y="5860"/>
                  </a:cubicBezTo>
                  <a:cubicBezTo>
                    <a:pt x="4529" y="5860"/>
                    <a:pt x="5859" y="4561"/>
                    <a:pt x="5859" y="2946"/>
                  </a:cubicBezTo>
                  <a:cubicBezTo>
                    <a:pt x="5859" y="1331"/>
                    <a:pt x="4529" y="1"/>
                    <a:pt x="29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0"/>
            <p:cNvSpPr/>
            <p:nvPr/>
          </p:nvSpPr>
          <p:spPr>
            <a:xfrm>
              <a:off x="5923500" y="3067675"/>
              <a:ext cx="148875" cy="120100"/>
            </a:xfrm>
            <a:custGeom>
              <a:avLst/>
              <a:gdLst/>
              <a:ahLst/>
              <a:cxnLst/>
              <a:rect l="l" t="t" r="r" b="b"/>
              <a:pathLst>
                <a:path w="5955" h="4804" extrusionOk="0">
                  <a:moveTo>
                    <a:pt x="856" y="1"/>
                  </a:moveTo>
                  <a:lnTo>
                    <a:pt x="856" y="1"/>
                  </a:lnTo>
                  <a:cubicBezTo>
                    <a:pt x="191" y="824"/>
                    <a:pt x="1" y="1932"/>
                    <a:pt x="412" y="2946"/>
                  </a:cubicBezTo>
                  <a:cubicBezTo>
                    <a:pt x="871" y="4105"/>
                    <a:pt x="1956" y="4803"/>
                    <a:pt x="3119" y="4803"/>
                  </a:cubicBezTo>
                  <a:cubicBezTo>
                    <a:pt x="3481" y="4803"/>
                    <a:pt x="3851" y="4736"/>
                    <a:pt x="4213" y="4593"/>
                  </a:cubicBezTo>
                  <a:cubicBezTo>
                    <a:pt x="5099" y="4213"/>
                    <a:pt x="5733" y="3453"/>
                    <a:pt x="5954" y="2597"/>
                  </a:cubicBezTo>
                  <a:lnTo>
                    <a:pt x="5954" y="2597"/>
                  </a:lnTo>
                  <a:cubicBezTo>
                    <a:pt x="5638" y="2946"/>
                    <a:pt x="5258" y="3262"/>
                    <a:pt x="4783" y="3453"/>
                  </a:cubicBezTo>
                  <a:cubicBezTo>
                    <a:pt x="4421" y="3595"/>
                    <a:pt x="4051" y="3663"/>
                    <a:pt x="3688" y="3663"/>
                  </a:cubicBezTo>
                  <a:cubicBezTo>
                    <a:pt x="2524" y="3663"/>
                    <a:pt x="1434" y="2965"/>
                    <a:pt x="951" y="1806"/>
                  </a:cubicBezTo>
                  <a:cubicBezTo>
                    <a:pt x="729" y="1236"/>
                    <a:pt x="697" y="602"/>
                    <a:pt x="85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0"/>
            <p:cNvSpPr/>
            <p:nvPr/>
          </p:nvSpPr>
          <p:spPr>
            <a:xfrm>
              <a:off x="5964675" y="2517425"/>
              <a:ext cx="57825" cy="58625"/>
            </a:xfrm>
            <a:custGeom>
              <a:avLst/>
              <a:gdLst/>
              <a:ahLst/>
              <a:cxnLst/>
              <a:rect l="l" t="t" r="r" b="b"/>
              <a:pathLst>
                <a:path w="2313" h="2345" extrusionOk="0">
                  <a:moveTo>
                    <a:pt x="1172" y="1"/>
                  </a:moveTo>
                  <a:cubicBezTo>
                    <a:pt x="507" y="1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6" y="2344"/>
                    <a:pt x="2312" y="1806"/>
                    <a:pt x="2312" y="1172"/>
                  </a:cubicBezTo>
                  <a:cubicBezTo>
                    <a:pt x="2312" y="539"/>
                    <a:pt x="1806" y="1"/>
                    <a:pt x="117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0"/>
            <p:cNvSpPr/>
            <p:nvPr/>
          </p:nvSpPr>
          <p:spPr>
            <a:xfrm>
              <a:off x="5964675" y="2647275"/>
              <a:ext cx="57825" cy="57825"/>
            </a:xfrm>
            <a:custGeom>
              <a:avLst/>
              <a:gdLst/>
              <a:ahLst/>
              <a:cxnLst/>
              <a:rect l="l" t="t" r="r" b="b"/>
              <a:pathLst>
                <a:path w="2313" h="2313" extrusionOk="0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6"/>
                    <a:pt x="507" y="2312"/>
                    <a:pt x="1172" y="2312"/>
                  </a:cubicBezTo>
                  <a:cubicBezTo>
                    <a:pt x="1806" y="2312"/>
                    <a:pt x="2312" y="1806"/>
                    <a:pt x="2312" y="1172"/>
                  </a:cubicBezTo>
                  <a:cubicBezTo>
                    <a:pt x="2312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0"/>
            <p:cNvSpPr/>
            <p:nvPr/>
          </p:nvSpPr>
          <p:spPr>
            <a:xfrm>
              <a:off x="5964675" y="2776325"/>
              <a:ext cx="57825" cy="58600"/>
            </a:xfrm>
            <a:custGeom>
              <a:avLst/>
              <a:gdLst/>
              <a:ahLst/>
              <a:cxnLst/>
              <a:rect l="l" t="t" r="r" b="b"/>
              <a:pathLst>
                <a:path w="2313" h="2344" extrusionOk="0">
                  <a:moveTo>
                    <a:pt x="1172" y="0"/>
                  </a:moveTo>
                  <a:cubicBezTo>
                    <a:pt x="507" y="0"/>
                    <a:pt x="0" y="539"/>
                    <a:pt x="0" y="1172"/>
                  </a:cubicBezTo>
                  <a:cubicBezTo>
                    <a:pt x="0" y="1806"/>
                    <a:pt x="507" y="2344"/>
                    <a:pt x="1172" y="2344"/>
                  </a:cubicBezTo>
                  <a:cubicBezTo>
                    <a:pt x="1806" y="2344"/>
                    <a:pt x="2312" y="1806"/>
                    <a:pt x="2312" y="1172"/>
                  </a:cubicBezTo>
                  <a:cubicBezTo>
                    <a:pt x="2312" y="539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0"/>
            <p:cNvSpPr/>
            <p:nvPr/>
          </p:nvSpPr>
          <p:spPr>
            <a:xfrm>
              <a:off x="5964675" y="2906175"/>
              <a:ext cx="57825" cy="57800"/>
            </a:xfrm>
            <a:custGeom>
              <a:avLst/>
              <a:gdLst/>
              <a:ahLst/>
              <a:cxnLst/>
              <a:rect l="l" t="t" r="r" b="b"/>
              <a:pathLst>
                <a:path w="2313" h="2312" extrusionOk="0">
                  <a:moveTo>
                    <a:pt x="1172" y="0"/>
                  </a:moveTo>
                  <a:cubicBezTo>
                    <a:pt x="507" y="0"/>
                    <a:pt x="0" y="507"/>
                    <a:pt x="0" y="1172"/>
                  </a:cubicBezTo>
                  <a:cubicBezTo>
                    <a:pt x="0" y="1805"/>
                    <a:pt x="507" y="2312"/>
                    <a:pt x="1172" y="2312"/>
                  </a:cubicBezTo>
                  <a:cubicBezTo>
                    <a:pt x="1806" y="2312"/>
                    <a:pt x="2312" y="1805"/>
                    <a:pt x="2312" y="1172"/>
                  </a:cubicBezTo>
                  <a:cubicBezTo>
                    <a:pt x="2312" y="507"/>
                    <a:pt x="1806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0"/>
            <p:cNvSpPr/>
            <p:nvPr/>
          </p:nvSpPr>
          <p:spPr>
            <a:xfrm>
              <a:off x="5762000" y="3725600"/>
              <a:ext cx="479000" cy="424375"/>
            </a:xfrm>
            <a:custGeom>
              <a:avLst/>
              <a:gdLst/>
              <a:ahLst/>
              <a:cxnLst/>
              <a:rect l="l" t="t" r="r" b="b"/>
              <a:pathLst>
                <a:path w="19160" h="16975" extrusionOk="0">
                  <a:moveTo>
                    <a:pt x="6872" y="0"/>
                  </a:moveTo>
                  <a:cubicBezTo>
                    <a:pt x="6271" y="0"/>
                    <a:pt x="5732" y="349"/>
                    <a:pt x="5511" y="887"/>
                  </a:cubicBezTo>
                  <a:cubicBezTo>
                    <a:pt x="5257" y="665"/>
                    <a:pt x="4940" y="539"/>
                    <a:pt x="4592" y="539"/>
                  </a:cubicBezTo>
                  <a:cubicBezTo>
                    <a:pt x="3864" y="539"/>
                    <a:pt x="3294" y="1046"/>
                    <a:pt x="3135" y="1711"/>
                  </a:cubicBezTo>
                  <a:cubicBezTo>
                    <a:pt x="3072" y="1711"/>
                    <a:pt x="2977" y="1679"/>
                    <a:pt x="2914" y="1679"/>
                  </a:cubicBezTo>
                  <a:cubicBezTo>
                    <a:pt x="2090" y="1679"/>
                    <a:pt x="1425" y="2344"/>
                    <a:pt x="1425" y="3167"/>
                  </a:cubicBezTo>
                  <a:cubicBezTo>
                    <a:pt x="1425" y="3231"/>
                    <a:pt x="1425" y="3262"/>
                    <a:pt x="1457" y="3326"/>
                  </a:cubicBezTo>
                  <a:cubicBezTo>
                    <a:pt x="602" y="3706"/>
                    <a:pt x="0" y="4561"/>
                    <a:pt x="0" y="5542"/>
                  </a:cubicBezTo>
                  <a:cubicBezTo>
                    <a:pt x="0" y="6144"/>
                    <a:pt x="222" y="6683"/>
                    <a:pt x="570" y="7126"/>
                  </a:cubicBezTo>
                  <a:cubicBezTo>
                    <a:pt x="570" y="7221"/>
                    <a:pt x="538" y="7316"/>
                    <a:pt x="538" y="7411"/>
                  </a:cubicBezTo>
                  <a:cubicBezTo>
                    <a:pt x="538" y="8741"/>
                    <a:pt x="1615" y="9818"/>
                    <a:pt x="2945" y="9818"/>
                  </a:cubicBezTo>
                  <a:cubicBezTo>
                    <a:pt x="3262" y="9818"/>
                    <a:pt x="3547" y="9754"/>
                    <a:pt x="3800" y="9659"/>
                  </a:cubicBezTo>
                  <a:cubicBezTo>
                    <a:pt x="3895" y="10768"/>
                    <a:pt x="4814" y="11655"/>
                    <a:pt x="5954" y="11655"/>
                  </a:cubicBezTo>
                  <a:lnTo>
                    <a:pt x="6049" y="11655"/>
                  </a:lnTo>
                  <a:cubicBezTo>
                    <a:pt x="6461" y="12225"/>
                    <a:pt x="7094" y="12573"/>
                    <a:pt x="7822" y="12573"/>
                  </a:cubicBezTo>
                  <a:cubicBezTo>
                    <a:pt x="8234" y="12573"/>
                    <a:pt x="8646" y="12478"/>
                    <a:pt x="8962" y="12256"/>
                  </a:cubicBezTo>
                  <a:cubicBezTo>
                    <a:pt x="9089" y="12573"/>
                    <a:pt x="9247" y="12890"/>
                    <a:pt x="9501" y="13111"/>
                  </a:cubicBezTo>
                  <a:cubicBezTo>
                    <a:pt x="9849" y="13428"/>
                    <a:pt x="10293" y="13618"/>
                    <a:pt x="10799" y="13618"/>
                  </a:cubicBezTo>
                  <a:cubicBezTo>
                    <a:pt x="11148" y="14061"/>
                    <a:pt x="11686" y="14315"/>
                    <a:pt x="12319" y="14315"/>
                  </a:cubicBezTo>
                  <a:cubicBezTo>
                    <a:pt x="12604" y="14315"/>
                    <a:pt x="12858" y="14251"/>
                    <a:pt x="13111" y="14156"/>
                  </a:cubicBezTo>
                  <a:cubicBezTo>
                    <a:pt x="13364" y="14695"/>
                    <a:pt x="13618" y="15582"/>
                    <a:pt x="13459" y="16848"/>
                  </a:cubicBezTo>
                  <a:lnTo>
                    <a:pt x="14790" y="16975"/>
                  </a:lnTo>
                  <a:cubicBezTo>
                    <a:pt x="14790" y="16975"/>
                    <a:pt x="14853" y="15202"/>
                    <a:pt x="14631" y="13998"/>
                  </a:cubicBezTo>
                  <a:lnTo>
                    <a:pt x="14631" y="13998"/>
                  </a:lnTo>
                  <a:cubicBezTo>
                    <a:pt x="14790" y="14030"/>
                    <a:pt x="14948" y="14061"/>
                    <a:pt x="15106" y="14061"/>
                  </a:cubicBezTo>
                  <a:cubicBezTo>
                    <a:pt x="16183" y="14061"/>
                    <a:pt x="17070" y="13175"/>
                    <a:pt x="17070" y="12098"/>
                  </a:cubicBezTo>
                  <a:cubicBezTo>
                    <a:pt x="17070" y="11940"/>
                    <a:pt x="17038" y="11813"/>
                    <a:pt x="17006" y="11655"/>
                  </a:cubicBezTo>
                  <a:lnTo>
                    <a:pt x="17196" y="11655"/>
                  </a:lnTo>
                  <a:cubicBezTo>
                    <a:pt x="18273" y="11655"/>
                    <a:pt x="19160" y="10800"/>
                    <a:pt x="19160" y="9723"/>
                  </a:cubicBezTo>
                  <a:cubicBezTo>
                    <a:pt x="19160" y="9343"/>
                    <a:pt x="19065" y="9026"/>
                    <a:pt x="18875" y="8741"/>
                  </a:cubicBezTo>
                  <a:cubicBezTo>
                    <a:pt x="19065" y="8424"/>
                    <a:pt x="19160" y="8108"/>
                    <a:pt x="19160" y="7759"/>
                  </a:cubicBezTo>
                  <a:cubicBezTo>
                    <a:pt x="19160" y="7063"/>
                    <a:pt x="18812" y="6493"/>
                    <a:pt x="18305" y="6144"/>
                  </a:cubicBezTo>
                  <a:cubicBezTo>
                    <a:pt x="18178" y="5384"/>
                    <a:pt x="17608" y="4782"/>
                    <a:pt x="16880" y="4592"/>
                  </a:cubicBezTo>
                  <a:cubicBezTo>
                    <a:pt x="16911" y="4497"/>
                    <a:pt x="16911" y="4402"/>
                    <a:pt x="16911" y="4276"/>
                  </a:cubicBezTo>
                  <a:cubicBezTo>
                    <a:pt x="16911" y="3452"/>
                    <a:pt x="16405" y="2756"/>
                    <a:pt x="15676" y="2471"/>
                  </a:cubicBezTo>
                  <a:cubicBezTo>
                    <a:pt x="15486" y="2407"/>
                    <a:pt x="15328" y="2376"/>
                    <a:pt x="15138" y="2344"/>
                  </a:cubicBezTo>
                  <a:cubicBezTo>
                    <a:pt x="14853" y="1109"/>
                    <a:pt x="13744" y="190"/>
                    <a:pt x="12414" y="190"/>
                  </a:cubicBezTo>
                  <a:cubicBezTo>
                    <a:pt x="11686" y="190"/>
                    <a:pt x="11021" y="475"/>
                    <a:pt x="10546" y="919"/>
                  </a:cubicBezTo>
                  <a:cubicBezTo>
                    <a:pt x="10293" y="412"/>
                    <a:pt x="9786" y="64"/>
                    <a:pt x="9184" y="64"/>
                  </a:cubicBezTo>
                  <a:cubicBezTo>
                    <a:pt x="8741" y="64"/>
                    <a:pt x="8329" y="285"/>
                    <a:pt x="8044" y="634"/>
                  </a:cubicBezTo>
                  <a:cubicBezTo>
                    <a:pt x="7791" y="254"/>
                    <a:pt x="7347" y="0"/>
                    <a:pt x="687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0"/>
            <p:cNvSpPr/>
            <p:nvPr/>
          </p:nvSpPr>
          <p:spPr>
            <a:xfrm>
              <a:off x="5917175" y="3792100"/>
              <a:ext cx="92650" cy="91875"/>
            </a:xfrm>
            <a:custGeom>
              <a:avLst/>
              <a:gdLst/>
              <a:ahLst/>
              <a:cxnLst/>
              <a:rect l="l" t="t" r="r" b="b"/>
              <a:pathLst>
                <a:path w="3706" h="3675" extrusionOk="0">
                  <a:moveTo>
                    <a:pt x="1837" y="1046"/>
                  </a:moveTo>
                  <a:cubicBezTo>
                    <a:pt x="2280" y="1046"/>
                    <a:pt x="2660" y="1394"/>
                    <a:pt x="2660" y="1837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45" y="2281"/>
                    <a:pt x="1045" y="1837"/>
                  </a:cubicBezTo>
                  <a:cubicBezTo>
                    <a:pt x="1045" y="1394"/>
                    <a:pt x="1394" y="1046"/>
                    <a:pt x="1837" y="1046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37"/>
                  </a:cubicBezTo>
                  <a:cubicBezTo>
                    <a:pt x="0" y="2851"/>
                    <a:pt x="824" y="3674"/>
                    <a:pt x="1837" y="3674"/>
                  </a:cubicBezTo>
                  <a:cubicBezTo>
                    <a:pt x="2882" y="3674"/>
                    <a:pt x="3706" y="2851"/>
                    <a:pt x="3706" y="1837"/>
                  </a:cubicBezTo>
                  <a:cubicBezTo>
                    <a:pt x="3706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0"/>
            <p:cNvSpPr/>
            <p:nvPr/>
          </p:nvSpPr>
          <p:spPr>
            <a:xfrm>
              <a:off x="5955975" y="3779425"/>
              <a:ext cx="14275" cy="27750"/>
            </a:xfrm>
            <a:custGeom>
              <a:avLst/>
              <a:gdLst/>
              <a:ahLst/>
              <a:cxnLst/>
              <a:rect l="l" t="t" r="r" b="b"/>
              <a:pathLst>
                <a:path w="571" h="1110" extrusionOk="0">
                  <a:moveTo>
                    <a:pt x="0" y="1"/>
                  </a:moveTo>
                  <a:lnTo>
                    <a:pt x="0" y="1109"/>
                  </a:lnTo>
                  <a:lnTo>
                    <a:pt x="570" y="1109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0"/>
            <p:cNvSpPr/>
            <p:nvPr/>
          </p:nvSpPr>
          <p:spPr>
            <a:xfrm>
              <a:off x="5927450" y="3783400"/>
              <a:ext cx="26150" cy="31700"/>
            </a:xfrm>
            <a:custGeom>
              <a:avLst/>
              <a:gdLst/>
              <a:ahLst/>
              <a:cxnLst/>
              <a:rect l="l" t="t" r="r" b="b"/>
              <a:pathLst>
                <a:path w="1046" h="1268" extrusionOk="0">
                  <a:moveTo>
                    <a:pt x="508" y="0"/>
                  </a:moveTo>
                  <a:lnTo>
                    <a:pt x="1" y="317"/>
                  </a:lnTo>
                  <a:lnTo>
                    <a:pt x="539" y="1267"/>
                  </a:lnTo>
                  <a:lnTo>
                    <a:pt x="1046" y="950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0"/>
            <p:cNvSpPr/>
            <p:nvPr/>
          </p:nvSpPr>
          <p:spPr>
            <a:xfrm>
              <a:off x="5908450" y="3802400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318" y="0"/>
                  </a:moveTo>
                  <a:lnTo>
                    <a:pt x="1" y="539"/>
                  </a:lnTo>
                  <a:lnTo>
                    <a:pt x="951" y="1077"/>
                  </a:lnTo>
                  <a:lnTo>
                    <a:pt x="1268" y="570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0"/>
            <p:cNvSpPr/>
            <p:nvPr/>
          </p:nvSpPr>
          <p:spPr>
            <a:xfrm>
              <a:off x="5904500" y="3830900"/>
              <a:ext cx="27725" cy="15075"/>
            </a:xfrm>
            <a:custGeom>
              <a:avLst/>
              <a:gdLst/>
              <a:ahLst/>
              <a:cxnLst/>
              <a:rect l="l" t="t" r="r" b="b"/>
              <a:pathLst>
                <a:path w="1109" h="603" extrusionOk="0">
                  <a:moveTo>
                    <a:pt x="1" y="0"/>
                  </a:moveTo>
                  <a:lnTo>
                    <a:pt x="1" y="602"/>
                  </a:lnTo>
                  <a:lnTo>
                    <a:pt x="1109" y="602"/>
                  </a:lnTo>
                  <a:lnTo>
                    <a:pt x="110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0"/>
            <p:cNvSpPr/>
            <p:nvPr/>
          </p:nvSpPr>
          <p:spPr>
            <a:xfrm>
              <a:off x="5908450" y="3847525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951" y="0"/>
                  </a:moveTo>
                  <a:lnTo>
                    <a:pt x="1" y="539"/>
                  </a:lnTo>
                  <a:lnTo>
                    <a:pt x="318" y="1077"/>
                  </a:lnTo>
                  <a:lnTo>
                    <a:pt x="1268" y="507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0"/>
            <p:cNvSpPr/>
            <p:nvPr/>
          </p:nvSpPr>
          <p:spPr>
            <a:xfrm>
              <a:off x="5927450" y="3860975"/>
              <a:ext cx="26950" cy="31700"/>
            </a:xfrm>
            <a:custGeom>
              <a:avLst/>
              <a:gdLst/>
              <a:ahLst/>
              <a:cxnLst/>
              <a:rect l="l" t="t" r="r" b="b"/>
              <a:pathLst>
                <a:path w="1078" h="1268" extrusionOk="0">
                  <a:moveTo>
                    <a:pt x="571" y="1"/>
                  </a:moveTo>
                  <a:lnTo>
                    <a:pt x="1" y="983"/>
                  </a:lnTo>
                  <a:lnTo>
                    <a:pt x="539" y="1268"/>
                  </a:lnTo>
                  <a:lnTo>
                    <a:pt x="1078" y="318"/>
                  </a:lnTo>
                  <a:lnTo>
                    <a:pt x="57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0"/>
            <p:cNvSpPr/>
            <p:nvPr/>
          </p:nvSpPr>
          <p:spPr>
            <a:xfrm>
              <a:off x="5955975" y="3868900"/>
              <a:ext cx="15050" cy="27725"/>
            </a:xfrm>
            <a:custGeom>
              <a:avLst/>
              <a:gdLst/>
              <a:ahLst/>
              <a:cxnLst/>
              <a:rect l="l" t="t" r="r" b="b"/>
              <a:pathLst>
                <a:path w="602" h="1109" extrusionOk="0">
                  <a:moveTo>
                    <a:pt x="0" y="1"/>
                  </a:moveTo>
                  <a:lnTo>
                    <a:pt x="0" y="1109"/>
                  </a:lnTo>
                  <a:lnTo>
                    <a:pt x="602" y="1109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0"/>
            <p:cNvSpPr/>
            <p:nvPr/>
          </p:nvSpPr>
          <p:spPr>
            <a:xfrm>
              <a:off x="5972600" y="3861775"/>
              <a:ext cx="26925" cy="30900"/>
            </a:xfrm>
            <a:custGeom>
              <a:avLst/>
              <a:gdLst/>
              <a:ahLst/>
              <a:cxnLst/>
              <a:rect l="l" t="t" r="r" b="b"/>
              <a:pathLst>
                <a:path w="1077" h="1236" extrusionOk="0">
                  <a:moveTo>
                    <a:pt x="507" y="0"/>
                  </a:moveTo>
                  <a:lnTo>
                    <a:pt x="0" y="286"/>
                  </a:lnTo>
                  <a:lnTo>
                    <a:pt x="570" y="1236"/>
                  </a:lnTo>
                  <a:lnTo>
                    <a:pt x="1077" y="951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0"/>
            <p:cNvSpPr/>
            <p:nvPr/>
          </p:nvSpPr>
          <p:spPr>
            <a:xfrm>
              <a:off x="5986050" y="3846725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317" y="1"/>
                  </a:moveTo>
                  <a:lnTo>
                    <a:pt x="0" y="507"/>
                  </a:lnTo>
                  <a:lnTo>
                    <a:pt x="982" y="1078"/>
                  </a:lnTo>
                  <a:lnTo>
                    <a:pt x="1267" y="571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0"/>
            <p:cNvSpPr/>
            <p:nvPr/>
          </p:nvSpPr>
          <p:spPr>
            <a:xfrm>
              <a:off x="5993975" y="3830900"/>
              <a:ext cx="27725" cy="14275"/>
            </a:xfrm>
            <a:custGeom>
              <a:avLst/>
              <a:gdLst/>
              <a:ahLst/>
              <a:cxnLst/>
              <a:rect l="l" t="t" r="r" b="b"/>
              <a:pathLst>
                <a:path w="1109" h="571" extrusionOk="0">
                  <a:moveTo>
                    <a:pt x="0" y="0"/>
                  </a:moveTo>
                  <a:lnTo>
                    <a:pt x="0" y="570"/>
                  </a:lnTo>
                  <a:lnTo>
                    <a:pt x="1109" y="570"/>
                  </a:lnTo>
                  <a:lnTo>
                    <a:pt x="110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0"/>
            <p:cNvSpPr/>
            <p:nvPr/>
          </p:nvSpPr>
          <p:spPr>
            <a:xfrm>
              <a:off x="5986050" y="3801600"/>
              <a:ext cx="31700" cy="26950"/>
            </a:xfrm>
            <a:custGeom>
              <a:avLst/>
              <a:gdLst/>
              <a:ahLst/>
              <a:cxnLst/>
              <a:rect l="l" t="t" r="r" b="b"/>
              <a:pathLst>
                <a:path w="1268" h="1078" extrusionOk="0">
                  <a:moveTo>
                    <a:pt x="982" y="1"/>
                  </a:moveTo>
                  <a:lnTo>
                    <a:pt x="0" y="571"/>
                  </a:lnTo>
                  <a:lnTo>
                    <a:pt x="317" y="1077"/>
                  </a:lnTo>
                  <a:lnTo>
                    <a:pt x="1267" y="539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0"/>
            <p:cNvSpPr/>
            <p:nvPr/>
          </p:nvSpPr>
          <p:spPr>
            <a:xfrm>
              <a:off x="5971800" y="3783400"/>
              <a:ext cx="26950" cy="31700"/>
            </a:xfrm>
            <a:custGeom>
              <a:avLst/>
              <a:gdLst/>
              <a:ahLst/>
              <a:cxnLst/>
              <a:rect l="l" t="t" r="r" b="b"/>
              <a:pathLst>
                <a:path w="1078" h="1268" extrusionOk="0">
                  <a:moveTo>
                    <a:pt x="570" y="0"/>
                  </a:moveTo>
                  <a:lnTo>
                    <a:pt x="0" y="950"/>
                  </a:lnTo>
                  <a:lnTo>
                    <a:pt x="539" y="1267"/>
                  </a:lnTo>
                  <a:lnTo>
                    <a:pt x="1077" y="317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0"/>
            <p:cNvSpPr/>
            <p:nvPr/>
          </p:nvSpPr>
          <p:spPr>
            <a:xfrm>
              <a:off x="6069975" y="3868900"/>
              <a:ext cx="62575" cy="6257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67" y="697"/>
                  </a:moveTo>
                  <a:cubicBezTo>
                    <a:pt x="1552" y="697"/>
                    <a:pt x="1805" y="951"/>
                    <a:pt x="1805" y="1236"/>
                  </a:cubicBezTo>
                  <a:cubicBezTo>
                    <a:pt x="1805" y="1552"/>
                    <a:pt x="1552" y="1806"/>
                    <a:pt x="1267" y="1806"/>
                  </a:cubicBezTo>
                  <a:cubicBezTo>
                    <a:pt x="950" y="1806"/>
                    <a:pt x="697" y="1552"/>
                    <a:pt x="697" y="1236"/>
                  </a:cubicBezTo>
                  <a:cubicBezTo>
                    <a:pt x="697" y="951"/>
                    <a:pt x="950" y="697"/>
                    <a:pt x="1267" y="697"/>
                  </a:cubicBezTo>
                  <a:close/>
                  <a:moveTo>
                    <a:pt x="1267" y="1"/>
                  </a:moveTo>
                  <a:cubicBezTo>
                    <a:pt x="570" y="1"/>
                    <a:pt x="0" y="571"/>
                    <a:pt x="0" y="1236"/>
                  </a:cubicBezTo>
                  <a:cubicBezTo>
                    <a:pt x="0" y="1932"/>
                    <a:pt x="570" y="2502"/>
                    <a:pt x="1267" y="2502"/>
                  </a:cubicBezTo>
                  <a:cubicBezTo>
                    <a:pt x="1964" y="2502"/>
                    <a:pt x="2502" y="1932"/>
                    <a:pt x="2502" y="1236"/>
                  </a:cubicBezTo>
                  <a:cubicBezTo>
                    <a:pt x="2502" y="571"/>
                    <a:pt x="1964" y="1"/>
                    <a:pt x="12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0"/>
            <p:cNvSpPr/>
            <p:nvPr/>
          </p:nvSpPr>
          <p:spPr>
            <a:xfrm>
              <a:off x="6096100" y="3860200"/>
              <a:ext cx="10325" cy="19025"/>
            </a:xfrm>
            <a:custGeom>
              <a:avLst/>
              <a:gdLst/>
              <a:ahLst/>
              <a:cxnLst/>
              <a:rect l="l" t="t" r="r" b="b"/>
              <a:pathLst>
                <a:path w="413" h="761" extrusionOk="0">
                  <a:moveTo>
                    <a:pt x="0" y="0"/>
                  </a:moveTo>
                  <a:lnTo>
                    <a:pt x="0" y="760"/>
                  </a:lnTo>
                  <a:lnTo>
                    <a:pt x="412" y="76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0"/>
            <p:cNvSpPr/>
            <p:nvPr/>
          </p:nvSpPr>
          <p:spPr>
            <a:xfrm>
              <a:off x="6077100" y="3863350"/>
              <a:ext cx="18225" cy="20625"/>
            </a:xfrm>
            <a:custGeom>
              <a:avLst/>
              <a:gdLst/>
              <a:ahLst/>
              <a:cxnLst/>
              <a:rect l="l" t="t" r="r" b="b"/>
              <a:pathLst>
                <a:path w="729" h="825" extrusionOk="0">
                  <a:moveTo>
                    <a:pt x="349" y="1"/>
                  </a:moveTo>
                  <a:lnTo>
                    <a:pt x="0" y="191"/>
                  </a:lnTo>
                  <a:lnTo>
                    <a:pt x="380" y="824"/>
                  </a:lnTo>
                  <a:lnTo>
                    <a:pt x="729" y="634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0"/>
            <p:cNvSpPr/>
            <p:nvPr/>
          </p:nvSpPr>
          <p:spPr>
            <a:xfrm>
              <a:off x="6064425" y="3876025"/>
              <a:ext cx="21400" cy="18225"/>
            </a:xfrm>
            <a:custGeom>
              <a:avLst/>
              <a:gdLst/>
              <a:ahLst/>
              <a:cxnLst/>
              <a:rect l="l" t="t" r="r" b="b"/>
              <a:pathLst>
                <a:path w="856" h="729" extrusionOk="0">
                  <a:moveTo>
                    <a:pt x="191" y="1"/>
                  </a:moveTo>
                  <a:lnTo>
                    <a:pt x="1" y="349"/>
                  </a:lnTo>
                  <a:lnTo>
                    <a:pt x="634" y="729"/>
                  </a:lnTo>
                  <a:lnTo>
                    <a:pt x="856" y="381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0"/>
            <p:cNvSpPr/>
            <p:nvPr/>
          </p:nvSpPr>
          <p:spPr>
            <a:xfrm>
              <a:off x="6061275" y="3895025"/>
              <a:ext cx="19025" cy="10325"/>
            </a:xfrm>
            <a:custGeom>
              <a:avLst/>
              <a:gdLst/>
              <a:ahLst/>
              <a:cxnLst/>
              <a:rect l="l" t="t" r="r" b="b"/>
              <a:pathLst>
                <a:path w="761" h="413" extrusionOk="0">
                  <a:moveTo>
                    <a:pt x="0" y="1"/>
                  </a:moveTo>
                  <a:lnTo>
                    <a:pt x="0" y="412"/>
                  </a:lnTo>
                  <a:lnTo>
                    <a:pt x="760" y="412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0"/>
            <p:cNvSpPr/>
            <p:nvPr/>
          </p:nvSpPr>
          <p:spPr>
            <a:xfrm>
              <a:off x="6064425" y="3906100"/>
              <a:ext cx="21400" cy="18250"/>
            </a:xfrm>
            <a:custGeom>
              <a:avLst/>
              <a:gdLst/>
              <a:ahLst/>
              <a:cxnLst/>
              <a:rect l="l" t="t" r="r" b="b"/>
              <a:pathLst>
                <a:path w="856" h="730" extrusionOk="0">
                  <a:moveTo>
                    <a:pt x="666" y="1"/>
                  </a:moveTo>
                  <a:lnTo>
                    <a:pt x="1" y="381"/>
                  </a:lnTo>
                  <a:lnTo>
                    <a:pt x="222" y="729"/>
                  </a:lnTo>
                  <a:lnTo>
                    <a:pt x="856" y="381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0"/>
            <p:cNvSpPr/>
            <p:nvPr/>
          </p:nvSpPr>
          <p:spPr>
            <a:xfrm>
              <a:off x="6077100" y="3915600"/>
              <a:ext cx="18225" cy="21425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380" y="1"/>
                  </a:moveTo>
                  <a:lnTo>
                    <a:pt x="0" y="666"/>
                  </a:lnTo>
                  <a:lnTo>
                    <a:pt x="349" y="856"/>
                  </a:lnTo>
                  <a:lnTo>
                    <a:pt x="729" y="22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0"/>
            <p:cNvSpPr/>
            <p:nvPr/>
          </p:nvSpPr>
          <p:spPr>
            <a:xfrm>
              <a:off x="6096900" y="3921150"/>
              <a:ext cx="9525" cy="19025"/>
            </a:xfrm>
            <a:custGeom>
              <a:avLst/>
              <a:gdLst/>
              <a:ahLst/>
              <a:cxnLst/>
              <a:rect l="l" t="t" r="r" b="b"/>
              <a:pathLst>
                <a:path w="38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380" y="76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0"/>
            <p:cNvSpPr/>
            <p:nvPr/>
          </p:nvSpPr>
          <p:spPr>
            <a:xfrm>
              <a:off x="6107175" y="3915600"/>
              <a:ext cx="18250" cy="21425"/>
            </a:xfrm>
            <a:custGeom>
              <a:avLst/>
              <a:gdLst/>
              <a:ahLst/>
              <a:cxnLst/>
              <a:rect l="l" t="t" r="r" b="b"/>
              <a:pathLst>
                <a:path w="730" h="857" extrusionOk="0">
                  <a:moveTo>
                    <a:pt x="349" y="1"/>
                  </a:moveTo>
                  <a:lnTo>
                    <a:pt x="1" y="223"/>
                  </a:lnTo>
                  <a:lnTo>
                    <a:pt x="381" y="856"/>
                  </a:lnTo>
                  <a:lnTo>
                    <a:pt x="729" y="666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0"/>
            <p:cNvSpPr/>
            <p:nvPr/>
          </p:nvSpPr>
          <p:spPr>
            <a:xfrm>
              <a:off x="6117475" y="3906100"/>
              <a:ext cx="21400" cy="18250"/>
            </a:xfrm>
            <a:custGeom>
              <a:avLst/>
              <a:gdLst/>
              <a:ahLst/>
              <a:cxnLst/>
              <a:rect l="l" t="t" r="r" b="b"/>
              <a:pathLst>
                <a:path w="856" h="730" extrusionOk="0">
                  <a:moveTo>
                    <a:pt x="191" y="1"/>
                  </a:moveTo>
                  <a:lnTo>
                    <a:pt x="1" y="349"/>
                  </a:lnTo>
                  <a:lnTo>
                    <a:pt x="634" y="729"/>
                  </a:lnTo>
                  <a:lnTo>
                    <a:pt x="856" y="381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0"/>
            <p:cNvSpPr/>
            <p:nvPr/>
          </p:nvSpPr>
          <p:spPr>
            <a:xfrm>
              <a:off x="6122225" y="3895025"/>
              <a:ext cx="19025" cy="10325"/>
            </a:xfrm>
            <a:custGeom>
              <a:avLst/>
              <a:gdLst/>
              <a:ahLst/>
              <a:cxnLst/>
              <a:rect l="l" t="t" r="r" b="b"/>
              <a:pathLst>
                <a:path w="761" h="413" extrusionOk="0">
                  <a:moveTo>
                    <a:pt x="1" y="1"/>
                  </a:moveTo>
                  <a:lnTo>
                    <a:pt x="1" y="412"/>
                  </a:lnTo>
                  <a:lnTo>
                    <a:pt x="761" y="412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0"/>
            <p:cNvSpPr/>
            <p:nvPr/>
          </p:nvSpPr>
          <p:spPr>
            <a:xfrm>
              <a:off x="6116675" y="3876025"/>
              <a:ext cx="21400" cy="17450"/>
            </a:xfrm>
            <a:custGeom>
              <a:avLst/>
              <a:gdLst/>
              <a:ahLst/>
              <a:cxnLst/>
              <a:rect l="l" t="t" r="r" b="b"/>
              <a:pathLst>
                <a:path w="856" h="698" extrusionOk="0">
                  <a:moveTo>
                    <a:pt x="666" y="1"/>
                  </a:moveTo>
                  <a:lnTo>
                    <a:pt x="1" y="349"/>
                  </a:lnTo>
                  <a:lnTo>
                    <a:pt x="223" y="697"/>
                  </a:lnTo>
                  <a:lnTo>
                    <a:pt x="856" y="349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0"/>
            <p:cNvSpPr/>
            <p:nvPr/>
          </p:nvSpPr>
          <p:spPr>
            <a:xfrm>
              <a:off x="6107175" y="3862575"/>
              <a:ext cx="18250" cy="21400"/>
            </a:xfrm>
            <a:custGeom>
              <a:avLst/>
              <a:gdLst/>
              <a:ahLst/>
              <a:cxnLst/>
              <a:rect l="l" t="t" r="r" b="b"/>
              <a:pathLst>
                <a:path w="730" h="856" extrusionOk="0">
                  <a:moveTo>
                    <a:pt x="381" y="0"/>
                  </a:moveTo>
                  <a:lnTo>
                    <a:pt x="1" y="665"/>
                  </a:lnTo>
                  <a:lnTo>
                    <a:pt x="349" y="855"/>
                  </a:lnTo>
                  <a:lnTo>
                    <a:pt x="729" y="22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0"/>
            <p:cNvSpPr/>
            <p:nvPr/>
          </p:nvSpPr>
          <p:spPr>
            <a:xfrm>
              <a:off x="5973375" y="3924325"/>
              <a:ext cx="50700" cy="51475"/>
            </a:xfrm>
            <a:custGeom>
              <a:avLst/>
              <a:gdLst/>
              <a:ahLst/>
              <a:cxnLst/>
              <a:rect l="l" t="t" r="r" b="b"/>
              <a:pathLst>
                <a:path w="2028" h="2059" extrusionOk="0">
                  <a:moveTo>
                    <a:pt x="1014" y="570"/>
                  </a:moveTo>
                  <a:cubicBezTo>
                    <a:pt x="1267" y="570"/>
                    <a:pt x="1458" y="792"/>
                    <a:pt x="1458" y="1014"/>
                  </a:cubicBezTo>
                  <a:cubicBezTo>
                    <a:pt x="1458" y="1267"/>
                    <a:pt x="1267" y="1489"/>
                    <a:pt x="1014" y="1489"/>
                  </a:cubicBezTo>
                  <a:cubicBezTo>
                    <a:pt x="761" y="1489"/>
                    <a:pt x="571" y="1267"/>
                    <a:pt x="571" y="1014"/>
                  </a:cubicBezTo>
                  <a:cubicBezTo>
                    <a:pt x="571" y="792"/>
                    <a:pt x="761" y="570"/>
                    <a:pt x="1014" y="570"/>
                  </a:cubicBezTo>
                  <a:close/>
                  <a:moveTo>
                    <a:pt x="1014" y="0"/>
                  </a:moveTo>
                  <a:cubicBezTo>
                    <a:pt x="444" y="0"/>
                    <a:pt x="1" y="475"/>
                    <a:pt x="1" y="1014"/>
                  </a:cubicBezTo>
                  <a:cubicBezTo>
                    <a:pt x="1" y="1584"/>
                    <a:pt x="444" y="2059"/>
                    <a:pt x="1014" y="2059"/>
                  </a:cubicBezTo>
                  <a:cubicBezTo>
                    <a:pt x="1584" y="2059"/>
                    <a:pt x="2028" y="1584"/>
                    <a:pt x="2028" y="1014"/>
                  </a:cubicBezTo>
                  <a:cubicBezTo>
                    <a:pt x="2028" y="475"/>
                    <a:pt x="1584" y="0"/>
                    <a:pt x="101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0"/>
            <p:cNvSpPr/>
            <p:nvPr/>
          </p:nvSpPr>
          <p:spPr>
            <a:xfrm>
              <a:off x="5994750" y="3917975"/>
              <a:ext cx="7950" cy="15075"/>
            </a:xfrm>
            <a:custGeom>
              <a:avLst/>
              <a:gdLst/>
              <a:ahLst/>
              <a:cxnLst/>
              <a:rect l="l" t="t" r="r" b="b"/>
              <a:pathLst>
                <a:path w="318" h="603" extrusionOk="0">
                  <a:moveTo>
                    <a:pt x="1" y="1"/>
                  </a:moveTo>
                  <a:lnTo>
                    <a:pt x="1" y="603"/>
                  </a:lnTo>
                  <a:lnTo>
                    <a:pt x="317" y="60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0"/>
            <p:cNvSpPr/>
            <p:nvPr/>
          </p:nvSpPr>
          <p:spPr>
            <a:xfrm>
              <a:off x="5978925" y="3920350"/>
              <a:ext cx="15075" cy="17450"/>
            </a:xfrm>
            <a:custGeom>
              <a:avLst/>
              <a:gdLst/>
              <a:ahLst/>
              <a:cxnLst/>
              <a:rect l="l" t="t" r="r" b="b"/>
              <a:pathLst>
                <a:path w="603" h="698" extrusionOk="0">
                  <a:moveTo>
                    <a:pt x="285" y="1"/>
                  </a:moveTo>
                  <a:lnTo>
                    <a:pt x="0" y="159"/>
                  </a:lnTo>
                  <a:lnTo>
                    <a:pt x="317" y="698"/>
                  </a:lnTo>
                  <a:lnTo>
                    <a:pt x="602" y="508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0"/>
            <p:cNvSpPr/>
            <p:nvPr/>
          </p:nvSpPr>
          <p:spPr>
            <a:xfrm>
              <a:off x="5968625" y="3929875"/>
              <a:ext cx="17450" cy="15050"/>
            </a:xfrm>
            <a:custGeom>
              <a:avLst/>
              <a:gdLst/>
              <a:ahLst/>
              <a:cxnLst/>
              <a:rect l="l" t="t" r="r" b="b"/>
              <a:pathLst>
                <a:path w="698" h="602" extrusionOk="0">
                  <a:moveTo>
                    <a:pt x="159" y="0"/>
                  </a:moveTo>
                  <a:lnTo>
                    <a:pt x="1" y="285"/>
                  </a:lnTo>
                  <a:lnTo>
                    <a:pt x="539" y="602"/>
                  </a:lnTo>
                  <a:lnTo>
                    <a:pt x="697" y="317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0"/>
            <p:cNvSpPr/>
            <p:nvPr/>
          </p:nvSpPr>
          <p:spPr>
            <a:xfrm>
              <a:off x="5966250" y="3945700"/>
              <a:ext cx="15875" cy="8725"/>
            </a:xfrm>
            <a:custGeom>
              <a:avLst/>
              <a:gdLst/>
              <a:ahLst/>
              <a:cxnLst/>
              <a:rect l="l" t="t" r="r" b="b"/>
              <a:pathLst>
                <a:path w="635" h="349" extrusionOk="0">
                  <a:moveTo>
                    <a:pt x="1" y="0"/>
                  </a:moveTo>
                  <a:lnTo>
                    <a:pt x="1" y="349"/>
                  </a:lnTo>
                  <a:lnTo>
                    <a:pt x="634" y="349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0"/>
            <p:cNvSpPr/>
            <p:nvPr/>
          </p:nvSpPr>
          <p:spPr>
            <a:xfrm>
              <a:off x="5968625" y="3955200"/>
              <a:ext cx="17450" cy="15075"/>
            </a:xfrm>
            <a:custGeom>
              <a:avLst/>
              <a:gdLst/>
              <a:ahLst/>
              <a:cxnLst/>
              <a:rect l="l" t="t" r="r" b="b"/>
              <a:pathLst>
                <a:path w="698" h="603" extrusionOk="0">
                  <a:moveTo>
                    <a:pt x="539" y="0"/>
                  </a:moveTo>
                  <a:lnTo>
                    <a:pt x="1" y="317"/>
                  </a:lnTo>
                  <a:lnTo>
                    <a:pt x="159" y="602"/>
                  </a:lnTo>
                  <a:lnTo>
                    <a:pt x="697" y="285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0"/>
            <p:cNvSpPr/>
            <p:nvPr/>
          </p:nvSpPr>
          <p:spPr>
            <a:xfrm>
              <a:off x="5978925" y="3963125"/>
              <a:ext cx="15075" cy="17425"/>
            </a:xfrm>
            <a:custGeom>
              <a:avLst/>
              <a:gdLst/>
              <a:ahLst/>
              <a:cxnLst/>
              <a:rect l="l" t="t" r="r" b="b"/>
              <a:pathLst>
                <a:path w="603" h="697" extrusionOk="0">
                  <a:moveTo>
                    <a:pt x="317" y="0"/>
                  </a:moveTo>
                  <a:lnTo>
                    <a:pt x="0" y="507"/>
                  </a:lnTo>
                  <a:lnTo>
                    <a:pt x="285" y="697"/>
                  </a:lnTo>
                  <a:lnTo>
                    <a:pt x="602" y="15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0"/>
            <p:cNvSpPr/>
            <p:nvPr/>
          </p:nvSpPr>
          <p:spPr>
            <a:xfrm>
              <a:off x="5994750" y="3967075"/>
              <a:ext cx="8750" cy="15075"/>
            </a:xfrm>
            <a:custGeom>
              <a:avLst/>
              <a:gdLst/>
              <a:ahLst/>
              <a:cxnLst/>
              <a:rect l="l" t="t" r="r" b="b"/>
              <a:pathLst>
                <a:path w="350" h="603" extrusionOk="0">
                  <a:moveTo>
                    <a:pt x="1" y="0"/>
                  </a:moveTo>
                  <a:lnTo>
                    <a:pt x="1" y="602"/>
                  </a:lnTo>
                  <a:lnTo>
                    <a:pt x="349" y="60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0"/>
            <p:cNvSpPr/>
            <p:nvPr/>
          </p:nvSpPr>
          <p:spPr>
            <a:xfrm>
              <a:off x="6004250" y="3962325"/>
              <a:ext cx="14275" cy="17450"/>
            </a:xfrm>
            <a:custGeom>
              <a:avLst/>
              <a:gdLst/>
              <a:ahLst/>
              <a:cxnLst/>
              <a:rect l="l" t="t" r="r" b="b"/>
              <a:pathLst>
                <a:path w="571" h="698" extrusionOk="0">
                  <a:moveTo>
                    <a:pt x="286" y="0"/>
                  </a:moveTo>
                  <a:lnTo>
                    <a:pt x="1" y="159"/>
                  </a:lnTo>
                  <a:lnTo>
                    <a:pt x="286" y="697"/>
                  </a:lnTo>
                  <a:lnTo>
                    <a:pt x="571" y="53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0"/>
            <p:cNvSpPr/>
            <p:nvPr/>
          </p:nvSpPr>
          <p:spPr>
            <a:xfrm>
              <a:off x="6012175" y="3954400"/>
              <a:ext cx="16650" cy="15075"/>
            </a:xfrm>
            <a:custGeom>
              <a:avLst/>
              <a:gdLst/>
              <a:ahLst/>
              <a:cxnLst/>
              <a:rect l="l" t="t" r="r" b="b"/>
              <a:pathLst>
                <a:path w="666" h="603" extrusionOk="0">
                  <a:moveTo>
                    <a:pt x="159" y="1"/>
                  </a:moveTo>
                  <a:lnTo>
                    <a:pt x="1" y="286"/>
                  </a:lnTo>
                  <a:lnTo>
                    <a:pt x="507" y="602"/>
                  </a:lnTo>
                  <a:lnTo>
                    <a:pt x="666" y="31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0"/>
            <p:cNvSpPr/>
            <p:nvPr/>
          </p:nvSpPr>
          <p:spPr>
            <a:xfrm>
              <a:off x="6016125" y="3945700"/>
              <a:ext cx="15075" cy="7950"/>
            </a:xfrm>
            <a:custGeom>
              <a:avLst/>
              <a:gdLst/>
              <a:ahLst/>
              <a:cxnLst/>
              <a:rect l="l" t="t" r="r" b="b"/>
              <a:pathLst>
                <a:path w="603" h="318" extrusionOk="0">
                  <a:moveTo>
                    <a:pt x="1" y="0"/>
                  </a:moveTo>
                  <a:lnTo>
                    <a:pt x="1" y="317"/>
                  </a:lnTo>
                  <a:lnTo>
                    <a:pt x="603" y="31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0"/>
            <p:cNvSpPr/>
            <p:nvPr/>
          </p:nvSpPr>
          <p:spPr>
            <a:xfrm>
              <a:off x="6011375" y="3929875"/>
              <a:ext cx="17450" cy="15050"/>
            </a:xfrm>
            <a:custGeom>
              <a:avLst/>
              <a:gdLst/>
              <a:ahLst/>
              <a:cxnLst/>
              <a:rect l="l" t="t" r="r" b="b"/>
              <a:pathLst>
                <a:path w="698" h="602" extrusionOk="0">
                  <a:moveTo>
                    <a:pt x="539" y="0"/>
                  </a:moveTo>
                  <a:lnTo>
                    <a:pt x="1" y="317"/>
                  </a:lnTo>
                  <a:lnTo>
                    <a:pt x="159" y="602"/>
                  </a:lnTo>
                  <a:lnTo>
                    <a:pt x="698" y="285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0"/>
            <p:cNvSpPr/>
            <p:nvPr/>
          </p:nvSpPr>
          <p:spPr>
            <a:xfrm>
              <a:off x="6003475" y="3919575"/>
              <a:ext cx="15050" cy="17450"/>
            </a:xfrm>
            <a:custGeom>
              <a:avLst/>
              <a:gdLst/>
              <a:ahLst/>
              <a:cxnLst/>
              <a:rect l="l" t="t" r="r" b="b"/>
              <a:pathLst>
                <a:path w="602" h="698" extrusionOk="0">
                  <a:moveTo>
                    <a:pt x="317" y="0"/>
                  </a:moveTo>
                  <a:lnTo>
                    <a:pt x="0" y="539"/>
                  </a:lnTo>
                  <a:lnTo>
                    <a:pt x="285" y="697"/>
                  </a:lnTo>
                  <a:lnTo>
                    <a:pt x="602" y="15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0"/>
            <p:cNvSpPr/>
            <p:nvPr/>
          </p:nvSpPr>
          <p:spPr>
            <a:xfrm>
              <a:off x="5999500" y="3787350"/>
              <a:ext cx="241500" cy="362625"/>
            </a:xfrm>
            <a:custGeom>
              <a:avLst/>
              <a:gdLst/>
              <a:ahLst/>
              <a:cxnLst/>
              <a:rect l="l" t="t" r="r" b="b"/>
              <a:pathLst>
                <a:path w="9660" h="14505" extrusionOk="0">
                  <a:moveTo>
                    <a:pt x="6145" y="1"/>
                  </a:moveTo>
                  <a:lnTo>
                    <a:pt x="6145" y="1"/>
                  </a:lnTo>
                  <a:cubicBezTo>
                    <a:pt x="6303" y="381"/>
                    <a:pt x="6398" y="761"/>
                    <a:pt x="6461" y="1172"/>
                  </a:cubicBezTo>
                  <a:cubicBezTo>
                    <a:pt x="6715" y="2819"/>
                    <a:pt x="6430" y="4593"/>
                    <a:pt x="5416" y="5891"/>
                  </a:cubicBezTo>
                  <a:cubicBezTo>
                    <a:pt x="3928" y="7791"/>
                    <a:pt x="1046" y="8520"/>
                    <a:pt x="1" y="10641"/>
                  </a:cubicBezTo>
                  <a:cubicBezTo>
                    <a:pt x="349" y="10958"/>
                    <a:pt x="793" y="11148"/>
                    <a:pt x="1299" y="11148"/>
                  </a:cubicBezTo>
                  <a:cubicBezTo>
                    <a:pt x="1648" y="11591"/>
                    <a:pt x="2186" y="11845"/>
                    <a:pt x="2819" y="11845"/>
                  </a:cubicBezTo>
                  <a:cubicBezTo>
                    <a:pt x="3104" y="11845"/>
                    <a:pt x="3358" y="11781"/>
                    <a:pt x="3611" y="11686"/>
                  </a:cubicBezTo>
                  <a:cubicBezTo>
                    <a:pt x="3864" y="12225"/>
                    <a:pt x="4118" y="13112"/>
                    <a:pt x="3959" y="14378"/>
                  </a:cubicBezTo>
                  <a:lnTo>
                    <a:pt x="5290" y="14505"/>
                  </a:lnTo>
                  <a:cubicBezTo>
                    <a:pt x="5290" y="14505"/>
                    <a:pt x="5353" y="12732"/>
                    <a:pt x="5131" y="11528"/>
                  </a:cubicBezTo>
                  <a:lnTo>
                    <a:pt x="5131" y="11528"/>
                  </a:lnTo>
                  <a:cubicBezTo>
                    <a:pt x="5290" y="11560"/>
                    <a:pt x="5448" y="11591"/>
                    <a:pt x="5606" y="11591"/>
                  </a:cubicBezTo>
                  <a:cubicBezTo>
                    <a:pt x="6683" y="11591"/>
                    <a:pt x="7570" y="10705"/>
                    <a:pt x="7570" y="9628"/>
                  </a:cubicBezTo>
                  <a:cubicBezTo>
                    <a:pt x="7570" y="9470"/>
                    <a:pt x="7538" y="9343"/>
                    <a:pt x="7506" y="9185"/>
                  </a:cubicBezTo>
                  <a:lnTo>
                    <a:pt x="7696" y="9185"/>
                  </a:lnTo>
                  <a:cubicBezTo>
                    <a:pt x="8773" y="9185"/>
                    <a:pt x="9660" y="8330"/>
                    <a:pt x="9660" y="7253"/>
                  </a:cubicBezTo>
                  <a:cubicBezTo>
                    <a:pt x="9660" y="6873"/>
                    <a:pt x="9565" y="6556"/>
                    <a:pt x="9375" y="6271"/>
                  </a:cubicBezTo>
                  <a:cubicBezTo>
                    <a:pt x="9565" y="5954"/>
                    <a:pt x="9660" y="5638"/>
                    <a:pt x="9660" y="5258"/>
                  </a:cubicBezTo>
                  <a:cubicBezTo>
                    <a:pt x="9660" y="4593"/>
                    <a:pt x="9312" y="3991"/>
                    <a:pt x="8805" y="3643"/>
                  </a:cubicBezTo>
                  <a:cubicBezTo>
                    <a:pt x="8678" y="2914"/>
                    <a:pt x="8108" y="2312"/>
                    <a:pt x="7380" y="2122"/>
                  </a:cubicBezTo>
                  <a:cubicBezTo>
                    <a:pt x="7411" y="2027"/>
                    <a:pt x="7411" y="1901"/>
                    <a:pt x="7411" y="1806"/>
                  </a:cubicBezTo>
                  <a:cubicBezTo>
                    <a:pt x="7411" y="982"/>
                    <a:pt x="6905" y="286"/>
                    <a:pt x="614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0"/>
            <p:cNvSpPr/>
            <p:nvPr/>
          </p:nvSpPr>
          <p:spPr>
            <a:xfrm>
              <a:off x="4247425" y="2196000"/>
              <a:ext cx="453675" cy="335700"/>
            </a:xfrm>
            <a:custGeom>
              <a:avLst/>
              <a:gdLst/>
              <a:ahLst/>
              <a:cxnLst/>
              <a:rect l="l" t="t" r="r" b="b"/>
              <a:pathLst>
                <a:path w="18147" h="13428" extrusionOk="0">
                  <a:moveTo>
                    <a:pt x="0" y="0"/>
                  </a:moveTo>
                  <a:lnTo>
                    <a:pt x="0" y="12636"/>
                  </a:lnTo>
                  <a:lnTo>
                    <a:pt x="8202" y="12636"/>
                  </a:lnTo>
                  <a:cubicBezTo>
                    <a:pt x="8202" y="13079"/>
                    <a:pt x="8551" y="13428"/>
                    <a:pt x="8994" y="13428"/>
                  </a:cubicBezTo>
                  <a:lnTo>
                    <a:pt x="9153" y="13428"/>
                  </a:lnTo>
                  <a:cubicBezTo>
                    <a:pt x="9596" y="13428"/>
                    <a:pt x="9944" y="13079"/>
                    <a:pt x="9944" y="12636"/>
                  </a:cubicBezTo>
                  <a:lnTo>
                    <a:pt x="18147" y="12636"/>
                  </a:lnTo>
                  <a:lnTo>
                    <a:pt x="1814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0"/>
            <p:cNvSpPr/>
            <p:nvPr/>
          </p:nvSpPr>
          <p:spPr>
            <a:xfrm>
              <a:off x="4267200" y="2173775"/>
              <a:ext cx="209050" cy="334175"/>
            </a:xfrm>
            <a:custGeom>
              <a:avLst/>
              <a:gdLst/>
              <a:ahLst/>
              <a:cxnLst/>
              <a:rect l="l" t="t" r="r" b="b"/>
              <a:pathLst>
                <a:path w="8362" h="13367" extrusionOk="0">
                  <a:moveTo>
                    <a:pt x="990" y="0"/>
                  </a:moveTo>
                  <a:cubicBezTo>
                    <a:pt x="921" y="0"/>
                    <a:pt x="855" y="1"/>
                    <a:pt x="793" y="2"/>
                  </a:cubicBezTo>
                  <a:cubicBezTo>
                    <a:pt x="318" y="34"/>
                    <a:pt x="33" y="66"/>
                    <a:pt x="33" y="66"/>
                  </a:cubicBezTo>
                  <a:lnTo>
                    <a:pt x="1" y="11277"/>
                  </a:lnTo>
                  <a:cubicBezTo>
                    <a:pt x="376" y="11246"/>
                    <a:pt x="743" y="11232"/>
                    <a:pt x="1100" y="11232"/>
                  </a:cubicBezTo>
                  <a:cubicBezTo>
                    <a:pt x="5169" y="11232"/>
                    <a:pt x="7980" y="13073"/>
                    <a:pt x="8330" y="13335"/>
                  </a:cubicBezTo>
                  <a:cubicBezTo>
                    <a:pt x="8362" y="13335"/>
                    <a:pt x="8362" y="13335"/>
                    <a:pt x="8362" y="13367"/>
                  </a:cubicBezTo>
                  <a:lnTo>
                    <a:pt x="8362" y="13335"/>
                  </a:lnTo>
                  <a:lnTo>
                    <a:pt x="8267" y="12227"/>
                  </a:lnTo>
                  <a:lnTo>
                    <a:pt x="7570" y="3264"/>
                  </a:lnTo>
                  <a:lnTo>
                    <a:pt x="7570" y="3169"/>
                  </a:lnTo>
                  <a:cubicBezTo>
                    <a:pt x="7411" y="2979"/>
                    <a:pt x="7221" y="2758"/>
                    <a:pt x="7063" y="2599"/>
                  </a:cubicBezTo>
                  <a:cubicBezTo>
                    <a:pt x="4983" y="338"/>
                    <a:pt x="2358" y="0"/>
                    <a:pt x="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0"/>
            <p:cNvSpPr/>
            <p:nvPr/>
          </p:nvSpPr>
          <p:spPr>
            <a:xfrm>
              <a:off x="4287000" y="2151850"/>
              <a:ext cx="189250" cy="356100"/>
            </a:xfrm>
            <a:custGeom>
              <a:avLst/>
              <a:gdLst/>
              <a:ahLst/>
              <a:cxnLst/>
              <a:rect l="l" t="t" r="r" b="b"/>
              <a:pathLst>
                <a:path w="7570" h="14244" extrusionOk="0">
                  <a:moveTo>
                    <a:pt x="916" y="1"/>
                  </a:moveTo>
                  <a:cubicBezTo>
                    <a:pt x="349" y="1"/>
                    <a:pt x="1" y="56"/>
                    <a:pt x="1" y="56"/>
                  </a:cubicBezTo>
                  <a:lnTo>
                    <a:pt x="1" y="11172"/>
                  </a:lnTo>
                  <a:cubicBezTo>
                    <a:pt x="278" y="11149"/>
                    <a:pt x="549" y="11138"/>
                    <a:pt x="812" y="11138"/>
                  </a:cubicBezTo>
                  <a:cubicBezTo>
                    <a:pt x="4869" y="11138"/>
                    <a:pt x="7181" y="13734"/>
                    <a:pt x="7538" y="14180"/>
                  </a:cubicBezTo>
                  <a:cubicBezTo>
                    <a:pt x="7570" y="14212"/>
                    <a:pt x="7570" y="14212"/>
                    <a:pt x="7570" y="14244"/>
                  </a:cubicBezTo>
                  <a:lnTo>
                    <a:pt x="7570" y="3160"/>
                  </a:lnTo>
                  <a:cubicBezTo>
                    <a:pt x="5413" y="383"/>
                    <a:pt x="2408" y="1"/>
                    <a:pt x="916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0"/>
            <p:cNvSpPr/>
            <p:nvPr/>
          </p:nvSpPr>
          <p:spPr>
            <a:xfrm>
              <a:off x="4309175" y="2199150"/>
              <a:ext cx="149650" cy="56250"/>
            </a:xfrm>
            <a:custGeom>
              <a:avLst/>
              <a:gdLst/>
              <a:ahLst/>
              <a:cxnLst/>
              <a:rect l="l" t="t" r="r" b="b"/>
              <a:pathLst>
                <a:path w="5986" h="2250" extrusionOk="0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cubicBezTo>
                    <a:pt x="0" y="127"/>
                    <a:pt x="32" y="191"/>
                    <a:pt x="95" y="191"/>
                  </a:cubicBezTo>
                  <a:cubicBezTo>
                    <a:pt x="127" y="191"/>
                    <a:pt x="4339" y="444"/>
                    <a:pt x="5827" y="2218"/>
                  </a:cubicBezTo>
                  <a:cubicBezTo>
                    <a:pt x="5827" y="2249"/>
                    <a:pt x="5859" y="2249"/>
                    <a:pt x="5891" y="2249"/>
                  </a:cubicBezTo>
                  <a:cubicBezTo>
                    <a:pt x="5891" y="2249"/>
                    <a:pt x="5922" y="2249"/>
                    <a:pt x="5954" y="2218"/>
                  </a:cubicBezTo>
                  <a:cubicBezTo>
                    <a:pt x="5986" y="2186"/>
                    <a:pt x="5986" y="2123"/>
                    <a:pt x="5954" y="2091"/>
                  </a:cubicBezTo>
                  <a:cubicBezTo>
                    <a:pt x="5321" y="1331"/>
                    <a:pt x="4117" y="729"/>
                    <a:pt x="2439" y="349"/>
                  </a:cubicBezTo>
                  <a:cubicBezTo>
                    <a:pt x="1204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0"/>
            <p:cNvSpPr/>
            <p:nvPr/>
          </p:nvSpPr>
          <p:spPr>
            <a:xfrm>
              <a:off x="4309175" y="2235575"/>
              <a:ext cx="149650" cy="56250"/>
            </a:xfrm>
            <a:custGeom>
              <a:avLst/>
              <a:gdLst/>
              <a:ahLst/>
              <a:cxnLst/>
              <a:rect l="l" t="t" r="r" b="b"/>
              <a:pathLst>
                <a:path w="5986" h="2250" extrusionOk="0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cubicBezTo>
                    <a:pt x="0" y="127"/>
                    <a:pt x="32" y="159"/>
                    <a:pt x="95" y="159"/>
                  </a:cubicBezTo>
                  <a:cubicBezTo>
                    <a:pt x="127" y="159"/>
                    <a:pt x="4339" y="412"/>
                    <a:pt x="5827" y="2217"/>
                  </a:cubicBezTo>
                  <a:cubicBezTo>
                    <a:pt x="5827" y="2217"/>
                    <a:pt x="5859" y="2249"/>
                    <a:pt x="5891" y="2249"/>
                  </a:cubicBezTo>
                  <a:cubicBezTo>
                    <a:pt x="5891" y="2249"/>
                    <a:pt x="5922" y="2217"/>
                    <a:pt x="5954" y="2217"/>
                  </a:cubicBezTo>
                  <a:cubicBezTo>
                    <a:pt x="5986" y="2186"/>
                    <a:pt x="5986" y="2122"/>
                    <a:pt x="5954" y="2091"/>
                  </a:cubicBezTo>
                  <a:cubicBezTo>
                    <a:pt x="5321" y="1299"/>
                    <a:pt x="4117" y="729"/>
                    <a:pt x="2439" y="349"/>
                  </a:cubicBezTo>
                  <a:cubicBezTo>
                    <a:pt x="1204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0"/>
            <p:cNvSpPr/>
            <p:nvPr/>
          </p:nvSpPr>
          <p:spPr>
            <a:xfrm>
              <a:off x="4312350" y="2268825"/>
              <a:ext cx="149650" cy="55450"/>
            </a:xfrm>
            <a:custGeom>
              <a:avLst/>
              <a:gdLst/>
              <a:ahLst/>
              <a:cxnLst/>
              <a:rect l="l" t="t" r="r" b="b"/>
              <a:pathLst>
                <a:path w="5986" h="2218" extrusionOk="0">
                  <a:moveTo>
                    <a:pt x="95" y="1"/>
                  </a:moveTo>
                  <a:cubicBezTo>
                    <a:pt x="32" y="1"/>
                    <a:pt x="0" y="32"/>
                    <a:pt x="0" y="64"/>
                  </a:cubicBezTo>
                  <a:cubicBezTo>
                    <a:pt x="0" y="127"/>
                    <a:pt x="32" y="159"/>
                    <a:pt x="63" y="159"/>
                  </a:cubicBezTo>
                  <a:cubicBezTo>
                    <a:pt x="127" y="159"/>
                    <a:pt x="4339" y="412"/>
                    <a:pt x="5795" y="2186"/>
                  </a:cubicBezTo>
                  <a:cubicBezTo>
                    <a:pt x="5827" y="2218"/>
                    <a:pt x="5859" y="2218"/>
                    <a:pt x="5859" y="2218"/>
                  </a:cubicBezTo>
                  <a:lnTo>
                    <a:pt x="5922" y="2218"/>
                  </a:lnTo>
                  <a:cubicBezTo>
                    <a:pt x="5954" y="2186"/>
                    <a:pt x="5985" y="2123"/>
                    <a:pt x="5954" y="2091"/>
                  </a:cubicBezTo>
                  <a:cubicBezTo>
                    <a:pt x="5289" y="1299"/>
                    <a:pt x="4117" y="729"/>
                    <a:pt x="2439" y="349"/>
                  </a:cubicBezTo>
                  <a:cubicBezTo>
                    <a:pt x="1172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0"/>
            <p:cNvSpPr/>
            <p:nvPr/>
          </p:nvSpPr>
          <p:spPr>
            <a:xfrm>
              <a:off x="4311550" y="2311575"/>
              <a:ext cx="149650" cy="55450"/>
            </a:xfrm>
            <a:custGeom>
              <a:avLst/>
              <a:gdLst/>
              <a:ahLst/>
              <a:cxnLst/>
              <a:rect l="l" t="t" r="r" b="b"/>
              <a:pathLst>
                <a:path w="5986" h="2218" extrusionOk="0">
                  <a:moveTo>
                    <a:pt x="95" y="1"/>
                  </a:moveTo>
                  <a:cubicBezTo>
                    <a:pt x="32" y="1"/>
                    <a:pt x="0" y="32"/>
                    <a:pt x="0" y="64"/>
                  </a:cubicBezTo>
                  <a:cubicBezTo>
                    <a:pt x="0" y="127"/>
                    <a:pt x="32" y="159"/>
                    <a:pt x="64" y="159"/>
                  </a:cubicBezTo>
                  <a:cubicBezTo>
                    <a:pt x="127" y="159"/>
                    <a:pt x="4339" y="413"/>
                    <a:pt x="5796" y="2186"/>
                  </a:cubicBezTo>
                  <a:cubicBezTo>
                    <a:pt x="5827" y="2218"/>
                    <a:pt x="5859" y="2218"/>
                    <a:pt x="5891" y="2218"/>
                  </a:cubicBezTo>
                  <a:cubicBezTo>
                    <a:pt x="5891" y="2218"/>
                    <a:pt x="5922" y="2218"/>
                    <a:pt x="5922" y="2186"/>
                  </a:cubicBezTo>
                  <a:cubicBezTo>
                    <a:pt x="5954" y="2154"/>
                    <a:pt x="5986" y="2123"/>
                    <a:pt x="5954" y="2091"/>
                  </a:cubicBezTo>
                  <a:cubicBezTo>
                    <a:pt x="5289" y="1299"/>
                    <a:pt x="4117" y="729"/>
                    <a:pt x="2439" y="317"/>
                  </a:cubicBezTo>
                  <a:cubicBezTo>
                    <a:pt x="1172" y="32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0"/>
            <p:cNvSpPr/>
            <p:nvPr/>
          </p:nvSpPr>
          <p:spPr>
            <a:xfrm>
              <a:off x="4311550" y="2347200"/>
              <a:ext cx="149650" cy="56250"/>
            </a:xfrm>
            <a:custGeom>
              <a:avLst/>
              <a:gdLst/>
              <a:ahLst/>
              <a:cxnLst/>
              <a:rect l="l" t="t" r="r" b="b"/>
              <a:pathLst>
                <a:path w="5986" h="2250" extrusionOk="0">
                  <a:moveTo>
                    <a:pt x="95" y="1"/>
                  </a:moveTo>
                  <a:cubicBezTo>
                    <a:pt x="32" y="1"/>
                    <a:pt x="0" y="33"/>
                    <a:pt x="0" y="96"/>
                  </a:cubicBezTo>
                  <a:cubicBezTo>
                    <a:pt x="0" y="128"/>
                    <a:pt x="32" y="159"/>
                    <a:pt x="64" y="159"/>
                  </a:cubicBezTo>
                  <a:cubicBezTo>
                    <a:pt x="127" y="159"/>
                    <a:pt x="4339" y="413"/>
                    <a:pt x="5796" y="2218"/>
                  </a:cubicBezTo>
                  <a:cubicBezTo>
                    <a:pt x="5827" y="2218"/>
                    <a:pt x="5859" y="2249"/>
                    <a:pt x="5891" y="2249"/>
                  </a:cubicBezTo>
                  <a:cubicBezTo>
                    <a:pt x="5891" y="2249"/>
                    <a:pt x="5922" y="2218"/>
                    <a:pt x="5922" y="2218"/>
                  </a:cubicBezTo>
                  <a:cubicBezTo>
                    <a:pt x="5954" y="2186"/>
                    <a:pt x="5986" y="2123"/>
                    <a:pt x="5954" y="2091"/>
                  </a:cubicBezTo>
                  <a:cubicBezTo>
                    <a:pt x="5289" y="1299"/>
                    <a:pt x="4117" y="729"/>
                    <a:pt x="2439" y="349"/>
                  </a:cubicBezTo>
                  <a:cubicBezTo>
                    <a:pt x="1172" y="64"/>
                    <a:pt x="95" y="1"/>
                    <a:pt x="9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0"/>
            <p:cNvSpPr/>
            <p:nvPr/>
          </p:nvSpPr>
          <p:spPr>
            <a:xfrm>
              <a:off x="4476225" y="2173825"/>
              <a:ext cx="209825" cy="334125"/>
            </a:xfrm>
            <a:custGeom>
              <a:avLst/>
              <a:gdLst/>
              <a:ahLst/>
              <a:cxnLst/>
              <a:rect l="l" t="t" r="r" b="b"/>
              <a:pathLst>
                <a:path w="8393" h="13365" extrusionOk="0">
                  <a:moveTo>
                    <a:pt x="7601" y="0"/>
                  </a:moveTo>
                  <a:cubicBezTo>
                    <a:pt x="7158" y="0"/>
                    <a:pt x="6556" y="32"/>
                    <a:pt x="5859" y="127"/>
                  </a:cubicBezTo>
                  <a:cubicBezTo>
                    <a:pt x="4498" y="380"/>
                    <a:pt x="2787" y="1014"/>
                    <a:pt x="1331" y="2566"/>
                  </a:cubicBezTo>
                  <a:cubicBezTo>
                    <a:pt x="1141" y="2756"/>
                    <a:pt x="982" y="2977"/>
                    <a:pt x="824" y="3167"/>
                  </a:cubicBezTo>
                  <a:lnTo>
                    <a:pt x="824" y="3262"/>
                  </a:lnTo>
                  <a:lnTo>
                    <a:pt x="159" y="11465"/>
                  </a:lnTo>
                  <a:lnTo>
                    <a:pt x="1" y="13365"/>
                  </a:lnTo>
                  <a:lnTo>
                    <a:pt x="32" y="13333"/>
                  </a:lnTo>
                  <a:cubicBezTo>
                    <a:pt x="149" y="13245"/>
                    <a:pt x="3031" y="11233"/>
                    <a:pt x="7323" y="11233"/>
                  </a:cubicBezTo>
                  <a:cubicBezTo>
                    <a:pt x="7671" y="11233"/>
                    <a:pt x="8028" y="11246"/>
                    <a:pt x="8393" y="11275"/>
                  </a:cubicBezTo>
                  <a:lnTo>
                    <a:pt x="8329" y="64"/>
                  </a:lnTo>
                  <a:cubicBezTo>
                    <a:pt x="8329" y="64"/>
                    <a:pt x="8076" y="0"/>
                    <a:pt x="760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0"/>
            <p:cNvSpPr/>
            <p:nvPr/>
          </p:nvSpPr>
          <p:spPr>
            <a:xfrm>
              <a:off x="4476225" y="2151825"/>
              <a:ext cx="190050" cy="356125"/>
            </a:xfrm>
            <a:custGeom>
              <a:avLst/>
              <a:gdLst/>
              <a:ahLst/>
              <a:cxnLst/>
              <a:rect l="l" t="t" r="r" b="b"/>
              <a:pathLst>
                <a:path w="7602" h="14245" extrusionOk="0">
                  <a:moveTo>
                    <a:pt x="6686" y="1"/>
                  </a:moveTo>
                  <a:cubicBezTo>
                    <a:pt x="6405" y="1"/>
                    <a:pt x="6070" y="15"/>
                    <a:pt x="5701" y="57"/>
                  </a:cubicBezTo>
                  <a:cubicBezTo>
                    <a:pt x="4086" y="215"/>
                    <a:pt x="1774" y="912"/>
                    <a:pt x="1" y="3161"/>
                  </a:cubicBezTo>
                  <a:lnTo>
                    <a:pt x="1" y="5187"/>
                  </a:lnTo>
                  <a:lnTo>
                    <a:pt x="1" y="12756"/>
                  </a:lnTo>
                  <a:lnTo>
                    <a:pt x="1" y="14213"/>
                  </a:lnTo>
                  <a:lnTo>
                    <a:pt x="1" y="14245"/>
                  </a:lnTo>
                  <a:cubicBezTo>
                    <a:pt x="1" y="14245"/>
                    <a:pt x="1" y="14245"/>
                    <a:pt x="32" y="14213"/>
                  </a:cubicBezTo>
                  <a:cubicBezTo>
                    <a:pt x="182" y="14004"/>
                    <a:pt x="2533" y="11141"/>
                    <a:pt x="6818" y="11141"/>
                  </a:cubicBezTo>
                  <a:cubicBezTo>
                    <a:pt x="7073" y="11141"/>
                    <a:pt x="7333" y="11152"/>
                    <a:pt x="7601" y="11173"/>
                  </a:cubicBezTo>
                  <a:lnTo>
                    <a:pt x="7601" y="57"/>
                  </a:lnTo>
                  <a:cubicBezTo>
                    <a:pt x="7601" y="57"/>
                    <a:pt x="7249" y="1"/>
                    <a:pt x="6686" y="1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0"/>
            <p:cNvSpPr/>
            <p:nvPr/>
          </p:nvSpPr>
          <p:spPr>
            <a:xfrm>
              <a:off x="4494425" y="2199150"/>
              <a:ext cx="148875" cy="56250"/>
            </a:xfrm>
            <a:custGeom>
              <a:avLst/>
              <a:gdLst/>
              <a:ahLst/>
              <a:cxnLst/>
              <a:rect l="l" t="t" r="r" b="b"/>
              <a:pathLst>
                <a:path w="5955" h="2250" extrusionOk="0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331"/>
                    <a:pt x="33" y="2091"/>
                  </a:cubicBezTo>
                  <a:cubicBezTo>
                    <a:pt x="1" y="2123"/>
                    <a:pt x="1" y="2186"/>
                    <a:pt x="33" y="2218"/>
                  </a:cubicBezTo>
                  <a:cubicBezTo>
                    <a:pt x="64" y="2249"/>
                    <a:pt x="64" y="2249"/>
                    <a:pt x="96" y="2249"/>
                  </a:cubicBezTo>
                  <a:cubicBezTo>
                    <a:pt x="128" y="2249"/>
                    <a:pt x="128" y="2249"/>
                    <a:pt x="159" y="2218"/>
                  </a:cubicBezTo>
                  <a:cubicBezTo>
                    <a:pt x="1616" y="444"/>
                    <a:pt x="5860" y="191"/>
                    <a:pt x="5891" y="191"/>
                  </a:cubicBezTo>
                  <a:cubicBezTo>
                    <a:pt x="5923" y="191"/>
                    <a:pt x="5955" y="127"/>
                    <a:pt x="5955" y="96"/>
                  </a:cubicBezTo>
                  <a:cubicBezTo>
                    <a:pt x="5955" y="64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0"/>
            <p:cNvSpPr/>
            <p:nvPr/>
          </p:nvSpPr>
          <p:spPr>
            <a:xfrm>
              <a:off x="4494425" y="2235575"/>
              <a:ext cx="148875" cy="56250"/>
            </a:xfrm>
            <a:custGeom>
              <a:avLst/>
              <a:gdLst/>
              <a:ahLst/>
              <a:cxnLst/>
              <a:rect l="l" t="t" r="r" b="b"/>
              <a:pathLst>
                <a:path w="5955" h="2250" extrusionOk="0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2"/>
                    <a:pt x="1" y="2186"/>
                    <a:pt x="33" y="2217"/>
                  </a:cubicBezTo>
                  <a:cubicBezTo>
                    <a:pt x="64" y="2217"/>
                    <a:pt x="64" y="2249"/>
                    <a:pt x="96" y="2249"/>
                  </a:cubicBezTo>
                  <a:cubicBezTo>
                    <a:pt x="128" y="2249"/>
                    <a:pt x="128" y="2217"/>
                    <a:pt x="159" y="2217"/>
                  </a:cubicBezTo>
                  <a:cubicBezTo>
                    <a:pt x="1616" y="412"/>
                    <a:pt x="5860" y="159"/>
                    <a:pt x="5891" y="159"/>
                  </a:cubicBezTo>
                  <a:cubicBezTo>
                    <a:pt x="5923" y="159"/>
                    <a:pt x="5955" y="127"/>
                    <a:pt x="5955" y="96"/>
                  </a:cubicBezTo>
                  <a:cubicBezTo>
                    <a:pt x="5955" y="32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0"/>
            <p:cNvSpPr/>
            <p:nvPr/>
          </p:nvSpPr>
          <p:spPr>
            <a:xfrm>
              <a:off x="4491275" y="2268825"/>
              <a:ext cx="149650" cy="55450"/>
            </a:xfrm>
            <a:custGeom>
              <a:avLst/>
              <a:gdLst/>
              <a:ahLst/>
              <a:cxnLst/>
              <a:rect l="l" t="t" r="r" b="b"/>
              <a:pathLst>
                <a:path w="5986" h="2218" extrusionOk="0">
                  <a:moveTo>
                    <a:pt x="5891" y="1"/>
                  </a:moveTo>
                  <a:cubicBezTo>
                    <a:pt x="5891" y="1"/>
                    <a:pt x="4782" y="64"/>
                    <a:pt x="3547" y="349"/>
                  </a:cubicBezTo>
                  <a:cubicBezTo>
                    <a:pt x="1869" y="729"/>
                    <a:pt x="665" y="1299"/>
                    <a:pt x="32" y="2091"/>
                  </a:cubicBezTo>
                  <a:cubicBezTo>
                    <a:pt x="0" y="2123"/>
                    <a:pt x="0" y="2186"/>
                    <a:pt x="32" y="2218"/>
                  </a:cubicBezTo>
                  <a:lnTo>
                    <a:pt x="95" y="2218"/>
                  </a:lnTo>
                  <a:cubicBezTo>
                    <a:pt x="127" y="2218"/>
                    <a:pt x="159" y="2218"/>
                    <a:pt x="159" y="2186"/>
                  </a:cubicBezTo>
                  <a:cubicBezTo>
                    <a:pt x="1647" y="412"/>
                    <a:pt x="5859" y="159"/>
                    <a:pt x="5891" y="159"/>
                  </a:cubicBezTo>
                  <a:cubicBezTo>
                    <a:pt x="5954" y="159"/>
                    <a:pt x="5986" y="127"/>
                    <a:pt x="5986" y="64"/>
                  </a:cubicBezTo>
                  <a:cubicBezTo>
                    <a:pt x="5986" y="32"/>
                    <a:pt x="5922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0"/>
            <p:cNvSpPr/>
            <p:nvPr/>
          </p:nvSpPr>
          <p:spPr>
            <a:xfrm>
              <a:off x="4492050" y="2311575"/>
              <a:ext cx="149675" cy="55450"/>
            </a:xfrm>
            <a:custGeom>
              <a:avLst/>
              <a:gdLst/>
              <a:ahLst/>
              <a:cxnLst/>
              <a:rect l="l" t="t" r="r" b="b"/>
              <a:pathLst>
                <a:path w="5987" h="2218" extrusionOk="0">
                  <a:moveTo>
                    <a:pt x="5891" y="1"/>
                  </a:moveTo>
                  <a:cubicBezTo>
                    <a:pt x="5860" y="1"/>
                    <a:pt x="4783" y="32"/>
                    <a:pt x="3548" y="317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3"/>
                    <a:pt x="1" y="2154"/>
                    <a:pt x="33" y="2186"/>
                  </a:cubicBezTo>
                  <a:cubicBezTo>
                    <a:pt x="64" y="2218"/>
                    <a:pt x="64" y="2218"/>
                    <a:pt x="96" y="2218"/>
                  </a:cubicBezTo>
                  <a:cubicBezTo>
                    <a:pt x="128" y="2218"/>
                    <a:pt x="159" y="2218"/>
                    <a:pt x="159" y="2186"/>
                  </a:cubicBezTo>
                  <a:cubicBezTo>
                    <a:pt x="1648" y="413"/>
                    <a:pt x="5860" y="159"/>
                    <a:pt x="5891" y="159"/>
                  </a:cubicBezTo>
                  <a:cubicBezTo>
                    <a:pt x="5955" y="159"/>
                    <a:pt x="5986" y="127"/>
                    <a:pt x="5986" y="64"/>
                  </a:cubicBezTo>
                  <a:cubicBezTo>
                    <a:pt x="5986" y="32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0"/>
            <p:cNvSpPr/>
            <p:nvPr/>
          </p:nvSpPr>
          <p:spPr>
            <a:xfrm>
              <a:off x="4492050" y="2347200"/>
              <a:ext cx="149675" cy="56250"/>
            </a:xfrm>
            <a:custGeom>
              <a:avLst/>
              <a:gdLst/>
              <a:ahLst/>
              <a:cxnLst/>
              <a:rect l="l" t="t" r="r" b="b"/>
              <a:pathLst>
                <a:path w="5987" h="2250" extrusionOk="0">
                  <a:moveTo>
                    <a:pt x="5891" y="1"/>
                  </a:moveTo>
                  <a:cubicBezTo>
                    <a:pt x="5860" y="1"/>
                    <a:pt x="4783" y="64"/>
                    <a:pt x="3548" y="349"/>
                  </a:cubicBezTo>
                  <a:cubicBezTo>
                    <a:pt x="1838" y="729"/>
                    <a:pt x="666" y="1299"/>
                    <a:pt x="33" y="2091"/>
                  </a:cubicBezTo>
                  <a:cubicBezTo>
                    <a:pt x="1" y="2123"/>
                    <a:pt x="1" y="2186"/>
                    <a:pt x="33" y="2218"/>
                  </a:cubicBezTo>
                  <a:cubicBezTo>
                    <a:pt x="64" y="2218"/>
                    <a:pt x="64" y="2249"/>
                    <a:pt x="96" y="2249"/>
                  </a:cubicBezTo>
                  <a:cubicBezTo>
                    <a:pt x="128" y="2249"/>
                    <a:pt x="159" y="2218"/>
                    <a:pt x="159" y="2218"/>
                  </a:cubicBezTo>
                  <a:cubicBezTo>
                    <a:pt x="1648" y="413"/>
                    <a:pt x="5860" y="159"/>
                    <a:pt x="5891" y="159"/>
                  </a:cubicBezTo>
                  <a:cubicBezTo>
                    <a:pt x="5955" y="159"/>
                    <a:pt x="5986" y="128"/>
                    <a:pt x="5986" y="96"/>
                  </a:cubicBezTo>
                  <a:cubicBezTo>
                    <a:pt x="5986" y="33"/>
                    <a:pt x="5923" y="1"/>
                    <a:pt x="589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0"/>
            <p:cNvSpPr/>
            <p:nvPr/>
          </p:nvSpPr>
          <p:spPr>
            <a:xfrm>
              <a:off x="4473050" y="2151825"/>
              <a:ext cx="213000" cy="356125"/>
            </a:xfrm>
            <a:custGeom>
              <a:avLst/>
              <a:gdLst/>
              <a:ahLst/>
              <a:cxnLst/>
              <a:rect l="l" t="t" r="r" b="b"/>
              <a:pathLst>
                <a:path w="8520" h="14245" extrusionOk="0">
                  <a:moveTo>
                    <a:pt x="6804" y="1"/>
                  </a:moveTo>
                  <a:cubicBezTo>
                    <a:pt x="6518" y="1"/>
                    <a:pt x="6176" y="15"/>
                    <a:pt x="5796" y="57"/>
                  </a:cubicBezTo>
                  <a:cubicBezTo>
                    <a:pt x="5828" y="120"/>
                    <a:pt x="5828" y="184"/>
                    <a:pt x="5860" y="279"/>
                  </a:cubicBezTo>
                  <a:cubicBezTo>
                    <a:pt x="5923" y="532"/>
                    <a:pt x="5955" y="754"/>
                    <a:pt x="5986" y="1007"/>
                  </a:cubicBezTo>
                  <a:cubicBezTo>
                    <a:pt x="6018" y="1324"/>
                    <a:pt x="6018" y="1640"/>
                    <a:pt x="5986" y="1957"/>
                  </a:cubicBezTo>
                  <a:cubicBezTo>
                    <a:pt x="5986" y="2020"/>
                    <a:pt x="5986" y="2084"/>
                    <a:pt x="5986" y="2147"/>
                  </a:cubicBezTo>
                  <a:cubicBezTo>
                    <a:pt x="5955" y="2591"/>
                    <a:pt x="5891" y="3002"/>
                    <a:pt x="5796" y="3446"/>
                  </a:cubicBezTo>
                  <a:cubicBezTo>
                    <a:pt x="5796" y="3509"/>
                    <a:pt x="5765" y="3572"/>
                    <a:pt x="5765" y="3604"/>
                  </a:cubicBezTo>
                  <a:cubicBezTo>
                    <a:pt x="5638" y="4016"/>
                    <a:pt x="5511" y="4427"/>
                    <a:pt x="5353" y="4807"/>
                  </a:cubicBezTo>
                  <a:cubicBezTo>
                    <a:pt x="5321" y="4871"/>
                    <a:pt x="5290" y="4934"/>
                    <a:pt x="5290" y="4997"/>
                  </a:cubicBezTo>
                  <a:cubicBezTo>
                    <a:pt x="5163" y="5219"/>
                    <a:pt x="5068" y="5441"/>
                    <a:pt x="4941" y="5662"/>
                  </a:cubicBezTo>
                  <a:cubicBezTo>
                    <a:pt x="4751" y="6011"/>
                    <a:pt x="4561" y="6359"/>
                    <a:pt x="4340" y="6707"/>
                  </a:cubicBezTo>
                  <a:cubicBezTo>
                    <a:pt x="4308" y="6771"/>
                    <a:pt x="4245" y="6834"/>
                    <a:pt x="4213" y="6929"/>
                  </a:cubicBezTo>
                  <a:cubicBezTo>
                    <a:pt x="3833" y="7468"/>
                    <a:pt x="3453" y="7974"/>
                    <a:pt x="3041" y="8513"/>
                  </a:cubicBezTo>
                  <a:cubicBezTo>
                    <a:pt x="2978" y="8608"/>
                    <a:pt x="2914" y="8671"/>
                    <a:pt x="2851" y="8766"/>
                  </a:cubicBezTo>
                  <a:cubicBezTo>
                    <a:pt x="2249" y="9526"/>
                    <a:pt x="1616" y="10286"/>
                    <a:pt x="1046" y="11078"/>
                  </a:cubicBezTo>
                  <a:cubicBezTo>
                    <a:pt x="761" y="11489"/>
                    <a:pt x="476" y="11901"/>
                    <a:pt x="286" y="12345"/>
                  </a:cubicBezTo>
                  <a:cubicBezTo>
                    <a:pt x="223" y="12471"/>
                    <a:pt x="191" y="12598"/>
                    <a:pt x="128" y="12725"/>
                  </a:cubicBezTo>
                  <a:cubicBezTo>
                    <a:pt x="128" y="12725"/>
                    <a:pt x="128" y="12756"/>
                    <a:pt x="128" y="12756"/>
                  </a:cubicBezTo>
                  <a:cubicBezTo>
                    <a:pt x="96" y="12851"/>
                    <a:pt x="64" y="12978"/>
                    <a:pt x="33" y="13105"/>
                  </a:cubicBezTo>
                  <a:cubicBezTo>
                    <a:pt x="33" y="13263"/>
                    <a:pt x="1" y="13421"/>
                    <a:pt x="1" y="13580"/>
                  </a:cubicBezTo>
                  <a:cubicBezTo>
                    <a:pt x="1" y="13801"/>
                    <a:pt x="33" y="13991"/>
                    <a:pt x="96" y="14181"/>
                  </a:cubicBezTo>
                  <a:cubicBezTo>
                    <a:pt x="96" y="14181"/>
                    <a:pt x="96" y="14181"/>
                    <a:pt x="96" y="14213"/>
                  </a:cubicBezTo>
                  <a:lnTo>
                    <a:pt x="128" y="14213"/>
                  </a:lnTo>
                  <a:lnTo>
                    <a:pt x="128" y="14245"/>
                  </a:lnTo>
                  <a:cubicBezTo>
                    <a:pt x="128" y="14245"/>
                    <a:pt x="128" y="14245"/>
                    <a:pt x="159" y="14213"/>
                  </a:cubicBezTo>
                  <a:cubicBezTo>
                    <a:pt x="276" y="14125"/>
                    <a:pt x="3158" y="12113"/>
                    <a:pt x="7450" y="12113"/>
                  </a:cubicBezTo>
                  <a:cubicBezTo>
                    <a:pt x="7798" y="12113"/>
                    <a:pt x="8155" y="12126"/>
                    <a:pt x="8520" y="12155"/>
                  </a:cubicBezTo>
                  <a:lnTo>
                    <a:pt x="8456" y="944"/>
                  </a:lnTo>
                  <a:cubicBezTo>
                    <a:pt x="8456" y="944"/>
                    <a:pt x="8171" y="880"/>
                    <a:pt x="7728" y="880"/>
                  </a:cubicBezTo>
                  <a:lnTo>
                    <a:pt x="7728" y="57"/>
                  </a:lnTo>
                  <a:cubicBezTo>
                    <a:pt x="7728" y="57"/>
                    <a:pt x="7376" y="1"/>
                    <a:pt x="6804" y="1"/>
                  </a:cubicBezTo>
                  <a:close/>
                </a:path>
              </a:pathLst>
            </a:custGeom>
            <a:solidFill>
              <a:srgbClr val="CECECE">
                <a:alpha val="28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0"/>
            <p:cNvSpPr/>
            <p:nvPr/>
          </p:nvSpPr>
          <p:spPr>
            <a:xfrm>
              <a:off x="2821525" y="3877500"/>
              <a:ext cx="118775" cy="116525"/>
            </a:xfrm>
            <a:custGeom>
              <a:avLst/>
              <a:gdLst/>
              <a:ahLst/>
              <a:cxnLst/>
              <a:rect l="l" t="t" r="r" b="b"/>
              <a:pathLst>
                <a:path w="4751" h="4661" extrusionOk="0">
                  <a:moveTo>
                    <a:pt x="2" y="3108"/>
                  </a:moveTo>
                  <a:cubicBezTo>
                    <a:pt x="1" y="3108"/>
                    <a:pt x="0" y="3108"/>
                    <a:pt x="0" y="3108"/>
                  </a:cubicBezTo>
                  <a:cubicBezTo>
                    <a:pt x="0" y="3109"/>
                    <a:pt x="1" y="3109"/>
                    <a:pt x="1" y="3109"/>
                  </a:cubicBezTo>
                  <a:cubicBezTo>
                    <a:pt x="1" y="3109"/>
                    <a:pt x="2" y="3109"/>
                    <a:pt x="2" y="3108"/>
                  </a:cubicBezTo>
                  <a:close/>
                  <a:moveTo>
                    <a:pt x="294" y="1"/>
                  </a:moveTo>
                  <a:cubicBezTo>
                    <a:pt x="218" y="1"/>
                    <a:pt x="141" y="2"/>
                    <a:pt x="64" y="5"/>
                  </a:cubicBezTo>
                  <a:cubicBezTo>
                    <a:pt x="64" y="5"/>
                    <a:pt x="33" y="3046"/>
                    <a:pt x="2" y="3108"/>
                  </a:cubicBezTo>
                  <a:lnTo>
                    <a:pt x="2" y="3108"/>
                  </a:lnTo>
                  <a:cubicBezTo>
                    <a:pt x="6" y="3108"/>
                    <a:pt x="17" y="3108"/>
                    <a:pt x="34" y="3108"/>
                  </a:cubicBezTo>
                  <a:cubicBezTo>
                    <a:pt x="311" y="3108"/>
                    <a:pt x="2250" y="3163"/>
                    <a:pt x="3072" y="4660"/>
                  </a:cubicBezTo>
                  <a:cubicBezTo>
                    <a:pt x="3072" y="4660"/>
                    <a:pt x="3959" y="2095"/>
                    <a:pt x="4751" y="1588"/>
                  </a:cubicBezTo>
                  <a:cubicBezTo>
                    <a:pt x="4751" y="1588"/>
                    <a:pt x="2983" y="1"/>
                    <a:pt x="29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0"/>
            <p:cNvSpPr/>
            <p:nvPr/>
          </p:nvSpPr>
          <p:spPr>
            <a:xfrm>
              <a:off x="2913350" y="3876025"/>
              <a:ext cx="169450" cy="300875"/>
            </a:xfrm>
            <a:custGeom>
              <a:avLst/>
              <a:gdLst/>
              <a:ahLst/>
              <a:cxnLst/>
              <a:rect l="l" t="t" r="r" b="b"/>
              <a:pathLst>
                <a:path w="6778" h="12035" extrusionOk="0">
                  <a:moveTo>
                    <a:pt x="6303" y="1"/>
                  </a:moveTo>
                  <a:cubicBezTo>
                    <a:pt x="5923" y="64"/>
                    <a:pt x="5195" y="127"/>
                    <a:pt x="4371" y="381"/>
                  </a:cubicBezTo>
                  <a:cubicBezTo>
                    <a:pt x="2471" y="951"/>
                    <a:pt x="1" y="2312"/>
                    <a:pt x="1" y="5764"/>
                  </a:cubicBezTo>
                  <a:lnTo>
                    <a:pt x="1" y="12035"/>
                  </a:lnTo>
                  <a:lnTo>
                    <a:pt x="3231" y="12035"/>
                  </a:lnTo>
                  <a:lnTo>
                    <a:pt x="3231" y="5923"/>
                  </a:lnTo>
                  <a:cubicBezTo>
                    <a:pt x="3231" y="5923"/>
                    <a:pt x="3294" y="3547"/>
                    <a:pt x="6303" y="3231"/>
                  </a:cubicBezTo>
                  <a:cubicBezTo>
                    <a:pt x="6461" y="3231"/>
                    <a:pt x="6620" y="3199"/>
                    <a:pt x="6778" y="3199"/>
                  </a:cubicBezTo>
                  <a:lnTo>
                    <a:pt x="658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0"/>
            <p:cNvSpPr/>
            <p:nvPr/>
          </p:nvSpPr>
          <p:spPr>
            <a:xfrm>
              <a:off x="2912575" y="3785775"/>
              <a:ext cx="81575" cy="120350"/>
            </a:xfrm>
            <a:custGeom>
              <a:avLst/>
              <a:gdLst/>
              <a:ahLst/>
              <a:cxnLst/>
              <a:rect l="l" t="t" r="r" b="b"/>
              <a:pathLst>
                <a:path w="3263" h="4814" extrusionOk="0">
                  <a:moveTo>
                    <a:pt x="0" y="0"/>
                  </a:moveTo>
                  <a:lnTo>
                    <a:pt x="0" y="3674"/>
                  </a:lnTo>
                  <a:lnTo>
                    <a:pt x="1647" y="4814"/>
                  </a:lnTo>
                  <a:lnTo>
                    <a:pt x="3262" y="3611"/>
                  </a:lnTo>
                  <a:lnTo>
                    <a:pt x="3262" y="0"/>
                  </a:lnTo>
                  <a:cubicBezTo>
                    <a:pt x="3262" y="0"/>
                    <a:pt x="1883" y="71"/>
                    <a:pt x="916" y="71"/>
                  </a:cubicBezTo>
                  <a:cubicBezTo>
                    <a:pt x="433" y="71"/>
                    <a:pt x="53" y="53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0"/>
            <p:cNvSpPr/>
            <p:nvPr/>
          </p:nvSpPr>
          <p:spPr>
            <a:xfrm>
              <a:off x="2861900" y="3663250"/>
              <a:ext cx="186075" cy="127300"/>
            </a:xfrm>
            <a:custGeom>
              <a:avLst/>
              <a:gdLst/>
              <a:ahLst/>
              <a:cxnLst/>
              <a:rect l="l" t="t" r="r" b="b"/>
              <a:pathLst>
                <a:path w="7443" h="5092" extrusionOk="0">
                  <a:moveTo>
                    <a:pt x="3717" y="1"/>
                  </a:moveTo>
                  <a:cubicBezTo>
                    <a:pt x="3634" y="1"/>
                    <a:pt x="3547" y="40"/>
                    <a:pt x="3484" y="119"/>
                  </a:cubicBezTo>
                  <a:lnTo>
                    <a:pt x="3357" y="309"/>
                  </a:lnTo>
                  <a:lnTo>
                    <a:pt x="127" y="4648"/>
                  </a:lnTo>
                  <a:cubicBezTo>
                    <a:pt x="0" y="4838"/>
                    <a:pt x="127" y="5091"/>
                    <a:pt x="349" y="5091"/>
                  </a:cubicBezTo>
                  <a:lnTo>
                    <a:pt x="7094" y="5091"/>
                  </a:lnTo>
                  <a:cubicBezTo>
                    <a:pt x="7316" y="5091"/>
                    <a:pt x="7443" y="4838"/>
                    <a:pt x="7316" y="4648"/>
                  </a:cubicBezTo>
                  <a:lnTo>
                    <a:pt x="3927" y="119"/>
                  </a:lnTo>
                  <a:cubicBezTo>
                    <a:pt x="3880" y="40"/>
                    <a:pt x="3801" y="1"/>
                    <a:pt x="37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0"/>
            <p:cNvSpPr/>
            <p:nvPr/>
          </p:nvSpPr>
          <p:spPr>
            <a:xfrm>
              <a:off x="2698000" y="3825675"/>
              <a:ext cx="128300" cy="182275"/>
            </a:xfrm>
            <a:custGeom>
              <a:avLst/>
              <a:gdLst/>
              <a:ahLst/>
              <a:cxnLst/>
              <a:rect l="l" t="t" r="r" b="b"/>
              <a:pathLst>
                <a:path w="5132" h="7291" extrusionOk="0">
                  <a:moveTo>
                    <a:pt x="4851" y="1"/>
                  </a:moveTo>
                  <a:cubicBezTo>
                    <a:pt x="4796" y="1"/>
                    <a:pt x="4740" y="16"/>
                    <a:pt x="4688" y="51"/>
                  </a:cubicBezTo>
                  <a:lnTo>
                    <a:pt x="159" y="3440"/>
                  </a:lnTo>
                  <a:cubicBezTo>
                    <a:pt x="1" y="3535"/>
                    <a:pt x="1" y="3756"/>
                    <a:pt x="159" y="3883"/>
                  </a:cubicBezTo>
                  <a:lnTo>
                    <a:pt x="4688" y="7240"/>
                  </a:lnTo>
                  <a:cubicBezTo>
                    <a:pt x="4740" y="7275"/>
                    <a:pt x="4796" y="7290"/>
                    <a:pt x="4851" y="7290"/>
                  </a:cubicBezTo>
                  <a:cubicBezTo>
                    <a:pt x="4997" y="7290"/>
                    <a:pt x="5131" y="7179"/>
                    <a:pt x="5131" y="7018"/>
                  </a:cubicBezTo>
                  <a:lnTo>
                    <a:pt x="5131" y="273"/>
                  </a:lnTo>
                  <a:cubicBezTo>
                    <a:pt x="5131" y="112"/>
                    <a:pt x="4997" y="1"/>
                    <a:pt x="485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0"/>
            <p:cNvSpPr/>
            <p:nvPr/>
          </p:nvSpPr>
          <p:spPr>
            <a:xfrm>
              <a:off x="3070900" y="3825675"/>
              <a:ext cx="128300" cy="182275"/>
            </a:xfrm>
            <a:custGeom>
              <a:avLst/>
              <a:gdLst/>
              <a:ahLst/>
              <a:cxnLst/>
              <a:rect l="l" t="t" r="r" b="b"/>
              <a:pathLst>
                <a:path w="5132" h="7291" extrusionOk="0">
                  <a:moveTo>
                    <a:pt x="281" y="1"/>
                  </a:moveTo>
                  <a:cubicBezTo>
                    <a:pt x="135" y="1"/>
                    <a:pt x="1" y="112"/>
                    <a:pt x="1" y="273"/>
                  </a:cubicBezTo>
                  <a:lnTo>
                    <a:pt x="1" y="7018"/>
                  </a:lnTo>
                  <a:cubicBezTo>
                    <a:pt x="1" y="7179"/>
                    <a:pt x="135" y="7290"/>
                    <a:pt x="281" y="7290"/>
                  </a:cubicBezTo>
                  <a:cubicBezTo>
                    <a:pt x="336" y="7290"/>
                    <a:pt x="392" y="7275"/>
                    <a:pt x="444" y="7240"/>
                  </a:cubicBezTo>
                  <a:lnTo>
                    <a:pt x="4973" y="3883"/>
                  </a:lnTo>
                  <a:cubicBezTo>
                    <a:pt x="5131" y="3756"/>
                    <a:pt x="5131" y="3535"/>
                    <a:pt x="4973" y="3440"/>
                  </a:cubicBezTo>
                  <a:lnTo>
                    <a:pt x="444" y="51"/>
                  </a:lnTo>
                  <a:cubicBezTo>
                    <a:pt x="392" y="16"/>
                    <a:pt x="336" y="1"/>
                    <a:pt x="281" y="1"/>
                  </a:cubicBezTo>
                  <a:close/>
                </a:path>
              </a:pathLst>
            </a:custGeom>
            <a:solidFill>
              <a:srgbClr val="D05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0"/>
            <p:cNvSpPr/>
            <p:nvPr/>
          </p:nvSpPr>
          <p:spPr>
            <a:xfrm>
              <a:off x="2944225" y="3663250"/>
              <a:ext cx="103750" cy="127300"/>
            </a:xfrm>
            <a:custGeom>
              <a:avLst/>
              <a:gdLst/>
              <a:ahLst/>
              <a:cxnLst/>
              <a:rect l="l" t="t" r="r" b="b"/>
              <a:pathLst>
                <a:path w="4150" h="5092" extrusionOk="0">
                  <a:moveTo>
                    <a:pt x="424" y="1"/>
                  </a:moveTo>
                  <a:cubicBezTo>
                    <a:pt x="341" y="1"/>
                    <a:pt x="254" y="40"/>
                    <a:pt x="191" y="119"/>
                  </a:cubicBezTo>
                  <a:lnTo>
                    <a:pt x="64" y="309"/>
                  </a:lnTo>
                  <a:cubicBezTo>
                    <a:pt x="1" y="1544"/>
                    <a:pt x="919" y="3223"/>
                    <a:pt x="1363" y="3951"/>
                  </a:cubicBezTo>
                  <a:cubicBezTo>
                    <a:pt x="1553" y="4268"/>
                    <a:pt x="1743" y="4585"/>
                    <a:pt x="1933" y="4901"/>
                  </a:cubicBezTo>
                  <a:cubicBezTo>
                    <a:pt x="1964" y="4933"/>
                    <a:pt x="1996" y="4965"/>
                    <a:pt x="1996" y="4996"/>
                  </a:cubicBezTo>
                  <a:cubicBezTo>
                    <a:pt x="2028" y="5028"/>
                    <a:pt x="2028" y="5060"/>
                    <a:pt x="2059" y="5091"/>
                  </a:cubicBezTo>
                  <a:lnTo>
                    <a:pt x="3769" y="5091"/>
                  </a:lnTo>
                  <a:cubicBezTo>
                    <a:pt x="4023" y="5091"/>
                    <a:pt x="4150" y="4838"/>
                    <a:pt x="3991" y="4648"/>
                  </a:cubicBezTo>
                  <a:lnTo>
                    <a:pt x="634" y="119"/>
                  </a:lnTo>
                  <a:cubicBezTo>
                    <a:pt x="587" y="40"/>
                    <a:pt x="508" y="1"/>
                    <a:pt x="42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0"/>
            <p:cNvSpPr/>
            <p:nvPr/>
          </p:nvSpPr>
          <p:spPr>
            <a:xfrm>
              <a:off x="2951350" y="3825675"/>
              <a:ext cx="247850" cy="351225"/>
            </a:xfrm>
            <a:custGeom>
              <a:avLst/>
              <a:gdLst/>
              <a:ahLst/>
              <a:cxnLst/>
              <a:rect l="l" t="t" r="r" b="b"/>
              <a:pathLst>
                <a:path w="9914" h="14049" extrusionOk="0">
                  <a:moveTo>
                    <a:pt x="5076" y="1"/>
                  </a:moveTo>
                  <a:cubicBezTo>
                    <a:pt x="4933" y="1"/>
                    <a:pt x="4783" y="112"/>
                    <a:pt x="4783" y="273"/>
                  </a:cubicBezTo>
                  <a:lnTo>
                    <a:pt x="4783" y="2046"/>
                  </a:lnTo>
                  <a:cubicBezTo>
                    <a:pt x="4403" y="2078"/>
                    <a:pt x="3706" y="2141"/>
                    <a:pt x="2883" y="2395"/>
                  </a:cubicBezTo>
                  <a:cubicBezTo>
                    <a:pt x="2629" y="4263"/>
                    <a:pt x="1141" y="5783"/>
                    <a:pt x="476" y="7588"/>
                  </a:cubicBezTo>
                  <a:cubicBezTo>
                    <a:pt x="1" y="8950"/>
                    <a:pt x="33" y="10438"/>
                    <a:pt x="64" y="11895"/>
                  </a:cubicBezTo>
                  <a:cubicBezTo>
                    <a:pt x="96" y="12592"/>
                    <a:pt x="128" y="13352"/>
                    <a:pt x="286" y="14049"/>
                  </a:cubicBezTo>
                  <a:lnTo>
                    <a:pt x="1743" y="14049"/>
                  </a:lnTo>
                  <a:lnTo>
                    <a:pt x="1743" y="7937"/>
                  </a:lnTo>
                  <a:cubicBezTo>
                    <a:pt x="1743" y="7937"/>
                    <a:pt x="1806" y="5561"/>
                    <a:pt x="4783" y="5245"/>
                  </a:cubicBezTo>
                  <a:lnTo>
                    <a:pt x="4783" y="7018"/>
                  </a:lnTo>
                  <a:cubicBezTo>
                    <a:pt x="4783" y="7179"/>
                    <a:pt x="4933" y="7290"/>
                    <a:pt x="5076" y="7290"/>
                  </a:cubicBezTo>
                  <a:cubicBezTo>
                    <a:pt x="5130" y="7290"/>
                    <a:pt x="5183" y="7275"/>
                    <a:pt x="5226" y="7240"/>
                  </a:cubicBezTo>
                  <a:lnTo>
                    <a:pt x="9787" y="3883"/>
                  </a:lnTo>
                  <a:cubicBezTo>
                    <a:pt x="9913" y="3756"/>
                    <a:pt x="9913" y="3535"/>
                    <a:pt x="9787" y="3440"/>
                  </a:cubicBezTo>
                  <a:lnTo>
                    <a:pt x="5226" y="51"/>
                  </a:lnTo>
                  <a:cubicBezTo>
                    <a:pt x="5183" y="16"/>
                    <a:pt x="5130" y="1"/>
                    <a:pt x="507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0" name="Google Shape;2720;p30"/>
          <p:cNvSpPr txBox="1"/>
          <p:nvPr/>
        </p:nvSpPr>
        <p:spPr>
          <a:xfrm>
            <a:off x="717400" y="411475"/>
            <a:ext cx="77235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1" name="Google Shape;2721;p30"/>
          <p:cNvSpPr txBox="1"/>
          <p:nvPr/>
        </p:nvSpPr>
        <p:spPr>
          <a:xfrm>
            <a:off x="764539" y="37145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2" name="Google Shape;2722;p30"/>
          <p:cNvSpPr txBox="1"/>
          <p:nvPr/>
        </p:nvSpPr>
        <p:spPr>
          <a:xfrm>
            <a:off x="764539" y="3975199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3" name="Google Shape;2723;p30"/>
          <p:cNvSpPr txBox="1"/>
          <p:nvPr/>
        </p:nvSpPr>
        <p:spPr>
          <a:xfrm>
            <a:off x="2635563" y="1378084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4" name="Google Shape;2724;p30"/>
          <p:cNvSpPr txBox="1"/>
          <p:nvPr/>
        </p:nvSpPr>
        <p:spPr>
          <a:xfrm>
            <a:off x="2635563" y="1638782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5" name="Google Shape;2725;p30"/>
          <p:cNvSpPr txBox="1"/>
          <p:nvPr/>
        </p:nvSpPr>
        <p:spPr>
          <a:xfrm>
            <a:off x="4502724" y="3714500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6" name="Google Shape;2726;p30"/>
          <p:cNvSpPr txBox="1"/>
          <p:nvPr/>
        </p:nvSpPr>
        <p:spPr>
          <a:xfrm>
            <a:off x="4502724" y="3975198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27" name="Google Shape;2727;p30"/>
          <p:cNvSpPr txBox="1"/>
          <p:nvPr/>
        </p:nvSpPr>
        <p:spPr>
          <a:xfrm>
            <a:off x="6372036" y="1378079"/>
            <a:ext cx="1765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728" name="Google Shape;2728;p30"/>
          <p:cNvSpPr txBox="1"/>
          <p:nvPr/>
        </p:nvSpPr>
        <p:spPr>
          <a:xfrm>
            <a:off x="6372036" y="1638775"/>
            <a:ext cx="17652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3" name="Google Shape;2733;p31"/>
          <p:cNvGrpSpPr/>
          <p:nvPr/>
        </p:nvGrpSpPr>
        <p:grpSpPr>
          <a:xfrm>
            <a:off x="457190" y="1067752"/>
            <a:ext cx="6081329" cy="3668784"/>
            <a:chOff x="637925" y="1644150"/>
            <a:chExt cx="4767800" cy="2876350"/>
          </a:xfrm>
        </p:grpSpPr>
        <p:sp>
          <p:nvSpPr>
            <p:cNvPr id="2734" name="Google Shape;2734;p31"/>
            <p:cNvSpPr/>
            <p:nvPr/>
          </p:nvSpPr>
          <p:spPr>
            <a:xfrm>
              <a:off x="4961550" y="3378825"/>
              <a:ext cx="76025" cy="75225"/>
            </a:xfrm>
            <a:custGeom>
              <a:avLst/>
              <a:gdLst/>
              <a:ahLst/>
              <a:cxnLst/>
              <a:rect l="l" t="t" r="r" b="b"/>
              <a:pathLst>
                <a:path w="3041" h="3009" extrusionOk="0">
                  <a:moveTo>
                    <a:pt x="571" y="0"/>
                  </a:moveTo>
                  <a:lnTo>
                    <a:pt x="286" y="1521"/>
                  </a:lnTo>
                  <a:lnTo>
                    <a:pt x="1" y="3009"/>
                  </a:lnTo>
                  <a:lnTo>
                    <a:pt x="1521" y="2756"/>
                  </a:lnTo>
                  <a:lnTo>
                    <a:pt x="3041" y="2502"/>
                  </a:lnTo>
                  <a:lnTo>
                    <a:pt x="1806" y="1236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1"/>
            <p:cNvSpPr/>
            <p:nvPr/>
          </p:nvSpPr>
          <p:spPr>
            <a:xfrm>
              <a:off x="4165875" y="2603725"/>
              <a:ext cx="969100" cy="969100"/>
            </a:xfrm>
            <a:custGeom>
              <a:avLst/>
              <a:gdLst/>
              <a:ahLst/>
              <a:cxnLst/>
              <a:rect l="l" t="t" r="r" b="b"/>
              <a:pathLst>
                <a:path w="38764" h="38764" extrusionOk="0">
                  <a:moveTo>
                    <a:pt x="19382" y="254"/>
                  </a:moveTo>
                  <a:cubicBezTo>
                    <a:pt x="29928" y="254"/>
                    <a:pt x="38510" y="8836"/>
                    <a:pt x="38510" y="19382"/>
                  </a:cubicBezTo>
                  <a:cubicBezTo>
                    <a:pt x="38510" y="29928"/>
                    <a:pt x="29928" y="38510"/>
                    <a:pt x="19382" y="38510"/>
                  </a:cubicBezTo>
                  <a:cubicBezTo>
                    <a:pt x="8836" y="38510"/>
                    <a:pt x="254" y="29928"/>
                    <a:pt x="254" y="19382"/>
                  </a:cubicBezTo>
                  <a:cubicBezTo>
                    <a:pt x="254" y="8836"/>
                    <a:pt x="8836" y="254"/>
                    <a:pt x="19382" y="254"/>
                  </a:cubicBezTo>
                  <a:close/>
                  <a:moveTo>
                    <a:pt x="19382" y="1"/>
                  </a:moveTo>
                  <a:cubicBezTo>
                    <a:pt x="8709" y="1"/>
                    <a:pt x="0" y="8678"/>
                    <a:pt x="0" y="19382"/>
                  </a:cubicBezTo>
                  <a:cubicBezTo>
                    <a:pt x="0" y="30054"/>
                    <a:pt x="8709" y="38763"/>
                    <a:pt x="19382" y="38763"/>
                  </a:cubicBezTo>
                  <a:cubicBezTo>
                    <a:pt x="30054" y="38763"/>
                    <a:pt x="38763" y="30054"/>
                    <a:pt x="38763" y="19382"/>
                  </a:cubicBezTo>
                  <a:cubicBezTo>
                    <a:pt x="38763" y="8678"/>
                    <a:pt x="30054" y="1"/>
                    <a:pt x="1938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1"/>
            <p:cNvSpPr/>
            <p:nvPr/>
          </p:nvSpPr>
          <p:spPr>
            <a:xfrm>
              <a:off x="4262450" y="2700325"/>
              <a:ext cx="775925" cy="775900"/>
            </a:xfrm>
            <a:custGeom>
              <a:avLst/>
              <a:gdLst/>
              <a:ahLst/>
              <a:cxnLst/>
              <a:rect l="l" t="t" r="r" b="b"/>
              <a:pathLst>
                <a:path w="31037" h="31036" extrusionOk="0">
                  <a:moveTo>
                    <a:pt x="15519" y="3737"/>
                  </a:moveTo>
                  <a:cubicBezTo>
                    <a:pt x="22011" y="3737"/>
                    <a:pt x="27300" y="8994"/>
                    <a:pt x="27300" y="15518"/>
                  </a:cubicBezTo>
                  <a:cubicBezTo>
                    <a:pt x="27300" y="22010"/>
                    <a:pt x="22011" y="27299"/>
                    <a:pt x="15519" y="27299"/>
                  </a:cubicBezTo>
                  <a:cubicBezTo>
                    <a:pt x="9027" y="27299"/>
                    <a:pt x="3738" y="22010"/>
                    <a:pt x="3738" y="15518"/>
                  </a:cubicBezTo>
                  <a:cubicBezTo>
                    <a:pt x="3738" y="8994"/>
                    <a:pt x="9027" y="3737"/>
                    <a:pt x="15519" y="3737"/>
                  </a:cubicBezTo>
                  <a:close/>
                  <a:moveTo>
                    <a:pt x="15519" y="0"/>
                  </a:moveTo>
                  <a:cubicBezTo>
                    <a:pt x="6936" y="0"/>
                    <a:pt x="1" y="6936"/>
                    <a:pt x="1" y="15518"/>
                  </a:cubicBezTo>
                  <a:cubicBezTo>
                    <a:pt x="1" y="24069"/>
                    <a:pt x="6936" y="31036"/>
                    <a:pt x="15519" y="31036"/>
                  </a:cubicBezTo>
                  <a:cubicBezTo>
                    <a:pt x="24069" y="31036"/>
                    <a:pt x="31037" y="24069"/>
                    <a:pt x="31037" y="15518"/>
                  </a:cubicBezTo>
                  <a:cubicBezTo>
                    <a:pt x="31037" y="6936"/>
                    <a:pt x="24101" y="0"/>
                    <a:pt x="1551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1"/>
            <p:cNvSpPr/>
            <p:nvPr/>
          </p:nvSpPr>
          <p:spPr>
            <a:xfrm>
              <a:off x="4124700" y="3044725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1742" y="0"/>
                  </a:moveTo>
                  <a:cubicBezTo>
                    <a:pt x="792" y="0"/>
                    <a:pt x="0" y="760"/>
                    <a:pt x="0" y="1742"/>
                  </a:cubicBezTo>
                  <a:cubicBezTo>
                    <a:pt x="0" y="2692"/>
                    <a:pt x="792" y="3484"/>
                    <a:pt x="1742" y="3484"/>
                  </a:cubicBezTo>
                  <a:cubicBezTo>
                    <a:pt x="2692" y="3484"/>
                    <a:pt x="3484" y="2692"/>
                    <a:pt x="3484" y="1742"/>
                  </a:cubicBezTo>
                  <a:cubicBezTo>
                    <a:pt x="3484" y="760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1"/>
            <p:cNvSpPr/>
            <p:nvPr/>
          </p:nvSpPr>
          <p:spPr>
            <a:xfrm>
              <a:off x="3571275" y="2058225"/>
              <a:ext cx="89500" cy="6375"/>
            </a:xfrm>
            <a:custGeom>
              <a:avLst/>
              <a:gdLst/>
              <a:ahLst/>
              <a:cxnLst/>
              <a:rect l="l" t="t" r="r" b="b"/>
              <a:pathLst>
                <a:path w="3580" h="255" extrusionOk="0">
                  <a:moveTo>
                    <a:pt x="159" y="1"/>
                  </a:moveTo>
                  <a:cubicBezTo>
                    <a:pt x="1" y="32"/>
                    <a:pt x="1" y="254"/>
                    <a:pt x="159" y="254"/>
                  </a:cubicBezTo>
                  <a:lnTo>
                    <a:pt x="3421" y="254"/>
                  </a:lnTo>
                  <a:cubicBezTo>
                    <a:pt x="3548" y="254"/>
                    <a:pt x="3579" y="127"/>
                    <a:pt x="3516" y="64"/>
                  </a:cubicBezTo>
                  <a:cubicBezTo>
                    <a:pt x="3453" y="1"/>
                    <a:pt x="3294" y="1"/>
                    <a:pt x="323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1"/>
            <p:cNvSpPr/>
            <p:nvPr/>
          </p:nvSpPr>
          <p:spPr>
            <a:xfrm>
              <a:off x="3571275" y="2075450"/>
              <a:ext cx="89500" cy="5775"/>
            </a:xfrm>
            <a:custGeom>
              <a:avLst/>
              <a:gdLst/>
              <a:ahLst/>
              <a:cxnLst/>
              <a:rect l="l" t="t" r="r" b="b"/>
              <a:pathLst>
                <a:path w="3580" h="231" extrusionOk="0">
                  <a:moveTo>
                    <a:pt x="3354" y="1"/>
                  </a:moveTo>
                  <a:cubicBezTo>
                    <a:pt x="3286" y="1"/>
                    <a:pt x="3215" y="8"/>
                    <a:pt x="3168" y="8"/>
                  </a:cubicBezTo>
                  <a:lnTo>
                    <a:pt x="159" y="8"/>
                  </a:lnTo>
                  <a:cubicBezTo>
                    <a:pt x="1" y="8"/>
                    <a:pt x="1" y="230"/>
                    <a:pt x="159" y="230"/>
                  </a:cubicBezTo>
                  <a:lnTo>
                    <a:pt x="3421" y="230"/>
                  </a:lnTo>
                  <a:cubicBezTo>
                    <a:pt x="3516" y="230"/>
                    <a:pt x="3579" y="103"/>
                    <a:pt x="3516" y="40"/>
                  </a:cubicBezTo>
                  <a:cubicBezTo>
                    <a:pt x="3484" y="8"/>
                    <a:pt x="3421" y="1"/>
                    <a:pt x="335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1"/>
            <p:cNvSpPr/>
            <p:nvPr/>
          </p:nvSpPr>
          <p:spPr>
            <a:xfrm>
              <a:off x="3571275" y="2092275"/>
              <a:ext cx="90300" cy="6350"/>
            </a:xfrm>
            <a:custGeom>
              <a:avLst/>
              <a:gdLst/>
              <a:ahLst/>
              <a:cxnLst/>
              <a:rect l="l" t="t" r="r" b="b"/>
              <a:pathLst>
                <a:path w="3612" h="254" extrusionOk="0">
                  <a:moveTo>
                    <a:pt x="159" y="1"/>
                  </a:moveTo>
                  <a:cubicBezTo>
                    <a:pt x="1" y="1"/>
                    <a:pt x="1" y="254"/>
                    <a:pt x="159" y="254"/>
                  </a:cubicBezTo>
                  <a:lnTo>
                    <a:pt x="3421" y="254"/>
                  </a:lnTo>
                  <a:cubicBezTo>
                    <a:pt x="3548" y="254"/>
                    <a:pt x="3611" y="64"/>
                    <a:pt x="3484" y="32"/>
                  </a:cubicBezTo>
                  <a:cubicBezTo>
                    <a:pt x="3421" y="1"/>
                    <a:pt x="3389" y="1"/>
                    <a:pt x="335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1"/>
            <p:cNvSpPr/>
            <p:nvPr/>
          </p:nvSpPr>
          <p:spPr>
            <a:xfrm>
              <a:off x="3533275" y="2131850"/>
              <a:ext cx="127500" cy="5575"/>
            </a:xfrm>
            <a:custGeom>
              <a:avLst/>
              <a:gdLst/>
              <a:ahLst/>
              <a:cxnLst/>
              <a:rect l="l" t="t" r="r" b="b"/>
              <a:pathLst>
                <a:path w="5100" h="223" extrusionOk="0">
                  <a:moveTo>
                    <a:pt x="159" y="1"/>
                  </a:moveTo>
                  <a:cubicBezTo>
                    <a:pt x="1" y="1"/>
                    <a:pt x="1" y="223"/>
                    <a:pt x="159" y="223"/>
                  </a:cubicBezTo>
                  <a:lnTo>
                    <a:pt x="4941" y="223"/>
                  </a:lnTo>
                  <a:cubicBezTo>
                    <a:pt x="5099" y="223"/>
                    <a:pt x="5099" y="1"/>
                    <a:pt x="49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1"/>
            <p:cNvSpPr/>
            <p:nvPr/>
          </p:nvSpPr>
          <p:spPr>
            <a:xfrm>
              <a:off x="3533275" y="2148500"/>
              <a:ext cx="127500" cy="6350"/>
            </a:xfrm>
            <a:custGeom>
              <a:avLst/>
              <a:gdLst/>
              <a:ahLst/>
              <a:cxnLst/>
              <a:rect l="l" t="t" r="r" b="b"/>
              <a:pathLst>
                <a:path w="5100" h="254" extrusionOk="0">
                  <a:moveTo>
                    <a:pt x="159" y="0"/>
                  </a:moveTo>
                  <a:cubicBezTo>
                    <a:pt x="1" y="0"/>
                    <a:pt x="1" y="253"/>
                    <a:pt x="159" y="253"/>
                  </a:cubicBezTo>
                  <a:lnTo>
                    <a:pt x="4941" y="253"/>
                  </a:lnTo>
                  <a:cubicBezTo>
                    <a:pt x="5099" y="253"/>
                    <a:pt x="5099" y="0"/>
                    <a:pt x="49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1"/>
            <p:cNvSpPr/>
            <p:nvPr/>
          </p:nvSpPr>
          <p:spPr>
            <a:xfrm>
              <a:off x="3406600" y="1949300"/>
              <a:ext cx="296925" cy="336975"/>
            </a:xfrm>
            <a:custGeom>
              <a:avLst/>
              <a:gdLst/>
              <a:ahLst/>
              <a:cxnLst/>
              <a:rect l="l" t="t" r="r" b="b"/>
              <a:pathLst>
                <a:path w="11877" h="13479" extrusionOk="0">
                  <a:moveTo>
                    <a:pt x="1837" y="241"/>
                  </a:moveTo>
                  <a:cubicBezTo>
                    <a:pt x="1996" y="1064"/>
                    <a:pt x="2407" y="3028"/>
                    <a:pt x="2439" y="3186"/>
                  </a:cubicBezTo>
                  <a:cubicBezTo>
                    <a:pt x="1932" y="3313"/>
                    <a:pt x="1426" y="3408"/>
                    <a:pt x="887" y="3503"/>
                  </a:cubicBezTo>
                  <a:cubicBezTo>
                    <a:pt x="697" y="2616"/>
                    <a:pt x="286" y="653"/>
                    <a:pt x="286" y="557"/>
                  </a:cubicBezTo>
                  <a:lnTo>
                    <a:pt x="1837" y="241"/>
                  </a:lnTo>
                  <a:close/>
                  <a:moveTo>
                    <a:pt x="3837" y="418"/>
                  </a:moveTo>
                  <a:cubicBezTo>
                    <a:pt x="3994" y="418"/>
                    <a:pt x="4151" y="440"/>
                    <a:pt x="4308" y="462"/>
                  </a:cubicBezTo>
                  <a:cubicBezTo>
                    <a:pt x="5036" y="589"/>
                    <a:pt x="5796" y="779"/>
                    <a:pt x="6524" y="969"/>
                  </a:cubicBezTo>
                  <a:cubicBezTo>
                    <a:pt x="6746" y="1033"/>
                    <a:pt x="6936" y="1096"/>
                    <a:pt x="7158" y="1159"/>
                  </a:cubicBezTo>
                  <a:cubicBezTo>
                    <a:pt x="7411" y="1223"/>
                    <a:pt x="7728" y="1286"/>
                    <a:pt x="7981" y="1444"/>
                  </a:cubicBezTo>
                  <a:cubicBezTo>
                    <a:pt x="8171" y="1571"/>
                    <a:pt x="8361" y="1761"/>
                    <a:pt x="8551" y="1888"/>
                  </a:cubicBezTo>
                  <a:cubicBezTo>
                    <a:pt x="8836" y="2109"/>
                    <a:pt x="9121" y="2331"/>
                    <a:pt x="9406" y="2553"/>
                  </a:cubicBezTo>
                  <a:lnTo>
                    <a:pt x="8076" y="2553"/>
                  </a:lnTo>
                  <a:cubicBezTo>
                    <a:pt x="8013" y="2553"/>
                    <a:pt x="7981" y="2521"/>
                    <a:pt x="7950" y="2489"/>
                  </a:cubicBezTo>
                  <a:cubicBezTo>
                    <a:pt x="7855" y="2394"/>
                    <a:pt x="7760" y="2299"/>
                    <a:pt x="7665" y="2236"/>
                  </a:cubicBezTo>
                  <a:cubicBezTo>
                    <a:pt x="7538" y="2141"/>
                    <a:pt x="7443" y="2046"/>
                    <a:pt x="7316" y="1951"/>
                  </a:cubicBezTo>
                  <a:cubicBezTo>
                    <a:pt x="7094" y="1761"/>
                    <a:pt x="6841" y="1508"/>
                    <a:pt x="6619" y="1286"/>
                  </a:cubicBezTo>
                  <a:cubicBezTo>
                    <a:pt x="6619" y="1254"/>
                    <a:pt x="6588" y="1254"/>
                    <a:pt x="6588" y="1223"/>
                  </a:cubicBezTo>
                  <a:cubicBezTo>
                    <a:pt x="6556" y="1201"/>
                    <a:pt x="6521" y="1191"/>
                    <a:pt x="6488" y="1191"/>
                  </a:cubicBezTo>
                  <a:cubicBezTo>
                    <a:pt x="6422" y="1191"/>
                    <a:pt x="6366" y="1233"/>
                    <a:pt x="6366" y="1318"/>
                  </a:cubicBezTo>
                  <a:cubicBezTo>
                    <a:pt x="6366" y="1381"/>
                    <a:pt x="6493" y="1476"/>
                    <a:pt x="6556" y="1539"/>
                  </a:cubicBezTo>
                  <a:cubicBezTo>
                    <a:pt x="6809" y="1793"/>
                    <a:pt x="7031" y="2046"/>
                    <a:pt x="7316" y="2268"/>
                  </a:cubicBezTo>
                  <a:cubicBezTo>
                    <a:pt x="7475" y="2394"/>
                    <a:pt x="7665" y="2521"/>
                    <a:pt x="7823" y="2679"/>
                  </a:cubicBezTo>
                  <a:cubicBezTo>
                    <a:pt x="8013" y="2838"/>
                    <a:pt x="8203" y="3059"/>
                    <a:pt x="8393" y="3249"/>
                  </a:cubicBezTo>
                  <a:cubicBezTo>
                    <a:pt x="8456" y="3344"/>
                    <a:pt x="8520" y="3408"/>
                    <a:pt x="8583" y="3503"/>
                  </a:cubicBezTo>
                  <a:cubicBezTo>
                    <a:pt x="8615" y="3566"/>
                    <a:pt x="8615" y="3629"/>
                    <a:pt x="8551" y="3661"/>
                  </a:cubicBezTo>
                  <a:cubicBezTo>
                    <a:pt x="8472" y="3709"/>
                    <a:pt x="8385" y="3724"/>
                    <a:pt x="8298" y="3724"/>
                  </a:cubicBezTo>
                  <a:cubicBezTo>
                    <a:pt x="8211" y="3724"/>
                    <a:pt x="8124" y="3709"/>
                    <a:pt x="8045" y="3693"/>
                  </a:cubicBezTo>
                  <a:cubicBezTo>
                    <a:pt x="7823" y="3661"/>
                    <a:pt x="7601" y="3534"/>
                    <a:pt x="7411" y="3376"/>
                  </a:cubicBezTo>
                  <a:cubicBezTo>
                    <a:pt x="7316" y="3281"/>
                    <a:pt x="7253" y="3186"/>
                    <a:pt x="7158" y="3091"/>
                  </a:cubicBezTo>
                  <a:cubicBezTo>
                    <a:pt x="7063" y="2996"/>
                    <a:pt x="6936" y="2996"/>
                    <a:pt x="6809" y="2933"/>
                  </a:cubicBezTo>
                  <a:cubicBezTo>
                    <a:pt x="6271" y="2743"/>
                    <a:pt x="5701" y="2553"/>
                    <a:pt x="5163" y="2268"/>
                  </a:cubicBezTo>
                  <a:cubicBezTo>
                    <a:pt x="5004" y="2173"/>
                    <a:pt x="4814" y="2078"/>
                    <a:pt x="4656" y="1951"/>
                  </a:cubicBezTo>
                  <a:cubicBezTo>
                    <a:pt x="4624" y="1919"/>
                    <a:pt x="4561" y="1888"/>
                    <a:pt x="4561" y="1824"/>
                  </a:cubicBezTo>
                  <a:cubicBezTo>
                    <a:pt x="4534" y="1770"/>
                    <a:pt x="4506" y="1691"/>
                    <a:pt x="4418" y="1691"/>
                  </a:cubicBezTo>
                  <a:cubicBezTo>
                    <a:pt x="4404" y="1691"/>
                    <a:pt x="4388" y="1693"/>
                    <a:pt x="4371" y="1698"/>
                  </a:cubicBezTo>
                  <a:cubicBezTo>
                    <a:pt x="4181" y="1761"/>
                    <a:pt x="4403" y="2046"/>
                    <a:pt x="4498" y="2109"/>
                  </a:cubicBezTo>
                  <a:cubicBezTo>
                    <a:pt x="4688" y="2299"/>
                    <a:pt x="4941" y="2426"/>
                    <a:pt x="5163" y="2521"/>
                  </a:cubicBezTo>
                  <a:cubicBezTo>
                    <a:pt x="5163" y="2553"/>
                    <a:pt x="5194" y="2553"/>
                    <a:pt x="5194" y="2553"/>
                  </a:cubicBezTo>
                  <a:lnTo>
                    <a:pt x="4909" y="2553"/>
                  </a:lnTo>
                  <a:cubicBezTo>
                    <a:pt x="4846" y="2553"/>
                    <a:pt x="4783" y="2489"/>
                    <a:pt x="4751" y="2458"/>
                  </a:cubicBezTo>
                  <a:cubicBezTo>
                    <a:pt x="4624" y="2394"/>
                    <a:pt x="4466" y="2268"/>
                    <a:pt x="4371" y="2173"/>
                  </a:cubicBezTo>
                  <a:cubicBezTo>
                    <a:pt x="4339" y="2141"/>
                    <a:pt x="4308" y="2133"/>
                    <a:pt x="4276" y="2133"/>
                  </a:cubicBezTo>
                  <a:cubicBezTo>
                    <a:pt x="4244" y="2133"/>
                    <a:pt x="4213" y="2141"/>
                    <a:pt x="4181" y="2141"/>
                  </a:cubicBezTo>
                  <a:cubicBezTo>
                    <a:pt x="3611" y="2236"/>
                    <a:pt x="3073" y="2363"/>
                    <a:pt x="2534" y="2521"/>
                  </a:cubicBezTo>
                  <a:lnTo>
                    <a:pt x="2154" y="621"/>
                  </a:lnTo>
                  <a:cubicBezTo>
                    <a:pt x="2629" y="557"/>
                    <a:pt x="3136" y="494"/>
                    <a:pt x="3643" y="431"/>
                  </a:cubicBezTo>
                  <a:cubicBezTo>
                    <a:pt x="3707" y="422"/>
                    <a:pt x="3772" y="418"/>
                    <a:pt x="3837" y="418"/>
                  </a:cubicBezTo>
                  <a:close/>
                  <a:moveTo>
                    <a:pt x="4276" y="6860"/>
                  </a:moveTo>
                  <a:lnTo>
                    <a:pt x="4276" y="7493"/>
                  </a:lnTo>
                  <a:lnTo>
                    <a:pt x="3738" y="7493"/>
                  </a:lnTo>
                  <a:lnTo>
                    <a:pt x="4276" y="6860"/>
                  </a:lnTo>
                  <a:close/>
                  <a:moveTo>
                    <a:pt x="10990" y="6828"/>
                  </a:moveTo>
                  <a:lnTo>
                    <a:pt x="11528" y="7493"/>
                  </a:lnTo>
                  <a:lnTo>
                    <a:pt x="10990" y="7493"/>
                  </a:lnTo>
                  <a:lnTo>
                    <a:pt x="10990" y="6828"/>
                  </a:lnTo>
                  <a:close/>
                  <a:moveTo>
                    <a:pt x="4276" y="7715"/>
                  </a:moveTo>
                  <a:lnTo>
                    <a:pt x="4276" y="7968"/>
                  </a:lnTo>
                  <a:lnTo>
                    <a:pt x="3928" y="7715"/>
                  </a:lnTo>
                  <a:close/>
                  <a:moveTo>
                    <a:pt x="11338" y="7715"/>
                  </a:moveTo>
                  <a:lnTo>
                    <a:pt x="10990" y="7968"/>
                  </a:lnTo>
                  <a:lnTo>
                    <a:pt x="10990" y="7715"/>
                  </a:lnTo>
                  <a:close/>
                  <a:moveTo>
                    <a:pt x="5443" y="2792"/>
                  </a:moveTo>
                  <a:cubicBezTo>
                    <a:pt x="5606" y="2792"/>
                    <a:pt x="5733" y="2795"/>
                    <a:pt x="5764" y="2806"/>
                  </a:cubicBezTo>
                  <a:cubicBezTo>
                    <a:pt x="6018" y="2933"/>
                    <a:pt x="6303" y="3028"/>
                    <a:pt x="6556" y="3123"/>
                  </a:cubicBezTo>
                  <a:cubicBezTo>
                    <a:pt x="6683" y="3154"/>
                    <a:pt x="6809" y="3186"/>
                    <a:pt x="6936" y="3249"/>
                  </a:cubicBezTo>
                  <a:cubicBezTo>
                    <a:pt x="7031" y="3281"/>
                    <a:pt x="7126" y="3408"/>
                    <a:pt x="7189" y="3503"/>
                  </a:cubicBezTo>
                  <a:cubicBezTo>
                    <a:pt x="7464" y="3753"/>
                    <a:pt x="7838" y="3963"/>
                    <a:pt x="8216" y="3963"/>
                  </a:cubicBezTo>
                  <a:cubicBezTo>
                    <a:pt x="8318" y="3963"/>
                    <a:pt x="8419" y="3948"/>
                    <a:pt x="8520" y="3914"/>
                  </a:cubicBezTo>
                  <a:cubicBezTo>
                    <a:pt x="8773" y="3851"/>
                    <a:pt x="8931" y="3661"/>
                    <a:pt x="8805" y="3439"/>
                  </a:cubicBezTo>
                  <a:cubicBezTo>
                    <a:pt x="8678" y="3186"/>
                    <a:pt x="8456" y="2996"/>
                    <a:pt x="8298" y="2806"/>
                  </a:cubicBezTo>
                  <a:lnTo>
                    <a:pt x="10736" y="2806"/>
                  </a:lnTo>
                  <a:lnTo>
                    <a:pt x="10736" y="8126"/>
                  </a:lnTo>
                  <a:cubicBezTo>
                    <a:pt x="10736" y="8158"/>
                    <a:pt x="10578" y="8253"/>
                    <a:pt x="10546" y="8253"/>
                  </a:cubicBezTo>
                  <a:cubicBezTo>
                    <a:pt x="10420" y="8348"/>
                    <a:pt x="10008" y="8665"/>
                    <a:pt x="10008" y="8665"/>
                  </a:cubicBezTo>
                  <a:lnTo>
                    <a:pt x="5321" y="8665"/>
                  </a:lnTo>
                  <a:cubicBezTo>
                    <a:pt x="5194" y="8665"/>
                    <a:pt x="4498" y="8158"/>
                    <a:pt x="4498" y="8126"/>
                  </a:cubicBezTo>
                  <a:cubicBezTo>
                    <a:pt x="4498" y="7936"/>
                    <a:pt x="4498" y="2806"/>
                    <a:pt x="4498" y="2806"/>
                  </a:cubicBezTo>
                  <a:cubicBezTo>
                    <a:pt x="4645" y="2806"/>
                    <a:pt x="5117" y="2792"/>
                    <a:pt x="5443" y="2792"/>
                  </a:cubicBezTo>
                  <a:close/>
                  <a:moveTo>
                    <a:pt x="9660" y="8886"/>
                  </a:moveTo>
                  <a:lnTo>
                    <a:pt x="9026" y="9330"/>
                  </a:lnTo>
                  <a:lnTo>
                    <a:pt x="6208" y="9330"/>
                  </a:lnTo>
                  <a:cubicBezTo>
                    <a:pt x="6176" y="9330"/>
                    <a:pt x="5733" y="9013"/>
                    <a:pt x="5574" y="8886"/>
                  </a:cubicBezTo>
                  <a:close/>
                  <a:moveTo>
                    <a:pt x="8678" y="9551"/>
                  </a:moveTo>
                  <a:cubicBezTo>
                    <a:pt x="8583" y="9646"/>
                    <a:pt x="8076" y="9995"/>
                    <a:pt x="8045" y="9995"/>
                  </a:cubicBezTo>
                  <a:lnTo>
                    <a:pt x="7189" y="9995"/>
                  </a:lnTo>
                  <a:lnTo>
                    <a:pt x="6556" y="9551"/>
                  </a:lnTo>
                  <a:close/>
                  <a:moveTo>
                    <a:pt x="7728" y="10248"/>
                  </a:moveTo>
                  <a:lnTo>
                    <a:pt x="7633" y="10312"/>
                  </a:lnTo>
                  <a:lnTo>
                    <a:pt x="7506" y="10248"/>
                  </a:lnTo>
                  <a:close/>
                  <a:moveTo>
                    <a:pt x="3579" y="7778"/>
                  </a:moveTo>
                  <a:cubicBezTo>
                    <a:pt x="4308" y="8285"/>
                    <a:pt x="6841" y="10058"/>
                    <a:pt x="7411" y="10470"/>
                  </a:cubicBezTo>
                  <a:cubicBezTo>
                    <a:pt x="6714" y="10945"/>
                    <a:pt x="4181" y="12718"/>
                    <a:pt x="3579" y="13130"/>
                  </a:cubicBezTo>
                  <a:lnTo>
                    <a:pt x="3579" y="7778"/>
                  </a:lnTo>
                  <a:close/>
                  <a:moveTo>
                    <a:pt x="11655" y="7778"/>
                  </a:moveTo>
                  <a:lnTo>
                    <a:pt x="11655" y="13130"/>
                  </a:lnTo>
                  <a:cubicBezTo>
                    <a:pt x="11021" y="12687"/>
                    <a:pt x="8456" y="10913"/>
                    <a:pt x="7823" y="10470"/>
                  </a:cubicBezTo>
                  <a:cubicBezTo>
                    <a:pt x="8456" y="10026"/>
                    <a:pt x="11021" y="8221"/>
                    <a:pt x="11655" y="7778"/>
                  </a:cubicBezTo>
                  <a:close/>
                  <a:moveTo>
                    <a:pt x="7633" y="10597"/>
                  </a:moveTo>
                  <a:cubicBezTo>
                    <a:pt x="8298" y="11072"/>
                    <a:pt x="10831" y="12845"/>
                    <a:pt x="11401" y="13225"/>
                  </a:cubicBezTo>
                  <a:lnTo>
                    <a:pt x="3833" y="13225"/>
                  </a:lnTo>
                  <a:cubicBezTo>
                    <a:pt x="4529" y="12750"/>
                    <a:pt x="7031" y="11008"/>
                    <a:pt x="7633" y="10597"/>
                  </a:cubicBezTo>
                  <a:close/>
                  <a:moveTo>
                    <a:pt x="1907" y="0"/>
                  </a:moveTo>
                  <a:cubicBezTo>
                    <a:pt x="1875" y="0"/>
                    <a:pt x="1841" y="8"/>
                    <a:pt x="1806" y="19"/>
                  </a:cubicBezTo>
                  <a:cubicBezTo>
                    <a:pt x="1584" y="51"/>
                    <a:pt x="571" y="272"/>
                    <a:pt x="286" y="336"/>
                  </a:cubicBezTo>
                  <a:cubicBezTo>
                    <a:pt x="159" y="367"/>
                    <a:pt x="1" y="367"/>
                    <a:pt x="32" y="526"/>
                  </a:cubicBezTo>
                  <a:cubicBezTo>
                    <a:pt x="222" y="1508"/>
                    <a:pt x="444" y="2489"/>
                    <a:pt x="634" y="3439"/>
                  </a:cubicBezTo>
                  <a:cubicBezTo>
                    <a:pt x="664" y="3529"/>
                    <a:pt x="666" y="3759"/>
                    <a:pt x="798" y="3759"/>
                  </a:cubicBezTo>
                  <a:cubicBezTo>
                    <a:pt x="806" y="3759"/>
                    <a:pt x="815" y="3758"/>
                    <a:pt x="824" y="3756"/>
                  </a:cubicBezTo>
                  <a:cubicBezTo>
                    <a:pt x="982" y="3756"/>
                    <a:pt x="2407" y="3439"/>
                    <a:pt x="2502" y="3408"/>
                  </a:cubicBezTo>
                  <a:cubicBezTo>
                    <a:pt x="2566" y="3408"/>
                    <a:pt x="2692" y="3376"/>
                    <a:pt x="2692" y="3281"/>
                  </a:cubicBezTo>
                  <a:cubicBezTo>
                    <a:pt x="2692" y="3186"/>
                    <a:pt x="2597" y="2838"/>
                    <a:pt x="2566" y="2743"/>
                  </a:cubicBezTo>
                  <a:cubicBezTo>
                    <a:pt x="2946" y="2648"/>
                    <a:pt x="3326" y="2553"/>
                    <a:pt x="3706" y="2489"/>
                  </a:cubicBezTo>
                  <a:cubicBezTo>
                    <a:pt x="3833" y="2458"/>
                    <a:pt x="3959" y="2426"/>
                    <a:pt x="4086" y="2394"/>
                  </a:cubicBezTo>
                  <a:lnTo>
                    <a:pt x="4213" y="2363"/>
                  </a:lnTo>
                  <a:cubicBezTo>
                    <a:pt x="4244" y="2363"/>
                    <a:pt x="4276" y="2426"/>
                    <a:pt x="4308" y="2458"/>
                  </a:cubicBezTo>
                  <a:cubicBezTo>
                    <a:pt x="4339" y="2489"/>
                    <a:pt x="4403" y="2521"/>
                    <a:pt x="4434" y="2553"/>
                  </a:cubicBezTo>
                  <a:cubicBezTo>
                    <a:pt x="4339" y="2553"/>
                    <a:pt x="4244" y="2584"/>
                    <a:pt x="4244" y="2679"/>
                  </a:cubicBezTo>
                  <a:lnTo>
                    <a:pt x="4244" y="2806"/>
                  </a:lnTo>
                  <a:lnTo>
                    <a:pt x="4244" y="6448"/>
                  </a:lnTo>
                  <a:cubicBezTo>
                    <a:pt x="4244" y="6480"/>
                    <a:pt x="4244" y="6480"/>
                    <a:pt x="4244" y="6511"/>
                  </a:cubicBezTo>
                  <a:cubicBezTo>
                    <a:pt x="4181" y="6575"/>
                    <a:pt x="3453" y="7398"/>
                    <a:pt x="3453" y="7430"/>
                  </a:cubicBezTo>
                  <a:cubicBezTo>
                    <a:pt x="3437" y="7445"/>
                    <a:pt x="3437" y="7445"/>
                    <a:pt x="3437" y="7445"/>
                  </a:cubicBezTo>
                  <a:cubicBezTo>
                    <a:pt x="3437" y="7445"/>
                    <a:pt x="3437" y="7445"/>
                    <a:pt x="3421" y="7461"/>
                  </a:cubicBezTo>
                  <a:cubicBezTo>
                    <a:pt x="3358" y="7461"/>
                    <a:pt x="3326" y="7525"/>
                    <a:pt x="3326" y="7556"/>
                  </a:cubicBezTo>
                  <a:lnTo>
                    <a:pt x="3326" y="13257"/>
                  </a:lnTo>
                  <a:cubicBezTo>
                    <a:pt x="3326" y="13352"/>
                    <a:pt x="3326" y="13478"/>
                    <a:pt x="3453" y="13478"/>
                  </a:cubicBezTo>
                  <a:lnTo>
                    <a:pt x="11750" y="13478"/>
                  </a:lnTo>
                  <a:cubicBezTo>
                    <a:pt x="11877" y="13478"/>
                    <a:pt x="11877" y="13352"/>
                    <a:pt x="11877" y="13257"/>
                  </a:cubicBezTo>
                  <a:lnTo>
                    <a:pt x="11877" y="7620"/>
                  </a:lnTo>
                  <a:cubicBezTo>
                    <a:pt x="11877" y="7556"/>
                    <a:pt x="11877" y="7493"/>
                    <a:pt x="11813" y="7461"/>
                  </a:cubicBezTo>
                  <a:cubicBezTo>
                    <a:pt x="11782" y="7430"/>
                    <a:pt x="11782" y="7430"/>
                    <a:pt x="11750" y="7430"/>
                  </a:cubicBezTo>
                  <a:cubicBezTo>
                    <a:pt x="11718" y="7366"/>
                    <a:pt x="11116" y="6638"/>
                    <a:pt x="10958" y="6480"/>
                  </a:cubicBezTo>
                  <a:cubicBezTo>
                    <a:pt x="10958" y="6480"/>
                    <a:pt x="10958" y="3629"/>
                    <a:pt x="10958" y="2679"/>
                  </a:cubicBezTo>
                  <a:cubicBezTo>
                    <a:pt x="10958" y="2584"/>
                    <a:pt x="10863" y="2553"/>
                    <a:pt x="10800" y="2553"/>
                  </a:cubicBezTo>
                  <a:cubicBezTo>
                    <a:pt x="10736" y="2553"/>
                    <a:pt x="10491" y="2561"/>
                    <a:pt x="10253" y="2561"/>
                  </a:cubicBezTo>
                  <a:cubicBezTo>
                    <a:pt x="10016" y="2561"/>
                    <a:pt x="9786" y="2553"/>
                    <a:pt x="9755" y="2521"/>
                  </a:cubicBezTo>
                  <a:cubicBezTo>
                    <a:pt x="9470" y="2299"/>
                    <a:pt x="9185" y="2109"/>
                    <a:pt x="8900" y="1888"/>
                  </a:cubicBezTo>
                  <a:cubicBezTo>
                    <a:pt x="8773" y="1761"/>
                    <a:pt x="8615" y="1666"/>
                    <a:pt x="8488" y="1571"/>
                  </a:cubicBezTo>
                  <a:cubicBezTo>
                    <a:pt x="8393" y="1476"/>
                    <a:pt x="8266" y="1381"/>
                    <a:pt x="8171" y="1286"/>
                  </a:cubicBezTo>
                  <a:cubicBezTo>
                    <a:pt x="7855" y="1096"/>
                    <a:pt x="7506" y="1001"/>
                    <a:pt x="7158" y="906"/>
                  </a:cubicBezTo>
                  <a:cubicBezTo>
                    <a:pt x="6873" y="811"/>
                    <a:pt x="6588" y="748"/>
                    <a:pt x="6303" y="653"/>
                  </a:cubicBezTo>
                  <a:cubicBezTo>
                    <a:pt x="5606" y="494"/>
                    <a:pt x="4878" y="304"/>
                    <a:pt x="4149" y="209"/>
                  </a:cubicBezTo>
                  <a:cubicBezTo>
                    <a:pt x="4038" y="193"/>
                    <a:pt x="3935" y="185"/>
                    <a:pt x="3833" y="185"/>
                  </a:cubicBezTo>
                  <a:cubicBezTo>
                    <a:pt x="3730" y="185"/>
                    <a:pt x="3627" y="193"/>
                    <a:pt x="3516" y="209"/>
                  </a:cubicBezTo>
                  <a:cubicBezTo>
                    <a:pt x="3041" y="272"/>
                    <a:pt x="2566" y="336"/>
                    <a:pt x="2091" y="399"/>
                  </a:cubicBezTo>
                  <a:cubicBezTo>
                    <a:pt x="2059" y="304"/>
                    <a:pt x="2027" y="177"/>
                    <a:pt x="2027" y="82"/>
                  </a:cubicBezTo>
                  <a:cubicBezTo>
                    <a:pt x="2007" y="22"/>
                    <a:pt x="1962" y="0"/>
                    <a:pt x="190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1"/>
            <p:cNvSpPr/>
            <p:nvPr/>
          </p:nvSpPr>
          <p:spPr>
            <a:xfrm>
              <a:off x="3427200" y="2016125"/>
              <a:ext cx="19800" cy="17750"/>
            </a:xfrm>
            <a:custGeom>
              <a:avLst/>
              <a:gdLst/>
              <a:ahLst/>
              <a:cxnLst/>
              <a:rect l="l" t="t" r="r" b="b"/>
              <a:pathLst>
                <a:path w="792" h="710" extrusionOk="0">
                  <a:moveTo>
                    <a:pt x="405" y="231"/>
                  </a:moveTo>
                  <a:cubicBezTo>
                    <a:pt x="450" y="231"/>
                    <a:pt x="494" y="259"/>
                    <a:pt x="507" y="323"/>
                  </a:cubicBezTo>
                  <a:cubicBezTo>
                    <a:pt x="525" y="415"/>
                    <a:pt x="458" y="465"/>
                    <a:pt x="392" y="465"/>
                  </a:cubicBezTo>
                  <a:cubicBezTo>
                    <a:pt x="345" y="465"/>
                    <a:pt x="298" y="439"/>
                    <a:pt x="285" y="386"/>
                  </a:cubicBezTo>
                  <a:cubicBezTo>
                    <a:pt x="266" y="292"/>
                    <a:pt x="337" y="231"/>
                    <a:pt x="405" y="231"/>
                  </a:cubicBezTo>
                  <a:close/>
                  <a:moveTo>
                    <a:pt x="409" y="1"/>
                  </a:moveTo>
                  <a:cubicBezTo>
                    <a:pt x="357" y="1"/>
                    <a:pt x="304" y="13"/>
                    <a:pt x="253" y="38"/>
                  </a:cubicBezTo>
                  <a:cubicBezTo>
                    <a:pt x="95" y="101"/>
                    <a:pt x="0" y="323"/>
                    <a:pt x="95" y="513"/>
                  </a:cubicBezTo>
                  <a:cubicBezTo>
                    <a:pt x="141" y="628"/>
                    <a:pt x="270" y="709"/>
                    <a:pt x="398" y="709"/>
                  </a:cubicBezTo>
                  <a:cubicBezTo>
                    <a:pt x="446" y="709"/>
                    <a:pt x="495" y="698"/>
                    <a:pt x="538" y="671"/>
                  </a:cubicBezTo>
                  <a:cubicBezTo>
                    <a:pt x="728" y="608"/>
                    <a:pt x="792" y="386"/>
                    <a:pt x="728" y="228"/>
                  </a:cubicBezTo>
                  <a:cubicBezTo>
                    <a:pt x="682" y="89"/>
                    <a:pt x="551" y="1"/>
                    <a:pt x="40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1"/>
            <p:cNvSpPr/>
            <p:nvPr/>
          </p:nvSpPr>
          <p:spPr>
            <a:xfrm>
              <a:off x="3870550" y="1742325"/>
              <a:ext cx="75250" cy="75250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2503" y="1"/>
                  </a:moveTo>
                  <a:lnTo>
                    <a:pt x="1236" y="1236"/>
                  </a:lnTo>
                  <a:lnTo>
                    <a:pt x="1" y="2471"/>
                  </a:lnTo>
                  <a:lnTo>
                    <a:pt x="1521" y="2724"/>
                  </a:lnTo>
                  <a:lnTo>
                    <a:pt x="3009" y="3009"/>
                  </a:lnTo>
                  <a:lnTo>
                    <a:pt x="3009" y="3009"/>
                  </a:lnTo>
                  <a:lnTo>
                    <a:pt x="2756" y="1521"/>
                  </a:lnTo>
                  <a:lnTo>
                    <a:pt x="2503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1"/>
            <p:cNvSpPr/>
            <p:nvPr/>
          </p:nvSpPr>
          <p:spPr>
            <a:xfrm>
              <a:off x="3532475" y="2567300"/>
              <a:ext cx="87125" cy="87125"/>
            </a:xfrm>
            <a:custGeom>
              <a:avLst/>
              <a:gdLst/>
              <a:ahLst/>
              <a:cxnLst/>
              <a:rect l="l" t="t" r="r" b="b"/>
              <a:pathLst>
                <a:path w="3485" h="3485" extrusionOk="0">
                  <a:moveTo>
                    <a:pt x="1743" y="1"/>
                  </a:moveTo>
                  <a:cubicBezTo>
                    <a:pt x="793" y="1"/>
                    <a:pt x="1" y="761"/>
                    <a:pt x="1" y="1743"/>
                  </a:cubicBezTo>
                  <a:cubicBezTo>
                    <a:pt x="1" y="2693"/>
                    <a:pt x="793" y="3484"/>
                    <a:pt x="1743" y="3484"/>
                  </a:cubicBezTo>
                  <a:cubicBezTo>
                    <a:pt x="2725" y="3484"/>
                    <a:pt x="3485" y="2693"/>
                    <a:pt x="3485" y="1743"/>
                  </a:cubicBezTo>
                  <a:cubicBezTo>
                    <a:pt x="3485" y="761"/>
                    <a:pt x="2725" y="1"/>
                    <a:pt x="174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1"/>
            <p:cNvSpPr/>
            <p:nvPr/>
          </p:nvSpPr>
          <p:spPr>
            <a:xfrm>
              <a:off x="3095450" y="1644150"/>
              <a:ext cx="969100" cy="969900"/>
            </a:xfrm>
            <a:custGeom>
              <a:avLst/>
              <a:gdLst/>
              <a:ahLst/>
              <a:cxnLst/>
              <a:rect l="l" t="t" r="r" b="b"/>
              <a:pathLst>
                <a:path w="38764" h="38796" extrusionOk="0">
                  <a:moveTo>
                    <a:pt x="19382" y="286"/>
                  </a:moveTo>
                  <a:cubicBezTo>
                    <a:pt x="29928" y="286"/>
                    <a:pt x="38510" y="8868"/>
                    <a:pt x="38510" y="19414"/>
                  </a:cubicBezTo>
                  <a:cubicBezTo>
                    <a:pt x="38510" y="29960"/>
                    <a:pt x="29928" y="38542"/>
                    <a:pt x="19382" y="38542"/>
                  </a:cubicBezTo>
                  <a:cubicBezTo>
                    <a:pt x="8805" y="38542"/>
                    <a:pt x="222" y="29960"/>
                    <a:pt x="222" y="19414"/>
                  </a:cubicBezTo>
                  <a:cubicBezTo>
                    <a:pt x="222" y="8868"/>
                    <a:pt x="8805" y="286"/>
                    <a:pt x="19382" y="286"/>
                  </a:cubicBezTo>
                  <a:close/>
                  <a:moveTo>
                    <a:pt x="19382" y="1"/>
                  </a:moveTo>
                  <a:cubicBezTo>
                    <a:pt x="8678" y="1"/>
                    <a:pt x="1" y="8710"/>
                    <a:pt x="1" y="19414"/>
                  </a:cubicBezTo>
                  <a:cubicBezTo>
                    <a:pt x="1" y="30086"/>
                    <a:pt x="8678" y="38795"/>
                    <a:pt x="19382" y="38795"/>
                  </a:cubicBezTo>
                  <a:cubicBezTo>
                    <a:pt x="30055" y="38795"/>
                    <a:pt x="38764" y="30086"/>
                    <a:pt x="38764" y="19414"/>
                  </a:cubicBezTo>
                  <a:cubicBezTo>
                    <a:pt x="38764" y="8710"/>
                    <a:pt x="30055" y="1"/>
                    <a:pt x="1938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1"/>
            <p:cNvSpPr/>
            <p:nvPr/>
          </p:nvSpPr>
          <p:spPr>
            <a:xfrm>
              <a:off x="3191250" y="1740750"/>
              <a:ext cx="776700" cy="776700"/>
            </a:xfrm>
            <a:custGeom>
              <a:avLst/>
              <a:gdLst/>
              <a:ahLst/>
              <a:cxnLst/>
              <a:rect l="l" t="t" r="r" b="b"/>
              <a:pathLst>
                <a:path w="31068" h="31068" extrusionOk="0">
                  <a:moveTo>
                    <a:pt x="15550" y="3769"/>
                  </a:moveTo>
                  <a:cubicBezTo>
                    <a:pt x="22042" y="3769"/>
                    <a:pt x="27331" y="9058"/>
                    <a:pt x="27331" y="15550"/>
                  </a:cubicBezTo>
                  <a:cubicBezTo>
                    <a:pt x="27331" y="22042"/>
                    <a:pt x="22042" y="27331"/>
                    <a:pt x="15550" y="27331"/>
                  </a:cubicBezTo>
                  <a:cubicBezTo>
                    <a:pt x="9026" y="27331"/>
                    <a:pt x="3738" y="22042"/>
                    <a:pt x="3738" y="15550"/>
                  </a:cubicBezTo>
                  <a:cubicBezTo>
                    <a:pt x="3738" y="9026"/>
                    <a:pt x="9026" y="3769"/>
                    <a:pt x="15550" y="3769"/>
                  </a:cubicBezTo>
                  <a:close/>
                  <a:moveTo>
                    <a:pt x="15550" y="1"/>
                  </a:moveTo>
                  <a:cubicBezTo>
                    <a:pt x="6968" y="1"/>
                    <a:pt x="1" y="6968"/>
                    <a:pt x="1" y="15550"/>
                  </a:cubicBezTo>
                  <a:cubicBezTo>
                    <a:pt x="1" y="24101"/>
                    <a:pt x="6968" y="31068"/>
                    <a:pt x="15550" y="31068"/>
                  </a:cubicBezTo>
                  <a:cubicBezTo>
                    <a:pt x="24101" y="31068"/>
                    <a:pt x="31068" y="24101"/>
                    <a:pt x="31068" y="15550"/>
                  </a:cubicBezTo>
                  <a:cubicBezTo>
                    <a:pt x="31068" y="6968"/>
                    <a:pt x="24101" y="1"/>
                    <a:pt x="155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1"/>
            <p:cNvSpPr/>
            <p:nvPr/>
          </p:nvSpPr>
          <p:spPr>
            <a:xfrm>
              <a:off x="2776400" y="3084300"/>
              <a:ext cx="1391075" cy="7950"/>
            </a:xfrm>
            <a:custGeom>
              <a:avLst/>
              <a:gdLst/>
              <a:ahLst/>
              <a:cxnLst/>
              <a:rect l="l" t="t" r="r" b="b"/>
              <a:pathLst>
                <a:path w="55643" h="318" extrusionOk="0">
                  <a:moveTo>
                    <a:pt x="0" y="1"/>
                  </a:moveTo>
                  <a:lnTo>
                    <a:pt x="0" y="317"/>
                  </a:lnTo>
                  <a:lnTo>
                    <a:pt x="55643" y="317"/>
                  </a:lnTo>
                  <a:lnTo>
                    <a:pt x="55643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1"/>
            <p:cNvSpPr/>
            <p:nvPr/>
          </p:nvSpPr>
          <p:spPr>
            <a:xfrm>
              <a:off x="3572075" y="2592650"/>
              <a:ext cx="7950" cy="980175"/>
            </a:xfrm>
            <a:custGeom>
              <a:avLst/>
              <a:gdLst/>
              <a:ahLst/>
              <a:cxnLst/>
              <a:rect l="l" t="t" r="r" b="b"/>
              <a:pathLst>
                <a:path w="318" h="39207" extrusionOk="0">
                  <a:moveTo>
                    <a:pt x="0" y="0"/>
                  </a:moveTo>
                  <a:lnTo>
                    <a:pt x="0" y="39206"/>
                  </a:lnTo>
                  <a:lnTo>
                    <a:pt x="317" y="39206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1"/>
            <p:cNvSpPr/>
            <p:nvPr/>
          </p:nvSpPr>
          <p:spPr>
            <a:xfrm>
              <a:off x="3522975" y="4035600"/>
              <a:ext cx="65925" cy="55800"/>
            </a:xfrm>
            <a:custGeom>
              <a:avLst/>
              <a:gdLst/>
              <a:ahLst/>
              <a:cxnLst/>
              <a:rect l="l" t="t" r="r" b="b"/>
              <a:pathLst>
                <a:path w="2637" h="2232" extrusionOk="0">
                  <a:moveTo>
                    <a:pt x="2448" y="0"/>
                  </a:moveTo>
                  <a:cubicBezTo>
                    <a:pt x="2417" y="0"/>
                    <a:pt x="2385" y="11"/>
                    <a:pt x="2356" y="36"/>
                  </a:cubicBezTo>
                  <a:lnTo>
                    <a:pt x="2356" y="36"/>
                  </a:lnTo>
                  <a:cubicBezTo>
                    <a:pt x="2354" y="37"/>
                    <a:pt x="2351" y="40"/>
                    <a:pt x="2344" y="46"/>
                  </a:cubicBezTo>
                  <a:cubicBezTo>
                    <a:pt x="1933" y="521"/>
                    <a:pt x="1521" y="996"/>
                    <a:pt x="1046" y="1408"/>
                  </a:cubicBezTo>
                  <a:cubicBezTo>
                    <a:pt x="824" y="1598"/>
                    <a:pt x="571" y="1788"/>
                    <a:pt x="286" y="1915"/>
                  </a:cubicBezTo>
                  <a:cubicBezTo>
                    <a:pt x="191" y="1946"/>
                    <a:pt x="33" y="1946"/>
                    <a:pt x="33" y="2073"/>
                  </a:cubicBezTo>
                  <a:cubicBezTo>
                    <a:pt x="1" y="2200"/>
                    <a:pt x="128" y="2231"/>
                    <a:pt x="223" y="2231"/>
                  </a:cubicBezTo>
                  <a:cubicBezTo>
                    <a:pt x="571" y="2136"/>
                    <a:pt x="888" y="1883"/>
                    <a:pt x="1141" y="1661"/>
                  </a:cubicBezTo>
                  <a:cubicBezTo>
                    <a:pt x="1458" y="1408"/>
                    <a:pt x="1774" y="1091"/>
                    <a:pt x="2059" y="775"/>
                  </a:cubicBezTo>
                  <a:cubicBezTo>
                    <a:pt x="2186" y="648"/>
                    <a:pt x="2313" y="490"/>
                    <a:pt x="2471" y="331"/>
                  </a:cubicBezTo>
                  <a:cubicBezTo>
                    <a:pt x="2503" y="300"/>
                    <a:pt x="2534" y="268"/>
                    <a:pt x="2566" y="236"/>
                  </a:cubicBezTo>
                  <a:cubicBezTo>
                    <a:pt x="2637" y="118"/>
                    <a:pt x="2549" y="0"/>
                    <a:pt x="244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1"/>
            <p:cNvSpPr/>
            <p:nvPr/>
          </p:nvSpPr>
          <p:spPr>
            <a:xfrm>
              <a:off x="3368600" y="4009675"/>
              <a:ext cx="25350" cy="22475"/>
            </a:xfrm>
            <a:custGeom>
              <a:avLst/>
              <a:gdLst/>
              <a:ahLst/>
              <a:cxnLst/>
              <a:rect l="l" t="t" r="r" b="b"/>
              <a:pathLst>
                <a:path w="1014" h="899" extrusionOk="0">
                  <a:moveTo>
                    <a:pt x="496" y="278"/>
                  </a:moveTo>
                  <a:cubicBezTo>
                    <a:pt x="605" y="278"/>
                    <a:pt x="723" y="378"/>
                    <a:pt x="666" y="513"/>
                  </a:cubicBezTo>
                  <a:cubicBezTo>
                    <a:pt x="641" y="586"/>
                    <a:pt x="580" y="617"/>
                    <a:pt x="517" y="617"/>
                  </a:cubicBezTo>
                  <a:cubicBezTo>
                    <a:pt x="416" y="617"/>
                    <a:pt x="310" y="536"/>
                    <a:pt x="349" y="418"/>
                  </a:cubicBezTo>
                  <a:cubicBezTo>
                    <a:pt x="361" y="319"/>
                    <a:pt x="427" y="278"/>
                    <a:pt x="496" y="278"/>
                  </a:cubicBezTo>
                  <a:close/>
                  <a:moveTo>
                    <a:pt x="516" y="1"/>
                  </a:moveTo>
                  <a:cubicBezTo>
                    <a:pt x="351" y="1"/>
                    <a:pt x="197" y="89"/>
                    <a:pt x="127" y="228"/>
                  </a:cubicBezTo>
                  <a:cubicBezTo>
                    <a:pt x="1" y="450"/>
                    <a:pt x="96" y="735"/>
                    <a:pt x="317" y="862"/>
                  </a:cubicBezTo>
                  <a:cubicBezTo>
                    <a:pt x="375" y="886"/>
                    <a:pt x="435" y="898"/>
                    <a:pt x="495" y="898"/>
                  </a:cubicBezTo>
                  <a:cubicBezTo>
                    <a:pt x="663" y="898"/>
                    <a:pt x="825" y="804"/>
                    <a:pt x="919" y="640"/>
                  </a:cubicBezTo>
                  <a:cubicBezTo>
                    <a:pt x="1014" y="418"/>
                    <a:pt x="919" y="133"/>
                    <a:pt x="697" y="38"/>
                  </a:cubicBezTo>
                  <a:lnTo>
                    <a:pt x="697" y="38"/>
                  </a:lnTo>
                  <a:cubicBezTo>
                    <a:pt x="717" y="45"/>
                    <a:pt x="726" y="47"/>
                    <a:pt x="728" y="47"/>
                  </a:cubicBezTo>
                  <a:cubicBezTo>
                    <a:pt x="733" y="47"/>
                    <a:pt x="688" y="29"/>
                    <a:pt x="682" y="29"/>
                  </a:cubicBezTo>
                  <a:cubicBezTo>
                    <a:pt x="680" y="29"/>
                    <a:pt x="684" y="32"/>
                    <a:pt x="697" y="38"/>
                  </a:cubicBezTo>
                  <a:cubicBezTo>
                    <a:pt x="638" y="13"/>
                    <a:pt x="576" y="1"/>
                    <a:pt x="51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1"/>
            <p:cNvSpPr/>
            <p:nvPr/>
          </p:nvSpPr>
          <p:spPr>
            <a:xfrm>
              <a:off x="3354350" y="3928475"/>
              <a:ext cx="392725" cy="221125"/>
            </a:xfrm>
            <a:custGeom>
              <a:avLst/>
              <a:gdLst/>
              <a:ahLst/>
              <a:cxnLst/>
              <a:rect l="l" t="t" r="r" b="b"/>
              <a:pathLst>
                <a:path w="15709" h="8845" extrusionOk="0">
                  <a:moveTo>
                    <a:pt x="1964" y="309"/>
                  </a:moveTo>
                  <a:lnTo>
                    <a:pt x="3927" y="1164"/>
                  </a:lnTo>
                  <a:cubicBezTo>
                    <a:pt x="3484" y="2146"/>
                    <a:pt x="2312" y="4838"/>
                    <a:pt x="2312" y="4838"/>
                  </a:cubicBezTo>
                  <a:lnTo>
                    <a:pt x="380" y="3983"/>
                  </a:lnTo>
                  <a:lnTo>
                    <a:pt x="1964" y="309"/>
                  </a:lnTo>
                  <a:close/>
                  <a:moveTo>
                    <a:pt x="13745" y="816"/>
                  </a:moveTo>
                  <a:lnTo>
                    <a:pt x="15360" y="4490"/>
                  </a:lnTo>
                  <a:lnTo>
                    <a:pt x="13428" y="5345"/>
                  </a:lnTo>
                  <a:cubicBezTo>
                    <a:pt x="13016" y="4363"/>
                    <a:pt x="11940" y="1924"/>
                    <a:pt x="11813" y="1671"/>
                  </a:cubicBezTo>
                  <a:cubicBezTo>
                    <a:pt x="12478" y="1386"/>
                    <a:pt x="13111" y="1101"/>
                    <a:pt x="13745" y="816"/>
                  </a:cubicBezTo>
                  <a:close/>
                  <a:moveTo>
                    <a:pt x="8551" y="1703"/>
                  </a:moveTo>
                  <a:cubicBezTo>
                    <a:pt x="8931" y="1766"/>
                    <a:pt x="9279" y="1956"/>
                    <a:pt x="9660" y="2083"/>
                  </a:cubicBezTo>
                  <a:cubicBezTo>
                    <a:pt x="9976" y="2178"/>
                    <a:pt x="10356" y="2305"/>
                    <a:pt x="10705" y="2305"/>
                  </a:cubicBezTo>
                  <a:cubicBezTo>
                    <a:pt x="11053" y="2305"/>
                    <a:pt x="11401" y="2178"/>
                    <a:pt x="11686" y="2019"/>
                  </a:cubicBezTo>
                  <a:lnTo>
                    <a:pt x="12985" y="4996"/>
                  </a:lnTo>
                  <a:lnTo>
                    <a:pt x="12541" y="5376"/>
                  </a:lnTo>
                  <a:cubicBezTo>
                    <a:pt x="12446" y="5440"/>
                    <a:pt x="12383" y="5503"/>
                    <a:pt x="12320" y="5598"/>
                  </a:cubicBezTo>
                  <a:cubicBezTo>
                    <a:pt x="12130" y="5915"/>
                    <a:pt x="12035" y="5978"/>
                    <a:pt x="11971" y="5978"/>
                  </a:cubicBezTo>
                  <a:cubicBezTo>
                    <a:pt x="11813" y="5883"/>
                    <a:pt x="11686" y="5693"/>
                    <a:pt x="11560" y="5535"/>
                  </a:cubicBezTo>
                  <a:cubicBezTo>
                    <a:pt x="11306" y="5281"/>
                    <a:pt x="11085" y="5028"/>
                    <a:pt x="10863" y="4775"/>
                  </a:cubicBezTo>
                  <a:cubicBezTo>
                    <a:pt x="10483" y="4395"/>
                    <a:pt x="10103" y="3983"/>
                    <a:pt x="9755" y="3603"/>
                  </a:cubicBezTo>
                  <a:cubicBezTo>
                    <a:pt x="9565" y="3413"/>
                    <a:pt x="9406" y="3255"/>
                    <a:pt x="9248" y="3096"/>
                  </a:cubicBezTo>
                  <a:cubicBezTo>
                    <a:pt x="9089" y="2970"/>
                    <a:pt x="8931" y="2811"/>
                    <a:pt x="8773" y="2716"/>
                  </a:cubicBezTo>
                  <a:cubicBezTo>
                    <a:pt x="8707" y="2672"/>
                    <a:pt x="8642" y="2655"/>
                    <a:pt x="8577" y="2655"/>
                  </a:cubicBezTo>
                  <a:cubicBezTo>
                    <a:pt x="8455" y="2655"/>
                    <a:pt x="8338" y="2717"/>
                    <a:pt x="8234" y="2780"/>
                  </a:cubicBezTo>
                  <a:cubicBezTo>
                    <a:pt x="8108" y="2875"/>
                    <a:pt x="7981" y="2938"/>
                    <a:pt x="7823" y="2970"/>
                  </a:cubicBezTo>
                  <a:cubicBezTo>
                    <a:pt x="7601" y="3033"/>
                    <a:pt x="7253" y="3033"/>
                    <a:pt x="7189" y="3318"/>
                  </a:cubicBezTo>
                  <a:cubicBezTo>
                    <a:pt x="7094" y="3540"/>
                    <a:pt x="7094" y="3761"/>
                    <a:pt x="6968" y="3983"/>
                  </a:cubicBezTo>
                  <a:cubicBezTo>
                    <a:pt x="6865" y="4111"/>
                    <a:pt x="6638" y="4343"/>
                    <a:pt x="6438" y="4343"/>
                  </a:cubicBezTo>
                  <a:cubicBezTo>
                    <a:pt x="6391" y="4343"/>
                    <a:pt x="6345" y="4330"/>
                    <a:pt x="6303" y="4300"/>
                  </a:cubicBezTo>
                  <a:cubicBezTo>
                    <a:pt x="6208" y="4236"/>
                    <a:pt x="6239" y="4110"/>
                    <a:pt x="6239" y="3983"/>
                  </a:cubicBezTo>
                  <a:cubicBezTo>
                    <a:pt x="6271" y="3825"/>
                    <a:pt x="6303" y="3666"/>
                    <a:pt x="6366" y="3508"/>
                  </a:cubicBezTo>
                  <a:cubicBezTo>
                    <a:pt x="6429" y="3160"/>
                    <a:pt x="6493" y="2780"/>
                    <a:pt x="6651" y="2431"/>
                  </a:cubicBezTo>
                  <a:cubicBezTo>
                    <a:pt x="6683" y="2368"/>
                    <a:pt x="6714" y="2336"/>
                    <a:pt x="6778" y="2305"/>
                  </a:cubicBezTo>
                  <a:cubicBezTo>
                    <a:pt x="7031" y="2178"/>
                    <a:pt x="7284" y="2083"/>
                    <a:pt x="7538" y="1988"/>
                  </a:cubicBezTo>
                  <a:cubicBezTo>
                    <a:pt x="7728" y="1924"/>
                    <a:pt x="7918" y="1861"/>
                    <a:pt x="8108" y="1798"/>
                  </a:cubicBezTo>
                  <a:cubicBezTo>
                    <a:pt x="8234" y="1766"/>
                    <a:pt x="8393" y="1703"/>
                    <a:pt x="8551" y="1703"/>
                  </a:cubicBezTo>
                  <a:close/>
                  <a:moveTo>
                    <a:pt x="4460" y="5849"/>
                  </a:moveTo>
                  <a:cubicBezTo>
                    <a:pt x="4472" y="5849"/>
                    <a:pt x="4485" y="5850"/>
                    <a:pt x="4497" y="5851"/>
                  </a:cubicBezTo>
                  <a:cubicBezTo>
                    <a:pt x="4592" y="5883"/>
                    <a:pt x="4719" y="5915"/>
                    <a:pt x="4751" y="6010"/>
                  </a:cubicBezTo>
                  <a:cubicBezTo>
                    <a:pt x="4814" y="6105"/>
                    <a:pt x="4846" y="6136"/>
                    <a:pt x="4814" y="6231"/>
                  </a:cubicBezTo>
                  <a:cubicBezTo>
                    <a:pt x="4751" y="6295"/>
                    <a:pt x="4719" y="6390"/>
                    <a:pt x="4687" y="6485"/>
                  </a:cubicBezTo>
                  <a:cubicBezTo>
                    <a:pt x="4687" y="6548"/>
                    <a:pt x="4687" y="6706"/>
                    <a:pt x="4592" y="6706"/>
                  </a:cubicBezTo>
                  <a:cubicBezTo>
                    <a:pt x="4371" y="6706"/>
                    <a:pt x="4181" y="6453"/>
                    <a:pt x="4149" y="6295"/>
                  </a:cubicBezTo>
                  <a:cubicBezTo>
                    <a:pt x="4089" y="6086"/>
                    <a:pt x="4255" y="5849"/>
                    <a:pt x="4460" y="5849"/>
                  </a:cubicBezTo>
                  <a:close/>
                  <a:moveTo>
                    <a:pt x="5321" y="6326"/>
                  </a:moveTo>
                  <a:cubicBezTo>
                    <a:pt x="5638" y="6358"/>
                    <a:pt x="5733" y="6611"/>
                    <a:pt x="5764" y="6896"/>
                  </a:cubicBezTo>
                  <a:cubicBezTo>
                    <a:pt x="5764" y="7055"/>
                    <a:pt x="5764" y="7213"/>
                    <a:pt x="5701" y="7308"/>
                  </a:cubicBezTo>
                  <a:cubicBezTo>
                    <a:pt x="5649" y="7386"/>
                    <a:pt x="5554" y="7443"/>
                    <a:pt x="5469" y="7443"/>
                  </a:cubicBezTo>
                  <a:cubicBezTo>
                    <a:pt x="5451" y="7443"/>
                    <a:pt x="5433" y="7440"/>
                    <a:pt x="5416" y="7435"/>
                  </a:cubicBezTo>
                  <a:cubicBezTo>
                    <a:pt x="5226" y="7435"/>
                    <a:pt x="4973" y="7150"/>
                    <a:pt x="4941" y="6960"/>
                  </a:cubicBezTo>
                  <a:lnTo>
                    <a:pt x="4941" y="6960"/>
                  </a:lnTo>
                  <a:cubicBezTo>
                    <a:pt x="4946" y="6980"/>
                    <a:pt x="4949" y="6988"/>
                    <a:pt x="4950" y="6988"/>
                  </a:cubicBezTo>
                  <a:cubicBezTo>
                    <a:pt x="4952" y="6988"/>
                    <a:pt x="4941" y="6924"/>
                    <a:pt x="4935" y="6897"/>
                  </a:cubicBezTo>
                  <a:lnTo>
                    <a:pt x="4935" y="6897"/>
                  </a:lnTo>
                  <a:cubicBezTo>
                    <a:pt x="4936" y="6919"/>
                    <a:pt x="4938" y="6940"/>
                    <a:pt x="4941" y="6960"/>
                  </a:cubicBezTo>
                  <a:cubicBezTo>
                    <a:pt x="4933" y="6904"/>
                    <a:pt x="4931" y="6884"/>
                    <a:pt x="4932" y="6884"/>
                  </a:cubicBezTo>
                  <a:lnTo>
                    <a:pt x="4932" y="6884"/>
                  </a:lnTo>
                  <a:cubicBezTo>
                    <a:pt x="4933" y="6884"/>
                    <a:pt x="4934" y="6889"/>
                    <a:pt x="4935" y="6897"/>
                  </a:cubicBezTo>
                  <a:lnTo>
                    <a:pt x="4935" y="6897"/>
                  </a:lnTo>
                  <a:cubicBezTo>
                    <a:pt x="4928" y="6668"/>
                    <a:pt x="5032" y="6326"/>
                    <a:pt x="5321" y="6326"/>
                  </a:cubicBezTo>
                  <a:close/>
                  <a:moveTo>
                    <a:pt x="6334" y="6865"/>
                  </a:moveTo>
                  <a:cubicBezTo>
                    <a:pt x="6619" y="6896"/>
                    <a:pt x="6778" y="7118"/>
                    <a:pt x="6809" y="7372"/>
                  </a:cubicBezTo>
                  <a:cubicBezTo>
                    <a:pt x="6841" y="7625"/>
                    <a:pt x="6809" y="8037"/>
                    <a:pt x="6493" y="8100"/>
                  </a:cubicBezTo>
                  <a:cubicBezTo>
                    <a:pt x="6458" y="8113"/>
                    <a:pt x="6425" y="8119"/>
                    <a:pt x="6394" y="8119"/>
                  </a:cubicBezTo>
                  <a:cubicBezTo>
                    <a:pt x="6198" y="8119"/>
                    <a:pt x="6072" y="7884"/>
                    <a:pt x="6018" y="7720"/>
                  </a:cubicBezTo>
                  <a:cubicBezTo>
                    <a:pt x="5986" y="7530"/>
                    <a:pt x="5986" y="7372"/>
                    <a:pt x="6018" y="7213"/>
                  </a:cubicBezTo>
                  <a:cubicBezTo>
                    <a:pt x="6081" y="7055"/>
                    <a:pt x="6176" y="6865"/>
                    <a:pt x="6334" y="6865"/>
                  </a:cubicBezTo>
                  <a:close/>
                  <a:moveTo>
                    <a:pt x="3991" y="1671"/>
                  </a:moveTo>
                  <a:cubicBezTo>
                    <a:pt x="4212" y="1766"/>
                    <a:pt x="4466" y="1861"/>
                    <a:pt x="4719" y="1861"/>
                  </a:cubicBezTo>
                  <a:cubicBezTo>
                    <a:pt x="4973" y="1893"/>
                    <a:pt x="5194" y="1893"/>
                    <a:pt x="5448" y="1893"/>
                  </a:cubicBezTo>
                  <a:cubicBezTo>
                    <a:pt x="5806" y="1893"/>
                    <a:pt x="6165" y="1879"/>
                    <a:pt x="6534" y="1879"/>
                  </a:cubicBezTo>
                  <a:cubicBezTo>
                    <a:pt x="6718" y="1879"/>
                    <a:pt x="6904" y="1882"/>
                    <a:pt x="7094" y="1893"/>
                  </a:cubicBezTo>
                  <a:cubicBezTo>
                    <a:pt x="6936" y="1924"/>
                    <a:pt x="6809" y="1988"/>
                    <a:pt x="6683" y="2051"/>
                  </a:cubicBezTo>
                  <a:cubicBezTo>
                    <a:pt x="6619" y="2083"/>
                    <a:pt x="6588" y="2083"/>
                    <a:pt x="6524" y="2146"/>
                  </a:cubicBezTo>
                  <a:cubicBezTo>
                    <a:pt x="6461" y="2210"/>
                    <a:pt x="6398" y="2336"/>
                    <a:pt x="6366" y="2431"/>
                  </a:cubicBezTo>
                  <a:cubicBezTo>
                    <a:pt x="6176" y="2906"/>
                    <a:pt x="6081" y="3413"/>
                    <a:pt x="5986" y="3920"/>
                  </a:cubicBezTo>
                  <a:cubicBezTo>
                    <a:pt x="5923" y="4173"/>
                    <a:pt x="5923" y="4458"/>
                    <a:pt x="6208" y="4585"/>
                  </a:cubicBezTo>
                  <a:cubicBezTo>
                    <a:pt x="6272" y="4613"/>
                    <a:pt x="6338" y="4626"/>
                    <a:pt x="6403" y="4626"/>
                  </a:cubicBezTo>
                  <a:cubicBezTo>
                    <a:pt x="6629" y="4626"/>
                    <a:pt x="6852" y="4479"/>
                    <a:pt x="6999" y="4331"/>
                  </a:cubicBezTo>
                  <a:cubicBezTo>
                    <a:pt x="7189" y="4141"/>
                    <a:pt x="7316" y="3920"/>
                    <a:pt x="7379" y="3666"/>
                  </a:cubicBezTo>
                  <a:cubicBezTo>
                    <a:pt x="7379" y="3571"/>
                    <a:pt x="7411" y="3476"/>
                    <a:pt x="7443" y="3381"/>
                  </a:cubicBezTo>
                  <a:cubicBezTo>
                    <a:pt x="7443" y="3350"/>
                    <a:pt x="7601" y="3318"/>
                    <a:pt x="7633" y="3318"/>
                  </a:cubicBezTo>
                  <a:cubicBezTo>
                    <a:pt x="7696" y="3286"/>
                    <a:pt x="7791" y="3286"/>
                    <a:pt x="7854" y="3255"/>
                  </a:cubicBezTo>
                  <a:cubicBezTo>
                    <a:pt x="7981" y="3223"/>
                    <a:pt x="8108" y="3160"/>
                    <a:pt x="8234" y="3096"/>
                  </a:cubicBezTo>
                  <a:cubicBezTo>
                    <a:pt x="8361" y="3033"/>
                    <a:pt x="8456" y="2938"/>
                    <a:pt x="8583" y="2938"/>
                  </a:cubicBezTo>
                  <a:cubicBezTo>
                    <a:pt x="8709" y="2970"/>
                    <a:pt x="8868" y="3128"/>
                    <a:pt x="8963" y="3223"/>
                  </a:cubicBezTo>
                  <a:cubicBezTo>
                    <a:pt x="9153" y="3381"/>
                    <a:pt x="9311" y="3571"/>
                    <a:pt x="9501" y="3761"/>
                  </a:cubicBezTo>
                  <a:cubicBezTo>
                    <a:pt x="9850" y="4141"/>
                    <a:pt x="10230" y="4553"/>
                    <a:pt x="10578" y="4933"/>
                  </a:cubicBezTo>
                  <a:cubicBezTo>
                    <a:pt x="10926" y="5313"/>
                    <a:pt x="11275" y="5693"/>
                    <a:pt x="11623" y="6073"/>
                  </a:cubicBezTo>
                  <a:cubicBezTo>
                    <a:pt x="11718" y="6168"/>
                    <a:pt x="11750" y="6231"/>
                    <a:pt x="11781" y="6326"/>
                  </a:cubicBezTo>
                  <a:cubicBezTo>
                    <a:pt x="11813" y="6421"/>
                    <a:pt x="11813" y="6516"/>
                    <a:pt x="11813" y="6611"/>
                  </a:cubicBezTo>
                  <a:cubicBezTo>
                    <a:pt x="11813" y="6865"/>
                    <a:pt x="11591" y="6928"/>
                    <a:pt x="11401" y="6928"/>
                  </a:cubicBezTo>
                  <a:cubicBezTo>
                    <a:pt x="11370" y="6928"/>
                    <a:pt x="11180" y="6770"/>
                    <a:pt x="11148" y="6738"/>
                  </a:cubicBezTo>
                  <a:cubicBezTo>
                    <a:pt x="11021" y="6643"/>
                    <a:pt x="10863" y="6548"/>
                    <a:pt x="10736" y="6453"/>
                  </a:cubicBezTo>
                  <a:cubicBezTo>
                    <a:pt x="10356" y="6200"/>
                    <a:pt x="10008" y="5946"/>
                    <a:pt x="9628" y="5661"/>
                  </a:cubicBezTo>
                  <a:cubicBezTo>
                    <a:pt x="9533" y="5630"/>
                    <a:pt x="9438" y="5503"/>
                    <a:pt x="9311" y="5471"/>
                  </a:cubicBezTo>
                  <a:cubicBezTo>
                    <a:pt x="9298" y="5468"/>
                    <a:pt x="9285" y="5466"/>
                    <a:pt x="9273" y="5466"/>
                  </a:cubicBezTo>
                  <a:cubicBezTo>
                    <a:pt x="9172" y="5466"/>
                    <a:pt x="9128" y="5577"/>
                    <a:pt x="9184" y="5661"/>
                  </a:cubicBezTo>
                  <a:cubicBezTo>
                    <a:pt x="9184" y="5693"/>
                    <a:pt x="9216" y="5725"/>
                    <a:pt x="9248" y="5756"/>
                  </a:cubicBezTo>
                  <a:cubicBezTo>
                    <a:pt x="9501" y="5915"/>
                    <a:pt x="9723" y="6105"/>
                    <a:pt x="9976" y="6263"/>
                  </a:cubicBezTo>
                  <a:cubicBezTo>
                    <a:pt x="10166" y="6421"/>
                    <a:pt x="10388" y="6548"/>
                    <a:pt x="10578" y="6706"/>
                  </a:cubicBezTo>
                  <a:cubicBezTo>
                    <a:pt x="10768" y="6833"/>
                    <a:pt x="10926" y="6960"/>
                    <a:pt x="11053" y="7087"/>
                  </a:cubicBezTo>
                  <a:cubicBezTo>
                    <a:pt x="11085" y="7118"/>
                    <a:pt x="11116" y="7118"/>
                    <a:pt x="11148" y="7150"/>
                  </a:cubicBezTo>
                  <a:cubicBezTo>
                    <a:pt x="11180" y="7213"/>
                    <a:pt x="11148" y="7340"/>
                    <a:pt x="11148" y="7403"/>
                  </a:cubicBezTo>
                  <a:cubicBezTo>
                    <a:pt x="11148" y="7688"/>
                    <a:pt x="10958" y="7752"/>
                    <a:pt x="10705" y="7752"/>
                  </a:cubicBezTo>
                  <a:cubicBezTo>
                    <a:pt x="10578" y="7720"/>
                    <a:pt x="10483" y="7720"/>
                    <a:pt x="10388" y="7625"/>
                  </a:cubicBezTo>
                  <a:lnTo>
                    <a:pt x="10040" y="7372"/>
                  </a:lnTo>
                  <a:cubicBezTo>
                    <a:pt x="9945" y="7277"/>
                    <a:pt x="9850" y="7182"/>
                    <a:pt x="9755" y="7087"/>
                  </a:cubicBezTo>
                  <a:cubicBezTo>
                    <a:pt x="9628" y="6992"/>
                    <a:pt x="9501" y="6865"/>
                    <a:pt x="9375" y="6770"/>
                  </a:cubicBezTo>
                  <a:cubicBezTo>
                    <a:pt x="9153" y="6611"/>
                    <a:pt x="8931" y="6453"/>
                    <a:pt x="8709" y="6326"/>
                  </a:cubicBezTo>
                  <a:cubicBezTo>
                    <a:pt x="8678" y="6295"/>
                    <a:pt x="8646" y="6263"/>
                    <a:pt x="8583" y="6263"/>
                  </a:cubicBezTo>
                  <a:cubicBezTo>
                    <a:pt x="8456" y="6263"/>
                    <a:pt x="8393" y="6390"/>
                    <a:pt x="8456" y="6485"/>
                  </a:cubicBezTo>
                  <a:cubicBezTo>
                    <a:pt x="8488" y="6548"/>
                    <a:pt x="8583" y="6580"/>
                    <a:pt x="8646" y="6611"/>
                  </a:cubicBezTo>
                  <a:cubicBezTo>
                    <a:pt x="8773" y="6706"/>
                    <a:pt x="8899" y="6801"/>
                    <a:pt x="9026" y="6896"/>
                  </a:cubicBezTo>
                  <a:cubicBezTo>
                    <a:pt x="9248" y="7087"/>
                    <a:pt x="9501" y="7277"/>
                    <a:pt x="9723" y="7467"/>
                  </a:cubicBezTo>
                  <a:cubicBezTo>
                    <a:pt x="9881" y="7593"/>
                    <a:pt x="10040" y="7783"/>
                    <a:pt x="10071" y="7973"/>
                  </a:cubicBezTo>
                  <a:cubicBezTo>
                    <a:pt x="10096" y="8149"/>
                    <a:pt x="9922" y="8205"/>
                    <a:pt x="9770" y="8205"/>
                  </a:cubicBezTo>
                  <a:cubicBezTo>
                    <a:pt x="9731" y="8205"/>
                    <a:pt x="9692" y="8201"/>
                    <a:pt x="9660" y="8195"/>
                  </a:cubicBezTo>
                  <a:cubicBezTo>
                    <a:pt x="9438" y="8132"/>
                    <a:pt x="9248" y="8005"/>
                    <a:pt x="9026" y="7878"/>
                  </a:cubicBezTo>
                  <a:cubicBezTo>
                    <a:pt x="8646" y="7625"/>
                    <a:pt x="8266" y="7308"/>
                    <a:pt x="7886" y="7023"/>
                  </a:cubicBezTo>
                  <a:cubicBezTo>
                    <a:pt x="7791" y="6960"/>
                    <a:pt x="7664" y="6896"/>
                    <a:pt x="7569" y="6833"/>
                  </a:cubicBezTo>
                  <a:cubicBezTo>
                    <a:pt x="7545" y="6809"/>
                    <a:pt x="7516" y="6799"/>
                    <a:pt x="7488" y="6799"/>
                  </a:cubicBezTo>
                  <a:cubicBezTo>
                    <a:pt x="7443" y="6799"/>
                    <a:pt x="7399" y="6826"/>
                    <a:pt x="7379" y="6865"/>
                  </a:cubicBezTo>
                  <a:cubicBezTo>
                    <a:pt x="7316" y="6960"/>
                    <a:pt x="7379" y="6992"/>
                    <a:pt x="7411" y="7055"/>
                  </a:cubicBezTo>
                  <a:cubicBezTo>
                    <a:pt x="7506" y="7087"/>
                    <a:pt x="8329" y="7720"/>
                    <a:pt x="8646" y="7942"/>
                  </a:cubicBezTo>
                  <a:cubicBezTo>
                    <a:pt x="8773" y="8068"/>
                    <a:pt x="8994" y="8195"/>
                    <a:pt x="9089" y="8385"/>
                  </a:cubicBezTo>
                  <a:cubicBezTo>
                    <a:pt x="9045" y="8520"/>
                    <a:pt x="8888" y="8559"/>
                    <a:pt x="8733" y="8559"/>
                  </a:cubicBezTo>
                  <a:cubicBezTo>
                    <a:pt x="8669" y="8559"/>
                    <a:pt x="8606" y="8552"/>
                    <a:pt x="8551" y="8543"/>
                  </a:cubicBezTo>
                  <a:cubicBezTo>
                    <a:pt x="8361" y="8480"/>
                    <a:pt x="8139" y="8417"/>
                    <a:pt x="7949" y="8322"/>
                  </a:cubicBezTo>
                  <a:cubicBezTo>
                    <a:pt x="8044" y="8005"/>
                    <a:pt x="8013" y="7530"/>
                    <a:pt x="7728" y="7308"/>
                  </a:cubicBezTo>
                  <a:cubicBezTo>
                    <a:pt x="7605" y="7185"/>
                    <a:pt x="7443" y="7116"/>
                    <a:pt x="7283" y="7116"/>
                  </a:cubicBezTo>
                  <a:cubicBezTo>
                    <a:pt x="7196" y="7116"/>
                    <a:pt x="7110" y="7137"/>
                    <a:pt x="7031" y="7182"/>
                  </a:cubicBezTo>
                  <a:cubicBezTo>
                    <a:pt x="6962" y="6882"/>
                    <a:pt x="6657" y="6615"/>
                    <a:pt x="6350" y="6615"/>
                  </a:cubicBezTo>
                  <a:cubicBezTo>
                    <a:pt x="6236" y="6615"/>
                    <a:pt x="6121" y="6652"/>
                    <a:pt x="6018" y="6738"/>
                  </a:cubicBezTo>
                  <a:cubicBezTo>
                    <a:pt x="5986" y="6516"/>
                    <a:pt x="5859" y="6295"/>
                    <a:pt x="5638" y="6168"/>
                  </a:cubicBezTo>
                  <a:cubicBezTo>
                    <a:pt x="5535" y="6107"/>
                    <a:pt x="5420" y="6072"/>
                    <a:pt x="5300" y="6072"/>
                  </a:cubicBezTo>
                  <a:cubicBezTo>
                    <a:pt x="5234" y="6072"/>
                    <a:pt x="5166" y="6082"/>
                    <a:pt x="5099" y="6105"/>
                  </a:cubicBezTo>
                  <a:cubicBezTo>
                    <a:pt x="5068" y="5978"/>
                    <a:pt x="5004" y="5851"/>
                    <a:pt x="4909" y="5756"/>
                  </a:cubicBezTo>
                  <a:cubicBezTo>
                    <a:pt x="4877" y="5725"/>
                    <a:pt x="4751" y="5693"/>
                    <a:pt x="4719" y="5661"/>
                  </a:cubicBezTo>
                  <a:cubicBezTo>
                    <a:pt x="4719" y="5630"/>
                    <a:pt x="4719" y="5598"/>
                    <a:pt x="4687" y="5566"/>
                  </a:cubicBezTo>
                  <a:cubicBezTo>
                    <a:pt x="4624" y="5440"/>
                    <a:pt x="4497" y="5313"/>
                    <a:pt x="4402" y="5250"/>
                  </a:cubicBezTo>
                  <a:cubicBezTo>
                    <a:pt x="3927" y="4870"/>
                    <a:pt x="3294" y="4680"/>
                    <a:pt x="2756" y="4490"/>
                  </a:cubicBezTo>
                  <a:lnTo>
                    <a:pt x="3991" y="1671"/>
                  </a:lnTo>
                  <a:close/>
                  <a:moveTo>
                    <a:pt x="7320" y="7395"/>
                  </a:moveTo>
                  <a:cubicBezTo>
                    <a:pt x="7395" y="7395"/>
                    <a:pt x="7474" y="7419"/>
                    <a:pt x="7538" y="7467"/>
                  </a:cubicBezTo>
                  <a:cubicBezTo>
                    <a:pt x="7633" y="7562"/>
                    <a:pt x="7696" y="7720"/>
                    <a:pt x="7728" y="7847"/>
                  </a:cubicBezTo>
                  <a:cubicBezTo>
                    <a:pt x="7728" y="8037"/>
                    <a:pt x="7759" y="8258"/>
                    <a:pt x="7633" y="8417"/>
                  </a:cubicBezTo>
                  <a:cubicBezTo>
                    <a:pt x="7563" y="8509"/>
                    <a:pt x="7443" y="8568"/>
                    <a:pt x="7333" y="8568"/>
                  </a:cubicBezTo>
                  <a:cubicBezTo>
                    <a:pt x="7293" y="8568"/>
                    <a:pt x="7255" y="8560"/>
                    <a:pt x="7221" y="8543"/>
                  </a:cubicBezTo>
                  <a:cubicBezTo>
                    <a:pt x="7063" y="8448"/>
                    <a:pt x="6999" y="8258"/>
                    <a:pt x="6968" y="8068"/>
                  </a:cubicBezTo>
                  <a:cubicBezTo>
                    <a:pt x="6999" y="7973"/>
                    <a:pt x="7031" y="7878"/>
                    <a:pt x="7063" y="7783"/>
                  </a:cubicBezTo>
                  <a:cubicBezTo>
                    <a:pt x="7063" y="7688"/>
                    <a:pt x="7063" y="7562"/>
                    <a:pt x="7126" y="7467"/>
                  </a:cubicBezTo>
                  <a:cubicBezTo>
                    <a:pt x="7174" y="7419"/>
                    <a:pt x="7245" y="7395"/>
                    <a:pt x="7320" y="7395"/>
                  </a:cubicBezTo>
                  <a:close/>
                  <a:moveTo>
                    <a:pt x="1914" y="0"/>
                  </a:moveTo>
                  <a:cubicBezTo>
                    <a:pt x="1868" y="0"/>
                    <a:pt x="1830" y="16"/>
                    <a:pt x="1806" y="56"/>
                  </a:cubicBezTo>
                  <a:cubicBezTo>
                    <a:pt x="1742" y="151"/>
                    <a:pt x="1679" y="278"/>
                    <a:pt x="1647" y="373"/>
                  </a:cubicBezTo>
                  <a:cubicBezTo>
                    <a:pt x="1552" y="626"/>
                    <a:pt x="254" y="3540"/>
                    <a:pt x="159" y="3761"/>
                  </a:cubicBezTo>
                  <a:cubicBezTo>
                    <a:pt x="127" y="3856"/>
                    <a:pt x="0" y="4046"/>
                    <a:pt x="95" y="4141"/>
                  </a:cubicBezTo>
                  <a:cubicBezTo>
                    <a:pt x="127" y="4205"/>
                    <a:pt x="190" y="4205"/>
                    <a:pt x="254" y="4236"/>
                  </a:cubicBezTo>
                  <a:cubicBezTo>
                    <a:pt x="349" y="4300"/>
                    <a:pt x="2027" y="4996"/>
                    <a:pt x="2249" y="5123"/>
                  </a:cubicBezTo>
                  <a:cubicBezTo>
                    <a:pt x="2291" y="5137"/>
                    <a:pt x="2340" y="5151"/>
                    <a:pt x="2384" y="5151"/>
                  </a:cubicBezTo>
                  <a:cubicBezTo>
                    <a:pt x="2438" y="5151"/>
                    <a:pt x="2485" y="5130"/>
                    <a:pt x="2502" y="5060"/>
                  </a:cubicBezTo>
                  <a:cubicBezTo>
                    <a:pt x="2566" y="4965"/>
                    <a:pt x="2597" y="4838"/>
                    <a:pt x="2661" y="4743"/>
                  </a:cubicBezTo>
                  <a:cubicBezTo>
                    <a:pt x="3009" y="4870"/>
                    <a:pt x="3389" y="4996"/>
                    <a:pt x="3769" y="5155"/>
                  </a:cubicBezTo>
                  <a:cubicBezTo>
                    <a:pt x="3991" y="5281"/>
                    <a:pt x="4212" y="5408"/>
                    <a:pt x="4371" y="5598"/>
                  </a:cubicBezTo>
                  <a:cubicBezTo>
                    <a:pt x="3991" y="5630"/>
                    <a:pt x="3801" y="6041"/>
                    <a:pt x="3896" y="6390"/>
                  </a:cubicBezTo>
                  <a:cubicBezTo>
                    <a:pt x="3954" y="6652"/>
                    <a:pt x="4280" y="6967"/>
                    <a:pt x="4603" y="6967"/>
                  </a:cubicBezTo>
                  <a:cubicBezTo>
                    <a:pt x="4631" y="6967"/>
                    <a:pt x="4659" y="6965"/>
                    <a:pt x="4687" y="6960"/>
                  </a:cubicBezTo>
                  <a:cubicBezTo>
                    <a:pt x="4687" y="7182"/>
                    <a:pt x="4846" y="7372"/>
                    <a:pt x="5004" y="7530"/>
                  </a:cubicBezTo>
                  <a:cubicBezTo>
                    <a:pt x="5139" y="7646"/>
                    <a:pt x="5287" y="7715"/>
                    <a:pt x="5438" y="7715"/>
                  </a:cubicBezTo>
                  <a:cubicBezTo>
                    <a:pt x="5535" y="7715"/>
                    <a:pt x="5634" y="7687"/>
                    <a:pt x="5733" y="7625"/>
                  </a:cubicBezTo>
                  <a:cubicBezTo>
                    <a:pt x="5782" y="7997"/>
                    <a:pt x="6065" y="8389"/>
                    <a:pt x="6429" y="8389"/>
                  </a:cubicBezTo>
                  <a:cubicBezTo>
                    <a:pt x="6529" y="8389"/>
                    <a:pt x="6636" y="8359"/>
                    <a:pt x="6746" y="8290"/>
                  </a:cubicBezTo>
                  <a:cubicBezTo>
                    <a:pt x="6809" y="8543"/>
                    <a:pt x="6968" y="8733"/>
                    <a:pt x="7221" y="8828"/>
                  </a:cubicBezTo>
                  <a:cubicBezTo>
                    <a:pt x="7260" y="8840"/>
                    <a:pt x="7302" y="8845"/>
                    <a:pt x="7344" y="8845"/>
                  </a:cubicBezTo>
                  <a:cubicBezTo>
                    <a:pt x="7539" y="8845"/>
                    <a:pt x="7750" y="8731"/>
                    <a:pt x="7854" y="8575"/>
                  </a:cubicBezTo>
                  <a:cubicBezTo>
                    <a:pt x="8139" y="8733"/>
                    <a:pt x="8519" y="8828"/>
                    <a:pt x="8836" y="8828"/>
                  </a:cubicBezTo>
                  <a:cubicBezTo>
                    <a:pt x="9089" y="8797"/>
                    <a:pt x="9343" y="8638"/>
                    <a:pt x="9375" y="8353"/>
                  </a:cubicBezTo>
                  <a:cubicBezTo>
                    <a:pt x="9509" y="8420"/>
                    <a:pt x="9659" y="8488"/>
                    <a:pt x="9814" y="8488"/>
                  </a:cubicBezTo>
                  <a:cubicBezTo>
                    <a:pt x="9878" y="8488"/>
                    <a:pt x="9943" y="8476"/>
                    <a:pt x="10008" y="8448"/>
                  </a:cubicBezTo>
                  <a:cubicBezTo>
                    <a:pt x="10230" y="8353"/>
                    <a:pt x="10388" y="8195"/>
                    <a:pt x="10356" y="7942"/>
                  </a:cubicBezTo>
                  <a:lnTo>
                    <a:pt x="10356" y="7942"/>
                  </a:lnTo>
                  <a:cubicBezTo>
                    <a:pt x="10483" y="7989"/>
                    <a:pt x="10633" y="8021"/>
                    <a:pt x="10780" y="8021"/>
                  </a:cubicBezTo>
                  <a:cubicBezTo>
                    <a:pt x="10926" y="8021"/>
                    <a:pt x="11069" y="7989"/>
                    <a:pt x="11180" y="7910"/>
                  </a:cubicBezTo>
                  <a:cubicBezTo>
                    <a:pt x="11433" y="7783"/>
                    <a:pt x="11465" y="7467"/>
                    <a:pt x="11433" y="7213"/>
                  </a:cubicBezTo>
                  <a:cubicBezTo>
                    <a:pt x="11655" y="7182"/>
                    <a:pt x="11908" y="7118"/>
                    <a:pt x="12035" y="6896"/>
                  </a:cubicBezTo>
                  <a:cubicBezTo>
                    <a:pt x="12098" y="6770"/>
                    <a:pt x="12098" y="6643"/>
                    <a:pt x="12098" y="6485"/>
                  </a:cubicBezTo>
                  <a:cubicBezTo>
                    <a:pt x="12098" y="6421"/>
                    <a:pt x="12098" y="6358"/>
                    <a:pt x="12066" y="6326"/>
                  </a:cubicBezTo>
                  <a:cubicBezTo>
                    <a:pt x="12066" y="6263"/>
                    <a:pt x="12035" y="6263"/>
                    <a:pt x="12066" y="6263"/>
                  </a:cubicBezTo>
                  <a:cubicBezTo>
                    <a:pt x="12098" y="6231"/>
                    <a:pt x="12130" y="6231"/>
                    <a:pt x="12161" y="6200"/>
                  </a:cubicBezTo>
                  <a:cubicBezTo>
                    <a:pt x="12288" y="6136"/>
                    <a:pt x="12383" y="6010"/>
                    <a:pt x="12446" y="5883"/>
                  </a:cubicBezTo>
                  <a:cubicBezTo>
                    <a:pt x="12510" y="5820"/>
                    <a:pt x="12541" y="5725"/>
                    <a:pt x="12636" y="5661"/>
                  </a:cubicBezTo>
                  <a:cubicBezTo>
                    <a:pt x="12795" y="5535"/>
                    <a:pt x="12953" y="5408"/>
                    <a:pt x="13111" y="5281"/>
                  </a:cubicBezTo>
                  <a:cubicBezTo>
                    <a:pt x="13143" y="5376"/>
                    <a:pt x="13175" y="5566"/>
                    <a:pt x="13270" y="5630"/>
                  </a:cubicBezTo>
                  <a:cubicBezTo>
                    <a:pt x="13298" y="5639"/>
                    <a:pt x="13323" y="5643"/>
                    <a:pt x="13346" y="5643"/>
                  </a:cubicBezTo>
                  <a:cubicBezTo>
                    <a:pt x="13402" y="5643"/>
                    <a:pt x="13447" y="5620"/>
                    <a:pt x="13491" y="5598"/>
                  </a:cubicBezTo>
                  <a:cubicBezTo>
                    <a:pt x="13745" y="5503"/>
                    <a:pt x="15423" y="4775"/>
                    <a:pt x="15518" y="4711"/>
                  </a:cubicBezTo>
                  <a:cubicBezTo>
                    <a:pt x="15582" y="4680"/>
                    <a:pt x="15708" y="4648"/>
                    <a:pt x="15677" y="4521"/>
                  </a:cubicBezTo>
                  <a:cubicBezTo>
                    <a:pt x="15677" y="4521"/>
                    <a:pt x="15677" y="4521"/>
                    <a:pt x="15677" y="4490"/>
                  </a:cubicBezTo>
                  <a:cubicBezTo>
                    <a:pt x="15233" y="3508"/>
                    <a:pt x="14157" y="1038"/>
                    <a:pt x="14062" y="816"/>
                  </a:cubicBezTo>
                  <a:cubicBezTo>
                    <a:pt x="14002" y="727"/>
                    <a:pt x="13970" y="497"/>
                    <a:pt x="13835" y="497"/>
                  </a:cubicBezTo>
                  <a:cubicBezTo>
                    <a:pt x="13826" y="497"/>
                    <a:pt x="13817" y="498"/>
                    <a:pt x="13808" y="499"/>
                  </a:cubicBezTo>
                  <a:cubicBezTo>
                    <a:pt x="13745" y="499"/>
                    <a:pt x="13681" y="531"/>
                    <a:pt x="13650" y="563"/>
                  </a:cubicBezTo>
                  <a:cubicBezTo>
                    <a:pt x="13523" y="626"/>
                    <a:pt x="13428" y="658"/>
                    <a:pt x="13301" y="721"/>
                  </a:cubicBezTo>
                  <a:cubicBezTo>
                    <a:pt x="12985" y="848"/>
                    <a:pt x="11908" y="1323"/>
                    <a:pt x="11718" y="1418"/>
                  </a:cubicBezTo>
                  <a:cubicBezTo>
                    <a:pt x="11655" y="1418"/>
                    <a:pt x="11623" y="1449"/>
                    <a:pt x="11591" y="1481"/>
                  </a:cubicBezTo>
                  <a:cubicBezTo>
                    <a:pt x="11433" y="1544"/>
                    <a:pt x="11528" y="1671"/>
                    <a:pt x="11560" y="1766"/>
                  </a:cubicBezTo>
                  <a:cubicBezTo>
                    <a:pt x="11338" y="1924"/>
                    <a:pt x="11085" y="1988"/>
                    <a:pt x="10800" y="2019"/>
                  </a:cubicBezTo>
                  <a:cubicBezTo>
                    <a:pt x="10749" y="2025"/>
                    <a:pt x="10700" y="2028"/>
                    <a:pt x="10651" y="2028"/>
                  </a:cubicBezTo>
                  <a:cubicBezTo>
                    <a:pt x="10424" y="2028"/>
                    <a:pt x="10211" y="1971"/>
                    <a:pt x="9976" y="1893"/>
                  </a:cubicBezTo>
                  <a:cubicBezTo>
                    <a:pt x="9660" y="1798"/>
                    <a:pt x="9375" y="1703"/>
                    <a:pt x="9058" y="1576"/>
                  </a:cubicBezTo>
                  <a:cubicBezTo>
                    <a:pt x="8878" y="1525"/>
                    <a:pt x="8678" y="1432"/>
                    <a:pt x="8474" y="1432"/>
                  </a:cubicBezTo>
                  <a:cubicBezTo>
                    <a:pt x="8426" y="1432"/>
                    <a:pt x="8378" y="1437"/>
                    <a:pt x="8329" y="1449"/>
                  </a:cubicBezTo>
                  <a:cubicBezTo>
                    <a:pt x="8203" y="1481"/>
                    <a:pt x="8076" y="1513"/>
                    <a:pt x="7949" y="1576"/>
                  </a:cubicBezTo>
                  <a:cubicBezTo>
                    <a:pt x="7873" y="1576"/>
                    <a:pt x="7797" y="1617"/>
                    <a:pt x="7721" y="1617"/>
                  </a:cubicBezTo>
                  <a:cubicBezTo>
                    <a:pt x="7702" y="1617"/>
                    <a:pt x="7683" y="1614"/>
                    <a:pt x="7664" y="1608"/>
                  </a:cubicBezTo>
                  <a:lnTo>
                    <a:pt x="7284" y="1608"/>
                  </a:lnTo>
                  <a:cubicBezTo>
                    <a:pt x="6983" y="1592"/>
                    <a:pt x="6675" y="1584"/>
                    <a:pt x="6366" y="1584"/>
                  </a:cubicBezTo>
                  <a:cubicBezTo>
                    <a:pt x="6057" y="1584"/>
                    <a:pt x="5748" y="1592"/>
                    <a:pt x="5448" y="1608"/>
                  </a:cubicBezTo>
                  <a:lnTo>
                    <a:pt x="4814" y="1608"/>
                  </a:lnTo>
                  <a:cubicBezTo>
                    <a:pt x="4561" y="1576"/>
                    <a:pt x="4339" y="1513"/>
                    <a:pt x="4086" y="1418"/>
                  </a:cubicBezTo>
                  <a:cubicBezTo>
                    <a:pt x="4149" y="1323"/>
                    <a:pt x="4276" y="1133"/>
                    <a:pt x="4212" y="1038"/>
                  </a:cubicBezTo>
                  <a:cubicBezTo>
                    <a:pt x="4181" y="974"/>
                    <a:pt x="4117" y="943"/>
                    <a:pt x="4054" y="911"/>
                  </a:cubicBezTo>
                  <a:cubicBezTo>
                    <a:pt x="3801" y="816"/>
                    <a:pt x="2629" y="309"/>
                    <a:pt x="2344" y="183"/>
                  </a:cubicBezTo>
                  <a:cubicBezTo>
                    <a:pt x="2249" y="135"/>
                    <a:pt x="2049" y="0"/>
                    <a:pt x="191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1"/>
            <p:cNvSpPr/>
            <p:nvPr/>
          </p:nvSpPr>
          <p:spPr>
            <a:xfrm>
              <a:off x="3707450" y="4021700"/>
              <a:ext cx="23000" cy="22200"/>
            </a:xfrm>
            <a:custGeom>
              <a:avLst/>
              <a:gdLst/>
              <a:ahLst/>
              <a:cxnLst/>
              <a:rect l="l" t="t" r="r" b="b"/>
              <a:pathLst>
                <a:path w="920" h="888" extrusionOk="0">
                  <a:moveTo>
                    <a:pt x="626" y="366"/>
                  </a:moveTo>
                  <a:cubicBezTo>
                    <a:pt x="627" y="367"/>
                    <a:pt x="630" y="371"/>
                    <a:pt x="634" y="381"/>
                  </a:cubicBezTo>
                  <a:cubicBezTo>
                    <a:pt x="632" y="375"/>
                    <a:pt x="629" y="370"/>
                    <a:pt x="626" y="366"/>
                  </a:cubicBezTo>
                  <a:close/>
                  <a:moveTo>
                    <a:pt x="485" y="288"/>
                  </a:moveTo>
                  <a:cubicBezTo>
                    <a:pt x="539" y="288"/>
                    <a:pt x="592" y="312"/>
                    <a:pt x="626" y="366"/>
                  </a:cubicBezTo>
                  <a:lnTo>
                    <a:pt x="626" y="366"/>
                  </a:lnTo>
                  <a:cubicBezTo>
                    <a:pt x="626" y="365"/>
                    <a:pt x="625" y="365"/>
                    <a:pt x="625" y="365"/>
                  </a:cubicBezTo>
                  <a:lnTo>
                    <a:pt x="625" y="365"/>
                  </a:lnTo>
                  <a:cubicBezTo>
                    <a:pt x="623" y="365"/>
                    <a:pt x="641" y="412"/>
                    <a:pt x="643" y="412"/>
                  </a:cubicBezTo>
                  <a:cubicBezTo>
                    <a:pt x="644" y="412"/>
                    <a:pt x="642" y="404"/>
                    <a:pt x="634" y="381"/>
                  </a:cubicBezTo>
                  <a:lnTo>
                    <a:pt x="634" y="381"/>
                  </a:lnTo>
                  <a:cubicBezTo>
                    <a:pt x="697" y="527"/>
                    <a:pt x="581" y="632"/>
                    <a:pt x="467" y="632"/>
                  </a:cubicBezTo>
                  <a:cubicBezTo>
                    <a:pt x="408" y="632"/>
                    <a:pt x="350" y="604"/>
                    <a:pt x="318" y="539"/>
                  </a:cubicBezTo>
                  <a:cubicBezTo>
                    <a:pt x="255" y="393"/>
                    <a:pt x="371" y="288"/>
                    <a:pt x="485" y="288"/>
                  </a:cubicBezTo>
                  <a:close/>
                  <a:moveTo>
                    <a:pt x="508" y="1"/>
                  </a:moveTo>
                  <a:cubicBezTo>
                    <a:pt x="254" y="1"/>
                    <a:pt x="33" y="191"/>
                    <a:pt x="33" y="444"/>
                  </a:cubicBezTo>
                  <a:cubicBezTo>
                    <a:pt x="1" y="697"/>
                    <a:pt x="223" y="887"/>
                    <a:pt x="476" y="887"/>
                  </a:cubicBezTo>
                  <a:cubicBezTo>
                    <a:pt x="698" y="887"/>
                    <a:pt x="919" y="697"/>
                    <a:pt x="919" y="476"/>
                  </a:cubicBezTo>
                  <a:cubicBezTo>
                    <a:pt x="919" y="222"/>
                    <a:pt x="729" y="32"/>
                    <a:pt x="5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1"/>
            <p:cNvSpPr/>
            <p:nvPr/>
          </p:nvSpPr>
          <p:spPr>
            <a:xfrm>
              <a:off x="3202325" y="4347900"/>
              <a:ext cx="75250" cy="75225"/>
            </a:xfrm>
            <a:custGeom>
              <a:avLst/>
              <a:gdLst/>
              <a:ahLst/>
              <a:cxnLst/>
              <a:rect l="l" t="t" r="r" b="b"/>
              <a:pathLst>
                <a:path w="3010" h="3009" extrusionOk="0">
                  <a:moveTo>
                    <a:pt x="1" y="0"/>
                  </a:moveTo>
                  <a:lnTo>
                    <a:pt x="254" y="1489"/>
                  </a:lnTo>
                  <a:lnTo>
                    <a:pt x="508" y="3009"/>
                  </a:lnTo>
                  <a:lnTo>
                    <a:pt x="1774" y="1774"/>
                  </a:lnTo>
                  <a:lnTo>
                    <a:pt x="3010" y="539"/>
                  </a:lnTo>
                  <a:lnTo>
                    <a:pt x="1521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1"/>
            <p:cNvSpPr/>
            <p:nvPr/>
          </p:nvSpPr>
          <p:spPr>
            <a:xfrm>
              <a:off x="3532475" y="3511050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1743" y="0"/>
                  </a:moveTo>
                  <a:cubicBezTo>
                    <a:pt x="793" y="0"/>
                    <a:pt x="1" y="792"/>
                    <a:pt x="1" y="1742"/>
                  </a:cubicBezTo>
                  <a:cubicBezTo>
                    <a:pt x="1" y="2692"/>
                    <a:pt x="793" y="3484"/>
                    <a:pt x="1743" y="3484"/>
                  </a:cubicBezTo>
                  <a:cubicBezTo>
                    <a:pt x="2725" y="3484"/>
                    <a:pt x="3485" y="2692"/>
                    <a:pt x="3485" y="1742"/>
                  </a:cubicBezTo>
                  <a:cubicBezTo>
                    <a:pt x="3485" y="792"/>
                    <a:pt x="2725" y="0"/>
                    <a:pt x="174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1"/>
            <p:cNvSpPr/>
            <p:nvPr/>
          </p:nvSpPr>
          <p:spPr>
            <a:xfrm>
              <a:off x="3532475" y="3044725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1743" y="0"/>
                  </a:moveTo>
                  <a:cubicBezTo>
                    <a:pt x="793" y="0"/>
                    <a:pt x="1" y="760"/>
                    <a:pt x="1" y="1742"/>
                  </a:cubicBezTo>
                  <a:cubicBezTo>
                    <a:pt x="1" y="2692"/>
                    <a:pt x="793" y="3484"/>
                    <a:pt x="1743" y="3484"/>
                  </a:cubicBezTo>
                  <a:cubicBezTo>
                    <a:pt x="2693" y="3484"/>
                    <a:pt x="3485" y="2692"/>
                    <a:pt x="3485" y="1742"/>
                  </a:cubicBezTo>
                  <a:cubicBezTo>
                    <a:pt x="3485" y="760"/>
                    <a:pt x="2693" y="0"/>
                    <a:pt x="174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1"/>
            <p:cNvSpPr/>
            <p:nvPr/>
          </p:nvSpPr>
          <p:spPr>
            <a:xfrm>
              <a:off x="3084375" y="3551425"/>
              <a:ext cx="969100" cy="969075"/>
            </a:xfrm>
            <a:custGeom>
              <a:avLst/>
              <a:gdLst/>
              <a:ahLst/>
              <a:cxnLst/>
              <a:rect l="l" t="t" r="r" b="b"/>
              <a:pathLst>
                <a:path w="38764" h="38763" extrusionOk="0">
                  <a:moveTo>
                    <a:pt x="19382" y="254"/>
                  </a:moveTo>
                  <a:cubicBezTo>
                    <a:pt x="29928" y="254"/>
                    <a:pt x="38510" y="8836"/>
                    <a:pt x="38510" y="19382"/>
                  </a:cubicBezTo>
                  <a:cubicBezTo>
                    <a:pt x="38510" y="29927"/>
                    <a:pt x="29928" y="38510"/>
                    <a:pt x="19382" y="38510"/>
                  </a:cubicBezTo>
                  <a:cubicBezTo>
                    <a:pt x="8836" y="38510"/>
                    <a:pt x="254" y="29927"/>
                    <a:pt x="254" y="19382"/>
                  </a:cubicBezTo>
                  <a:cubicBezTo>
                    <a:pt x="254" y="8836"/>
                    <a:pt x="8836" y="254"/>
                    <a:pt x="19382" y="254"/>
                  </a:cubicBezTo>
                  <a:close/>
                  <a:moveTo>
                    <a:pt x="19382" y="0"/>
                  </a:moveTo>
                  <a:cubicBezTo>
                    <a:pt x="8678" y="0"/>
                    <a:pt x="0" y="8709"/>
                    <a:pt x="0" y="19382"/>
                  </a:cubicBezTo>
                  <a:cubicBezTo>
                    <a:pt x="0" y="30086"/>
                    <a:pt x="8678" y="38763"/>
                    <a:pt x="19382" y="38763"/>
                  </a:cubicBezTo>
                  <a:cubicBezTo>
                    <a:pt x="30054" y="38763"/>
                    <a:pt x="38763" y="30086"/>
                    <a:pt x="38763" y="19382"/>
                  </a:cubicBezTo>
                  <a:cubicBezTo>
                    <a:pt x="38763" y="8709"/>
                    <a:pt x="30054" y="0"/>
                    <a:pt x="1938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1"/>
            <p:cNvSpPr/>
            <p:nvPr/>
          </p:nvSpPr>
          <p:spPr>
            <a:xfrm>
              <a:off x="3180950" y="3648000"/>
              <a:ext cx="775925" cy="775925"/>
            </a:xfrm>
            <a:custGeom>
              <a:avLst/>
              <a:gdLst/>
              <a:ahLst/>
              <a:cxnLst/>
              <a:rect l="l" t="t" r="r" b="b"/>
              <a:pathLst>
                <a:path w="31037" h="31037" extrusionOk="0">
                  <a:moveTo>
                    <a:pt x="15519" y="3738"/>
                  </a:moveTo>
                  <a:cubicBezTo>
                    <a:pt x="22011" y="3738"/>
                    <a:pt x="27300" y="9027"/>
                    <a:pt x="27300" y="15519"/>
                  </a:cubicBezTo>
                  <a:cubicBezTo>
                    <a:pt x="27300" y="22042"/>
                    <a:pt x="22011" y="27299"/>
                    <a:pt x="15519" y="27299"/>
                  </a:cubicBezTo>
                  <a:cubicBezTo>
                    <a:pt x="9027" y="27299"/>
                    <a:pt x="3738" y="22011"/>
                    <a:pt x="3738" y="15519"/>
                  </a:cubicBezTo>
                  <a:cubicBezTo>
                    <a:pt x="3738" y="9027"/>
                    <a:pt x="9027" y="3738"/>
                    <a:pt x="15519" y="3738"/>
                  </a:cubicBezTo>
                  <a:close/>
                  <a:moveTo>
                    <a:pt x="15519" y="1"/>
                  </a:moveTo>
                  <a:cubicBezTo>
                    <a:pt x="6936" y="1"/>
                    <a:pt x="1" y="6968"/>
                    <a:pt x="1" y="15519"/>
                  </a:cubicBezTo>
                  <a:cubicBezTo>
                    <a:pt x="1" y="24101"/>
                    <a:pt x="6936" y="31036"/>
                    <a:pt x="15519" y="31036"/>
                  </a:cubicBezTo>
                  <a:cubicBezTo>
                    <a:pt x="24069" y="31036"/>
                    <a:pt x="31037" y="24101"/>
                    <a:pt x="31037" y="15519"/>
                  </a:cubicBezTo>
                  <a:cubicBezTo>
                    <a:pt x="31037" y="6968"/>
                    <a:pt x="24069" y="1"/>
                    <a:pt x="1551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1"/>
            <p:cNvSpPr/>
            <p:nvPr/>
          </p:nvSpPr>
          <p:spPr>
            <a:xfrm>
              <a:off x="2694850" y="2979800"/>
              <a:ext cx="86325" cy="62575"/>
            </a:xfrm>
            <a:custGeom>
              <a:avLst/>
              <a:gdLst/>
              <a:ahLst/>
              <a:cxnLst/>
              <a:rect l="l" t="t" r="r" b="b"/>
              <a:pathLst>
                <a:path w="3453" h="2503" extrusionOk="0">
                  <a:moveTo>
                    <a:pt x="0" y="0"/>
                  </a:moveTo>
                  <a:lnTo>
                    <a:pt x="855" y="1267"/>
                  </a:lnTo>
                  <a:lnTo>
                    <a:pt x="1710" y="2502"/>
                  </a:lnTo>
                  <a:lnTo>
                    <a:pt x="2597" y="1267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1"/>
            <p:cNvSpPr/>
            <p:nvPr/>
          </p:nvSpPr>
          <p:spPr>
            <a:xfrm>
              <a:off x="2384475" y="3080350"/>
              <a:ext cx="373725" cy="6350"/>
            </a:xfrm>
            <a:custGeom>
              <a:avLst/>
              <a:gdLst/>
              <a:ahLst/>
              <a:cxnLst/>
              <a:rect l="l" t="t" r="r" b="b"/>
              <a:pathLst>
                <a:path w="14949" h="254" extrusionOk="0">
                  <a:moveTo>
                    <a:pt x="1" y="0"/>
                  </a:moveTo>
                  <a:lnTo>
                    <a:pt x="1" y="254"/>
                  </a:lnTo>
                  <a:lnTo>
                    <a:pt x="14949" y="254"/>
                  </a:lnTo>
                  <a:lnTo>
                    <a:pt x="14949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1"/>
            <p:cNvSpPr/>
            <p:nvPr/>
          </p:nvSpPr>
          <p:spPr>
            <a:xfrm>
              <a:off x="1694900" y="3759650"/>
              <a:ext cx="6350" cy="373700"/>
            </a:xfrm>
            <a:custGeom>
              <a:avLst/>
              <a:gdLst/>
              <a:ahLst/>
              <a:cxnLst/>
              <a:rect l="l" t="t" r="r" b="b"/>
              <a:pathLst>
                <a:path w="254" h="14948" extrusionOk="0">
                  <a:moveTo>
                    <a:pt x="0" y="0"/>
                  </a:moveTo>
                  <a:lnTo>
                    <a:pt x="0" y="14948"/>
                  </a:lnTo>
                  <a:lnTo>
                    <a:pt x="253" y="1494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1"/>
            <p:cNvSpPr/>
            <p:nvPr/>
          </p:nvSpPr>
          <p:spPr>
            <a:xfrm>
              <a:off x="642675" y="3080350"/>
              <a:ext cx="373725" cy="6350"/>
            </a:xfrm>
            <a:custGeom>
              <a:avLst/>
              <a:gdLst/>
              <a:ahLst/>
              <a:cxnLst/>
              <a:rect l="l" t="t" r="r" b="b"/>
              <a:pathLst>
                <a:path w="14949" h="254" extrusionOk="0">
                  <a:moveTo>
                    <a:pt x="1" y="0"/>
                  </a:moveTo>
                  <a:lnTo>
                    <a:pt x="1" y="254"/>
                  </a:lnTo>
                  <a:lnTo>
                    <a:pt x="14949" y="254"/>
                  </a:lnTo>
                  <a:lnTo>
                    <a:pt x="14949" y="0"/>
                  </a:lnTo>
                  <a:close/>
                </a:path>
              </a:pathLst>
            </a:custGeom>
            <a:solidFill>
              <a:srgbClr val="96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1"/>
            <p:cNvSpPr/>
            <p:nvPr/>
          </p:nvSpPr>
          <p:spPr>
            <a:xfrm>
              <a:off x="1698050" y="3079550"/>
              <a:ext cx="688050" cy="688025"/>
            </a:xfrm>
            <a:custGeom>
              <a:avLst/>
              <a:gdLst/>
              <a:ahLst/>
              <a:cxnLst/>
              <a:rect l="l" t="t" r="r" b="b"/>
              <a:pathLst>
                <a:path w="27522" h="27521" extrusionOk="0">
                  <a:moveTo>
                    <a:pt x="23056" y="1"/>
                  </a:moveTo>
                  <a:lnTo>
                    <a:pt x="23056" y="32"/>
                  </a:lnTo>
                  <a:cubicBezTo>
                    <a:pt x="23056" y="12763"/>
                    <a:pt x="12732" y="23087"/>
                    <a:pt x="1" y="23087"/>
                  </a:cubicBezTo>
                  <a:lnTo>
                    <a:pt x="1" y="27521"/>
                  </a:lnTo>
                  <a:cubicBezTo>
                    <a:pt x="15202" y="27521"/>
                    <a:pt x="27521" y="15202"/>
                    <a:pt x="2752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1"/>
            <p:cNvSpPr/>
            <p:nvPr/>
          </p:nvSpPr>
          <p:spPr>
            <a:xfrm>
              <a:off x="1010050" y="3079550"/>
              <a:ext cx="688025" cy="688025"/>
            </a:xfrm>
            <a:custGeom>
              <a:avLst/>
              <a:gdLst/>
              <a:ahLst/>
              <a:cxnLst/>
              <a:rect l="l" t="t" r="r" b="b"/>
              <a:pathLst>
                <a:path w="27521" h="27521" extrusionOk="0">
                  <a:moveTo>
                    <a:pt x="0" y="1"/>
                  </a:moveTo>
                  <a:cubicBezTo>
                    <a:pt x="0" y="15202"/>
                    <a:pt x="12320" y="27521"/>
                    <a:pt x="27521" y="27521"/>
                  </a:cubicBezTo>
                  <a:lnTo>
                    <a:pt x="27521" y="23087"/>
                  </a:lnTo>
                  <a:cubicBezTo>
                    <a:pt x="14790" y="23087"/>
                    <a:pt x="4466" y="12763"/>
                    <a:pt x="4466" y="32"/>
                  </a:cubicBez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1"/>
            <p:cNvSpPr/>
            <p:nvPr/>
          </p:nvSpPr>
          <p:spPr>
            <a:xfrm>
              <a:off x="1010050" y="2393125"/>
              <a:ext cx="1376050" cy="688025"/>
            </a:xfrm>
            <a:custGeom>
              <a:avLst/>
              <a:gdLst/>
              <a:ahLst/>
              <a:cxnLst/>
              <a:rect l="l" t="t" r="r" b="b"/>
              <a:pathLst>
                <a:path w="55042" h="27521" extrusionOk="0">
                  <a:moveTo>
                    <a:pt x="27521" y="1"/>
                  </a:moveTo>
                  <a:cubicBezTo>
                    <a:pt x="12320" y="1"/>
                    <a:pt x="0" y="12320"/>
                    <a:pt x="0" y="27521"/>
                  </a:cubicBezTo>
                  <a:lnTo>
                    <a:pt x="4466" y="27521"/>
                  </a:lnTo>
                  <a:lnTo>
                    <a:pt x="4466" y="27489"/>
                  </a:lnTo>
                  <a:cubicBezTo>
                    <a:pt x="4466" y="14758"/>
                    <a:pt x="14790" y="4434"/>
                    <a:pt x="27521" y="4434"/>
                  </a:cubicBezTo>
                  <a:cubicBezTo>
                    <a:pt x="40252" y="4434"/>
                    <a:pt x="50576" y="14758"/>
                    <a:pt x="50576" y="27489"/>
                  </a:cubicBezTo>
                  <a:lnTo>
                    <a:pt x="50576" y="27521"/>
                  </a:lnTo>
                  <a:lnTo>
                    <a:pt x="55041" y="27521"/>
                  </a:lnTo>
                  <a:cubicBezTo>
                    <a:pt x="55041" y="12320"/>
                    <a:pt x="42722" y="1"/>
                    <a:pt x="27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1"/>
            <p:cNvSpPr/>
            <p:nvPr/>
          </p:nvSpPr>
          <p:spPr>
            <a:xfrm>
              <a:off x="820825" y="2203125"/>
              <a:ext cx="1754500" cy="877250"/>
            </a:xfrm>
            <a:custGeom>
              <a:avLst/>
              <a:gdLst/>
              <a:ahLst/>
              <a:cxnLst/>
              <a:rect l="l" t="t" r="r" b="b"/>
              <a:pathLst>
                <a:path w="70180" h="35090" extrusionOk="0">
                  <a:moveTo>
                    <a:pt x="35090" y="0"/>
                  </a:moveTo>
                  <a:cubicBezTo>
                    <a:pt x="15740" y="0"/>
                    <a:pt x="0" y="15740"/>
                    <a:pt x="0" y="35089"/>
                  </a:cubicBezTo>
                  <a:lnTo>
                    <a:pt x="1457" y="35089"/>
                  </a:lnTo>
                  <a:cubicBezTo>
                    <a:pt x="1457" y="16563"/>
                    <a:pt x="16563" y="1457"/>
                    <a:pt x="35090" y="1457"/>
                  </a:cubicBezTo>
                  <a:cubicBezTo>
                    <a:pt x="53648" y="1457"/>
                    <a:pt x="68722" y="16563"/>
                    <a:pt x="68722" y="35089"/>
                  </a:cubicBezTo>
                  <a:lnTo>
                    <a:pt x="70179" y="35089"/>
                  </a:lnTo>
                  <a:cubicBezTo>
                    <a:pt x="70179" y="15740"/>
                    <a:pt x="54440" y="0"/>
                    <a:pt x="3509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1"/>
            <p:cNvSpPr/>
            <p:nvPr/>
          </p:nvSpPr>
          <p:spPr>
            <a:xfrm>
              <a:off x="836650" y="3080350"/>
              <a:ext cx="861425" cy="862200"/>
            </a:xfrm>
            <a:custGeom>
              <a:avLst/>
              <a:gdLst/>
              <a:ahLst/>
              <a:cxnLst/>
              <a:rect l="l" t="t" r="r" b="b"/>
              <a:pathLst>
                <a:path w="34457" h="34488" extrusionOk="0">
                  <a:moveTo>
                    <a:pt x="1" y="0"/>
                  </a:moveTo>
                  <a:cubicBezTo>
                    <a:pt x="1" y="19002"/>
                    <a:pt x="15455" y="34488"/>
                    <a:pt x="34457" y="34488"/>
                  </a:cubicBezTo>
                  <a:lnTo>
                    <a:pt x="34457" y="34234"/>
                  </a:lnTo>
                  <a:cubicBezTo>
                    <a:pt x="15582" y="34234"/>
                    <a:pt x="223" y="18875"/>
                    <a:pt x="22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1"/>
            <p:cNvSpPr/>
            <p:nvPr/>
          </p:nvSpPr>
          <p:spPr>
            <a:xfrm>
              <a:off x="1698050" y="3080350"/>
              <a:ext cx="862225" cy="862200"/>
            </a:xfrm>
            <a:custGeom>
              <a:avLst/>
              <a:gdLst/>
              <a:ahLst/>
              <a:cxnLst/>
              <a:rect l="l" t="t" r="r" b="b"/>
              <a:pathLst>
                <a:path w="34489" h="34488" extrusionOk="0">
                  <a:moveTo>
                    <a:pt x="34235" y="0"/>
                  </a:moveTo>
                  <a:cubicBezTo>
                    <a:pt x="34235" y="18875"/>
                    <a:pt x="18876" y="34234"/>
                    <a:pt x="1" y="34234"/>
                  </a:cubicBezTo>
                  <a:lnTo>
                    <a:pt x="1" y="34488"/>
                  </a:lnTo>
                  <a:cubicBezTo>
                    <a:pt x="19002" y="34488"/>
                    <a:pt x="34488" y="19002"/>
                    <a:pt x="3448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1"/>
            <p:cNvSpPr/>
            <p:nvPr/>
          </p:nvSpPr>
          <p:spPr>
            <a:xfrm>
              <a:off x="653775" y="2036075"/>
              <a:ext cx="2089375" cy="1044300"/>
            </a:xfrm>
            <a:custGeom>
              <a:avLst/>
              <a:gdLst/>
              <a:ahLst/>
              <a:cxnLst/>
              <a:rect l="l" t="t" r="r" b="b"/>
              <a:pathLst>
                <a:path w="83575" h="41772" extrusionOk="0">
                  <a:moveTo>
                    <a:pt x="41772" y="0"/>
                  </a:moveTo>
                  <a:cubicBezTo>
                    <a:pt x="18748" y="0"/>
                    <a:pt x="0" y="18748"/>
                    <a:pt x="0" y="41771"/>
                  </a:cubicBezTo>
                  <a:lnTo>
                    <a:pt x="222" y="41771"/>
                  </a:lnTo>
                  <a:cubicBezTo>
                    <a:pt x="222" y="18875"/>
                    <a:pt x="18875" y="222"/>
                    <a:pt x="41772" y="222"/>
                  </a:cubicBezTo>
                  <a:cubicBezTo>
                    <a:pt x="64669" y="222"/>
                    <a:pt x="83322" y="18875"/>
                    <a:pt x="83322" y="41771"/>
                  </a:cubicBezTo>
                  <a:lnTo>
                    <a:pt x="83575" y="41771"/>
                  </a:lnTo>
                  <a:cubicBezTo>
                    <a:pt x="83575" y="18748"/>
                    <a:pt x="64827" y="0"/>
                    <a:pt x="41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1"/>
            <p:cNvSpPr/>
            <p:nvPr/>
          </p:nvSpPr>
          <p:spPr>
            <a:xfrm>
              <a:off x="637925" y="3080350"/>
              <a:ext cx="1060150" cy="1060125"/>
            </a:xfrm>
            <a:custGeom>
              <a:avLst/>
              <a:gdLst/>
              <a:ahLst/>
              <a:cxnLst/>
              <a:rect l="l" t="t" r="r" b="b"/>
              <a:pathLst>
                <a:path w="42406" h="42405" extrusionOk="0">
                  <a:moveTo>
                    <a:pt x="1" y="0"/>
                  </a:moveTo>
                  <a:cubicBezTo>
                    <a:pt x="1" y="23372"/>
                    <a:pt x="19034" y="42405"/>
                    <a:pt x="42406" y="42405"/>
                  </a:cubicBezTo>
                  <a:lnTo>
                    <a:pt x="42406" y="40948"/>
                  </a:lnTo>
                  <a:cubicBezTo>
                    <a:pt x="19826" y="40948"/>
                    <a:pt x="1489" y="22580"/>
                    <a:pt x="148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1"/>
            <p:cNvSpPr/>
            <p:nvPr/>
          </p:nvSpPr>
          <p:spPr>
            <a:xfrm>
              <a:off x="1698050" y="3080350"/>
              <a:ext cx="1060150" cy="1060125"/>
            </a:xfrm>
            <a:custGeom>
              <a:avLst/>
              <a:gdLst/>
              <a:ahLst/>
              <a:cxnLst/>
              <a:rect l="l" t="t" r="r" b="b"/>
              <a:pathLst>
                <a:path w="42406" h="42405" extrusionOk="0">
                  <a:moveTo>
                    <a:pt x="40949" y="0"/>
                  </a:moveTo>
                  <a:cubicBezTo>
                    <a:pt x="40949" y="22580"/>
                    <a:pt x="22581" y="40948"/>
                    <a:pt x="1" y="40948"/>
                  </a:cubicBezTo>
                  <a:lnTo>
                    <a:pt x="1" y="42405"/>
                  </a:lnTo>
                  <a:cubicBezTo>
                    <a:pt x="23373" y="42405"/>
                    <a:pt x="42406" y="23372"/>
                    <a:pt x="4240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1"/>
            <p:cNvSpPr/>
            <p:nvPr/>
          </p:nvSpPr>
          <p:spPr>
            <a:xfrm>
              <a:off x="797075" y="3080350"/>
              <a:ext cx="86325" cy="62575"/>
            </a:xfrm>
            <a:custGeom>
              <a:avLst/>
              <a:gdLst/>
              <a:ahLst/>
              <a:cxnLst/>
              <a:rect l="l" t="t" r="r" b="b"/>
              <a:pathLst>
                <a:path w="3453" h="2503" extrusionOk="0">
                  <a:moveTo>
                    <a:pt x="1742" y="0"/>
                  </a:moveTo>
                  <a:lnTo>
                    <a:pt x="855" y="1267"/>
                  </a:lnTo>
                  <a:lnTo>
                    <a:pt x="0" y="2502"/>
                  </a:lnTo>
                  <a:lnTo>
                    <a:pt x="3452" y="2502"/>
                  </a:lnTo>
                  <a:lnTo>
                    <a:pt x="2597" y="1267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1"/>
            <p:cNvSpPr/>
            <p:nvPr/>
          </p:nvSpPr>
          <p:spPr>
            <a:xfrm>
              <a:off x="1702025" y="3893450"/>
              <a:ext cx="61775" cy="87100"/>
            </a:xfrm>
            <a:custGeom>
              <a:avLst/>
              <a:gdLst/>
              <a:ahLst/>
              <a:cxnLst/>
              <a:rect l="l" t="t" r="r" b="b"/>
              <a:pathLst>
                <a:path w="2471" h="3484" extrusionOk="0">
                  <a:moveTo>
                    <a:pt x="2470" y="0"/>
                  </a:moveTo>
                  <a:lnTo>
                    <a:pt x="1235" y="887"/>
                  </a:lnTo>
                  <a:lnTo>
                    <a:pt x="0" y="1742"/>
                  </a:lnTo>
                  <a:lnTo>
                    <a:pt x="1235" y="2597"/>
                  </a:lnTo>
                  <a:lnTo>
                    <a:pt x="2470" y="3484"/>
                  </a:lnTo>
                  <a:lnTo>
                    <a:pt x="2470" y="1742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1"/>
            <p:cNvSpPr/>
            <p:nvPr/>
          </p:nvSpPr>
          <p:spPr>
            <a:xfrm>
              <a:off x="3469950" y="3041550"/>
              <a:ext cx="66525" cy="92650"/>
            </a:xfrm>
            <a:custGeom>
              <a:avLst/>
              <a:gdLst/>
              <a:ahLst/>
              <a:cxnLst/>
              <a:rect l="l" t="t" r="r" b="b"/>
              <a:pathLst>
                <a:path w="2661" h="3706" extrusionOk="0">
                  <a:moveTo>
                    <a:pt x="0" y="1"/>
                  </a:moveTo>
                  <a:lnTo>
                    <a:pt x="0" y="1869"/>
                  </a:lnTo>
                  <a:lnTo>
                    <a:pt x="0" y="3706"/>
                  </a:lnTo>
                  <a:lnTo>
                    <a:pt x="1330" y="2787"/>
                  </a:lnTo>
                  <a:lnTo>
                    <a:pt x="2660" y="1869"/>
                  </a:lnTo>
                  <a:lnTo>
                    <a:pt x="1330" y="9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1"/>
            <p:cNvSpPr/>
            <p:nvPr/>
          </p:nvSpPr>
          <p:spPr>
            <a:xfrm>
              <a:off x="1388500" y="2728025"/>
              <a:ext cx="619150" cy="357875"/>
            </a:xfrm>
            <a:custGeom>
              <a:avLst/>
              <a:gdLst/>
              <a:ahLst/>
              <a:cxnLst/>
              <a:rect l="l" t="t" r="r" b="b"/>
              <a:pathLst>
                <a:path w="24766" h="14315" extrusionOk="0">
                  <a:moveTo>
                    <a:pt x="12193" y="191"/>
                  </a:moveTo>
                  <a:cubicBezTo>
                    <a:pt x="14346" y="191"/>
                    <a:pt x="16373" y="1331"/>
                    <a:pt x="17576" y="3136"/>
                  </a:cubicBezTo>
                  <a:cubicBezTo>
                    <a:pt x="17576" y="3136"/>
                    <a:pt x="18527" y="2946"/>
                    <a:pt x="18970" y="2946"/>
                  </a:cubicBezTo>
                  <a:cubicBezTo>
                    <a:pt x="22073" y="2946"/>
                    <a:pt x="24607" y="5448"/>
                    <a:pt x="24607" y="8551"/>
                  </a:cubicBezTo>
                  <a:cubicBezTo>
                    <a:pt x="24607" y="11021"/>
                    <a:pt x="22992" y="13207"/>
                    <a:pt x="20648" y="13903"/>
                  </a:cubicBezTo>
                  <a:lnTo>
                    <a:pt x="20648" y="11940"/>
                  </a:lnTo>
                  <a:cubicBezTo>
                    <a:pt x="20648" y="11180"/>
                    <a:pt x="19983" y="10578"/>
                    <a:pt x="19223" y="10578"/>
                  </a:cubicBezTo>
                  <a:cubicBezTo>
                    <a:pt x="18463" y="10578"/>
                    <a:pt x="17830" y="11180"/>
                    <a:pt x="17830" y="11940"/>
                  </a:cubicBezTo>
                  <a:lnTo>
                    <a:pt x="17830" y="14157"/>
                  </a:lnTo>
                  <a:lnTo>
                    <a:pt x="13618" y="14157"/>
                  </a:lnTo>
                  <a:cubicBezTo>
                    <a:pt x="13555" y="13207"/>
                    <a:pt x="12826" y="12542"/>
                    <a:pt x="11908" y="12542"/>
                  </a:cubicBezTo>
                  <a:cubicBezTo>
                    <a:pt x="11021" y="12542"/>
                    <a:pt x="10261" y="13207"/>
                    <a:pt x="10229" y="14157"/>
                  </a:cubicBezTo>
                  <a:lnTo>
                    <a:pt x="6017" y="14157"/>
                  </a:lnTo>
                  <a:lnTo>
                    <a:pt x="6017" y="13682"/>
                  </a:lnTo>
                  <a:cubicBezTo>
                    <a:pt x="6017" y="12922"/>
                    <a:pt x="5416" y="12288"/>
                    <a:pt x="4656" y="12288"/>
                  </a:cubicBezTo>
                  <a:cubicBezTo>
                    <a:pt x="3895" y="12288"/>
                    <a:pt x="3294" y="12922"/>
                    <a:pt x="3294" y="13682"/>
                  </a:cubicBezTo>
                  <a:lnTo>
                    <a:pt x="3294" y="14030"/>
                  </a:lnTo>
                  <a:cubicBezTo>
                    <a:pt x="1425" y="13587"/>
                    <a:pt x="190" y="11940"/>
                    <a:pt x="222" y="10071"/>
                  </a:cubicBezTo>
                  <a:cubicBezTo>
                    <a:pt x="285" y="6841"/>
                    <a:pt x="3484" y="6113"/>
                    <a:pt x="3484" y="6113"/>
                  </a:cubicBezTo>
                  <a:cubicBezTo>
                    <a:pt x="3484" y="6113"/>
                    <a:pt x="4022" y="4181"/>
                    <a:pt x="5891" y="4181"/>
                  </a:cubicBezTo>
                  <a:cubicBezTo>
                    <a:pt x="5986" y="4181"/>
                    <a:pt x="6271" y="4213"/>
                    <a:pt x="6271" y="4213"/>
                  </a:cubicBezTo>
                  <a:cubicBezTo>
                    <a:pt x="7252" y="1806"/>
                    <a:pt x="9596" y="191"/>
                    <a:pt x="12193" y="191"/>
                  </a:cubicBezTo>
                  <a:close/>
                  <a:moveTo>
                    <a:pt x="12193" y="1"/>
                  </a:moveTo>
                  <a:cubicBezTo>
                    <a:pt x="9533" y="1"/>
                    <a:pt x="7189" y="1552"/>
                    <a:pt x="6144" y="3991"/>
                  </a:cubicBezTo>
                  <a:lnTo>
                    <a:pt x="5891" y="3991"/>
                  </a:lnTo>
                  <a:cubicBezTo>
                    <a:pt x="4687" y="3991"/>
                    <a:pt x="3642" y="4783"/>
                    <a:pt x="3294" y="5954"/>
                  </a:cubicBezTo>
                  <a:cubicBezTo>
                    <a:pt x="1394" y="6398"/>
                    <a:pt x="0" y="8108"/>
                    <a:pt x="0" y="10103"/>
                  </a:cubicBezTo>
                  <a:cubicBezTo>
                    <a:pt x="0" y="12098"/>
                    <a:pt x="1394" y="13808"/>
                    <a:pt x="3357" y="14252"/>
                  </a:cubicBezTo>
                  <a:lnTo>
                    <a:pt x="3484" y="14283"/>
                  </a:lnTo>
                  <a:lnTo>
                    <a:pt x="3484" y="13682"/>
                  </a:lnTo>
                  <a:cubicBezTo>
                    <a:pt x="3484" y="13017"/>
                    <a:pt x="3990" y="12478"/>
                    <a:pt x="4656" y="12478"/>
                  </a:cubicBezTo>
                  <a:cubicBezTo>
                    <a:pt x="5321" y="12478"/>
                    <a:pt x="5827" y="13017"/>
                    <a:pt x="5827" y="13682"/>
                  </a:cubicBezTo>
                  <a:lnTo>
                    <a:pt x="5827" y="14315"/>
                  </a:lnTo>
                  <a:lnTo>
                    <a:pt x="10388" y="14315"/>
                  </a:lnTo>
                  <a:cubicBezTo>
                    <a:pt x="10419" y="13492"/>
                    <a:pt x="11084" y="12700"/>
                    <a:pt x="11908" y="12700"/>
                  </a:cubicBezTo>
                  <a:cubicBezTo>
                    <a:pt x="12731" y="12700"/>
                    <a:pt x="13428" y="13492"/>
                    <a:pt x="13428" y="14315"/>
                  </a:cubicBezTo>
                  <a:lnTo>
                    <a:pt x="18020" y="14315"/>
                  </a:lnTo>
                  <a:lnTo>
                    <a:pt x="18020" y="11940"/>
                  </a:lnTo>
                  <a:cubicBezTo>
                    <a:pt x="18020" y="11275"/>
                    <a:pt x="18558" y="10768"/>
                    <a:pt x="19223" y="10768"/>
                  </a:cubicBezTo>
                  <a:cubicBezTo>
                    <a:pt x="19888" y="10768"/>
                    <a:pt x="20458" y="11306"/>
                    <a:pt x="20458" y="11940"/>
                  </a:cubicBezTo>
                  <a:lnTo>
                    <a:pt x="20458" y="14157"/>
                  </a:lnTo>
                  <a:cubicBezTo>
                    <a:pt x="23087" y="13492"/>
                    <a:pt x="24765" y="11148"/>
                    <a:pt x="24765" y="8551"/>
                  </a:cubicBezTo>
                  <a:cubicBezTo>
                    <a:pt x="24765" y="5353"/>
                    <a:pt x="22169" y="2756"/>
                    <a:pt x="18970" y="2756"/>
                  </a:cubicBezTo>
                  <a:cubicBezTo>
                    <a:pt x="18527" y="2756"/>
                    <a:pt x="18115" y="2819"/>
                    <a:pt x="17640" y="2914"/>
                  </a:cubicBezTo>
                  <a:cubicBezTo>
                    <a:pt x="16436" y="1077"/>
                    <a:pt x="14378" y="1"/>
                    <a:pt x="121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1"/>
            <p:cNvSpPr/>
            <p:nvPr/>
          </p:nvSpPr>
          <p:spPr>
            <a:xfrm>
              <a:off x="1569800" y="2780275"/>
              <a:ext cx="77600" cy="68125"/>
            </a:xfrm>
            <a:custGeom>
              <a:avLst/>
              <a:gdLst/>
              <a:ahLst/>
              <a:cxnLst/>
              <a:rect l="l" t="t" r="r" b="b"/>
              <a:pathLst>
                <a:path w="3104" h="2725" extrusionOk="0">
                  <a:moveTo>
                    <a:pt x="2376" y="191"/>
                  </a:moveTo>
                  <a:cubicBezTo>
                    <a:pt x="2502" y="191"/>
                    <a:pt x="2692" y="191"/>
                    <a:pt x="2787" y="349"/>
                  </a:cubicBezTo>
                  <a:cubicBezTo>
                    <a:pt x="2914" y="507"/>
                    <a:pt x="2914" y="729"/>
                    <a:pt x="2787" y="1046"/>
                  </a:cubicBezTo>
                  <a:cubicBezTo>
                    <a:pt x="2661" y="1363"/>
                    <a:pt x="2407" y="1679"/>
                    <a:pt x="2059" y="1964"/>
                  </a:cubicBezTo>
                  <a:cubicBezTo>
                    <a:pt x="1615" y="2313"/>
                    <a:pt x="1140" y="2534"/>
                    <a:pt x="760" y="2534"/>
                  </a:cubicBezTo>
                  <a:cubicBezTo>
                    <a:pt x="634" y="2534"/>
                    <a:pt x="444" y="2503"/>
                    <a:pt x="349" y="2376"/>
                  </a:cubicBezTo>
                  <a:cubicBezTo>
                    <a:pt x="222" y="2218"/>
                    <a:pt x="222" y="1964"/>
                    <a:pt x="349" y="1679"/>
                  </a:cubicBezTo>
                  <a:cubicBezTo>
                    <a:pt x="475" y="1363"/>
                    <a:pt x="729" y="1014"/>
                    <a:pt x="1077" y="761"/>
                  </a:cubicBezTo>
                  <a:cubicBezTo>
                    <a:pt x="1489" y="381"/>
                    <a:pt x="1996" y="191"/>
                    <a:pt x="2376" y="191"/>
                  </a:cubicBezTo>
                  <a:close/>
                  <a:moveTo>
                    <a:pt x="2376" y="1"/>
                  </a:moveTo>
                  <a:cubicBezTo>
                    <a:pt x="1932" y="1"/>
                    <a:pt x="1425" y="222"/>
                    <a:pt x="950" y="602"/>
                  </a:cubicBezTo>
                  <a:cubicBezTo>
                    <a:pt x="602" y="888"/>
                    <a:pt x="317" y="1268"/>
                    <a:pt x="159" y="1584"/>
                  </a:cubicBezTo>
                  <a:cubicBezTo>
                    <a:pt x="0" y="1964"/>
                    <a:pt x="32" y="2281"/>
                    <a:pt x="190" y="2471"/>
                  </a:cubicBezTo>
                  <a:cubicBezTo>
                    <a:pt x="317" y="2629"/>
                    <a:pt x="507" y="2724"/>
                    <a:pt x="760" y="2724"/>
                  </a:cubicBezTo>
                  <a:cubicBezTo>
                    <a:pt x="1172" y="2724"/>
                    <a:pt x="1711" y="2471"/>
                    <a:pt x="2186" y="2091"/>
                  </a:cubicBezTo>
                  <a:cubicBezTo>
                    <a:pt x="2534" y="1806"/>
                    <a:pt x="2819" y="1458"/>
                    <a:pt x="2977" y="1109"/>
                  </a:cubicBezTo>
                  <a:cubicBezTo>
                    <a:pt x="3104" y="761"/>
                    <a:pt x="3104" y="444"/>
                    <a:pt x="2914" y="222"/>
                  </a:cubicBezTo>
                  <a:cubicBezTo>
                    <a:pt x="2819" y="64"/>
                    <a:pt x="2597" y="1"/>
                    <a:pt x="23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1"/>
            <p:cNvSpPr/>
            <p:nvPr/>
          </p:nvSpPr>
          <p:spPr>
            <a:xfrm>
              <a:off x="1512000" y="2856300"/>
              <a:ext cx="41200" cy="33275"/>
            </a:xfrm>
            <a:custGeom>
              <a:avLst/>
              <a:gdLst/>
              <a:ahLst/>
              <a:cxnLst/>
              <a:rect l="l" t="t" r="r" b="b"/>
              <a:pathLst>
                <a:path w="1648" h="1331" extrusionOk="0">
                  <a:moveTo>
                    <a:pt x="1141" y="190"/>
                  </a:moveTo>
                  <a:cubicBezTo>
                    <a:pt x="1267" y="190"/>
                    <a:pt x="1331" y="222"/>
                    <a:pt x="1394" y="317"/>
                  </a:cubicBezTo>
                  <a:cubicBezTo>
                    <a:pt x="1457" y="412"/>
                    <a:pt x="1426" y="538"/>
                    <a:pt x="1394" y="602"/>
                  </a:cubicBezTo>
                  <a:cubicBezTo>
                    <a:pt x="1331" y="728"/>
                    <a:pt x="1204" y="855"/>
                    <a:pt x="1077" y="982"/>
                  </a:cubicBezTo>
                  <a:cubicBezTo>
                    <a:pt x="919" y="1077"/>
                    <a:pt x="729" y="1140"/>
                    <a:pt x="571" y="1140"/>
                  </a:cubicBezTo>
                  <a:cubicBezTo>
                    <a:pt x="444" y="1140"/>
                    <a:pt x="349" y="1108"/>
                    <a:pt x="317" y="1045"/>
                  </a:cubicBezTo>
                  <a:cubicBezTo>
                    <a:pt x="222" y="887"/>
                    <a:pt x="349" y="570"/>
                    <a:pt x="634" y="380"/>
                  </a:cubicBezTo>
                  <a:cubicBezTo>
                    <a:pt x="792" y="253"/>
                    <a:pt x="982" y="190"/>
                    <a:pt x="1141" y="190"/>
                  </a:cubicBezTo>
                  <a:close/>
                  <a:moveTo>
                    <a:pt x="1141" y="0"/>
                  </a:moveTo>
                  <a:cubicBezTo>
                    <a:pt x="951" y="0"/>
                    <a:pt x="729" y="95"/>
                    <a:pt x="539" y="222"/>
                  </a:cubicBezTo>
                  <a:cubicBezTo>
                    <a:pt x="159" y="475"/>
                    <a:pt x="1" y="887"/>
                    <a:pt x="159" y="1140"/>
                  </a:cubicBezTo>
                  <a:cubicBezTo>
                    <a:pt x="254" y="1267"/>
                    <a:pt x="381" y="1330"/>
                    <a:pt x="571" y="1330"/>
                  </a:cubicBezTo>
                  <a:cubicBezTo>
                    <a:pt x="761" y="1330"/>
                    <a:pt x="982" y="1267"/>
                    <a:pt x="1172" y="1140"/>
                  </a:cubicBezTo>
                  <a:cubicBezTo>
                    <a:pt x="1331" y="1013"/>
                    <a:pt x="1489" y="855"/>
                    <a:pt x="1552" y="697"/>
                  </a:cubicBezTo>
                  <a:cubicBezTo>
                    <a:pt x="1647" y="507"/>
                    <a:pt x="1647" y="317"/>
                    <a:pt x="1552" y="190"/>
                  </a:cubicBezTo>
                  <a:cubicBezTo>
                    <a:pt x="1457" y="63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1"/>
            <p:cNvSpPr/>
            <p:nvPr/>
          </p:nvSpPr>
          <p:spPr>
            <a:xfrm>
              <a:off x="1485075" y="3079550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6" y="1"/>
                  </a:moveTo>
                  <a:cubicBezTo>
                    <a:pt x="32" y="1"/>
                    <a:pt x="1" y="64"/>
                    <a:pt x="1" y="96"/>
                  </a:cubicBezTo>
                  <a:lnTo>
                    <a:pt x="1" y="1141"/>
                  </a:lnTo>
                  <a:cubicBezTo>
                    <a:pt x="1" y="1204"/>
                    <a:pt x="32" y="1236"/>
                    <a:pt x="96" y="1236"/>
                  </a:cubicBezTo>
                  <a:cubicBezTo>
                    <a:pt x="127" y="1236"/>
                    <a:pt x="191" y="1204"/>
                    <a:pt x="191" y="1141"/>
                  </a:cubicBezTo>
                  <a:lnTo>
                    <a:pt x="191" y="96"/>
                  </a:lnTo>
                  <a:cubicBezTo>
                    <a:pt x="191" y="64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1"/>
            <p:cNvSpPr/>
            <p:nvPr/>
          </p:nvSpPr>
          <p:spPr>
            <a:xfrm>
              <a:off x="1515175" y="3085100"/>
              <a:ext cx="4775" cy="30100"/>
            </a:xfrm>
            <a:custGeom>
              <a:avLst/>
              <a:gdLst/>
              <a:ahLst/>
              <a:cxnLst/>
              <a:rect l="l" t="t" r="r" b="b"/>
              <a:pathLst>
                <a:path w="191" h="1204" extrusionOk="0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109"/>
                  </a:lnTo>
                  <a:cubicBezTo>
                    <a:pt x="0" y="1172"/>
                    <a:pt x="64" y="1204"/>
                    <a:pt x="95" y="1204"/>
                  </a:cubicBezTo>
                  <a:cubicBezTo>
                    <a:pt x="159" y="1204"/>
                    <a:pt x="190" y="1172"/>
                    <a:pt x="190" y="1109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1"/>
            <p:cNvSpPr/>
            <p:nvPr/>
          </p:nvSpPr>
          <p:spPr>
            <a:xfrm>
              <a:off x="1485075" y="3124675"/>
              <a:ext cx="4775" cy="30125"/>
            </a:xfrm>
            <a:custGeom>
              <a:avLst/>
              <a:gdLst/>
              <a:ahLst/>
              <a:cxnLst/>
              <a:rect l="l" t="t" r="r" b="b"/>
              <a:pathLst>
                <a:path w="191" h="1205" extrusionOk="0">
                  <a:moveTo>
                    <a:pt x="96" y="1"/>
                  </a:moveTo>
                  <a:cubicBezTo>
                    <a:pt x="32" y="1"/>
                    <a:pt x="1" y="32"/>
                    <a:pt x="1" y="96"/>
                  </a:cubicBezTo>
                  <a:lnTo>
                    <a:pt x="1" y="1109"/>
                  </a:lnTo>
                  <a:cubicBezTo>
                    <a:pt x="1" y="1173"/>
                    <a:pt x="32" y="1204"/>
                    <a:pt x="96" y="1204"/>
                  </a:cubicBezTo>
                  <a:cubicBezTo>
                    <a:pt x="127" y="1204"/>
                    <a:pt x="191" y="1173"/>
                    <a:pt x="191" y="1109"/>
                  </a:cubicBezTo>
                  <a:lnTo>
                    <a:pt x="191" y="96"/>
                  </a:lnTo>
                  <a:cubicBezTo>
                    <a:pt x="191" y="32"/>
                    <a:pt x="127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1"/>
            <p:cNvSpPr/>
            <p:nvPr/>
          </p:nvSpPr>
          <p:spPr>
            <a:xfrm>
              <a:off x="1515175" y="3129425"/>
              <a:ext cx="4775" cy="30125"/>
            </a:xfrm>
            <a:custGeom>
              <a:avLst/>
              <a:gdLst/>
              <a:ahLst/>
              <a:cxnLst/>
              <a:rect l="l" t="t" r="r" b="b"/>
              <a:pathLst>
                <a:path w="191" h="1205" extrusionOk="0">
                  <a:moveTo>
                    <a:pt x="95" y="1"/>
                  </a:moveTo>
                  <a:cubicBezTo>
                    <a:pt x="64" y="1"/>
                    <a:pt x="0" y="32"/>
                    <a:pt x="0" y="96"/>
                  </a:cubicBezTo>
                  <a:lnTo>
                    <a:pt x="0" y="1109"/>
                  </a:lnTo>
                  <a:cubicBezTo>
                    <a:pt x="0" y="1173"/>
                    <a:pt x="64" y="1204"/>
                    <a:pt x="95" y="1204"/>
                  </a:cubicBezTo>
                  <a:cubicBezTo>
                    <a:pt x="159" y="1204"/>
                    <a:pt x="190" y="1173"/>
                    <a:pt x="190" y="1109"/>
                  </a:cubicBezTo>
                  <a:lnTo>
                    <a:pt x="190" y="96"/>
                  </a:lnTo>
                  <a:cubicBezTo>
                    <a:pt x="190" y="32"/>
                    <a:pt x="159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1"/>
            <p:cNvSpPr/>
            <p:nvPr/>
          </p:nvSpPr>
          <p:spPr>
            <a:xfrm>
              <a:off x="1663225" y="3093800"/>
              <a:ext cx="4775" cy="45150"/>
            </a:xfrm>
            <a:custGeom>
              <a:avLst/>
              <a:gdLst/>
              <a:ahLst/>
              <a:cxnLst/>
              <a:rect l="l" t="t" r="r" b="b"/>
              <a:pathLst>
                <a:path w="191" h="1806" extrusionOk="0">
                  <a:moveTo>
                    <a:pt x="95" y="1"/>
                  </a:moveTo>
                  <a:cubicBezTo>
                    <a:pt x="32" y="1"/>
                    <a:pt x="0" y="64"/>
                    <a:pt x="0" y="96"/>
                  </a:cubicBezTo>
                  <a:lnTo>
                    <a:pt x="0" y="1711"/>
                  </a:lnTo>
                  <a:cubicBezTo>
                    <a:pt x="0" y="1742"/>
                    <a:pt x="32" y="1806"/>
                    <a:pt x="95" y="1806"/>
                  </a:cubicBezTo>
                  <a:cubicBezTo>
                    <a:pt x="127" y="1806"/>
                    <a:pt x="190" y="1742"/>
                    <a:pt x="190" y="1711"/>
                  </a:cubicBezTo>
                  <a:lnTo>
                    <a:pt x="190" y="96"/>
                  </a:lnTo>
                  <a:cubicBezTo>
                    <a:pt x="190" y="64"/>
                    <a:pt x="127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1"/>
            <p:cNvSpPr/>
            <p:nvPr/>
          </p:nvSpPr>
          <p:spPr>
            <a:xfrm>
              <a:off x="1698050" y="3084300"/>
              <a:ext cx="4775" cy="45150"/>
            </a:xfrm>
            <a:custGeom>
              <a:avLst/>
              <a:gdLst/>
              <a:ahLst/>
              <a:cxnLst/>
              <a:rect l="l" t="t" r="r" b="b"/>
              <a:pathLst>
                <a:path w="191" h="1806" extrusionOk="0">
                  <a:moveTo>
                    <a:pt x="96" y="1"/>
                  </a:moveTo>
                  <a:cubicBezTo>
                    <a:pt x="64" y="1"/>
                    <a:pt x="1" y="64"/>
                    <a:pt x="1" y="96"/>
                  </a:cubicBezTo>
                  <a:lnTo>
                    <a:pt x="1" y="1711"/>
                  </a:lnTo>
                  <a:cubicBezTo>
                    <a:pt x="1" y="1742"/>
                    <a:pt x="32" y="1806"/>
                    <a:pt x="96" y="1806"/>
                  </a:cubicBezTo>
                  <a:cubicBezTo>
                    <a:pt x="159" y="1806"/>
                    <a:pt x="191" y="1742"/>
                    <a:pt x="191" y="1711"/>
                  </a:cubicBezTo>
                  <a:lnTo>
                    <a:pt x="191" y="96"/>
                  </a:lnTo>
                  <a:cubicBezTo>
                    <a:pt x="191" y="64"/>
                    <a:pt x="159" y="1"/>
                    <a:pt x="9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1"/>
            <p:cNvSpPr/>
            <p:nvPr/>
          </p:nvSpPr>
          <p:spPr>
            <a:xfrm>
              <a:off x="1850075" y="3028100"/>
              <a:ext cx="5550" cy="28525"/>
            </a:xfrm>
            <a:custGeom>
              <a:avLst/>
              <a:gdLst/>
              <a:ahLst/>
              <a:cxnLst/>
              <a:rect l="l" t="t" r="r" b="b"/>
              <a:pathLst>
                <a:path w="222" h="1141" extrusionOk="0">
                  <a:moveTo>
                    <a:pt x="127" y="0"/>
                  </a:moveTo>
                  <a:cubicBezTo>
                    <a:pt x="64" y="0"/>
                    <a:pt x="0" y="63"/>
                    <a:pt x="0" y="95"/>
                  </a:cubicBezTo>
                  <a:lnTo>
                    <a:pt x="0" y="1045"/>
                  </a:lnTo>
                  <a:cubicBezTo>
                    <a:pt x="0" y="1109"/>
                    <a:pt x="64" y="1140"/>
                    <a:pt x="127" y="1140"/>
                  </a:cubicBezTo>
                  <a:cubicBezTo>
                    <a:pt x="159" y="1140"/>
                    <a:pt x="222" y="1109"/>
                    <a:pt x="222" y="1045"/>
                  </a:cubicBezTo>
                  <a:lnTo>
                    <a:pt x="222" y="95"/>
                  </a:lnTo>
                  <a:cubicBezTo>
                    <a:pt x="222" y="63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1"/>
            <p:cNvSpPr/>
            <p:nvPr/>
          </p:nvSpPr>
          <p:spPr>
            <a:xfrm>
              <a:off x="1880950" y="3032850"/>
              <a:ext cx="4775" cy="28525"/>
            </a:xfrm>
            <a:custGeom>
              <a:avLst/>
              <a:gdLst/>
              <a:ahLst/>
              <a:cxnLst/>
              <a:rect l="l" t="t" r="r" b="b"/>
              <a:pathLst>
                <a:path w="191" h="1141" extrusionOk="0">
                  <a:moveTo>
                    <a:pt x="95" y="0"/>
                  </a:moveTo>
                  <a:cubicBezTo>
                    <a:pt x="32" y="0"/>
                    <a:pt x="0" y="64"/>
                    <a:pt x="0" y="95"/>
                  </a:cubicBezTo>
                  <a:lnTo>
                    <a:pt x="0" y="1045"/>
                  </a:lnTo>
                  <a:cubicBezTo>
                    <a:pt x="0" y="1109"/>
                    <a:pt x="32" y="1140"/>
                    <a:pt x="95" y="1140"/>
                  </a:cubicBezTo>
                  <a:cubicBezTo>
                    <a:pt x="159" y="1140"/>
                    <a:pt x="190" y="1109"/>
                    <a:pt x="190" y="1045"/>
                  </a:cubicBezTo>
                  <a:lnTo>
                    <a:pt x="190" y="95"/>
                  </a:lnTo>
                  <a:cubicBezTo>
                    <a:pt x="190" y="64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1"/>
            <p:cNvSpPr/>
            <p:nvPr/>
          </p:nvSpPr>
          <p:spPr>
            <a:xfrm>
              <a:off x="1850075" y="3073225"/>
              <a:ext cx="5550" cy="27725"/>
            </a:xfrm>
            <a:custGeom>
              <a:avLst/>
              <a:gdLst/>
              <a:ahLst/>
              <a:cxnLst/>
              <a:rect l="l" t="t" r="r" b="b"/>
              <a:pathLst>
                <a:path w="222" h="1109" extrusionOk="0">
                  <a:moveTo>
                    <a:pt x="127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014"/>
                  </a:lnTo>
                  <a:cubicBezTo>
                    <a:pt x="0" y="1077"/>
                    <a:pt x="64" y="1109"/>
                    <a:pt x="127" y="1109"/>
                  </a:cubicBezTo>
                  <a:cubicBezTo>
                    <a:pt x="159" y="1109"/>
                    <a:pt x="222" y="1077"/>
                    <a:pt x="222" y="1014"/>
                  </a:cubicBezTo>
                  <a:lnTo>
                    <a:pt x="222" y="95"/>
                  </a:lnTo>
                  <a:cubicBezTo>
                    <a:pt x="222" y="32"/>
                    <a:pt x="159" y="0"/>
                    <a:pt x="1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1"/>
            <p:cNvSpPr/>
            <p:nvPr/>
          </p:nvSpPr>
          <p:spPr>
            <a:xfrm>
              <a:off x="1880950" y="3077175"/>
              <a:ext cx="4775" cy="28525"/>
            </a:xfrm>
            <a:custGeom>
              <a:avLst/>
              <a:gdLst/>
              <a:ahLst/>
              <a:cxnLst/>
              <a:rect l="l" t="t" r="r" b="b"/>
              <a:pathLst>
                <a:path w="191" h="1141" extrusionOk="0">
                  <a:moveTo>
                    <a:pt x="95" y="1"/>
                  </a:moveTo>
                  <a:cubicBezTo>
                    <a:pt x="32" y="1"/>
                    <a:pt x="0" y="64"/>
                    <a:pt x="0" y="127"/>
                  </a:cubicBezTo>
                  <a:lnTo>
                    <a:pt x="0" y="1046"/>
                  </a:lnTo>
                  <a:cubicBezTo>
                    <a:pt x="0" y="1109"/>
                    <a:pt x="32" y="1141"/>
                    <a:pt x="95" y="1141"/>
                  </a:cubicBezTo>
                  <a:cubicBezTo>
                    <a:pt x="159" y="1141"/>
                    <a:pt x="190" y="1109"/>
                    <a:pt x="190" y="1046"/>
                  </a:cubicBezTo>
                  <a:lnTo>
                    <a:pt x="190" y="127"/>
                  </a:lnTo>
                  <a:cubicBezTo>
                    <a:pt x="190" y="64"/>
                    <a:pt x="159" y="1"/>
                    <a:pt x="9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1"/>
            <p:cNvSpPr/>
            <p:nvPr/>
          </p:nvSpPr>
          <p:spPr>
            <a:xfrm>
              <a:off x="1485075" y="3169025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6" y="0"/>
                  </a:moveTo>
                  <a:cubicBezTo>
                    <a:pt x="32" y="0"/>
                    <a:pt x="1" y="32"/>
                    <a:pt x="1" y="95"/>
                  </a:cubicBezTo>
                  <a:lnTo>
                    <a:pt x="1" y="1140"/>
                  </a:lnTo>
                  <a:cubicBezTo>
                    <a:pt x="1" y="1172"/>
                    <a:pt x="32" y="1235"/>
                    <a:pt x="96" y="1235"/>
                  </a:cubicBezTo>
                  <a:cubicBezTo>
                    <a:pt x="127" y="1235"/>
                    <a:pt x="191" y="1172"/>
                    <a:pt x="191" y="1140"/>
                  </a:cubicBezTo>
                  <a:lnTo>
                    <a:pt x="191" y="95"/>
                  </a:lnTo>
                  <a:cubicBezTo>
                    <a:pt x="191" y="32"/>
                    <a:pt x="127" y="0"/>
                    <a:pt x="9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1"/>
            <p:cNvSpPr/>
            <p:nvPr/>
          </p:nvSpPr>
          <p:spPr>
            <a:xfrm>
              <a:off x="1515175" y="3173775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1140"/>
                  </a:lnTo>
                  <a:cubicBezTo>
                    <a:pt x="0" y="1172"/>
                    <a:pt x="64" y="1235"/>
                    <a:pt x="95" y="1235"/>
                  </a:cubicBezTo>
                  <a:cubicBezTo>
                    <a:pt x="159" y="1235"/>
                    <a:pt x="190" y="1172"/>
                    <a:pt x="190" y="1140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1"/>
            <p:cNvSpPr/>
            <p:nvPr/>
          </p:nvSpPr>
          <p:spPr>
            <a:xfrm>
              <a:off x="1500925" y="3286200"/>
              <a:ext cx="4775" cy="23775"/>
            </a:xfrm>
            <a:custGeom>
              <a:avLst/>
              <a:gdLst/>
              <a:ahLst/>
              <a:cxnLst/>
              <a:rect l="l" t="t" r="r" b="b"/>
              <a:pathLst>
                <a:path w="191" h="951" extrusionOk="0">
                  <a:moveTo>
                    <a:pt x="95" y="0"/>
                  </a:moveTo>
                  <a:cubicBezTo>
                    <a:pt x="64" y="0"/>
                    <a:pt x="0" y="32"/>
                    <a:pt x="0" y="95"/>
                  </a:cubicBezTo>
                  <a:lnTo>
                    <a:pt x="0" y="855"/>
                  </a:lnTo>
                  <a:cubicBezTo>
                    <a:pt x="0" y="887"/>
                    <a:pt x="64" y="950"/>
                    <a:pt x="95" y="950"/>
                  </a:cubicBezTo>
                  <a:cubicBezTo>
                    <a:pt x="159" y="950"/>
                    <a:pt x="190" y="887"/>
                    <a:pt x="190" y="855"/>
                  </a:cubicBezTo>
                  <a:lnTo>
                    <a:pt x="190" y="95"/>
                  </a:lnTo>
                  <a:cubicBezTo>
                    <a:pt x="190" y="32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1"/>
            <p:cNvSpPr/>
            <p:nvPr/>
          </p:nvSpPr>
          <p:spPr>
            <a:xfrm>
              <a:off x="1467675" y="3284875"/>
              <a:ext cx="15850" cy="18750"/>
            </a:xfrm>
            <a:custGeom>
              <a:avLst/>
              <a:gdLst/>
              <a:ahLst/>
              <a:cxnLst/>
              <a:rect l="l" t="t" r="r" b="b"/>
              <a:pathLst>
                <a:path w="634" h="750" extrusionOk="0">
                  <a:moveTo>
                    <a:pt x="519" y="1"/>
                  </a:moveTo>
                  <a:cubicBezTo>
                    <a:pt x="491" y="1"/>
                    <a:pt x="462" y="16"/>
                    <a:pt x="443" y="53"/>
                  </a:cubicBezTo>
                  <a:lnTo>
                    <a:pt x="32" y="592"/>
                  </a:lnTo>
                  <a:cubicBezTo>
                    <a:pt x="0" y="623"/>
                    <a:pt x="0" y="687"/>
                    <a:pt x="32" y="718"/>
                  </a:cubicBezTo>
                  <a:cubicBezTo>
                    <a:pt x="63" y="750"/>
                    <a:pt x="63" y="750"/>
                    <a:pt x="95" y="750"/>
                  </a:cubicBezTo>
                  <a:cubicBezTo>
                    <a:pt x="127" y="750"/>
                    <a:pt x="158" y="750"/>
                    <a:pt x="158" y="718"/>
                  </a:cubicBezTo>
                  <a:lnTo>
                    <a:pt x="602" y="148"/>
                  </a:lnTo>
                  <a:cubicBezTo>
                    <a:pt x="633" y="117"/>
                    <a:pt x="602" y="53"/>
                    <a:pt x="570" y="22"/>
                  </a:cubicBezTo>
                  <a:cubicBezTo>
                    <a:pt x="557" y="8"/>
                    <a:pt x="538" y="1"/>
                    <a:pt x="51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1"/>
            <p:cNvSpPr/>
            <p:nvPr/>
          </p:nvSpPr>
          <p:spPr>
            <a:xfrm>
              <a:off x="1523875" y="3284875"/>
              <a:ext cx="15850" cy="18750"/>
            </a:xfrm>
            <a:custGeom>
              <a:avLst/>
              <a:gdLst/>
              <a:ahLst/>
              <a:cxnLst/>
              <a:rect l="l" t="t" r="r" b="b"/>
              <a:pathLst>
                <a:path w="634" h="750" extrusionOk="0">
                  <a:moveTo>
                    <a:pt x="115" y="1"/>
                  </a:moveTo>
                  <a:cubicBezTo>
                    <a:pt x="96" y="1"/>
                    <a:pt x="77" y="8"/>
                    <a:pt x="64" y="22"/>
                  </a:cubicBezTo>
                  <a:cubicBezTo>
                    <a:pt x="1" y="53"/>
                    <a:pt x="1" y="117"/>
                    <a:pt x="32" y="148"/>
                  </a:cubicBezTo>
                  <a:lnTo>
                    <a:pt x="444" y="718"/>
                  </a:lnTo>
                  <a:cubicBezTo>
                    <a:pt x="476" y="750"/>
                    <a:pt x="507" y="750"/>
                    <a:pt x="539" y="750"/>
                  </a:cubicBezTo>
                  <a:cubicBezTo>
                    <a:pt x="539" y="750"/>
                    <a:pt x="571" y="750"/>
                    <a:pt x="571" y="718"/>
                  </a:cubicBezTo>
                  <a:cubicBezTo>
                    <a:pt x="634" y="687"/>
                    <a:pt x="634" y="623"/>
                    <a:pt x="602" y="592"/>
                  </a:cubicBezTo>
                  <a:lnTo>
                    <a:pt x="191" y="53"/>
                  </a:lnTo>
                  <a:cubicBezTo>
                    <a:pt x="172" y="16"/>
                    <a:pt x="143" y="1"/>
                    <a:pt x="11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1"/>
            <p:cNvSpPr/>
            <p:nvPr/>
          </p:nvSpPr>
          <p:spPr>
            <a:xfrm>
              <a:off x="1614125" y="3399600"/>
              <a:ext cx="28525" cy="32300"/>
            </a:xfrm>
            <a:custGeom>
              <a:avLst/>
              <a:gdLst/>
              <a:ahLst/>
              <a:cxnLst/>
              <a:rect l="l" t="t" r="r" b="b"/>
              <a:pathLst>
                <a:path w="1141" h="1292" extrusionOk="0">
                  <a:moveTo>
                    <a:pt x="1014" y="1"/>
                  </a:moveTo>
                  <a:cubicBezTo>
                    <a:pt x="991" y="1"/>
                    <a:pt x="967" y="9"/>
                    <a:pt x="951" y="25"/>
                  </a:cubicBezTo>
                  <a:lnTo>
                    <a:pt x="33" y="1133"/>
                  </a:lnTo>
                  <a:cubicBezTo>
                    <a:pt x="1" y="1196"/>
                    <a:pt x="1" y="1260"/>
                    <a:pt x="64" y="1291"/>
                  </a:cubicBezTo>
                  <a:lnTo>
                    <a:pt x="96" y="1291"/>
                  </a:lnTo>
                  <a:cubicBezTo>
                    <a:pt x="128" y="1291"/>
                    <a:pt x="159" y="1291"/>
                    <a:pt x="191" y="1260"/>
                  </a:cubicBezTo>
                  <a:lnTo>
                    <a:pt x="1109" y="151"/>
                  </a:lnTo>
                  <a:cubicBezTo>
                    <a:pt x="1141" y="88"/>
                    <a:pt x="1141" y="56"/>
                    <a:pt x="1078" y="25"/>
                  </a:cubicBezTo>
                  <a:cubicBezTo>
                    <a:pt x="1062" y="9"/>
                    <a:pt x="1038" y="1"/>
                    <a:pt x="10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1"/>
            <p:cNvSpPr/>
            <p:nvPr/>
          </p:nvSpPr>
          <p:spPr>
            <a:xfrm>
              <a:off x="1681425" y="3401000"/>
              <a:ext cx="4775" cy="46725"/>
            </a:xfrm>
            <a:custGeom>
              <a:avLst/>
              <a:gdLst/>
              <a:ahLst/>
              <a:cxnLst/>
              <a:rect l="l" t="t" r="r" b="b"/>
              <a:pathLst>
                <a:path w="191" h="1869" extrusionOk="0">
                  <a:moveTo>
                    <a:pt x="96" y="0"/>
                  </a:moveTo>
                  <a:cubicBezTo>
                    <a:pt x="64" y="0"/>
                    <a:pt x="1" y="64"/>
                    <a:pt x="1" y="95"/>
                  </a:cubicBezTo>
                  <a:lnTo>
                    <a:pt x="1" y="1774"/>
                  </a:lnTo>
                  <a:cubicBezTo>
                    <a:pt x="1" y="1837"/>
                    <a:pt x="64" y="1869"/>
                    <a:pt x="96" y="1869"/>
                  </a:cubicBezTo>
                  <a:cubicBezTo>
                    <a:pt x="159" y="1869"/>
                    <a:pt x="191" y="1837"/>
                    <a:pt x="191" y="1774"/>
                  </a:cubicBezTo>
                  <a:lnTo>
                    <a:pt x="191" y="95"/>
                  </a:lnTo>
                  <a:cubicBezTo>
                    <a:pt x="191" y="32"/>
                    <a:pt x="159" y="0"/>
                    <a:pt x="9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1"/>
            <p:cNvSpPr/>
            <p:nvPr/>
          </p:nvSpPr>
          <p:spPr>
            <a:xfrm>
              <a:off x="1729725" y="3399075"/>
              <a:ext cx="26950" cy="32825"/>
            </a:xfrm>
            <a:custGeom>
              <a:avLst/>
              <a:gdLst/>
              <a:ahLst/>
              <a:cxnLst/>
              <a:rect l="l" t="t" r="r" b="b"/>
              <a:pathLst>
                <a:path w="1078" h="1313" extrusionOk="0">
                  <a:moveTo>
                    <a:pt x="87" y="1"/>
                  </a:moveTo>
                  <a:cubicBezTo>
                    <a:pt x="69" y="1"/>
                    <a:pt x="51" y="5"/>
                    <a:pt x="32" y="14"/>
                  </a:cubicBezTo>
                  <a:cubicBezTo>
                    <a:pt x="1" y="46"/>
                    <a:pt x="1" y="109"/>
                    <a:pt x="32" y="141"/>
                  </a:cubicBezTo>
                  <a:lnTo>
                    <a:pt x="887" y="1281"/>
                  </a:lnTo>
                  <a:cubicBezTo>
                    <a:pt x="919" y="1312"/>
                    <a:pt x="951" y="1312"/>
                    <a:pt x="982" y="1312"/>
                  </a:cubicBezTo>
                  <a:lnTo>
                    <a:pt x="1014" y="1312"/>
                  </a:lnTo>
                  <a:cubicBezTo>
                    <a:pt x="1077" y="1281"/>
                    <a:pt x="1077" y="1217"/>
                    <a:pt x="1046" y="1154"/>
                  </a:cubicBezTo>
                  <a:lnTo>
                    <a:pt x="191" y="46"/>
                  </a:lnTo>
                  <a:cubicBezTo>
                    <a:pt x="168" y="23"/>
                    <a:pt x="130" y="1"/>
                    <a:pt x="8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1"/>
            <p:cNvSpPr/>
            <p:nvPr/>
          </p:nvSpPr>
          <p:spPr>
            <a:xfrm>
              <a:off x="1823950" y="3276375"/>
              <a:ext cx="19800" cy="22500"/>
            </a:xfrm>
            <a:custGeom>
              <a:avLst/>
              <a:gdLst/>
              <a:ahLst/>
              <a:cxnLst/>
              <a:rect l="l" t="t" r="r" b="b"/>
              <a:pathLst>
                <a:path w="792" h="900" extrusionOk="0">
                  <a:moveTo>
                    <a:pt x="694" y="0"/>
                  </a:moveTo>
                  <a:cubicBezTo>
                    <a:pt x="662" y="0"/>
                    <a:pt x="624" y="22"/>
                    <a:pt x="602" y="45"/>
                  </a:cubicBezTo>
                  <a:lnTo>
                    <a:pt x="32" y="742"/>
                  </a:lnTo>
                  <a:cubicBezTo>
                    <a:pt x="0" y="805"/>
                    <a:pt x="32" y="837"/>
                    <a:pt x="63" y="868"/>
                  </a:cubicBezTo>
                  <a:cubicBezTo>
                    <a:pt x="63" y="900"/>
                    <a:pt x="95" y="900"/>
                    <a:pt x="127" y="900"/>
                  </a:cubicBezTo>
                  <a:cubicBezTo>
                    <a:pt x="158" y="900"/>
                    <a:pt x="190" y="900"/>
                    <a:pt x="190" y="868"/>
                  </a:cubicBezTo>
                  <a:lnTo>
                    <a:pt x="760" y="172"/>
                  </a:lnTo>
                  <a:cubicBezTo>
                    <a:pt x="792" y="108"/>
                    <a:pt x="792" y="45"/>
                    <a:pt x="729" y="13"/>
                  </a:cubicBezTo>
                  <a:cubicBezTo>
                    <a:pt x="719" y="4"/>
                    <a:pt x="707" y="0"/>
                    <a:pt x="69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1"/>
            <p:cNvSpPr/>
            <p:nvPr/>
          </p:nvSpPr>
          <p:spPr>
            <a:xfrm>
              <a:off x="1866700" y="3276700"/>
              <a:ext cx="4775" cy="30900"/>
            </a:xfrm>
            <a:custGeom>
              <a:avLst/>
              <a:gdLst/>
              <a:ahLst/>
              <a:cxnLst/>
              <a:rect l="l" t="t" r="r" b="b"/>
              <a:pathLst>
                <a:path w="191" h="1236" extrusionOk="0">
                  <a:moveTo>
                    <a:pt x="95" y="0"/>
                  </a:moveTo>
                  <a:cubicBezTo>
                    <a:pt x="64" y="0"/>
                    <a:pt x="0" y="64"/>
                    <a:pt x="0" y="95"/>
                  </a:cubicBezTo>
                  <a:lnTo>
                    <a:pt x="0" y="1140"/>
                  </a:lnTo>
                  <a:cubicBezTo>
                    <a:pt x="0" y="1172"/>
                    <a:pt x="64" y="1235"/>
                    <a:pt x="95" y="1235"/>
                  </a:cubicBezTo>
                  <a:cubicBezTo>
                    <a:pt x="159" y="1235"/>
                    <a:pt x="190" y="1172"/>
                    <a:pt x="190" y="1140"/>
                  </a:cubicBezTo>
                  <a:lnTo>
                    <a:pt x="190" y="95"/>
                  </a:lnTo>
                  <a:cubicBezTo>
                    <a:pt x="190" y="64"/>
                    <a:pt x="159" y="0"/>
                    <a:pt x="9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1"/>
            <p:cNvSpPr/>
            <p:nvPr/>
          </p:nvSpPr>
          <p:spPr>
            <a:xfrm>
              <a:off x="1896000" y="3276375"/>
              <a:ext cx="19025" cy="22500"/>
            </a:xfrm>
            <a:custGeom>
              <a:avLst/>
              <a:gdLst/>
              <a:ahLst/>
              <a:cxnLst/>
              <a:rect l="l" t="t" r="r" b="b"/>
              <a:pathLst>
                <a:path w="761" h="900" extrusionOk="0">
                  <a:moveTo>
                    <a:pt x="66" y="0"/>
                  </a:moveTo>
                  <a:cubicBezTo>
                    <a:pt x="53" y="0"/>
                    <a:pt x="41" y="4"/>
                    <a:pt x="32" y="13"/>
                  </a:cubicBezTo>
                  <a:cubicBezTo>
                    <a:pt x="0" y="45"/>
                    <a:pt x="0" y="108"/>
                    <a:pt x="32" y="172"/>
                  </a:cubicBezTo>
                  <a:lnTo>
                    <a:pt x="570" y="868"/>
                  </a:lnTo>
                  <a:cubicBezTo>
                    <a:pt x="602" y="900"/>
                    <a:pt x="633" y="900"/>
                    <a:pt x="665" y="900"/>
                  </a:cubicBezTo>
                  <a:cubicBezTo>
                    <a:pt x="665" y="900"/>
                    <a:pt x="697" y="900"/>
                    <a:pt x="728" y="868"/>
                  </a:cubicBezTo>
                  <a:cubicBezTo>
                    <a:pt x="760" y="837"/>
                    <a:pt x="760" y="805"/>
                    <a:pt x="728" y="742"/>
                  </a:cubicBezTo>
                  <a:lnTo>
                    <a:pt x="158" y="45"/>
                  </a:lnTo>
                  <a:cubicBezTo>
                    <a:pt x="136" y="22"/>
                    <a:pt x="98" y="0"/>
                    <a:pt x="6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1"/>
            <p:cNvSpPr/>
            <p:nvPr/>
          </p:nvSpPr>
          <p:spPr>
            <a:xfrm>
              <a:off x="1488250" y="3220475"/>
              <a:ext cx="27725" cy="45150"/>
            </a:xfrm>
            <a:custGeom>
              <a:avLst/>
              <a:gdLst/>
              <a:ahLst/>
              <a:cxnLst/>
              <a:rect l="l" t="t" r="r" b="b"/>
              <a:pathLst>
                <a:path w="1109" h="1806" extrusionOk="0">
                  <a:moveTo>
                    <a:pt x="507" y="317"/>
                  </a:moveTo>
                  <a:lnTo>
                    <a:pt x="507" y="666"/>
                  </a:lnTo>
                  <a:cubicBezTo>
                    <a:pt x="444" y="634"/>
                    <a:pt x="380" y="602"/>
                    <a:pt x="349" y="539"/>
                  </a:cubicBezTo>
                  <a:cubicBezTo>
                    <a:pt x="349" y="444"/>
                    <a:pt x="380" y="381"/>
                    <a:pt x="444" y="349"/>
                  </a:cubicBezTo>
                  <a:cubicBezTo>
                    <a:pt x="475" y="317"/>
                    <a:pt x="444" y="317"/>
                    <a:pt x="507" y="317"/>
                  </a:cubicBezTo>
                  <a:close/>
                  <a:moveTo>
                    <a:pt x="697" y="982"/>
                  </a:moveTo>
                  <a:cubicBezTo>
                    <a:pt x="792" y="1014"/>
                    <a:pt x="887" y="1109"/>
                    <a:pt x="919" y="1204"/>
                  </a:cubicBezTo>
                  <a:cubicBezTo>
                    <a:pt x="919" y="1362"/>
                    <a:pt x="856" y="1489"/>
                    <a:pt x="729" y="1521"/>
                  </a:cubicBezTo>
                  <a:lnTo>
                    <a:pt x="697" y="1521"/>
                  </a:lnTo>
                  <a:lnTo>
                    <a:pt x="697" y="982"/>
                  </a:lnTo>
                  <a:close/>
                  <a:moveTo>
                    <a:pt x="602" y="1"/>
                  </a:moveTo>
                  <a:cubicBezTo>
                    <a:pt x="571" y="1"/>
                    <a:pt x="507" y="64"/>
                    <a:pt x="507" y="96"/>
                  </a:cubicBezTo>
                  <a:lnTo>
                    <a:pt x="507" y="127"/>
                  </a:lnTo>
                  <a:cubicBezTo>
                    <a:pt x="412" y="127"/>
                    <a:pt x="380" y="159"/>
                    <a:pt x="349" y="191"/>
                  </a:cubicBezTo>
                  <a:cubicBezTo>
                    <a:pt x="190" y="254"/>
                    <a:pt x="127" y="412"/>
                    <a:pt x="159" y="571"/>
                  </a:cubicBezTo>
                  <a:cubicBezTo>
                    <a:pt x="190" y="761"/>
                    <a:pt x="317" y="824"/>
                    <a:pt x="507" y="887"/>
                  </a:cubicBezTo>
                  <a:lnTo>
                    <a:pt x="507" y="1552"/>
                  </a:lnTo>
                  <a:cubicBezTo>
                    <a:pt x="349" y="1552"/>
                    <a:pt x="254" y="1489"/>
                    <a:pt x="222" y="1426"/>
                  </a:cubicBezTo>
                  <a:cubicBezTo>
                    <a:pt x="204" y="1389"/>
                    <a:pt x="174" y="1373"/>
                    <a:pt x="140" y="1373"/>
                  </a:cubicBezTo>
                  <a:cubicBezTo>
                    <a:pt x="116" y="1373"/>
                    <a:pt x="90" y="1381"/>
                    <a:pt x="64" y="1394"/>
                  </a:cubicBezTo>
                  <a:cubicBezTo>
                    <a:pt x="32" y="1394"/>
                    <a:pt x="0" y="1457"/>
                    <a:pt x="32" y="1521"/>
                  </a:cubicBezTo>
                  <a:cubicBezTo>
                    <a:pt x="127" y="1647"/>
                    <a:pt x="317" y="1742"/>
                    <a:pt x="507" y="1742"/>
                  </a:cubicBezTo>
                  <a:cubicBezTo>
                    <a:pt x="507" y="1774"/>
                    <a:pt x="539" y="1806"/>
                    <a:pt x="602" y="1806"/>
                  </a:cubicBezTo>
                  <a:cubicBezTo>
                    <a:pt x="634" y="1806"/>
                    <a:pt x="666" y="1774"/>
                    <a:pt x="666" y="1711"/>
                  </a:cubicBezTo>
                  <a:lnTo>
                    <a:pt x="761" y="1711"/>
                  </a:lnTo>
                  <a:cubicBezTo>
                    <a:pt x="982" y="1616"/>
                    <a:pt x="1109" y="1426"/>
                    <a:pt x="1077" y="1204"/>
                  </a:cubicBezTo>
                  <a:cubicBezTo>
                    <a:pt x="1077" y="951"/>
                    <a:pt x="887" y="824"/>
                    <a:pt x="697" y="761"/>
                  </a:cubicBezTo>
                  <a:lnTo>
                    <a:pt x="697" y="317"/>
                  </a:lnTo>
                  <a:cubicBezTo>
                    <a:pt x="697" y="349"/>
                    <a:pt x="792" y="381"/>
                    <a:pt x="824" y="412"/>
                  </a:cubicBezTo>
                  <a:cubicBezTo>
                    <a:pt x="837" y="426"/>
                    <a:pt x="856" y="433"/>
                    <a:pt x="875" y="433"/>
                  </a:cubicBezTo>
                  <a:cubicBezTo>
                    <a:pt x="903" y="433"/>
                    <a:pt x="932" y="418"/>
                    <a:pt x="951" y="381"/>
                  </a:cubicBezTo>
                  <a:cubicBezTo>
                    <a:pt x="982" y="349"/>
                    <a:pt x="982" y="286"/>
                    <a:pt x="951" y="254"/>
                  </a:cubicBezTo>
                  <a:cubicBezTo>
                    <a:pt x="887" y="191"/>
                    <a:pt x="792" y="159"/>
                    <a:pt x="697" y="127"/>
                  </a:cubicBezTo>
                  <a:lnTo>
                    <a:pt x="697" y="96"/>
                  </a:lnTo>
                  <a:cubicBezTo>
                    <a:pt x="697" y="64"/>
                    <a:pt x="666" y="1"/>
                    <a:pt x="6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1"/>
            <p:cNvSpPr/>
            <p:nvPr/>
          </p:nvSpPr>
          <p:spPr>
            <a:xfrm>
              <a:off x="1655300" y="3253725"/>
              <a:ext cx="55450" cy="91075"/>
            </a:xfrm>
            <a:custGeom>
              <a:avLst/>
              <a:gdLst/>
              <a:ahLst/>
              <a:cxnLst/>
              <a:rect l="l" t="t" r="r" b="b"/>
              <a:pathLst>
                <a:path w="2218" h="3643" extrusionOk="0">
                  <a:moveTo>
                    <a:pt x="1046" y="381"/>
                  </a:moveTo>
                  <a:lnTo>
                    <a:pt x="1046" y="1489"/>
                  </a:lnTo>
                  <a:cubicBezTo>
                    <a:pt x="792" y="1363"/>
                    <a:pt x="539" y="1268"/>
                    <a:pt x="539" y="1046"/>
                  </a:cubicBezTo>
                  <a:cubicBezTo>
                    <a:pt x="539" y="381"/>
                    <a:pt x="951" y="412"/>
                    <a:pt x="1046" y="381"/>
                  </a:cubicBezTo>
                  <a:close/>
                  <a:moveTo>
                    <a:pt x="1236" y="1774"/>
                  </a:moveTo>
                  <a:cubicBezTo>
                    <a:pt x="1616" y="1933"/>
                    <a:pt x="1932" y="2091"/>
                    <a:pt x="1964" y="2503"/>
                  </a:cubicBezTo>
                  <a:cubicBezTo>
                    <a:pt x="2027" y="3009"/>
                    <a:pt x="1742" y="3231"/>
                    <a:pt x="1457" y="3326"/>
                  </a:cubicBezTo>
                  <a:cubicBezTo>
                    <a:pt x="1394" y="3326"/>
                    <a:pt x="1331" y="3358"/>
                    <a:pt x="1236" y="3358"/>
                  </a:cubicBezTo>
                  <a:lnTo>
                    <a:pt x="1236" y="1774"/>
                  </a:lnTo>
                  <a:close/>
                  <a:moveTo>
                    <a:pt x="1141" y="1"/>
                  </a:moveTo>
                  <a:cubicBezTo>
                    <a:pt x="1109" y="1"/>
                    <a:pt x="1046" y="32"/>
                    <a:pt x="1046" y="96"/>
                  </a:cubicBezTo>
                  <a:lnTo>
                    <a:pt x="1046" y="191"/>
                  </a:lnTo>
                  <a:cubicBezTo>
                    <a:pt x="856" y="222"/>
                    <a:pt x="254" y="286"/>
                    <a:pt x="286" y="1078"/>
                  </a:cubicBezTo>
                  <a:cubicBezTo>
                    <a:pt x="317" y="1394"/>
                    <a:pt x="666" y="1553"/>
                    <a:pt x="1046" y="1679"/>
                  </a:cubicBezTo>
                  <a:lnTo>
                    <a:pt x="1046" y="3358"/>
                  </a:lnTo>
                  <a:cubicBezTo>
                    <a:pt x="666" y="3358"/>
                    <a:pt x="317" y="3231"/>
                    <a:pt x="222" y="3041"/>
                  </a:cubicBezTo>
                  <a:cubicBezTo>
                    <a:pt x="191" y="2978"/>
                    <a:pt x="127" y="2978"/>
                    <a:pt x="64" y="2978"/>
                  </a:cubicBezTo>
                  <a:cubicBezTo>
                    <a:pt x="32" y="3009"/>
                    <a:pt x="1" y="3073"/>
                    <a:pt x="32" y="3104"/>
                  </a:cubicBezTo>
                  <a:cubicBezTo>
                    <a:pt x="191" y="3389"/>
                    <a:pt x="602" y="3548"/>
                    <a:pt x="1046" y="3548"/>
                  </a:cubicBezTo>
                  <a:cubicBezTo>
                    <a:pt x="1046" y="3611"/>
                    <a:pt x="1077" y="3643"/>
                    <a:pt x="1141" y="3643"/>
                  </a:cubicBezTo>
                  <a:cubicBezTo>
                    <a:pt x="1172" y="3643"/>
                    <a:pt x="1236" y="3611"/>
                    <a:pt x="1236" y="3548"/>
                  </a:cubicBezTo>
                  <a:cubicBezTo>
                    <a:pt x="1331" y="3548"/>
                    <a:pt x="1426" y="3516"/>
                    <a:pt x="1521" y="3484"/>
                  </a:cubicBezTo>
                  <a:cubicBezTo>
                    <a:pt x="1964" y="3358"/>
                    <a:pt x="2217" y="2978"/>
                    <a:pt x="2154" y="2471"/>
                  </a:cubicBezTo>
                  <a:cubicBezTo>
                    <a:pt x="2091" y="1933"/>
                    <a:pt x="1616" y="1743"/>
                    <a:pt x="1236" y="1553"/>
                  </a:cubicBezTo>
                  <a:lnTo>
                    <a:pt x="1236" y="412"/>
                  </a:lnTo>
                  <a:cubicBezTo>
                    <a:pt x="1426" y="412"/>
                    <a:pt x="1584" y="507"/>
                    <a:pt x="1742" y="634"/>
                  </a:cubicBezTo>
                  <a:cubicBezTo>
                    <a:pt x="1774" y="650"/>
                    <a:pt x="1798" y="658"/>
                    <a:pt x="1818" y="658"/>
                  </a:cubicBezTo>
                  <a:cubicBezTo>
                    <a:pt x="1837" y="658"/>
                    <a:pt x="1853" y="650"/>
                    <a:pt x="1869" y="634"/>
                  </a:cubicBezTo>
                  <a:cubicBezTo>
                    <a:pt x="1901" y="571"/>
                    <a:pt x="1932" y="539"/>
                    <a:pt x="1869" y="507"/>
                  </a:cubicBezTo>
                  <a:cubicBezTo>
                    <a:pt x="1679" y="317"/>
                    <a:pt x="1426" y="222"/>
                    <a:pt x="1236" y="222"/>
                  </a:cubicBezTo>
                  <a:lnTo>
                    <a:pt x="1236" y="96"/>
                  </a:lnTo>
                  <a:cubicBezTo>
                    <a:pt x="1236" y="32"/>
                    <a:pt x="1204" y="1"/>
                    <a:pt x="114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1"/>
            <p:cNvSpPr/>
            <p:nvPr/>
          </p:nvSpPr>
          <p:spPr>
            <a:xfrm>
              <a:off x="1846100" y="3171400"/>
              <a:ext cx="38825" cy="63350"/>
            </a:xfrm>
            <a:custGeom>
              <a:avLst/>
              <a:gdLst/>
              <a:ahLst/>
              <a:cxnLst/>
              <a:rect l="l" t="t" r="r" b="b"/>
              <a:pathLst>
                <a:path w="1553" h="2534" extrusionOk="0">
                  <a:moveTo>
                    <a:pt x="729" y="349"/>
                  </a:moveTo>
                  <a:lnTo>
                    <a:pt x="729" y="1014"/>
                  </a:lnTo>
                  <a:cubicBezTo>
                    <a:pt x="539" y="919"/>
                    <a:pt x="444" y="855"/>
                    <a:pt x="413" y="729"/>
                  </a:cubicBezTo>
                  <a:cubicBezTo>
                    <a:pt x="381" y="570"/>
                    <a:pt x="444" y="444"/>
                    <a:pt x="571" y="380"/>
                  </a:cubicBezTo>
                  <a:cubicBezTo>
                    <a:pt x="603" y="349"/>
                    <a:pt x="634" y="349"/>
                    <a:pt x="729" y="349"/>
                  </a:cubicBezTo>
                  <a:close/>
                  <a:moveTo>
                    <a:pt x="919" y="1299"/>
                  </a:moveTo>
                  <a:cubicBezTo>
                    <a:pt x="1109" y="1394"/>
                    <a:pt x="1299" y="1489"/>
                    <a:pt x="1331" y="1742"/>
                  </a:cubicBezTo>
                  <a:cubicBezTo>
                    <a:pt x="1394" y="2059"/>
                    <a:pt x="1204" y="2185"/>
                    <a:pt x="1014" y="2249"/>
                  </a:cubicBezTo>
                  <a:cubicBezTo>
                    <a:pt x="983" y="2280"/>
                    <a:pt x="919" y="2280"/>
                    <a:pt x="919" y="2280"/>
                  </a:cubicBezTo>
                  <a:lnTo>
                    <a:pt x="919" y="1299"/>
                  </a:lnTo>
                  <a:close/>
                  <a:moveTo>
                    <a:pt x="824" y="0"/>
                  </a:moveTo>
                  <a:cubicBezTo>
                    <a:pt x="761" y="0"/>
                    <a:pt x="729" y="32"/>
                    <a:pt x="729" y="95"/>
                  </a:cubicBezTo>
                  <a:lnTo>
                    <a:pt x="729" y="159"/>
                  </a:lnTo>
                  <a:cubicBezTo>
                    <a:pt x="634" y="159"/>
                    <a:pt x="539" y="190"/>
                    <a:pt x="444" y="222"/>
                  </a:cubicBezTo>
                  <a:cubicBezTo>
                    <a:pt x="254" y="349"/>
                    <a:pt x="191" y="539"/>
                    <a:pt x="223" y="792"/>
                  </a:cubicBezTo>
                  <a:cubicBezTo>
                    <a:pt x="286" y="1014"/>
                    <a:pt x="444" y="1109"/>
                    <a:pt x="729" y="1204"/>
                  </a:cubicBezTo>
                  <a:lnTo>
                    <a:pt x="729" y="2312"/>
                  </a:lnTo>
                  <a:cubicBezTo>
                    <a:pt x="444" y="2280"/>
                    <a:pt x="254" y="2185"/>
                    <a:pt x="191" y="2090"/>
                  </a:cubicBezTo>
                  <a:cubicBezTo>
                    <a:pt x="191" y="2053"/>
                    <a:pt x="169" y="2038"/>
                    <a:pt x="138" y="2038"/>
                  </a:cubicBezTo>
                  <a:cubicBezTo>
                    <a:pt x="117" y="2038"/>
                    <a:pt x="90" y="2046"/>
                    <a:pt x="64" y="2059"/>
                  </a:cubicBezTo>
                  <a:cubicBezTo>
                    <a:pt x="33" y="2059"/>
                    <a:pt x="1" y="2122"/>
                    <a:pt x="33" y="2154"/>
                  </a:cubicBezTo>
                  <a:cubicBezTo>
                    <a:pt x="128" y="2344"/>
                    <a:pt x="413" y="2470"/>
                    <a:pt x="729" y="2502"/>
                  </a:cubicBezTo>
                  <a:cubicBezTo>
                    <a:pt x="729" y="2534"/>
                    <a:pt x="761" y="2534"/>
                    <a:pt x="793" y="2534"/>
                  </a:cubicBezTo>
                  <a:cubicBezTo>
                    <a:pt x="856" y="2534"/>
                    <a:pt x="888" y="2502"/>
                    <a:pt x="888" y="2470"/>
                  </a:cubicBezTo>
                  <a:cubicBezTo>
                    <a:pt x="951" y="2470"/>
                    <a:pt x="1014" y="2439"/>
                    <a:pt x="1046" y="2439"/>
                  </a:cubicBezTo>
                  <a:cubicBezTo>
                    <a:pt x="1394" y="2344"/>
                    <a:pt x="1553" y="2059"/>
                    <a:pt x="1521" y="1710"/>
                  </a:cubicBezTo>
                  <a:cubicBezTo>
                    <a:pt x="1489" y="1362"/>
                    <a:pt x="1204" y="1204"/>
                    <a:pt x="919" y="1077"/>
                  </a:cubicBezTo>
                  <a:lnTo>
                    <a:pt x="919" y="349"/>
                  </a:lnTo>
                  <a:cubicBezTo>
                    <a:pt x="1014" y="349"/>
                    <a:pt x="1109" y="412"/>
                    <a:pt x="1204" y="475"/>
                  </a:cubicBezTo>
                  <a:cubicBezTo>
                    <a:pt x="1220" y="491"/>
                    <a:pt x="1244" y="499"/>
                    <a:pt x="1268" y="499"/>
                  </a:cubicBezTo>
                  <a:cubicBezTo>
                    <a:pt x="1291" y="499"/>
                    <a:pt x="1315" y="491"/>
                    <a:pt x="1331" y="475"/>
                  </a:cubicBezTo>
                  <a:cubicBezTo>
                    <a:pt x="1363" y="444"/>
                    <a:pt x="1363" y="380"/>
                    <a:pt x="1331" y="349"/>
                  </a:cubicBezTo>
                  <a:cubicBezTo>
                    <a:pt x="1204" y="254"/>
                    <a:pt x="1014" y="190"/>
                    <a:pt x="919" y="159"/>
                  </a:cubicBezTo>
                  <a:lnTo>
                    <a:pt x="919" y="95"/>
                  </a:lnTo>
                  <a:cubicBezTo>
                    <a:pt x="919" y="32"/>
                    <a:pt x="888" y="0"/>
                    <a:pt x="8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1"/>
            <p:cNvSpPr/>
            <p:nvPr/>
          </p:nvSpPr>
          <p:spPr>
            <a:xfrm>
              <a:off x="1462125" y="3202275"/>
              <a:ext cx="81575" cy="81575"/>
            </a:xfrm>
            <a:custGeom>
              <a:avLst/>
              <a:gdLst/>
              <a:ahLst/>
              <a:cxnLst/>
              <a:rect l="l" t="t" r="r" b="b"/>
              <a:pathLst>
                <a:path w="3263" h="3263" extrusionOk="0">
                  <a:moveTo>
                    <a:pt x="1647" y="159"/>
                  </a:moveTo>
                  <a:cubicBezTo>
                    <a:pt x="2439" y="159"/>
                    <a:pt x="3072" y="824"/>
                    <a:pt x="3072" y="1615"/>
                  </a:cubicBezTo>
                  <a:cubicBezTo>
                    <a:pt x="3072" y="2407"/>
                    <a:pt x="2439" y="3072"/>
                    <a:pt x="1647" y="3072"/>
                  </a:cubicBezTo>
                  <a:cubicBezTo>
                    <a:pt x="855" y="3072"/>
                    <a:pt x="190" y="2407"/>
                    <a:pt x="190" y="1615"/>
                  </a:cubicBezTo>
                  <a:cubicBezTo>
                    <a:pt x="190" y="824"/>
                    <a:pt x="855" y="159"/>
                    <a:pt x="1647" y="159"/>
                  </a:cubicBezTo>
                  <a:close/>
                  <a:moveTo>
                    <a:pt x="1647" y="0"/>
                  </a:moveTo>
                  <a:cubicBezTo>
                    <a:pt x="729" y="0"/>
                    <a:pt x="0" y="729"/>
                    <a:pt x="0" y="1615"/>
                  </a:cubicBezTo>
                  <a:cubicBezTo>
                    <a:pt x="0" y="2502"/>
                    <a:pt x="729" y="3262"/>
                    <a:pt x="1647" y="3262"/>
                  </a:cubicBezTo>
                  <a:cubicBezTo>
                    <a:pt x="2534" y="3262"/>
                    <a:pt x="3262" y="2502"/>
                    <a:pt x="3262" y="1615"/>
                  </a:cubicBezTo>
                  <a:cubicBezTo>
                    <a:pt x="3262" y="729"/>
                    <a:pt x="2534" y="0"/>
                    <a:pt x="16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1"/>
            <p:cNvSpPr/>
            <p:nvPr/>
          </p:nvSpPr>
          <p:spPr>
            <a:xfrm>
              <a:off x="1470050" y="3210175"/>
              <a:ext cx="65725" cy="64950"/>
            </a:xfrm>
            <a:custGeom>
              <a:avLst/>
              <a:gdLst/>
              <a:ahLst/>
              <a:cxnLst/>
              <a:rect l="l" t="t" r="r" b="b"/>
              <a:pathLst>
                <a:path w="2629" h="2598" extrusionOk="0">
                  <a:moveTo>
                    <a:pt x="1330" y="191"/>
                  </a:moveTo>
                  <a:cubicBezTo>
                    <a:pt x="1932" y="191"/>
                    <a:pt x="2439" y="666"/>
                    <a:pt x="2439" y="1299"/>
                  </a:cubicBezTo>
                  <a:cubicBezTo>
                    <a:pt x="2439" y="1933"/>
                    <a:pt x="1932" y="2408"/>
                    <a:pt x="1330" y="2408"/>
                  </a:cubicBezTo>
                  <a:cubicBezTo>
                    <a:pt x="697" y="2408"/>
                    <a:pt x="190" y="1933"/>
                    <a:pt x="190" y="1299"/>
                  </a:cubicBezTo>
                  <a:cubicBezTo>
                    <a:pt x="190" y="666"/>
                    <a:pt x="697" y="191"/>
                    <a:pt x="1330" y="191"/>
                  </a:cubicBezTo>
                  <a:close/>
                  <a:moveTo>
                    <a:pt x="1330" y="1"/>
                  </a:moveTo>
                  <a:cubicBezTo>
                    <a:pt x="602" y="1"/>
                    <a:pt x="0" y="571"/>
                    <a:pt x="0" y="1299"/>
                  </a:cubicBezTo>
                  <a:cubicBezTo>
                    <a:pt x="0" y="2028"/>
                    <a:pt x="602" y="2598"/>
                    <a:pt x="1330" y="2598"/>
                  </a:cubicBezTo>
                  <a:cubicBezTo>
                    <a:pt x="2027" y="2598"/>
                    <a:pt x="2629" y="2028"/>
                    <a:pt x="2629" y="1299"/>
                  </a:cubicBezTo>
                  <a:cubicBezTo>
                    <a:pt x="2629" y="571"/>
                    <a:pt x="2027" y="1"/>
                    <a:pt x="133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1"/>
            <p:cNvSpPr/>
            <p:nvPr/>
          </p:nvSpPr>
          <p:spPr>
            <a:xfrm>
              <a:off x="1590375" y="3169025"/>
              <a:ext cx="188475" cy="224075"/>
            </a:xfrm>
            <a:custGeom>
              <a:avLst/>
              <a:gdLst/>
              <a:ahLst/>
              <a:cxnLst/>
              <a:rect l="l" t="t" r="r" b="b"/>
              <a:pathLst>
                <a:path w="7539" h="8963" extrusionOk="0">
                  <a:moveTo>
                    <a:pt x="3769" y="1615"/>
                  </a:moveTo>
                  <a:cubicBezTo>
                    <a:pt x="5765" y="1615"/>
                    <a:pt x="7348" y="3230"/>
                    <a:pt x="7348" y="5194"/>
                  </a:cubicBezTo>
                  <a:cubicBezTo>
                    <a:pt x="7348" y="7189"/>
                    <a:pt x="5733" y="8772"/>
                    <a:pt x="3769" y="8772"/>
                  </a:cubicBezTo>
                  <a:cubicBezTo>
                    <a:pt x="1806" y="8772"/>
                    <a:pt x="191" y="7189"/>
                    <a:pt x="191" y="5194"/>
                  </a:cubicBezTo>
                  <a:cubicBezTo>
                    <a:pt x="191" y="3230"/>
                    <a:pt x="1806" y="1615"/>
                    <a:pt x="3769" y="1615"/>
                  </a:cubicBezTo>
                  <a:close/>
                  <a:moveTo>
                    <a:pt x="4403" y="0"/>
                  </a:moveTo>
                  <a:cubicBezTo>
                    <a:pt x="4339" y="0"/>
                    <a:pt x="4308" y="32"/>
                    <a:pt x="4308" y="95"/>
                  </a:cubicBezTo>
                  <a:lnTo>
                    <a:pt x="4308" y="1457"/>
                  </a:lnTo>
                  <a:cubicBezTo>
                    <a:pt x="4118" y="1457"/>
                    <a:pt x="3959" y="1425"/>
                    <a:pt x="3801" y="1425"/>
                  </a:cubicBezTo>
                  <a:cubicBezTo>
                    <a:pt x="3548" y="1425"/>
                    <a:pt x="3263" y="1457"/>
                    <a:pt x="3104" y="1489"/>
                  </a:cubicBezTo>
                  <a:lnTo>
                    <a:pt x="3104" y="285"/>
                  </a:lnTo>
                  <a:cubicBezTo>
                    <a:pt x="3104" y="222"/>
                    <a:pt x="3041" y="190"/>
                    <a:pt x="3009" y="190"/>
                  </a:cubicBezTo>
                  <a:cubicBezTo>
                    <a:pt x="2946" y="190"/>
                    <a:pt x="2914" y="222"/>
                    <a:pt x="2914" y="285"/>
                  </a:cubicBezTo>
                  <a:lnTo>
                    <a:pt x="2914" y="1552"/>
                  </a:lnTo>
                  <a:cubicBezTo>
                    <a:pt x="1204" y="1932"/>
                    <a:pt x="1" y="3420"/>
                    <a:pt x="1" y="5194"/>
                  </a:cubicBezTo>
                  <a:cubicBezTo>
                    <a:pt x="1" y="7284"/>
                    <a:pt x="1679" y="8963"/>
                    <a:pt x="3769" y="8963"/>
                  </a:cubicBezTo>
                  <a:cubicBezTo>
                    <a:pt x="5860" y="8963"/>
                    <a:pt x="7538" y="7284"/>
                    <a:pt x="7538" y="5194"/>
                  </a:cubicBezTo>
                  <a:cubicBezTo>
                    <a:pt x="7538" y="3357"/>
                    <a:pt x="6240" y="1837"/>
                    <a:pt x="4498" y="1520"/>
                  </a:cubicBezTo>
                  <a:cubicBezTo>
                    <a:pt x="4498" y="1520"/>
                    <a:pt x="4498" y="1520"/>
                    <a:pt x="4498" y="1489"/>
                  </a:cubicBezTo>
                  <a:lnTo>
                    <a:pt x="4498" y="95"/>
                  </a:lnTo>
                  <a:cubicBezTo>
                    <a:pt x="4498" y="32"/>
                    <a:pt x="4466" y="0"/>
                    <a:pt x="44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1"/>
            <p:cNvSpPr/>
            <p:nvPr/>
          </p:nvSpPr>
          <p:spPr>
            <a:xfrm>
              <a:off x="1605425" y="3220475"/>
              <a:ext cx="158375" cy="157575"/>
            </a:xfrm>
            <a:custGeom>
              <a:avLst/>
              <a:gdLst/>
              <a:ahLst/>
              <a:cxnLst/>
              <a:rect l="l" t="t" r="r" b="b"/>
              <a:pathLst>
                <a:path w="6335" h="6303" extrusionOk="0">
                  <a:moveTo>
                    <a:pt x="3167" y="191"/>
                  </a:moveTo>
                  <a:cubicBezTo>
                    <a:pt x="4814" y="191"/>
                    <a:pt x="6144" y="1521"/>
                    <a:pt x="6144" y="3136"/>
                  </a:cubicBezTo>
                  <a:cubicBezTo>
                    <a:pt x="6144" y="4783"/>
                    <a:pt x="4814" y="6113"/>
                    <a:pt x="3167" y="6113"/>
                  </a:cubicBezTo>
                  <a:cubicBezTo>
                    <a:pt x="1521" y="6113"/>
                    <a:pt x="190" y="4783"/>
                    <a:pt x="190" y="3136"/>
                  </a:cubicBezTo>
                  <a:cubicBezTo>
                    <a:pt x="190" y="1521"/>
                    <a:pt x="1521" y="191"/>
                    <a:pt x="3167" y="191"/>
                  </a:cubicBezTo>
                  <a:close/>
                  <a:moveTo>
                    <a:pt x="3167" y="1"/>
                  </a:moveTo>
                  <a:cubicBezTo>
                    <a:pt x="1426" y="1"/>
                    <a:pt x="0" y="1394"/>
                    <a:pt x="0" y="3136"/>
                  </a:cubicBezTo>
                  <a:cubicBezTo>
                    <a:pt x="0" y="4878"/>
                    <a:pt x="1426" y="6303"/>
                    <a:pt x="3167" y="6303"/>
                  </a:cubicBezTo>
                  <a:cubicBezTo>
                    <a:pt x="4909" y="6303"/>
                    <a:pt x="6334" y="4878"/>
                    <a:pt x="6334" y="3136"/>
                  </a:cubicBezTo>
                  <a:cubicBezTo>
                    <a:pt x="6334" y="1394"/>
                    <a:pt x="4909" y="1"/>
                    <a:pt x="316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1"/>
            <p:cNvSpPr/>
            <p:nvPr/>
          </p:nvSpPr>
          <p:spPr>
            <a:xfrm>
              <a:off x="1801775" y="3117550"/>
              <a:ext cx="131450" cy="148875"/>
            </a:xfrm>
            <a:custGeom>
              <a:avLst/>
              <a:gdLst/>
              <a:ahLst/>
              <a:cxnLst/>
              <a:rect l="l" t="t" r="r" b="b"/>
              <a:pathLst>
                <a:path w="5258" h="5955" extrusionOk="0">
                  <a:moveTo>
                    <a:pt x="2629" y="856"/>
                  </a:moveTo>
                  <a:cubicBezTo>
                    <a:pt x="3959" y="856"/>
                    <a:pt x="5067" y="1964"/>
                    <a:pt x="5067" y="3326"/>
                  </a:cubicBezTo>
                  <a:cubicBezTo>
                    <a:pt x="5067" y="4656"/>
                    <a:pt x="3959" y="5764"/>
                    <a:pt x="2629" y="5764"/>
                  </a:cubicBezTo>
                  <a:cubicBezTo>
                    <a:pt x="1267" y="5764"/>
                    <a:pt x="159" y="4656"/>
                    <a:pt x="159" y="3326"/>
                  </a:cubicBezTo>
                  <a:cubicBezTo>
                    <a:pt x="159" y="1964"/>
                    <a:pt x="1267" y="856"/>
                    <a:pt x="2629" y="856"/>
                  </a:cubicBezTo>
                  <a:close/>
                  <a:moveTo>
                    <a:pt x="2027" y="1"/>
                  </a:moveTo>
                  <a:cubicBezTo>
                    <a:pt x="1996" y="1"/>
                    <a:pt x="1932" y="32"/>
                    <a:pt x="1932" y="96"/>
                  </a:cubicBezTo>
                  <a:lnTo>
                    <a:pt x="1932" y="761"/>
                  </a:lnTo>
                  <a:cubicBezTo>
                    <a:pt x="824" y="1077"/>
                    <a:pt x="0" y="2091"/>
                    <a:pt x="0" y="3326"/>
                  </a:cubicBezTo>
                  <a:cubicBezTo>
                    <a:pt x="0" y="4783"/>
                    <a:pt x="1172" y="5954"/>
                    <a:pt x="2629" y="5954"/>
                  </a:cubicBezTo>
                  <a:cubicBezTo>
                    <a:pt x="4086" y="5954"/>
                    <a:pt x="5257" y="4783"/>
                    <a:pt x="5257" y="3326"/>
                  </a:cubicBezTo>
                  <a:cubicBezTo>
                    <a:pt x="5257" y="2123"/>
                    <a:pt x="4497" y="1077"/>
                    <a:pt x="3357" y="792"/>
                  </a:cubicBezTo>
                  <a:lnTo>
                    <a:pt x="3357" y="286"/>
                  </a:lnTo>
                  <a:cubicBezTo>
                    <a:pt x="3357" y="222"/>
                    <a:pt x="3326" y="191"/>
                    <a:pt x="3262" y="191"/>
                  </a:cubicBezTo>
                  <a:cubicBezTo>
                    <a:pt x="3199" y="191"/>
                    <a:pt x="3167" y="222"/>
                    <a:pt x="3167" y="286"/>
                  </a:cubicBezTo>
                  <a:lnTo>
                    <a:pt x="3167" y="729"/>
                  </a:lnTo>
                  <a:cubicBezTo>
                    <a:pt x="2977" y="697"/>
                    <a:pt x="2819" y="666"/>
                    <a:pt x="2629" y="666"/>
                  </a:cubicBezTo>
                  <a:cubicBezTo>
                    <a:pt x="2471" y="666"/>
                    <a:pt x="2312" y="697"/>
                    <a:pt x="2122" y="729"/>
                  </a:cubicBezTo>
                  <a:lnTo>
                    <a:pt x="2122" y="96"/>
                  </a:lnTo>
                  <a:cubicBezTo>
                    <a:pt x="2122" y="32"/>
                    <a:pt x="2091" y="1"/>
                    <a:pt x="20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1"/>
            <p:cNvSpPr/>
            <p:nvPr/>
          </p:nvSpPr>
          <p:spPr>
            <a:xfrm>
              <a:off x="1812075" y="3145275"/>
              <a:ext cx="110850" cy="110075"/>
            </a:xfrm>
            <a:custGeom>
              <a:avLst/>
              <a:gdLst/>
              <a:ahLst/>
              <a:cxnLst/>
              <a:rect l="l" t="t" r="r" b="b"/>
              <a:pathLst>
                <a:path w="4434" h="4403" extrusionOk="0">
                  <a:moveTo>
                    <a:pt x="2217" y="190"/>
                  </a:moveTo>
                  <a:cubicBezTo>
                    <a:pt x="3325" y="190"/>
                    <a:pt x="4244" y="1077"/>
                    <a:pt x="4244" y="2217"/>
                  </a:cubicBezTo>
                  <a:cubicBezTo>
                    <a:pt x="4244" y="3325"/>
                    <a:pt x="3325" y="4244"/>
                    <a:pt x="2217" y="4244"/>
                  </a:cubicBezTo>
                  <a:cubicBezTo>
                    <a:pt x="1077" y="4244"/>
                    <a:pt x="190" y="3325"/>
                    <a:pt x="190" y="2217"/>
                  </a:cubicBezTo>
                  <a:cubicBezTo>
                    <a:pt x="190" y="1077"/>
                    <a:pt x="1077" y="190"/>
                    <a:pt x="2217" y="190"/>
                  </a:cubicBezTo>
                  <a:close/>
                  <a:moveTo>
                    <a:pt x="2217" y="0"/>
                  </a:moveTo>
                  <a:cubicBezTo>
                    <a:pt x="982" y="0"/>
                    <a:pt x="0" y="982"/>
                    <a:pt x="0" y="2217"/>
                  </a:cubicBezTo>
                  <a:cubicBezTo>
                    <a:pt x="0" y="3420"/>
                    <a:pt x="982" y="4402"/>
                    <a:pt x="2217" y="4402"/>
                  </a:cubicBezTo>
                  <a:cubicBezTo>
                    <a:pt x="3420" y="4402"/>
                    <a:pt x="4434" y="3420"/>
                    <a:pt x="4434" y="2217"/>
                  </a:cubicBezTo>
                  <a:cubicBezTo>
                    <a:pt x="4434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1"/>
            <p:cNvSpPr/>
            <p:nvPr/>
          </p:nvSpPr>
          <p:spPr>
            <a:xfrm>
              <a:off x="2693250" y="3044725"/>
              <a:ext cx="85550" cy="86325"/>
            </a:xfrm>
            <a:custGeom>
              <a:avLst/>
              <a:gdLst/>
              <a:ahLst/>
              <a:cxnLst/>
              <a:rect l="l" t="t" r="r" b="b"/>
              <a:pathLst>
                <a:path w="3422" h="3453" extrusionOk="0">
                  <a:moveTo>
                    <a:pt x="1711" y="0"/>
                  </a:moveTo>
                  <a:cubicBezTo>
                    <a:pt x="761" y="0"/>
                    <a:pt x="1" y="792"/>
                    <a:pt x="1" y="1742"/>
                  </a:cubicBezTo>
                  <a:cubicBezTo>
                    <a:pt x="1" y="2692"/>
                    <a:pt x="761" y="3452"/>
                    <a:pt x="1711" y="3452"/>
                  </a:cubicBezTo>
                  <a:cubicBezTo>
                    <a:pt x="2661" y="3452"/>
                    <a:pt x="3421" y="2692"/>
                    <a:pt x="3421" y="1742"/>
                  </a:cubicBezTo>
                  <a:cubicBezTo>
                    <a:pt x="3421" y="792"/>
                    <a:pt x="2661" y="0"/>
                    <a:pt x="171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1"/>
            <p:cNvSpPr/>
            <p:nvPr/>
          </p:nvSpPr>
          <p:spPr>
            <a:xfrm>
              <a:off x="5318625" y="2080400"/>
              <a:ext cx="87100" cy="87125"/>
            </a:xfrm>
            <a:custGeom>
              <a:avLst/>
              <a:gdLst/>
              <a:ahLst/>
              <a:cxnLst/>
              <a:rect l="l" t="t" r="r" b="b"/>
              <a:pathLst>
                <a:path w="3484" h="3485" extrusionOk="0">
                  <a:moveTo>
                    <a:pt x="1742" y="0"/>
                  </a:moveTo>
                  <a:cubicBezTo>
                    <a:pt x="792" y="0"/>
                    <a:pt x="0" y="761"/>
                    <a:pt x="0" y="1742"/>
                  </a:cubicBezTo>
                  <a:cubicBezTo>
                    <a:pt x="0" y="2692"/>
                    <a:pt x="792" y="3484"/>
                    <a:pt x="1742" y="3484"/>
                  </a:cubicBezTo>
                  <a:cubicBezTo>
                    <a:pt x="2724" y="3484"/>
                    <a:pt x="3484" y="2692"/>
                    <a:pt x="3484" y="1742"/>
                  </a:cubicBezTo>
                  <a:cubicBezTo>
                    <a:pt x="3484" y="761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1"/>
            <p:cNvSpPr/>
            <p:nvPr/>
          </p:nvSpPr>
          <p:spPr>
            <a:xfrm>
              <a:off x="4060575" y="2119975"/>
              <a:ext cx="1301625" cy="7950"/>
            </a:xfrm>
            <a:custGeom>
              <a:avLst/>
              <a:gdLst/>
              <a:ahLst/>
              <a:cxnLst/>
              <a:rect l="l" t="t" r="r" b="b"/>
              <a:pathLst>
                <a:path w="52065" h="318" extrusionOk="0">
                  <a:moveTo>
                    <a:pt x="0" y="1"/>
                  </a:moveTo>
                  <a:lnTo>
                    <a:pt x="0" y="318"/>
                  </a:lnTo>
                  <a:lnTo>
                    <a:pt x="52064" y="318"/>
                  </a:lnTo>
                  <a:lnTo>
                    <a:pt x="52064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1"/>
            <p:cNvSpPr/>
            <p:nvPr/>
          </p:nvSpPr>
          <p:spPr>
            <a:xfrm>
              <a:off x="5318625" y="4006650"/>
              <a:ext cx="87100" cy="87125"/>
            </a:xfrm>
            <a:custGeom>
              <a:avLst/>
              <a:gdLst/>
              <a:ahLst/>
              <a:cxnLst/>
              <a:rect l="l" t="t" r="r" b="b"/>
              <a:pathLst>
                <a:path w="3484" h="3485" extrusionOk="0">
                  <a:moveTo>
                    <a:pt x="1742" y="1"/>
                  </a:moveTo>
                  <a:cubicBezTo>
                    <a:pt x="792" y="1"/>
                    <a:pt x="0" y="793"/>
                    <a:pt x="0" y="1743"/>
                  </a:cubicBezTo>
                  <a:cubicBezTo>
                    <a:pt x="0" y="2724"/>
                    <a:pt x="792" y="3484"/>
                    <a:pt x="1742" y="3484"/>
                  </a:cubicBezTo>
                  <a:cubicBezTo>
                    <a:pt x="2724" y="3484"/>
                    <a:pt x="3484" y="2724"/>
                    <a:pt x="3484" y="1743"/>
                  </a:cubicBezTo>
                  <a:cubicBezTo>
                    <a:pt x="3484" y="793"/>
                    <a:pt x="2724" y="1"/>
                    <a:pt x="174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1"/>
            <p:cNvSpPr/>
            <p:nvPr/>
          </p:nvSpPr>
          <p:spPr>
            <a:xfrm>
              <a:off x="4051850" y="4046250"/>
              <a:ext cx="1310350" cy="7950"/>
            </a:xfrm>
            <a:custGeom>
              <a:avLst/>
              <a:gdLst/>
              <a:ahLst/>
              <a:cxnLst/>
              <a:rect l="l" t="t" r="r" b="b"/>
              <a:pathLst>
                <a:path w="52414" h="318" extrusionOk="0">
                  <a:moveTo>
                    <a:pt x="1" y="0"/>
                  </a:moveTo>
                  <a:lnTo>
                    <a:pt x="1" y="317"/>
                  </a:lnTo>
                  <a:lnTo>
                    <a:pt x="52413" y="317"/>
                  </a:lnTo>
                  <a:lnTo>
                    <a:pt x="52413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1"/>
            <p:cNvSpPr/>
            <p:nvPr/>
          </p:nvSpPr>
          <p:spPr>
            <a:xfrm>
              <a:off x="5318625" y="30447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extrusionOk="0">
                  <a:moveTo>
                    <a:pt x="1742" y="0"/>
                  </a:moveTo>
                  <a:cubicBezTo>
                    <a:pt x="792" y="0"/>
                    <a:pt x="0" y="792"/>
                    <a:pt x="0" y="1742"/>
                  </a:cubicBezTo>
                  <a:cubicBezTo>
                    <a:pt x="0" y="2724"/>
                    <a:pt x="792" y="3484"/>
                    <a:pt x="1742" y="3484"/>
                  </a:cubicBezTo>
                  <a:cubicBezTo>
                    <a:pt x="2724" y="3484"/>
                    <a:pt x="3484" y="2724"/>
                    <a:pt x="3484" y="1742"/>
                  </a:cubicBezTo>
                  <a:cubicBezTo>
                    <a:pt x="3484" y="792"/>
                    <a:pt x="2724" y="0"/>
                    <a:pt x="17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1"/>
            <p:cNvSpPr/>
            <p:nvPr/>
          </p:nvSpPr>
          <p:spPr>
            <a:xfrm>
              <a:off x="5130975" y="3085100"/>
              <a:ext cx="231225" cy="7150"/>
            </a:xfrm>
            <a:custGeom>
              <a:avLst/>
              <a:gdLst/>
              <a:ahLst/>
              <a:cxnLst/>
              <a:rect l="l" t="t" r="r" b="b"/>
              <a:pathLst>
                <a:path w="9249" h="286" extrusionOk="0">
                  <a:moveTo>
                    <a:pt x="1" y="0"/>
                  </a:moveTo>
                  <a:lnTo>
                    <a:pt x="1" y="285"/>
                  </a:lnTo>
                  <a:lnTo>
                    <a:pt x="9248" y="285"/>
                  </a:lnTo>
                  <a:lnTo>
                    <a:pt x="9248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1"/>
            <p:cNvSpPr/>
            <p:nvPr/>
          </p:nvSpPr>
          <p:spPr>
            <a:xfrm>
              <a:off x="4447725" y="2936250"/>
              <a:ext cx="338100" cy="305625"/>
            </a:xfrm>
            <a:custGeom>
              <a:avLst/>
              <a:gdLst/>
              <a:ahLst/>
              <a:cxnLst/>
              <a:rect l="l" t="t" r="r" b="b"/>
              <a:pathLst>
                <a:path w="13524" h="12225" extrusionOk="0">
                  <a:moveTo>
                    <a:pt x="11971" y="4656"/>
                  </a:moveTo>
                  <a:lnTo>
                    <a:pt x="13175" y="5068"/>
                  </a:lnTo>
                  <a:lnTo>
                    <a:pt x="13175" y="6398"/>
                  </a:lnTo>
                  <a:lnTo>
                    <a:pt x="13143" y="6398"/>
                  </a:lnTo>
                  <a:lnTo>
                    <a:pt x="11971" y="6778"/>
                  </a:lnTo>
                  <a:lnTo>
                    <a:pt x="11971" y="4656"/>
                  </a:lnTo>
                  <a:close/>
                  <a:moveTo>
                    <a:pt x="3706" y="4054"/>
                  </a:moveTo>
                  <a:lnTo>
                    <a:pt x="3706" y="7379"/>
                  </a:lnTo>
                  <a:lnTo>
                    <a:pt x="2027" y="7379"/>
                  </a:lnTo>
                  <a:cubicBezTo>
                    <a:pt x="1141" y="7379"/>
                    <a:pt x="380" y="6651"/>
                    <a:pt x="380" y="5733"/>
                  </a:cubicBezTo>
                  <a:cubicBezTo>
                    <a:pt x="380" y="4814"/>
                    <a:pt x="1141" y="4054"/>
                    <a:pt x="2027" y="4054"/>
                  </a:cubicBezTo>
                  <a:close/>
                  <a:moveTo>
                    <a:pt x="10008" y="1616"/>
                  </a:moveTo>
                  <a:lnTo>
                    <a:pt x="10008" y="9818"/>
                  </a:lnTo>
                  <a:lnTo>
                    <a:pt x="4054" y="7443"/>
                  </a:lnTo>
                  <a:lnTo>
                    <a:pt x="4054" y="4023"/>
                  </a:lnTo>
                  <a:lnTo>
                    <a:pt x="4086" y="3991"/>
                  </a:lnTo>
                  <a:lnTo>
                    <a:pt x="10008" y="1616"/>
                  </a:lnTo>
                  <a:close/>
                  <a:moveTo>
                    <a:pt x="10990" y="381"/>
                  </a:moveTo>
                  <a:cubicBezTo>
                    <a:pt x="11306" y="381"/>
                    <a:pt x="11591" y="666"/>
                    <a:pt x="11591" y="982"/>
                  </a:cubicBezTo>
                  <a:lnTo>
                    <a:pt x="11591" y="10451"/>
                  </a:lnTo>
                  <a:cubicBezTo>
                    <a:pt x="11591" y="10800"/>
                    <a:pt x="11306" y="11053"/>
                    <a:pt x="10990" y="11053"/>
                  </a:cubicBezTo>
                  <a:cubicBezTo>
                    <a:pt x="10641" y="11053"/>
                    <a:pt x="10388" y="10800"/>
                    <a:pt x="10388" y="10451"/>
                  </a:cubicBezTo>
                  <a:lnTo>
                    <a:pt x="10388" y="982"/>
                  </a:lnTo>
                  <a:cubicBezTo>
                    <a:pt x="10388" y="666"/>
                    <a:pt x="10641" y="381"/>
                    <a:pt x="10990" y="381"/>
                  </a:cubicBezTo>
                  <a:close/>
                  <a:moveTo>
                    <a:pt x="3737" y="7759"/>
                  </a:moveTo>
                  <a:lnTo>
                    <a:pt x="3737" y="7823"/>
                  </a:lnTo>
                  <a:lnTo>
                    <a:pt x="4497" y="10768"/>
                  </a:lnTo>
                  <a:cubicBezTo>
                    <a:pt x="4497" y="10800"/>
                    <a:pt x="4529" y="10831"/>
                    <a:pt x="4529" y="10863"/>
                  </a:cubicBezTo>
                  <a:lnTo>
                    <a:pt x="4846" y="11180"/>
                  </a:lnTo>
                  <a:cubicBezTo>
                    <a:pt x="4877" y="11211"/>
                    <a:pt x="4909" y="11243"/>
                    <a:pt x="4909" y="11306"/>
                  </a:cubicBezTo>
                  <a:cubicBezTo>
                    <a:pt x="4909" y="11338"/>
                    <a:pt x="4909" y="11370"/>
                    <a:pt x="4846" y="11433"/>
                  </a:cubicBezTo>
                  <a:cubicBezTo>
                    <a:pt x="4814" y="11465"/>
                    <a:pt x="4782" y="11465"/>
                    <a:pt x="4751" y="11465"/>
                  </a:cubicBezTo>
                  <a:lnTo>
                    <a:pt x="2946" y="11813"/>
                  </a:lnTo>
                  <a:lnTo>
                    <a:pt x="2946" y="11750"/>
                  </a:lnTo>
                  <a:lnTo>
                    <a:pt x="1996" y="7759"/>
                  </a:lnTo>
                  <a:close/>
                  <a:moveTo>
                    <a:pt x="10990" y="1"/>
                  </a:moveTo>
                  <a:cubicBezTo>
                    <a:pt x="10451" y="1"/>
                    <a:pt x="10008" y="444"/>
                    <a:pt x="10008" y="982"/>
                  </a:cubicBezTo>
                  <a:lnTo>
                    <a:pt x="10008" y="1236"/>
                  </a:lnTo>
                  <a:lnTo>
                    <a:pt x="9976" y="1236"/>
                  </a:lnTo>
                  <a:lnTo>
                    <a:pt x="3832" y="3706"/>
                  </a:lnTo>
                  <a:lnTo>
                    <a:pt x="2027" y="3706"/>
                  </a:lnTo>
                  <a:cubicBezTo>
                    <a:pt x="919" y="3706"/>
                    <a:pt x="0" y="4624"/>
                    <a:pt x="0" y="5733"/>
                  </a:cubicBezTo>
                  <a:cubicBezTo>
                    <a:pt x="0" y="6651"/>
                    <a:pt x="665" y="7474"/>
                    <a:pt x="1584" y="7696"/>
                  </a:cubicBezTo>
                  <a:lnTo>
                    <a:pt x="1616" y="7696"/>
                  </a:lnTo>
                  <a:lnTo>
                    <a:pt x="1616" y="7759"/>
                  </a:lnTo>
                  <a:lnTo>
                    <a:pt x="2661" y="12098"/>
                  </a:lnTo>
                  <a:cubicBezTo>
                    <a:pt x="2661" y="12161"/>
                    <a:pt x="2756" y="12225"/>
                    <a:pt x="2819" y="12225"/>
                  </a:cubicBezTo>
                  <a:lnTo>
                    <a:pt x="2851" y="12225"/>
                  </a:lnTo>
                  <a:lnTo>
                    <a:pt x="4846" y="11845"/>
                  </a:lnTo>
                  <a:cubicBezTo>
                    <a:pt x="4941" y="11813"/>
                    <a:pt x="5036" y="11781"/>
                    <a:pt x="5099" y="11686"/>
                  </a:cubicBezTo>
                  <a:cubicBezTo>
                    <a:pt x="5226" y="11591"/>
                    <a:pt x="5258" y="11465"/>
                    <a:pt x="5258" y="11306"/>
                  </a:cubicBezTo>
                  <a:cubicBezTo>
                    <a:pt x="5258" y="11148"/>
                    <a:pt x="5226" y="11021"/>
                    <a:pt x="5099" y="10926"/>
                  </a:cubicBezTo>
                  <a:lnTo>
                    <a:pt x="4814" y="10641"/>
                  </a:lnTo>
                  <a:lnTo>
                    <a:pt x="4814" y="10610"/>
                  </a:lnTo>
                  <a:lnTo>
                    <a:pt x="4149" y="7886"/>
                  </a:lnTo>
                  <a:lnTo>
                    <a:pt x="10008" y="10230"/>
                  </a:lnTo>
                  <a:lnTo>
                    <a:pt x="10008" y="10483"/>
                  </a:lnTo>
                  <a:cubicBezTo>
                    <a:pt x="10008" y="11021"/>
                    <a:pt x="10451" y="11433"/>
                    <a:pt x="10990" y="11433"/>
                  </a:cubicBezTo>
                  <a:cubicBezTo>
                    <a:pt x="11528" y="11433"/>
                    <a:pt x="11940" y="11021"/>
                    <a:pt x="11940" y="10483"/>
                  </a:cubicBezTo>
                  <a:lnTo>
                    <a:pt x="11940" y="7189"/>
                  </a:lnTo>
                  <a:lnTo>
                    <a:pt x="11971" y="7158"/>
                  </a:lnTo>
                  <a:lnTo>
                    <a:pt x="13396" y="6683"/>
                  </a:lnTo>
                  <a:cubicBezTo>
                    <a:pt x="13491" y="6683"/>
                    <a:pt x="13523" y="6588"/>
                    <a:pt x="13523" y="6524"/>
                  </a:cubicBezTo>
                  <a:lnTo>
                    <a:pt x="13523" y="4941"/>
                  </a:lnTo>
                  <a:cubicBezTo>
                    <a:pt x="13523" y="4846"/>
                    <a:pt x="13491" y="4783"/>
                    <a:pt x="13396" y="4751"/>
                  </a:cubicBezTo>
                  <a:lnTo>
                    <a:pt x="11971" y="4276"/>
                  </a:lnTo>
                  <a:lnTo>
                    <a:pt x="11971" y="982"/>
                  </a:lnTo>
                  <a:cubicBezTo>
                    <a:pt x="11971" y="444"/>
                    <a:pt x="11528" y="1"/>
                    <a:pt x="109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1"/>
            <p:cNvSpPr/>
            <p:nvPr/>
          </p:nvSpPr>
          <p:spPr>
            <a:xfrm>
              <a:off x="4803200" y="3074800"/>
              <a:ext cx="35650" cy="9525"/>
            </a:xfrm>
            <a:custGeom>
              <a:avLst/>
              <a:gdLst/>
              <a:ahLst/>
              <a:cxnLst/>
              <a:rect l="l" t="t" r="r" b="b"/>
              <a:pathLst>
                <a:path w="1426" h="381" extrusionOk="0">
                  <a:moveTo>
                    <a:pt x="1" y="1"/>
                  </a:moveTo>
                  <a:lnTo>
                    <a:pt x="1" y="381"/>
                  </a:lnTo>
                  <a:lnTo>
                    <a:pt x="1426" y="38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1"/>
            <p:cNvSpPr/>
            <p:nvPr/>
          </p:nvSpPr>
          <p:spPr>
            <a:xfrm>
              <a:off x="4800825" y="2998000"/>
              <a:ext cx="34075" cy="25375"/>
            </a:xfrm>
            <a:custGeom>
              <a:avLst/>
              <a:gdLst/>
              <a:ahLst/>
              <a:cxnLst/>
              <a:rect l="l" t="t" r="r" b="b"/>
              <a:pathLst>
                <a:path w="1363" h="1015" extrusionOk="0">
                  <a:moveTo>
                    <a:pt x="1173" y="1"/>
                  </a:moveTo>
                  <a:lnTo>
                    <a:pt x="1" y="697"/>
                  </a:lnTo>
                  <a:lnTo>
                    <a:pt x="191" y="1014"/>
                  </a:lnTo>
                  <a:lnTo>
                    <a:pt x="1363" y="317"/>
                  </a:lnTo>
                  <a:lnTo>
                    <a:pt x="1173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1"/>
            <p:cNvSpPr/>
            <p:nvPr/>
          </p:nvSpPr>
          <p:spPr>
            <a:xfrm>
              <a:off x="4800825" y="3135775"/>
              <a:ext cx="34075" cy="25350"/>
            </a:xfrm>
            <a:custGeom>
              <a:avLst/>
              <a:gdLst/>
              <a:ahLst/>
              <a:cxnLst/>
              <a:rect l="l" t="t" r="r" b="b"/>
              <a:pathLst>
                <a:path w="1363" h="1014" extrusionOk="0">
                  <a:moveTo>
                    <a:pt x="191" y="0"/>
                  </a:moveTo>
                  <a:lnTo>
                    <a:pt x="1" y="317"/>
                  </a:lnTo>
                  <a:lnTo>
                    <a:pt x="1173" y="1014"/>
                  </a:lnTo>
                  <a:lnTo>
                    <a:pt x="1363" y="697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1"/>
            <p:cNvSpPr/>
            <p:nvPr/>
          </p:nvSpPr>
          <p:spPr>
            <a:xfrm>
              <a:off x="4514225" y="3055000"/>
              <a:ext cx="8725" cy="22200"/>
            </a:xfrm>
            <a:custGeom>
              <a:avLst/>
              <a:gdLst/>
              <a:ahLst/>
              <a:cxnLst/>
              <a:rect l="l" t="t" r="r" b="b"/>
              <a:pathLst>
                <a:path w="349" h="888" extrusionOk="0">
                  <a:moveTo>
                    <a:pt x="1" y="1"/>
                  </a:moveTo>
                  <a:lnTo>
                    <a:pt x="1" y="888"/>
                  </a:lnTo>
                  <a:lnTo>
                    <a:pt x="349" y="88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1"/>
            <p:cNvSpPr/>
            <p:nvPr/>
          </p:nvSpPr>
          <p:spPr>
            <a:xfrm>
              <a:off x="4487300" y="3055000"/>
              <a:ext cx="9525" cy="22200"/>
            </a:xfrm>
            <a:custGeom>
              <a:avLst/>
              <a:gdLst/>
              <a:ahLst/>
              <a:cxnLst/>
              <a:rect l="l" t="t" r="r" b="b"/>
              <a:pathLst>
                <a:path w="381" h="888" extrusionOk="0">
                  <a:moveTo>
                    <a:pt x="1" y="1"/>
                  </a:moveTo>
                  <a:lnTo>
                    <a:pt x="1" y="888"/>
                  </a:lnTo>
                  <a:lnTo>
                    <a:pt x="381" y="88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2" name="Google Shape;2822;p31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3" name="Google Shape;2823;p31"/>
          <p:cNvSpPr txBox="1"/>
          <p:nvPr/>
        </p:nvSpPr>
        <p:spPr>
          <a:xfrm>
            <a:off x="6637000" y="1376975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4" name="Google Shape;2824;p31"/>
          <p:cNvSpPr txBox="1"/>
          <p:nvPr/>
        </p:nvSpPr>
        <p:spPr>
          <a:xfrm>
            <a:off x="6945750" y="1684925"/>
            <a:ext cx="15984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5" name="Google Shape;2825;p31"/>
          <p:cNvSpPr txBox="1"/>
          <p:nvPr/>
        </p:nvSpPr>
        <p:spPr>
          <a:xfrm>
            <a:off x="6637000" y="2569462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6" name="Google Shape;2826;p31"/>
          <p:cNvSpPr txBox="1"/>
          <p:nvPr/>
        </p:nvSpPr>
        <p:spPr>
          <a:xfrm>
            <a:off x="6949440" y="2851105"/>
            <a:ext cx="16002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7" name="Google Shape;2827;p31"/>
          <p:cNvSpPr txBox="1"/>
          <p:nvPr/>
        </p:nvSpPr>
        <p:spPr>
          <a:xfrm>
            <a:off x="6637000" y="3803767"/>
            <a:ext cx="1907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28" name="Google Shape;2828;p31"/>
          <p:cNvSpPr txBox="1"/>
          <p:nvPr/>
        </p:nvSpPr>
        <p:spPr>
          <a:xfrm>
            <a:off x="6949440" y="4085410"/>
            <a:ext cx="16002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Mars is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3" name="Google Shape;2833;p32"/>
          <p:cNvSpPr txBox="1"/>
          <p:nvPr/>
        </p:nvSpPr>
        <p:spPr>
          <a:xfrm>
            <a:off x="457200" y="411474"/>
            <a:ext cx="43095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8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grpSp>
        <p:nvGrpSpPr>
          <p:cNvPr id="2834" name="Google Shape;2834;p32"/>
          <p:cNvGrpSpPr/>
          <p:nvPr/>
        </p:nvGrpSpPr>
        <p:grpSpPr>
          <a:xfrm>
            <a:off x="417437" y="1953162"/>
            <a:ext cx="4464075" cy="1995227"/>
            <a:chOff x="417437" y="1917412"/>
            <a:chExt cx="4464075" cy="1995227"/>
          </a:xfrm>
        </p:grpSpPr>
        <p:grpSp>
          <p:nvGrpSpPr>
            <p:cNvPr id="2835" name="Google Shape;2835;p32"/>
            <p:cNvGrpSpPr/>
            <p:nvPr/>
          </p:nvGrpSpPr>
          <p:grpSpPr>
            <a:xfrm>
              <a:off x="417437" y="1917412"/>
              <a:ext cx="4464075" cy="1995227"/>
              <a:chOff x="534225" y="1948475"/>
              <a:chExt cx="3961025" cy="1740125"/>
            </a:xfrm>
          </p:grpSpPr>
          <p:sp>
            <p:nvSpPr>
              <p:cNvPr id="2836" name="Google Shape;2836;p32"/>
              <p:cNvSpPr/>
              <p:nvPr/>
            </p:nvSpPr>
            <p:spPr>
              <a:xfrm>
                <a:off x="3519025" y="2593925"/>
                <a:ext cx="976225" cy="924275"/>
              </a:xfrm>
              <a:custGeom>
                <a:avLst/>
                <a:gdLst/>
                <a:ahLst/>
                <a:cxnLst/>
                <a:rect l="l" t="t" r="r" b="b"/>
                <a:pathLst>
                  <a:path w="39049" h="36971" extrusionOk="0">
                    <a:moveTo>
                      <a:pt x="15290" y="0"/>
                    </a:moveTo>
                    <a:cubicBezTo>
                      <a:pt x="9753" y="0"/>
                      <a:pt x="4217" y="2114"/>
                      <a:pt x="1" y="6315"/>
                    </a:cubicBezTo>
                    <a:lnTo>
                      <a:pt x="4181" y="10495"/>
                    </a:lnTo>
                    <a:cubicBezTo>
                      <a:pt x="7188" y="7504"/>
                      <a:pt x="11206" y="5926"/>
                      <a:pt x="15274" y="5926"/>
                    </a:cubicBezTo>
                    <a:cubicBezTo>
                      <a:pt x="19260" y="5926"/>
                      <a:pt x="23295" y="7440"/>
                      <a:pt x="26476" y="10622"/>
                    </a:cubicBezTo>
                    <a:cubicBezTo>
                      <a:pt x="32525" y="16765"/>
                      <a:pt x="32493" y="26678"/>
                      <a:pt x="26381" y="32790"/>
                    </a:cubicBezTo>
                    <a:lnTo>
                      <a:pt x="30561" y="36970"/>
                    </a:lnTo>
                    <a:cubicBezTo>
                      <a:pt x="38954" y="28641"/>
                      <a:pt x="39049" y="15119"/>
                      <a:pt x="30846" y="6631"/>
                    </a:cubicBezTo>
                    <a:cubicBezTo>
                      <a:pt x="26592" y="2201"/>
                      <a:pt x="20940" y="0"/>
                      <a:pt x="15290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32"/>
              <p:cNvSpPr/>
              <p:nvPr/>
            </p:nvSpPr>
            <p:spPr>
              <a:xfrm>
                <a:off x="2123225" y="2610250"/>
                <a:ext cx="770375" cy="265075"/>
              </a:xfrm>
              <a:custGeom>
                <a:avLst/>
                <a:gdLst/>
                <a:ahLst/>
                <a:cxnLst/>
                <a:rect l="l" t="t" r="r" b="b"/>
                <a:pathLst>
                  <a:path w="30815" h="10603" extrusionOk="0">
                    <a:moveTo>
                      <a:pt x="15261" y="1"/>
                    </a:moveTo>
                    <a:cubicBezTo>
                      <a:pt x="9749" y="1"/>
                      <a:pt x="4236" y="2107"/>
                      <a:pt x="0" y="6327"/>
                    </a:cubicBezTo>
                    <a:lnTo>
                      <a:pt x="4117" y="10507"/>
                    </a:lnTo>
                    <a:cubicBezTo>
                      <a:pt x="7165" y="7475"/>
                      <a:pt x="11184" y="5923"/>
                      <a:pt x="15228" y="5923"/>
                    </a:cubicBezTo>
                    <a:cubicBezTo>
                      <a:pt x="19252" y="5923"/>
                      <a:pt x="23301" y="7459"/>
                      <a:pt x="26444" y="10602"/>
                    </a:cubicBezTo>
                    <a:lnTo>
                      <a:pt x="30814" y="6612"/>
                    </a:lnTo>
                    <a:cubicBezTo>
                      <a:pt x="30719" y="6548"/>
                      <a:pt x="30624" y="6453"/>
                      <a:pt x="30561" y="6358"/>
                    </a:cubicBezTo>
                    <a:cubicBezTo>
                      <a:pt x="26325" y="2123"/>
                      <a:pt x="20794" y="1"/>
                      <a:pt x="15261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32"/>
              <p:cNvSpPr/>
              <p:nvPr/>
            </p:nvSpPr>
            <p:spPr>
              <a:xfrm>
                <a:off x="534225" y="2555975"/>
                <a:ext cx="1008675" cy="899675"/>
              </a:xfrm>
              <a:custGeom>
                <a:avLst/>
                <a:gdLst/>
                <a:ahLst/>
                <a:cxnLst/>
                <a:rect l="l" t="t" r="r" b="b"/>
                <a:pathLst>
                  <a:path w="40347" h="35987" extrusionOk="0">
                    <a:moveTo>
                      <a:pt x="24118" y="1"/>
                    </a:moveTo>
                    <a:cubicBezTo>
                      <a:pt x="19022" y="1"/>
                      <a:pt x="13906" y="1787"/>
                      <a:pt x="9786" y="5426"/>
                    </a:cubicBezTo>
                    <a:cubicBezTo>
                      <a:pt x="855" y="13343"/>
                      <a:pt x="0" y="27024"/>
                      <a:pt x="7917" y="35986"/>
                    </a:cubicBezTo>
                    <a:lnTo>
                      <a:pt x="12351" y="32059"/>
                    </a:lnTo>
                    <a:cubicBezTo>
                      <a:pt x="6619" y="25567"/>
                      <a:pt x="7221" y="15623"/>
                      <a:pt x="13713" y="9860"/>
                    </a:cubicBezTo>
                    <a:cubicBezTo>
                      <a:pt x="16707" y="7216"/>
                      <a:pt x="20435" y="5913"/>
                      <a:pt x="24146" y="5913"/>
                    </a:cubicBezTo>
                    <a:cubicBezTo>
                      <a:pt x="28481" y="5913"/>
                      <a:pt x="32793" y="7692"/>
                      <a:pt x="35881" y="11190"/>
                    </a:cubicBezTo>
                    <a:lnTo>
                      <a:pt x="40347" y="7294"/>
                    </a:lnTo>
                    <a:cubicBezTo>
                      <a:pt x="36069" y="2469"/>
                      <a:pt x="30108" y="1"/>
                      <a:pt x="24118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32"/>
              <p:cNvSpPr/>
              <p:nvPr/>
            </p:nvSpPr>
            <p:spPr>
              <a:xfrm>
                <a:off x="1433625" y="2738325"/>
                <a:ext cx="795700" cy="290275"/>
              </a:xfrm>
              <a:custGeom>
                <a:avLst/>
                <a:gdLst/>
                <a:ahLst/>
                <a:cxnLst/>
                <a:rect l="l" t="t" r="r" b="b"/>
                <a:pathLst>
                  <a:path w="31828" h="11611" extrusionOk="0">
                    <a:moveTo>
                      <a:pt x="4371" y="0"/>
                    </a:moveTo>
                    <a:lnTo>
                      <a:pt x="0" y="3927"/>
                    </a:lnTo>
                    <a:cubicBezTo>
                      <a:pt x="380" y="4371"/>
                      <a:pt x="792" y="4814"/>
                      <a:pt x="1235" y="5226"/>
                    </a:cubicBezTo>
                    <a:cubicBezTo>
                      <a:pt x="5459" y="9481"/>
                      <a:pt x="11013" y="11611"/>
                      <a:pt x="16566" y="11611"/>
                    </a:cubicBezTo>
                    <a:cubicBezTo>
                      <a:pt x="22089" y="11611"/>
                      <a:pt x="27612" y="9505"/>
                      <a:pt x="31828" y="5289"/>
                    </a:cubicBezTo>
                    <a:lnTo>
                      <a:pt x="27711" y="1077"/>
                    </a:lnTo>
                    <a:cubicBezTo>
                      <a:pt x="24635" y="4137"/>
                      <a:pt x="20583" y="5673"/>
                      <a:pt x="16536" y="5673"/>
                    </a:cubicBezTo>
                    <a:cubicBezTo>
                      <a:pt x="12499" y="5673"/>
                      <a:pt x="8468" y="4145"/>
                      <a:pt x="5416" y="1077"/>
                    </a:cubicBezTo>
                    <a:cubicBezTo>
                      <a:pt x="5067" y="729"/>
                      <a:pt x="4687" y="380"/>
                      <a:pt x="4371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32"/>
              <p:cNvSpPr/>
              <p:nvPr/>
            </p:nvSpPr>
            <p:spPr>
              <a:xfrm>
                <a:off x="1464500" y="1948475"/>
                <a:ext cx="1425925" cy="1740125"/>
              </a:xfrm>
              <a:custGeom>
                <a:avLst/>
                <a:gdLst/>
                <a:ahLst/>
                <a:cxnLst/>
                <a:rect l="l" t="t" r="r" b="b"/>
                <a:pathLst>
                  <a:path w="57037" h="69605" extrusionOk="0">
                    <a:moveTo>
                      <a:pt x="15262" y="1"/>
                    </a:moveTo>
                    <a:cubicBezTo>
                      <a:pt x="9739" y="1"/>
                      <a:pt x="4216" y="2107"/>
                      <a:pt x="0" y="6323"/>
                    </a:cubicBezTo>
                    <a:lnTo>
                      <a:pt x="4149" y="10503"/>
                    </a:lnTo>
                    <a:cubicBezTo>
                      <a:pt x="7209" y="7459"/>
                      <a:pt x="11220" y="5939"/>
                      <a:pt x="15234" y="5939"/>
                    </a:cubicBezTo>
                    <a:cubicBezTo>
                      <a:pt x="19279" y="5939"/>
                      <a:pt x="23329" y="7482"/>
                      <a:pt x="26412" y="10566"/>
                    </a:cubicBezTo>
                    <a:cubicBezTo>
                      <a:pt x="32525" y="16710"/>
                      <a:pt x="32493" y="26686"/>
                      <a:pt x="26349" y="32798"/>
                    </a:cubicBezTo>
                    <a:cubicBezTo>
                      <a:pt x="18052" y="41253"/>
                      <a:pt x="18020" y="54808"/>
                      <a:pt x="26412" y="63232"/>
                    </a:cubicBezTo>
                    <a:cubicBezTo>
                      <a:pt x="30632" y="67483"/>
                      <a:pt x="36179" y="69605"/>
                      <a:pt x="41732" y="69605"/>
                    </a:cubicBezTo>
                    <a:cubicBezTo>
                      <a:pt x="47264" y="69605"/>
                      <a:pt x="52801" y="67499"/>
                      <a:pt x="57036" y="63295"/>
                    </a:cubicBezTo>
                    <a:lnTo>
                      <a:pt x="52856" y="59083"/>
                    </a:lnTo>
                    <a:cubicBezTo>
                      <a:pt x="49792" y="62147"/>
                      <a:pt x="45775" y="63675"/>
                      <a:pt x="41756" y="63675"/>
                    </a:cubicBezTo>
                    <a:cubicBezTo>
                      <a:pt x="37715" y="63675"/>
                      <a:pt x="33673" y="62131"/>
                      <a:pt x="30593" y="59051"/>
                    </a:cubicBezTo>
                    <a:cubicBezTo>
                      <a:pt x="24481" y="52907"/>
                      <a:pt x="24544" y="42932"/>
                      <a:pt x="30688" y="36820"/>
                    </a:cubicBezTo>
                    <a:cubicBezTo>
                      <a:pt x="39017" y="28364"/>
                      <a:pt x="38985" y="14778"/>
                      <a:pt x="30593" y="6386"/>
                    </a:cubicBezTo>
                    <a:cubicBezTo>
                      <a:pt x="26369" y="2130"/>
                      <a:pt x="20816" y="1"/>
                      <a:pt x="15262" y="1"/>
                    </a:cubicBezTo>
                    <a:close/>
                  </a:path>
                </a:pathLst>
              </a:custGeom>
              <a:solidFill>
                <a:srgbClr val="2228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32"/>
              <p:cNvSpPr/>
              <p:nvPr/>
            </p:nvSpPr>
            <p:spPr>
              <a:xfrm>
                <a:off x="2784300" y="2776325"/>
                <a:ext cx="794925" cy="299375"/>
              </a:xfrm>
              <a:custGeom>
                <a:avLst/>
                <a:gdLst/>
                <a:ahLst/>
                <a:cxnLst/>
                <a:rect l="l" t="t" r="r" b="b"/>
                <a:pathLst>
                  <a:path w="31797" h="11975" extrusionOk="0">
                    <a:moveTo>
                      <a:pt x="4371" y="0"/>
                    </a:moveTo>
                    <a:lnTo>
                      <a:pt x="1" y="3959"/>
                    </a:lnTo>
                    <a:cubicBezTo>
                      <a:pt x="381" y="4402"/>
                      <a:pt x="792" y="4814"/>
                      <a:pt x="1172" y="5289"/>
                    </a:cubicBezTo>
                    <a:cubicBezTo>
                      <a:pt x="4829" y="9845"/>
                      <a:pt x="10208" y="11974"/>
                      <a:pt x="15741" y="11974"/>
                    </a:cubicBezTo>
                    <a:cubicBezTo>
                      <a:pt x="21517" y="11974"/>
                      <a:pt x="27462" y="9655"/>
                      <a:pt x="31796" y="5352"/>
                    </a:cubicBezTo>
                    <a:lnTo>
                      <a:pt x="27616" y="1141"/>
                    </a:lnTo>
                    <a:cubicBezTo>
                      <a:pt x="24548" y="4193"/>
                      <a:pt x="20525" y="5721"/>
                      <a:pt x="16500" y="5721"/>
                    </a:cubicBezTo>
                    <a:cubicBezTo>
                      <a:pt x="12465" y="5721"/>
                      <a:pt x="8429" y="4185"/>
                      <a:pt x="5353" y="1109"/>
                    </a:cubicBezTo>
                    <a:cubicBezTo>
                      <a:pt x="5004" y="760"/>
                      <a:pt x="4688" y="380"/>
                      <a:pt x="4371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32"/>
              <p:cNvSpPr/>
              <p:nvPr/>
            </p:nvSpPr>
            <p:spPr>
              <a:xfrm>
                <a:off x="731350" y="2105725"/>
                <a:ext cx="1008700" cy="1531475"/>
              </a:xfrm>
              <a:custGeom>
                <a:avLst/>
                <a:gdLst/>
                <a:ahLst/>
                <a:cxnLst/>
                <a:rect l="l" t="t" r="r" b="b"/>
                <a:pathLst>
                  <a:path w="40348" h="61259" extrusionOk="0">
                    <a:moveTo>
                      <a:pt x="29358" y="1"/>
                    </a:moveTo>
                    <a:cubicBezTo>
                      <a:pt x="21314" y="8013"/>
                      <a:pt x="20902" y="20776"/>
                      <a:pt x="28091" y="29295"/>
                    </a:cubicBezTo>
                    <a:cubicBezTo>
                      <a:pt x="33728" y="35787"/>
                      <a:pt x="33095" y="45667"/>
                      <a:pt x="26635" y="51400"/>
                    </a:cubicBezTo>
                    <a:cubicBezTo>
                      <a:pt x="23649" y="54036"/>
                      <a:pt x="19933" y="55332"/>
                      <a:pt x="16229" y="55332"/>
                    </a:cubicBezTo>
                    <a:cubicBezTo>
                      <a:pt x="11880" y="55332"/>
                      <a:pt x="7547" y="53544"/>
                      <a:pt x="4435" y="50038"/>
                    </a:cubicBezTo>
                    <a:lnTo>
                      <a:pt x="1" y="53965"/>
                    </a:lnTo>
                    <a:cubicBezTo>
                      <a:pt x="4296" y="58790"/>
                      <a:pt x="10256" y="61258"/>
                      <a:pt x="16241" y="61258"/>
                    </a:cubicBezTo>
                    <a:cubicBezTo>
                      <a:pt x="21332" y="61258"/>
                      <a:pt x="26442" y="59472"/>
                      <a:pt x="30561" y="55833"/>
                    </a:cubicBezTo>
                    <a:cubicBezTo>
                      <a:pt x="39492" y="47916"/>
                      <a:pt x="40347" y="34267"/>
                      <a:pt x="32493" y="25336"/>
                    </a:cubicBezTo>
                    <a:cubicBezTo>
                      <a:pt x="27395" y="19129"/>
                      <a:pt x="27743" y="9977"/>
                      <a:pt x="33538" y="4213"/>
                    </a:cubicBezTo>
                    <a:lnTo>
                      <a:pt x="29358" y="1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32"/>
              <p:cNvSpPr/>
              <p:nvPr/>
            </p:nvSpPr>
            <p:spPr>
              <a:xfrm>
                <a:off x="679100" y="3284600"/>
                <a:ext cx="198750" cy="201925"/>
              </a:xfrm>
              <a:custGeom>
                <a:avLst/>
                <a:gdLst/>
                <a:ahLst/>
                <a:cxnLst/>
                <a:rect l="l" t="t" r="r" b="b"/>
                <a:pathLst>
                  <a:path w="7950" h="8077" extrusionOk="0">
                    <a:moveTo>
                      <a:pt x="1" y="1"/>
                    </a:moveTo>
                    <a:lnTo>
                      <a:pt x="571" y="4023"/>
                    </a:lnTo>
                    <a:lnTo>
                      <a:pt x="1109" y="8076"/>
                    </a:lnTo>
                    <a:lnTo>
                      <a:pt x="4529" y="4910"/>
                    </a:lnTo>
                    <a:lnTo>
                      <a:pt x="7950" y="1743"/>
                    </a:lnTo>
                    <a:lnTo>
                      <a:pt x="3959" y="88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4C4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32"/>
              <p:cNvSpPr/>
              <p:nvPr/>
            </p:nvSpPr>
            <p:spPr>
              <a:xfrm>
                <a:off x="1410650" y="2074075"/>
                <a:ext cx="199550" cy="200325"/>
              </a:xfrm>
              <a:custGeom>
                <a:avLst/>
                <a:gdLst/>
                <a:ahLst/>
                <a:cxnLst/>
                <a:rect l="l" t="t" r="r" b="b"/>
                <a:pathLst>
                  <a:path w="7982" h="8013" extrusionOk="0">
                    <a:moveTo>
                      <a:pt x="1363" y="0"/>
                    </a:moveTo>
                    <a:lnTo>
                      <a:pt x="666" y="4022"/>
                    </a:lnTo>
                    <a:lnTo>
                      <a:pt x="1" y="8012"/>
                    </a:lnTo>
                    <a:lnTo>
                      <a:pt x="3991" y="7284"/>
                    </a:lnTo>
                    <a:lnTo>
                      <a:pt x="7981" y="6524"/>
                    </a:lnTo>
                    <a:lnTo>
                      <a:pt x="4656" y="3262"/>
                    </a:lnTo>
                    <a:lnTo>
                      <a:pt x="1363" y="0"/>
                    </a:lnTo>
                    <a:close/>
                  </a:path>
                </a:pathLst>
              </a:custGeom>
              <a:solidFill>
                <a:srgbClr val="2228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32"/>
              <p:cNvSpPr/>
              <p:nvPr/>
            </p:nvSpPr>
            <p:spPr>
              <a:xfrm>
                <a:off x="2603800" y="2145325"/>
                <a:ext cx="494050" cy="1389500"/>
              </a:xfrm>
              <a:custGeom>
                <a:avLst/>
                <a:gdLst/>
                <a:ahLst/>
                <a:cxnLst/>
                <a:rect l="l" t="t" r="r" b="b"/>
                <a:pathLst>
                  <a:path w="19762" h="55580" extrusionOk="0">
                    <a:moveTo>
                      <a:pt x="8519" y="0"/>
                    </a:moveTo>
                    <a:cubicBezTo>
                      <a:pt x="475" y="8013"/>
                      <a:pt x="0" y="20680"/>
                      <a:pt x="7189" y="29199"/>
                    </a:cubicBezTo>
                    <a:cubicBezTo>
                      <a:pt x="13270" y="35343"/>
                      <a:pt x="13206" y="45287"/>
                      <a:pt x="7094" y="51399"/>
                    </a:cubicBezTo>
                    <a:lnTo>
                      <a:pt x="11274" y="55579"/>
                    </a:lnTo>
                    <a:cubicBezTo>
                      <a:pt x="19667" y="47219"/>
                      <a:pt x="19762" y="33696"/>
                      <a:pt x="11559" y="25209"/>
                    </a:cubicBezTo>
                    <a:cubicBezTo>
                      <a:pt x="6556" y="19033"/>
                      <a:pt x="6936" y="9913"/>
                      <a:pt x="12699" y="4181"/>
                    </a:cubicBezTo>
                    <a:lnTo>
                      <a:pt x="8519" y="0"/>
                    </a:ln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32"/>
              <p:cNvSpPr/>
              <p:nvPr/>
            </p:nvSpPr>
            <p:spPr>
              <a:xfrm>
                <a:off x="2730475" y="3397025"/>
                <a:ext cx="201125" cy="198750"/>
              </a:xfrm>
              <a:custGeom>
                <a:avLst/>
                <a:gdLst/>
                <a:ahLst/>
                <a:cxnLst/>
                <a:rect l="l" t="t" r="r" b="b"/>
                <a:pathLst>
                  <a:path w="8045" h="7950" extrusionOk="0">
                    <a:moveTo>
                      <a:pt x="1710" y="1"/>
                    </a:moveTo>
                    <a:lnTo>
                      <a:pt x="855" y="3959"/>
                    </a:lnTo>
                    <a:lnTo>
                      <a:pt x="0" y="7950"/>
                    </a:lnTo>
                    <a:lnTo>
                      <a:pt x="0" y="7950"/>
                    </a:lnTo>
                    <a:lnTo>
                      <a:pt x="4022" y="7380"/>
                    </a:lnTo>
                    <a:lnTo>
                      <a:pt x="8044" y="6810"/>
                    </a:lnTo>
                    <a:lnTo>
                      <a:pt x="4877" y="3389"/>
                    </a:lnTo>
                    <a:lnTo>
                      <a:pt x="1710" y="1"/>
                    </a:ln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32"/>
              <p:cNvSpPr/>
              <p:nvPr/>
            </p:nvSpPr>
            <p:spPr>
              <a:xfrm>
                <a:off x="2815175" y="1990625"/>
                <a:ext cx="1471850" cy="1681650"/>
              </a:xfrm>
              <a:custGeom>
                <a:avLst/>
                <a:gdLst/>
                <a:ahLst/>
                <a:cxnLst/>
                <a:rect l="l" t="t" r="r" b="b"/>
                <a:pathLst>
                  <a:path w="58874" h="67266" extrusionOk="0">
                    <a:moveTo>
                      <a:pt x="15224" y="1"/>
                    </a:moveTo>
                    <a:cubicBezTo>
                      <a:pt x="9722" y="1"/>
                      <a:pt x="4217" y="2083"/>
                      <a:pt x="1" y="6252"/>
                    </a:cubicBezTo>
                    <a:lnTo>
                      <a:pt x="4149" y="10464"/>
                    </a:lnTo>
                    <a:cubicBezTo>
                      <a:pt x="7213" y="7431"/>
                      <a:pt x="11213" y="5919"/>
                      <a:pt x="15208" y="5919"/>
                    </a:cubicBezTo>
                    <a:cubicBezTo>
                      <a:pt x="19265" y="5919"/>
                      <a:pt x="23317" y="7479"/>
                      <a:pt x="26381" y="10590"/>
                    </a:cubicBezTo>
                    <a:cubicBezTo>
                      <a:pt x="31828" y="16101"/>
                      <a:pt x="32272" y="24588"/>
                      <a:pt x="27933" y="30700"/>
                    </a:cubicBezTo>
                    <a:cubicBezTo>
                      <a:pt x="27300" y="31365"/>
                      <a:pt x="26730" y="32030"/>
                      <a:pt x="26191" y="32727"/>
                    </a:cubicBezTo>
                    <a:cubicBezTo>
                      <a:pt x="26191" y="32759"/>
                      <a:pt x="26159" y="32759"/>
                      <a:pt x="26159" y="32790"/>
                    </a:cubicBezTo>
                    <a:cubicBezTo>
                      <a:pt x="19921" y="41246"/>
                      <a:pt x="20617" y="53217"/>
                      <a:pt x="28281" y="60881"/>
                    </a:cubicBezTo>
                    <a:cubicBezTo>
                      <a:pt x="32505" y="65136"/>
                      <a:pt x="38059" y="67266"/>
                      <a:pt x="43612" y="67266"/>
                    </a:cubicBezTo>
                    <a:cubicBezTo>
                      <a:pt x="49135" y="67266"/>
                      <a:pt x="54658" y="65160"/>
                      <a:pt x="58874" y="60944"/>
                    </a:cubicBezTo>
                    <a:lnTo>
                      <a:pt x="54693" y="56764"/>
                    </a:lnTo>
                    <a:cubicBezTo>
                      <a:pt x="51629" y="59812"/>
                      <a:pt x="47612" y="61340"/>
                      <a:pt x="43597" y="61340"/>
                    </a:cubicBezTo>
                    <a:cubicBezTo>
                      <a:pt x="39560" y="61340"/>
                      <a:pt x="35526" y="59796"/>
                      <a:pt x="32462" y="56700"/>
                    </a:cubicBezTo>
                    <a:cubicBezTo>
                      <a:pt x="27015" y="51221"/>
                      <a:pt x="26413" y="42703"/>
                      <a:pt x="30720" y="36590"/>
                    </a:cubicBezTo>
                    <a:cubicBezTo>
                      <a:pt x="38859" y="28167"/>
                      <a:pt x="38859" y="14802"/>
                      <a:pt x="30593" y="6410"/>
                    </a:cubicBezTo>
                    <a:cubicBezTo>
                      <a:pt x="26369" y="2139"/>
                      <a:pt x="20798" y="1"/>
                      <a:pt x="15224" y="1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32"/>
              <p:cNvSpPr/>
              <p:nvPr/>
            </p:nvSpPr>
            <p:spPr>
              <a:xfrm>
                <a:off x="4133400" y="3366950"/>
                <a:ext cx="201125" cy="198750"/>
              </a:xfrm>
              <a:custGeom>
                <a:avLst/>
                <a:gdLst/>
                <a:ahLst/>
                <a:cxnLst/>
                <a:rect l="l" t="t" r="r" b="b"/>
                <a:pathLst>
                  <a:path w="8045" h="7950" extrusionOk="0">
                    <a:moveTo>
                      <a:pt x="1711" y="0"/>
                    </a:moveTo>
                    <a:lnTo>
                      <a:pt x="856" y="3991"/>
                    </a:lnTo>
                    <a:lnTo>
                      <a:pt x="1" y="7949"/>
                    </a:lnTo>
                    <a:lnTo>
                      <a:pt x="4023" y="7379"/>
                    </a:lnTo>
                    <a:lnTo>
                      <a:pt x="8045" y="6809"/>
                    </a:lnTo>
                    <a:lnTo>
                      <a:pt x="4878" y="3421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32"/>
              <p:cNvSpPr/>
              <p:nvPr/>
            </p:nvSpPr>
            <p:spPr>
              <a:xfrm>
                <a:off x="2746300" y="2106525"/>
                <a:ext cx="201125" cy="199550"/>
              </a:xfrm>
              <a:custGeom>
                <a:avLst/>
                <a:gdLst/>
                <a:ahLst/>
                <a:cxnLst/>
                <a:rect l="l" t="t" r="r" b="b"/>
                <a:pathLst>
                  <a:path w="8045" h="7982" extrusionOk="0">
                    <a:moveTo>
                      <a:pt x="1647" y="1"/>
                    </a:moveTo>
                    <a:lnTo>
                      <a:pt x="824" y="3991"/>
                    </a:lnTo>
                    <a:lnTo>
                      <a:pt x="1" y="7981"/>
                    </a:lnTo>
                    <a:lnTo>
                      <a:pt x="4023" y="7379"/>
                    </a:lnTo>
                    <a:lnTo>
                      <a:pt x="8045" y="6778"/>
                    </a:lnTo>
                    <a:lnTo>
                      <a:pt x="4846" y="3389"/>
                    </a:lnTo>
                    <a:lnTo>
                      <a:pt x="1647" y="1"/>
                    </a:ln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0" name="Google Shape;2850;p32"/>
            <p:cNvSpPr txBox="1"/>
            <p:nvPr/>
          </p:nvSpPr>
          <p:spPr>
            <a:xfrm>
              <a:off x="3964430" y="3018496"/>
              <a:ext cx="480300" cy="49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1" name="Google Shape;2851;p32"/>
            <p:cNvSpPr txBox="1"/>
            <p:nvPr/>
          </p:nvSpPr>
          <p:spPr>
            <a:xfrm>
              <a:off x="2378150" y="3064163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2" name="Google Shape;2852;p32"/>
            <p:cNvSpPr txBox="1"/>
            <p:nvPr/>
          </p:nvSpPr>
          <p:spPr>
            <a:xfrm>
              <a:off x="882975" y="3008338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3" name="Google Shape;2853;p32"/>
            <p:cNvSpPr txBox="1"/>
            <p:nvPr/>
          </p:nvSpPr>
          <p:spPr>
            <a:xfrm>
              <a:off x="3196854" y="2333329"/>
              <a:ext cx="480300" cy="49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854" name="Google Shape;2854;p32"/>
            <p:cNvSpPr txBox="1"/>
            <p:nvPr/>
          </p:nvSpPr>
          <p:spPr>
            <a:xfrm>
              <a:off x="1630513" y="2333329"/>
              <a:ext cx="467700" cy="46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2700"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855" name="Google Shape;2855;p32"/>
          <p:cNvSpPr txBox="1"/>
          <p:nvPr/>
        </p:nvSpPr>
        <p:spPr>
          <a:xfrm>
            <a:off x="4996076" y="1569050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606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solidFill>
                <a:srgbClr val="606060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56" name="Google Shape;2856;p32"/>
          <p:cNvSpPr txBox="1"/>
          <p:nvPr/>
        </p:nvSpPr>
        <p:spPr>
          <a:xfrm>
            <a:off x="4996076" y="1854099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7" name="Google Shape;2857;p32"/>
          <p:cNvSpPr txBox="1"/>
          <p:nvPr/>
        </p:nvSpPr>
        <p:spPr>
          <a:xfrm>
            <a:off x="4996075" y="2619284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58" name="Google Shape;2858;p32"/>
          <p:cNvSpPr txBox="1"/>
          <p:nvPr/>
        </p:nvSpPr>
        <p:spPr>
          <a:xfrm>
            <a:off x="4996075" y="2879982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59" name="Google Shape;2859;p32"/>
          <p:cNvSpPr txBox="1"/>
          <p:nvPr/>
        </p:nvSpPr>
        <p:spPr>
          <a:xfrm>
            <a:off x="4996075" y="3645151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60" name="Google Shape;2860;p32"/>
          <p:cNvSpPr txBox="1"/>
          <p:nvPr/>
        </p:nvSpPr>
        <p:spPr>
          <a:xfrm>
            <a:off x="4996075" y="3905850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61" name="Google Shape;2861;p32"/>
          <p:cNvSpPr txBox="1"/>
          <p:nvPr/>
        </p:nvSpPr>
        <p:spPr>
          <a:xfrm>
            <a:off x="6986100" y="2126300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62" name="Google Shape;2862;p32"/>
          <p:cNvSpPr txBox="1"/>
          <p:nvPr/>
        </p:nvSpPr>
        <p:spPr>
          <a:xfrm>
            <a:off x="6986100" y="2386997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63" name="Google Shape;2863;p32"/>
          <p:cNvSpPr txBox="1"/>
          <p:nvPr/>
        </p:nvSpPr>
        <p:spPr>
          <a:xfrm>
            <a:off x="6986100" y="3191102"/>
            <a:ext cx="17007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864" name="Google Shape;2864;p32"/>
          <p:cNvSpPr txBox="1"/>
          <p:nvPr/>
        </p:nvSpPr>
        <p:spPr>
          <a:xfrm>
            <a:off x="6986100" y="3451800"/>
            <a:ext cx="17007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1306116" y="2021908"/>
            <a:ext cx="6477000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PROJECT ROADMAP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045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9" name="Google Shape;2869;p33"/>
          <p:cNvGrpSpPr/>
          <p:nvPr/>
        </p:nvGrpSpPr>
        <p:grpSpPr>
          <a:xfrm>
            <a:off x="2248014" y="1109579"/>
            <a:ext cx="4647977" cy="3626844"/>
            <a:chOff x="1990200" y="1802500"/>
            <a:chExt cx="3434550" cy="2680000"/>
          </a:xfrm>
        </p:grpSpPr>
        <p:sp>
          <p:nvSpPr>
            <p:cNvPr id="2870" name="Google Shape;2870;p33"/>
            <p:cNvSpPr/>
            <p:nvPr/>
          </p:nvSpPr>
          <p:spPr>
            <a:xfrm>
              <a:off x="2393200" y="1864450"/>
              <a:ext cx="806000" cy="734550"/>
            </a:xfrm>
            <a:custGeom>
              <a:avLst/>
              <a:gdLst/>
              <a:ahLst/>
              <a:cxnLst/>
              <a:rect l="l" t="t" r="r" b="b"/>
              <a:pathLst>
                <a:path w="32240" h="29382" extrusionOk="0">
                  <a:moveTo>
                    <a:pt x="16120" y="373"/>
                  </a:moveTo>
                  <a:cubicBezTo>
                    <a:pt x="19793" y="373"/>
                    <a:pt x="23467" y="1766"/>
                    <a:pt x="26254" y="4553"/>
                  </a:cubicBezTo>
                  <a:cubicBezTo>
                    <a:pt x="31859" y="10127"/>
                    <a:pt x="31859" y="19216"/>
                    <a:pt x="26254" y="24821"/>
                  </a:cubicBezTo>
                  <a:cubicBezTo>
                    <a:pt x="23467" y="27608"/>
                    <a:pt x="19801" y="29002"/>
                    <a:pt x="16132" y="29002"/>
                  </a:cubicBezTo>
                  <a:cubicBezTo>
                    <a:pt x="12462" y="29002"/>
                    <a:pt x="8788" y="27608"/>
                    <a:pt x="5986" y="24821"/>
                  </a:cubicBezTo>
                  <a:cubicBezTo>
                    <a:pt x="412" y="19216"/>
                    <a:pt x="412" y="10127"/>
                    <a:pt x="5986" y="4553"/>
                  </a:cubicBezTo>
                  <a:cubicBezTo>
                    <a:pt x="8804" y="1766"/>
                    <a:pt x="12446" y="373"/>
                    <a:pt x="16120" y="373"/>
                  </a:cubicBezTo>
                  <a:close/>
                  <a:moveTo>
                    <a:pt x="16120" y="1"/>
                  </a:moveTo>
                  <a:cubicBezTo>
                    <a:pt x="12359" y="1"/>
                    <a:pt x="8598" y="1434"/>
                    <a:pt x="5732" y="4300"/>
                  </a:cubicBezTo>
                  <a:cubicBezTo>
                    <a:pt x="0" y="10032"/>
                    <a:pt x="0" y="19343"/>
                    <a:pt x="5732" y="25075"/>
                  </a:cubicBezTo>
                  <a:cubicBezTo>
                    <a:pt x="8614" y="27957"/>
                    <a:pt x="12351" y="29382"/>
                    <a:pt x="16120" y="29382"/>
                  </a:cubicBezTo>
                  <a:cubicBezTo>
                    <a:pt x="19888" y="29382"/>
                    <a:pt x="23657" y="27957"/>
                    <a:pt x="26507" y="25075"/>
                  </a:cubicBezTo>
                  <a:cubicBezTo>
                    <a:pt x="32239" y="19343"/>
                    <a:pt x="32239" y="10032"/>
                    <a:pt x="26507" y="4300"/>
                  </a:cubicBezTo>
                  <a:cubicBezTo>
                    <a:pt x="23641" y="1434"/>
                    <a:pt x="19880" y="1"/>
                    <a:pt x="16120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3"/>
            <p:cNvSpPr/>
            <p:nvPr/>
          </p:nvSpPr>
          <p:spPr>
            <a:xfrm>
              <a:off x="2367850" y="1802500"/>
              <a:ext cx="857475" cy="857475"/>
            </a:xfrm>
            <a:custGeom>
              <a:avLst/>
              <a:gdLst/>
              <a:ahLst/>
              <a:cxnLst/>
              <a:rect l="l" t="t" r="r" b="b"/>
              <a:pathLst>
                <a:path w="34299" h="34299" extrusionOk="0">
                  <a:moveTo>
                    <a:pt x="17102" y="1"/>
                  </a:moveTo>
                  <a:cubicBezTo>
                    <a:pt x="17007" y="1"/>
                    <a:pt x="16912" y="96"/>
                    <a:pt x="16912" y="191"/>
                  </a:cubicBezTo>
                  <a:cubicBezTo>
                    <a:pt x="16912" y="286"/>
                    <a:pt x="17007" y="381"/>
                    <a:pt x="17102" y="381"/>
                  </a:cubicBezTo>
                  <a:lnTo>
                    <a:pt x="17134" y="381"/>
                  </a:ln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58" y="1647"/>
                    <a:pt x="23753" y="1616"/>
                    <a:pt x="23753" y="1521"/>
                  </a:cubicBezTo>
                  <a:cubicBezTo>
                    <a:pt x="23816" y="1426"/>
                    <a:pt x="23753" y="1331"/>
                    <a:pt x="23658" y="1299"/>
                  </a:cubicBezTo>
                  <a:cubicBezTo>
                    <a:pt x="21599" y="444"/>
                    <a:pt x="19382" y="1"/>
                    <a:pt x="17134" y="1"/>
                  </a:cubicBezTo>
                  <a:close/>
                  <a:moveTo>
                    <a:pt x="10617" y="1319"/>
                  </a:moveTo>
                  <a:cubicBezTo>
                    <a:pt x="10594" y="1319"/>
                    <a:pt x="10570" y="1323"/>
                    <a:pt x="10547" y="1331"/>
                  </a:cubicBezTo>
                  <a:cubicBezTo>
                    <a:pt x="8488" y="2186"/>
                    <a:pt x="6620" y="3421"/>
                    <a:pt x="5005" y="5036"/>
                  </a:cubicBezTo>
                  <a:lnTo>
                    <a:pt x="5005" y="5068"/>
                  </a:lnTo>
                  <a:cubicBezTo>
                    <a:pt x="4910" y="5131"/>
                    <a:pt x="4910" y="5258"/>
                    <a:pt x="5005" y="5321"/>
                  </a:cubicBezTo>
                  <a:cubicBezTo>
                    <a:pt x="5036" y="5353"/>
                    <a:pt x="5068" y="5384"/>
                    <a:pt x="5131" y="5384"/>
                  </a:cubicBezTo>
                  <a:cubicBezTo>
                    <a:pt x="5163" y="5384"/>
                    <a:pt x="5226" y="5353"/>
                    <a:pt x="5258" y="5321"/>
                  </a:cubicBezTo>
                  <a:lnTo>
                    <a:pt x="5290" y="5289"/>
                  </a:lnTo>
                  <a:cubicBezTo>
                    <a:pt x="6841" y="3738"/>
                    <a:pt x="8678" y="2503"/>
                    <a:pt x="10673" y="1679"/>
                  </a:cubicBezTo>
                  <a:cubicBezTo>
                    <a:pt x="10768" y="1616"/>
                    <a:pt x="10832" y="1521"/>
                    <a:pt x="10800" y="1426"/>
                  </a:cubicBezTo>
                  <a:cubicBezTo>
                    <a:pt x="10752" y="1355"/>
                    <a:pt x="10687" y="1319"/>
                    <a:pt x="10617" y="1319"/>
                  </a:cubicBezTo>
                  <a:close/>
                  <a:moveTo>
                    <a:pt x="29105" y="4933"/>
                  </a:moveTo>
                  <a:cubicBezTo>
                    <a:pt x="29057" y="4933"/>
                    <a:pt x="29010" y="4957"/>
                    <a:pt x="28978" y="5004"/>
                  </a:cubicBezTo>
                  <a:cubicBezTo>
                    <a:pt x="28915" y="5068"/>
                    <a:pt x="28915" y="5194"/>
                    <a:pt x="28978" y="5258"/>
                  </a:cubicBezTo>
                  <a:lnTo>
                    <a:pt x="29010" y="5289"/>
                  </a:lnTo>
                  <a:cubicBezTo>
                    <a:pt x="30593" y="6873"/>
                    <a:pt x="31797" y="8710"/>
                    <a:pt x="32652" y="10736"/>
                  </a:cubicBezTo>
                  <a:cubicBezTo>
                    <a:pt x="32683" y="10800"/>
                    <a:pt x="32747" y="10863"/>
                    <a:pt x="32810" y="10863"/>
                  </a:cubicBezTo>
                  <a:cubicBezTo>
                    <a:pt x="32842" y="10863"/>
                    <a:pt x="32873" y="10831"/>
                    <a:pt x="32905" y="10831"/>
                  </a:cubicBezTo>
                  <a:cubicBezTo>
                    <a:pt x="33000" y="10800"/>
                    <a:pt x="33032" y="10673"/>
                    <a:pt x="33000" y="10578"/>
                  </a:cubicBezTo>
                  <a:cubicBezTo>
                    <a:pt x="32145" y="8520"/>
                    <a:pt x="30878" y="6651"/>
                    <a:pt x="29263" y="5036"/>
                  </a:cubicBezTo>
                  <a:lnTo>
                    <a:pt x="29231" y="5004"/>
                  </a:lnTo>
                  <a:cubicBezTo>
                    <a:pt x="29200" y="4957"/>
                    <a:pt x="29152" y="4933"/>
                    <a:pt x="29105" y="4933"/>
                  </a:cubicBezTo>
                  <a:close/>
                  <a:moveTo>
                    <a:pt x="1450" y="10503"/>
                  </a:moveTo>
                  <a:cubicBezTo>
                    <a:pt x="1380" y="10503"/>
                    <a:pt x="1315" y="10539"/>
                    <a:pt x="1268" y="10610"/>
                  </a:cubicBezTo>
                  <a:cubicBezTo>
                    <a:pt x="444" y="12700"/>
                    <a:pt x="1" y="14885"/>
                    <a:pt x="1" y="17165"/>
                  </a:cubicBezTo>
                  <a:lnTo>
                    <a:pt x="1" y="17197"/>
                  </a:lnTo>
                  <a:cubicBezTo>
                    <a:pt x="1" y="17292"/>
                    <a:pt x="64" y="17355"/>
                    <a:pt x="191" y="17355"/>
                  </a:cubicBezTo>
                  <a:cubicBezTo>
                    <a:pt x="286" y="17355"/>
                    <a:pt x="381" y="17260"/>
                    <a:pt x="381" y="17165"/>
                  </a:cubicBezTo>
                  <a:cubicBezTo>
                    <a:pt x="381" y="14948"/>
                    <a:pt x="793" y="12795"/>
                    <a:pt x="1616" y="10768"/>
                  </a:cubicBezTo>
                  <a:cubicBezTo>
                    <a:pt x="1648" y="10673"/>
                    <a:pt x="1616" y="10546"/>
                    <a:pt x="1521" y="10515"/>
                  </a:cubicBezTo>
                  <a:cubicBezTo>
                    <a:pt x="1497" y="10507"/>
                    <a:pt x="1473" y="10503"/>
                    <a:pt x="1450" y="10503"/>
                  </a:cubicBezTo>
                  <a:close/>
                  <a:moveTo>
                    <a:pt x="34108" y="16975"/>
                  </a:moveTo>
                  <a:cubicBezTo>
                    <a:pt x="34013" y="16975"/>
                    <a:pt x="33918" y="17070"/>
                    <a:pt x="33918" y="17165"/>
                  </a:cubicBezTo>
                  <a:cubicBezTo>
                    <a:pt x="33918" y="19382"/>
                    <a:pt x="33507" y="21536"/>
                    <a:pt x="32652" y="23562"/>
                  </a:cubicBezTo>
                  <a:cubicBezTo>
                    <a:pt x="32620" y="23657"/>
                    <a:pt x="32652" y="23784"/>
                    <a:pt x="32747" y="23816"/>
                  </a:cubicBezTo>
                  <a:lnTo>
                    <a:pt x="32810" y="23816"/>
                  </a:lnTo>
                  <a:cubicBezTo>
                    <a:pt x="32905" y="23816"/>
                    <a:pt x="32968" y="23784"/>
                    <a:pt x="33000" y="23721"/>
                  </a:cubicBezTo>
                  <a:cubicBezTo>
                    <a:pt x="33855" y="21631"/>
                    <a:pt x="34298" y="19414"/>
                    <a:pt x="34298" y="17165"/>
                  </a:cubicBezTo>
                  <a:cubicBezTo>
                    <a:pt x="34298" y="17039"/>
                    <a:pt x="34203" y="16975"/>
                    <a:pt x="34108" y="16975"/>
                  </a:cubicBezTo>
                  <a:close/>
                  <a:moveTo>
                    <a:pt x="1496" y="23487"/>
                  </a:moveTo>
                  <a:cubicBezTo>
                    <a:pt x="1473" y="23487"/>
                    <a:pt x="1450" y="23491"/>
                    <a:pt x="1426" y="23499"/>
                  </a:cubicBezTo>
                  <a:cubicBezTo>
                    <a:pt x="1331" y="23562"/>
                    <a:pt x="1268" y="23657"/>
                    <a:pt x="1299" y="23752"/>
                  </a:cubicBezTo>
                  <a:cubicBezTo>
                    <a:pt x="2186" y="25811"/>
                    <a:pt x="3421" y="27679"/>
                    <a:pt x="5036" y="29294"/>
                  </a:cubicBezTo>
                  <a:cubicBezTo>
                    <a:pt x="5068" y="29326"/>
                    <a:pt x="5100" y="29358"/>
                    <a:pt x="5163" y="29358"/>
                  </a:cubicBezTo>
                  <a:cubicBezTo>
                    <a:pt x="5195" y="29358"/>
                    <a:pt x="5258" y="29326"/>
                    <a:pt x="5290" y="29294"/>
                  </a:cubicBezTo>
                  <a:cubicBezTo>
                    <a:pt x="5385" y="29231"/>
                    <a:pt x="5353" y="29104"/>
                    <a:pt x="5290" y="29009"/>
                  </a:cubicBezTo>
                  <a:cubicBezTo>
                    <a:pt x="3706" y="27458"/>
                    <a:pt x="2503" y="25621"/>
                    <a:pt x="1648" y="23594"/>
                  </a:cubicBezTo>
                  <a:cubicBezTo>
                    <a:pt x="1624" y="23523"/>
                    <a:pt x="1564" y="23487"/>
                    <a:pt x="1496" y="23487"/>
                  </a:cubicBezTo>
                  <a:close/>
                  <a:moveTo>
                    <a:pt x="29151" y="28965"/>
                  </a:moveTo>
                  <a:cubicBezTo>
                    <a:pt x="29099" y="28965"/>
                    <a:pt x="29045" y="28989"/>
                    <a:pt x="29010" y="29041"/>
                  </a:cubicBezTo>
                  <a:cubicBezTo>
                    <a:pt x="27426" y="30593"/>
                    <a:pt x="25621" y="31828"/>
                    <a:pt x="23594" y="32651"/>
                  </a:cubicBezTo>
                  <a:cubicBezTo>
                    <a:pt x="23499" y="32715"/>
                    <a:pt x="23436" y="32810"/>
                    <a:pt x="23468" y="32905"/>
                  </a:cubicBezTo>
                  <a:cubicBezTo>
                    <a:pt x="23499" y="32968"/>
                    <a:pt x="23594" y="33031"/>
                    <a:pt x="23658" y="33031"/>
                  </a:cubicBezTo>
                  <a:cubicBezTo>
                    <a:pt x="23689" y="33031"/>
                    <a:pt x="23689" y="33000"/>
                    <a:pt x="23721" y="33000"/>
                  </a:cubicBezTo>
                  <a:cubicBezTo>
                    <a:pt x="25811" y="32145"/>
                    <a:pt x="27680" y="30878"/>
                    <a:pt x="29263" y="29294"/>
                  </a:cubicBezTo>
                  <a:cubicBezTo>
                    <a:pt x="29358" y="29199"/>
                    <a:pt x="29358" y="29104"/>
                    <a:pt x="29263" y="29009"/>
                  </a:cubicBezTo>
                  <a:cubicBezTo>
                    <a:pt x="29235" y="28981"/>
                    <a:pt x="29193" y="28965"/>
                    <a:pt x="29151" y="28965"/>
                  </a:cubicBezTo>
                  <a:close/>
                  <a:moveTo>
                    <a:pt x="10686" y="32643"/>
                  </a:moveTo>
                  <a:cubicBezTo>
                    <a:pt x="10609" y="32643"/>
                    <a:pt x="10535" y="32700"/>
                    <a:pt x="10483" y="32778"/>
                  </a:cubicBezTo>
                  <a:cubicBezTo>
                    <a:pt x="10452" y="32873"/>
                    <a:pt x="10515" y="32968"/>
                    <a:pt x="10610" y="33000"/>
                  </a:cubicBezTo>
                  <a:cubicBezTo>
                    <a:pt x="12668" y="33886"/>
                    <a:pt x="14885" y="34298"/>
                    <a:pt x="17134" y="34298"/>
                  </a:cubicBezTo>
                  <a:lnTo>
                    <a:pt x="17165" y="34298"/>
                  </a:lnTo>
                  <a:cubicBezTo>
                    <a:pt x="17260" y="34298"/>
                    <a:pt x="17355" y="34235"/>
                    <a:pt x="17324" y="34108"/>
                  </a:cubicBezTo>
                  <a:cubicBezTo>
                    <a:pt x="17324" y="34013"/>
                    <a:pt x="17229" y="33918"/>
                    <a:pt x="17134" y="33918"/>
                  </a:cubicBezTo>
                  <a:cubicBezTo>
                    <a:pt x="14917" y="33918"/>
                    <a:pt x="12763" y="33506"/>
                    <a:pt x="10737" y="32651"/>
                  </a:cubicBezTo>
                  <a:cubicBezTo>
                    <a:pt x="10720" y="32646"/>
                    <a:pt x="10703" y="32643"/>
                    <a:pt x="10686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3"/>
            <p:cNvSpPr/>
            <p:nvPr/>
          </p:nvSpPr>
          <p:spPr>
            <a:xfrm>
              <a:off x="3099425" y="2535250"/>
              <a:ext cx="138575" cy="137375"/>
            </a:xfrm>
            <a:custGeom>
              <a:avLst/>
              <a:gdLst/>
              <a:ahLst/>
              <a:cxnLst/>
              <a:rect l="l" t="t" r="r" b="b"/>
              <a:pathLst>
                <a:path w="5543" h="5495" extrusionOk="0">
                  <a:moveTo>
                    <a:pt x="222" y="0"/>
                  </a:moveTo>
                  <a:cubicBezTo>
                    <a:pt x="174" y="0"/>
                    <a:pt x="127" y="16"/>
                    <a:pt x="95" y="48"/>
                  </a:cubicBezTo>
                  <a:cubicBezTo>
                    <a:pt x="0" y="111"/>
                    <a:pt x="0" y="238"/>
                    <a:pt x="95" y="301"/>
                  </a:cubicBezTo>
                  <a:lnTo>
                    <a:pt x="5194" y="5431"/>
                  </a:lnTo>
                  <a:cubicBezTo>
                    <a:pt x="5225" y="5463"/>
                    <a:pt x="5289" y="5495"/>
                    <a:pt x="5320" y="5495"/>
                  </a:cubicBezTo>
                  <a:cubicBezTo>
                    <a:pt x="5384" y="5495"/>
                    <a:pt x="5415" y="5463"/>
                    <a:pt x="5479" y="5431"/>
                  </a:cubicBezTo>
                  <a:cubicBezTo>
                    <a:pt x="5542" y="5368"/>
                    <a:pt x="5542" y="5241"/>
                    <a:pt x="5479" y="5178"/>
                  </a:cubicBezTo>
                  <a:lnTo>
                    <a:pt x="348" y="48"/>
                  </a:lnTo>
                  <a:cubicBezTo>
                    <a:pt x="317" y="16"/>
                    <a:pt x="269" y="0"/>
                    <a:pt x="22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3"/>
            <p:cNvSpPr/>
            <p:nvPr/>
          </p:nvSpPr>
          <p:spPr>
            <a:xfrm>
              <a:off x="2051950" y="2775525"/>
              <a:ext cx="734750" cy="734750"/>
            </a:xfrm>
            <a:custGeom>
              <a:avLst/>
              <a:gdLst/>
              <a:ahLst/>
              <a:cxnLst/>
              <a:rect l="l" t="t" r="r" b="b"/>
              <a:pathLst>
                <a:path w="29390" h="29390" extrusionOk="0">
                  <a:moveTo>
                    <a:pt x="14695" y="349"/>
                  </a:moveTo>
                  <a:cubicBezTo>
                    <a:pt x="22581" y="349"/>
                    <a:pt x="29010" y="6778"/>
                    <a:pt x="29010" y="14695"/>
                  </a:cubicBezTo>
                  <a:cubicBezTo>
                    <a:pt x="29010" y="22581"/>
                    <a:pt x="22581" y="29009"/>
                    <a:pt x="14695" y="29009"/>
                  </a:cubicBezTo>
                  <a:cubicBezTo>
                    <a:pt x="6778" y="29009"/>
                    <a:pt x="349" y="22581"/>
                    <a:pt x="349" y="14695"/>
                  </a:cubicBezTo>
                  <a:cubicBezTo>
                    <a:pt x="349" y="6778"/>
                    <a:pt x="6778" y="349"/>
                    <a:pt x="14695" y="349"/>
                  </a:cubicBezTo>
                  <a:close/>
                  <a:moveTo>
                    <a:pt x="14695" y="1"/>
                  </a:moveTo>
                  <a:cubicBezTo>
                    <a:pt x="6588" y="1"/>
                    <a:pt x="1" y="6588"/>
                    <a:pt x="1" y="14695"/>
                  </a:cubicBezTo>
                  <a:cubicBezTo>
                    <a:pt x="1" y="22802"/>
                    <a:pt x="6588" y="29390"/>
                    <a:pt x="14695" y="29390"/>
                  </a:cubicBezTo>
                  <a:cubicBezTo>
                    <a:pt x="22803" y="29390"/>
                    <a:pt x="29390" y="22802"/>
                    <a:pt x="29390" y="14695"/>
                  </a:cubicBezTo>
                  <a:cubicBezTo>
                    <a:pt x="29390" y="6588"/>
                    <a:pt x="22803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3"/>
            <p:cNvSpPr/>
            <p:nvPr/>
          </p:nvSpPr>
          <p:spPr>
            <a:xfrm>
              <a:off x="1990200" y="2713775"/>
              <a:ext cx="857475" cy="857450"/>
            </a:xfrm>
            <a:custGeom>
              <a:avLst/>
              <a:gdLst/>
              <a:ahLst/>
              <a:cxnLst/>
              <a:rect l="l" t="t" r="r" b="b"/>
              <a:pathLst>
                <a:path w="34299" h="34298" extrusionOk="0">
                  <a:moveTo>
                    <a:pt x="17070" y="1"/>
                  </a:moveTo>
                  <a:cubicBezTo>
                    <a:pt x="16975" y="1"/>
                    <a:pt x="16944" y="96"/>
                    <a:pt x="16944" y="191"/>
                  </a:cubicBezTo>
                  <a:cubicBezTo>
                    <a:pt x="16944" y="286"/>
                    <a:pt x="17039" y="381"/>
                    <a:pt x="17165" y="381"/>
                  </a:cubicBezTo>
                  <a:cubicBezTo>
                    <a:pt x="19382" y="381"/>
                    <a:pt x="21536" y="792"/>
                    <a:pt x="23562" y="1647"/>
                  </a:cubicBezTo>
                  <a:cubicBezTo>
                    <a:pt x="23594" y="1647"/>
                    <a:pt x="23626" y="1679"/>
                    <a:pt x="23657" y="1679"/>
                  </a:cubicBezTo>
                  <a:cubicBezTo>
                    <a:pt x="23721" y="1679"/>
                    <a:pt x="23784" y="1616"/>
                    <a:pt x="23816" y="1552"/>
                  </a:cubicBezTo>
                  <a:cubicBezTo>
                    <a:pt x="23847" y="1457"/>
                    <a:pt x="23816" y="1331"/>
                    <a:pt x="23721" y="1299"/>
                  </a:cubicBezTo>
                  <a:cubicBezTo>
                    <a:pt x="21631" y="444"/>
                    <a:pt x="19414" y="1"/>
                    <a:pt x="17102" y="1"/>
                  </a:cubicBezTo>
                  <a:close/>
                  <a:moveTo>
                    <a:pt x="10617" y="1319"/>
                  </a:moveTo>
                  <a:cubicBezTo>
                    <a:pt x="10594" y="1319"/>
                    <a:pt x="10570" y="1323"/>
                    <a:pt x="10546" y="1331"/>
                  </a:cubicBezTo>
                  <a:cubicBezTo>
                    <a:pt x="8456" y="2217"/>
                    <a:pt x="6588" y="3453"/>
                    <a:pt x="4973" y="5068"/>
                  </a:cubicBezTo>
                  <a:cubicBezTo>
                    <a:pt x="4909" y="5131"/>
                    <a:pt x="4909" y="5258"/>
                    <a:pt x="4973" y="5321"/>
                  </a:cubicBezTo>
                  <a:cubicBezTo>
                    <a:pt x="5036" y="5384"/>
                    <a:pt x="5068" y="5384"/>
                    <a:pt x="5131" y="5384"/>
                  </a:cubicBezTo>
                  <a:cubicBezTo>
                    <a:pt x="5163" y="5384"/>
                    <a:pt x="5226" y="5384"/>
                    <a:pt x="5258" y="5321"/>
                  </a:cubicBezTo>
                  <a:cubicBezTo>
                    <a:pt x="6810" y="3769"/>
                    <a:pt x="8646" y="2534"/>
                    <a:pt x="10673" y="1679"/>
                  </a:cubicBezTo>
                  <a:cubicBezTo>
                    <a:pt x="10768" y="1647"/>
                    <a:pt x="10831" y="1521"/>
                    <a:pt x="10768" y="1426"/>
                  </a:cubicBezTo>
                  <a:cubicBezTo>
                    <a:pt x="10744" y="1354"/>
                    <a:pt x="10685" y="1319"/>
                    <a:pt x="10617" y="1319"/>
                  </a:cubicBezTo>
                  <a:close/>
                  <a:moveTo>
                    <a:pt x="29136" y="4965"/>
                  </a:moveTo>
                  <a:cubicBezTo>
                    <a:pt x="29089" y="4965"/>
                    <a:pt x="29041" y="4988"/>
                    <a:pt x="29010" y="5036"/>
                  </a:cubicBezTo>
                  <a:cubicBezTo>
                    <a:pt x="28946" y="5099"/>
                    <a:pt x="28946" y="5226"/>
                    <a:pt x="29010" y="5289"/>
                  </a:cubicBezTo>
                  <a:cubicBezTo>
                    <a:pt x="30593" y="6841"/>
                    <a:pt x="31796" y="8678"/>
                    <a:pt x="32651" y="10736"/>
                  </a:cubicBezTo>
                  <a:cubicBezTo>
                    <a:pt x="32683" y="10800"/>
                    <a:pt x="32746" y="10831"/>
                    <a:pt x="32810" y="10831"/>
                  </a:cubicBezTo>
                  <a:lnTo>
                    <a:pt x="32905" y="10831"/>
                  </a:lnTo>
                  <a:cubicBezTo>
                    <a:pt x="33000" y="10768"/>
                    <a:pt x="33031" y="10673"/>
                    <a:pt x="33000" y="10578"/>
                  </a:cubicBezTo>
                  <a:cubicBezTo>
                    <a:pt x="32145" y="8488"/>
                    <a:pt x="30878" y="6619"/>
                    <a:pt x="29263" y="5036"/>
                  </a:cubicBezTo>
                  <a:cubicBezTo>
                    <a:pt x="29231" y="4988"/>
                    <a:pt x="29184" y="4965"/>
                    <a:pt x="29136" y="4965"/>
                  </a:cubicBezTo>
                  <a:close/>
                  <a:moveTo>
                    <a:pt x="1451" y="10534"/>
                  </a:moveTo>
                  <a:cubicBezTo>
                    <a:pt x="1382" y="10534"/>
                    <a:pt x="1323" y="10570"/>
                    <a:pt x="1299" y="10641"/>
                  </a:cubicBezTo>
                  <a:cubicBezTo>
                    <a:pt x="444" y="12700"/>
                    <a:pt x="1" y="14917"/>
                    <a:pt x="1" y="17165"/>
                  </a:cubicBezTo>
                  <a:lnTo>
                    <a:pt x="1" y="17197"/>
                  </a:lnTo>
                  <a:cubicBezTo>
                    <a:pt x="1" y="17323"/>
                    <a:pt x="96" y="17387"/>
                    <a:pt x="191" y="17387"/>
                  </a:cubicBezTo>
                  <a:cubicBezTo>
                    <a:pt x="286" y="17387"/>
                    <a:pt x="381" y="17323"/>
                    <a:pt x="381" y="17197"/>
                  </a:cubicBezTo>
                  <a:lnTo>
                    <a:pt x="381" y="17165"/>
                  </a:lnTo>
                  <a:cubicBezTo>
                    <a:pt x="381" y="14948"/>
                    <a:pt x="792" y="12795"/>
                    <a:pt x="1616" y="10800"/>
                  </a:cubicBezTo>
                  <a:cubicBezTo>
                    <a:pt x="1679" y="10705"/>
                    <a:pt x="1616" y="10578"/>
                    <a:pt x="1521" y="10546"/>
                  </a:cubicBezTo>
                  <a:cubicBezTo>
                    <a:pt x="1497" y="10538"/>
                    <a:pt x="1473" y="10534"/>
                    <a:pt x="1451" y="10534"/>
                  </a:cubicBezTo>
                  <a:close/>
                  <a:moveTo>
                    <a:pt x="34108" y="16943"/>
                  </a:moveTo>
                  <a:cubicBezTo>
                    <a:pt x="34013" y="16943"/>
                    <a:pt x="33918" y="17038"/>
                    <a:pt x="33918" y="17165"/>
                  </a:cubicBezTo>
                  <a:cubicBezTo>
                    <a:pt x="33918" y="19382"/>
                    <a:pt x="33507" y="21535"/>
                    <a:pt x="32683" y="23562"/>
                  </a:cubicBezTo>
                  <a:cubicBezTo>
                    <a:pt x="32620" y="23657"/>
                    <a:pt x="32683" y="23752"/>
                    <a:pt x="32778" y="23784"/>
                  </a:cubicBezTo>
                  <a:cubicBezTo>
                    <a:pt x="32778" y="23816"/>
                    <a:pt x="32810" y="23816"/>
                    <a:pt x="32841" y="23816"/>
                  </a:cubicBezTo>
                  <a:cubicBezTo>
                    <a:pt x="32905" y="23816"/>
                    <a:pt x="32968" y="23784"/>
                    <a:pt x="33000" y="23689"/>
                  </a:cubicBezTo>
                  <a:cubicBezTo>
                    <a:pt x="33855" y="21630"/>
                    <a:pt x="34298" y="19414"/>
                    <a:pt x="34298" y="17165"/>
                  </a:cubicBezTo>
                  <a:lnTo>
                    <a:pt x="34298" y="17133"/>
                  </a:lnTo>
                  <a:cubicBezTo>
                    <a:pt x="34298" y="17038"/>
                    <a:pt x="34235" y="16943"/>
                    <a:pt x="34108" y="16943"/>
                  </a:cubicBezTo>
                  <a:close/>
                  <a:moveTo>
                    <a:pt x="1510" y="23505"/>
                  </a:moveTo>
                  <a:cubicBezTo>
                    <a:pt x="1481" y="23505"/>
                    <a:pt x="1452" y="23513"/>
                    <a:pt x="1426" y="23531"/>
                  </a:cubicBezTo>
                  <a:cubicBezTo>
                    <a:pt x="1331" y="23562"/>
                    <a:pt x="1299" y="23657"/>
                    <a:pt x="1331" y="23752"/>
                  </a:cubicBezTo>
                  <a:cubicBezTo>
                    <a:pt x="2186" y="25842"/>
                    <a:pt x="3453" y="27711"/>
                    <a:pt x="5068" y="29326"/>
                  </a:cubicBezTo>
                  <a:cubicBezTo>
                    <a:pt x="5099" y="29358"/>
                    <a:pt x="5131" y="29358"/>
                    <a:pt x="5194" y="29358"/>
                  </a:cubicBezTo>
                  <a:cubicBezTo>
                    <a:pt x="5226" y="29358"/>
                    <a:pt x="5289" y="29358"/>
                    <a:pt x="5321" y="29326"/>
                  </a:cubicBezTo>
                  <a:cubicBezTo>
                    <a:pt x="5384" y="29231"/>
                    <a:pt x="5384" y="29104"/>
                    <a:pt x="5321" y="29041"/>
                  </a:cubicBezTo>
                  <a:cubicBezTo>
                    <a:pt x="3769" y="27489"/>
                    <a:pt x="2534" y="25652"/>
                    <a:pt x="1679" y="23626"/>
                  </a:cubicBezTo>
                  <a:cubicBezTo>
                    <a:pt x="1656" y="23557"/>
                    <a:pt x="1584" y="23505"/>
                    <a:pt x="1510" y="23505"/>
                  </a:cubicBezTo>
                  <a:close/>
                  <a:moveTo>
                    <a:pt x="29168" y="28938"/>
                  </a:moveTo>
                  <a:cubicBezTo>
                    <a:pt x="29120" y="28938"/>
                    <a:pt x="29073" y="28962"/>
                    <a:pt x="29041" y="29009"/>
                  </a:cubicBezTo>
                  <a:cubicBezTo>
                    <a:pt x="27458" y="30561"/>
                    <a:pt x="25653" y="31796"/>
                    <a:pt x="23594" y="32651"/>
                  </a:cubicBezTo>
                  <a:cubicBezTo>
                    <a:pt x="23499" y="32683"/>
                    <a:pt x="23467" y="32778"/>
                    <a:pt x="23499" y="32873"/>
                  </a:cubicBezTo>
                  <a:cubicBezTo>
                    <a:pt x="23531" y="32968"/>
                    <a:pt x="23594" y="33000"/>
                    <a:pt x="23689" y="33000"/>
                  </a:cubicBezTo>
                  <a:lnTo>
                    <a:pt x="23752" y="33000"/>
                  </a:lnTo>
                  <a:cubicBezTo>
                    <a:pt x="25843" y="32113"/>
                    <a:pt x="27711" y="30878"/>
                    <a:pt x="29295" y="29263"/>
                  </a:cubicBezTo>
                  <a:cubicBezTo>
                    <a:pt x="29358" y="29199"/>
                    <a:pt x="29358" y="29073"/>
                    <a:pt x="29295" y="29009"/>
                  </a:cubicBezTo>
                  <a:cubicBezTo>
                    <a:pt x="29263" y="28962"/>
                    <a:pt x="29215" y="28938"/>
                    <a:pt x="29168" y="28938"/>
                  </a:cubicBezTo>
                  <a:close/>
                  <a:moveTo>
                    <a:pt x="10689" y="32657"/>
                  </a:moveTo>
                  <a:cubicBezTo>
                    <a:pt x="10623" y="32657"/>
                    <a:pt x="10560" y="32709"/>
                    <a:pt x="10515" y="32778"/>
                  </a:cubicBezTo>
                  <a:cubicBezTo>
                    <a:pt x="10483" y="32873"/>
                    <a:pt x="10546" y="32968"/>
                    <a:pt x="10641" y="33031"/>
                  </a:cubicBezTo>
                  <a:cubicBezTo>
                    <a:pt x="12700" y="33886"/>
                    <a:pt x="14885" y="34298"/>
                    <a:pt x="17165" y="34298"/>
                  </a:cubicBezTo>
                  <a:lnTo>
                    <a:pt x="17197" y="34298"/>
                  </a:lnTo>
                  <a:cubicBezTo>
                    <a:pt x="17292" y="34298"/>
                    <a:pt x="17355" y="34203"/>
                    <a:pt x="17355" y="34108"/>
                  </a:cubicBezTo>
                  <a:cubicBezTo>
                    <a:pt x="17355" y="34013"/>
                    <a:pt x="17260" y="33918"/>
                    <a:pt x="17165" y="33918"/>
                  </a:cubicBezTo>
                  <a:cubicBezTo>
                    <a:pt x="14948" y="33918"/>
                    <a:pt x="12795" y="33506"/>
                    <a:pt x="10768" y="32683"/>
                  </a:cubicBezTo>
                  <a:cubicBezTo>
                    <a:pt x="10742" y="32665"/>
                    <a:pt x="10715" y="32657"/>
                    <a:pt x="10689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3"/>
            <p:cNvSpPr/>
            <p:nvPr/>
          </p:nvSpPr>
          <p:spPr>
            <a:xfrm>
              <a:off x="2850025" y="3138150"/>
              <a:ext cx="190825" cy="9525"/>
            </a:xfrm>
            <a:custGeom>
              <a:avLst/>
              <a:gdLst/>
              <a:ahLst/>
              <a:cxnLst/>
              <a:rect l="l" t="t" r="r" b="b"/>
              <a:pathLst>
                <a:path w="7633" h="381" extrusionOk="0">
                  <a:moveTo>
                    <a:pt x="190" y="0"/>
                  </a:moveTo>
                  <a:cubicBezTo>
                    <a:pt x="95" y="0"/>
                    <a:pt x="0" y="63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lnTo>
                    <a:pt x="7442" y="380"/>
                  </a:lnTo>
                  <a:cubicBezTo>
                    <a:pt x="7537" y="380"/>
                    <a:pt x="7633" y="285"/>
                    <a:pt x="7633" y="190"/>
                  </a:cubicBezTo>
                  <a:cubicBezTo>
                    <a:pt x="7633" y="63"/>
                    <a:pt x="7537" y="0"/>
                    <a:pt x="74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3"/>
            <p:cNvSpPr/>
            <p:nvPr/>
          </p:nvSpPr>
          <p:spPr>
            <a:xfrm>
              <a:off x="2428825" y="3686200"/>
              <a:ext cx="734750" cy="735350"/>
            </a:xfrm>
            <a:custGeom>
              <a:avLst/>
              <a:gdLst/>
              <a:ahLst/>
              <a:cxnLst/>
              <a:rect l="l" t="t" r="r" b="b"/>
              <a:pathLst>
                <a:path w="29390" h="29414" extrusionOk="0">
                  <a:moveTo>
                    <a:pt x="14707" y="381"/>
                  </a:moveTo>
                  <a:cubicBezTo>
                    <a:pt x="18376" y="381"/>
                    <a:pt x="22042" y="1782"/>
                    <a:pt x="24829" y="4585"/>
                  </a:cubicBezTo>
                  <a:cubicBezTo>
                    <a:pt x="27552" y="7277"/>
                    <a:pt x="29041" y="10887"/>
                    <a:pt x="29041" y="14687"/>
                  </a:cubicBezTo>
                  <a:cubicBezTo>
                    <a:pt x="29041" y="18519"/>
                    <a:pt x="27552" y="22130"/>
                    <a:pt x="24829" y="24821"/>
                  </a:cubicBezTo>
                  <a:cubicBezTo>
                    <a:pt x="22137" y="27545"/>
                    <a:pt x="18527" y="29033"/>
                    <a:pt x="14695" y="29033"/>
                  </a:cubicBezTo>
                  <a:cubicBezTo>
                    <a:pt x="10863" y="29033"/>
                    <a:pt x="7284" y="27545"/>
                    <a:pt x="4561" y="24821"/>
                  </a:cubicBezTo>
                  <a:cubicBezTo>
                    <a:pt x="1869" y="22130"/>
                    <a:pt x="380" y="18519"/>
                    <a:pt x="380" y="14687"/>
                  </a:cubicBezTo>
                  <a:cubicBezTo>
                    <a:pt x="380" y="10887"/>
                    <a:pt x="1869" y="7277"/>
                    <a:pt x="4561" y="4585"/>
                  </a:cubicBezTo>
                  <a:cubicBezTo>
                    <a:pt x="7363" y="1782"/>
                    <a:pt x="11037" y="381"/>
                    <a:pt x="14707" y="381"/>
                  </a:cubicBezTo>
                  <a:close/>
                  <a:moveTo>
                    <a:pt x="14695" y="1"/>
                  </a:moveTo>
                  <a:cubicBezTo>
                    <a:pt x="10934" y="1"/>
                    <a:pt x="7173" y="1434"/>
                    <a:pt x="4307" y="4300"/>
                  </a:cubicBezTo>
                  <a:cubicBezTo>
                    <a:pt x="1520" y="7087"/>
                    <a:pt x="0" y="10792"/>
                    <a:pt x="0" y="14719"/>
                  </a:cubicBezTo>
                  <a:cubicBezTo>
                    <a:pt x="0" y="18614"/>
                    <a:pt x="1520" y="22320"/>
                    <a:pt x="4307" y="25106"/>
                  </a:cubicBezTo>
                  <a:cubicBezTo>
                    <a:pt x="7094" y="27862"/>
                    <a:pt x="10768" y="29413"/>
                    <a:pt x="14695" y="29413"/>
                  </a:cubicBezTo>
                  <a:cubicBezTo>
                    <a:pt x="18622" y="29413"/>
                    <a:pt x="22327" y="27862"/>
                    <a:pt x="25082" y="25106"/>
                  </a:cubicBezTo>
                  <a:cubicBezTo>
                    <a:pt x="27869" y="22320"/>
                    <a:pt x="29389" y="18646"/>
                    <a:pt x="29389" y="14719"/>
                  </a:cubicBezTo>
                  <a:cubicBezTo>
                    <a:pt x="29389" y="10792"/>
                    <a:pt x="27869" y="7087"/>
                    <a:pt x="25082" y="4300"/>
                  </a:cubicBezTo>
                  <a:cubicBezTo>
                    <a:pt x="22216" y="1434"/>
                    <a:pt x="18455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3"/>
            <p:cNvSpPr/>
            <p:nvPr/>
          </p:nvSpPr>
          <p:spPr>
            <a:xfrm>
              <a:off x="2367850" y="3625050"/>
              <a:ext cx="857475" cy="857450"/>
            </a:xfrm>
            <a:custGeom>
              <a:avLst/>
              <a:gdLst/>
              <a:ahLst/>
              <a:cxnLst/>
              <a:rect l="l" t="t" r="r" b="b"/>
              <a:pathLst>
                <a:path w="34299" h="34298" extrusionOk="0">
                  <a:moveTo>
                    <a:pt x="17134" y="0"/>
                  </a:moveTo>
                  <a:cubicBezTo>
                    <a:pt x="17039" y="0"/>
                    <a:pt x="16944" y="64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63" y="1647"/>
                  </a:cubicBezTo>
                  <a:lnTo>
                    <a:pt x="23626" y="1647"/>
                  </a:lnTo>
                  <a:cubicBezTo>
                    <a:pt x="23689" y="1647"/>
                    <a:pt x="23784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599" y="444"/>
                    <a:pt x="19414" y="0"/>
                    <a:pt x="17134" y="0"/>
                  </a:cubicBezTo>
                  <a:close/>
                  <a:moveTo>
                    <a:pt x="10653" y="1287"/>
                  </a:moveTo>
                  <a:cubicBezTo>
                    <a:pt x="10628" y="1287"/>
                    <a:pt x="10602" y="1291"/>
                    <a:pt x="10578" y="1299"/>
                  </a:cubicBezTo>
                  <a:cubicBezTo>
                    <a:pt x="8488" y="2154"/>
                    <a:pt x="6620" y="3421"/>
                    <a:pt x="5036" y="5036"/>
                  </a:cubicBezTo>
                  <a:lnTo>
                    <a:pt x="4973" y="5068"/>
                  </a:lnTo>
                  <a:cubicBezTo>
                    <a:pt x="4910" y="5131"/>
                    <a:pt x="4910" y="5258"/>
                    <a:pt x="4973" y="5321"/>
                  </a:cubicBezTo>
                  <a:cubicBezTo>
                    <a:pt x="5036" y="5353"/>
                    <a:pt x="5068" y="5384"/>
                    <a:pt x="5131" y="5384"/>
                  </a:cubicBezTo>
                  <a:cubicBezTo>
                    <a:pt x="5163" y="5384"/>
                    <a:pt x="5226" y="5353"/>
                    <a:pt x="5258" y="5321"/>
                  </a:cubicBezTo>
                  <a:lnTo>
                    <a:pt x="5290" y="5289"/>
                  </a:lnTo>
                  <a:cubicBezTo>
                    <a:pt x="6841" y="3706"/>
                    <a:pt x="8678" y="2471"/>
                    <a:pt x="10737" y="1647"/>
                  </a:cubicBezTo>
                  <a:cubicBezTo>
                    <a:pt x="10832" y="1616"/>
                    <a:pt x="10863" y="1489"/>
                    <a:pt x="10832" y="1394"/>
                  </a:cubicBezTo>
                  <a:cubicBezTo>
                    <a:pt x="10808" y="1323"/>
                    <a:pt x="10731" y="1287"/>
                    <a:pt x="10653" y="1287"/>
                  </a:cubicBezTo>
                  <a:close/>
                  <a:moveTo>
                    <a:pt x="29136" y="4957"/>
                  </a:moveTo>
                  <a:cubicBezTo>
                    <a:pt x="29089" y="4957"/>
                    <a:pt x="29041" y="4973"/>
                    <a:pt x="29010" y="5004"/>
                  </a:cubicBezTo>
                  <a:cubicBezTo>
                    <a:pt x="28915" y="5099"/>
                    <a:pt x="28946" y="5226"/>
                    <a:pt x="29010" y="5289"/>
                  </a:cubicBezTo>
                  <a:cubicBezTo>
                    <a:pt x="30561" y="6841"/>
                    <a:pt x="31797" y="8678"/>
                    <a:pt x="32652" y="10705"/>
                  </a:cubicBezTo>
                  <a:cubicBezTo>
                    <a:pt x="32652" y="10768"/>
                    <a:pt x="32747" y="10831"/>
                    <a:pt x="32810" y="10831"/>
                  </a:cubicBezTo>
                  <a:cubicBezTo>
                    <a:pt x="32842" y="10831"/>
                    <a:pt x="32873" y="10831"/>
                    <a:pt x="32873" y="10800"/>
                  </a:cubicBezTo>
                  <a:cubicBezTo>
                    <a:pt x="32968" y="10768"/>
                    <a:pt x="33032" y="10673"/>
                    <a:pt x="32968" y="10578"/>
                  </a:cubicBezTo>
                  <a:cubicBezTo>
                    <a:pt x="32113" y="8488"/>
                    <a:pt x="30878" y="6619"/>
                    <a:pt x="29263" y="5036"/>
                  </a:cubicBezTo>
                  <a:lnTo>
                    <a:pt x="29263" y="5004"/>
                  </a:lnTo>
                  <a:cubicBezTo>
                    <a:pt x="29231" y="4973"/>
                    <a:pt x="29184" y="4957"/>
                    <a:pt x="29136" y="4957"/>
                  </a:cubicBezTo>
                  <a:close/>
                  <a:moveTo>
                    <a:pt x="1471" y="10506"/>
                  </a:moveTo>
                  <a:cubicBezTo>
                    <a:pt x="1393" y="10506"/>
                    <a:pt x="1320" y="10563"/>
                    <a:pt x="1268" y="10641"/>
                  </a:cubicBezTo>
                  <a:cubicBezTo>
                    <a:pt x="412" y="12700"/>
                    <a:pt x="1" y="14885"/>
                    <a:pt x="1" y="17165"/>
                  </a:cubicBezTo>
                  <a:lnTo>
                    <a:pt x="1" y="17197"/>
                  </a:lnTo>
                  <a:cubicBezTo>
                    <a:pt x="1" y="17292"/>
                    <a:pt x="64" y="17387"/>
                    <a:pt x="191" y="17387"/>
                  </a:cubicBezTo>
                  <a:cubicBezTo>
                    <a:pt x="286" y="17387"/>
                    <a:pt x="381" y="17292"/>
                    <a:pt x="381" y="17197"/>
                  </a:cubicBezTo>
                  <a:lnTo>
                    <a:pt x="381" y="17133"/>
                  </a:lnTo>
                  <a:cubicBezTo>
                    <a:pt x="381" y="14948"/>
                    <a:pt x="793" y="12795"/>
                    <a:pt x="1616" y="10768"/>
                  </a:cubicBezTo>
                  <a:cubicBezTo>
                    <a:pt x="1648" y="10673"/>
                    <a:pt x="1616" y="10578"/>
                    <a:pt x="1521" y="10515"/>
                  </a:cubicBezTo>
                  <a:cubicBezTo>
                    <a:pt x="1504" y="10509"/>
                    <a:pt x="1487" y="10506"/>
                    <a:pt x="1471" y="10506"/>
                  </a:cubicBezTo>
                  <a:close/>
                  <a:moveTo>
                    <a:pt x="34108" y="16943"/>
                  </a:moveTo>
                  <a:cubicBezTo>
                    <a:pt x="34013" y="16943"/>
                    <a:pt x="33918" y="17038"/>
                    <a:pt x="33918" y="17133"/>
                  </a:cubicBezTo>
                  <a:cubicBezTo>
                    <a:pt x="33918" y="19350"/>
                    <a:pt x="33507" y="21504"/>
                    <a:pt x="32652" y="23562"/>
                  </a:cubicBezTo>
                  <a:cubicBezTo>
                    <a:pt x="32620" y="23657"/>
                    <a:pt x="32652" y="23752"/>
                    <a:pt x="32747" y="23784"/>
                  </a:cubicBezTo>
                  <a:cubicBezTo>
                    <a:pt x="32778" y="23815"/>
                    <a:pt x="32810" y="23815"/>
                    <a:pt x="32842" y="23815"/>
                  </a:cubicBezTo>
                  <a:cubicBezTo>
                    <a:pt x="32905" y="23815"/>
                    <a:pt x="32968" y="23752"/>
                    <a:pt x="33000" y="23689"/>
                  </a:cubicBezTo>
                  <a:cubicBezTo>
                    <a:pt x="33855" y="21599"/>
                    <a:pt x="34298" y="19414"/>
                    <a:pt x="34298" y="17165"/>
                  </a:cubicBezTo>
                  <a:lnTo>
                    <a:pt x="34298" y="17133"/>
                  </a:lnTo>
                  <a:cubicBezTo>
                    <a:pt x="34298" y="17038"/>
                    <a:pt x="34203" y="16943"/>
                    <a:pt x="34108" y="16943"/>
                  </a:cubicBezTo>
                  <a:close/>
                  <a:moveTo>
                    <a:pt x="1496" y="23487"/>
                  </a:moveTo>
                  <a:cubicBezTo>
                    <a:pt x="1473" y="23487"/>
                    <a:pt x="1450" y="23491"/>
                    <a:pt x="1426" y="23499"/>
                  </a:cubicBezTo>
                  <a:cubicBezTo>
                    <a:pt x="1331" y="23530"/>
                    <a:pt x="1268" y="23657"/>
                    <a:pt x="1299" y="23752"/>
                  </a:cubicBezTo>
                  <a:cubicBezTo>
                    <a:pt x="2154" y="25811"/>
                    <a:pt x="3421" y="27679"/>
                    <a:pt x="5005" y="29263"/>
                  </a:cubicBezTo>
                  <a:lnTo>
                    <a:pt x="5036" y="29294"/>
                  </a:lnTo>
                  <a:cubicBezTo>
                    <a:pt x="5068" y="29326"/>
                    <a:pt x="5131" y="29358"/>
                    <a:pt x="5163" y="29358"/>
                  </a:cubicBezTo>
                  <a:cubicBezTo>
                    <a:pt x="5195" y="29358"/>
                    <a:pt x="5258" y="29326"/>
                    <a:pt x="5290" y="29294"/>
                  </a:cubicBezTo>
                  <a:cubicBezTo>
                    <a:pt x="5385" y="29199"/>
                    <a:pt x="5353" y="29073"/>
                    <a:pt x="5290" y="29009"/>
                  </a:cubicBezTo>
                  <a:cubicBezTo>
                    <a:pt x="3706" y="27457"/>
                    <a:pt x="2503" y="25621"/>
                    <a:pt x="1648" y="23594"/>
                  </a:cubicBezTo>
                  <a:cubicBezTo>
                    <a:pt x="1624" y="23523"/>
                    <a:pt x="1564" y="23487"/>
                    <a:pt x="1496" y="23487"/>
                  </a:cubicBezTo>
                  <a:close/>
                  <a:moveTo>
                    <a:pt x="29010" y="29009"/>
                  </a:moveTo>
                  <a:cubicBezTo>
                    <a:pt x="27426" y="30593"/>
                    <a:pt x="25621" y="31796"/>
                    <a:pt x="23594" y="32651"/>
                  </a:cubicBezTo>
                  <a:cubicBezTo>
                    <a:pt x="23499" y="32683"/>
                    <a:pt x="23468" y="32778"/>
                    <a:pt x="23499" y="32873"/>
                  </a:cubicBezTo>
                  <a:cubicBezTo>
                    <a:pt x="23531" y="32968"/>
                    <a:pt x="23594" y="32999"/>
                    <a:pt x="23658" y="32999"/>
                  </a:cubicBezTo>
                  <a:lnTo>
                    <a:pt x="23721" y="32999"/>
                  </a:lnTo>
                  <a:cubicBezTo>
                    <a:pt x="25811" y="32113"/>
                    <a:pt x="27680" y="30878"/>
                    <a:pt x="29263" y="29263"/>
                  </a:cubicBezTo>
                  <a:lnTo>
                    <a:pt x="29168" y="29136"/>
                  </a:lnTo>
                  <a:lnTo>
                    <a:pt x="29010" y="29009"/>
                  </a:lnTo>
                  <a:close/>
                  <a:moveTo>
                    <a:pt x="10658" y="32657"/>
                  </a:moveTo>
                  <a:cubicBezTo>
                    <a:pt x="10593" y="32657"/>
                    <a:pt x="10538" y="32709"/>
                    <a:pt x="10515" y="32778"/>
                  </a:cubicBezTo>
                  <a:cubicBezTo>
                    <a:pt x="10483" y="32873"/>
                    <a:pt x="10515" y="32968"/>
                    <a:pt x="10610" y="32999"/>
                  </a:cubicBezTo>
                  <a:cubicBezTo>
                    <a:pt x="12700" y="33855"/>
                    <a:pt x="14885" y="34298"/>
                    <a:pt x="17134" y="34298"/>
                  </a:cubicBezTo>
                  <a:lnTo>
                    <a:pt x="17165" y="34298"/>
                  </a:lnTo>
                  <a:cubicBezTo>
                    <a:pt x="17260" y="34298"/>
                    <a:pt x="17355" y="34203"/>
                    <a:pt x="17355" y="34108"/>
                  </a:cubicBezTo>
                  <a:cubicBezTo>
                    <a:pt x="17355" y="34013"/>
                    <a:pt x="17229" y="33918"/>
                    <a:pt x="17134" y="33918"/>
                  </a:cubicBezTo>
                  <a:cubicBezTo>
                    <a:pt x="14917" y="33918"/>
                    <a:pt x="12795" y="33506"/>
                    <a:pt x="10737" y="32683"/>
                  </a:cubicBezTo>
                  <a:cubicBezTo>
                    <a:pt x="10710" y="32665"/>
                    <a:pt x="10684" y="32657"/>
                    <a:pt x="10658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3"/>
            <p:cNvSpPr/>
            <p:nvPr/>
          </p:nvSpPr>
          <p:spPr>
            <a:xfrm>
              <a:off x="3099425" y="3612775"/>
              <a:ext cx="138575" cy="137400"/>
            </a:xfrm>
            <a:custGeom>
              <a:avLst/>
              <a:gdLst/>
              <a:ahLst/>
              <a:cxnLst/>
              <a:rect l="l" t="t" r="r" b="b"/>
              <a:pathLst>
                <a:path w="5543" h="5496" extrusionOk="0">
                  <a:moveTo>
                    <a:pt x="5336" y="1"/>
                  </a:moveTo>
                  <a:cubicBezTo>
                    <a:pt x="5289" y="1"/>
                    <a:pt x="5241" y="16"/>
                    <a:pt x="5194" y="48"/>
                  </a:cubicBezTo>
                  <a:lnTo>
                    <a:pt x="95" y="5178"/>
                  </a:lnTo>
                  <a:cubicBezTo>
                    <a:pt x="0" y="5242"/>
                    <a:pt x="0" y="5369"/>
                    <a:pt x="95" y="5432"/>
                  </a:cubicBezTo>
                  <a:cubicBezTo>
                    <a:pt x="127" y="5464"/>
                    <a:pt x="158" y="5495"/>
                    <a:pt x="222" y="5495"/>
                  </a:cubicBezTo>
                  <a:cubicBezTo>
                    <a:pt x="253" y="5495"/>
                    <a:pt x="317" y="5464"/>
                    <a:pt x="348" y="5432"/>
                  </a:cubicBezTo>
                  <a:lnTo>
                    <a:pt x="5479" y="301"/>
                  </a:lnTo>
                  <a:cubicBezTo>
                    <a:pt x="5542" y="238"/>
                    <a:pt x="5542" y="111"/>
                    <a:pt x="5479" y="48"/>
                  </a:cubicBezTo>
                  <a:cubicBezTo>
                    <a:pt x="5431" y="16"/>
                    <a:pt x="5384" y="1"/>
                    <a:pt x="533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3"/>
            <p:cNvSpPr/>
            <p:nvPr/>
          </p:nvSpPr>
          <p:spPr>
            <a:xfrm>
              <a:off x="4251375" y="3686200"/>
              <a:ext cx="734750" cy="735350"/>
            </a:xfrm>
            <a:custGeom>
              <a:avLst/>
              <a:gdLst/>
              <a:ahLst/>
              <a:cxnLst/>
              <a:rect l="l" t="t" r="r" b="b"/>
              <a:pathLst>
                <a:path w="29390" h="29414" extrusionOk="0">
                  <a:moveTo>
                    <a:pt x="14695" y="373"/>
                  </a:moveTo>
                  <a:cubicBezTo>
                    <a:pt x="18369" y="373"/>
                    <a:pt x="22042" y="1766"/>
                    <a:pt x="24829" y="4585"/>
                  </a:cubicBezTo>
                  <a:cubicBezTo>
                    <a:pt x="27521" y="7277"/>
                    <a:pt x="29009" y="10855"/>
                    <a:pt x="29009" y="14687"/>
                  </a:cubicBezTo>
                  <a:cubicBezTo>
                    <a:pt x="29009" y="18519"/>
                    <a:pt x="27521" y="22130"/>
                    <a:pt x="24829" y="24821"/>
                  </a:cubicBezTo>
                  <a:cubicBezTo>
                    <a:pt x="22106" y="27545"/>
                    <a:pt x="18527" y="29033"/>
                    <a:pt x="14695" y="29033"/>
                  </a:cubicBezTo>
                  <a:cubicBezTo>
                    <a:pt x="10863" y="29033"/>
                    <a:pt x="7284" y="27545"/>
                    <a:pt x="4561" y="24821"/>
                  </a:cubicBezTo>
                  <a:cubicBezTo>
                    <a:pt x="1869" y="22130"/>
                    <a:pt x="381" y="18519"/>
                    <a:pt x="381" y="14687"/>
                  </a:cubicBezTo>
                  <a:cubicBezTo>
                    <a:pt x="381" y="10887"/>
                    <a:pt x="1869" y="7277"/>
                    <a:pt x="4561" y="4585"/>
                  </a:cubicBezTo>
                  <a:cubicBezTo>
                    <a:pt x="7348" y="1766"/>
                    <a:pt x="11021" y="373"/>
                    <a:pt x="14695" y="373"/>
                  </a:cubicBezTo>
                  <a:close/>
                  <a:moveTo>
                    <a:pt x="14695" y="1"/>
                  </a:moveTo>
                  <a:cubicBezTo>
                    <a:pt x="10934" y="1"/>
                    <a:pt x="7174" y="1434"/>
                    <a:pt x="4308" y="4300"/>
                  </a:cubicBezTo>
                  <a:cubicBezTo>
                    <a:pt x="1521" y="7087"/>
                    <a:pt x="1" y="10792"/>
                    <a:pt x="1" y="14719"/>
                  </a:cubicBezTo>
                  <a:cubicBezTo>
                    <a:pt x="1" y="18614"/>
                    <a:pt x="1521" y="22320"/>
                    <a:pt x="4308" y="25106"/>
                  </a:cubicBezTo>
                  <a:cubicBezTo>
                    <a:pt x="7094" y="27862"/>
                    <a:pt x="10768" y="29413"/>
                    <a:pt x="14695" y="29413"/>
                  </a:cubicBezTo>
                  <a:cubicBezTo>
                    <a:pt x="18622" y="29413"/>
                    <a:pt x="22327" y="27862"/>
                    <a:pt x="25082" y="25106"/>
                  </a:cubicBezTo>
                  <a:cubicBezTo>
                    <a:pt x="27869" y="22320"/>
                    <a:pt x="29389" y="18646"/>
                    <a:pt x="29389" y="14719"/>
                  </a:cubicBezTo>
                  <a:cubicBezTo>
                    <a:pt x="29389" y="10792"/>
                    <a:pt x="27869" y="7087"/>
                    <a:pt x="25082" y="4300"/>
                  </a:cubicBezTo>
                  <a:cubicBezTo>
                    <a:pt x="22216" y="1434"/>
                    <a:pt x="18456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3"/>
            <p:cNvSpPr/>
            <p:nvPr/>
          </p:nvSpPr>
          <p:spPr>
            <a:xfrm>
              <a:off x="4190400" y="3625050"/>
              <a:ext cx="856675" cy="857450"/>
            </a:xfrm>
            <a:custGeom>
              <a:avLst/>
              <a:gdLst/>
              <a:ahLst/>
              <a:cxnLst/>
              <a:rect l="l" t="t" r="r" b="b"/>
              <a:pathLst>
                <a:path w="34267" h="34298" extrusionOk="0">
                  <a:moveTo>
                    <a:pt x="17134" y="0"/>
                  </a:moveTo>
                  <a:cubicBezTo>
                    <a:pt x="17007" y="0"/>
                    <a:pt x="16944" y="64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89" y="1647"/>
                    <a:pt x="23753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599" y="444"/>
                    <a:pt x="19382" y="0"/>
                    <a:pt x="17134" y="0"/>
                  </a:cubicBezTo>
                  <a:close/>
                  <a:moveTo>
                    <a:pt x="10600" y="1291"/>
                  </a:moveTo>
                  <a:cubicBezTo>
                    <a:pt x="10581" y="1291"/>
                    <a:pt x="10564" y="1293"/>
                    <a:pt x="10547" y="1299"/>
                  </a:cubicBezTo>
                  <a:cubicBezTo>
                    <a:pt x="8488" y="2186"/>
                    <a:pt x="6620" y="3421"/>
                    <a:pt x="5005" y="5036"/>
                  </a:cubicBezTo>
                  <a:cubicBezTo>
                    <a:pt x="4941" y="5099"/>
                    <a:pt x="4941" y="5226"/>
                    <a:pt x="5005" y="5289"/>
                  </a:cubicBezTo>
                  <a:cubicBezTo>
                    <a:pt x="5036" y="5321"/>
                    <a:pt x="5100" y="5353"/>
                    <a:pt x="5131" y="5353"/>
                  </a:cubicBezTo>
                  <a:cubicBezTo>
                    <a:pt x="5195" y="5353"/>
                    <a:pt x="5226" y="5321"/>
                    <a:pt x="5258" y="5289"/>
                  </a:cubicBezTo>
                  <a:cubicBezTo>
                    <a:pt x="6842" y="3706"/>
                    <a:pt x="8678" y="2502"/>
                    <a:pt x="10705" y="1647"/>
                  </a:cubicBezTo>
                  <a:cubicBezTo>
                    <a:pt x="10800" y="1616"/>
                    <a:pt x="10832" y="1521"/>
                    <a:pt x="10800" y="1426"/>
                  </a:cubicBezTo>
                  <a:cubicBezTo>
                    <a:pt x="10774" y="1347"/>
                    <a:pt x="10684" y="1291"/>
                    <a:pt x="10600" y="1291"/>
                  </a:cubicBezTo>
                  <a:close/>
                  <a:moveTo>
                    <a:pt x="29263" y="5004"/>
                  </a:moveTo>
                  <a:lnTo>
                    <a:pt x="29105" y="5131"/>
                  </a:lnTo>
                  <a:lnTo>
                    <a:pt x="29010" y="5289"/>
                  </a:lnTo>
                  <a:cubicBezTo>
                    <a:pt x="30562" y="6841"/>
                    <a:pt x="31797" y="8678"/>
                    <a:pt x="32620" y="10705"/>
                  </a:cubicBezTo>
                  <a:cubicBezTo>
                    <a:pt x="32652" y="10768"/>
                    <a:pt x="32715" y="10831"/>
                    <a:pt x="32810" y="10831"/>
                  </a:cubicBezTo>
                  <a:cubicBezTo>
                    <a:pt x="32810" y="10831"/>
                    <a:pt x="32842" y="10800"/>
                    <a:pt x="32873" y="10800"/>
                  </a:cubicBezTo>
                  <a:cubicBezTo>
                    <a:pt x="32968" y="10768"/>
                    <a:pt x="33000" y="10641"/>
                    <a:pt x="32968" y="10546"/>
                  </a:cubicBezTo>
                  <a:cubicBezTo>
                    <a:pt x="32113" y="8488"/>
                    <a:pt x="30878" y="6619"/>
                    <a:pt x="29263" y="5004"/>
                  </a:cubicBezTo>
                  <a:close/>
                  <a:moveTo>
                    <a:pt x="1471" y="10475"/>
                  </a:moveTo>
                  <a:cubicBezTo>
                    <a:pt x="1394" y="10475"/>
                    <a:pt x="1325" y="10531"/>
                    <a:pt x="1299" y="10610"/>
                  </a:cubicBezTo>
                  <a:cubicBezTo>
                    <a:pt x="413" y="12700"/>
                    <a:pt x="1" y="14885"/>
                    <a:pt x="1" y="17165"/>
                  </a:cubicBezTo>
                  <a:cubicBezTo>
                    <a:pt x="1" y="17260"/>
                    <a:pt x="64" y="17323"/>
                    <a:pt x="159" y="17323"/>
                  </a:cubicBezTo>
                  <a:cubicBezTo>
                    <a:pt x="286" y="17323"/>
                    <a:pt x="349" y="17260"/>
                    <a:pt x="349" y="17165"/>
                  </a:cubicBezTo>
                  <a:cubicBezTo>
                    <a:pt x="349" y="14948"/>
                    <a:pt x="793" y="12763"/>
                    <a:pt x="1616" y="10736"/>
                  </a:cubicBezTo>
                  <a:cubicBezTo>
                    <a:pt x="1679" y="10641"/>
                    <a:pt x="1616" y="10546"/>
                    <a:pt x="1521" y="10483"/>
                  </a:cubicBezTo>
                  <a:cubicBezTo>
                    <a:pt x="1504" y="10477"/>
                    <a:pt x="1487" y="10475"/>
                    <a:pt x="1471" y="10475"/>
                  </a:cubicBezTo>
                  <a:close/>
                  <a:moveTo>
                    <a:pt x="34109" y="16943"/>
                  </a:moveTo>
                  <a:cubicBezTo>
                    <a:pt x="33982" y="16943"/>
                    <a:pt x="33919" y="17038"/>
                    <a:pt x="33919" y="17165"/>
                  </a:cubicBezTo>
                  <a:cubicBezTo>
                    <a:pt x="33919" y="19350"/>
                    <a:pt x="33475" y="21504"/>
                    <a:pt x="32652" y="23530"/>
                  </a:cubicBezTo>
                  <a:cubicBezTo>
                    <a:pt x="32620" y="23625"/>
                    <a:pt x="32652" y="23752"/>
                    <a:pt x="32747" y="23784"/>
                  </a:cubicBezTo>
                  <a:lnTo>
                    <a:pt x="32810" y="23784"/>
                  </a:lnTo>
                  <a:cubicBezTo>
                    <a:pt x="32905" y="23784"/>
                    <a:pt x="32968" y="23752"/>
                    <a:pt x="33000" y="23689"/>
                  </a:cubicBezTo>
                  <a:cubicBezTo>
                    <a:pt x="33855" y="21599"/>
                    <a:pt x="34267" y="19414"/>
                    <a:pt x="34267" y="17165"/>
                  </a:cubicBezTo>
                  <a:lnTo>
                    <a:pt x="34267" y="17133"/>
                  </a:lnTo>
                  <a:cubicBezTo>
                    <a:pt x="34267" y="17007"/>
                    <a:pt x="34204" y="16943"/>
                    <a:pt x="34109" y="16943"/>
                  </a:cubicBezTo>
                  <a:close/>
                  <a:moveTo>
                    <a:pt x="1465" y="23455"/>
                  </a:moveTo>
                  <a:cubicBezTo>
                    <a:pt x="1442" y="23455"/>
                    <a:pt x="1418" y="23459"/>
                    <a:pt x="1394" y="23467"/>
                  </a:cubicBezTo>
                  <a:cubicBezTo>
                    <a:pt x="1299" y="23499"/>
                    <a:pt x="1236" y="23625"/>
                    <a:pt x="1299" y="23720"/>
                  </a:cubicBezTo>
                  <a:cubicBezTo>
                    <a:pt x="2154" y="25811"/>
                    <a:pt x="3390" y="27679"/>
                    <a:pt x="5005" y="29263"/>
                  </a:cubicBezTo>
                  <a:lnTo>
                    <a:pt x="5036" y="29294"/>
                  </a:lnTo>
                  <a:cubicBezTo>
                    <a:pt x="5068" y="29358"/>
                    <a:pt x="5131" y="29358"/>
                    <a:pt x="5163" y="29358"/>
                  </a:cubicBezTo>
                  <a:cubicBezTo>
                    <a:pt x="5226" y="29358"/>
                    <a:pt x="5258" y="29358"/>
                    <a:pt x="5290" y="29326"/>
                  </a:cubicBezTo>
                  <a:cubicBezTo>
                    <a:pt x="5385" y="29231"/>
                    <a:pt x="5385" y="29104"/>
                    <a:pt x="5290" y="29041"/>
                  </a:cubicBezTo>
                  <a:lnTo>
                    <a:pt x="5258" y="29009"/>
                  </a:lnTo>
                  <a:cubicBezTo>
                    <a:pt x="3706" y="27426"/>
                    <a:pt x="2471" y="25621"/>
                    <a:pt x="1616" y="23562"/>
                  </a:cubicBezTo>
                  <a:cubicBezTo>
                    <a:pt x="1592" y="23491"/>
                    <a:pt x="1533" y="23455"/>
                    <a:pt x="1465" y="23455"/>
                  </a:cubicBezTo>
                  <a:close/>
                  <a:moveTo>
                    <a:pt x="29150" y="28949"/>
                  </a:moveTo>
                  <a:cubicBezTo>
                    <a:pt x="29098" y="28949"/>
                    <a:pt x="29045" y="28974"/>
                    <a:pt x="29010" y="29009"/>
                  </a:cubicBezTo>
                  <a:cubicBezTo>
                    <a:pt x="27426" y="30561"/>
                    <a:pt x="25621" y="31796"/>
                    <a:pt x="23594" y="32651"/>
                  </a:cubicBezTo>
                  <a:cubicBezTo>
                    <a:pt x="23499" y="32683"/>
                    <a:pt x="23468" y="32778"/>
                    <a:pt x="23499" y="32873"/>
                  </a:cubicBezTo>
                  <a:cubicBezTo>
                    <a:pt x="23531" y="32968"/>
                    <a:pt x="23594" y="32999"/>
                    <a:pt x="23658" y="32999"/>
                  </a:cubicBezTo>
                  <a:cubicBezTo>
                    <a:pt x="23689" y="32999"/>
                    <a:pt x="23721" y="32999"/>
                    <a:pt x="23721" y="32968"/>
                  </a:cubicBezTo>
                  <a:cubicBezTo>
                    <a:pt x="25811" y="32113"/>
                    <a:pt x="27648" y="30878"/>
                    <a:pt x="29263" y="29263"/>
                  </a:cubicBezTo>
                  <a:lnTo>
                    <a:pt x="29295" y="29231"/>
                  </a:lnTo>
                  <a:cubicBezTo>
                    <a:pt x="29358" y="29168"/>
                    <a:pt x="29327" y="29073"/>
                    <a:pt x="29263" y="29009"/>
                  </a:cubicBezTo>
                  <a:cubicBezTo>
                    <a:pt x="29235" y="28966"/>
                    <a:pt x="29193" y="28949"/>
                    <a:pt x="29150" y="28949"/>
                  </a:cubicBezTo>
                  <a:close/>
                  <a:moveTo>
                    <a:pt x="10684" y="32657"/>
                  </a:moveTo>
                  <a:cubicBezTo>
                    <a:pt x="10610" y="32657"/>
                    <a:pt x="10538" y="32709"/>
                    <a:pt x="10515" y="32778"/>
                  </a:cubicBezTo>
                  <a:cubicBezTo>
                    <a:pt x="10483" y="32873"/>
                    <a:pt x="10515" y="32968"/>
                    <a:pt x="10610" y="33031"/>
                  </a:cubicBezTo>
                  <a:cubicBezTo>
                    <a:pt x="12700" y="33855"/>
                    <a:pt x="14885" y="34298"/>
                    <a:pt x="17134" y="34298"/>
                  </a:cubicBezTo>
                  <a:lnTo>
                    <a:pt x="17166" y="34298"/>
                  </a:lnTo>
                  <a:cubicBezTo>
                    <a:pt x="17292" y="34298"/>
                    <a:pt x="17356" y="34203"/>
                    <a:pt x="17356" y="34108"/>
                  </a:cubicBezTo>
                  <a:cubicBezTo>
                    <a:pt x="17356" y="34013"/>
                    <a:pt x="17292" y="33918"/>
                    <a:pt x="17166" y="33918"/>
                  </a:cubicBezTo>
                  <a:lnTo>
                    <a:pt x="17134" y="33918"/>
                  </a:lnTo>
                  <a:cubicBezTo>
                    <a:pt x="14917" y="33918"/>
                    <a:pt x="12795" y="33506"/>
                    <a:pt x="10768" y="32683"/>
                  </a:cubicBezTo>
                  <a:cubicBezTo>
                    <a:pt x="10742" y="32665"/>
                    <a:pt x="10713" y="32657"/>
                    <a:pt x="10684" y="32657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3"/>
            <p:cNvSpPr/>
            <p:nvPr/>
          </p:nvSpPr>
          <p:spPr>
            <a:xfrm>
              <a:off x="4176950" y="3612775"/>
              <a:ext cx="138575" cy="137400"/>
            </a:xfrm>
            <a:custGeom>
              <a:avLst/>
              <a:gdLst/>
              <a:ahLst/>
              <a:cxnLst/>
              <a:rect l="l" t="t" r="r" b="b"/>
              <a:pathLst>
                <a:path w="5543" h="5496" extrusionOk="0">
                  <a:moveTo>
                    <a:pt x="222" y="1"/>
                  </a:moveTo>
                  <a:cubicBezTo>
                    <a:pt x="175" y="1"/>
                    <a:pt x="127" y="16"/>
                    <a:pt x="96" y="48"/>
                  </a:cubicBezTo>
                  <a:cubicBezTo>
                    <a:pt x="1" y="111"/>
                    <a:pt x="1" y="238"/>
                    <a:pt x="96" y="301"/>
                  </a:cubicBezTo>
                  <a:lnTo>
                    <a:pt x="5194" y="5432"/>
                  </a:lnTo>
                  <a:cubicBezTo>
                    <a:pt x="5258" y="5464"/>
                    <a:pt x="5289" y="5495"/>
                    <a:pt x="5353" y="5495"/>
                  </a:cubicBezTo>
                  <a:cubicBezTo>
                    <a:pt x="5384" y="5495"/>
                    <a:pt x="5448" y="5464"/>
                    <a:pt x="5479" y="5432"/>
                  </a:cubicBezTo>
                  <a:cubicBezTo>
                    <a:pt x="5543" y="5369"/>
                    <a:pt x="5543" y="5242"/>
                    <a:pt x="5479" y="5178"/>
                  </a:cubicBezTo>
                  <a:lnTo>
                    <a:pt x="349" y="48"/>
                  </a:lnTo>
                  <a:cubicBezTo>
                    <a:pt x="317" y="16"/>
                    <a:pt x="270" y="1"/>
                    <a:pt x="22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3"/>
            <p:cNvSpPr/>
            <p:nvPr/>
          </p:nvSpPr>
          <p:spPr>
            <a:xfrm>
              <a:off x="4629025" y="2775525"/>
              <a:ext cx="734750" cy="734750"/>
            </a:xfrm>
            <a:custGeom>
              <a:avLst/>
              <a:gdLst/>
              <a:ahLst/>
              <a:cxnLst/>
              <a:rect l="l" t="t" r="r" b="b"/>
              <a:pathLst>
                <a:path w="29390" h="29390" extrusionOk="0">
                  <a:moveTo>
                    <a:pt x="14695" y="349"/>
                  </a:moveTo>
                  <a:cubicBezTo>
                    <a:pt x="22581" y="349"/>
                    <a:pt x="29010" y="6778"/>
                    <a:pt x="29010" y="14695"/>
                  </a:cubicBezTo>
                  <a:cubicBezTo>
                    <a:pt x="29010" y="22581"/>
                    <a:pt x="22581" y="29009"/>
                    <a:pt x="14695" y="29009"/>
                  </a:cubicBezTo>
                  <a:cubicBezTo>
                    <a:pt x="6778" y="29009"/>
                    <a:pt x="349" y="22581"/>
                    <a:pt x="349" y="14695"/>
                  </a:cubicBezTo>
                  <a:cubicBezTo>
                    <a:pt x="349" y="6778"/>
                    <a:pt x="6778" y="349"/>
                    <a:pt x="14695" y="349"/>
                  </a:cubicBezTo>
                  <a:close/>
                  <a:moveTo>
                    <a:pt x="14695" y="1"/>
                  </a:moveTo>
                  <a:cubicBezTo>
                    <a:pt x="6588" y="1"/>
                    <a:pt x="1" y="6588"/>
                    <a:pt x="1" y="14695"/>
                  </a:cubicBezTo>
                  <a:cubicBezTo>
                    <a:pt x="1" y="22802"/>
                    <a:pt x="6588" y="29390"/>
                    <a:pt x="14695" y="29390"/>
                  </a:cubicBezTo>
                  <a:cubicBezTo>
                    <a:pt x="22802" y="29390"/>
                    <a:pt x="29390" y="22802"/>
                    <a:pt x="29390" y="14695"/>
                  </a:cubicBezTo>
                  <a:cubicBezTo>
                    <a:pt x="29390" y="6588"/>
                    <a:pt x="22802" y="1"/>
                    <a:pt x="1469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3"/>
            <p:cNvSpPr/>
            <p:nvPr/>
          </p:nvSpPr>
          <p:spPr>
            <a:xfrm>
              <a:off x="4567275" y="2713775"/>
              <a:ext cx="857475" cy="857450"/>
            </a:xfrm>
            <a:custGeom>
              <a:avLst/>
              <a:gdLst/>
              <a:ahLst/>
              <a:cxnLst/>
              <a:rect l="l" t="t" r="r" b="b"/>
              <a:pathLst>
                <a:path w="34299" h="34298" extrusionOk="0">
                  <a:moveTo>
                    <a:pt x="17133" y="1"/>
                  </a:moveTo>
                  <a:cubicBezTo>
                    <a:pt x="17007" y="1"/>
                    <a:pt x="16943" y="96"/>
                    <a:pt x="16943" y="191"/>
                  </a:cubicBezTo>
                  <a:cubicBezTo>
                    <a:pt x="16943" y="286"/>
                    <a:pt x="17038" y="381"/>
                    <a:pt x="17165" y="381"/>
                  </a:cubicBezTo>
                  <a:cubicBezTo>
                    <a:pt x="19350" y="381"/>
                    <a:pt x="21504" y="792"/>
                    <a:pt x="23531" y="1647"/>
                  </a:cubicBezTo>
                  <a:lnTo>
                    <a:pt x="23626" y="1647"/>
                  </a:lnTo>
                  <a:cubicBezTo>
                    <a:pt x="23689" y="1647"/>
                    <a:pt x="23752" y="1616"/>
                    <a:pt x="23784" y="1521"/>
                  </a:cubicBezTo>
                  <a:cubicBezTo>
                    <a:pt x="23816" y="1426"/>
                    <a:pt x="23784" y="1331"/>
                    <a:pt x="23689" y="1299"/>
                  </a:cubicBezTo>
                  <a:cubicBezTo>
                    <a:pt x="21630" y="444"/>
                    <a:pt x="19414" y="1"/>
                    <a:pt x="17165" y="1"/>
                  </a:cubicBezTo>
                  <a:close/>
                  <a:moveTo>
                    <a:pt x="10656" y="1305"/>
                  </a:moveTo>
                  <a:cubicBezTo>
                    <a:pt x="10631" y="1305"/>
                    <a:pt x="10604" y="1313"/>
                    <a:pt x="10578" y="1331"/>
                  </a:cubicBezTo>
                  <a:cubicBezTo>
                    <a:pt x="8488" y="2186"/>
                    <a:pt x="6619" y="3453"/>
                    <a:pt x="5004" y="5036"/>
                  </a:cubicBezTo>
                  <a:cubicBezTo>
                    <a:pt x="4941" y="5131"/>
                    <a:pt x="4941" y="5226"/>
                    <a:pt x="5004" y="5321"/>
                  </a:cubicBezTo>
                  <a:cubicBezTo>
                    <a:pt x="5036" y="5353"/>
                    <a:pt x="5099" y="5353"/>
                    <a:pt x="5131" y="5353"/>
                  </a:cubicBezTo>
                  <a:cubicBezTo>
                    <a:pt x="5194" y="5353"/>
                    <a:pt x="5226" y="5353"/>
                    <a:pt x="5289" y="5321"/>
                  </a:cubicBezTo>
                  <a:cubicBezTo>
                    <a:pt x="6841" y="3738"/>
                    <a:pt x="8678" y="2502"/>
                    <a:pt x="10705" y="1647"/>
                  </a:cubicBezTo>
                  <a:cubicBezTo>
                    <a:pt x="10800" y="1616"/>
                    <a:pt x="10863" y="1521"/>
                    <a:pt x="10800" y="1426"/>
                  </a:cubicBezTo>
                  <a:cubicBezTo>
                    <a:pt x="10777" y="1357"/>
                    <a:pt x="10721" y="1305"/>
                    <a:pt x="10656" y="1305"/>
                  </a:cubicBezTo>
                  <a:close/>
                  <a:moveTo>
                    <a:pt x="29134" y="4944"/>
                  </a:moveTo>
                  <a:cubicBezTo>
                    <a:pt x="29082" y="4944"/>
                    <a:pt x="29030" y="4970"/>
                    <a:pt x="28978" y="5004"/>
                  </a:cubicBezTo>
                  <a:cubicBezTo>
                    <a:pt x="28914" y="5068"/>
                    <a:pt x="28914" y="5194"/>
                    <a:pt x="28978" y="5258"/>
                  </a:cubicBezTo>
                  <a:cubicBezTo>
                    <a:pt x="30561" y="6841"/>
                    <a:pt x="31796" y="8646"/>
                    <a:pt x="32651" y="10705"/>
                  </a:cubicBezTo>
                  <a:cubicBezTo>
                    <a:pt x="32683" y="10768"/>
                    <a:pt x="32746" y="10800"/>
                    <a:pt x="32810" y="10800"/>
                  </a:cubicBezTo>
                  <a:lnTo>
                    <a:pt x="32873" y="10800"/>
                  </a:lnTo>
                  <a:cubicBezTo>
                    <a:pt x="32968" y="10736"/>
                    <a:pt x="33031" y="10641"/>
                    <a:pt x="33000" y="10546"/>
                  </a:cubicBezTo>
                  <a:cubicBezTo>
                    <a:pt x="32113" y="8456"/>
                    <a:pt x="30846" y="6588"/>
                    <a:pt x="29263" y="5004"/>
                  </a:cubicBezTo>
                  <a:cubicBezTo>
                    <a:pt x="29220" y="4961"/>
                    <a:pt x="29177" y="4944"/>
                    <a:pt x="29134" y="4944"/>
                  </a:cubicBezTo>
                  <a:close/>
                  <a:moveTo>
                    <a:pt x="1477" y="10503"/>
                  </a:moveTo>
                  <a:cubicBezTo>
                    <a:pt x="1400" y="10503"/>
                    <a:pt x="1323" y="10538"/>
                    <a:pt x="1299" y="10610"/>
                  </a:cubicBezTo>
                  <a:cubicBezTo>
                    <a:pt x="444" y="12700"/>
                    <a:pt x="0" y="14885"/>
                    <a:pt x="0" y="17165"/>
                  </a:cubicBezTo>
                  <a:cubicBezTo>
                    <a:pt x="0" y="17260"/>
                    <a:pt x="95" y="17355"/>
                    <a:pt x="190" y="17355"/>
                  </a:cubicBezTo>
                  <a:cubicBezTo>
                    <a:pt x="285" y="17355"/>
                    <a:pt x="381" y="17260"/>
                    <a:pt x="381" y="17165"/>
                  </a:cubicBezTo>
                  <a:cubicBezTo>
                    <a:pt x="381" y="14948"/>
                    <a:pt x="792" y="12795"/>
                    <a:pt x="1647" y="10768"/>
                  </a:cubicBezTo>
                  <a:cubicBezTo>
                    <a:pt x="1679" y="10673"/>
                    <a:pt x="1647" y="10546"/>
                    <a:pt x="1552" y="10515"/>
                  </a:cubicBezTo>
                  <a:cubicBezTo>
                    <a:pt x="1529" y="10507"/>
                    <a:pt x="1503" y="10503"/>
                    <a:pt x="1477" y="10503"/>
                  </a:cubicBezTo>
                  <a:close/>
                  <a:moveTo>
                    <a:pt x="34108" y="16912"/>
                  </a:moveTo>
                  <a:cubicBezTo>
                    <a:pt x="34013" y="16912"/>
                    <a:pt x="33918" y="17007"/>
                    <a:pt x="33918" y="17102"/>
                  </a:cubicBezTo>
                  <a:lnTo>
                    <a:pt x="33918" y="17165"/>
                  </a:lnTo>
                  <a:cubicBezTo>
                    <a:pt x="33918" y="19350"/>
                    <a:pt x="33506" y="21504"/>
                    <a:pt x="32683" y="23531"/>
                  </a:cubicBezTo>
                  <a:cubicBezTo>
                    <a:pt x="32651" y="23626"/>
                    <a:pt x="32683" y="23721"/>
                    <a:pt x="32778" y="23784"/>
                  </a:cubicBezTo>
                  <a:lnTo>
                    <a:pt x="32841" y="23784"/>
                  </a:lnTo>
                  <a:cubicBezTo>
                    <a:pt x="32936" y="23784"/>
                    <a:pt x="33000" y="23752"/>
                    <a:pt x="33031" y="23657"/>
                  </a:cubicBezTo>
                  <a:cubicBezTo>
                    <a:pt x="33855" y="21599"/>
                    <a:pt x="34298" y="19414"/>
                    <a:pt x="34298" y="17165"/>
                  </a:cubicBezTo>
                  <a:lnTo>
                    <a:pt x="34298" y="17102"/>
                  </a:lnTo>
                  <a:cubicBezTo>
                    <a:pt x="34298" y="17007"/>
                    <a:pt x="34203" y="16912"/>
                    <a:pt x="34108" y="16912"/>
                  </a:cubicBezTo>
                  <a:close/>
                  <a:moveTo>
                    <a:pt x="1504" y="23473"/>
                  </a:moveTo>
                  <a:cubicBezTo>
                    <a:pt x="1479" y="23473"/>
                    <a:pt x="1452" y="23481"/>
                    <a:pt x="1426" y="23499"/>
                  </a:cubicBezTo>
                  <a:cubicBezTo>
                    <a:pt x="1331" y="23531"/>
                    <a:pt x="1267" y="23626"/>
                    <a:pt x="1331" y="23721"/>
                  </a:cubicBezTo>
                  <a:cubicBezTo>
                    <a:pt x="2186" y="25811"/>
                    <a:pt x="3421" y="27679"/>
                    <a:pt x="5036" y="29294"/>
                  </a:cubicBezTo>
                  <a:cubicBezTo>
                    <a:pt x="5068" y="29326"/>
                    <a:pt x="5131" y="29358"/>
                    <a:pt x="5163" y="29358"/>
                  </a:cubicBezTo>
                  <a:cubicBezTo>
                    <a:pt x="5226" y="29358"/>
                    <a:pt x="5258" y="29326"/>
                    <a:pt x="5289" y="29294"/>
                  </a:cubicBezTo>
                  <a:cubicBezTo>
                    <a:pt x="5384" y="29199"/>
                    <a:pt x="5384" y="29104"/>
                    <a:pt x="5289" y="29009"/>
                  </a:cubicBezTo>
                  <a:cubicBezTo>
                    <a:pt x="3737" y="27458"/>
                    <a:pt x="2502" y="25621"/>
                    <a:pt x="1647" y="23594"/>
                  </a:cubicBezTo>
                  <a:cubicBezTo>
                    <a:pt x="1624" y="23525"/>
                    <a:pt x="1569" y="23473"/>
                    <a:pt x="1504" y="23473"/>
                  </a:cubicBezTo>
                  <a:close/>
                  <a:moveTo>
                    <a:pt x="29199" y="28930"/>
                  </a:moveTo>
                  <a:cubicBezTo>
                    <a:pt x="29152" y="28930"/>
                    <a:pt x="29104" y="28946"/>
                    <a:pt x="29073" y="28978"/>
                  </a:cubicBezTo>
                  <a:cubicBezTo>
                    <a:pt x="27489" y="30561"/>
                    <a:pt x="25684" y="31764"/>
                    <a:pt x="23626" y="32620"/>
                  </a:cubicBezTo>
                  <a:cubicBezTo>
                    <a:pt x="23531" y="32683"/>
                    <a:pt x="23499" y="32778"/>
                    <a:pt x="23531" y="32873"/>
                  </a:cubicBezTo>
                  <a:cubicBezTo>
                    <a:pt x="23562" y="32936"/>
                    <a:pt x="23626" y="33000"/>
                    <a:pt x="23721" y="33000"/>
                  </a:cubicBezTo>
                  <a:cubicBezTo>
                    <a:pt x="23721" y="33000"/>
                    <a:pt x="23752" y="32968"/>
                    <a:pt x="23784" y="32968"/>
                  </a:cubicBezTo>
                  <a:cubicBezTo>
                    <a:pt x="25874" y="32113"/>
                    <a:pt x="27711" y="30846"/>
                    <a:pt x="29326" y="29231"/>
                  </a:cubicBezTo>
                  <a:cubicBezTo>
                    <a:pt x="29389" y="29168"/>
                    <a:pt x="29389" y="29041"/>
                    <a:pt x="29326" y="28978"/>
                  </a:cubicBezTo>
                  <a:cubicBezTo>
                    <a:pt x="29294" y="28946"/>
                    <a:pt x="29247" y="28930"/>
                    <a:pt x="29199" y="28930"/>
                  </a:cubicBezTo>
                  <a:close/>
                  <a:moveTo>
                    <a:pt x="10686" y="32643"/>
                  </a:moveTo>
                  <a:cubicBezTo>
                    <a:pt x="10609" y="32643"/>
                    <a:pt x="10535" y="32700"/>
                    <a:pt x="10483" y="32778"/>
                  </a:cubicBezTo>
                  <a:cubicBezTo>
                    <a:pt x="10451" y="32873"/>
                    <a:pt x="10515" y="32968"/>
                    <a:pt x="10610" y="33000"/>
                  </a:cubicBezTo>
                  <a:cubicBezTo>
                    <a:pt x="12668" y="33855"/>
                    <a:pt x="14885" y="34298"/>
                    <a:pt x="17165" y="34298"/>
                  </a:cubicBezTo>
                  <a:lnTo>
                    <a:pt x="17228" y="34298"/>
                  </a:lnTo>
                  <a:cubicBezTo>
                    <a:pt x="17323" y="34298"/>
                    <a:pt x="17418" y="34203"/>
                    <a:pt x="17418" y="34108"/>
                  </a:cubicBezTo>
                  <a:cubicBezTo>
                    <a:pt x="17418" y="34013"/>
                    <a:pt x="17323" y="33950"/>
                    <a:pt x="17228" y="33950"/>
                  </a:cubicBezTo>
                  <a:lnTo>
                    <a:pt x="17165" y="33950"/>
                  </a:lnTo>
                  <a:cubicBezTo>
                    <a:pt x="14948" y="33950"/>
                    <a:pt x="12763" y="33506"/>
                    <a:pt x="10736" y="32651"/>
                  </a:cubicBezTo>
                  <a:cubicBezTo>
                    <a:pt x="10719" y="32646"/>
                    <a:pt x="10703" y="32643"/>
                    <a:pt x="10686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3"/>
            <p:cNvSpPr/>
            <p:nvPr/>
          </p:nvSpPr>
          <p:spPr>
            <a:xfrm>
              <a:off x="4374100" y="3138150"/>
              <a:ext cx="190825" cy="9525"/>
            </a:xfrm>
            <a:custGeom>
              <a:avLst/>
              <a:gdLst/>
              <a:ahLst/>
              <a:cxnLst/>
              <a:rect l="l" t="t" r="r" b="b"/>
              <a:pathLst>
                <a:path w="7633" h="381" extrusionOk="0">
                  <a:moveTo>
                    <a:pt x="190" y="0"/>
                  </a:moveTo>
                  <a:cubicBezTo>
                    <a:pt x="95" y="0"/>
                    <a:pt x="0" y="63"/>
                    <a:pt x="0" y="190"/>
                  </a:cubicBezTo>
                  <a:cubicBezTo>
                    <a:pt x="0" y="285"/>
                    <a:pt x="95" y="380"/>
                    <a:pt x="190" y="380"/>
                  </a:cubicBezTo>
                  <a:lnTo>
                    <a:pt x="7442" y="380"/>
                  </a:lnTo>
                  <a:cubicBezTo>
                    <a:pt x="7537" y="380"/>
                    <a:pt x="7632" y="285"/>
                    <a:pt x="7632" y="190"/>
                  </a:cubicBezTo>
                  <a:cubicBezTo>
                    <a:pt x="7632" y="63"/>
                    <a:pt x="7537" y="0"/>
                    <a:pt x="744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3"/>
            <p:cNvSpPr/>
            <p:nvPr/>
          </p:nvSpPr>
          <p:spPr>
            <a:xfrm>
              <a:off x="4215750" y="1864450"/>
              <a:ext cx="806000" cy="734550"/>
            </a:xfrm>
            <a:custGeom>
              <a:avLst/>
              <a:gdLst/>
              <a:ahLst/>
              <a:cxnLst/>
              <a:rect l="l" t="t" r="r" b="b"/>
              <a:pathLst>
                <a:path w="32240" h="29382" extrusionOk="0">
                  <a:moveTo>
                    <a:pt x="16120" y="373"/>
                  </a:moveTo>
                  <a:cubicBezTo>
                    <a:pt x="19794" y="373"/>
                    <a:pt x="23467" y="1766"/>
                    <a:pt x="26254" y="4553"/>
                  </a:cubicBezTo>
                  <a:cubicBezTo>
                    <a:pt x="31828" y="10127"/>
                    <a:pt x="31828" y="19216"/>
                    <a:pt x="26254" y="24821"/>
                  </a:cubicBezTo>
                  <a:cubicBezTo>
                    <a:pt x="23467" y="27608"/>
                    <a:pt x="19801" y="29002"/>
                    <a:pt x="16132" y="29002"/>
                  </a:cubicBezTo>
                  <a:cubicBezTo>
                    <a:pt x="12462" y="29002"/>
                    <a:pt x="8789" y="27608"/>
                    <a:pt x="5986" y="24821"/>
                  </a:cubicBezTo>
                  <a:cubicBezTo>
                    <a:pt x="412" y="19216"/>
                    <a:pt x="412" y="10127"/>
                    <a:pt x="5986" y="4553"/>
                  </a:cubicBezTo>
                  <a:cubicBezTo>
                    <a:pt x="8773" y="1766"/>
                    <a:pt x="12446" y="373"/>
                    <a:pt x="16120" y="373"/>
                  </a:cubicBezTo>
                  <a:close/>
                  <a:moveTo>
                    <a:pt x="16120" y="1"/>
                  </a:moveTo>
                  <a:cubicBezTo>
                    <a:pt x="12359" y="1"/>
                    <a:pt x="8599" y="1434"/>
                    <a:pt x="5733" y="4300"/>
                  </a:cubicBezTo>
                  <a:cubicBezTo>
                    <a:pt x="0" y="10032"/>
                    <a:pt x="0" y="19343"/>
                    <a:pt x="5733" y="25075"/>
                  </a:cubicBezTo>
                  <a:cubicBezTo>
                    <a:pt x="8583" y="27957"/>
                    <a:pt x="12351" y="29382"/>
                    <a:pt x="16120" y="29382"/>
                  </a:cubicBezTo>
                  <a:cubicBezTo>
                    <a:pt x="19889" y="29382"/>
                    <a:pt x="23657" y="27957"/>
                    <a:pt x="26507" y="25075"/>
                  </a:cubicBezTo>
                  <a:cubicBezTo>
                    <a:pt x="32240" y="19343"/>
                    <a:pt x="32240" y="10032"/>
                    <a:pt x="26507" y="4300"/>
                  </a:cubicBezTo>
                  <a:cubicBezTo>
                    <a:pt x="23641" y="1434"/>
                    <a:pt x="19881" y="1"/>
                    <a:pt x="16120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3"/>
            <p:cNvSpPr/>
            <p:nvPr/>
          </p:nvSpPr>
          <p:spPr>
            <a:xfrm>
              <a:off x="4190400" y="1802500"/>
              <a:ext cx="856675" cy="857475"/>
            </a:xfrm>
            <a:custGeom>
              <a:avLst/>
              <a:gdLst/>
              <a:ahLst/>
              <a:cxnLst/>
              <a:rect l="l" t="t" r="r" b="b"/>
              <a:pathLst>
                <a:path w="34267" h="34299" extrusionOk="0">
                  <a:moveTo>
                    <a:pt x="17102" y="1"/>
                  </a:moveTo>
                  <a:cubicBezTo>
                    <a:pt x="17007" y="1"/>
                    <a:pt x="16944" y="96"/>
                    <a:pt x="16944" y="191"/>
                  </a:cubicBezTo>
                  <a:cubicBezTo>
                    <a:pt x="16944" y="286"/>
                    <a:pt x="17039" y="381"/>
                    <a:pt x="17134" y="381"/>
                  </a:cubicBezTo>
                  <a:cubicBezTo>
                    <a:pt x="19351" y="381"/>
                    <a:pt x="21504" y="792"/>
                    <a:pt x="23531" y="1647"/>
                  </a:cubicBezTo>
                  <a:lnTo>
                    <a:pt x="23594" y="1647"/>
                  </a:lnTo>
                  <a:cubicBezTo>
                    <a:pt x="23658" y="1647"/>
                    <a:pt x="23753" y="1616"/>
                    <a:pt x="23784" y="1552"/>
                  </a:cubicBezTo>
                  <a:cubicBezTo>
                    <a:pt x="23816" y="1457"/>
                    <a:pt x="23753" y="1331"/>
                    <a:pt x="23658" y="1299"/>
                  </a:cubicBezTo>
                  <a:cubicBezTo>
                    <a:pt x="21599" y="444"/>
                    <a:pt x="19382" y="1"/>
                    <a:pt x="17134" y="1"/>
                  </a:cubicBezTo>
                  <a:lnTo>
                    <a:pt x="17102" y="191"/>
                  </a:lnTo>
                  <a:lnTo>
                    <a:pt x="17102" y="1"/>
                  </a:lnTo>
                  <a:close/>
                  <a:moveTo>
                    <a:pt x="10618" y="1319"/>
                  </a:moveTo>
                  <a:cubicBezTo>
                    <a:pt x="10594" y="1319"/>
                    <a:pt x="10571" y="1323"/>
                    <a:pt x="10547" y="1331"/>
                  </a:cubicBezTo>
                  <a:cubicBezTo>
                    <a:pt x="8457" y="2186"/>
                    <a:pt x="6620" y="3421"/>
                    <a:pt x="5005" y="5036"/>
                  </a:cubicBezTo>
                  <a:lnTo>
                    <a:pt x="5005" y="5068"/>
                  </a:lnTo>
                  <a:cubicBezTo>
                    <a:pt x="4910" y="5131"/>
                    <a:pt x="4941" y="5226"/>
                    <a:pt x="5005" y="5321"/>
                  </a:cubicBezTo>
                  <a:cubicBezTo>
                    <a:pt x="5036" y="5353"/>
                    <a:pt x="5068" y="5353"/>
                    <a:pt x="5131" y="5353"/>
                  </a:cubicBezTo>
                  <a:cubicBezTo>
                    <a:pt x="5195" y="5353"/>
                    <a:pt x="5226" y="5353"/>
                    <a:pt x="5258" y="5289"/>
                  </a:cubicBezTo>
                  <a:cubicBezTo>
                    <a:pt x="6842" y="3738"/>
                    <a:pt x="8647" y="2503"/>
                    <a:pt x="10673" y="1679"/>
                  </a:cubicBezTo>
                  <a:cubicBezTo>
                    <a:pt x="10768" y="1616"/>
                    <a:pt x="10832" y="1521"/>
                    <a:pt x="10800" y="1426"/>
                  </a:cubicBezTo>
                  <a:cubicBezTo>
                    <a:pt x="10753" y="1355"/>
                    <a:pt x="10687" y="1319"/>
                    <a:pt x="10618" y="1319"/>
                  </a:cubicBezTo>
                  <a:close/>
                  <a:moveTo>
                    <a:pt x="29105" y="4957"/>
                  </a:moveTo>
                  <a:cubicBezTo>
                    <a:pt x="29057" y="4957"/>
                    <a:pt x="29010" y="4973"/>
                    <a:pt x="28978" y="5004"/>
                  </a:cubicBezTo>
                  <a:cubicBezTo>
                    <a:pt x="28915" y="5099"/>
                    <a:pt x="28915" y="5226"/>
                    <a:pt x="29010" y="5289"/>
                  </a:cubicBezTo>
                  <a:cubicBezTo>
                    <a:pt x="30562" y="6873"/>
                    <a:pt x="31765" y="8678"/>
                    <a:pt x="32620" y="10705"/>
                  </a:cubicBezTo>
                  <a:cubicBezTo>
                    <a:pt x="32652" y="10768"/>
                    <a:pt x="32715" y="10831"/>
                    <a:pt x="32778" y="10831"/>
                  </a:cubicBezTo>
                  <a:cubicBezTo>
                    <a:pt x="32810" y="10831"/>
                    <a:pt x="32842" y="10800"/>
                    <a:pt x="32873" y="10800"/>
                  </a:cubicBezTo>
                  <a:cubicBezTo>
                    <a:pt x="32968" y="10768"/>
                    <a:pt x="33000" y="10641"/>
                    <a:pt x="32968" y="10546"/>
                  </a:cubicBezTo>
                  <a:cubicBezTo>
                    <a:pt x="32113" y="8488"/>
                    <a:pt x="30847" y="6620"/>
                    <a:pt x="29263" y="5036"/>
                  </a:cubicBezTo>
                  <a:lnTo>
                    <a:pt x="29232" y="5004"/>
                  </a:lnTo>
                  <a:cubicBezTo>
                    <a:pt x="29200" y="4973"/>
                    <a:pt x="29152" y="4957"/>
                    <a:pt x="29105" y="4957"/>
                  </a:cubicBezTo>
                  <a:close/>
                  <a:moveTo>
                    <a:pt x="1450" y="10503"/>
                  </a:moveTo>
                  <a:cubicBezTo>
                    <a:pt x="1381" y="10503"/>
                    <a:pt x="1315" y="10539"/>
                    <a:pt x="1268" y="10610"/>
                  </a:cubicBezTo>
                  <a:cubicBezTo>
                    <a:pt x="413" y="12700"/>
                    <a:pt x="1" y="14885"/>
                    <a:pt x="1" y="17165"/>
                  </a:cubicBezTo>
                  <a:cubicBezTo>
                    <a:pt x="1" y="17292"/>
                    <a:pt x="64" y="17355"/>
                    <a:pt x="159" y="17355"/>
                  </a:cubicBezTo>
                  <a:cubicBezTo>
                    <a:pt x="286" y="17355"/>
                    <a:pt x="349" y="17260"/>
                    <a:pt x="349" y="17165"/>
                  </a:cubicBezTo>
                  <a:cubicBezTo>
                    <a:pt x="349" y="14948"/>
                    <a:pt x="793" y="12795"/>
                    <a:pt x="1616" y="10768"/>
                  </a:cubicBezTo>
                  <a:cubicBezTo>
                    <a:pt x="1648" y="10673"/>
                    <a:pt x="1616" y="10546"/>
                    <a:pt x="1521" y="10515"/>
                  </a:cubicBezTo>
                  <a:cubicBezTo>
                    <a:pt x="1497" y="10507"/>
                    <a:pt x="1474" y="10503"/>
                    <a:pt x="1450" y="10503"/>
                  </a:cubicBezTo>
                  <a:close/>
                  <a:moveTo>
                    <a:pt x="34109" y="16912"/>
                  </a:moveTo>
                  <a:cubicBezTo>
                    <a:pt x="33982" y="16912"/>
                    <a:pt x="33919" y="17007"/>
                    <a:pt x="33919" y="17102"/>
                  </a:cubicBezTo>
                  <a:lnTo>
                    <a:pt x="33919" y="17165"/>
                  </a:lnTo>
                  <a:cubicBezTo>
                    <a:pt x="33919" y="19350"/>
                    <a:pt x="33475" y="21504"/>
                    <a:pt x="32652" y="23531"/>
                  </a:cubicBezTo>
                  <a:cubicBezTo>
                    <a:pt x="32620" y="23626"/>
                    <a:pt x="32652" y="23752"/>
                    <a:pt x="32747" y="23784"/>
                  </a:cubicBezTo>
                  <a:lnTo>
                    <a:pt x="32842" y="23784"/>
                  </a:lnTo>
                  <a:cubicBezTo>
                    <a:pt x="32905" y="23784"/>
                    <a:pt x="32968" y="23752"/>
                    <a:pt x="33000" y="23689"/>
                  </a:cubicBezTo>
                  <a:cubicBezTo>
                    <a:pt x="33855" y="21599"/>
                    <a:pt x="34267" y="19414"/>
                    <a:pt x="34267" y="17165"/>
                  </a:cubicBezTo>
                  <a:lnTo>
                    <a:pt x="34267" y="17102"/>
                  </a:lnTo>
                  <a:cubicBezTo>
                    <a:pt x="34267" y="17007"/>
                    <a:pt x="34204" y="16912"/>
                    <a:pt x="34109" y="16912"/>
                  </a:cubicBezTo>
                  <a:close/>
                  <a:moveTo>
                    <a:pt x="1465" y="23487"/>
                  </a:moveTo>
                  <a:cubicBezTo>
                    <a:pt x="1442" y="23487"/>
                    <a:pt x="1418" y="23491"/>
                    <a:pt x="1394" y="23499"/>
                  </a:cubicBezTo>
                  <a:cubicBezTo>
                    <a:pt x="1299" y="23531"/>
                    <a:pt x="1236" y="23657"/>
                    <a:pt x="1299" y="23752"/>
                  </a:cubicBezTo>
                  <a:cubicBezTo>
                    <a:pt x="2154" y="25811"/>
                    <a:pt x="3390" y="27679"/>
                    <a:pt x="5005" y="29294"/>
                  </a:cubicBezTo>
                  <a:cubicBezTo>
                    <a:pt x="5036" y="29326"/>
                    <a:pt x="5100" y="29358"/>
                    <a:pt x="5131" y="29358"/>
                  </a:cubicBezTo>
                  <a:cubicBezTo>
                    <a:pt x="5195" y="29358"/>
                    <a:pt x="5226" y="29326"/>
                    <a:pt x="5258" y="29294"/>
                  </a:cubicBezTo>
                  <a:cubicBezTo>
                    <a:pt x="5353" y="29231"/>
                    <a:pt x="5321" y="29104"/>
                    <a:pt x="5258" y="29041"/>
                  </a:cubicBezTo>
                  <a:cubicBezTo>
                    <a:pt x="3706" y="27458"/>
                    <a:pt x="2471" y="25621"/>
                    <a:pt x="1616" y="23594"/>
                  </a:cubicBezTo>
                  <a:cubicBezTo>
                    <a:pt x="1592" y="23523"/>
                    <a:pt x="1533" y="23487"/>
                    <a:pt x="1465" y="23487"/>
                  </a:cubicBezTo>
                  <a:close/>
                  <a:moveTo>
                    <a:pt x="29168" y="28930"/>
                  </a:moveTo>
                  <a:cubicBezTo>
                    <a:pt x="29121" y="28930"/>
                    <a:pt x="29073" y="28946"/>
                    <a:pt x="29042" y="28978"/>
                  </a:cubicBezTo>
                  <a:lnTo>
                    <a:pt x="29010" y="29041"/>
                  </a:lnTo>
                  <a:cubicBezTo>
                    <a:pt x="27426" y="30593"/>
                    <a:pt x="25590" y="31828"/>
                    <a:pt x="23563" y="32651"/>
                  </a:cubicBezTo>
                  <a:cubicBezTo>
                    <a:pt x="23468" y="32715"/>
                    <a:pt x="23404" y="32810"/>
                    <a:pt x="23468" y="32905"/>
                  </a:cubicBezTo>
                  <a:cubicBezTo>
                    <a:pt x="23499" y="32968"/>
                    <a:pt x="23563" y="33031"/>
                    <a:pt x="23626" y="33031"/>
                  </a:cubicBezTo>
                  <a:cubicBezTo>
                    <a:pt x="23658" y="33031"/>
                    <a:pt x="23689" y="33031"/>
                    <a:pt x="23721" y="33000"/>
                  </a:cubicBezTo>
                  <a:cubicBezTo>
                    <a:pt x="25780" y="32145"/>
                    <a:pt x="27648" y="30910"/>
                    <a:pt x="29263" y="29294"/>
                  </a:cubicBezTo>
                  <a:lnTo>
                    <a:pt x="29295" y="29263"/>
                  </a:lnTo>
                  <a:cubicBezTo>
                    <a:pt x="29358" y="29168"/>
                    <a:pt x="29358" y="29073"/>
                    <a:pt x="29295" y="28978"/>
                  </a:cubicBezTo>
                  <a:cubicBezTo>
                    <a:pt x="29263" y="28946"/>
                    <a:pt x="29216" y="28930"/>
                    <a:pt x="29168" y="28930"/>
                  </a:cubicBezTo>
                  <a:close/>
                  <a:moveTo>
                    <a:pt x="10684" y="32643"/>
                  </a:moveTo>
                  <a:cubicBezTo>
                    <a:pt x="10600" y="32643"/>
                    <a:pt x="10510" y="32700"/>
                    <a:pt x="10483" y="32778"/>
                  </a:cubicBezTo>
                  <a:cubicBezTo>
                    <a:pt x="10452" y="32873"/>
                    <a:pt x="10483" y="32968"/>
                    <a:pt x="10578" y="33000"/>
                  </a:cubicBezTo>
                  <a:cubicBezTo>
                    <a:pt x="12669" y="33886"/>
                    <a:pt x="14854" y="34298"/>
                    <a:pt x="17134" y="34298"/>
                  </a:cubicBezTo>
                  <a:cubicBezTo>
                    <a:pt x="17229" y="34298"/>
                    <a:pt x="17324" y="34235"/>
                    <a:pt x="17324" y="34140"/>
                  </a:cubicBezTo>
                  <a:cubicBezTo>
                    <a:pt x="17324" y="34013"/>
                    <a:pt x="17229" y="33950"/>
                    <a:pt x="17134" y="33950"/>
                  </a:cubicBezTo>
                  <a:cubicBezTo>
                    <a:pt x="14917" y="33950"/>
                    <a:pt x="12764" y="33506"/>
                    <a:pt x="10737" y="32651"/>
                  </a:cubicBezTo>
                  <a:cubicBezTo>
                    <a:pt x="10720" y="32646"/>
                    <a:pt x="10702" y="32643"/>
                    <a:pt x="10684" y="326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3"/>
            <p:cNvSpPr/>
            <p:nvPr/>
          </p:nvSpPr>
          <p:spPr>
            <a:xfrm>
              <a:off x="4176950" y="2535250"/>
              <a:ext cx="138575" cy="137375"/>
            </a:xfrm>
            <a:custGeom>
              <a:avLst/>
              <a:gdLst/>
              <a:ahLst/>
              <a:cxnLst/>
              <a:rect l="l" t="t" r="r" b="b"/>
              <a:pathLst>
                <a:path w="5543" h="5495" extrusionOk="0">
                  <a:moveTo>
                    <a:pt x="5337" y="0"/>
                  </a:moveTo>
                  <a:cubicBezTo>
                    <a:pt x="5289" y="0"/>
                    <a:pt x="5242" y="16"/>
                    <a:pt x="5194" y="48"/>
                  </a:cubicBezTo>
                  <a:lnTo>
                    <a:pt x="96" y="5178"/>
                  </a:lnTo>
                  <a:cubicBezTo>
                    <a:pt x="1" y="5241"/>
                    <a:pt x="1" y="5368"/>
                    <a:pt x="96" y="5431"/>
                  </a:cubicBezTo>
                  <a:cubicBezTo>
                    <a:pt x="127" y="5463"/>
                    <a:pt x="159" y="5495"/>
                    <a:pt x="222" y="5495"/>
                  </a:cubicBezTo>
                  <a:cubicBezTo>
                    <a:pt x="254" y="5495"/>
                    <a:pt x="317" y="5463"/>
                    <a:pt x="349" y="5431"/>
                  </a:cubicBezTo>
                  <a:lnTo>
                    <a:pt x="5479" y="301"/>
                  </a:lnTo>
                  <a:cubicBezTo>
                    <a:pt x="5543" y="238"/>
                    <a:pt x="5543" y="111"/>
                    <a:pt x="5479" y="48"/>
                  </a:cubicBezTo>
                  <a:cubicBezTo>
                    <a:pt x="5432" y="16"/>
                    <a:pt x="5384" y="0"/>
                    <a:pt x="533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3"/>
            <p:cNvSpPr/>
            <p:nvPr/>
          </p:nvSpPr>
          <p:spPr>
            <a:xfrm>
              <a:off x="2663175" y="2024975"/>
              <a:ext cx="255750" cy="429925"/>
            </a:xfrm>
            <a:custGeom>
              <a:avLst/>
              <a:gdLst/>
              <a:ahLst/>
              <a:cxnLst/>
              <a:rect l="l" t="t" r="r" b="b"/>
              <a:pathLst>
                <a:path w="10230" h="17197" extrusionOk="0">
                  <a:moveTo>
                    <a:pt x="1362" y="1"/>
                  </a:moveTo>
                  <a:cubicBezTo>
                    <a:pt x="602" y="1"/>
                    <a:pt x="0" y="634"/>
                    <a:pt x="0" y="1362"/>
                  </a:cubicBezTo>
                  <a:lnTo>
                    <a:pt x="0" y="15803"/>
                  </a:lnTo>
                  <a:cubicBezTo>
                    <a:pt x="0" y="16563"/>
                    <a:pt x="602" y="17197"/>
                    <a:pt x="1362" y="17197"/>
                  </a:cubicBezTo>
                  <a:lnTo>
                    <a:pt x="8836" y="17197"/>
                  </a:lnTo>
                  <a:cubicBezTo>
                    <a:pt x="9596" y="17197"/>
                    <a:pt x="10229" y="16563"/>
                    <a:pt x="10229" y="15803"/>
                  </a:cubicBezTo>
                  <a:lnTo>
                    <a:pt x="10229" y="1362"/>
                  </a:lnTo>
                  <a:cubicBezTo>
                    <a:pt x="10229" y="634"/>
                    <a:pt x="9596" y="1"/>
                    <a:pt x="883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3"/>
            <p:cNvSpPr/>
            <p:nvPr/>
          </p:nvSpPr>
          <p:spPr>
            <a:xfrm>
              <a:off x="2658425" y="2020225"/>
              <a:ext cx="265250" cy="439425"/>
            </a:xfrm>
            <a:custGeom>
              <a:avLst/>
              <a:gdLst/>
              <a:ahLst/>
              <a:cxnLst/>
              <a:rect l="l" t="t" r="r" b="b"/>
              <a:pathLst>
                <a:path w="10610" h="17577" extrusionOk="0">
                  <a:moveTo>
                    <a:pt x="9026" y="412"/>
                  </a:moveTo>
                  <a:cubicBezTo>
                    <a:pt x="9691" y="412"/>
                    <a:pt x="10198" y="919"/>
                    <a:pt x="10198" y="1552"/>
                  </a:cubicBezTo>
                  <a:lnTo>
                    <a:pt x="10198" y="15993"/>
                  </a:lnTo>
                  <a:cubicBezTo>
                    <a:pt x="10198" y="16658"/>
                    <a:pt x="9691" y="17165"/>
                    <a:pt x="9026" y="17165"/>
                  </a:cubicBezTo>
                  <a:lnTo>
                    <a:pt x="1552" y="17165"/>
                  </a:lnTo>
                  <a:cubicBezTo>
                    <a:pt x="919" y="17165"/>
                    <a:pt x="412" y="16658"/>
                    <a:pt x="412" y="15993"/>
                  </a:cubicBezTo>
                  <a:lnTo>
                    <a:pt x="412" y="1552"/>
                  </a:lnTo>
                  <a:cubicBezTo>
                    <a:pt x="412" y="919"/>
                    <a:pt x="919" y="412"/>
                    <a:pt x="1552" y="412"/>
                  </a:cubicBezTo>
                  <a:close/>
                  <a:moveTo>
                    <a:pt x="1552" y="1"/>
                  </a:moveTo>
                  <a:cubicBezTo>
                    <a:pt x="697" y="1"/>
                    <a:pt x="0" y="697"/>
                    <a:pt x="0" y="1552"/>
                  </a:cubicBezTo>
                  <a:lnTo>
                    <a:pt x="0" y="15993"/>
                  </a:lnTo>
                  <a:cubicBezTo>
                    <a:pt x="0" y="16880"/>
                    <a:pt x="697" y="17577"/>
                    <a:pt x="1552" y="17577"/>
                  </a:cubicBezTo>
                  <a:lnTo>
                    <a:pt x="9026" y="17577"/>
                  </a:lnTo>
                  <a:cubicBezTo>
                    <a:pt x="9913" y="17577"/>
                    <a:pt x="10609" y="16880"/>
                    <a:pt x="10609" y="15993"/>
                  </a:cubicBezTo>
                  <a:lnTo>
                    <a:pt x="10609" y="1552"/>
                  </a:lnTo>
                  <a:cubicBezTo>
                    <a:pt x="10609" y="697"/>
                    <a:pt x="9913" y="1"/>
                    <a:pt x="902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3"/>
            <p:cNvSpPr/>
            <p:nvPr/>
          </p:nvSpPr>
          <p:spPr>
            <a:xfrm>
              <a:off x="2682975" y="2044775"/>
              <a:ext cx="216150" cy="342050"/>
            </a:xfrm>
            <a:custGeom>
              <a:avLst/>
              <a:gdLst/>
              <a:ahLst/>
              <a:cxnLst/>
              <a:rect l="l" t="t" r="r" b="b"/>
              <a:pathLst>
                <a:path w="8646" h="13682" extrusionOk="0">
                  <a:moveTo>
                    <a:pt x="538" y="0"/>
                  </a:moveTo>
                  <a:cubicBezTo>
                    <a:pt x="253" y="0"/>
                    <a:pt x="0" y="254"/>
                    <a:pt x="0" y="539"/>
                  </a:cubicBezTo>
                  <a:lnTo>
                    <a:pt x="0" y="13111"/>
                  </a:lnTo>
                  <a:cubicBezTo>
                    <a:pt x="0" y="13428"/>
                    <a:pt x="253" y="13681"/>
                    <a:pt x="538" y="13681"/>
                  </a:cubicBezTo>
                  <a:lnTo>
                    <a:pt x="8076" y="13681"/>
                  </a:lnTo>
                  <a:cubicBezTo>
                    <a:pt x="8392" y="13681"/>
                    <a:pt x="8646" y="13428"/>
                    <a:pt x="8646" y="13111"/>
                  </a:cubicBezTo>
                  <a:lnTo>
                    <a:pt x="8646" y="539"/>
                  </a:lnTo>
                  <a:cubicBezTo>
                    <a:pt x="8646" y="254"/>
                    <a:pt x="8392" y="0"/>
                    <a:pt x="807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3"/>
            <p:cNvSpPr/>
            <p:nvPr/>
          </p:nvSpPr>
          <p:spPr>
            <a:xfrm>
              <a:off x="2677425" y="2039225"/>
              <a:ext cx="226450" cy="352350"/>
            </a:xfrm>
            <a:custGeom>
              <a:avLst/>
              <a:gdLst/>
              <a:ahLst/>
              <a:cxnLst/>
              <a:rect l="l" t="t" r="r" b="b"/>
              <a:pathLst>
                <a:path w="9058" h="14094" extrusionOk="0">
                  <a:moveTo>
                    <a:pt x="8298" y="412"/>
                  </a:moveTo>
                  <a:cubicBezTo>
                    <a:pt x="8519" y="412"/>
                    <a:pt x="8678" y="571"/>
                    <a:pt x="8678" y="792"/>
                  </a:cubicBezTo>
                  <a:lnTo>
                    <a:pt x="8678" y="13333"/>
                  </a:lnTo>
                  <a:cubicBezTo>
                    <a:pt x="8678" y="13523"/>
                    <a:pt x="8519" y="13682"/>
                    <a:pt x="8298" y="13682"/>
                  </a:cubicBezTo>
                  <a:lnTo>
                    <a:pt x="760" y="13682"/>
                  </a:lnTo>
                  <a:cubicBezTo>
                    <a:pt x="570" y="13682"/>
                    <a:pt x="412" y="13523"/>
                    <a:pt x="412" y="13333"/>
                  </a:cubicBezTo>
                  <a:lnTo>
                    <a:pt x="412" y="792"/>
                  </a:lnTo>
                  <a:cubicBezTo>
                    <a:pt x="412" y="571"/>
                    <a:pt x="570" y="412"/>
                    <a:pt x="760" y="412"/>
                  </a:cubicBezTo>
                  <a:close/>
                  <a:moveTo>
                    <a:pt x="760" y="1"/>
                  </a:moveTo>
                  <a:cubicBezTo>
                    <a:pt x="349" y="1"/>
                    <a:pt x="0" y="349"/>
                    <a:pt x="0" y="761"/>
                  </a:cubicBezTo>
                  <a:lnTo>
                    <a:pt x="0" y="13333"/>
                  </a:lnTo>
                  <a:cubicBezTo>
                    <a:pt x="0" y="13745"/>
                    <a:pt x="349" y="14093"/>
                    <a:pt x="760" y="14093"/>
                  </a:cubicBezTo>
                  <a:lnTo>
                    <a:pt x="8298" y="14093"/>
                  </a:lnTo>
                  <a:cubicBezTo>
                    <a:pt x="8741" y="14093"/>
                    <a:pt x="9058" y="13745"/>
                    <a:pt x="9058" y="13333"/>
                  </a:cubicBezTo>
                  <a:lnTo>
                    <a:pt x="9058" y="761"/>
                  </a:lnTo>
                  <a:cubicBezTo>
                    <a:pt x="9058" y="349"/>
                    <a:pt x="8741" y="1"/>
                    <a:pt x="829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3"/>
            <p:cNvSpPr/>
            <p:nvPr/>
          </p:nvSpPr>
          <p:spPr>
            <a:xfrm>
              <a:off x="2769275" y="2402625"/>
              <a:ext cx="34050" cy="34075"/>
            </a:xfrm>
            <a:custGeom>
              <a:avLst/>
              <a:gdLst/>
              <a:ahLst/>
              <a:cxnLst/>
              <a:rect l="l" t="t" r="r" b="b"/>
              <a:pathLst>
                <a:path w="1362" h="1363" extrusionOk="0">
                  <a:moveTo>
                    <a:pt x="665" y="1"/>
                  </a:moveTo>
                  <a:cubicBezTo>
                    <a:pt x="317" y="1"/>
                    <a:pt x="0" y="317"/>
                    <a:pt x="0" y="697"/>
                  </a:cubicBezTo>
                  <a:cubicBezTo>
                    <a:pt x="0" y="1046"/>
                    <a:pt x="317" y="1362"/>
                    <a:pt x="665" y="1362"/>
                  </a:cubicBezTo>
                  <a:cubicBezTo>
                    <a:pt x="1045" y="1362"/>
                    <a:pt x="1362" y="1077"/>
                    <a:pt x="1362" y="697"/>
                  </a:cubicBezTo>
                  <a:cubicBezTo>
                    <a:pt x="1362" y="317"/>
                    <a:pt x="1045" y="1"/>
                    <a:pt x="665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3"/>
            <p:cNvSpPr/>
            <p:nvPr/>
          </p:nvSpPr>
          <p:spPr>
            <a:xfrm>
              <a:off x="2763725" y="2397875"/>
              <a:ext cx="44350" cy="43575"/>
            </a:xfrm>
            <a:custGeom>
              <a:avLst/>
              <a:gdLst/>
              <a:ahLst/>
              <a:cxnLst/>
              <a:rect l="l" t="t" r="r" b="b"/>
              <a:pathLst>
                <a:path w="1774" h="1743" extrusionOk="0">
                  <a:moveTo>
                    <a:pt x="887" y="412"/>
                  </a:moveTo>
                  <a:cubicBezTo>
                    <a:pt x="1172" y="412"/>
                    <a:pt x="1362" y="602"/>
                    <a:pt x="1362" y="887"/>
                  </a:cubicBezTo>
                  <a:cubicBezTo>
                    <a:pt x="1362" y="1141"/>
                    <a:pt x="1172" y="1362"/>
                    <a:pt x="887" y="1362"/>
                  </a:cubicBezTo>
                  <a:cubicBezTo>
                    <a:pt x="634" y="1362"/>
                    <a:pt x="412" y="1141"/>
                    <a:pt x="412" y="887"/>
                  </a:cubicBezTo>
                  <a:cubicBezTo>
                    <a:pt x="412" y="602"/>
                    <a:pt x="634" y="412"/>
                    <a:pt x="887" y="412"/>
                  </a:cubicBezTo>
                  <a:close/>
                  <a:moveTo>
                    <a:pt x="887" y="1"/>
                  </a:moveTo>
                  <a:cubicBezTo>
                    <a:pt x="412" y="1"/>
                    <a:pt x="0" y="381"/>
                    <a:pt x="0" y="887"/>
                  </a:cubicBezTo>
                  <a:cubicBezTo>
                    <a:pt x="0" y="1362"/>
                    <a:pt x="412" y="1743"/>
                    <a:pt x="887" y="1743"/>
                  </a:cubicBezTo>
                  <a:cubicBezTo>
                    <a:pt x="1394" y="1743"/>
                    <a:pt x="1774" y="1362"/>
                    <a:pt x="1774" y="887"/>
                  </a:cubicBezTo>
                  <a:cubicBezTo>
                    <a:pt x="1774" y="381"/>
                    <a:pt x="1394" y="1"/>
                    <a:pt x="8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3"/>
            <p:cNvSpPr/>
            <p:nvPr/>
          </p:nvSpPr>
          <p:spPr>
            <a:xfrm>
              <a:off x="2719375" y="2089100"/>
              <a:ext cx="143325" cy="10325"/>
            </a:xfrm>
            <a:custGeom>
              <a:avLst/>
              <a:gdLst/>
              <a:ahLst/>
              <a:cxnLst/>
              <a:rect l="l" t="t" r="r" b="b"/>
              <a:pathLst>
                <a:path w="5733" h="413" extrusionOk="0">
                  <a:moveTo>
                    <a:pt x="223" y="1"/>
                  </a:moveTo>
                  <a:cubicBezTo>
                    <a:pt x="96" y="1"/>
                    <a:pt x="1" y="96"/>
                    <a:pt x="1" y="223"/>
                  </a:cubicBezTo>
                  <a:cubicBezTo>
                    <a:pt x="1" y="318"/>
                    <a:pt x="96" y="413"/>
                    <a:pt x="223" y="413"/>
                  </a:cubicBezTo>
                  <a:lnTo>
                    <a:pt x="5511" y="413"/>
                  </a:lnTo>
                  <a:cubicBezTo>
                    <a:pt x="5638" y="413"/>
                    <a:pt x="5733" y="318"/>
                    <a:pt x="5701" y="223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3"/>
            <p:cNvSpPr/>
            <p:nvPr/>
          </p:nvSpPr>
          <p:spPr>
            <a:xfrm>
              <a:off x="2719375" y="2127900"/>
              <a:ext cx="143325" cy="10325"/>
            </a:xfrm>
            <a:custGeom>
              <a:avLst/>
              <a:gdLst/>
              <a:ahLst/>
              <a:cxnLst/>
              <a:rect l="l" t="t" r="r" b="b"/>
              <a:pathLst>
                <a:path w="5733" h="413" extrusionOk="0">
                  <a:moveTo>
                    <a:pt x="223" y="1"/>
                  </a:moveTo>
                  <a:cubicBezTo>
                    <a:pt x="96" y="1"/>
                    <a:pt x="1" y="96"/>
                    <a:pt x="1" y="222"/>
                  </a:cubicBezTo>
                  <a:cubicBezTo>
                    <a:pt x="1" y="317"/>
                    <a:pt x="96" y="412"/>
                    <a:pt x="223" y="412"/>
                  </a:cubicBezTo>
                  <a:lnTo>
                    <a:pt x="5511" y="412"/>
                  </a:lnTo>
                  <a:cubicBezTo>
                    <a:pt x="5638" y="412"/>
                    <a:pt x="5733" y="317"/>
                    <a:pt x="5701" y="222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3"/>
            <p:cNvSpPr/>
            <p:nvPr/>
          </p:nvSpPr>
          <p:spPr>
            <a:xfrm>
              <a:off x="2719375" y="2167500"/>
              <a:ext cx="142550" cy="9525"/>
            </a:xfrm>
            <a:custGeom>
              <a:avLst/>
              <a:gdLst/>
              <a:ahLst/>
              <a:cxnLst/>
              <a:rect l="l" t="t" r="r" b="b"/>
              <a:pathLst>
                <a:path w="5702" h="381" extrusionOk="0">
                  <a:moveTo>
                    <a:pt x="223" y="0"/>
                  </a:moveTo>
                  <a:cubicBezTo>
                    <a:pt x="96" y="0"/>
                    <a:pt x="1" y="63"/>
                    <a:pt x="1" y="190"/>
                  </a:cubicBezTo>
                  <a:cubicBezTo>
                    <a:pt x="1" y="285"/>
                    <a:pt x="96" y="380"/>
                    <a:pt x="223" y="380"/>
                  </a:cubicBezTo>
                  <a:lnTo>
                    <a:pt x="5511" y="380"/>
                  </a:lnTo>
                  <a:cubicBezTo>
                    <a:pt x="5638" y="380"/>
                    <a:pt x="5701" y="285"/>
                    <a:pt x="5701" y="190"/>
                  </a:cubicBezTo>
                  <a:cubicBezTo>
                    <a:pt x="5701" y="63"/>
                    <a:pt x="5638" y="0"/>
                    <a:pt x="5511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3"/>
            <p:cNvSpPr/>
            <p:nvPr/>
          </p:nvSpPr>
          <p:spPr>
            <a:xfrm>
              <a:off x="2719375" y="2206275"/>
              <a:ext cx="142550" cy="9525"/>
            </a:xfrm>
            <a:custGeom>
              <a:avLst/>
              <a:gdLst/>
              <a:ahLst/>
              <a:cxnLst/>
              <a:rect l="l" t="t" r="r" b="b"/>
              <a:pathLst>
                <a:path w="5702" h="381" extrusionOk="0">
                  <a:moveTo>
                    <a:pt x="223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318"/>
                    <a:pt x="96" y="381"/>
                    <a:pt x="223" y="381"/>
                  </a:cubicBezTo>
                  <a:lnTo>
                    <a:pt x="5511" y="381"/>
                  </a:lnTo>
                  <a:cubicBezTo>
                    <a:pt x="5638" y="381"/>
                    <a:pt x="5701" y="318"/>
                    <a:pt x="5701" y="191"/>
                  </a:cubicBez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3"/>
            <p:cNvSpPr/>
            <p:nvPr/>
          </p:nvSpPr>
          <p:spPr>
            <a:xfrm>
              <a:off x="2719375" y="2249825"/>
              <a:ext cx="143325" cy="91875"/>
            </a:xfrm>
            <a:custGeom>
              <a:avLst/>
              <a:gdLst/>
              <a:ahLst/>
              <a:cxnLst/>
              <a:rect l="l" t="t" r="r" b="b"/>
              <a:pathLst>
                <a:path w="5733" h="3675" extrusionOk="0">
                  <a:moveTo>
                    <a:pt x="5321" y="381"/>
                  </a:moveTo>
                  <a:lnTo>
                    <a:pt x="5321" y="3294"/>
                  </a:lnTo>
                  <a:lnTo>
                    <a:pt x="413" y="3294"/>
                  </a:lnTo>
                  <a:lnTo>
                    <a:pt x="413" y="381"/>
                  </a:lnTo>
                  <a:close/>
                  <a:moveTo>
                    <a:pt x="223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3484"/>
                  </a:lnTo>
                  <a:cubicBezTo>
                    <a:pt x="1" y="3611"/>
                    <a:pt x="96" y="3674"/>
                    <a:pt x="223" y="3674"/>
                  </a:cubicBezTo>
                  <a:lnTo>
                    <a:pt x="5511" y="3674"/>
                  </a:lnTo>
                  <a:cubicBezTo>
                    <a:pt x="5638" y="3674"/>
                    <a:pt x="5733" y="3611"/>
                    <a:pt x="5701" y="3484"/>
                  </a:cubicBezTo>
                  <a:lnTo>
                    <a:pt x="5701" y="191"/>
                  </a:lnTo>
                  <a:cubicBezTo>
                    <a:pt x="5701" y="96"/>
                    <a:pt x="5638" y="1"/>
                    <a:pt x="551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3"/>
            <p:cNvSpPr/>
            <p:nvPr/>
          </p:nvSpPr>
          <p:spPr>
            <a:xfrm>
              <a:off x="4537975" y="3886325"/>
              <a:ext cx="161550" cy="69700"/>
            </a:xfrm>
            <a:custGeom>
              <a:avLst/>
              <a:gdLst/>
              <a:ahLst/>
              <a:cxnLst/>
              <a:rect l="l" t="t" r="r" b="b"/>
              <a:pathLst>
                <a:path w="6462" h="2788" extrusionOk="0">
                  <a:moveTo>
                    <a:pt x="5891" y="349"/>
                  </a:moveTo>
                  <a:cubicBezTo>
                    <a:pt x="6018" y="349"/>
                    <a:pt x="6113" y="444"/>
                    <a:pt x="6113" y="570"/>
                  </a:cubicBezTo>
                  <a:lnTo>
                    <a:pt x="6113" y="2439"/>
                  </a:lnTo>
                  <a:lnTo>
                    <a:pt x="349" y="2439"/>
                  </a:lnTo>
                  <a:lnTo>
                    <a:pt x="349" y="570"/>
                  </a:lnTo>
                  <a:cubicBezTo>
                    <a:pt x="349" y="444"/>
                    <a:pt x="444" y="349"/>
                    <a:pt x="571" y="349"/>
                  </a:cubicBezTo>
                  <a:close/>
                  <a:moveTo>
                    <a:pt x="571" y="0"/>
                  </a:moveTo>
                  <a:cubicBezTo>
                    <a:pt x="254" y="0"/>
                    <a:pt x="1" y="254"/>
                    <a:pt x="1" y="570"/>
                  </a:cubicBezTo>
                  <a:lnTo>
                    <a:pt x="1" y="2629"/>
                  </a:lnTo>
                  <a:cubicBezTo>
                    <a:pt x="1" y="2724"/>
                    <a:pt x="64" y="2787"/>
                    <a:pt x="159" y="2787"/>
                  </a:cubicBezTo>
                  <a:lnTo>
                    <a:pt x="6303" y="2787"/>
                  </a:lnTo>
                  <a:cubicBezTo>
                    <a:pt x="6398" y="2787"/>
                    <a:pt x="6461" y="2724"/>
                    <a:pt x="6461" y="2629"/>
                  </a:cubicBezTo>
                  <a:lnTo>
                    <a:pt x="6461" y="570"/>
                  </a:lnTo>
                  <a:cubicBezTo>
                    <a:pt x="6461" y="254"/>
                    <a:pt x="6208" y="0"/>
                    <a:pt x="5891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3"/>
            <p:cNvSpPr/>
            <p:nvPr/>
          </p:nvSpPr>
          <p:spPr>
            <a:xfrm>
              <a:off x="4407350" y="3947275"/>
              <a:ext cx="423600" cy="274750"/>
            </a:xfrm>
            <a:custGeom>
              <a:avLst/>
              <a:gdLst/>
              <a:ahLst/>
              <a:cxnLst/>
              <a:rect l="l" t="t" r="r" b="b"/>
              <a:pathLst>
                <a:path w="16944" h="10990" extrusionOk="0">
                  <a:moveTo>
                    <a:pt x="16532" y="349"/>
                  </a:moveTo>
                  <a:lnTo>
                    <a:pt x="14695" y="10641"/>
                  </a:lnTo>
                  <a:lnTo>
                    <a:pt x="2217" y="10641"/>
                  </a:lnTo>
                  <a:lnTo>
                    <a:pt x="380" y="349"/>
                  </a:lnTo>
                  <a:close/>
                  <a:moveTo>
                    <a:pt x="190" y="1"/>
                  </a:moveTo>
                  <a:cubicBezTo>
                    <a:pt x="127" y="1"/>
                    <a:pt x="64" y="32"/>
                    <a:pt x="32" y="64"/>
                  </a:cubicBezTo>
                  <a:cubicBezTo>
                    <a:pt x="0" y="96"/>
                    <a:pt x="0" y="159"/>
                    <a:pt x="0" y="222"/>
                  </a:cubicBezTo>
                  <a:lnTo>
                    <a:pt x="1900" y="10831"/>
                  </a:lnTo>
                  <a:cubicBezTo>
                    <a:pt x="1900" y="10926"/>
                    <a:pt x="1964" y="10990"/>
                    <a:pt x="2059" y="10990"/>
                  </a:cubicBezTo>
                  <a:lnTo>
                    <a:pt x="14853" y="10990"/>
                  </a:lnTo>
                  <a:cubicBezTo>
                    <a:pt x="14948" y="10990"/>
                    <a:pt x="15011" y="10926"/>
                    <a:pt x="15043" y="10831"/>
                  </a:cubicBezTo>
                  <a:lnTo>
                    <a:pt x="16912" y="222"/>
                  </a:lnTo>
                  <a:cubicBezTo>
                    <a:pt x="16943" y="159"/>
                    <a:pt x="16912" y="96"/>
                    <a:pt x="16880" y="64"/>
                  </a:cubicBezTo>
                  <a:cubicBezTo>
                    <a:pt x="16848" y="32"/>
                    <a:pt x="16785" y="1"/>
                    <a:pt x="1675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3"/>
            <p:cNvSpPr/>
            <p:nvPr/>
          </p:nvSpPr>
          <p:spPr>
            <a:xfrm>
              <a:off x="4416850" y="3990025"/>
              <a:ext cx="406175" cy="8750"/>
            </a:xfrm>
            <a:custGeom>
              <a:avLst/>
              <a:gdLst/>
              <a:ahLst/>
              <a:cxnLst/>
              <a:rect l="l" t="t" r="r" b="b"/>
              <a:pathLst>
                <a:path w="16247" h="350" extrusionOk="0">
                  <a:moveTo>
                    <a:pt x="159" y="1"/>
                  </a:moveTo>
                  <a:cubicBezTo>
                    <a:pt x="64" y="1"/>
                    <a:pt x="0" y="96"/>
                    <a:pt x="0" y="191"/>
                  </a:cubicBezTo>
                  <a:cubicBezTo>
                    <a:pt x="0" y="286"/>
                    <a:pt x="64" y="349"/>
                    <a:pt x="159" y="349"/>
                  </a:cubicBezTo>
                  <a:lnTo>
                    <a:pt x="16057" y="349"/>
                  </a:lnTo>
                  <a:cubicBezTo>
                    <a:pt x="16152" y="349"/>
                    <a:pt x="16247" y="286"/>
                    <a:pt x="16247" y="191"/>
                  </a:cubicBezTo>
                  <a:cubicBezTo>
                    <a:pt x="16247" y="96"/>
                    <a:pt x="16152" y="1"/>
                    <a:pt x="1605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3"/>
            <p:cNvSpPr/>
            <p:nvPr/>
          </p:nvSpPr>
          <p:spPr>
            <a:xfrm>
              <a:off x="4422400" y="4034375"/>
              <a:ext cx="392700" cy="8725"/>
            </a:xfrm>
            <a:custGeom>
              <a:avLst/>
              <a:gdLst/>
              <a:ahLst/>
              <a:cxnLst/>
              <a:rect l="l" t="t" r="r" b="b"/>
              <a:pathLst>
                <a:path w="15708" h="349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49"/>
                    <a:pt x="190" y="349"/>
                  </a:cubicBezTo>
                  <a:lnTo>
                    <a:pt x="15518" y="349"/>
                  </a:lnTo>
                  <a:cubicBezTo>
                    <a:pt x="15613" y="349"/>
                    <a:pt x="15708" y="285"/>
                    <a:pt x="15708" y="190"/>
                  </a:cubicBezTo>
                  <a:cubicBezTo>
                    <a:pt x="15708" y="95"/>
                    <a:pt x="15613" y="0"/>
                    <a:pt x="1551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3"/>
            <p:cNvSpPr/>
            <p:nvPr/>
          </p:nvSpPr>
          <p:spPr>
            <a:xfrm>
              <a:off x="4430300" y="4078700"/>
              <a:ext cx="376900" cy="8750"/>
            </a:xfrm>
            <a:custGeom>
              <a:avLst/>
              <a:gdLst/>
              <a:ahLst/>
              <a:cxnLst/>
              <a:rect l="l" t="t" r="r" b="b"/>
              <a:pathLst>
                <a:path w="15076" h="350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86"/>
                    <a:pt x="96" y="349"/>
                    <a:pt x="191" y="349"/>
                  </a:cubicBezTo>
                  <a:lnTo>
                    <a:pt x="14885" y="349"/>
                  </a:lnTo>
                  <a:cubicBezTo>
                    <a:pt x="14980" y="349"/>
                    <a:pt x="15075" y="286"/>
                    <a:pt x="15075" y="191"/>
                  </a:cubicBezTo>
                  <a:cubicBezTo>
                    <a:pt x="15075" y="96"/>
                    <a:pt x="14980" y="1"/>
                    <a:pt x="1488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3"/>
            <p:cNvSpPr/>
            <p:nvPr/>
          </p:nvSpPr>
          <p:spPr>
            <a:xfrm>
              <a:off x="4439800" y="4123050"/>
              <a:ext cx="359475" cy="8725"/>
            </a:xfrm>
            <a:custGeom>
              <a:avLst/>
              <a:gdLst/>
              <a:ahLst/>
              <a:cxnLst/>
              <a:rect l="l" t="t" r="r" b="b"/>
              <a:pathLst>
                <a:path w="14379" h="349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cubicBezTo>
                    <a:pt x="1" y="285"/>
                    <a:pt x="96" y="349"/>
                    <a:pt x="191" y="349"/>
                  </a:cubicBezTo>
                  <a:lnTo>
                    <a:pt x="14188" y="349"/>
                  </a:lnTo>
                  <a:cubicBezTo>
                    <a:pt x="14284" y="349"/>
                    <a:pt x="14379" y="285"/>
                    <a:pt x="14379" y="190"/>
                  </a:cubicBezTo>
                  <a:cubicBezTo>
                    <a:pt x="14379" y="95"/>
                    <a:pt x="14284" y="0"/>
                    <a:pt x="1418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3"/>
            <p:cNvSpPr/>
            <p:nvPr/>
          </p:nvSpPr>
          <p:spPr>
            <a:xfrm>
              <a:off x="4446150" y="4168175"/>
              <a:ext cx="345200" cy="8725"/>
            </a:xfrm>
            <a:custGeom>
              <a:avLst/>
              <a:gdLst/>
              <a:ahLst/>
              <a:cxnLst/>
              <a:rect l="l" t="t" r="r" b="b"/>
              <a:pathLst>
                <a:path w="13808" h="349" extrusionOk="0">
                  <a:moveTo>
                    <a:pt x="190" y="0"/>
                  </a:moveTo>
                  <a:cubicBezTo>
                    <a:pt x="95" y="0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13618" y="349"/>
                  </a:lnTo>
                  <a:cubicBezTo>
                    <a:pt x="13713" y="349"/>
                    <a:pt x="13808" y="254"/>
                    <a:pt x="13808" y="159"/>
                  </a:cubicBezTo>
                  <a:cubicBezTo>
                    <a:pt x="13808" y="64"/>
                    <a:pt x="13713" y="0"/>
                    <a:pt x="1361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3"/>
            <p:cNvSpPr/>
            <p:nvPr/>
          </p:nvSpPr>
          <p:spPr>
            <a:xfrm>
              <a:off x="4454050" y="3947275"/>
              <a:ext cx="53075" cy="274750"/>
            </a:xfrm>
            <a:custGeom>
              <a:avLst/>
              <a:gdLst/>
              <a:ahLst/>
              <a:cxnLst/>
              <a:rect l="l" t="t" r="r" b="b"/>
              <a:pathLst>
                <a:path w="2123" h="10990" extrusionOk="0">
                  <a:moveTo>
                    <a:pt x="159" y="1"/>
                  </a:moveTo>
                  <a:cubicBezTo>
                    <a:pt x="64" y="32"/>
                    <a:pt x="1" y="127"/>
                    <a:pt x="1" y="222"/>
                  </a:cubicBezTo>
                  <a:lnTo>
                    <a:pt x="1743" y="10831"/>
                  </a:lnTo>
                  <a:cubicBezTo>
                    <a:pt x="1774" y="10926"/>
                    <a:pt x="1838" y="10990"/>
                    <a:pt x="1933" y="10990"/>
                  </a:cubicBezTo>
                  <a:lnTo>
                    <a:pt x="1964" y="10990"/>
                  </a:lnTo>
                  <a:cubicBezTo>
                    <a:pt x="2059" y="10958"/>
                    <a:pt x="2123" y="10863"/>
                    <a:pt x="2091" y="10768"/>
                  </a:cubicBez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3"/>
            <p:cNvSpPr/>
            <p:nvPr/>
          </p:nvSpPr>
          <p:spPr>
            <a:xfrm>
              <a:off x="4504725" y="3947275"/>
              <a:ext cx="40400" cy="274750"/>
            </a:xfrm>
            <a:custGeom>
              <a:avLst/>
              <a:gdLst/>
              <a:ahLst/>
              <a:cxnLst/>
              <a:rect l="l" t="t" r="r" b="b"/>
              <a:pathLst>
                <a:path w="1616" h="10990" extrusionOk="0">
                  <a:moveTo>
                    <a:pt x="159" y="1"/>
                  </a:moveTo>
                  <a:cubicBezTo>
                    <a:pt x="64" y="32"/>
                    <a:pt x="1" y="96"/>
                    <a:pt x="1" y="191"/>
                  </a:cubicBezTo>
                  <a:lnTo>
                    <a:pt x="1267" y="10831"/>
                  </a:lnTo>
                  <a:cubicBezTo>
                    <a:pt x="1267" y="10926"/>
                    <a:pt x="1331" y="10990"/>
                    <a:pt x="1426" y="10990"/>
                  </a:cubicBezTo>
                  <a:lnTo>
                    <a:pt x="1457" y="10990"/>
                  </a:lnTo>
                  <a:cubicBezTo>
                    <a:pt x="1552" y="10958"/>
                    <a:pt x="1616" y="10895"/>
                    <a:pt x="1616" y="10800"/>
                  </a:cubicBez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3"/>
            <p:cNvSpPr/>
            <p:nvPr/>
          </p:nvSpPr>
          <p:spPr>
            <a:xfrm>
              <a:off x="4613975" y="3947275"/>
              <a:ext cx="8750" cy="274750"/>
            </a:xfrm>
            <a:custGeom>
              <a:avLst/>
              <a:gdLst/>
              <a:ahLst/>
              <a:cxnLst/>
              <a:rect l="l" t="t" r="r" b="b"/>
              <a:pathLst>
                <a:path w="350" h="10990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10800"/>
                  </a:lnTo>
                  <a:cubicBezTo>
                    <a:pt x="1" y="10895"/>
                    <a:pt x="96" y="10990"/>
                    <a:pt x="191" y="10990"/>
                  </a:cubicBezTo>
                  <a:cubicBezTo>
                    <a:pt x="286" y="10990"/>
                    <a:pt x="349" y="10895"/>
                    <a:pt x="349" y="10800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3"/>
            <p:cNvSpPr/>
            <p:nvPr/>
          </p:nvSpPr>
          <p:spPr>
            <a:xfrm>
              <a:off x="4558575" y="3947275"/>
              <a:ext cx="26925" cy="274750"/>
            </a:xfrm>
            <a:custGeom>
              <a:avLst/>
              <a:gdLst/>
              <a:ahLst/>
              <a:cxnLst/>
              <a:rect l="l" t="t" r="r" b="b"/>
              <a:pathLst>
                <a:path w="1077" h="10990" extrusionOk="0"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lnTo>
                    <a:pt x="697" y="10800"/>
                  </a:lnTo>
                  <a:cubicBezTo>
                    <a:pt x="729" y="10895"/>
                    <a:pt x="792" y="10990"/>
                    <a:pt x="887" y="10990"/>
                  </a:cubicBezTo>
                  <a:cubicBezTo>
                    <a:pt x="982" y="10958"/>
                    <a:pt x="1077" y="10895"/>
                    <a:pt x="1045" y="10800"/>
                  </a:cubicBezTo>
                  <a:lnTo>
                    <a:pt x="348" y="159"/>
                  </a:lnTo>
                  <a:cubicBezTo>
                    <a:pt x="348" y="64"/>
                    <a:pt x="285" y="1"/>
                    <a:pt x="190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3"/>
            <p:cNvSpPr/>
            <p:nvPr/>
          </p:nvSpPr>
          <p:spPr>
            <a:xfrm>
              <a:off x="4731950" y="3947275"/>
              <a:ext cx="53075" cy="274750"/>
            </a:xfrm>
            <a:custGeom>
              <a:avLst/>
              <a:gdLst/>
              <a:ahLst/>
              <a:cxnLst/>
              <a:rect l="l" t="t" r="r" b="b"/>
              <a:pathLst>
                <a:path w="2123" h="10990" extrusionOk="0">
                  <a:moveTo>
                    <a:pt x="1964" y="1"/>
                  </a:moveTo>
                  <a:cubicBezTo>
                    <a:pt x="1869" y="1"/>
                    <a:pt x="1774" y="64"/>
                    <a:pt x="1774" y="159"/>
                  </a:cubicBezTo>
                  <a:lnTo>
                    <a:pt x="32" y="10768"/>
                  </a:lnTo>
                  <a:cubicBezTo>
                    <a:pt x="1" y="10863"/>
                    <a:pt x="64" y="10958"/>
                    <a:pt x="159" y="10990"/>
                  </a:cubicBezTo>
                  <a:lnTo>
                    <a:pt x="191" y="10990"/>
                  </a:lnTo>
                  <a:cubicBezTo>
                    <a:pt x="286" y="10990"/>
                    <a:pt x="349" y="10926"/>
                    <a:pt x="381" y="10831"/>
                  </a:cubicBezTo>
                  <a:lnTo>
                    <a:pt x="2091" y="222"/>
                  </a:lnTo>
                  <a:cubicBezTo>
                    <a:pt x="2122" y="127"/>
                    <a:pt x="2059" y="32"/>
                    <a:pt x="196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3"/>
            <p:cNvSpPr/>
            <p:nvPr/>
          </p:nvSpPr>
          <p:spPr>
            <a:xfrm>
              <a:off x="4693950" y="3947275"/>
              <a:ext cx="40400" cy="274750"/>
            </a:xfrm>
            <a:custGeom>
              <a:avLst/>
              <a:gdLst/>
              <a:ahLst/>
              <a:cxnLst/>
              <a:rect l="l" t="t" r="r" b="b"/>
              <a:pathLst>
                <a:path w="1616" h="10990" extrusionOk="0">
                  <a:moveTo>
                    <a:pt x="1457" y="1"/>
                  </a:moveTo>
                  <a:cubicBezTo>
                    <a:pt x="1362" y="1"/>
                    <a:pt x="1267" y="64"/>
                    <a:pt x="1236" y="159"/>
                  </a:cubicBezTo>
                  <a:lnTo>
                    <a:pt x="1" y="10800"/>
                  </a:lnTo>
                  <a:cubicBezTo>
                    <a:pt x="1" y="10895"/>
                    <a:pt x="64" y="10958"/>
                    <a:pt x="159" y="10990"/>
                  </a:cubicBezTo>
                  <a:lnTo>
                    <a:pt x="191" y="10990"/>
                  </a:lnTo>
                  <a:cubicBezTo>
                    <a:pt x="254" y="10990"/>
                    <a:pt x="349" y="10926"/>
                    <a:pt x="349" y="10831"/>
                  </a:cubicBezTo>
                  <a:lnTo>
                    <a:pt x="1584" y="191"/>
                  </a:lnTo>
                  <a:cubicBezTo>
                    <a:pt x="1616" y="96"/>
                    <a:pt x="1552" y="32"/>
                    <a:pt x="145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3"/>
            <p:cNvSpPr/>
            <p:nvPr/>
          </p:nvSpPr>
          <p:spPr>
            <a:xfrm>
              <a:off x="4653575" y="3947275"/>
              <a:ext cx="26950" cy="274750"/>
            </a:xfrm>
            <a:custGeom>
              <a:avLst/>
              <a:gdLst/>
              <a:ahLst/>
              <a:cxnLst/>
              <a:rect l="l" t="t" r="r" b="b"/>
              <a:pathLst>
                <a:path w="1078" h="10990" extrusionOk="0">
                  <a:moveTo>
                    <a:pt x="887" y="1"/>
                  </a:moveTo>
                  <a:cubicBezTo>
                    <a:pt x="792" y="1"/>
                    <a:pt x="729" y="64"/>
                    <a:pt x="697" y="159"/>
                  </a:cubicBezTo>
                  <a:lnTo>
                    <a:pt x="32" y="10800"/>
                  </a:lnTo>
                  <a:cubicBezTo>
                    <a:pt x="0" y="10895"/>
                    <a:pt x="95" y="10958"/>
                    <a:pt x="190" y="10990"/>
                  </a:cubicBezTo>
                  <a:cubicBezTo>
                    <a:pt x="285" y="10990"/>
                    <a:pt x="349" y="10895"/>
                    <a:pt x="380" y="10800"/>
                  </a:cubicBezTo>
                  <a:lnTo>
                    <a:pt x="1045" y="191"/>
                  </a:lnTo>
                  <a:cubicBezTo>
                    <a:pt x="1077" y="96"/>
                    <a:pt x="982" y="1"/>
                    <a:pt x="8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3"/>
            <p:cNvSpPr/>
            <p:nvPr/>
          </p:nvSpPr>
          <p:spPr>
            <a:xfrm>
              <a:off x="4790550" y="2998000"/>
              <a:ext cx="410925" cy="289800"/>
            </a:xfrm>
            <a:custGeom>
              <a:avLst/>
              <a:gdLst/>
              <a:ahLst/>
              <a:cxnLst/>
              <a:rect l="l" t="t" r="r" b="b"/>
              <a:pathLst>
                <a:path w="16437" h="11592" extrusionOk="0">
                  <a:moveTo>
                    <a:pt x="1204" y="1"/>
                  </a:moveTo>
                  <a:cubicBezTo>
                    <a:pt x="539" y="1"/>
                    <a:pt x="0" y="507"/>
                    <a:pt x="0" y="1172"/>
                  </a:cubicBezTo>
                  <a:lnTo>
                    <a:pt x="0" y="10388"/>
                  </a:lnTo>
                  <a:cubicBezTo>
                    <a:pt x="0" y="11053"/>
                    <a:pt x="539" y="11592"/>
                    <a:pt x="1204" y="11592"/>
                  </a:cubicBezTo>
                  <a:lnTo>
                    <a:pt x="15265" y="11592"/>
                  </a:lnTo>
                  <a:cubicBezTo>
                    <a:pt x="15898" y="11592"/>
                    <a:pt x="16436" y="11053"/>
                    <a:pt x="16436" y="10388"/>
                  </a:cubicBezTo>
                  <a:lnTo>
                    <a:pt x="16436" y="1172"/>
                  </a:lnTo>
                  <a:cubicBezTo>
                    <a:pt x="16436" y="507"/>
                    <a:pt x="15898" y="1"/>
                    <a:pt x="15265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3"/>
            <p:cNvSpPr/>
            <p:nvPr/>
          </p:nvSpPr>
          <p:spPr>
            <a:xfrm>
              <a:off x="4785000" y="2991675"/>
              <a:ext cx="422800" cy="301675"/>
            </a:xfrm>
            <a:custGeom>
              <a:avLst/>
              <a:gdLst/>
              <a:ahLst/>
              <a:cxnLst/>
              <a:rect l="l" t="t" r="r" b="b"/>
              <a:pathLst>
                <a:path w="16912" h="12067" extrusionOk="0">
                  <a:moveTo>
                    <a:pt x="15487" y="475"/>
                  </a:moveTo>
                  <a:cubicBezTo>
                    <a:pt x="15993" y="475"/>
                    <a:pt x="16405" y="919"/>
                    <a:pt x="16405" y="1425"/>
                  </a:cubicBezTo>
                  <a:lnTo>
                    <a:pt x="16405" y="10641"/>
                  </a:lnTo>
                  <a:cubicBezTo>
                    <a:pt x="16405" y="11179"/>
                    <a:pt x="15993" y="11591"/>
                    <a:pt x="15487" y="11591"/>
                  </a:cubicBezTo>
                  <a:lnTo>
                    <a:pt x="1426" y="11591"/>
                  </a:lnTo>
                  <a:cubicBezTo>
                    <a:pt x="887" y="11591"/>
                    <a:pt x="476" y="11179"/>
                    <a:pt x="476" y="10641"/>
                  </a:cubicBezTo>
                  <a:lnTo>
                    <a:pt x="476" y="1425"/>
                  </a:lnTo>
                  <a:cubicBezTo>
                    <a:pt x="476" y="919"/>
                    <a:pt x="887" y="475"/>
                    <a:pt x="1426" y="475"/>
                  </a:cubicBezTo>
                  <a:close/>
                  <a:moveTo>
                    <a:pt x="1426" y="0"/>
                  </a:moveTo>
                  <a:cubicBezTo>
                    <a:pt x="634" y="0"/>
                    <a:pt x="0" y="634"/>
                    <a:pt x="0" y="1425"/>
                  </a:cubicBezTo>
                  <a:lnTo>
                    <a:pt x="0" y="10641"/>
                  </a:lnTo>
                  <a:cubicBezTo>
                    <a:pt x="0" y="11433"/>
                    <a:pt x="634" y="12066"/>
                    <a:pt x="1426" y="12066"/>
                  </a:cubicBezTo>
                  <a:lnTo>
                    <a:pt x="15487" y="12066"/>
                  </a:lnTo>
                  <a:cubicBezTo>
                    <a:pt x="16278" y="12066"/>
                    <a:pt x="16912" y="11433"/>
                    <a:pt x="16912" y="10641"/>
                  </a:cubicBezTo>
                  <a:lnTo>
                    <a:pt x="16912" y="1425"/>
                  </a:lnTo>
                  <a:cubicBezTo>
                    <a:pt x="16912" y="634"/>
                    <a:pt x="16278" y="0"/>
                    <a:pt x="1548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3"/>
            <p:cNvSpPr/>
            <p:nvPr/>
          </p:nvSpPr>
          <p:spPr>
            <a:xfrm>
              <a:off x="4790550" y="3051050"/>
              <a:ext cx="410925" cy="39600"/>
            </a:xfrm>
            <a:custGeom>
              <a:avLst/>
              <a:gdLst/>
              <a:ahLst/>
              <a:cxnLst/>
              <a:rect l="l" t="t" r="r" b="b"/>
              <a:pathLst>
                <a:path w="16437" h="1584" extrusionOk="0">
                  <a:moveTo>
                    <a:pt x="0" y="1"/>
                  </a:moveTo>
                  <a:lnTo>
                    <a:pt x="0" y="1584"/>
                  </a:lnTo>
                  <a:lnTo>
                    <a:pt x="16436" y="1584"/>
                  </a:lnTo>
                  <a:lnTo>
                    <a:pt x="16436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3"/>
            <p:cNvSpPr/>
            <p:nvPr/>
          </p:nvSpPr>
          <p:spPr>
            <a:xfrm>
              <a:off x="4785000" y="3044725"/>
              <a:ext cx="422800" cy="52275"/>
            </a:xfrm>
            <a:custGeom>
              <a:avLst/>
              <a:gdLst/>
              <a:ahLst/>
              <a:cxnLst/>
              <a:rect l="l" t="t" r="r" b="b"/>
              <a:pathLst>
                <a:path w="16912" h="2091" extrusionOk="0">
                  <a:moveTo>
                    <a:pt x="16405" y="507"/>
                  </a:moveTo>
                  <a:lnTo>
                    <a:pt x="16405" y="1584"/>
                  </a:lnTo>
                  <a:lnTo>
                    <a:pt x="476" y="1584"/>
                  </a:lnTo>
                  <a:lnTo>
                    <a:pt x="476" y="507"/>
                  </a:lnTo>
                  <a:close/>
                  <a:moveTo>
                    <a:pt x="222" y="0"/>
                  </a:moveTo>
                  <a:cubicBezTo>
                    <a:pt x="95" y="0"/>
                    <a:pt x="0" y="127"/>
                    <a:pt x="0" y="254"/>
                  </a:cubicBezTo>
                  <a:lnTo>
                    <a:pt x="0" y="1837"/>
                  </a:lnTo>
                  <a:cubicBezTo>
                    <a:pt x="0" y="1964"/>
                    <a:pt x="95" y="2090"/>
                    <a:pt x="222" y="2090"/>
                  </a:cubicBezTo>
                  <a:lnTo>
                    <a:pt x="16658" y="2090"/>
                  </a:lnTo>
                  <a:cubicBezTo>
                    <a:pt x="16785" y="2090"/>
                    <a:pt x="16912" y="1964"/>
                    <a:pt x="16912" y="1837"/>
                  </a:cubicBezTo>
                  <a:lnTo>
                    <a:pt x="16912" y="254"/>
                  </a:lnTo>
                  <a:cubicBezTo>
                    <a:pt x="16912" y="127"/>
                    <a:pt x="16785" y="0"/>
                    <a:pt x="1665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3"/>
            <p:cNvSpPr/>
            <p:nvPr/>
          </p:nvSpPr>
          <p:spPr>
            <a:xfrm>
              <a:off x="4837250" y="3214150"/>
              <a:ext cx="239925" cy="21400"/>
            </a:xfrm>
            <a:custGeom>
              <a:avLst/>
              <a:gdLst/>
              <a:ahLst/>
              <a:cxnLst/>
              <a:rect l="l" t="t" r="r" b="b"/>
              <a:pathLst>
                <a:path w="9597" h="856" extrusionOk="0">
                  <a:moveTo>
                    <a:pt x="1" y="0"/>
                  </a:moveTo>
                  <a:lnTo>
                    <a:pt x="1" y="855"/>
                  </a:lnTo>
                  <a:lnTo>
                    <a:pt x="9596" y="855"/>
                  </a:lnTo>
                  <a:lnTo>
                    <a:pt x="959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3"/>
            <p:cNvSpPr/>
            <p:nvPr/>
          </p:nvSpPr>
          <p:spPr>
            <a:xfrm>
              <a:off x="4830925" y="3207800"/>
              <a:ext cx="252575" cy="34075"/>
            </a:xfrm>
            <a:custGeom>
              <a:avLst/>
              <a:gdLst/>
              <a:ahLst/>
              <a:cxnLst/>
              <a:rect l="l" t="t" r="r" b="b"/>
              <a:pathLst>
                <a:path w="10103" h="1363" extrusionOk="0">
                  <a:moveTo>
                    <a:pt x="9628" y="508"/>
                  </a:moveTo>
                  <a:lnTo>
                    <a:pt x="9628" y="856"/>
                  </a:lnTo>
                  <a:lnTo>
                    <a:pt x="507" y="856"/>
                  </a:lnTo>
                  <a:lnTo>
                    <a:pt x="507" y="508"/>
                  </a:lnTo>
                  <a:close/>
                  <a:moveTo>
                    <a:pt x="254" y="1"/>
                  </a:moveTo>
                  <a:cubicBezTo>
                    <a:pt x="95" y="1"/>
                    <a:pt x="0" y="128"/>
                    <a:pt x="0" y="254"/>
                  </a:cubicBezTo>
                  <a:lnTo>
                    <a:pt x="0" y="1109"/>
                  </a:lnTo>
                  <a:cubicBezTo>
                    <a:pt x="0" y="1236"/>
                    <a:pt x="127" y="1363"/>
                    <a:pt x="254" y="1363"/>
                  </a:cubicBezTo>
                  <a:lnTo>
                    <a:pt x="9849" y="1363"/>
                  </a:lnTo>
                  <a:cubicBezTo>
                    <a:pt x="10008" y="1363"/>
                    <a:pt x="10103" y="1236"/>
                    <a:pt x="10103" y="1109"/>
                  </a:cubicBezTo>
                  <a:lnTo>
                    <a:pt x="10103" y="254"/>
                  </a:lnTo>
                  <a:cubicBezTo>
                    <a:pt x="10103" y="128"/>
                    <a:pt x="10008" y="1"/>
                    <a:pt x="984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3"/>
            <p:cNvSpPr/>
            <p:nvPr/>
          </p:nvSpPr>
          <p:spPr>
            <a:xfrm>
              <a:off x="4837250" y="3166650"/>
              <a:ext cx="169450" cy="21400"/>
            </a:xfrm>
            <a:custGeom>
              <a:avLst/>
              <a:gdLst/>
              <a:ahLst/>
              <a:cxnLst/>
              <a:rect l="l" t="t" r="r" b="b"/>
              <a:pathLst>
                <a:path w="6778" h="856" extrusionOk="0">
                  <a:moveTo>
                    <a:pt x="1" y="0"/>
                  </a:moveTo>
                  <a:lnTo>
                    <a:pt x="1" y="855"/>
                  </a:lnTo>
                  <a:lnTo>
                    <a:pt x="6778" y="855"/>
                  </a:lnTo>
                  <a:lnTo>
                    <a:pt x="677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3"/>
            <p:cNvSpPr/>
            <p:nvPr/>
          </p:nvSpPr>
          <p:spPr>
            <a:xfrm>
              <a:off x="4830925" y="3161100"/>
              <a:ext cx="182125" cy="33275"/>
            </a:xfrm>
            <a:custGeom>
              <a:avLst/>
              <a:gdLst/>
              <a:ahLst/>
              <a:cxnLst/>
              <a:rect l="l" t="t" r="r" b="b"/>
              <a:pathLst>
                <a:path w="7285" h="1331" extrusionOk="0">
                  <a:moveTo>
                    <a:pt x="6777" y="476"/>
                  </a:moveTo>
                  <a:lnTo>
                    <a:pt x="6777" y="856"/>
                  </a:lnTo>
                  <a:lnTo>
                    <a:pt x="507" y="856"/>
                  </a:lnTo>
                  <a:lnTo>
                    <a:pt x="507" y="476"/>
                  </a:lnTo>
                  <a:close/>
                  <a:moveTo>
                    <a:pt x="254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0" y="1077"/>
                  </a:lnTo>
                  <a:cubicBezTo>
                    <a:pt x="0" y="1236"/>
                    <a:pt x="127" y="1331"/>
                    <a:pt x="254" y="1331"/>
                  </a:cubicBezTo>
                  <a:lnTo>
                    <a:pt x="7031" y="1331"/>
                  </a:lnTo>
                  <a:cubicBezTo>
                    <a:pt x="7157" y="1331"/>
                    <a:pt x="7284" y="1236"/>
                    <a:pt x="7284" y="1077"/>
                  </a:cubicBezTo>
                  <a:lnTo>
                    <a:pt x="7284" y="222"/>
                  </a:lnTo>
                  <a:cubicBezTo>
                    <a:pt x="7284" y="96"/>
                    <a:pt x="7157" y="1"/>
                    <a:pt x="703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3"/>
            <p:cNvSpPr/>
            <p:nvPr/>
          </p:nvSpPr>
          <p:spPr>
            <a:xfrm>
              <a:off x="2590325" y="3921950"/>
              <a:ext cx="411725" cy="263675"/>
            </a:xfrm>
            <a:custGeom>
              <a:avLst/>
              <a:gdLst/>
              <a:ahLst/>
              <a:cxnLst/>
              <a:rect l="l" t="t" r="r" b="b"/>
              <a:pathLst>
                <a:path w="16469" h="10547" extrusionOk="0">
                  <a:moveTo>
                    <a:pt x="1" y="0"/>
                  </a:moveTo>
                  <a:lnTo>
                    <a:pt x="1" y="10546"/>
                  </a:lnTo>
                  <a:lnTo>
                    <a:pt x="16469" y="10546"/>
                  </a:lnTo>
                  <a:lnTo>
                    <a:pt x="164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3"/>
            <p:cNvSpPr/>
            <p:nvPr/>
          </p:nvSpPr>
          <p:spPr>
            <a:xfrm>
              <a:off x="2584800" y="3916400"/>
              <a:ext cx="422800" cy="274750"/>
            </a:xfrm>
            <a:custGeom>
              <a:avLst/>
              <a:gdLst/>
              <a:ahLst/>
              <a:cxnLst/>
              <a:rect l="l" t="t" r="r" b="b"/>
              <a:pathLst>
                <a:path w="16912" h="10990" extrusionOk="0">
                  <a:moveTo>
                    <a:pt x="16500" y="444"/>
                  </a:moveTo>
                  <a:lnTo>
                    <a:pt x="16500" y="10578"/>
                  </a:lnTo>
                  <a:lnTo>
                    <a:pt x="443" y="10578"/>
                  </a:lnTo>
                  <a:lnTo>
                    <a:pt x="443" y="444"/>
                  </a:lnTo>
                  <a:close/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lnTo>
                    <a:pt x="0" y="10768"/>
                  </a:lnTo>
                  <a:cubicBezTo>
                    <a:pt x="0" y="10895"/>
                    <a:pt x="95" y="10990"/>
                    <a:pt x="222" y="10990"/>
                  </a:cubicBezTo>
                  <a:lnTo>
                    <a:pt x="16721" y="10990"/>
                  </a:lnTo>
                  <a:cubicBezTo>
                    <a:pt x="16816" y="10990"/>
                    <a:pt x="16911" y="10895"/>
                    <a:pt x="16911" y="10768"/>
                  </a:cubicBezTo>
                  <a:lnTo>
                    <a:pt x="16911" y="222"/>
                  </a:lnTo>
                  <a:cubicBezTo>
                    <a:pt x="16911" y="96"/>
                    <a:pt x="16816" y="1"/>
                    <a:pt x="1672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3"/>
            <p:cNvSpPr/>
            <p:nvPr/>
          </p:nvSpPr>
          <p:spPr>
            <a:xfrm>
              <a:off x="2627550" y="4015375"/>
              <a:ext cx="234375" cy="26150"/>
            </a:xfrm>
            <a:custGeom>
              <a:avLst/>
              <a:gdLst/>
              <a:ahLst/>
              <a:cxnLst/>
              <a:rect l="l" t="t" r="r" b="b"/>
              <a:pathLst>
                <a:path w="9375" h="1046" extrusionOk="0">
                  <a:moveTo>
                    <a:pt x="0" y="0"/>
                  </a:moveTo>
                  <a:lnTo>
                    <a:pt x="0" y="1045"/>
                  </a:lnTo>
                  <a:lnTo>
                    <a:pt x="9374" y="1045"/>
                  </a:lnTo>
                  <a:lnTo>
                    <a:pt x="937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3"/>
            <p:cNvSpPr/>
            <p:nvPr/>
          </p:nvSpPr>
          <p:spPr>
            <a:xfrm>
              <a:off x="2622000" y="4009825"/>
              <a:ext cx="245450" cy="37225"/>
            </a:xfrm>
            <a:custGeom>
              <a:avLst/>
              <a:gdLst/>
              <a:ahLst/>
              <a:cxnLst/>
              <a:rect l="l" t="t" r="r" b="b"/>
              <a:pathLst>
                <a:path w="9818" h="1489" extrusionOk="0">
                  <a:moveTo>
                    <a:pt x="9375" y="444"/>
                  </a:moveTo>
                  <a:lnTo>
                    <a:pt x="9375" y="1077"/>
                  </a:lnTo>
                  <a:lnTo>
                    <a:pt x="444" y="1077"/>
                  </a:lnTo>
                  <a:lnTo>
                    <a:pt x="444" y="444"/>
                  </a:lnTo>
                  <a:close/>
                  <a:moveTo>
                    <a:pt x="222" y="1"/>
                  </a:moveTo>
                  <a:cubicBezTo>
                    <a:pt x="96" y="1"/>
                    <a:pt x="1" y="96"/>
                    <a:pt x="1" y="222"/>
                  </a:cubicBezTo>
                  <a:lnTo>
                    <a:pt x="1" y="1267"/>
                  </a:lnTo>
                  <a:cubicBezTo>
                    <a:pt x="1" y="1394"/>
                    <a:pt x="96" y="1489"/>
                    <a:pt x="222" y="1489"/>
                  </a:cubicBezTo>
                  <a:lnTo>
                    <a:pt x="9596" y="1489"/>
                  </a:lnTo>
                  <a:cubicBezTo>
                    <a:pt x="9723" y="1489"/>
                    <a:pt x="9818" y="1394"/>
                    <a:pt x="9818" y="1267"/>
                  </a:cubicBezTo>
                  <a:lnTo>
                    <a:pt x="9818" y="222"/>
                  </a:lnTo>
                  <a:cubicBezTo>
                    <a:pt x="9818" y="96"/>
                    <a:pt x="9723" y="1"/>
                    <a:pt x="959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3"/>
            <p:cNvSpPr/>
            <p:nvPr/>
          </p:nvSpPr>
          <p:spPr>
            <a:xfrm>
              <a:off x="2627550" y="4072375"/>
              <a:ext cx="338075" cy="79200"/>
            </a:xfrm>
            <a:custGeom>
              <a:avLst/>
              <a:gdLst/>
              <a:ahLst/>
              <a:cxnLst/>
              <a:rect l="l" t="t" r="r" b="b"/>
              <a:pathLst>
                <a:path w="13523" h="3168" extrusionOk="0">
                  <a:moveTo>
                    <a:pt x="0" y="0"/>
                  </a:moveTo>
                  <a:lnTo>
                    <a:pt x="0" y="3167"/>
                  </a:lnTo>
                  <a:lnTo>
                    <a:pt x="13523" y="3167"/>
                  </a:lnTo>
                  <a:lnTo>
                    <a:pt x="1352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3"/>
            <p:cNvSpPr/>
            <p:nvPr/>
          </p:nvSpPr>
          <p:spPr>
            <a:xfrm>
              <a:off x="2622000" y="4066825"/>
              <a:ext cx="349175" cy="90275"/>
            </a:xfrm>
            <a:custGeom>
              <a:avLst/>
              <a:gdLst/>
              <a:ahLst/>
              <a:cxnLst/>
              <a:rect l="l" t="t" r="r" b="b"/>
              <a:pathLst>
                <a:path w="13967" h="3611" extrusionOk="0">
                  <a:moveTo>
                    <a:pt x="13523" y="444"/>
                  </a:moveTo>
                  <a:lnTo>
                    <a:pt x="13523" y="3168"/>
                  </a:lnTo>
                  <a:lnTo>
                    <a:pt x="444" y="3168"/>
                  </a:lnTo>
                  <a:lnTo>
                    <a:pt x="444" y="444"/>
                  </a:lnTo>
                  <a:close/>
                  <a:moveTo>
                    <a:pt x="222" y="1"/>
                  </a:moveTo>
                  <a:cubicBezTo>
                    <a:pt x="96" y="1"/>
                    <a:pt x="1" y="96"/>
                    <a:pt x="1" y="222"/>
                  </a:cubicBezTo>
                  <a:lnTo>
                    <a:pt x="1" y="3389"/>
                  </a:lnTo>
                  <a:cubicBezTo>
                    <a:pt x="1" y="3516"/>
                    <a:pt x="96" y="3611"/>
                    <a:pt x="222" y="3611"/>
                  </a:cubicBezTo>
                  <a:lnTo>
                    <a:pt x="13745" y="3611"/>
                  </a:lnTo>
                  <a:cubicBezTo>
                    <a:pt x="13872" y="3611"/>
                    <a:pt x="13967" y="3516"/>
                    <a:pt x="13967" y="3389"/>
                  </a:cubicBezTo>
                  <a:lnTo>
                    <a:pt x="13967" y="222"/>
                  </a:lnTo>
                  <a:cubicBezTo>
                    <a:pt x="13967" y="127"/>
                    <a:pt x="13872" y="1"/>
                    <a:pt x="1374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3"/>
            <p:cNvSpPr/>
            <p:nvPr/>
          </p:nvSpPr>
          <p:spPr>
            <a:xfrm>
              <a:off x="2622000" y="3965500"/>
              <a:ext cx="254175" cy="11100"/>
            </a:xfrm>
            <a:custGeom>
              <a:avLst/>
              <a:gdLst/>
              <a:ahLst/>
              <a:cxnLst/>
              <a:rect l="l" t="t" r="r" b="b"/>
              <a:pathLst>
                <a:path w="10167" h="444" extrusionOk="0">
                  <a:moveTo>
                    <a:pt x="222" y="0"/>
                  </a:moveTo>
                  <a:cubicBezTo>
                    <a:pt x="96" y="0"/>
                    <a:pt x="1" y="95"/>
                    <a:pt x="1" y="222"/>
                  </a:cubicBezTo>
                  <a:cubicBezTo>
                    <a:pt x="1" y="348"/>
                    <a:pt x="96" y="443"/>
                    <a:pt x="222" y="443"/>
                  </a:cubicBezTo>
                  <a:lnTo>
                    <a:pt x="9945" y="443"/>
                  </a:lnTo>
                  <a:cubicBezTo>
                    <a:pt x="10071" y="443"/>
                    <a:pt x="10166" y="348"/>
                    <a:pt x="10166" y="222"/>
                  </a:cubicBezTo>
                  <a:cubicBezTo>
                    <a:pt x="10166" y="95"/>
                    <a:pt x="10071" y="0"/>
                    <a:pt x="994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3"/>
            <p:cNvSpPr/>
            <p:nvPr/>
          </p:nvSpPr>
          <p:spPr>
            <a:xfrm>
              <a:off x="2892775" y="3965500"/>
              <a:ext cx="78400" cy="11100"/>
            </a:xfrm>
            <a:custGeom>
              <a:avLst/>
              <a:gdLst/>
              <a:ahLst/>
              <a:cxnLst/>
              <a:rect l="l" t="t" r="r" b="b"/>
              <a:pathLst>
                <a:path w="3136" h="444" extrusionOk="0">
                  <a:moveTo>
                    <a:pt x="222" y="0"/>
                  </a:moveTo>
                  <a:cubicBezTo>
                    <a:pt x="95" y="0"/>
                    <a:pt x="0" y="95"/>
                    <a:pt x="0" y="222"/>
                  </a:cubicBezTo>
                  <a:cubicBezTo>
                    <a:pt x="0" y="348"/>
                    <a:pt x="95" y="443"/>
                    <a:pt x="222" y="443"/>
                  </a:cubicBezTo>
                  <a:lnTo>
                    <a:pt x="2914" y="443"/>
                  </a:lnTo>
                  <a:cubicBezTo>
                    <a:pt x="3041" y="443"/>
                    <a:pt x="3136" y="348"/>
                    <a:pt x="3136" y="222"/>
                  </a:cubicBezTo>
                  <a:cubicBezTo>
                    <a:pt x="3136" y="95"/>
                    <a:pt x="3041" y="0"/>
                    <a:pt x="291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3"/>
            <p:cNvSpPr/>
            <p:nvPr/>
          </p:nvSpPr>
          <p:spPr>
            <a:xfrm>
              <a:off x="3567325" y="3476200"/>
              <a:ext cx="300075" cy="68900"/>
            </a:xfrm>
            <a:custGeom>
              <a:avLst/>
              <a:gdLst/>
              <a:ahLst/>
              <a:cxnLst/>
              <a:rect l="l" t="t" r="r" b="b"/>
              <a:pathLst>
                <a:path w="12003" h="2756" extrusionOk="0">
                  <a:moveTo>
                    <a:pt x="10578" y="349"/>
                  </a:moveTo>
                  <a:cubicBezTo>
                    <a:pt x="10546" y="761"/>
                    <a:pt x="10578" y="1679"/>
                    <a:pt x="11338" y="2408"/>
                  </a:cubicBezTo>
                  <a:lnTo>
                    <a:pt x="729" y="2408"/>
                  </a:lnTo>
                  <a:cubicBezTo>
                    <a:pt x="1141" y="2059"/>
                    <a:pt x="1647" y="1363"/>
                    <a:pt x="1584" y="349"/>
                  </a:cubicBezTo>
                  <a:close/>
                  <a:moveTo>
                    <a:pt x="1394" y="1"/>
                  </a:moveTo>
                  <a:cubicBezTo>
                    <a:pt x="1331" y="1"/>
                    <a:pt x="1267" y="32"/>
                    <a:pt x="1236" y="64"/>
                  </a:cubicBezTo>
                  <a:cubicBezTo>
                    <a:pt x="1204" y="96"/>
                    <a:pt x="1204" y="159"/>
                    <a:pt x="1204" y="222"/>
                  </a:cubicBezTo>
                  <a:cubicBezTo>
                    <a:pt x="1457" y="1679"/>
                    <a:pt x="159" y="2408"/>
                    <a:pt x="127" y="2439"/>
                  </a:cubicBezTo>
                  <a:cubicBezTo>
                    <a:pt x="32" y="2471"/>
                    <a:pt x="0" y="2566"/>
                    <a:pt x="32" y="2629"/>
                  </a:cubicBezTo>
                  <a:cubicBezTo>
                    <a:pt x="64" y="2724"/>
                    <a:pt x="127" y="2756"/>
                    <a:pt x="190" y="2756"/>
                  </a:cubicBezTo>
                  <a:lnTo>
                    <a:pt x="11813" y="2756"/>
                  </a:lnTo>
                  <a:cubicBezTo>
                    <a:pt x="11876" y="2756"/>
                    <a:pt x="11971" y="2724"/>
                    <a:pt x="11971" y="2661"/>
                  </a:cubicBezTo>
                  <a:cubicBezTo>
                    <a:pt x="12003" y="2566"/>
                    <a:pt x="11971" y="2503"/>
                    <a:pt x="11908" y="2439"/>
                  </a:cubicBezTo>
                  <a:cubicBezTo>
                    <a:pt x="10705" y="1616"/>
                    <a:pt x="10926" y="286"/>
                    <a:pt x="10926" y="222"/>
                  </a:cubicBezTo>
                  <a:cubicBezTo>
                    <a:pt x="10958" y="159"/>
                    <a:pt x="10926" y="96"/>
                    <a:pt x="10895" y="64"/>
                  </a:cubicBezTo>
                  <a:cubicBezTo>
                    <a:pt x="10863" y="32"/>
                    <a:pt x="10831" y="1"/>
                    <a:pt x="1076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3"/>
            <p:cNvSpPr/>
            <p:nvPr/>
          </p:nvSpPr>
          <p:spPr>
            <a:xfrm>
              <a:off x="3538025" y="3539550"/>
              <a:ext cx="362650" cy="14275"/>
            </a:xfrm>
            <a:custGeom>
              <a:avLst/>
              <a:gdLst/>
              <a:ahLst/>
              <a:cxnLst/>
              <a:rect l="l" t="t" r="r" b="b"/>
              <a:pathLst>
                <a:path w="14506" h="571" extrusionOk="0">
                  <a:moveTo>
                    <a:pt x="254" y="0"/>
                  </a:moveTo>
                  <a:cubicBezTo>
                    <a:pt x="96" y="0"/>
                    <a:pt x="1" y="127"/>
                    <a:pt x="1" y="254"/>
                  </a:cubicBezTo>
                  <a:lnTo>
                    <a:pt x="1" y="317"/>
                  </a:lnTo>
                  <a:cubicBezTo>
                    <a:pt x="1" y="444"/>
                    <a:pt x="96" y="570"/>
                    <a:pt x="254" y="570"/>
                  </a:cubicBezTo>
                  <a:lnTo>
                    <a:pt x="14252" y="570"/>
                  </a:lnTo>
                  <a:cubicBezTo>
                    <a:pt x="14378" y="570"/>
                    <a:pt x="14505" y="444"/>
                    <a:pt x="14505" y="317"/>
                  </a:cubicBezTo>
                  <a:lnTo>
                    <a:pt x="14505" y="254"/>
                  </a:lnTo>
                  <a:cubicBezTo>
                    <a:pt x="14505" y="127"/>
                    <a:pt x="14378" y="0"/>
                    <a:pt x="14252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3"/>
            <p:cNvSpPr/>
            <p:nvPr/>
          </p:nvSpPr>
          <p:spPr>
            <a:xfrm>
              <a:off x="3533275" y="3535575"/>
              <a:ext cx="371350" cy="22200"/>
            </a:xfrm>
            <a:custGeom>
              <a:avLst/>
              <a:gdLst/>
              <a:ahLst/>
              <a:cxnLst/>
              <a:rect l="l" t="t" r="r" b="b"/>
              <a:pathLst>
                <a:path w="14854" h="888" extrusionOk="0">
                  <a:moveTo>
                    <a:pt x="14442" y="349"/>
                  </a:moveTo>
                  <a:cubicBezTo>
                    <a:pt x="14473" y="349"/>
                    <a:pt x="14505" y="381"/>
                    <a:pt x="14505" y="413"/>
                  </a:cubicBezTo>
                  <a:lnTo>
                    <a:pt x="14505" y="476"/>
                  </a:lnTo>
                  <a:cubicBezTo>
                    <a:pt x="14505" y="508"/>
                    <a:pt x="14473" y="539"/>
                    <a:pt x="14442" y="539"/>
                  </a:cubicBezTo>
                  <a:lnTo>
                    <a:pt x="444" y="539"/>
                  </a:lnTo>
                  <a:cubicBezTo>
                    <a:pt x="381" y="539"/>
                    <a:pt x="381" y="508"/>
                    <a:pt x="381" y="476"/>
                  </a:cubicBezTo>
                  <a:lnTo>
                    <a:pt x="381" y="413"/>
                  </a:lnTo>
                  <a:cubicBezTo>
                    <a:pt x="381" y="381"/>
                    <a:pt x="381" y="349"/>
                    <a:pt x="444" y="349"/>
                  </a:cubicBezTo>
                  <a:close/>
                  <a:moveTo>
                    <a:pt x="444" y="1"/>
                  </a:moveTo>
                  <a:cubicBezTo>
                    <a:pt x="191" y="1"/>
                    <a:pt x="1" y="191"/>
                    <a:pt x="1" y="413"/>
                  </a:cubicBezTo>
                  <a:lnTo>
                    <a:pt x="1" y="476"/>
                  </a:lnTo>
                  <a:cubicBezTo>
                    <a:pt x="1" y="698"/>
                    <a:pt x="191" y="888"/>
                    <a:pt x="444" y="888"/>
                  </a:cubicBezTo>
                  <a:lnTo>
                    <a:pt x="14442" y="888"/>
                  </a:lnTo>
                  <a:cubicBezTo>
                    <a:pt x="14663" y="888"/>
                    <a:pt x="14853" y="698"/>
                    <a:pt x="14853" y="476"/>
                  </a:cubicBezTo>
                  <a:lnTo>
                    <a:pt x="14853" y="413"/>
                  </a:lnTo>
                  <a:cubicBezTo>
                    <a:pt x="14853" y="191"/>
                    <a:pt x="14663" y="1"/>
                    <a:pt x="1444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3"/>
            <p:cNvSpPr/>
            <p:nvPr/>
          </p:nvSpPr>
          <p:spPr>
            <a:xfrm>
              <a:off x="3223725" y="2776325"/>
              <a:ext cx="991250" cy="715750"/>
            </a:xfrm>
            <a:custGeom>
              <a:avLst/>
              <a:gdLst/>
              <a:ahLst/>
              <a:cxnLst/>
              <a:rect l="l" t="t" r="r" b="b"/>
              <a:pathLst>
                <a:path w="39650" h="28630" extrusionOk="0">
                  <a:moveTo>
                    <a:pt x="3230" y="0"/>
                  </a:moveTo>
                  <a:cubicBezTo>
                    <a:pt x="1457" y="0"/>
                    <a:pt x="0" y="1457"/>
                    <a:pt x="0" y="3262"/>
                  </a:cubicBezTo>
                  <a:lnTo>
                    <a:pt x="0" y="25367"/>
                  </a:lnTo>
                  <a:cubicBezTo>
                    <a:pt x="0" y="27172"/>
                    <a:pt x="1457" y="28629"/>
                    <a:pt x="3230" y="28629"/>
                  </a:cubicBezTo>
                  <a:lnTo>
                    <a:pt x="36388" y="28629"/>
                  </a:lnTo>
                  <a:cubicBezTo>
                    <a:pt x="38193" y="28629"/>
                    <a:pt x="39650" y="27172"/>
                    <a:pt x="39650" y="25367"/>
                  </a:cubicBezTo>
                  <a:lnTo>
                    <a:pt x="39650" y="3262"/>
                  </a:lnTo>
                  <a:cubicBezTo>
                    <a:pt x="39650" y="1457"/>
                    <a:pt x="38193" y="0"/>
                    <a:pt x="3638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3"/>
            <p:cNvSpPr/>
            <p:nvPr/>
          </p:nvSpPr>
          <p:spPr>
            <a:xfrm>
              <a:off x="3218975" y="2772375"/>
              <a:ext cx="1000750" cy="723650"/>
            </a:xfrm>
            <a:custGeom>
              <a:avLst/>
              <a:gdLst/>
              <a:ahLst/>
              <a:cxnLst/>
              <a:rect l="l" t="t" r="r" b="b"/>
              <a:pathLst>
                <a:path w="40030" h="28946" extrusionOk="0">
                  <a:moveTo>
                    <a:pt x="36578" y="348"/>
                  </a:moveTo>
                  <a:cubicBezTo>
                    <a:pt x="38288" y="348"/>
                    <a:pt x="39681" y="1710"/>
                    <a:pt x="39681" y="3420"/>
                  </a:cubicBezTo>
                  <a:lnTo>
                    <a:pt x="39681" y="25525"/>
                  </a:lnTo>
                  <a:cubicBezTo>
                    <a:pt x="39681" y="27235"/>
                    <a:pt x="38288" y="28597"/>
                    <a:pt x="36578" y="28597"/>
                  </a:cubicBezTo>
                  <a:lnTo>
                    <a:pt x="3420" y="28597"/>
                  </a:lnTo>
                  <a:cubicBezTo>
                    <a:pt x="1742" y="28597"/>
                    <a:pt x="348" y="27235"/>
                    <a:pt x="348" y="25525"/>
                  </a:cubicBezTo>
                  <a:lnTo>
                    <a:pt x="348" y="3420"/>
                  </a:lnTo>
                  <a:cubicBezTo>
                    <a:pt x="348" y="1710"/>
                    <a:pt x="1742" y="348"/>
                    <a:pt x="3420" y="348"/>
                  </a:cubicBezTo>
                  <a:close/>
                  <a:moveTo>
                    <a:pt x="3420" y="0"/>
                  </a:moveTo>
                  <a:cubicBezTo>
                    <a:pt x="1552" y="0"/>
                    <a:pt x="0" y="1520"/>
                    <a:pt x="0" y="3420"/>
                  </a:cubicBezTo>
                  <a:lnTo>
                    <a:pt x="0" y="25525"/>
                  </a:lnTo>
                  <a:cubicBezTo>
                    <a:pt x="0" y="27425"/>
                    <a:pt x="1552" y="28945"/>
                    <a:pt x="3420" y="28945"/>
                  </a:cubicBezTo>
                  <a:lnTo>
                    <a:pt x="36578" y="28945"/>
                  </a:lnTo>
                  <a:cubicBezTo>
                    <a:pt x="38478" y="28945"/>
                    <a:pt x="40030" y="27425"/>
                    <a:pt x="40030" y="25525"/>
                  </a:cubicBezTo>
                  <a:lnTo>
                    <a:pt x="40030" y="3420"/>
                  </a:lnTo>
                  <a:cubicBezTo>
                    <a:pt x="40030" y="1520"/>
                    <a:pt x="38478" y="0"/>
                    <a:pt x="36578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3"/>
            <p:cNvSpPr/>
            <p:nvPr/>
          </p:nvSpPr>
          <p:spPr>
            <a:xfrm>
              <a:off x="3223725" y="2776325"/>
              <a:ext cx="991250" cy="609650"/>
            </a:xfrm>
            <a:custGeom>
              <a:avLst/>
              <a:gdLst/>
              <a:ahLst/>
              <a:cxnLst/>
              <a:rect l="l" t="t" r="r" b="b"/>
              <a:pathLst>
                <a:path w="39650" h="24386" extrusionOk="0">
                  <a:moveTo>
                    <a:pt x="1298" y="0"/>
                  </a:moveTo>
                  <a:cubicBezTo>
                    <a:pt x="570" y="0"/>
                    <a:pt x="0" y="602"/>
                    <a:pt x="0" y="1331"/>
                  </a:cubicBezTo>
                  <a:lnTo>
                    <a:pt x="0" y="24385"/>
                  </a:lnTo>
                  <a:lnTo>
                    <a:pt x="39650" y="24385"/>
                  </a:lnTo>
                  <a:lnTo>
                    <a:pt x="39650" y="1331"/>
                  </a:lnTo>
                  <a:cubicBezTo>
                    <a:pt x="39650" y="602"/>
                    <a:pt x="39048" y="0"/>
                    <a:pt x="3832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3"/>
            <p:cNvSpPr/>
            <p:nvPr/>
          </p:nvSpPr>
          <p:spPr>
            <a:xfrm>
              <a:off x="3218975" y="2772375"/>
              <a:ext cx="1000750" cy="617550"/>
            </a:xfrm>
            <a:custGeom>
              <a:avLst/>
              <a:gdLst/>
              <a:ahLst/>
              <a:cxnLst/>
              <a:rect l="l" t="t" r="r" b="b"/>
              <a:pathLst>
                <a:path w="40030" h="24702" extrusionOk="0">
                  <a:moveTo>
                    <a:pt x="38510" y="348"/>
                  </a:moveTo>
                  <a:cubicBezTo>
                    <a:pt x="39143" y="348"/>
                    <a:pt x="39681" y="855"/>
                    <a:pt x="39681" y="1489"/>
                  </a:cubicBezTo>
                  <a:lnTo>
                    <a:pt x="39681" y="24353"/>
                  </a:lnTo>
                  <a:lnTo>
                    <a:pt x="348" y="24353"/>
                  </a:lnTo>
                  <a:lnTo>
                    <a:pt x="348" y="1489"/>
                  </a:lnTo>
                  <a:cubicBezTo>
                    <a:pt x="348" y="855"/>
                    <a:pt x="855" y="348"/>
                    <a:pt x="1488" y="348"/>
                  </a:cubicBezTo>
                  <a:close/>
                  <a:moveTo>
                    <a:pt x="1520" y="0"/>
                  </a:moveTo>
                  <a:cubicBezTo>
                    <a:pt x="665" y="0"/>
                    <a:pt x="0" y="665"/>
                    <a:pt x="0" y="1489"/>
                  </a:cubicBezTo>
                  <a:lnTo>
                    <a:pt x="0" y="24543"/>
                  </a:lnTo>
                  <a:cubicBezTo>
                    <a:pt x="0" y="24638"/>
                    <a:pt x="63" y="24702"/>
                    <a:pt x="190" y="24702"/>
                  </a:cubicBezTo>
                  <a:lnTo>
                    <a:pt x="39840" y="24702"/>
                  </a:lnTo>
                  <a:cubicBezTo>
                    <a:pt x="39935" y="24702"/>
                    <a:pt x="40030" y="24638"/>
                    <a:pt x="40030" y="24543"/>
                  </a:cubicBezTo>
                  <a:lnTo>
                    <a:pt x="40030" y="1489"/>
                  </a:lnTo>
                  <a:cubicBezTo>
                    <a:pt x="40030" y="665"/>
                    <a:pt x="39333" y="0"/>
                    <a:pt x="3851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3"/>
            <p:cNvSpPr/>
            <p:nvPr/>
          </p:nvSpPr>
          <p:spPr>
            <a:xfrm>
              <a:off x="3261725" y="2815125"/>
              <a:ext cx="914450" cy="528100"/>
            </a:xfrm>
            <a:custGeom>
              <a:avLst/>
              <a:gdLst/>
              <a:ahLst/>
              <a:cxnLst/>
              <a:rect l="l" t="t" r="r" b="b"/>
              <a:pathLst>
                <a:path w="36578" h="21124" extrusionOk="0">
                  <a:moveTo>
                    <a:pt x="0" y="0"/>
                  </a:moveTo>
                  <a:lnTo>
                    <a:pt x="0" y="21123"/>
                  </a:lnTo>
                  <a:lnTo>
                    <a:pt x="36578" y="21123"/>
                  </a:lnTo>
                  <a:lnTo>
                    <a:pt x="36578" y="0"/>
                  </a:ln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3"/>
            <p:cNvSpPr/>
            <p:nvPr/>
          </p:nvSpPr>
          <p:spPr>
            <a:xfrm>
              <a:off x="3257750" y="2811150"/>
              <a:ext cx="923175" cy="536825"/>
            </a:xfrm>
            <a:custGeom>
              <a:avLst/>
              <a:gdLst/>
              <a:ahLst/>
              <a:cxnLst/>
              <a:rect l="l" t="t" r="r" b="b"/>
              <a:pathLst>
                <a:path w="36927" h="21473" extrusionOk="0">
                  <a:moveTo>
                    <a:pt x="36579" y="349"/>
                  </a:moveTo>
                  <a:lnTo>
                    <a:pt x="36579" y="21124"/>
                  </a:lnTo>
                  <a:lnTo>
                    <a:pt x="349" y="21124"/>
                  </a:lnTo>
                  <a:lnTo>
                    <a:pt x="349" y="349"/>
                  </a:lnTo>
                  <a:close/>
                  <a:moveTo>
                    <a:pt x="191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21282"/>
                  </a:lnTo>
                  <a:cubicBezTo>
                    <a:pt x="1" y="21377"/>
                    <a:pt x="96" y="21472"/>
                    <a:pt x="191" y="21472"/>
                  </a:cubicBezTo>
                  <a:lnTo>
                    <a:pt x="36737" y="21472"/>
                  </a:lnTo>
                  <a:cubicBezTo>
                    <a:pt x="36832" y="21472"/>
                    <a:pt x="36927" y="21377"/>
                    <a:pt x="36927" y="21282"/>
                  </a:cubicBezTo>
                  <a:lnTo>
                    <a:pt x="36927" y="159"/>
                  </a:lnTo>
                  <a:cubicBezTo>
                    <a:pt x="36927" y="64"/>
                    <a:pt x="36832" y="1"/>
                    <a:pt x="3673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3"/>
            <p:cNvSpPr/>
            <p:nvPr/>
          </p:nvSpPr>
          <p:spPr>
            <a:xfrm>
              <a:off x="3702700" y="3420000"/>
              <a:ext cx="42775" cy="41975"/>
            </a:xfrm>
            <a:custGeom>
              <a:avLst/>
              <a:gdLst/>
              <a:ahLst/>
              <a:cxnLst/>
              <a:rect l="l" t="t" r="r" b="b"/>
              <a:pathLst>
                <a:path w="1711" h="1679" extrusionOk="0">
                  <a:moveTo>
                    <a:pt x="856" y="0"/>
                  </a:moveTo>
                  <a:cubicBezTo>
                    <a:pt x="381" y="0"/>
                    <a:pt x="1" y="380"/>
                    <a:pt x="1" y="855"/>
                  </a:cubicBezTo>
                  <a:cubicBezTo>
                    <a:pt x="1" y="1299"/>
                    <a:pt x="381" y="1679"/>
                    <a:pt x="856" y="1679"/>
                  </a:cubicBezTo>
                  <a:cubicBezTo>
                    <a:pt x="1331" y="1679"/>
                    <a:pt x="1711" y="1299"/>
                    <a:pt x="1711" y="855"/>
                  </a:cubicBezTo>
                  <a:cubicBezTo>
                    <a:pt x="1711" y="380"/>
                    <a:pt x="1331" y="0"/>
                    <a:pt x="85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3"/>
            <p:cNvSpPr/>
            <p:nvPr/>
          </p:nvSpPr>
          <p:spPr>
            <a:xfrm>
              <a:off x="3698750" y="3415250"/>
              <a:ext cx="51475" cy="51475"/>
            </a:xfrm>
            <a:custGeom>
              <a:avLst/>
              <a:gdLst/>
              <a:ahLst/>
              <a:cxnLst/>
              <a:rect l="l" t="t" r="r" b="b"/>
              <a:pathLst>
                <a:path w="2059" h="2059" extrusionOk="0">
                  <a:moveTo>
                    <a:pt x="1014" y="349"/>
                  </a:moveTo>
                  <a:cubicBezTo>
                    <a:pt x="1394" y="349"/>
                    <a:pt x="1711" y="665"/>
                    <a:pt x="1679" y="1045"/>
                  </a:cubicBezTo>
                  <a:cubicBezTo>
                    <a:pt x="1679" y="1394"/>
                    <a:pt x="1394" y="1710"/>
                    <a:pt x="1014" y="1710"/>
                  </a:cubicBezTo>
                  <a:cubicBezTo>
                    <a:pt x="634" y="1710"/>
                    <a:pt x="349" y="1394"/>
                    <a:pt x="349" y="1045"/>
                  </a:cubicBezTo>
                  <a:cubicBezTo>
                    <a:pt x="349" y="665"/>
                    <a:pt x="634" y="349"/>
                    <a:pt x="1014" y="349"/>
                  </a:cubicBezTo>
                  <a:close/>
                  <a:moveTo>
                    <a:pt x="1014" y="0"/>
                  </a:moveTo>
                  <a:cubicBezTo>
                    <a:pt x="444" y="0"/>
                    <a:pt x="1" y="475"/>
                    <a:pt x="1" y="1045"/>
                  </a:cubicBezTo>
                  <a:cubicBezTo>
                    <a:pt x="1" y="1584"/>
                    <a:pt x="444" y="2059"/>
                    <a:pt x="1014" y="2059"/>
                  </a:cubicBezTo>
                  <a:cubicBezTo>
                    <a:pt x="1584" y="2059"/>
                    <a:pt x="2059" y="1584"/>
                    <a:pt x="2059" y="1045"/>
                  </a:cubicBezTo>
                  <a:cubicBezTo>
                    <a:pt x="2059" y="475"/>
                    <a:pt x="1584" y="0"/>
                    <a:pt x="101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3"/>
            <p:cNvSpPr/>
            <p:nvPr/>
          </p:nvSpPr>
          <p:spPr>
            <a:xfrm>
              <a:off x="3089900" y="2745450"/>
              <a:ext cx="1261250" cy="230400"/>
            </a:xfrm>
            <a:custGeom>
              <a:avLst/>
              <a:gdLst/>
              <a:ahLst/>
              <a:cxnLst/>
              <a:rect l="l" t="t" r="r" b="b"/>
              <a:pathLst>
                <a:path w="50450" h="9216" extrusionOk="0">
                  <a:moveTo>
                    <a:pt x="6525" y="0"/>
                  </a:moveTo>
                  <a:lnTo>
                    <a:pt x="1" y="6936"/>
                  </a:lnTo>
                  <a:cubicBezTo>
                    <a:pt x="1" y="8203"/>
                    <a:pt x="1046" y="9216"/>
                    <a:pt x="2313" y="9216"/>
                  </a:cubicBezTo>
                  <a:cubicBezTo>
                    <a:pt x="3548" y="9216"/>
                    <a:pt x="4561" y="8234"/>
                    <a:pt x="4593" y="6936"/>
                  </a:cubicBezTo>
                  <a:lnTo>
                    <a:pt x="50450" y="6936"/>
                  </a:lnTo>
                  <a:lnTo>
                    <a:pt x="439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3"/>
            <p:cNvSpPr/>
            <p:nvPr/>
          </p:nvSpPr>
          <p:spPr>
            <a:xfrm>
              <a:off x="3085950" y="2741500"/>
              <a:ext cx="1269950" cy="239125"/>
            </a:xfrm>
            <a:custGeom>
              <a:avLst/>
              <a:gdLst/>
              <a:ahLst/>
              <a:cxnLst/>
              <a:rect l="l" t="t" r="r" b="b"/>
              <a:pathLst>
                <a:path w="50798" h="9565" extrusionOk="0">
                  <a:moveTo>
                    <a:pt x="44021" y="348"/>
                  </a:moveTo>
                  <a:lnTo>
                    <a:pt x="50196" y="6904"/>
                  </a:lnTo>
                  <a:lnTo>
                    <a:pt x="571" y="6904"/>
                  </a:lnTo>
                  <a:lnTo>
                    <a:pt x="6746" y="348"/>
                  </a:lnTo>
                  <a:close/>
                  <a:moveTo>
                    <a:pt x="4561" y="7252"/>
                  </a:moveTo>
                  <a:cubicBezTo>
                    <a:pt x="4466" y="8361"/>
                    <a:pt x="3579" y="9216"/>
                    <a:pt x="2471" y="9216"/>
                  </a:cubicBezTo>
                  <a:cubicBezTo>
                    <a:pt x="1362" y="9216"/>
                    <a:pt x="444" y="8361"/>
                    <a:pt x="349" y="7252"/>
                  </a:cubicBezTo>
                  <a:close/>
                  <a:moveTo>
                    <a:pt x="6683" y="0"/>
                  </a:moveTo>
                  <a:cubicBezTo>
                    <a:pt x="6651" y="0"/>
                    <a:pt x="6588" y="0"/>
                    <a:pt x="6556" y="32"/>
                  </a:cubicBezTo>
                  <a:lnTo>
                    <a:pt x="32" y="6967"/>
                  </a:lnTo>
                  <a:cubicBezTo>
                    <a:pt x="1" y="6999"/>
                    <a:pt x="1" y="7031"/>
                    <a:pt x="1" y="7094"/>
                  </a:cubicBezTo>
                  <a:cubicBezTo>
                    <a:pt x="1" y="8456"/>
                    <a:pt x="1109" y="9564"/>
                    <a:pt x="2471" y="9564"/>
                  </a:cubicBezTo>
                  <a:cubicBezTo>
                    <a:pt x="3769" y="9564"/>
                    <a:pt x="4814" y="8582"/>
                    <a:pt x="4909" y="7252"/>
                  </a:cubicBezTo>
                  <a:lnTo>
                    <a:pt x="50608" y="7252"/>
                  </a:lnTo>
                  <a:cubicBezTo>
                    <a:pt x="50671" y="7252"/>
                    <a:pt x="50734" y="7221"/>
                    <a:pt x="50766" y="7157"/>
                  </a:cubicBezTo>
                  <a:cubicBezTo>
                    <a:pt x="50798" y="7094"/>
                    <a:pt x="50766" y="7031"/>
                    <a:pt x="50734" y="6967"/>
                  </a:cubicBezTo>
                  <a:lnTo>
                    <a:pt x="44211" y="32"/>
                  </a:lnTo>
                  <a:cubicBezTo>
                    <a:pt x="44179" y="0"/>
                    <a:pt x="44116" y="0"/>
                    <a:pt x="4408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3"/>
            <p:cNvSpPr/>
            <p:nvPr/>
          </p:nvSpPr>
          <p:spPr>
            <a:xfrm>
              <a:off x="38935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14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3"/>
            <p:cNvSpPr/>
            <p:nvPr/>
          </p:nvSpPr>
          <p:spPr>
            <a:xfrm>
              <a:off x="38895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3"/>
            <p:cNvSpPr/>
            <p:nvPr/>
          </p:nvSpPr>
          <p:spPr>
            <a:xfrm>
              <a:off x="37787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3"/>
            <p:cNvSpPr/>
            <p:nvPr/>
          </p:nvSpPr>
          <p:spPr>
            <a:xfrm>
              <a:off x="37747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3"/>
            <p:cNvSpPr/>
            <p:nvPr/>
          </p:nvSpPr>
          <p:spPr>
            <a:xfrm>
              <a:off x="41231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14" y="2281"/>
                    <a:pt x="2280" y="2281"/>
                  </a:cubicBezTo>
                  <a:cubicBezTo>
                    <a:pt x="3547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3"/>
            <p:cNvSpPr/>
            <p:nvPr/>
          </p:nvSpPr>
          <p:spPr>
            <a:xfrm>
              <a:off x="4118375" y="2914075"/>
              <a:ext cx="123525" cy="66550"/>
            </a:xfrm>
            <a:custGeom>
              <a:avLst/>
              <a:gdLst/>
              <a:ahLst/>
              <a:cxnLst/>
              <a:rect l="l" t="t" r="r" b="b"/>
              <a:pathLst>
                <a:path w="4941" h="2662" extrusionOk="0">
                  <a:moveTo>
                    <a:pt x="4592" y="349"/>
                  </a:moveTo>
                  <a:cubicBezTo>
                    <a:pt x="4497" y="1458"/>
                    <a:pt x="3610" y="2313"/>
                    <a:pt x="2470" y="2313"/>
                  </a:cubicBezTo>
                  <a:cubicBezTo>
                    <a:pt x="1362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1553"/>
                    <a:pt x="1109" y="2661"/>
                    <a:pt x="2470" y="2661"/>
                  </a:cubicBezTo>
                  <a:cubicBezTo>
                    <a:pt x="3832" y="2661"/>
                    <a:pt x="4940" y="1553"/>
                    <a:pt x="4940" y="191"/>
                  </a:cubicBezTo>
                  <a:cubicBezTo>
                    <a:pt x="4940" y="96"/>
                    <a:pt x="4877" y="1"/>
                    <a:pt x="478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3"/>
            <p:cNvSpPr/>
            <p:nvPr/>
          </p:nvSpPr>
          <p:spPr>
            <a:xfrm>
              <a:off x="36639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3"/>
            <p:cNvSpPr/>
            <p:nvPr/>
          </p:nvSpPr>
          <p:spPr>
            <a:xfrm>
              <a:off x="36599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3"/>
            <p:cNvSpPr/>
            <p:nvPr/>
          </p:nvSpPr>
          <p:spPr>
            <a:xfrm>
              <a:off x="40083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14" y="2281"/>
                    <a:pt x="2280" y="2281"/>
                  </a:cubicBezTo>
                  <a:cubicBezTo>
                    <a:pt x="3547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3"/>
            <p:cNvSpPr/>
            <p:nvPr/>
          </p:nvSpPr>
          <p:spPr>
            <a:xfrm>
              <a:off x="4003575" y="2914075"/>
              <a:ext cx="124325" cy="66550"/>
            </a:xfrm>
            <a:custGeom>
              <a:avLst/>
              <a:gdLst/>
              <a:ahLst/>
              <a:cxnLst/>
              <a:rect l="l" t="t" r="r" b="b"/>
              <a:pathLst>
                <a:path w="4973" h="2662" extrusionOk="0">
                  <a:moveTo>
                    <a:pt x="4592" y="349"/>
                  </a:moveTo>
                  <a:cubicBezTo>
                    <a:pt x="4497" y="1458"/>
                    <a:pt x="3610" y="2313"/>
                    <a:pt x="2502" y="2313"/>
                  </a:cubicBezTo>
                  <a:cubicBezTo>
                    <a:pt x="1362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1553"/>
                    <a:pt x="1109" y="2661"/>
                    <a:pt x="2470" y="2661"/>
                  </a:cubicBezTo>
                  <a:cubicBezTo>
                    <a:pt x="3864" y="2661"/>
                    <a:pt x="4972" y="1553"/>
                    <a:pt x="4940" y="191"/>
                  </a:cubicBezTo>
                  <a:cubicBezTo>
                    <a:pt x="4940" y="96"/>
                    <a:pt x="4877" y="1"/>
                    <a:pt x="478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3"/>
            <p:cNvSpPr/>
            <p:nvPr/>
          </p:nvSpPr>
          <p:spPr>
            <a:xfrm>
              <a:off x="4237925" y="2918825"/>
              <a:ext cx="113225" cy="57025"/>
            </a:xfrm>
            <a:custGeom>
              <a:avLst/>
              <a:gdLst/>
              <a:ahLst/>
              <a:cxnLst/>
              <a:rect l="l" t="t" r="r" b="b"/>
              <a:pathLst>
                <a:path w="4529" h="2281" extrusionOk="0">
                  <a:moveTo>
                    <a:pt x="0" y="1"/>
                  </a:moveTo>
                  <a:cubicBezTo>
                    <a:pt x="0" y="1268"/>
                    <a:pt x="982" y="2281"/>
                    <a:pt x="2217" y="2281"/>
                  </a:cubicBezTo>
                  <a:cubicBezTo>
                    <a:pt x="3484" y="2281"/>
                    <a:pt x="4529" y="1268"/>
                    <a:pt x="452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3"/>
            <p:cNvSpPr/>
            <p:nvPr/>
          </p:nvSpPr>
          <p:spPr>
            <a:xfrm>
              <a:off x="4233175" y="2914075"/>
              <a:ext cx="121950" cy="66550"/>
            </a:xfrm>
            <a:custGeom>
              <a:avLst/>
              <a:gdLst/>
              <a:ahLst/>
              <a:cxnLst/>
              <a:rect l="l" t="t" r="r" b="b"/>
              <a:pathLst>
                <a:path w="4878" h="2662" extrusionOk="0">
                  <a:moveTo>
                    <a:pt x="4529" y="349"/>
                  </a:moveTo>
                  <a:cubicBezTo>
                    <a:pt x="4434" y="1458"/>
                    <a:pt x="3515" y="2313"/>
                    <a:pt x="2407" y="2313"/>
                  </a:cubicBezTo>
                  <a:cubicBezTo>
                    <a:pt x="1330" y="2313"/>
                    <a:pt x="475" y="1458"/>
                    <a:pt x="380" y="349"/>
                  </a:cubicBezTo>
                  <a:close/>
                  <a:moveTo>
                    <a:pt x="190" y="1"/>
                  </a:moveTo>
                  <a:cubicBezTo>
                    <a:pt x="158" y="1"/>
                    <a:pt x="95" y="32"/>
                    <a:pt x="63" y="64"/>
                  </a:cubicBezTo>
                  <a:cubicBezTo>
                    <a:pt x="32" y="96"/>
                    <a:pt x="0" y="128"/>
                    <a:pt x="0" y="191"/>
                  </a:cubicBezTo>
                  <a:cubicBezTo>
                    <a:pt x="32" y="1584"/>
                    <a:pt x="1077" y="2661"/>
                    <a:pt x="2407" y="2661"/>
                  </a:cubicBezTo>
                  <a:cubicBezTo>
                    <a:pt x="3769" y="2661"/>
                    <a:pt x="4877" y="1553"/>
                    <a:pt x="4877" y="191"/>
                  </a:cubicBezTo>
                  <a:cubicBezTo>
                    <a:pt x="4877" y="96"/>
                    <a:pt x="4814" y="1"/>
                    <a:pt x="471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3"/>
            <p:cNvSpPr/>
            <p:nvPr/>
          </p:nvSpPr>
          <p:spPr>
            <a:xfrm>
              <a:off x="35491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3"/>
            <p:cNvSpPr/>
            <p:nvPr/>
          </p:nvSpPr>
          <p:spPr>
            <a:xfrm>
              <a:off x="35451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3"/>
            <p:cNvSpPr/>
            <p:nvPr/>
          </p:nvSpPr>
          <p:spPr>
            <a:xfrm>
              <a:off x="32047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3"/>
            <p:cNvSpPr/>
            <p:nvPr/>
          </p:nvSpPr>
          <p:spPr>
            <a:xfrm>
              <a:off x="32007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62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3"/>
            <p:cNvSpPr/>
            <p:nvPr/>
          </p:nvSpPr>
          <p:spPr>
            <a:xfrm>
              <a:off x="34343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3"/>
            <p:cNvSpPr/>
            <p:nvPr/>
          </p:nvSpPr>
          <p:spPr>
            <a:xfrm>
              <a:off x="34303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3"/>
            <p:cNvSpPr/>
            <p:nvPr/>
          </p:nvSpPr>
          <p:spPr>
            <a:xfrm>
              <a:off x="3319525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0" y="1"/>
                  </a:moveTo>
                  <a:cubicBezTo>
                    <a:pt x="0" y="1268"/>
                    <a:pt x="1045" y="2281"/>
                    <a:pt x="2312" y="2281"/>
                  </a:cubicBezTo>
                  <a:cubicBezTo>
                    <a:pt x="3579" y="2281"/>
                    <a:pt x="4592" y="1268"/>
                    <a:pt x="45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3"/>
            <p:cNvSpPr/>
            <p:nvPr/>
          </p:nvSpPr>
          <p:spPr>
            <a:xfrm>
              <a:off x="33155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66" y="1458"/>
                    <a:pt x="3579" y="2313"/>
                    <a:pt x="2471" y="2313"/>
                  </a:cubicBezTo>
                  <a:cubicBezTo>
                    <a:pt x="1331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3"/>
            <p:cNvSpPr/>
            <p:nvPr/>
          </p:nvSpPr>
          <p:spPr>
            <a:xfrm>
              <a:off x="3089900" y="2918825"/>
              <a:ext cx="114825" cy="57025"/>
            </a:xfrm>
            <a:custGeom>
              <a:avLst/>
              <a:gdLst/>
              <a:ahLst/>
              <a:cxnLst/>
              <a:rect l="l" t="t" r="r" b="b"/>
              <a:pathLst>
                <a:path w="4593" h="2281" extrusionOk="0">
                  <a:moveTo>
                    <a:pt x="1" y="1"/>
                  </a:moveTo>
                  <a:cubicBezTo>
                    <a:pt x="1" y="1268"/>
                    <a:pt x="1046" y="2281"/>
                    <a:pt x="2313" y="2281"/>
                  </a:cubicBezTo>
                  <a:cubicBezTo>
                    <a:pt x="3580" y="2281"/>
                    <a:pt x="4593" y="1268"/>
                    <a:pt x="459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3"/>
            <p:cNvSpPr/>
            <p:nvPr/>
          </p:nvSpPr>
          <p:spPr>
            <a:xfrm>
              <a:off x="3085950" y="2914075"/>
              <a:ext cx="123550" cy="66550"/>
            </a:xfrm>
            <a:custGeom>
              <a:avLst/>
              <a:gdLst/>
              <a:ahLst/>
              <a:cxnLst/>
              <a:rect l="l" t="t" r="r" b="b"/>
              <a:pathLst>
                <a:path w="4942" h="2662" extrusionOk="0">
                  <a:moveTo>
                    <a:pt x="4561" y="349"/>
                  </a:moveTo>
                  <a:cubicBezTo>
                    <a:pt x="4498" y="1458"/>
                    <a:pt x="3579" y="2313"/>
                    <a:pt x="2471" y="2313"/>
                  </a:cubicBezTo>
                  <a:cubicBezTo>
                    <a:pt x="1362" y="2313"/>
                    <a:pt x="444" y="1458"/>
                    <a:pt x="349" y="349"/>
                  </a:cubicBezTo>
                  <a:close/>
                  <a:moveTo>
                    <a:pt x="159" y="1"/>
                  </a:moveTo>
                  <a:cubicBezTo>
                    <a:pt x="64" y="1"/>
                    <a:pt x="1" y="96"/>
                    <a:pt x="1" y="191"/>
                  </a:cubicBezTo>
                  <a:cubicBezTo>
                    <a:pt x="1" y="1553"/>
                    <a:pt x="1109" y="2661"/>
                    <a:pt x="2471" y="2661"/>
                  </a:cubicBezTo>
                  <a:cubicBezTo>
                    <a:pt x="3833" y="2661"/>
                    <a:pt x="4941" y="1553"/>
                    <a:pt x="4941" y="191"/>
                  </a:cubicBezTo>
                  <a:cubicBezTo>
                    <a:pt x="4941" y="96"/>
                    <a:pt x="4846" y="1"/>
                    <a:pt x="47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3"/>
            <p:cNvSpPr/>
            <p:nvPr/>
          </p:nvSpPr>
          <p:spPr>
            <a:xfrm>
              <a:off x="3089900" y="2745450"/>
              <a:ext cx="243900" cy="173400"/>
            </a:xfrm>
            <a:custGeom>
              <a:avLst/>
              <a:gdLst/>
              <a:ahLst/>
              <a:cxnLst/>
              <a:rect l="l" t="t" r="r" b="b"/>
              <a:pathLst>
                <a:path w="9756" h="6936" extrusionOk="0">
                  <a:moveTo>
                    <a:pt x="6525" y="0"/>
                  </a:moveTo>
                  <a:lnTo>
                    <a:pt x="1" y="6936"/>
                  </a:lnTo>
                  <a:lnTo>
                    <a:pt x="4593" y="6936"/>
                  </a:lnTo>
                  <a:lnTo>
                    <a:pt x="9755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3"/>
            <p:cNvSpPr/>
            <p:nvPr/>
          </p:nvSpPr>
          <p:spPr>
            <a:xfrm>
              <a:off x="3085150" y="2741500"/>
              <a:ext cx="253400" cy="181325"/>
            </a:xfrm>
            <a:custGeom>
              <a:avLst/>
              <a:gdLst/>
              <a:ahLst/>
              <a:cxnLst/>
              <a:rect l="l" t="t" r="r" b="b"/>
              <a:pathLst>
                <a:path w="10136" h="7253" extrusionOk="0">
                  <a:moveTo>
                    <a:pt x="9597" y="348"/>
                  </a:moveTo>
                  <a:lnTo>
                    <a:pt x="4688" y="6904"/>
                  </a:lnTo>
                  <a:lnTo>
                    <a:pt x="603" y="6904"/>
                  </a:lnTo>
                  <a:lnTo>
                    <a:pt x="6810" y="348"/>
                  </a:lnTo>
                  <a:close/>
                  <a:moveTo>
                    <a:pt x="6715" y="0"/>
                  </a:moveTo>
                  <a:cubicBezTo>
                    <a:pt x="6651" y="0"/>
                    <a:pt x="6620" y="0"/>
                    <a:pt x="6588" y="32"/>
                  </a:cubicBezTo>
                  <a:lnTo>
                    <a:pt x="64" y="6967"/>
                  </a:lnTo>
                  <a:cubicBezTo>
                    <a:pt x="33" y="7031"/>
                    <a:pt x="1" y="7094"/>
                    <a:pt x="33" y="7157"/>
                  </a:cubicBezTo>
                  <a:cubicBezTo>
                    <a:pt x="64" y="7221"/>
                    <a:pt x="128" y="7252"/>
                    <a:pt x="191" y="7252"/>
                  </a:cubicBezTo>
                  <a:lnTo>
                    <a:pt x="4783" y="7252"/>
                  </a:lnTo>
                  <a:cubicBezTo>
                    <a:pt x="4846" y="7252"/>
                    <a:pt x="4910" y="7252"/>
                    <a:pt x="4910" y="7189"/>
                  </a:cubicBezTo>
                  <a:lnTo>
                    <a:pt x="10072" y="253"/>
                  </a:lnTo>
                  <a:cubicBezTo>
                    <a:pt x="10135" y="222"/>
                    <a:pt x="10135" y="127"/>
                    <a:pt x="10103" y="95"/>
                  </a:cubicBezTo>
                  <a:cubicBezTo>
                    <a:pt x="10072" y="32"/>
                    <a:pt x="10008" y="0"/>
                    <a:pt x="994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3"/>
            <p:cNvSpPr/>
            <p:nvPr/>
          </p:nvSpPr>
          <p:spPr>
            <a:xfrm>
              <a:off x="3319525" y="2745450"/>
              <a:ext cx="181325" cy="173400"/>
            </a:xfrm>
            <a:custGeom>
              <a:avLst/>
              <a:gdLst/>
              <a:ahLst/>
              <a:cxnLst/>
              <a:rect l="l" t="t" r="r" b="b"/>
              <a:pathLst>
                <a:path w="7253" h="6936" extrusionOk="0">
                  <a:moveTo>
                    <a:pt x="3864" y="0"/>
                  </a:moveTo>
                  <a:lnTo>
                    <a:pt x="0" y="6936"/>
                  </a:lnTo>
                  <a:lnTo>
                    <a:pt x="4592" y="6936"/>
                  </a:lnTo>
                  <a:lnTo>
                    <a:pt x="72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3"/>
            <p:cNvSpPr/>
            <p:nvPr/>
          </p:nvSpPr>
          <p:spPr>
            <a:xfrm>
              <a:off x="3314775" y="2741500"/>
              <a:ext cx="190825" cy="181325"/>
            </a:xfrm>
            <a:custGeom>
              <a:avLst/>
              <a:gdLst/>
              <a:ahLst/>
              <a:cxnLst/>
              <a:rect l="l" t="t" r="r" b="b"/>
              <a:pathLst>
                <a:path w="7633" h="7253" extrusionOk="0">
                  <a:moveTo>
                    <a:pt x="7189" y="348"/>
                  </a:moveTo>
                  <a:lnTo>
                    <a:pt x="4655" y="6904"/>
                  </a:lnTo>
                  <a:lnTo>
                    <a:pt x="507" y="6904"/>
                  </a:lnTo>
                  <a:lnTo>
                    <a:pt x="4180" y="348"/>
                  </a:lnTo>
                  <a:close/>
                  <a:moveTo>
                    <a:pt x="4054" y="0"/>
                  </a:moveTo>
                  <a:cubicBezTo>
                    <a:pt x="4022" y="0"/>
                    <a:pt x="3959" y="32"/>
                    <a:pt x="3927" y="63"/>
                  </a:cubicBezTo>
                  <a:lnTo>
                    <a:pt x="32" y="6999"/>
                  </a:lnTo>
                  <a:cubicBezTo>
                    <a:pt x="0" y="7062"/>
                    <a:pt x="0" y="7126"/>
                    <a:pt x="32" y="7189"/>
                  </a:cubicBezTo>
                  <a:cubicBezTo>
                    <a:pt x="63" y="7221"/>
                    <a:pt x="127" y="7252"/>
                    <a:pt x="190" y="7252"/>
                  </a:cubicBezTo>
                  <a:lnTo>
                    <a:pt x="4782" y="7252"/>
                  </a:lnTo>
                  <a:cubicBezTo>
                    <a:pt x="4845" y="7252"/>
                    <a:pt x="4940" y="7221"/>
                    <a:pt x="4940" y="7157"/>
                  </a:cubicBezTo>
                  <a:lnTo>
                    <a:pt x="7601" y="222"/>
                  </a:lnTo>
                  <a:cubicBezTo>
                    <a:pt x="7632" y="158"/>
                    <a:pt x="7632" y="95"/>
                    <a:pt x="7601" y="63"/>
                  </a:cubicBezTo>
                  <a:cubicBezTo>
                    <a:pt x="7569" y="0"/>
                    <a:pt x="7506" y="0"/>
                    <a:pt x="7442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3"/>
            <p:cNvSpPr/>
            <p:nvPr/>
          </p:nvSpPr>
          <p:spPr>
            <a:xfrm>
              <a:off x="3549125" y="2745450"/>
              <a:ext cx="129850" cy="173400"/>
            </a:xfrm>
            <a:custGeom>
              <a:avLst/>
              <a:gdLst/>
              <a:ahLst/>
              <a:cxnLst/>
              <a:rect l="l" t="t" r="r" b="b"/>
              <a:pathLst>
                <a:path w="5194" h="6936" extrusionOk="0">
                  <a:moveTo>
                    <a:pt x="1615" y="0"/>
                  </a:moveTo>
                  <a:lnTo>
                    <a:pt x="0" y="6936"/>
                  </a:lnTo>
                  <a:lnTo>
                    <a:pt x="4592" y="6936"/>
                  </a:lnTo>
                  <a:lnTo>
                    <a:pt x="519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3"/>
            <p:cNvSpPr/>
            <p:nvPr/>
          </p:nvSpPr>
          <p:spPr>
            <a:xfrm>
              <a:off x="3544375" y="2741500"/>
              <a:ext cx="139350" cy="181325"/>
            </a:xfrm>
            <a:custGeom>
              <a:avLst/>
              <a:gdLst/>
              <a:ahLst/>
              <a:cxnLst/>
              <a:rect l="l" t="t" r="r" b="b"/>
              <a:pathLst>
                <a:path w="5574" h="7253" extrusionOk="0">
                  <a:moveTo>
                    <a:pt x="5194" y="348"/>
                  </a:moveTo>
                  <a:lnTo>
                    <a:pt x="4624" y="6904"/>
                  </a:lnTo>
                  <a:lnTo>
                    <a:pt x="412" y="6904"/>
                  </a:lnTo>
                  <a:lnTo>
                    <a:pt x="1964" y="348"/>
                  </a:lnTo>
                  <a:close/>
                  <a:moveTo>
                    <a:pt x="1805" y="0"/>
                  </a:moveTo>
                  <a:cubicBezTo>
                    <a:pt x="1710" y="0"/>
                    <a:pt x="1647" y="32"/>
                    <a:pt x="1647" y="127"/>
                  </a:cubicBezTo>
                  <a:lnTo>
                    <a:pt x="32" y="7062"/>
                  </a:lnTo>
                  <a:cubicBezTo>
                    <a:pt x="0" y="7094"/>
                    <a:pt x="32" y="7157"/>
                    <a:pt x="63" y="7189"/>
                  </a:cubicBezTo>
                  <a:cubicBezTo>
                    <a:pt x="95" y="7252"/>
                    <a:pt x="127" y="7252"/>
                    <a:pt x="190" y="7252"/>
                  </a:cubicBezTo>
                  <a:lnTo>
                    <a:pt x="4782" y="7252"/>
                  </a:lnTo>
                  <a:cubicBezTo>
                    <a:pt x="4877" y="7252"/>
                    <a:pt x="4940" y="7189"/>
                    <a:pt x="4972" y="7094"/>
                  </a:cubicBezTo>
                  <a:lnTo>
                    <a:pt x="5574" y="190"/>
                  </a:lnTo>
                  <a:cubicBezTo>
                    <a:pt x="5574" y="127"/>
                    <a:pt x="5542" y="63"/>
                    <a:pt x="5510" y="32"/>
                  </a:cubicBezTo>
                  <a:cubicBezTo>
                    <a:pt x="5479" y="0"/>
                    <a:pt x="5447" y="0"/>
                    <a:pt x="538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3"/>
            <p:cNvSpPr/>
            <p:nvPr/>
          </p:nvSpPr>
          <p:spPr>
            <a:xfrm>
              <a:off x="4108075" y="2745450"/>
              <a:ext cx="243075" cy="173400"/>
            </a:xfrm>
            <a:custGeom>
              <a:avLst/>
              <a:gdLst/>
              <a:ahLst/>
              <a:cxnLst/>
              <a:rect l="l" t="t" r="r" b="b"/>
              <a:pathLst>
                <a:path w="9723" h="6936" extrusionOk="0">
                  <a:moveTo>
                    <a:pt x="0" y="0"/>
                  </a:moveTo>
                  <a:lnTo>
                    <a:pt x="5162" y="6936"/>
                  </a:lnTo>
                  <a:lnTo>
                    <a:pt x="9723" y="6936"/>
                  </a:lnTo>
                  <a:lnTo>
                    <a:pt x="319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3"/>
            <p:cNvSpPr/>
            <p:nvPr/>
          </p:nvSpPr>
          <p:spPr>
            <a:xfrm>
              <a:off x="4103325" y="2741500"/>
              <a:ext cx="252575" cy="181325"/>
            </a:xfrm>
            <a:custGeom>
              <a:avLst/>
              <a:gdLst/>
              <a:ahLst/>
              <a:cxnLst/>
              <a:rect l="l" t="t" r="r" b="b"/>
              <a:pathLst>
                <a:path w="10103" h="7253" extrusionOk="0">
                  <a:moveTo>
                    <a:pt x="3326" y="348"/>
                  </a:moveTo>
                  <a:lnTo>
                    <a:pt x="9501" y="6904"/>
                  </a:lnTo>
                  <a:lnTo>
                    <a:pt x="5447" y="6904"/>
                  </a:lnTo>
                  <a:lnTo>
                    <a:pt x="539" y="348"/>
                  </a:lnTo>
                  <a:close/>
                  <a:moveTo>
                    <a:pt x="190" y="0"/>
                  </a:moveTo>
                  <a:cubicBezTo>
                    <a:pt x="127" y="0"/>
                    <a:pt x="64" y="32"/>
                    <a:pt x="32" y="95"/>
                  </a:cubicBezTo>
                  <a:cubicBezTo>
                    <a:pt x="0" y="158"/>
                    <a:pt x="32" y="222"/>
                    <a:pt x="64" y="285"/>
                  </a:cubicBezTo>
                  <a:lnTo>
                    <a:pt x="5226" y="7189"/>
                  </a:lnTo>
                  <a:cubicBezTo>
                    <a:pt x="5257" y="7252"/>
                    <a:pt x="5321" y="7252"/>
                    <a:pt x="5352" y="7252"/>
                  </a:cubicBezTo>
                  <a:lnTo>
                    <a:pt x="9913" y="7252"/>
                  </a:lnTo>
                  <a:cubicBezTo>
                    <a:pt x="9976" y="7252"/>
                    <a:pt x="10039" y="7221"/>
                    <a:pt x="10071" y="7157"/>
                  </a:cubicBezTo>
                  <a:cubicBezTo>
                    <a:pt x="10103" y="7094"/>
                    <a:pt x="10071" y="7031"/>
                    <a:pt x="10039" y="6967"/>
                  </a:cubicBezTo>
                  <a:lnTo>
                    <a:pt x="3516" y="32"/>
                  </a:lnTo>
                  <a:cubicBezTo>
                    <a:pt x="3484" y="0"/>
                    <a:pt x="3421" y="0"/>
                    <a:pt x="338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3"/>
            <p:cNvSpPr/>
            <p:nvPr/>
          </p:nvSpPr>
          <p:spPr>
            <a:xfrm>
              <a:off x="3941025" y="2745450"/>
              <a:ext cx="181325" cy="173400"/>
            </a:xfrm>
            <a:custGeom>
              <a:avLst/>
              <a:gdLst/>
              <a:ahLst/>
              <a:cxnLst/>
              <a:rect l="l" t="t" r="r" b="b"/>
              <a:pathLst>
                <a:path w="7253" h="6936" extrusionOk="0">
                  <a:moveTo>
                    <a:pt x="0" y="0"/>
                  </a:moveTo>
                  <a:lnTo>
                    <a:pt x="2660" y="6936"/>
                  </a:lnTo>
                  <a:lnTo>
                    <a:pt x="7252" y="6936"/>
                  </a:lnTo>
                  <a:lnTo>
                    <a:pt x="338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3"/>
            <p:cNvSpPr/>
            <p:nvPr/>
          </p:nvSpPr>
          <p:spPr>
            <a:xfrm>
              <a:off x="3936275" y="2741500"/>
              <a:ext cx="190825" cy="181325"/>
            </a:xfrm>
            <a:custGeom>
              <a:avLst/>
              <a:gdLst/>
              <a:ahLst/>
              <a:cxnLst/>
              <a:rect l="l" t="t" r="r" b="b"/>
              <a:pathLst>
                <a:path w="7633" h="7253" extrusionOk="0">
                  <a:moveTo>
                    <a:pt x="3484" y="348"/>
                  </a:moveTo>
                  <a:lnTo>
                    <a:pt x="7157" y="6904"/>
                  </a:lnTo>
                  <a:lnTo>
                    <a:pt x="2977" y="6904"/>
                  </a:lnTo>
                  <a:lnTo>
                    <a:pt x="444" y="348"/>
                  </a:lnTo>
                  <a:close/>
                  <a:moveTo>
                    <a:pt x="190" y="0"/>
                  </a:moveTo>
                  <a:cubicBezTo>
                    <a:pt x="159" y="0"/>
                    <a:pt x="95" y="32"/>
                    <a:pt x="64" y="63"/>
                  </a:cubicBezTo>
                  <a:cubicBezTo>
                    <a:pt x="32" y="127"/>
                    <a:pt x="0" y="158"/>
                    <a:pt x="32" y="222"/>
                  </a:cubicBezTo>
                  <a:lnTo>
                    <a:pt x="2692" y="7157"/>
                  </a:lnTo>
                  <a:cubicBezTo>
                    <a:pt x="2724" y="7221"/>
                    <a:pt x="2787" y="7252"/>
                    <a:pt x="2850" y="7252"/>
                  </a:cubicBezTo>
                  <a:lnTo>
                    <a:pt x="7442" y="7252"/>
                  </a:lnTo>
                  <a:cubicBezTo>
                    <a:pt x="7506" y="7252"/>
                    <a:pt x="7569" y="7221"/>
                    <a:pt x="7601" y="7189"/>
                  </a:cubicBezTo>
                  <a:cubicBezTo>
                    <a:pt x="7632" y="7126"/>
                    <a:pt x="7632" y="7062"/>
                    <a:pt x="7601" y="6999"/>
                  </a:cubicBezTo>
                  <a:lnTo>
                    <a:pt x="3737" y="95"/>
                  </a:lnTo>
                  <a:cubicBezTo>
                    <a:pt x="3706" y="32"/>
                    <a:pt x="3642" y="0"/>
                    <a:pt x="3579" y="0"/>
                  </a:cubicBezTo>
                  <a:close/>
                </a:path>
              </a:pathLst>
            </a:custGeom>
            <a:solidFill>
              <a:srgbClr val="1F18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3"/>
            <p:cNvSpPr/>
            <p:nvPr/>
          </p:nvSpPr>
          <p:spPr>
            <a:xfrm>
              <a:off x="3762875" y="2745450"/>
              <a:ext cx="129875" cy="173400"/>
            </a:xfrm>
            <a:custGeom>
              <a:avLst/>
              <a:gdLst/>
              <a:ahLst/>
              <a:cxnLst/>
              <a:rect l="l" t="t" r="r" b="b"/>
              <a:pathLst>
                <a:path w="5195" h="6936" extrusionOk="0">
                  <a:moveTo>
                    <a:pt x="1" y="0"/>
                  </a:moveTo>
                  <a:lnTo>
                    <a:pt x="602" y="6936"/>
                  </a:lnTo>
                  <a:lnTo>
                    <a:pt x="5194" y="6936"/>
                  </a:lnTo>
                  <a:lnTo>
                    <a:pt x="357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3"/>
            <p:cNvSpPr/>
            <p:nvPr/>
          </p:nvSpPr>
          <p:spPr>
            <a:xfrm>
              <a:off x="3758125" y="2741500"/>
              <a:ext cx="139375" cy="181325"/>
            </a:xfrm>
            <a:custGeom>
              <a:avLst/>
              <a:gdLst/>
              <a:ahLst/>
              <a:cxnLst/>
              <a:rect l="l" t="t" r="r" b="b"/>
              <a:pathLst>
                <a:path w="5575" h="7253" extrusionOk="0">
                  <a:moveTo>
                    <a:pt x="3643" y="348"/>
                  </a:moveTo>
                  <a:lnTo>
                    <a:pt x="5163" y="6904"/>
                  </a:lnTo>
                  <a:lnTo>
                    <a:pt x="951" y="6904"/>
                  </a:lnTo>
                  <a:lnTo>
                    <a:pt x="381" y="348"/>
                  </a:lnTo>
                  <a:close/>
                  <a:moveTo>
                    <a:pt x="191" y="0"/>
                  </a:moveTo>
                  <a:cubicBezTo>
                    <a:pt x="127" y="0"/>
                    <a:pt x="96" y="0"/>
                    <a:pt x="64" y="32"/>
                  </a:cubicBezTo>
                  <a:cubicBezTo>
                    <a:pt x="32" y="95"/>
                    <a:pt x="1" y="127"/>
                    <a:pt x="32" y="190"/>
                  </a:cubicBezTo>
                  <a:lnTo>
                    <a:pt x="634" y="7094"/>
                  </a:lnTo>
                  <a:cubicBezTo>
                    <a:pt x="634" y="7189"/>
                    <a:pt x="697" y="7252"/>
                    <a:pt x="792" y="7252"/>
                  </a:cubicBezTo>
                  <a:lnTo>
                    <a:pt x="5384" y="7252"/>
                  </a:lnTo>
                  <a:cubicBezTo>
                    <a:pt x="5448" y="7252"/>
                    <a:pt x="5511" y="7252"/>
                    <a:pt x="5543" y="7189"/>
                  </a:cubicBezTo>
                  <a:cubicBezTo>
                    <a:pt x="5574" y="7157"/>
                    <a:pt x="5574" y="7094"/>
                    <a:pt x="5574" y="7062"/>
                  </a:cubicBezTo>
                  <a:lnTo>
                    <a:pt x="3959" y="127"/>
                  </a:lnTo>
                  <a:cubicBezTo>
                    <a:pt x="3928" y="32"/>
                    <a:pt x="3864" y="0"/>
                    <a:pt x="376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3"/>
            <p:cNvSpPr/>
            <p:nvPr/>
          </p:nvSpPr>
          <p:spPr>
            <a:xfrm>
              <a:off x="4482550" y="2024175"/>
              <a:ext cx="133825" cy="72075"/>
            </a:xfrm>
            <a:custGeom>
              <a:avLst/>
              <a:gdLst/>
              <a:ahLst/>
              <a:cxnLst/>
              <a:rect l="l" t="t" r="r" b="b"/>
              <a:pathLst>
                <a:path w="5353" h="2883" extrusionOk="0">
                  <a:moveTo>
                    <a:pt x="951" y="1"/>
                  </a:moveTo>
                  <a:cubicBezTo>
                    <a:pt x="444" y="1"/>
                    <a:pt x="1" y="413"/>
                    <a:pt x="1" y="951"/>
                  </a:cubicBezTo>
                  <a:lnTo>
                    <a:pt x="1" y="2725"/>
                  </a:lnTo>
                  <a:cubicBezTo>
                    <a:pt x="1" y="2820"/>
                    <a:pt x="96" y="2883"/>
                    <a:pt x="191" y="2883"/>
                  </a:cubicBezTo>
                  <a:cubicBezTo>
                    <a:pt x="286" y="2883"/>
                    <a:pt x="349" y="2820"/>
                    <a:pt x="349" y="2725"/>
                  </a:cubicBezTo>
                  <a:lnTo>
                    <a:pt x="349" y="951"/>
                  </a:lnTo>
                  <a:cubicBezTo>
                    <a:pt x="349" y="603"/>
                    <a:pt x="634" y="318"/>
                    <a:pt x="951" y="318"/>
                  </a:cubicBezTo>
                  <a:lnTo>
                    <a:pt x="4403" y="318"/>
                  </a:lnTo>
                  <a:cubicBezTo>
                    <a:pt x="4751" y="318"/>
                    <a:pt x="5036" y="603"/>
                    <a:pt x="5036" y="951"/>
                  </a:cubicBezTo>
                  <a:lnTo>
                    <a:pt x="5036" y="2725"/>
                  </a:lnTo>
                  <a:cubicBezTo>
                    <a:pt x="5036" y="2820"/>
                    <a:pt x="5100" y="2883"/>
                    <a:pt x="5195" y="2883"/>
                  </a:cubicBezTo>
                  <a:cubicBezTo>
                    <a:pt x="5290" y="2883"/>
                    <a:pt x="5353" y="2820"/>
                    <a:pt x="5353" y="2725"/>
                  </a:cubicBezTo>
                  <a:lnTo>
                    <a:pt x="5353" y="951"/>
                  </a:lnTo>
                  <a:cubicBezTo>
                    <a:pt x="5353" y="413"/>
                    <a:pt x="4941" y="1"/>
                    <a:pt x="44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3"/>
            <p:cNvSpPr/>
            <p:nvPr/>
          </p:nvSpPr>
          <p:spPr>
            <a:xfrm>
              <a:off x="4499175" y="2011525"/>
              <a:ext cx="133825" cy="72850"/>
            </a:xfrm>
            <a:custGeom>
              <a:avLst/>
              <a:gdLst/>
              <a:ahLst/>
              <a:cxnLst/>
              <a:rect l="l" t="t" r="r" b="b"/>
              <a:pathLst>
                <a:path w="5353" h="2914" extrusionOk="0">
                  <a:moveTo>
                    <a:pt x="951" y="0"/>
                  </a:moveTo>
                  <a:cubicBezTo>
                    <a:pt x="444" y="0"/>
                    <a:pt x="1" y="444"/>
                    <a:pt x="1" y="950"/>
                  </a:cubicBezTo>
                  <a:lnTo>
                    <a:pt x="1" y="2755"/>
                  </a:lnTo>
                  <a:cubicBezTo>
                    <a:pt x="1" y="2819"/>
                    <a:pt x="96" y="2914"/>
                    <a:pt x="159" y="2914"/>
                  </a:cubicBezTo>
                  <a:cubicBezTo>
                    <a:pt x="254" y="2914"/>
                    <a:pt x="349" y="2819"/>
                    <a:pt x="349" y="2755"/>
                  </a:cubicBezTo>
                  <a:lnTo>
                    <a:pt x="349" y="950"/>
                  </a:lnTo>
                  <a:cubicBezTo>
                    <a:pt x="349" y="634"/>
                    <a:pt x="603" y="349"/>
                    <a:pt x="951" y="349"/>
                  </a:cubicBezTo>
                  <a:lnTo>
                    <a:pt x="4403" y="349"/>
                  </a:lnTo>
                  <a:cubicBezTo>
                    <a:pt x="4751" y="349"/>
                    <a:pt x="5005" y="634"/>
                    <a:pt x="5005" y="950"/>
                  </a:cubicBezTo>
                  <a:lnTo>
                    <a:pt x="5005" y="2755"/>
                  </a:lnTo>
                  <a:cubicBezTo>
                    <a:pt x="5005" y="2819"/>
                    <a:pt x="5100" y="2914"/>
                    <a:pt x="5195" y="2914"/>
                  </a:cubicBezTo>
                  <a:cubicBezTo>
                    <a:pt x="5290" y="2914"/>
                    <a:pt x="5353" y="2819"/>
                    <a:pt x="5353" y="2755"/>
                  </a:cubicBezTo>
                  <a:lnTo>
                    <a:pt x="5353" y="950"/>
                  </a:lnTo>
                  <a:cubicBezTo>
                    <a:pt x="5353" y="444"/>
                    <a:pt x="4941" y="0"/>
                    <a:pt x="440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33"/>
            <p:cNvSpPr/>
            <p:nvPr/>
          </p:nvSpPr>
          <p:spPr>
            <a:xfrm>
              <a:off x="4411300" y="2079600"/>
              <a:ext cx="276350" cy="367400"/>
            </a:xfrm>
            <a:custGeom>
              <a:avLst/>
              <a:gdLst/>
              <a:ahLst/>
              <a:cxnLst/>
              <a:rect l="l" t="t" r="r" b="b"/>
              <a:pathLst>
                <a:path w="11054" h="14696" extrusionOk="0">
                  <a:moveTo>
                    <a:pt x="317" y="1"/>
                  </a:moveTo>
                  <a:lnTo>
                    <a:pt x="1" y="14695"/>
                  </a:lnTo>
                  <a:lnTo>
                    <a:pt x="11053" y="14695"/>
                  </a:lnTo>
                  <a:lnTo>
                    <a:pt x="1073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33"/>
            <p:cNvSpPr/>
            <p:nvPr/>
          </p:nvSpPr>
          <p:spPr>
            <a:xfrm>
              <a:off x="4407350" y="2075650"/>
              <a:ext cx="285050" cy="375300"/>
            </a:xfrm>
            <a:custGeom>
              <a:avLst/>
              <a:gdLst/>
              <a:ahLst/>
              <a:cxnLst/>
              <a:rect l="l" t="t" r="r" b="b"/>
              <a:pathLst>
                <a:path w="11402" h="15012" extrusionOk="0">
                  <a:moveTo>
                    <a:pt x="10736" y="349"/>
                  </a:moveTo>
                  <a:lnTo>
                    <a:pt x="11053" y="14695"/>
                  </a:lnTo>
                  <a:lnTo>
                    <a:pt x="349" y="14695"/>
                  </a:lnTo>
                  <a:lnTo>
                    <a:pt x="634" y="349"/>
                  </a:lnTo>
                  <a:close/>
                  <a:moveTo>
                    <a:pt x="475" y="0"/>
                  </a:moveTo>
                  <a:cubicBezTo>
                    <a:pt x="412" y="0"/>
                    <a:pt x="317" y="64"/>
                    <a:pt x="317" y="159"/>
                  </a:cubicBezTo>
                  <a:lnTo>
                    <a:pt x="0" y="14853"/>
                  </a:lnTo>
                  <a:cubicBezTo>
                    <a:pt x="0" y="14885"/>
                    <a:pt x="0" y="14948"/>
                    <a:pt x="32" y="14980"/>
                  </a:cubicBezTo>
                  <a:cubicBezTo>
                    <a:pt x="64" y="15012"/>
                    <a:pt x="127" y="15012"/>
                    <a:pt x="159" y="15012"/>
                  </a:cubicBezTo>
                  <a:lnTo>
                    <a:pt x="11211" y="15012"/>
                  </a:lnTo>
                  <a:cubicBezTo>
                    <a:pt x="11275" y="15012"/>
                    <a:pt x="11306" y="15012"/>
                    <a:pt x="11338" y="14980"/>
                  </a:cubicBezTo>
                  <a:cubicBezTo>
                    <a:pt x="11370" y="14948"/>
                    <a:pt x="11401" y="14885"/>
                    <a:pt x="11401" y="14853"/>
                  </a:cubicBezTo>
                  <a:lnTo>
                    <a:pt x="11053" y="159"/>
                  </a:lnTo>
                  <a:cubicBezTo>
                    <a:pt x="11053" y="64"/>
                    <a:pt x="10989" y="0"/>
                    <a:pt x="1089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33"/>
            <p:cNvSpPr/>
            <p:nvPr/>
          </p:nvSpPr>
          <p:spPr>
            <a:xfrm>
              <a:off x="4549850" y="2140575"/>
              <a:ext cx="276350" cy="306425"/>
            </a:xfrm>
            <a:custGeom>
              <a:avLst/>
              <a:gdLst/>
              <a:ahLst/>
              <a:cxnLst/>
              <a:rect l="l" t="t" r="r" b="b"/>
              <a:pathLst>
                <a:path w="11054" h="12257" extrusionOk="0">
                  <a:moveTo>
                    <a:pt x="317" y="0"/>
                  </a:moveTo>
                  <a:lnTo>
                    <a:pt x="1" y="12256"/>
                  </a:lnTo>
                  <a:lnTo>
                    <a:pt x="11053" y="12256"/>
                  </a:lnTo>
                  <a:lnTo>
                    <a:pt x="10737" y="0"/>
                  </a:ln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33"/>
            <p:cNvSpPr/>
            <p:nvPr/>
          </p:nvSpPr>
          <p:spPr>
            <a:xfrm>
              <a:off x="4545100" y="2136600"/>
              <a:ext cx="285050" cy="314350"/>
            </a:xfrm>
            <a:custGeom>
              <a:avLst/>
              <a:gdLst/>
              <a:ahLst/>
              <a:cxnLst/>
              <a:rect l="l" t="t" r="r" b="b"/>
              <a:pathLst>
                <a:path w="11402" h="12574" extrusionOk="0">
                  <a:moveTo>
                    <a:pt x="10737" y="318"/>
                  </a:moveTo>
                  <a:lnTo>
                    <a:pt x="11053" y="12257"/>
                  </a:lnTo>
                  <a:lnTo>
                    <a:pt x="349" y="12257"/>
                  </a:lnTo>
                  <a:lnTo>
                    <a:pt x="666" y="318"/>
                  </a:lnTo>
                  <a:close/>
                  <a:moveTo>
                    <a:pt x="507" y="1"/>
                  </a:moveTo>
                  <a:cubicBezTo>
                    <a:pt x="412" y="1"/>
                    <a:pt x="349" y="64"/>
                    <a:pt x="349" y="159"/>
                  </a:cubicBezTo>
                  <a:lnTo>
                    <a:pt x="1" y="12415"/>
                  </a:lnTo>
                  <a:cubicBezTo>
                    <a:pt x="1" y="12447"/>
                    <a:pt x="32" y="12510"/>
                    <a:pt x="64" y="12542"/>
                  </a:cubicBezTo>
                  <a:cubicBezTo>
                    <a:pt x="96" y="12574"/>
                    <a:pt x="127" y="12574"/>
                    <a:pt x="191" y="12574"/>
                  </a:cubicBezTo>
                  <a:lnTo>
                    <a:pt x="11243" y="12574"/>
                  </a:lnTo>
                  <a:cubicBezTo>
                    <a:pt x="11275" y="12574"/>
                    <a:pt x="11338" y="12574"/>
                    <a:pt x="11370" y="12542"/>
                  </a:cubicBezTo>
                  <a:cubicBezTo>
                    <a:pt x="11402" y="12510"/>
                    <a:pt x="11402" y="12447"/>
                    <a:pt x="11402" y="12415"/>
                  </a:cubicBezTo>
                  <a:lnTo>
                    <a:pt x="11085" y="159"/>
                  </a:lnTo>
                  <a:cubicBezTo>
                    <a:pt x="11085" y="64"/>
                    <a:pt x="11022" y="1"/>
                    <a:pt x="1092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33"/>
            <p:cNvSpPr/>
            <p:nvPr/>
          </p:nvSpPr>
          <p:spPr>
            <a:xfrm>
              <a:off x="4610825" y="2136600"/>
              <a:ext cx="154400" cy="108500"/>
            </a:xfrm>
            <a:custGeom>
              <a:avLst/>
              <a:gdLst/>
              <a:ahLst/>
              <a:cxnLst/>
              <a:rect l="l" t="t" r="r" b="b"/>
              <a:pathLst>
                <a:path w="6176" h="4340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268"/>
                  </a:lnTo>
                  <a:cubicBezTo>
                    <a:pt x="0" y="2978"/>
                    <a:pt x="1394" y="4340"/>
                    <a:pt x="3072" y="4340"/>
                  </a:cubicBezTo>
                  <a:cubicBezTo>
                    <a:pt x="4782" y="4340"/>
                    <a:pt x="6176" y="2978"/>
                    <a:pt x="6176" y="1268"/>
                  </a:cubicBezTo>
                  <a:lnTo>
                    <a:pt x="6176" y="159"/>
                  </a:lnTo>
                  <a:cubicBezTo>
                    <a:pt x="6176" y="64"/>
                    <a:pt x="6081" y="1"/>
                    <a:pt x="5986" y="1"/>
                  </a:cubicBezTo>
                  <a:cubicBezTo>
                    <a:pt x="5891" y="1"/>
                    <a:pt x="5827" y="64"/>
                    <a:pt x="5827" y="159"/>
                  </a:cubicBezTo>
                  <a:lnTo>
                    <a:pt x="5827" y="1268"/>
                  </a:lnTo>
                  <a:cubicBezTo>
                    <a:pt x="5827" y="2788"/>
                    <a:pt x="4592" y="4023"/>
                    <a:pt x="3072" y="4023"/>
                  </a:cubicBezTo>
                  <a:cubicBezTo>
                    <a:pt x="1552" y="4023"/>
                    <a:pt x="317" y="2788"/>
                    <a:pt x="317" y="1268"/>
                  </a:cubicBezTo>
                  <a:lnTo>
                    <a:pt x="317" y="159"/>
                  </a:lnTo>
                  <a:cubicBezTo>
                    <a:pt x="317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33"/>
            <p:cNvSpPr/>
            <p:nvPr/>
          </p:nvSpPr>
          <p:spPr>
            <a:xfrm>
              <a:off x="2227725" y="2923575"/>
              <a:ext cx="342050" cy="430725"/>
            </a:xfrm>
            <a:custGeom>
              <a:avLst/>
              <a:gdLst/>
              <a:ahLst/>
              <a:cxnLst/>
              <a:rect l="l" t="t" r="r" b="b"/>
              <a:pathLst>
                <a:path w="13682" h="17229" extrusionOk="0">
                  <a:moveTo>
                    <a:pt x="1204" y="1"/>
                  </a:moveTo>
                  <a:cubicBezTo>
                    <a:pt x="539" y="1"/>
                    <a:pt x="0" y="539"/>
                    <a:pt x="0" y="1204"/>
                  </a:cubicBezTo>
                  <a:lnTo>
                    <a:pt x="0" y="16057"/>
                  </a:lnTo>
                  <a:cubicBezTo>
                    <a:pt x="0" y="16690"/>
                    <a:pt x="539" y="17229"/>
                    <a:pt x="1204" y="17229"/>
                  </a:cubicBezTo>
                  <a:lnTo>
                    <a:pt x="12510" y="17229"/>
                  </a:lnTo>
                  <a:cubicBezTo>
                    <a:pt x="13143" y="17229"/>
                    <a:pt x="13681" y="16690"/>
                    <a:pt x="13681" y="16057"/>
                  </a:cubicBezTo>
                  <a:lnTo>
                    <a:pt x="13681" y="1204"/>
                  </a:lnTo>
                  <a:cubicBezTo>
                    <a:pt x="13681" y="539"/>
                    <a:pt x="13143" y="1"/>
                    <a:pt x="1251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33"/>
            <p:cNvSpPr/>
            <p:nvPr/>
          </p:nvSpPr>
          <p:spPr>
            <a:xfrm>
              <a:off x="2223775" y="2919625"/>
              <a:ext cx="350750" cy="439425"/>
            </a:xfrm>
            <a:custGeom>
              <a:avLst/>
              <a:gdLst/>
              <a:ahLst/>
              <a:cxnLst/>
              <a:rect l="l" t="t" r="r" b="b"/>
              <a:pathLst>
                <a:path w="14030" h="17577" extrusionOk="0">
                  <a:moveTo>
                    <a:pt x="12668" y="349"/>
                  </a:moveTo>
                  <a:cubicBezTo>
                    <a:pt x="13206" y="349"/>
                    <a:pt x="13649" y="792"/>
                    <a:pt x="13649" y="1362"/>
                  </a:cubicBezTo>
                  <a:lnTo>
                    <a:pt x="13649" y="16215"/>
                  </a:lnTo>
                  <a:cubicBezTo>
                    <a:pt x="13649" y="16753"/>
                    <a:pt x="13206" y="17197"/>
                    <a:pt x="12668" y="17197"/>
                  </a:cubicBezTo>
                  <a:lnTo>
                    <a:pt x="1362" y="17197"/>
                  </a:lnTo>
                  <a:cubicBezTo>
                    <a:pt x="792" y="17197"/>
                    <a:pt x="348" y="16753"/>
                    <a:pt x="348" y="16215"/>
                  </a:cubicBezTo>
                  <a:lnTo>
                    <a:pt x="348" y="1362"/>
                  </a:lnTo>
                  <a:cubicBezTo>
                    <a:pt x="348" y="792"/>
                    <a:pt x="792" y="349"/>
                    <a:pt x="1362" y="349"/>
                  </a:cubicBezTo>
                  <a:close/>
                  <a:moveTo>
                    <a:pt x="1362" y="1"/>
                  </a:moveTo>
                  <a:cubicBezTo>
                    <a:pt x="602" y="1"/>
                    <a:pt x="0" y="602"/>
                    <a:pt x="0" y="1362"/>
                  </a:cubicBezTo>
                  <a:lnTo>
                    <a:pt x="0" y="16215"/>
                  </a:lnTo>
                  <a:cubicBezTo>
                    <a:pt x="0" y="16943"/>
                    <a:pt x="602" y="17577"/>
                    <a:pt x="1362" y="17577"/>
                  </a:cubicBezTo>
                  <a:lnTo>
                    <a:pt x="12668" y="17577"/>
                  </a:lnTo>
                  <a:cubicBezTo>
                    <a:pt x="13396" y="17577"/>
                    <a:pt x="14029" y="16943"/>
                    <a:pt x="14029" y="16215"/>
                  </a:cubicBezTo>
                  <a:lnTo>
                    <a:pt x="14029" y="1362"/>
                  </a:lnTo>
                  <a:cubicBezTo>
                    <a:pt x="14029" y="602"/>
                    <a:pt x="13396" y="1"/>
                    <a:pt x="1266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33"/>
            <p:cNvSpPr/>
            <p:nvPr/>
          </p:nvSpPr>
          <p:spPr>
            <a:xfrm>
              <a:off x="2258600" y="2953675"/>
              <a:ext cx="280300" cy="332550"/>
            </a:xfrm>
            <a:custGeom>
              <a:avLst/>
              <a:gdLst/>
              <a:ahLst/>
              <a:cxnLst/>
              <a:rect l="l" t="t" r="r" b="b"/>
              <a:pathLst>
                <a:path w="11212" h="13302" extrusionOk="0">
                  <a:moveTo>
                    <a:pt x="476" y="0"/>
                  </a:moveTo>
                  <a:cubicBezTo>
                    <a:pt x="222" y="0"/>
                    <a:pt x="0" y="190"/>
                    <a:pt x="0" y="475"/>
                  </a:cubicBezTo>
                  <a:lnTo>
                    <a:pt x="0" y="12826"/>
                  </a:lnTo>
                  <a:cubicBezTo>
                    <a:pt x="0" y="13080"/>
                    <a:pt x="222" y="13301"/>
                    <a:pt x="476" y="13301"/>
                  </a:cubicBezTo>
                  <a:lnTo>
                    <a:pt x="10736" y="13301"/>
                  </a:lnTo>
                  <a:cubicBezTo>
                    <a:pt x="11021" y="13301"/>
                    <a:pt x="11211" y="13080"/>
                    <a:pt x="11211" y="12826"/>
                  </a:cubicBezTo>
                  <a:lnTo>
                    <a:pt x="11211" y="475"/>
                  </a:lnTo>
                  <a:cubicBezTo>
                    <a:pt x="11211" y="190"/>
                    <a:pt x="11021" y="0"/>
                    <a:pt x="10736" y="0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33"/>
            <p:cNvSpPr/>
            <p:nvPr/>
          </p:nvSpPr>
          <p:spPr>
            <a:xfrm>
              <a:off x="2253850" y="2948925"/>
              <a:ext cx="289800" cy="341250"/>
            </a:xfrm>
            <a:custGeom>
              <a:avLst/>
              <a:gdLst/>
              <a:ahLst/>
              <a:cxnLst/>
              <a:rect l="l" t="t" r="r" b="b"/>
              <a:pathLst>
                <a:path w="11592" h="13650" extrusionOk="0">
                  <a:moveTo>
                    <a:pt x="10926" y="349"/>
                  </a:moveTo>
                  <a:cubicBezTo>
                    <a:pt x="11116" y="349"/>
                    <a:pt x="11243" y="475"/>
                    <a:pt x="11243" y="665"/>
                  </a:cubicBezTo>
                  <a:lnTo>
                    <a:pt x="11243" y="13016"/>
                  </a:lnTo>
                  <a:cubicBezTo>
                    <a:pt x="11243" y="13175"/>
                    <a:pt x="11116" y="13301"/>
                    <a:pt x="10926" y="13301"/>
                  </a:cubicBezTo>
                  <a:lnTo>
                    <a:pt x="666" y="13301"/>
                  </a:lnTo>
                  <a:cubicBezTo>
                    <a:pt x="507" y="13301"/>
                    <a:pt x="380" y="13175"/>
                    <a:pt x="380" y="13016"/>
                  </a:cubicBezTo>
                  <a:lnTo>
                    <a:pt x="380" y="665"/>
                  </a:lnTo>
                  <a:cubicBezTo>
                    <a:pt x="380" y="475"/>
                    <a:pt x="507" y="349"/>
                    <a:pt x="666" y="349"/>
                  </a:cubicBezTo>
                  <a:close/>
                  <a:moveTo>
                    <a:pt x="666" y="0"/>
                  </a:moveTo>
                  <a:cubicBezTo>
                    <a:pt x="317" y="0"/>
                    <a:pt x="0" y="285"/>
                    <a:pt x="0" y="665"/>
                  </a:cubicBezTo>
                  <a:lnTo>
                    <a:pt x="0" y="12985"/>
                  </a:lnTo>
                  <a:cubicBezTo>
                    <a:pt x="0" y="13365"/>
                    <a:pt x="317" y="13650"/>
                    <a:pt x="666" y="13650"/>
                  </a:cubicBezTo>
                  <a:lnTo>
                    <a:pt x="10926" y="13650"/>
                  </a:lnTo>
                  <a:cubicBezTo>
                    <a:pt x="11306" y="13650"/>
                    <a:pt x="11591" y="13365"/>
                    <a:pt x="11591" y="12985"/>
                  </a:cubicBezTo>
                  <a:lnTo>
                    <a:pt x="11591" y="665"/>
                  </a:lnTo>
                  <a:cubicBezTo>
                    <a:pt x="11591" y="285"/>
                    <a:pt x="11306" y="0"/>
                    <a:pt x="10926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33"/>
            <p:cNvSpPr/>
            <p:nvPr/>
          </p:nvSpPr>
          <p:spPr>
            <a:xfrm>
              <a:off x="2383700" y="3304400"/>
              <a:ext cx="30100" cy="30100"/>
            </a:xfrm>
            <a:custGeom>
              <a:avLst/>
              <a:gdLst/>
              <a:ahLst/>
              <a:cxnLst/>
              <a:rect l="l" t="t" r="r" b="b"/>
              <a:pathLst>
                <a:path w="1204" h="1204" extrusionOk="0">
                  <a:moveTo>
                    <a:pt x="602" y="1"/>
                  </a:moveTo>
                  <a:cubicBezTo>
                    <a:pt x="285" y="1"/>
                    <a:pt x="0" y="286"/>
                    <a:pt x="0" y="602"/>
                  </a:cubicBezTo>
                  <a:cubicBezTo>
                    <a:pt x="0" y="951"/>
                    <a:pt x="285" y="1204"/>
                    <a:pt x="602" y="1204"/>
                  </a:cubicBezTo>
                  <a:cubicBezTo>
                    <a:pt x="950" y="1204"/>
                    <a:pt x="1204" y="951"/>
                    <a:pt x="1204" y="602"/>
                  </a:cubicBezTo>
                  <a:cubicBezTo>
                    <a:pt x="1204" y="286"/>
                    <a:pt x="950" y="1"/>
                    <a:pt x="602" y="1"/>
                  </a:cubicBezTo>
                  <a:close/>
                </a:path>
              </a:pathLst>
            </a:custGeom>
            <a:solidFill>
              <a:srgbClr val="F9F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33"/>
            <p:cNvSpPr/>
            <p:nvPr/>
          </p:nvSpPr>
          <p:spPr>
            <a:xfrm>
              <a:off x="2379725" y="3299650"/>
              <a:ext cx="38825" cy="39625"/>
            </a:xfrm>
            <a:custGeom>
              <a:avLst/>
              <a:gdLst/>
              <a:ahLst/>
              <a:cxnLst/>
              <a:rect l="l" t="t" r="r" b="b"/>
              <a:pathLst>
                <a:path w="1553" h="1585" extrusionOk="0">
                  <a:moveTo>
                    <a:pt x="761" y="381"/>
                  </a:moveTo>
                  <a:cubicBezTo>
                    <a:pt x="1014" y="381"/>
                    <a:pt x="1204" y="571"/>
                    <a:pt x="1204" y="792"/>
                  </a:cubicBezTo>
                  <a:cubicBezTo>
                    <a:pt x="1204" y="1046"/>
                    <a:pt x="1014" y="1236"/>
                    <a:pt x="761" y="1236"/>
                  </a:cubicBezTo>
                  <a:cubicBezTo>
                    <a:pt x="539" y="1236"/>
                    <a:pt x="349" y="1046"/>
                    <a:pt x="349" y="792"/>
                  </a:cubicBezTo>
                  <a:cubicBezTo>
                    <a:pt x="349" y="539"/>
                    <a:pt x="539" y="381"/>
                    <a:pt x="761" y="381"/>
                  </a:cubicBezTo>
                  <a:close/>
                  <a:moveTo>
                    <a:pt x="761" y="1"/>
                  </a:moveTo>
                  <a:cubicBezTo>
                    <a:pt x="349" y="1"/>
                    <a:pt x="1" y="381"/>
                    <a:pt x="1" y="792"/>
                  </a:cubicBezTo>
                  <a:cubicBezTo>
                    <a:pt x="1" y="1236"/>
                    <a:pt x="349" y="1584"/>
                    <a:pt x="761" y="1584"/>
                  </a:cubicBezTo>
                  <a:cubicBezTo>
                    <a:pt x="1204" y="1584"/>
                    <a:pt x="1553" y="1236"/>
                    <a:pt x="1553" y="792"/>
                  </a:cubicBezTo>
                  <a:cubicBezTo>
                    <a:pt x="1553" y="349"/>
                    <a:pt x="1204" y="1"/>
                    <a:pt x="76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33"/>
            <p:cNvSpPr/>
            <p:nvPr/>
          </p:nvSpPr>
          <p:spPr>
            <a:xfrm>
              <a:off x="2382900" y="3165850"/>
              <a:ext cx="46725" cy="86325"/>
            </a:xfrm>
            <a:custGeom>
              <a:avLst/>
              <a:gdLst/>
              <a:ahLst/>
              <a:cxnLst/>
              <a:rect l="l" t="t" r="r" b="b"/>
              <a:pathLst>
                <a:path w="1869" h="3453" extrusionOk="0">
                  <a:moveTo>
                    <a:pt x="824" y="539"/>
                  </a:moveTo>
                  <a:lnTo>
                    <a:pt x="824" y="1426"/>
                  </a:lnTo>
                  <a:cubicBezTo>
                    <a:pt x="697" y="1394"/>
                    <a:pt x="602" y="1362"/>
                    <a:pt x="507" y="1267"/>
                  </a:cubicBezTo>
                  <a:cubicBezTo>
                    <a:pt x="412" y="1204"/>
                    <a:pt x="381" y="1109"/>
                    <a:pt x="381" y="982"/>
                  </a:cubicBezTo>
                  <a:cubicBezTo>
                    <a:pt x="381" y="887"/>
                    <a:pt x="412" y="792"/>
                    <a:pt x="476" y="697"/>
                  </a:cubicBezTo>
                  <a:cubicBezTo>
                    <a:pt x="571" y="602"/>
                    <a:pt x="666" y="539"/>
                    <a:pt x="824" y="539"/>
                  </a:cubicBezTo>
                  <a:close/>
                  <a:moveTo>
                    <a:pt x="1014" y="1806"/>
                  </a:moveTo>
                  <a:cubicBezTo>
                    <a:pt x="1172" y="1869"/>
                    <a:pt x="1267" y="1901"/>
                    <a:pt x="1362" y="1964"/>
                  </a:cubicBezTo>
                  <a:cubicBezTo>
                    <a:pt x="1457" y="2027"/>
                    <a:pt x="1521" y="2154"/>
                    <a:pt x="1521" y="2312"/>
                  </a:cubicBezTo>
                  <a:cubicBezTo>
                    <a:pt x="1521" y="2407"/>
                    <a:pt x="1489" y="2502"/>
                    <a:pt x="1457" y="2566"/>
                  </a:cubicBezTo>
                  <a:cubicBezTo>
                    <a:pt x="1394" y="2724"/>
                    <a:pt x="1236" y="2787"/>
                    <a:pt x="1014" y="2787"/>
                  </a:cubicBezTo>
                  <a:lnTo>
                    <a:pt x="1014" y="1806"/>
                  </a:lnTo>
                  <a:close/>
                  <a:moveTo>
                    <a:pt x="824" y="1"/>
                  </a:moveTo>
                  <a:lnTo>
                    <a:pt x="824" y="254"/>
                  </a:lnTo>
                  <a:cubicBezTo>
                    <a:pt x="602" y="254"/>
                    <a:pt x="381" y="349"/>
                    <a:pt x="254" y="507"/>
                  </a:cubicBezTo>
                  <a:cubicBezTo>
                    <a:pt x="127" y="666"/>
                    <a:pt x="32" y="824"/>
                    <a:pt x="32" y="1014"/>
                  </a:cubicBezTo>
                  <a:cubicBezTo>
                    <a:pt x="32" y="1236"/>
                    <a:pt x="96" y="1394"/>
                    <a:pt x="222" y="1521"/>
                  </a:cubicBezTo>
                  <a:cubicBezTo>
                    <a:pt x="349" y="1647"/>
                    <a:pt x="571" y="1711"/>
                    <a:pt x="824" y="1774"/>
                  </a:cubicBezTo>
                  <a:lnTo>
                    <a:pt x="824" y="2787"/>
                  </a:lnTo>
                  <a:cubicBezTo>
                    <a:pt x="634" y="2787"/>
                    <a:pt x="476" y="2692"/>
                    <a:pt x="412" y="2566"/>
                  </a:cubicBezTo>
                  <a:cubicBezTo>
                    <a:pt x="349" y="2471"/>
                    <a:pt x="349" y="2344"/>
                    <a:pt x="317" y="2186"/>
                  </a:cubicBezTo>
                  <a:lnTo>
                    <a:pt x="1" y="2186"/>
                  </a:lnTo>
                  <a:cubicBezTo>
                    <a:pt x="1" y="2407"/>
                    <a:pt x="32" y="2566"/>
                    <a:pt x="96" y="2692"/>
                  </a:cubicBezTo>
                  <a:cubicBezTo>
                    <a:pt x="222" y="2914"/>
                    <a:pt x="476" y="3041"/>
                    <a:pt x="824" y="3072"/>
                  </a:cubicBezTo>
                  <a:lnTo>
                    <a:pt x="824" y="3452"/>
                  </a:lnTo>
                  <a:lnTo>
                    <a:pt x="1014" y="3452"/>
                  </a:lnTo>
                  <a:lnTo>
                    <a:pt x="1014" y="3072"/>
                  </a:lnTo>
                  <a:cubicBezTo>
                    <a:pt x="1236" y="3041"/>
                    <a:pt x="1426" y="3009"/>
                    <a:pt x="1521" y="2914"/>
                  </a:cubicBezTo>
                  <a:cubicBezTo>
                    <a:pt x="1742" y="2787"/>
                    <a:pt x="1869" y="2534"/>
                    <a:pt x="1869" y="2217"/>
                  </a:cubicBezTo>
                  <a:cubicBezTo>
                    <a:pt x="1869" y="1996"/>
                    <a:pt x="1774" y="1806"/>
                    <a:pt x="1616" y="1679"/>
                  </a:cubicBezTo>
                  <a:cubicBezTo>
                    <a:pt x="1489" y="1616"/>
                    <a:pt x="1299" y="1552"/>
                    <a:pt x="1014" y="1457"/>
                  </a:cubicBezTo>
                  <a:lnTo>
                    <a:pt x="1014" y="539"/>
                  </a:lnTo>
                  <a:cubicBezTo>
                    <a:pt x="1172" y="571"/>
                    <a:pt x="1299" y="634"/>
                    <a:pt x="1394" y="761"/>
                  </a:cubicBezTo>
                  <a:cubicBezTo>
                    <a:pt x="1426" y="824"/>
                    <a:pt x="1457" y="887"/>
                    <a:pt x="1457" y="982"/>
                  </a:cubicBezTo>
                  <a:lnTo>
                    <a:pt x="1806" y="982"/>
                  </a:lnTo>
                  <a:cubicBezTo>
                    <a:pt x="1774" y="792"/>
                    <a:pt x="1711" y="602"/>
                    <a:pt x="1584" y="476"/>
                  </a:cubicBezTo>
                  <a:cubicBezTo>
                    <a:pt x="1457" y="349"/>
                    <a:pt x="1267" y="286"/>
                    <a:pt x="1014" y="254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33"/>
            <p:cNvSpPr/>
            <p:nvPr/>
          </p:nvSpPr>
          <p:spPr>
            <a:xfrm>
              <a:off x="2304525" y="3051850"/>
              <a:ext cx="188450" cy="8725"/>
            </a:xfrm>
            <a:custGeom>
              <a:avLst/>
              <a:gdLst/>
              <a:ahLst/>
              <a:cxnLst/>
              <a:rect l="l" t="t" r="r" b="b"/>
              <a:pathLst>
                <a:path w="7538" h="349" extrusionOk="0">
                  <a:moveTo>
                    <a:pt x="190" y="0"/>
                  </a:moveTo>
                  <a:cubicBezTo>
                    <a:pt x="95" y="0"/>
                    <a:pt x="0" y="95"/>
                    <a:pt x="0" y="190"/>
                  </a:cubicBezTo>
                  <a:cubicBezTo>
                    <a:pt x="0" y="285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85"/>
                    <a:pt x="7538" y="190"/>
                  </a:cubicBezTo>
                  <a:cubicBezTo>
                    <a:pt x="7538" y="95"/>
                    <a:pt x="7474" y="0"/>
                    <a:pt x="737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33"/>
            <p:cNvSpPr/>
            <p:nvPr/>
          </p:nvSpPr>
          <p:spPr>
            <a:xfrm>
              <a:off x="2304525" y="3085875"/>
              <a:ext cx="188450" cy="8750"/>
            </a:xfrm>
            <a:custGeom>
              <a:avLst/>
              <a:gdLst/>
              <a:ahLst/>
              <a:cxnLst/>
              <a:rect l="l" t="t" r="r" b="b"/>
              <a:pathLst>
                <a:path w="7538" h="350" extrusionOk="0"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54"/>
                    <a:pt x="7538" y="159"/>
                  </a:cubicBez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33"/>
            <p:cNvSpPr/>
            <p:nvPr/>
          </p:nvSpPr>
          <p:spPr>
            <a:xfrm>
              <a:off x="2304525" y="3119925"/>
              <a:ext cx="188450" cy="8750"/>
            </a:xfrm>
            <a:custGeom>
              <a:avLst/>
              <a:gdLst/>
              <a:ahLst/>
              <a:cxnLst/>
              <a:rect l="l" t="t" r="r" b="b"/>
              <a:pathLst>
                <a:path w="7538" h="350" extrusionOk="0"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cubicBezTo>
                    <a:pt x="0" y="254"/>
                    <a:pt x="95" y="349"/>
                    <a:pt x="190" y="349"/>
                  </a:cubicBezTo>
                  <a:lnTo>
                    <a:pt x="7379" y="349"/>
                  </a:lnTo>
                  <a:cubicBezTo>
                    <a:pt x="7474" y="349"/>
                    <a:pt x="7538" y="254"/>
                    <a:pt x="7538" y="159"/>
                  </a:cubicBez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33"/>
            <p:cNvSpPr/>
            <p:nvPr/>
          </p:nvSpPr>
          <p:spPr>
            <a:xfrm>
              <a:off x="2309275" y="2999600"/>
              <a:ext cx="179750" cy="20600"/>
            </a:xfrm>
            <a:custGeom>
              <a:avLst/>
              <a:gdLst/>
              <a:ahLst/>
              <a:cxnLst/>
              <a:rect l="l" t="t" r="r" b="b"/>
              <a:pathLst>
                <a:path w="7190" h="824" extrusionOk="0">
                  <a:moveTo>
                    <a:pt x="0" y="0"/>
                  </a:moveTo>
                  <a:lnTo>
                    <a:pt x="0" y="823"/>
                  </a:lnTo>
                  <a:lnTo>
                    <a:pt x="7189" y="823"/>
                  </a:lnTo>
                  <a:lnTo>
                    <a:pt x="718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33"/>
            <p:cNvSpPr/>
            <p:nvPr/>
          </p:nvSpPr>
          <p:spPr>
            <a:xfrm>
              <a:off x="2304525" y="2995625"/>
              <a:ext cx="188450" cy="29325"/>
            </a:xfrm>
            <a:custGeom>
              <a:avLst/>
              <a:gdLst/>
              <a:ahLst/>
              <a:cxnLst/>
              <a:rect l="l" t="t" r="r" b="b"/>
              <a:pathLst>
                <a:path w="7538" h="1173" extrusionOk="0">
                  <a:moveTo>
                    <a:pt x="7189" y="349"/>
                  </a:moveTo>
                  <a:lnTo>
                    <a:pt x="7189" y="824"/>
                  </a:lnTo>
                  <a:lnTo>
                    <a:pt x="349" y="824"/>
                  </a:lnTo>
                  <a:lnTo>
                    <a:pt x="349" y="349"/>
                  </a:lnTo>
                  <a:close/>
                  <a:moveTo>
                    <a:pt x="190" y="1"/>
                  </a:moveTo>
                  <a:cubicBezTo>
                    <a:pt x="95" y="1"/>
                    <a:pt x="0" y="64"/>
                    <a:pt x="0" y="159"/>
                  </a:cubicBezTo>
                  <a:lnTo>
                    <a:pt x="0" y="982"/>
                  </a:lnTo>
                  <a:cubicBezTo>
                    <a:pt x="0" y="1077"/>
                    <a:pt x="95" y="1172"/>
                    <a:pt x="190" y="1172"/>
                  </a:cubicBezTo>
                  <a:lnTo>
                    <a:pt x="7379" y="1172"/>
                  </a:lnTo>
                  <a:cubicBezTo>
                    <a:pt x="7474" y="1172"/>
                    <a:pt x="7538" y="1077"/>
                    <a:pt x="7538" y="982"/>
                  </a:cubicBezTo>
                  <a:lnTo>
                    <a:pt x="7538" y="159"/>
                  </a:lnTo>
                  <a:cubicBezTo>
                    <a:pt x="7538" y="64"/>
                    <a:pt x="7474" y="1"/>
                    <a:pt x="737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5" name="Google Shape;2995;p33"/>
          <p:cNvSpPr txBox="1"/>
          <p:nvPr/>
        </p:nvSpPr>
        <p:spPr>
          <a:xfrm>
            <a:off x="710250" y="411475"/>
            <a:ext cx="7723500" cy="4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96" name="Google Shape;2996;p33"/>
          <p:cNvSpPr txBox="1"/>
          <p:nvPr/>
        </p:nvSpPr>
        <p:spPr>
          <a:xfrm>
            <a:off x="467376" y="1364475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97" name="Google Shape;2997;p33"/>
          <p:cNvSpPr txBox="1"/>
          <p:nvPr/>
        </p:nvSpPr>
        <p:spPr>
          <a:xfrm>
            <a:off x="467376" y="1649524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98" name="Google Shape;2998;p33"/>
          <p:cNvSpPr txBox="1"/>
          <p:nvPr/>
        </p:nvSpPr>
        <p:spPr>
          <a:xfrm>
            <a:off x="467375" y="253852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999" name="Google Shape;2999;p33"/>
          <p:cNvSpPr txBox="1"/>
          <p:nvPr/>
        </p:nvSpPr>
        <p:spPr>
          <a:xfrm>
            <a:off x="467375" y="2799219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0" name="Google Shape;3000;p33"/>
          <p:cNvSpPr txBox="1"/>
          <p:nvPr/>
        </p:nvSpPr>
        <p:spPr>
          <a:xfrm>
            <a:off x="467375" y="380705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1" name="Google Shape;3001;p33"/>
          <p:cNvSpPr txBox="1"/>
          <p:nvPr/>
        </p:nvSpPr>
        <p:spPr>
          <a:xfrm>
            <a:off x="467375" y="406775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2" name="Google Shape;3002;p33"/>
          <p:cNvSpPr txBox="1"/>
          <p:nvPr/>
        </p:nvSpPr>
        <p:spPr>
          <a:xfrm>
            <a:off x="7029325" y="1364475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3" name="Google Shape;3003;p33"/>
          <p:cNvSpPr txBox="1"/>
          <p:nvPr/>
        </p:nvSpPr>
        <p:spPr>
          <a:xfrm>
            <a:off x="7029325" y="1649523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4" name="Google Shape;3004;p33"/>
          <p:cNvSpPr txBox="1"/>
          <p:nvPr/>
        </p:nvSpPr>
        <p:spPr>
          <a:xfrm>
            <a:off x="7029325" y="253850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5" name="Google Shape;3005;p33"/>
          <p:cNvSpPr txBox="1"/>
          <p:nvPr/>
        </p:nvSpPr>
        <p:spPr>
          <a:xfrm>
            <a:off x="7029325" y="279920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006" name="Google Shape;3006;p33"/>
          <p:cNvSpPr txBox="1"/>
          <p:nvPr/>
        </p:nvSpPr>
        <p:spPr>
          <a:xfrm>
            <a:off x="7029325" y="380705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007" name="Google Shape;3007;p33"/>
          <p:cNvSpPr txBox="1"/>
          <p:nvPr/>
        </p:nvSpPr>
        <p:spPr>
          <a:xfrm>
            <a:off x="7029325" y="406775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2" name="Google Shape;3012;p34"/>
          <p:cNvGrpSpPr/>
          <p:nvPr/>
        </p:nvGrpSpPr>
        <p:grpSpPr>
          <a:xfrm>
            <a:off x="2441551" y="1043189"/>
            <a:ext cx="4209182" cy="3693409"/>
            <a:chOff x="2159625" y="1404275"/>
            <a:chExt cx="3282525" cy="2880300"/>
          </a:xfrm>
        </p:grpSpPr>
        <p:sp>
          <p:nvSpPr>
            <p:cNvPr id="3013" name="Google Shape;3013;p34"/>
            <p:cNvSpPr/>
            <p:nvPr/>
          </p:nvSpPr>
          <p:spPr>
            <a:xfrm>
              <a:off x="2329075" y="1498475"/>
              <a:ext cx="2804300" cy="2471000"/>
            </a:xfrm>
            <a:custGeom>
              <a:avLst/>
              <a:gdLst/>
              <a:ahLst/>
              <a:cxnLst/>
              <a:rect l="l" t="t" r="r" b="b"/>
              <a:pathLst>
                <a:path w="112172" h="98840" extrusionOk="0">
                  <a:moveTo>
                    <a:pt x="56086" y="1"/>
                  </a:moveTo>
                  <a:cubicBezTo>
                    <a:pt x="48517" y="1"/>
                    <a:pt x="41170" y="1458"/>
                    <a:pt x="34266" y="4403"/>
                  </a:cubicBezTo>
                  <a:cubicBezTo>
                    <a:pt x="30941" y="5796"/>
                    <a:pt x="27742" y="7538"/>
                    <a:pt x="24734" y="9565"/>
                  </a:cubicBezTo>
                  <a:cubicBezTo>
                    <a:pt x="21757" y="11560"/>
                    <a:pt x="18970" y="13872"/>
                    <a:pt x="16436" y="16405"/>
                  </a:cubicBezTo>
                  <a:cubicBezTo>
                    <a:pt x="13903" y="18939"/>
                    <a:pt x="11591" y="21757"/>
                    <a:pt x="9596" y="24703"/>
                  </a:cubicBezTo>
                  <a:cubicBezTo>
                    <a:pt x="7569" y="27711"/>
                    <a:pt x="5827" y="30910"/>
                    <a:pt x="4434" y="34235"/>
                  </a:cubicBezTo>
                  <a:cubicBezTo>
                    <a:pt x="1488" y="41170"/>
                    <a:pt x="0" y="48518"/>
                    <a:pt x="0" y="56086"/>
                  </a:cubicBezTo>
                  <a:cubicBezTo>
                    <a:pt x="0" y="60108"/>
                    <a:pt x="443" y="64130"/>
                    <a:pt x="1298" y="68057"/>
                  </a:cubicBezTo>
                  <a:cubicBezTo>
                    <a:pt x="2122" y="71858"/>
                    <a:pt x="3357" y="75594"/>
                    <a:pt x="4972" y="79141"/>
                  </a:cubicBezTo>
                  <a:cubicBezTo>
                    <a:pt x="6524" y="82625"/>
                    <a:pt x="8487" y="85982"/>
                    <a:pt x="10736" y="89054"/>
                  </a:cubicBezTo>
                  <a:cubicBezTo>
                    <a:pt x="12984" y="92157"/>
                    <a:pt x="15550" y="95008"/>
                    <a:pt x="18368" y="97573"/>
                  </a:cubicBezTo>
                  <a:lnTo>
                    <a:pt x="18621" y="97288"/>
                  </a:lnTo>
                  <a:cubicBezTo>
                    <a:pt x="7031" y="86742"/>
                    <a:pt x="380" y="71731"/>
                    <a:pt x="380" y="56086"/>
                  </a:cubicBezTo>
                  <a:cubicBezTo>
                    <a:pt x="380" y="25368"/>
                    <a:pt x="25367" y="349"/>
                    <a:pt x="56118" y="349"/>
                  </a:cubicBezTo>
                  <a:cubicBezTo>
                    <a:pt x="86837" y="349"/>
                    <a:pt x="111823" y="25368"/>
                    <a:pt x="111823" y="56086"/>
                  </a:cubicBezTo>
                  <a:cubicBezTo>
                    <a:pt x="111823" y="72459"/>
                    <a:pt x="104666" y="87945"/>
                    <a:pt x="92157" y="98554"/>
                  </a:cubicBezTo>
                  <a:lnTo>
                    <a:pt x="92410" y="98839"/>
                  </a:lnTo>
                  <a:cubicBezTo>
                    <a:pt x="95419" y="96274"/>
                    <a:pt x="98174" y="93361"/>
                    <a:pt x="100581" y="90226"/>
                  </a:cubicBezTo>
                  <a:cubicBezTo>
                    <a:pt x="103019" y="87059"/>
                    <a:pt x="105141" y="83638"/>
                    <a:pt x="106820" y="80028"/>
                  </a:cubicBezTo>
                  <a:cubicBezTo>
                    <a:pt x="108562" y="76355"/>
                    <a:pt x="109892" y="72491"/>
                    <a:pt x="110810" y="68532"/>
                  </a:cubicBezTo>
                  <a:cubicBezTo>
                    <a:pt x="111728" y="64479"/>
                    <a:pt x="112172" y="60298"/>
                    <a:pt x="112172" y="56086"/>
                  </a:cubicBezTo>
                  <a:cubicBezTo>
                    <a:pt x="112172" y="48518"/>
                    <a:pt x="110715" y="41170"/>
                    <a:pt x="107770" y="34235"/>
                  </a:cubicBezTo>
                  <a:cubicBezTo>
                    <a:pt x="106376" y="30910"/>
                    <a:pt x="104635" y="27711"/>
                    <a:pt x="102608" y="24703"/>
                  </a:cubicBezTo>
                  <a:cubicBezTo>
                    <a:pt x="100613" y="21757"/>
                    <a:pt x="98301" y="18939"/>
                    <a:pt x="95767" y="16405"/>
                  </a:cubicBezTo>
                  <a:cubicBezTo>
                    <a:pt x="93234" y="13872"/>
                    <a:pt x="90415" y="11560"/>
                    <a:pt x="87470" y="9565"/>
                  </a:cubicBezTo>
                  <a:cubicBezTo>
                    <a:pt x="84461" y="7538"/>
                    <a:pt x="81263" y="5796"/>
                    <a:pt x="77938" y="4403"/>
                  </a:cubicBezTo>
                  <a:cubicBezTo>
                    <a:pt x="71002" y="1489"/>
                    <a:pt x="63687" y="1"/>
                    <a:pt x="5608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4"/>
            <p:cNvSpPr/>
            <p:nvPr/>
          </p:nvSpPr>
          <p:spPr>
            <a:xfrm>
              <a:off x="4317100" y="4277425"/>
              <a:ext cx="7150" cy="7150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90" y="1"/>
                  </a:moveTo>
                  <a:cubicBezTo>
                    <a:pt x="127" y="32"/>
                    <a:pt x="63" y="64"/>
                    <a:pt x="0" y="96"/>
                  </a:cubicBezTo>
                  <a:lnTo>
                    <a:pt x="63" y="286"/>
                  </a:lnTo>
                  <a:cubicBezTo>
                    <a:pt x="127" y="254"/>
                    <a:pt x="190" y="222"/>
                    <a:pt x="285" y="19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4"/>
            <p:cNvSpPr/>
            <p:nvPr/>
          </p:nvSpPr>
          <p:spPr>
            <a:xfrm>
              <a:off x="2494525" y="1404275"/>
              <a:ext cx="2764750" cy="2873175"/>
            </a:xfrm>
            <a:custGeom>
              <a:avLst/>
              <a:gdLst/>
              <a:ahLst/>
              <a:cxnLst/>
              <a:rect l="l" t="t" r="r" b="b"/>
              <a:pathLst>
                <a:path w="110590" h="114927" extrusionOk="0">
                  <a:moveTo>
                    <a:pt x="50418" y="0"/>
                  </a:moveTo>
                  <a:lnTo>
                    <a:pt x="50418" y="159"/>
                  </a:lnTo>
                  <a:lnTo>
                    <a:pt x="50861" y="159"/>
                  </a:lnTo>
                  <a:lnTo>
                    <a:pt x="50861" y="0"/>
                  </a:lnTo>
                  <a:close/>
                  <a:moveTo>
                    <a:pt x="49468" y="0"/>
                  </a:moveTo>
                  <a:lnTo>
                    <a:pt x="49468" y="190"/>
                  </a:lnTo>
                  <a:cubicBezTo>
                    <a:pt x="49626" y="190"/>
                    <a:pt x="49785" y="190"/>
                    <a:pt x="49943" y="159"/>
                  </a:cubicBezTo>
                  <a:lnTo>
                    <a:pt x="49943" y="0"/>
                  </a:lnTo>
                  <a:close/>
                  <a:moveTo>
                    <a:pt x="51336" y="0"/>
                  </a:moveTo>
                  <a:lnTo>
                    <a:pt x="51336" y="159"/>
                  </a:lnTo>
                  <a:cubicBezTo>
                    <a:pt x="51495" y="159"/>
                    <a:pt x="51653" y="159"/>
                    <a:pt x="51780" y="190"/>
                  </a:cubicBezTo>
                  <a:lnTo>
                    <a:pt x="51780" y="0"/>
                  </a:lnTo>
                  <a:close/>
                  <a:moveTo>
                    <a:pt x="52255" y="0"/>
                  </a:moveTo>
                  <a:lnTo>
                    <a:pt x="52255" y="190"/>
                  </a:lnTo>
                  <a:lnTo>
                    <a:pt x="52730" y="190"/>
                  </a:lnTo>
                  <a:lnTo>
                    <a:pt x="52730" y="0"/>
                  </a:lnTo>
                  <a:close/>
                  <a:moveTo>
                    <a:pt x="49025" y="0"/>
                  </a:moveTo>
                  <a:cubicBezTo>
                    <a:pt x="48866" y="32"/>
                    <a:pt x="48708" y="32"/>
                    <a:pt x="48550" y="32"/>
                  </a:cubicBezTo>
                  <a:lnTo>
                    <a:pt x="48550" y="222"/>
                  </a:lnTo>
                  <a:cubicBezTo>
                    <a:pt x="48708" y="222"/>
                    <a:pt x="48866" y="190"/>
                    <a:pt x="49025" y="190"/>
                  </a:cubicBezTo>
                  <a:lnTo>
                    <a:pt x="49025" y="0"/>
                  </a:lnTo>
                  <a:close/>
                  <a:moveTo>
                    <a:pt x="53173" y="32"/>
                  </a:moveTo>
                  <a:lnTo>
                    <a:pt x="53173" y="222"/>
                  </a:lnTo>
                  <a:lnTo>
                    <a:pt x="53648" y="222"/>
                  </a:lnTo>
                  <a:lnTo>
                    <a:pt x="53648" y="32"/>
                  </a:lnTo>
                  <a:close/>
                  <a:moveTo>
                    <a:pt x="48074" y="32"/>
                  </a:moveTo>
                  <a:lnTo>
                    <a:pt x="47631" y="64"/>
                  </a:lnTo>
                  <a:lnTo>
                    <a:pt x="47631" y="254"/>
                  </a:lnTo>
                  <a:cubicBezTo>
                    <a:pt x="47789" y="254"/>
                    <a:pt x="47948" y="254"/>
                    <a:pt x="48106" y="222"/>
                  </a:cubicBezTo>
                  <a:lnTo>
                    <a:pt x="48074" y="32"/>
                  </a:lnTo>
                  <a:close/>
                  <a:moveTo>
                    <a:pt x="54123" y="64"/>
                  </a:moveTo>
                  <a:lnTo>
                    <a:pt x="54092" y="254"/>
                  </a:lnTo>
                  <a:cubicBezTo>
                    <a:pt x="54250" y="254"/>
                    <a:pt x="54408" y="285"/>
                    <a:pt x="54567" y="285"/>
                  </a:cubicBezTo>
                  <a:lnTo>
                    <a:pt x="54567" y="95"/>
                  </a:lnTo>
                  <a:cubicBezTo>
                    <a:pt x="54408" y="95"/>
                    <a:pt x="54250" y="64"/>
                    <a:pt x="54123" y="64"/>
                  </a:cubicBezTo>
                  <a:close/>
                  <a:moveTo>
                    <a:pt x="47156" y="95"/>
                  </a:moveTo>
                  <a:cubicBezTo>
                    <a:pt x="46998" y="95"/>
                    <a:pt x="46839" y="127"/>
                    <a:pt x="46681" y="127"/>
                  </a:cubicBezTo>
                  <a:lnTo>
                    <a:pt x="46713" y="317"/>
                  </a:lnTo>
                  <a:cubicBezTo>
                    <a:pt x="46871" y="317"/>
                    <a:pt x="47029" y="285"/>
                    <a:pt x="47156" y="285"/>
                  </a:cubicBezTo>
                  <a:lnTo>
                    <a:pt x="47156" y="95"/>
                  </a:lnTo>
                  <a:close/>
                  <a:moveTo>
                    <a:pt x="55042" y="127"/>
                  </a:moveTo>
                  <a:lnTo>
                    <a:pt x="55042" y="317"/>
                  </a:lnTo>
                  <a:cubicBezTo>
                    <a:pt x="55168" y="317"/>
                    <a:pt x="55327" y="349"/>
                    <a:pt x="55485" y="349"/>
                  </a:cubicBezTo>
                  <a:lnTo>
                    <a:pt x="55517" y="159"/>
                  </a:lnTo>
                  <a:lnTo>
                    <a:pt x="55042" y="127"/>
                  </a:lnTo>
                  <a:close/>
                  <a:moveTo>
                    <a:pt x="46238" y="159"/>
                  </a:moveTo>
                  <a:lnTo>
                    <a:pt x="45763" y="190"/>
                  </a:lnTo>
                  <a:lnTo>
                    <a:pt x="45794" y="380"/>
                  </a:lnTo>
                  <a:cubicBezTo>
                    <a:pt x="45953" y="380"/>
                    <a:pt x="46079" y="349"/>
                    <a:pt x="46238" y="349"/>
                  </a:cubicBezTo>
                  <a:lnTo>
                    <a:pt x="46238" y="159"/>
                  </a:lnTo>
                  <a:close/>
                  <a:moveTo>
                    <a:pt x="55960" y="190"/>
                  </a:moveTo>
                  <a:lnTo>
                    <a:pt x="55960" y="380"/>
                  </a:lnTo>
                  <a:cubicBezTo>
                    <a:pt x="56118" y="412"/>
                    <a:pt x="56245" y="412"/>
                    <a:pt x="56403" y="412"/>
                  </a:cubicBezTo>
                  <a:lnTo>
                    <a:pt x="56435" y="254"/>
                  </a:lnTo>
                  <a:cubicBezTo>
                    <a:pt x="56277" y="222"/>
                    <a:pt x="56118" y="222"/>
                    <a:pt x="55960" y="190"/>
                  </a:cubicBezTo>
                  <a:close/>
                  <a:moveTo>
                    <a:pt x="45319" y="254"/>
                  </a:moveTo>
                  <a:cubicBezTo>
                    <a:pt x="45161" y="254"/>
                    <a:pt x="45003" y="254"/>
                    <a:pt x="44844" y="285"/>
                  </a:cubicBezTo>
                  <a:lnTo>
                    <a:pt x="44876" y="475"/>
                  </a:lnTo>
                  <a:cubicBezTo>
                    <a:pt x="45003" y="444"/>
                    <a:pt x="45161" y="444"/>
                    <a:pt x="45319" y="412"/>
                  </a:cubicBezTo>
                  <a:lnTo>
                    <a:pt x="45319" y="254"/>
                  </a:lnTo>
                  <a:close/>
                  <a:moveTo>
                    <a:pt x="56878" y="285"/>
                  </a:moveTo>
                  <a:lnTo>
                    <a:pt x="56878" y="475"/>
                  </a:lnTo>
                  <a:cubicBezTo>
                    <a:pt x="57037" y="475"/>
                    <a:pt x="57164" y="507"/>
                    <a:pt x="57322" y="507"/>
                  </a:cubicBezTo>
                  <a:lnTo>
                    <a:pt x="57354" y="317"/>
                  </a:lnTo>
                  <a:lnTo>
                    <a:pt x="56878" y="285"/>
                  </a:lnTo>
                  <a:close/>
                  <a:moveTo>
                    <a:pt x="44401" y="317"/>
                  </a:moveTo>
                  <a:cubicBezTo>
                    <a:pt x="44243" y="349"/>
                    <a:pt x="44084" y="380"/>
                    <a:pt x="43926" y="380"/>
                  </a:cubicBezTo>
                  <a:lnTo>
                    <a:pt x="43958" y="570"/>
                  </a:lnTo>
                  <a:cubicBezTo>
                    <a:pt x="44084" y="539"/>
                    <a:pt x="44243" y="539"/>
                    <a:pt x="44401" y="507"/>
                  </a:cubicBezTo>
                  <a:lnTo>
                    <a:pt x="44401" y="317"/>
                  </a:lnTo>
                  <a:close/>
                  <a:moveTo>
                    <a:pt x="57829" y="380"/>
                  </a:moveTo>
                  <a:lnTo>
                    <a:pt x="57797" y="570"/>
                  </a:lnTo>
                  <a:cubicBezTo>
                    <a:pt x="57955" y="602"/>
                    <a:pt x="58114" y="602"/>
                    <a:pt x="58240" y="634"/>
                  </a:cubicBezTo>
                  <a:lnTo>
                    <a:pt x="58272" y="444"/>
                  </a:lnTo>
                  <a:cubicBezTo>
                    <a:pt x="58114" y="412"/>
                    <a:pt x="57955" y="412"/>
                    <a:pt x="57829" y="380"/>
                  </a:cubicBezTo>
                  <a:close/>
                  <a:moveTo>
                    <a:pt x="43451" y="444"/>
                  </a:moveTo>
                  <a:cubicBezTo>
                    <a:pt x="43324" y="475"/>
                    <a:pt x="43166" y="475"/>
                    <a:pt x="43007" y="507"/>
                  </a:cubicBezTo>
                  <a:lnTo>
                    <a:pt x="43039" y="697"/>
                  </a:lnTo>
                  <a:cubicBezTo>
                    <a:pt x="43166" y="665"/>
                    <a:pt x="43324" y="634"/>
                    <a:pt x="43482" y="634"/>
                  </a:cubicBezTo>
                  <a:lnTo>
                    <a:pt x="43451" y="444"/>
                  </a:lnTo>
                  <a:close/>
                  <a:moveTo>
                    <a:pt x="58715" y="507"/>
                  </a:moveTo>
                  <a:lnTo>
                    <a:pt x="58715" y="697"/>
                  </a:lnTo>
                  <a:cubicBezTo>
                    <a:pt x="58874" y="697"/>
                    <a:pt x="59000" y="729"/>
                    <a:pt x="59159" y="760"/>
                  </a:cubicBezTo>
                  <a:lnTo>
                    <a:pt x="59190" y="570"/>
                  </a:lnTo>
                  <a:cubicBezTo>
                    <a:pt x="59032" y="539"/>
                    <a:pt x="58874" y="507"/>
                    <a:pt x="58715" y="507"/>
                  </a:cubicBezTo>
                  <a:close/>
                  <a:moveTo>
                    <a:pt x="42532" y="570"/>
                  </a:moveTo>
                  <a:cubicBezTo>
                    <a:pt x="42374" y="570"/>
                    <a:pt x="42247" y="602"/>
                    <a:pt x="42089" y="634"/>
                  </a:cubicBezTo>
                  <a:lnTo>
                    <a:pt x="42121" y="824"/>
                  </a:lnTo>
                  <a:cubicBezTo>
                    <a:pt x="42247" y="792"/>
                    <a:pt x="42406" y="760"/>
                    <a:pt x="42564" y="729"/>
                  </a:cubicBezTo>
                  <a:lnTo>
                    <a:pt x="42532" y="570"/>
                  </a:lnTo>
                  <a:close/>
                  <a:moveTo>
                    <a:pt x="59665" y="634"/>
                  </a:moveTo>
                  <a:lnTo>
                    <a:pt x="59634" y="824"/>
                  </a:lnTo>
                  <a:cubicBezTo>
                    <a:pt x="59792" y="824"/>
                    <a:pt x="59950" y="855"/>
                    <a:pt x="60077" y="887"/>
                  </a:cubicBezTo>
                  <a:lnTo>
                    <a:pt x="60109" y="697"/>
                  </a:lnTo>
                  <a:cubicBezTo>
                    <a:pt x="59950" y="665"/>
                    <a:pt x="59792" y="665"/>
                    <a:pt x="59665" y="634"/>
                  </a:cubicBezTo>
                  <a:close/>
                  <a:moveTo>
                    <a:pt x="41614" y="697"/>
                  </a:moveTo>
                  <a:cubicBezTo>
                    <a:pt x="41456" y="729"/>
                    <a:pt x="41329" y="760"/>
                    <a:pt x="41171" y="760"/>
                  </a:cubicBezTo>
                  <a:lnTo>
                    <a:pt x="41202" y="950"/>
                  </a:lnTo>
                  <a:cubicBezTo>
                    <a:pt x="41329" y="919"/>
                    <a:pt x="41487" y="919"/>
                    <a:pt x="41646" y="887"/>
                  </a:cubicBezTo>
                  <a:lnTo>
                    <a:pt x="41614" y="697"/>
                  </a:lnTo>
                  <a:close/>
                  <a:moveTo>
                    <a:pt x="60584" y="760"/>
                  </a:moveTo>
                  <a:lnTo>
                    <a:pt x="60552" y="950"/>
                  </a:lnTo>
                  <a:cubicBezTo>
                    <a:pt x="60679" y="982"/>
                    <a:pt x="60837" y="1014"/>
                    <a:pt x="60995" y="1014"/>
                  </a:cubicBezTo>
                  <a:lnTo>
                    <a:pt x="61027" y="855"/>
                  </a:lnTo>
                  <a:cubicBezTo>
                    <a:pt x="60869" y="824"/>
                    <a:pt x="60742" y="792"/>
                    <a:pt x="60584" y="760"/>
                  </a:cubicBezTo>
                  <a:close/>
                  <a:moveTo>
                    <a:pt x="40696" y="855"/>
                  </a:moveTo>
                  <a:cubicBezTo>
                    <a:pt x="40537" y="887"/>
                    <a:pt x="40411" y="887"/>
                    <a:pt x="40252" y="919"/>
                  </a:cubicBezTo>
                  <a:lnTo>
                    <a:pt x="40284" y="1109"/>
                  </a:lnTo>
                  <a:cubicBezTo>
                    <a:pt x="40442" y="1077"/>
                    <a:pt x="40569" y="1045"/>
                    <a:pt x="40727" y="1045"/>
                  </a:cubicBezTo>
                  <a:lnTo>
                    <a:pt x="40696" y="855"/>
                  </a:lnTo>
                  <a:close/>
                  <a:moveTo>
                    <a:pt x="61502" y="919"/>
                  </a:moveTo>
                  <a:lnTo>
                    <a:pt x="61471" y="1109"/>
                  </a:lnTo>
                  <a:cubicBezTo>
                    <a:pt x="61597" y="1140"/>
                    <a:pt x="61756" y="1172"/>
                    <a:pt x="61914" y="1204"/>
                  </a:cubicBezTo>
                  <a:lnTo>
                    <a:pt x="61946" y="1014"/>
                  </a:lnTo>
                  <a:cubicBezTo>
                    <a:pt x="61787" y="982"/>
                    <a:pt x="61629" y="950"/>
                    <a:pt x="61502" y="919"/>
                  </a:cubicBezTo>
                  <a:close/>
                  <a:moveTo>
                    <a:pt x="39777" y="1014"/>
                  </a:moveTo>
                  <a:cubicBezTo>
                    <a:pt x="39619" y="1045"/>
                    <a:pt x="39492" y="1077"/>
                    <a:pt x="39334" y="1109"/>
                  </a:cubicBezTo>
                  <a:lnTo>
                    <a:pt x="39366" y="1267"/>
                  </a:lnTo>
                  <a:cubicBezTo>
                    <a:pt x="39524" y="1267"/>
                    <a:pt x="39682" y="1235"/>
                    <a:pt x="39809" y="1204"/>
                  </a:cubicBezTo>
                  <a:lnTo>
                    <a:pt x="39777" y="1014"/>
                  </a:lnTo>
                  <a:close/>
                  <a:moveTo>
                    <a:pt x="62389" y="1109"/>
                  </a:moveTo>
                  <a:lnTo>
                    <a:pt x="62357" y="1267"/>
                  </a:lnTo>
                  <a:cubicBezTo>
                    <a:pt x="62516" y="1299"/>
                    <a:pt x="62674" y="1330"/>
                    <a:pt x="62832" y="1362"/>
                  </a:cubicBezTo>
                  <a:lnTo>
                    <a:pt x="62864" y="1204"/>
                  </a:lnTo>
                  <a:cubicBezTo>
                    <a:pt x="62706" y="1172"/>
                    <a:pt x="62547" y="1140"/>
                    <a:pt x="62389" y="1109"/>
                  </a:cubicBezTo>
                  <a:close/>
                  <a:moveTo>
                    <a:pt x="38859" y="1204"/>
                  </a:moveTo>
                  <a:cubicBezTo>
                    <a:pt x="38700" y="1235"/>
                    <a:pt x="38574" y="1267"/>
                    <a:pt x="38415" y="1299"/>
                  </a:cubicBezTo>
                  <a:lnTo>
                    <a:pt x="38447" y="1457"/>
                  </a:lnTo>
                  <a:lnTo>
                    <a:pt x="38890" y="1362"/>
                  </a:lnTo>
                  <a:lnTo>
                    <a:pt x="38859" y="1204"/>
                  </a:lnTo>
                  <a:close/>
                  <a:moveTo>
                    <a:pt x="63307" y="1267"/>
                  </a:moveTo>
                  <a:lnTo>
                    <a:pt x="63276" y="1457"/>
                  </a:lnTo>
                  <a:cubicBezTo>
                    <a:pt x="63434" y="1489"/>
                    <a:pt x="63561" y="1520"/>
                    <a:pt x="63719" y="1552"/>
                  </a:cubicBezTo>
                  <a:lnTo>
                    <a:pt x="63782" y="1394"/>
                  </a:lnTo>
                  <a:cubicBezTo>
                    <a:pt x="63624" y="1330"/>
                    <a:pt x="63466" y="1299"/>
                    <a:pt x="63307" y="1267"/>
                  </a:cubicBezTo>
                  <a:close/>
                  <a:moveTo>
                    <a:pt x="37972" y="1394"/>
                  </a:moveTo>
                  <a:cubicBezTo>
                    <a:pt x="37814" y="1425"/>
                    <a:pt x="37655" y="1457"/>
                    <a:pt x="37497" y="1489"/>
                  </a:cubicBezTo>
                  <a:lnTo>
                    <a:pt x="37529" y="1679"/>
                  </a:lnTo>
                  <a:cubicBezTo>
                    <a:pt x="37687" y="1647"/>
                    <a:pt x="37845" y="1584"/>
                    <a:pt x="38004" y="1552"/>
                  </a:cubicBezTo>
                  <a:lnTo>
                    <a:pt x="37972" y="1394"/>
                  </a:lnTo>
                  <a:close/>
                  <a:moveTo>
                    <a:pt x="64226" y="1489"/>
                  </a:moveTo>
                  <a:lnTo>
                    <a:pt x="64162" y="1679"/>
                  </a:lnTo>
                  <a:cubicBezTo>
                    <a:pt x="64321" y="1710"/>
                    <a:pt x="64479" y="1742"/>
                    <a:pt x="64637" y="1774"/>
                  </a:cubicBezTo>
                  <a:lnTo>
                    <a:pt x="64669" y="1584"/>
                  </a:lnTo>
                  <a:lnTo>
                    <a:pt x="64226" y="1489"/>
                  </a:lnTo>
                  <a:close/>
                  <a:moveTo>
                    <a:pt x="37054" y="1584"/>
                  </a:moveTo>
                  <a:cubicBezTo>
                    <a:pt x="36895" y="1615"/>
                    <a:pt x="36737" y="1679"/>
                    <a:pt x="36610" y="1710"/>
                  </a:cubicBezTo>
                  <a:lnTo>
                    <a:pt x="36642" y="1869"/>
                  </a:lnTo>
                  <a:cubicBezTo>
                    <a:pt x="36800" y="1837"/>
                    <a:pt x="36927" y="1805"/>
                    <a:pt x="37085" y="1774"/>
                  </a:cubicBezTo>
                  <a:lnTo>
                    <a:pt x="37054" y="1584"/>
                  </a:lnTo>
                  <a:close/>
                  <a:moveTo>
                    <a:pt x="65112" y="1710"/>
                  </a:moveTo>
                  <a:lnTo>
                    <a:pt x="65081" y="1869"/>
                  </a:lnTo>
                  <a:cubicBezTo>
                    <a:pt x="65239" y="1900"/>
                    <a:pt x="65366" y="1964"/>
                    <a:pt x="65524" y="1995"/>
                  </a:cubicBezTo>
                  <a:lnTo>
                    <a:pt x="65587" y="1805"/>
                  </a:lnTo>
                  <a:cubicBezTo>
                    <a:pt x="65429" y="1774"/>
                    <a:pt x="65271" y="1742"/>
                    <a:pt x="65112" y="1710"/>
                  </a:cubicBezTo>
                  <a:close/>
                  <a:moveTo>
                    <a:pt x="36135" y="1805"/>
                  </a:moveTo>
                  <a:cubicBezTo>
                    <a:pt x="35977" y="1837"/>
                    <a:pt x="35850" y="1900"/>
                    <a:pt x="35692" y="1932"/>
                  </a:cubicBezTo>
                  <a:lnTo>
                    <a:pt x="35724" y="2122"/>
                  </a:lnTo>
                  <a:cubicBezTo>
                    <a:pt x="35882" y="2059"/>
                    <a:pt x="36040" y="2027"/>
                    <a:pt x="36199" y="1995"/>
                  </a:cubicBezTo>
                  <a:lnTo>
                    <a:pt x="36135" y="1805"/>
                  </a:lnTo>
                  <a:close/>
                  <a:moveTo>
                    <a:pt x="66031" y="1932"/>
                  </a:moveTo>
                  <a:lnTo>
                    <a:pt x="65968" y="2090"/>
                  </a:lnTo>
                  <a:cubicBezTo>
                    <a:pt x="66126" y="2154"/>
                    <a:pt x="66284" y="2185"/>
                    <a:pt x="66411" y="2217"/>
                  </a:cubicBezTo>
                  <a:lnTo>
                    <a:pt x="66474" y="2059"/>
                  </a:lnTo>
                  <a:cubicBezTo>
                    <a:pt x="66316" y="1995"/>
                    <a:pt x="66158" y="1964"/>
                    <a:pt x="66031" y="1932"/>
                  </a:cubicBezTo>
                  <a:close/>
                  <a:moveTo>
                    <a:pt x="35249" y="2059"/>
                  </a:moveTo>
                  <a:cubicBezTo>
                    <a:pt x="35090" y="2090"/>
                    <a:pt x="34932" y="2122"/>
                    <a:pt x="34805" y="2185"/>
                  </a:cubicBezTo>
                  <a:lnTo>
                    <a:pt x="34837" y="2344"/>
                  </a:lnTo>
                  <a:cubicBezTo>
                    <a:pt x="34995" y="2312"/>
                    <a:pt x="35154" y="2280"/>
                    <a:pt x="35280" y="2217"/>
                  </a:cubicBezTo>
                  <a:lnTo>
                    <a:pt x="35249" y="2059"/>
                  </a:lnTo>
                  <a:close/>
                  <a:moveTo>
                    <a:pt x="66918" y="2154"/>
                  </a:moveTo>
                  <a:lnTo>
                    <a:pt x="66854" y="2344"/>
                  </a:lnTo>
                  <a:cubicBezTo>
                    <a:pt x="67013" y="2375"/>
                    <a:pt x="67171" y="2439"/>
                    <a:pt x="67298" y="2470"/>
                  </a:cubicBezTo>
                  <a:lnTo>
                    <a:pt x="67361" y="2280"/>
                  </a:lnTo>
                  <a:cubicBezTo>
                    <a:pt x="67203" y="2249"/>
                    <a:pt x="67076" y="2217"/>
                    <a:pt x="66918" y="2154"/>
                  </a:cubicBezTo>
                  <a:close/>
                  <a:moveTo>
                    <a:pt x="34362" y="2312"/>
                  </a:moveTo>
                  <a:cubicBezTo>
                    <a:pt x="34203" y="2344"/>
                    <a:pt x="34045" y="2375"/>
                    <a:pt x="33887" y="2439"/>
                  </a:cubicBezTo>
                  <a:lnTo>
                    <a:pt x="33950" y="2597"/>
                  </a:lnTo>
                  <a:cubicBezTo>
                    <a:pt x="34108" y="2565"/>
                    <a:pt x="34235" y="2534"/>
                    <a:pt x="34393" y="2470"/>
                  </a:cubicBezTo>
                  <a:lnTo>
                    <a:pt x="34362" y="2312"/>
                  </a:lnTo>
                  <a:close/>
                  <a:moveTo>
                    <a:pt x="67804" y="2407"/>
                  </a:moveTo>
                  <a:lnTo>
                    <a:pt x="67773" y="2597"/>
                  </a:lnTo>
                  <a:cubicBezTo>
                    <a:pt x="67899" y="2629"/>
                    <a:pt x="68058" y="2692"/>
                    <a:pt x="68216" y="2724"/>
                  </a:cubicBezTo>
                  <a:lnTo>
                    <a:pt x="68248" y="2565"/>
                  </a:lnTo>
                  <a:cubicBezTo>
                    <a:pt x="68121" y="2502"/>
                    <a:pt x="67963" y="2470"/>
                    <a:pt x="67804" y="2407"/>
                  </a:cubicBezTo>
                  <a:close/>
                  <a:moveTo>
                    <a:pt x="33443" y="2565"/>
                  </a:moveTo>
                  <a:cubicBezTo>
                    <a:pt x="33317" y="2597"/>
                    <a:pt x="33158" y="2660"/>
                    <a:pt x="33000" y="2692"/>
                  </a:cubicBezTo>
                  <a:lnTo>
                    <a:pt x="33063" y="2882"/>
                  </a:lnTo>
                  <a:cubicBezTo>
                    <a:pt x="33222" y="2819"/>
                    <a:pt x="33348" y="2787"/>
                    <a:pt x="33507" y="2724"/>
                  </a:cubicBezTo>
                  <a:lnTo>
                    <a:pt x="33443" y="2565"/>
                  </a:lnTo>
                  <a:close/>
                  <a:moveTo>
                    <a:pt x="68691" y="2692"/>
                  </a:moveTo>
                  <a:lnTo>
                    <a:pt x="68659" y="2882"/>
                  </a:lnTo>
                  <a:cubicBezTo>
                    <a:pt x="68786" y="2914"/>
                    <a:pt x="68944" y="2945"/>
                    <a:pt x="69071" y="3009"/>
                  </a:cubicBezTo>
                  <a:lnTo>
                    <a:pt x="69134" y="2819"/>
                  </a:lnTo>
                  <a:cubicBezTo>
                    <a:pt x="69008" y="2787"/>
                    <a:pt x="68849" y="2755"/>
                    <a:pt x="68691" y="2692"/>
                  </a:cubicBezTo>
                  <a:close/>
                  <a:moveTo>
                    <a:pt x="32557" y="2850"/>
                  </a:moveTo>
                  <a:cubicBezTo>
                    <a:pt x="32398" y="2882"/>
                    <a:pt x="32272" y="2945"/>
                    <a:pt x="32113" y="2977"/>
                  </a:cubicBezTo>
                  <a:lnTo>
                    <a:pt x="32177" y="3167"/>
                  </a:lnTo>
                  <a:lnTo>
                    <a:pt x="32620" y="3009"/>
                  </a:lnTo>
                  <a:lnTo>
                    <a:pt x="32557" y="2850"/>
                  </a:lnTo>
                  <a:close/>
                  <a:moveTo>
                    <a:pt x="69578" y="2977"/>
                  </a:moveTo>
                  <a:lnTo>
                    <a:pt x="69514" y="3167"/>
                  </a:lnTo>
                  <a:cubicBezTo>
                    <a:pt x="69673" y="3199"/>
                    <a:pt x="69831" y="3262"/>
                    <a:pt x="69958" y="3294"/>
                  </a:cubicBezTo>
                  <a:lnTo>
                    <a:pt x="70021" y="3135"/>
                  </a:lnTo>
                  <a:cubicBezTo>
                    <a:pt x="69863" y="3072"/>
                    <a:pt x="69736" y="3009"/>
                    <a:pt x="69578" y="2977"/>
                  </a:cubicBezTo>
                  <a:close/>
                  <a:moveTo>
                    <a:pt x="31670" y="3135"/>
                  </a:moveTo>
                  <a:cubicBezTo>
                    <a:pt x="31543" y="3167"/>
                    <a:pt x="31385" y="3230"/>
                    <a:pt x="31227" y="3294"/>
                  </a:cubicBezTo>
                  <a:lnTo>
                    <a:pt x="31290" y="3452"/>
                  </a:lnTo>
                  <a:cubicBezTo>
                    <a:pt x="31448" y="3420"/>
                    <a:pt x="31607" y="3357"/>
                    <a:pt x="31733" y="3325"/>
                  </a:cubicBezTo>
                  <a:lnTo>
                    <a:pt x="31670" y="3135"/>
                  </a:lnTo>
                  <a:close/>
                  <a:moveTo>
                    <a:pt x="70465" y="3262"/>
                  </a:moveTo>
                  <a:lnTo>
                    <a:pt x="70401" y="3452"/>
                  </a:lnTo>
                  <a:cubicBezTo>
                    <a:pt x="70560" y="3484"/>
                    <a:pt x="70686" y="3547"/>
                    <a:pt x="70845" y="3611"/>
                  </a:cubicBezTo>
                  <a:lnTo>
                    <a:pt x="70908" y="3420"/>
                  </a:lnTo>
                  <a:lnTo>
                    <a:pt x="70465" y="3262"/>
                  </a:lnTo>
                  <a:close/>
                  <a:moveTo>
                    <a:pt x="30815" y="3452"/>
                  </a:moveTo>
                  <a:cubicBezTo>
                    <a:pt x="30657" y="3484"/>
                    <a:pt x="30498" y="3547"/>
                    <a:pt x="30371" y="3611"/>
                  </a:cubicBezTo>
                  <a:lnTo>
                    <a:pt x="30435" y="3769"/>
                  </a:lnTo>
                  <a:cubicBezTo>
                    <a:pt x="30561" y="3706"/>
                    <a:pt x="30720" y="3674"/>
                    <a:pt x="30878" y="3611"/>
                  </a:cubicBezTo>
                  <a:lnTo>
                    <a:pt x="30815" y="3452"/>
                  </a:lnTo>
                  <a:close/>
                  <a:moveTo>
                    <a:pt x="71320" y="3579"/>
                  </a:moveTo>
                  <a:lnTo>
                    <a:pt x="71256" y="3769"/>
                  </a:lnTo>
                  <a:cubicBezTo>
                    <a:pt x="71415" y="3801"/>
                    <a:pt x="71573" y="3864"/>
                    <a:pt x="71700" y="3927"/>
                  </a:cubicBezTo>
                  <a:lnTo>
                    <a:pt x="71763" y="3737"/>
                  </a:lnTo>
                  <a:cubicBezTo>
                    <a:pt x="71636" y="3706"/>
                    <a:pt x="71478" y="3642"/>
                    <a:pt x="71320" y="3579"/>
                  </a:cubicBezTo>
                  <a:close/>
                  <a:moveTo>
                    <a:pt x="29928" y="3769"/>
                  </a:moveTo>
                  <a:cubicBezTo>
                    <a:pt x="29770" y="3801"/>
                    <a:pt x="29643" y="3864"/>
                    <a:pt x="29485" y="3927"/>
                  </a:cubicBezTo>
                  <a:lnTo>
                    <a:pt x="29548" y="4086"/>
                  </a:lnTo>
                  <a:cubicBezTo>
                    <a:pt x="29706" y="4054"/>
                    <a:pt x="29833" y="3991"/>
                    <a:pt x="29991" y="3927"/>
                  </a:cubicBezTo>
                  <a:lnTo>
                    <a:pt x="29928" y="3769"/>
                  </a:lnTo>
                  <a:close/>
                  <a:moveTo>
                    <a:pt x="72206" y="3896"/>
                  </a:moveTo>
                  <a:lnTo>
                    <a:pt x="72143" y="4086"/>
                  </a:lnTo>
                  <a:cubicBezTo>
                    <a:pt x="72270" y="4149"/>
                    <a:pt x="72428" y="4181"/>
                    <a:pt x="72586" y="4244"/>
                  </a:cubicBezTo>
                  <a:lnTo>
                    <a:pt x="72650" y="4086"/>
                  </a:lnTo>
                  <a:cubicBezTo>
                    <a:pt x="72491" y="4022"/>
                    <a:pt x="72365" y="3959"/>
                    <a:pt x="72206" y="3896"/>
                  </a:cubicBezTo>
                  <a:close/>
                  <a:moveTo>
                    <a:pt x="29041" y="4086"/>
                  </a:moveTo>
                  <a:cubicBezTo>
                    <a:pt x="28915" y="4149"/>
                    <a:pt x="28756" y="4212"/>
                    <a:pt x="28630" y="4276"/>
                  </a:cubicBezTo>
                  <a:lnTo>
                    <a:pt x="28693" y="4434"/>
                  </a:lnTo>
                  <a:cubicBezTo>
                    <a:pt x="28820" y="4371"/>
                    <a:pt x="28978" y="4307"/>
                    <a:pt x="29136" y="4276"/>
                  </a:cubicBezTo>
                  <a:lnTo>
                    <a:pt x="29041" y="4086"/>
                  </a:lnTo>
                  <a:close/>
                  <a:moveTo>
                    <a:pt x="73061" y="4244"/>
                  </a:moveTo>
                  <a:lnTo>
                    <a:pt x="72998" y="4434"/>
                  </a:lnTo>
                  <a:cubicBezTo>
                    <a:pt x="73156" y="4466"/>
                    <a:pt x="73283" y="4529"/>
                    <a:pt x="73441" y="4592"/>
                  </a:cubicBezTo>
                  <a:lnTo>
                    <a:pt x="73505" y="4434"/>
                  </a:lnTo>
                  <a:cubicBezTo>
                    <a:pt x="73346" y="4371"/>
                    <a:pt x="73220" y="4307"/>
                    <a:pt x="73061" y="4244"/>
                  </a:cubicBezTo>
                  <a:close/>
                  <a:moveTo>
                    <a:pt x="28186" y="4434"/>
                  </a:moveTo>
                  <a:cubicBezTo>
                    <a:pt x="28060" y="4497"/>
                    <a:pt x="27901" y="4561"/>
                    <a:pt x="27775" y="4624"/>
                  </a:cubicBezTo>
                  <a:lnTo>
                    <a:pt x="27838" y="4782"/>
                  </a:lnTo>
                  <a:cubicBezTo>
                    <a:pt x="27965" y="4719"/>
                    <a:pt x="28123" y="4656"/>
                    <a:pt x="28250" y="4624"/>
                  </a:cubicBezTo>
                  <a:lnTo>
                    <a:pt x="28186" y="4434"/>
                  </a:lnTo>
                  <a:close/>
                  <a:moveTo>
                    <a:pt x="73916" y="4592"/>
                  </a:moveTo>
                  <a:lnTo>
                    <a:pt x="73853" y="4782"/>
                  </a:lnTo>
                  <a:cubicBezTo>
                    <a:pt x="74011" y="4846"/>
                    <a:pt x="74138" y="4877"/>
                    <a:pt x="74265" y="4941"/>
                  </a:cubicBezTo>
                  <a:lnTo>
                    <a:pt x="74360" y="4782"/>
                  </a:lnTo>
                  <a:cubicBezTo>
                    <a:pt x="74201" y="4719"/>
                    <a:pt x="74075" y="4656"/>
                    <a:pt x="73916" y="4592"/>
                  </a:cubicBezTo>
                  <a:close/>
                  <a:moveTo>
                    <a:pt x="27331" y="4782"/>
                  </a:moveTo>
                  <a:cubicBezTo>
                    <a:pt x="27205" y="4846"/>
                    <a:pt x="27046" y="4909"/>
                    <a:pt x="26920" y="4972"/>
                  </a:cubicBezTo>
                  <a:lnTo>
                    <a:pt x="26983" y="5162"/>
                  </a:lnTo>
                  <a:cubicBezTo>
                    <a:pt x="27110" y="5099"/>
                    <a:pt x="27268" y="5036"/>
                    <a:pt x="27395" y="4972"/>
                  </a:cubicBezTo>
                  <a:lnTo>
                    <a:pt x="27331" y="4782"/>
                  </a:lnTo>
                  <a:close/>
                  <a:moveTo>
                    <a:pt x="74772" y="4972"/>
                  </a:moveTo>
                  <a:lnTo>
                    <a:pt x="74708" y="5131"/>
                  </a:lnTo>
                  <a:cubicBezTo>
                    <a:pt x="74835" y="5194"/>
                    <a:pt x="74993" y="5257"/>
                    <a:pt x="75120" y="5321"/>
                  </a:cubicBezTo>
                  <a:lnTo>
                    <a:pt x="75215" y="5131"/>
                  </a:lnTo>
                  <a:cubicBezTo>
                    <a:pt x="75057" y="5067"/>
                    <a:pt x="74930" y="5036"/>
                    <a:pt x="74772" y="4972"/>
                  </a:cubicBezTo>
                  <a:close/>
                  <a:moveTo>
                    <a:pt x="26476" y="5162"/>
                  </a:moveTo>
                  <a:cubicBezTo>
                    <a:pt x="26350" y="5226"/>
                    <a:pt x="26191" y="5289"/>
                    <a:pt x="26064" y="5352"/>
                  </a:cubicBezTo>
                  <a:lnTo>
                    <a:pt x="26128" y="5542"/>
                  </a:lnTo>
                  <a:cubicBezTo>
                    <a:pt x="26286" y="5479"/>
                    <a:pt x="26413" y="5416"/>
                    <a:pt x="26571" y="5352"/>
                  </a:cubicBezTo>
                  <a:lnTo>
                    <a:pt x="26476" y="5162"/>
                  </a:lnTo>
                  <a:close/>
                  <a:moveTo>
                    <a:pt x="75627" y="5321"/>
                  </a:moveTo>
                  <a:lnTo>
                    <a:pt x="75532" y="5511"/>
                  </a:lnTo>
                  <a:cubicBezTo>
                    <a:pt x="75690" y="5574"/>
                    <a:pt x="75817" y="5637"/>
                    <a:pt x="75975" y="5701"/>
                  </a:cubicBezTo>
                  <a:lnTo>
                    <a:pt x="76038" y="5542"/>
                  </a:lnTo>
                  <a:cubicBezTo>
                    <a:pt x="75912" y="5447"/>
                    <a:pt x="75753" y="5384"/>
                    <a:pt x="75627" y="5321"/>
                  </a:cubicBezTo>
                  <a:close/>
                  <a:moveTo>
                    <a:pt x="25621" y="5574"/>
                  </a:moveTo>
                  <a:cubicBezTo>
                    <a:pt x="25494" y="5637"/>
                    <a:pt x="25368" y="5701"/>
                    <a:pt x="25209" y="5764"/>
                  </a:cubicBezTo>
                  <a:lnTo>
                    <a:pt x="25304" y="5922"/>
                  </a:lnTo>
                  <a:cubicBezTo>
                    <a:pt x="25431" y="5859"/>
                    <a:pt x="25589" y="5796"/>
                    <a:pt x="25716" y="5732"/>
                  </a:cubicBezTo>
                  <a:lnTo>
                    <a:pt x="25621" y="5574"/>
                  </a:lnTo>
                  <a:close/>
                  <a:moveTo>
                    <a:pt x="76450" y="5732"/>
                  </a:moveTo>
                  <a:lnTo>
                    <a:pt x="76387" y="5891"/>
                  </a:lnTo>
                  <a:cubicBezTo>
                    <a:pt x="76513" y="5954"/>
                    <a:pt x="76672" y="6017"/>
                    <a:pt x="76798" y="6081"/>
                  </a:cubicBezTo>
                  <a:lnTo>
                    <a:pt x="76862" y="5922"/>
                  </a:lnTo>
                  <a:lnTo>
                    <a:pt x="76450" y="5732"/>
                  </a:lnTo>
                  <a:close/>
                  <a:moveTo>
                    <a:pt x="24798" y="5954"/>
                  </a:moveTo>
                  <a:cubicBezTo>
                    <a:pt x="24671" y="6017"/>
                    <a:pt x="24513" y="6081"/>
                    <a:pt x="24386" y="6176"/>
                  </a:cubicBezTo>
                  <a:lnTo>
                    <a:pt x="24449" y="6334"/>
                  </a:lnTo>
                  <a:cubicBezTo>
                    <a:pt x="24608" y="6271"/>
                    <a:pt x="24734" y="6207"/>
                    <a:pt x="24861" y="6112"/>
                  </a:cubicBezTo>
                  <a:lnTo>
                    <a:pt x="24798" y="5954"/>
                  </a:lnTo>
                  <a:close/>
                  <a:moveTo>
                    <a:pt x="77305" y="6144"/>
                  </a:moveTo>
                  <a:lnTo>
                    <a:pt x="77210" y="6302"/>
                  </a:lnTo>
                  <a:cubicBezTo>
                    <a:pt x="77337" y="6366"/>
                    <a:pt x="77495" y="6429"/>
                    <a:pt x="77622" y="6492"/>
                  </a:cubicBezTo>
                  <a:lnTo>
                    <a:pt x="77717" y="6334"/>
                  </a:lnTo>
                  <a:cubicBezTo>
                    <a:pt x="77558" y="6271"/>
                    <a:pt x="77432" y="6207"/>
                    <a:pt x="77305" y="6144"/>
                  </a:cubicBezTo>
                  <a:close/>
                  <a:moveTo>
                    <a:pt x="23974" y="6366"/>
                  </a:moveTo>
                  <a:cubicBezTo>
                    <a:pt x="23816" y="6429"/>
                    <a:pt x="23689" y="6524"/>
                    <a:pt x="23563" y="6587"/>
                  </a:cubicBezTo>
                  <a:lnTo>
                    <a:pt x="23626" y="6746"/>
                  </a:lnTo>
                  <a:cubicBezTo>
                    <a:pt x="23784" y="6682"/>
                    <a:pt x="23911" y="6619"/>
                    <a:pt x="24038" y="6556"/>
                  </a:cubicBezTo>
                  <a:lnTo>
                    <a:pt x="23974" y="6366"/>
                  </a:lnTo>
                  <a:close/>
                  <a:moveTo>
                    <a:pt x="78128" y="6556"/>
                  </a:moveTo>
                  <a:lnTo>
                    <a:pt x="78033" y="6714"/>
                  </a:lnTo>
                  <a:cubicBezTo>
                    <a:pt x="78160" y="6777"/>
                    <a:pt x="78318" y="6872"/>
                    <a:pt x="78445" y="6936"/>
                  </a:cubicBezTo>
                  <a:lnTo>
                    <a:pt x="78540" y="6777"/>
                  </a:lnTo>
                  <a:cubicBezTo>
                    <a:pt x="78382" y="6682"/>
                    <a:pt x="78255" y="6619"/>
                    <a:pt x="78128" y="6556"/>
                  </a:cubicBezTo>
                  <a:close/>
                  <a:moveTo>
                    <a:pt x="23151" y="6809"/>
                  </a:moveTo>
                  <a:cubicBezTo>
                    <a:pt x="22993" y="6872"/>
                    <a:pt x="22866" y="6936"/>
                    <a:pt x="22708" y="7031"/>
                  </a:cubicBezTo>
                  <a:lnTo>
                    <a:pt x="22803" y="7189"/>
                  </a:lnTo>
                  <a:cubicBezTo>
                    <a:pt x="22961" y="7094"/>
                    <a:pt x="23088" y="7031"/>
                    <a:pt x="23214" y="6967"/>
                  </a:cubicBezTo>
                  <a:lnTo>
                    <a:pt x="23151" y="6809"/>
                  </a:lnTo>
                  <a:close/>
                  <a:moveTo>
                    <a:pt x="78952" y="6967"/>
                  </a:moveTo>
                  <a:lnTo>
                    <a:pt x="78857" y="7157"/>
                  </a:lnTo>
                  <a:cubicBezTo>
                    <a:pt x="78984" y="7221"/>
                    <a:pt x="79110" y="7284"/>
                    <a:pt x="79269" y="7347"/>
                  </a:cubicBezTo>
                  <a:lnTo>
                    <a:pt x="79332" y="7189"/>
                  </a:lnTo>
                  <a:cubicBezTo>
                    <a:pt x="79205" y="7126"/>
                    <a:pt x="79079" y="7062"/>
                    <a:pt x="78952" y="6967"/>
                  </a:cubicBezTo>
                  <a:close/>
                  <a:moveTo>
                    <a:pt x="22328" y="7252"/>
                  </a:moveTo>
                  <a:cubicBezTo>
                    <a:pt x="22169" y="7316"/>
                    <a:pt x="22043" y="7379"/>
                    <a:pt x="21916" y="7474"/>
                  </a:cubicBezTo>
                  <a:lnTo>
                    <a:pt x="22011" y="7632"/>
                  </a:lnTo>
                  <a:lnTo>
                    <a:pt x="22391" y="7411"/>
                  </a:lnTo>
                  <a:lnTo>
                    <a:pt x="22328" y="7252"/>
                  </a:lnTo>
                  <a:close/>
                  <a:moveTo>
                    <a:pt x="79744" y="7411"/>
                  </a:moveTo>
                  <a:lnTo>
                    <a:pt x="79649" y="7569"/>
                  </a:lnTo>
                  <a:lnTo>
                    <a:pt x="80060" y="7822"/>
                  </a:lnTo>
                  <a:lnTo>
                    <a:pt x="80155" y="7632"/>
                  </a:lnTo>
                  <a:lnTo>
                    <a:pt x="79744" y="7411"/>
                  </a:lnTo>
                  <a:close/>
                  <a:moveTo>
                    <a:pt x="21504" y="7696"/>
                  </a:moveTo>
                  <a:cubicBezTo>
                    <a:pt x="21377" y="7759"/>
                    <a:pt x="21219" y="7854"/>
                    <a:pt x="21092" y="7917"/>
                  </a:cubicBezTo>
                  <a:lnTo>
                    <a:pt x="21187" y="8076"/>
                  </a:lnTo>
                  <a:cubicBezTo>
                    <a:pt x="21314" y="8012"/>
                    <a:pt x="21472" y="7917"/>
                    <a:pt x="21599" y="7854"/>
                  </a:cubicBezTo>
                  <a:lnTo>
                    <a:pt x="21504" y="7696"/>
                  </a:lnTo>
                  <a:close/>
                  <a:moveTo>
                    <a:pt x="80567" y="7886"/>
                  </a:moveTo>
                  <a:lnTo>
                    <a:pt x="80472" y="8044"/>
                  </a:lnTo>
                  <a:cubicBezTo>
                    <a:pt x="80599" y="8107"/>
                    <a:pt x="80725" y="8202"/>
                    <a:pt x="80852" y="8266"/>
                  </a:cubicBezTo>
                  <a:lnTo>
                    <a:pt x="80947" y="8107"/>
                  </a:lnTo>
                  <a:cubicBezTo>
                    <a:pt x="80820" y="8044"/>
                    <a:pt x="80694" y="7949"/>
                    <a:pt x="80567" y="7886"/>
                  </a:cubicBezTo>
                  <a:close/>
                  <a:moveTo>
                    <a:pt x="20681" y="8139"/>
                  </a:moveTo>
                  <a:cubicBezTo>
                    <a:pt x="20554" y="8234"/>
                    <a:pt x="20427" y="8298"/>
                    <a:pt x="20301" y="8393"/>
                  </a:cubicBezTo>
                  <a:lnTo>
                    <a:pt x="20396" y="8551"/>
                  </a:lnTo>
                  <a:cubicBezTo>
                    <a:pt x="20522" y="8456"/>
                    <a:pt x="20649" y="8393"/>
                    <a:pt x="20807" y="8298"/>
                  </a:cubicBezTo>
                  <a:lnTo>
                    <a:pt x="20681" y="8139"/>
                  </a:lnTo>
                  <a:close/>
                  <a:moveTo>
                    <a:pt x="81359" y="8361"/>
                  </a:moveTo>
                  <a:lnTo>
                    <a:pt x="81264" y="8519"/>
                  </a:lnTo>
                  <a:cubicBezTo>
                    <a:pt x="81390" y="8583"/>
                    <a:pt x="81517" y="8678"/>
                    <a:pt x="81644" y="8741"/>
                  </a:cubicBezTo>
                  <a:lnTo>
                    <a:pt x="81739" y="8583"/>
                  </a:lnTo>
                  <a:cubicBezTo>
                    <a:pt x="81612" y="8519"/>
                    <a:pt x="81485" y="8424"/>
                    <a:pt x="81359" y="8361"/>
                  </a:cubicBezTo>
                  <a:close/>
                  <a:moveTo>
                    <a:pt x="19889" y="8646"/>
                  </a:moveTo>
                  <a:cubicBezTo>
                    <a:pt x="19762" y="8709"/>
                    <a:pt x="19636" y="8804"/>
                    <a:pt x="19509" y="8868"/>
                  </a:cubicBezTo>
                  <a:lnTo>
                    <a:pt x="19604" y="9026"/>
                  </a:lnTo>
                  <a:cubicBezTo>
                    <a:pt x="19731" y="8963"/>
                    <a:pt x="19857" y="8868"/>
                    <a:pt x="19984" y="8804"/>
                  </a:cubicBezTo>
                  <a:lnTo>
                    <a:pt x="19889" y="8646"/>
                  </a:lnTo>
                  <a:close/>
                  <a:moveTo>
                    <a:pt x="82150" y="8804"/>
                  </a:moveTo>
                  <a:lnTo>
                    <a:pt x="82055" y="8994"/>
                  </a:lnTo>
                  <a:cubicBezTo>
                    <a:pt x="82182" y="9058"/>
                    <a:pt x="82309" y="9153"/>
                    <a:pt x="82435" y="9216"/>
                  </a:cubicBezTo>
                  <a:lnTo>
                    <a:pt x="82530" y="9058"/>
                  </a:lnTo>
                  <a:cubicBezTo>
                    <a:pt x="82404" y="8994"/>
                    <a:pt x="82277" y="8899"/>
                    <a:pt x="82150" y="8804"/>
                  </a:cubicBezTo>
                  <a:close/>
                  <a:moveTo>
                    <a:pt x="19097" y="9121"/>
                  </a:moveTo>
                  <a:lnTo>
                    <a:pt x="18717" y="9374"/>
                  </a:lnTo>
                  <a:lnTo>
                    <a:pt x="18812" y="9533"/>
                  </a:lnTo>
                  <a:cubicBezTo>
                    <a:pt x="18939" y="9438"/>
                    <a:pt x="19066" y="9374"/>
                    <a:pt x="19224" y="9279"/>
                  </a:cubicBezTo>
                  <a:lnTo>
                    <a:pt x="19097" y="9121"/>
                  </a:lnTo>
                  <a:close/>
                  <a:moveTo>
                    <a:pt x="82942" y="9311"/>
                  </a:moveTo>
                  <a:lnTo>
                    <a:pt x="82847" y="9469"/>
                  </a:lnTo>
                  <a:cubicBezTo>
                    <a:pt x="82974" y="9564"/>
                    <a:pt x="83100" y="9628"/>
                    <a:pt x="83227" y="9723"/>
                  </a:cubicBezTo>
                  <a:lnTo>
                    <a:pt x="83322" y="9564"/>
                  </a:lnTo>
                  <a:cubicBezTo>
                    <a:pt x="83195" y="9469"/>
                    <a:pt x="83069" y="9406"/>
                    <a:pt x="82942" y="9311"/>
                  </a:cubicBezTo>
                  <a:close/>
                  <a:moveTo>
                    <a:pt x="18337" y="9628"/>
                  </a:moveTo>
                  <a:cubicBezTo>
                    <a:pt x="18179" y="9691"/>
                    <a:pt x="18084" y="9786"/>
                    <a:pt x="17926" y="9881"/>
                  </a:cubicBezTo>
                  <a:lnTo>
                    <a:pt x="18052" y="10039"/>
                  </a:lnTo>
                  <a:cubicBezTo>
                    <a:pt x="18179" y="9944"/>
                    <a:pt x="18306" y="9849"/>
                    <a:pt x="18432" y="9786"/>
                  </a:cubicBezTo>
                  <a:lnTo>
                    <a:pt x="18337" y="9628"/>
                  </a:lnTo>
                  <a:close/>
                  <a:moveTo>
                    <a:pt x="83702" y="9818"/>
                  </a:moveTo>
                  <a:lnTo>
                    <a:pt x="83607" y="9976"/>
                  </a:lnTo>
                  <a:cubicBezTo>
                    <a:pt x="83734" y="10071"/>
                    <a:pt x="83861" y="10134"/>
                    <a:pt x="83987" y="10229"/>
                  </a:cubicBezTo>
                  <a:lnTo>
                    <a:pt x="84082" y="10071"/>
                  </a:lnTo>
                  <a:cubicBezTo>
                    <a:pt x="83956" y="9976"/>
                    <a:pt x="83829" y="9913"/>
                    <a:pt x="83702" y="9818"/>
                  </a:cubicBezTo>
                  <a:close/>
                  <a:moveTo>
                    <a:pt x="17546" y="10134"/>
                  </a:moveTo>
                  <a:cubicBezTo>
                    <a:pt x="17419" y="10229"/>
                    <a:pt x="17292" y="10293"/>
                    <a:pt x="17165" y="10388"/>
                  </a:cubicBezTo>
                  <a:lnTo>
                    <a:pt x="17260" y="10546"/>
                  </a:lnTo>
                  <a:cubicBezTo>
                    <a:pt x="17387" y="10451"/>
                    <a:pt x="17514" y="10388"/>
                    <a:pt x="17672" y="10293"/>
                  </a:cubicBezTo>
                  <a:lnTo>
                    <a:pt x="17546" y="10134"/>
                  </a:lnTo>
                  <a:close/>
                  <a:moveTo>
                    <a:pt x="84494" y="10324"/>
                  </a:moveTo>
                  <a:lnTo>
                    <a:pt x="84367" y="10483"/>
                  </a:lnTo>
                  <a:lnTo>
                    <a:pt x="84747" y="10736"/>
                  </a:lnTo>
                  <a:lnTo>
                    <a:pt x="84874" y="10609"/>
                  </a:lnTo>
                  <a:lnTo>
                    <a:pt x="84494" y="10324"/>
                  </a:lnTo>
                  <a:close/>
                  <a:moveTo>
                    <a:pt x="16785" y="10673"/>
                  </a:moveTo>
                  <a:cubicBezTo>
                    <a:pt x="16659" y="10736"/>
                    <a:pt x="16532" y="10831"/>
                    <a:pt x="16405" y="10926"/>
                  </a:cubicBezTo>
                  <a:lnTo>
                    <a:pt x="16500" y="11084"/>
                  </a:lnTo>
                  <a:cubicBezTo>
                    <a:pt x="16627" y="10989"/>
                    <a:pt x="16754" y="10894"/>
                    <a:pt x="16880" y="10799"/>
                  </a:cubicBezTo>
                  <a:lnTo>
                    <a:pt x="16785" y="10673"/>
                  </a:lnTo>
                  <a:close/>
                  <a:moveTo>
                    <a:pt x="85254" y="10863"/>
                  </a:moveTo>
                  <a:lnTo>
                    <a:pt x="85127" y="11021"/>
                  </a:lnTo>
                  <a:cubicBezTo>
                    <a:pt x="85254" y="11116"/>
                    <a:pt x="85381" y="11179"/>
                    <a:pt x="85507" y="11274"/>
                  </a:cubicBezTo>
                  <a:lnTo>
                    <a:pt x="85634" y="11148"/>
                  </a:lnTo>
                  <a:cubicBezTo>
                    <a:pt x="85507" y="11053"/>
                    <a:pt x="85381" y="10958"/>
                    <a:pt x="85254" y="10863"/>
                  </a:cubicBezTo>
                  <a:close/>
                  <a:moveTo>
                    <a:pt x="16025" y="11179"/>
                  </a:moveTo>
                  <a:cubicBezTo>
                    <a:pt x="15899" y="11274"/>
                    <a:pt x="15772" y="11369"/>
                    <a:pt x="15645" y="11464"/>
                  </a:cubicBezTo>
                  <a:lnTo>
                    <a:pt x="15772" y="11623"/>
                  </a:lnTo>
                  <a:cubicBezTo>
                    <a:pt x="15899" y="11528"/>
                    <a:pt x="16025" y="11433"/>
                    <a:pt x="16120" y="11338"/>
                  </a:cubicBezTo>
                  <a:lnTo>
                    <a:pt x="16025" y="11179"/>
                  </a:lnTo>
                  <a:close/>
                  <a:moveTo>
                    <a:pt x="85982" y="11401"/>
                  </a:moveTo>
                  <a:lnTo>
                    <a:pt x="85887" y="11559"/>
                  </a:lnTo>
                  <a:cubicBezTo>
                    <a:pt x="86014" y="11654"/>
                    <a:pt x="86141" y="11718"/>
                    <a:pt x="86267" y="11813"/>
                  </a:cubicBezTo>
                  <a:lnTo>
                    <a:pt x="86362" y="11686"/>
                  </a:lnTo>
                  <a:cubicBezTo>
                    <a:pt x="86236" y="11591"/>
                    <a:pt x="86109" y="11496"/>
                    <a:pt x="85982" y="11401"/>
                  </a:cubicBezTo>
                  <a:close/>
                  <a:moveTo>
                    <a:pt x="15265" y="11749"/>
                  </a:moveTo>
                  <a:cubicBezTo>
                    <a:pt x="15170" y="11844"/>
                    <a:pt x="15044" y="11939"/>
                    <a:pt x="14917" y="12034"/>
                  </a:cubicBezTo>
                  <a:lnTo>
                    <a:pt x="15012" y="12161"/>
                  </a:lnTo>
                  <a:cubicBezTo>
                    <a:pt x="15139" y="12066"/>
                    <a:pt x="15265" y="11971"/>
                    <a:pt x="15392" y="11908"/>
                  </a:cubicBezTo>
                  <a:lnTo>
                    <a:pt x="15265" y="11749"/>
                  </a:lnTo>
                  <a:close/>
                  <a:moveTo>
                    <a:pt x="86742" y="11971"/>
                  </a:moveTo>
                  <a:lnTo>
                    <a:pt x="86616" y="12098"/>
                  </a:lnTo>
                  <a:cubicBezTo>
                    <a:pt x="86742" y="12193"/>
                    <a:pt x="86869" y="12288"/>
                    <a:pt x="86996" y="12383"/>
                  </a:cubicBezTo>
                  <a:lnTo>
                    <a:pt x="87122" y="12224"/>
                  </a:lnTo>
                  <a:cubicBezTo>
                    <a:pt x="86996" y="12129"/>
                    <a:pt x="86869" y="12034"/>
                    <a:pt x="86742" y="11971"/>
                  </a:cubicBezTo>
                  <a:close/>
                  <a:moveTo>
                    <a:pt x="14537" y="12319"/>
                  </a:moveTo>
                  <a:lnTo>
                    <a:pt x="14157" y="12604"/>
                  </a:lnTo>
                  <a:lnTo>
                    <a:pt x="14284" y="12731"/>
                  </a:lnTo>
                  <a:lnTo>
                    <a:pt x="14664" y="12446"/>
                  </a:lnTo>
                  <a:lnTo>
                    <a:pt x="14537" y="12319"/>
                  </a:lnTo>
                  <a:close/>
                  <a:moveTo>
                    <a:pt x="87471" y="12509"/>
                  </a:moveTo>
                  <a:lnTo>
                    <a:pt x="87376" y="12668"/>
                  </a:lnTo>
                  <a:cubicBezTo>
                    <a:pt x="87471" y="12763"/>
                    <a:pt x="87597" y="12858"/>
                    <a:pt x="87724" y="12953"/>
                  </a:cubicBezTo>
                  <a:lnTo>
                    <a:pt x="87851" y="12794"/>
                  </a:lnTo>
                  <a:cubicBezTo>
                    <a:pt x="87724" y="12699"/>
                    <a:pt x="87597" y="12604"/>
                    <a:pt x="87471" y="12509"/>
                  </a:cubicBezTo>
                  <a:close/>
                  <a:moveTo>
                    <a:pt x="13809" y="12858"/>
                  </a:moveTo>
                  <a:cubicBezTo>
                    <a:pt x="13682" y="12985"/>
                    <a:pt x="13555" y="13048"/>
                    <a:pt x="13429" y="13175"/>
                  </a:cubicBezTo>
                  <a:lnTo>
                    <a:pt x="13555" y="13301"/>
                  </a:lnTo>
                  <a:cubicBezTo>
                    <a:pt x="13682" y="13206"/>
                    <a:pt x="13809" y="13111"/>
                    <a:pt x="13935" y="13016"/>
                  </a:cubicBezTo>
                  <a:lnTo>
                    <a:pt x="13809" y="12858"/>
                  </a:lnTo>
                  <a:close/>
                  <a:moveTo>
                    <a:pt x="88199" y="13080"/>
                  </a:moveTo>
                  <a:lnTo>
                    <a:pt x="88073" y="13238"/>
                  </a:lnTo>
                  <a:cubicBezTo>
                    <a:pt x="88199" y="13333"/>
                    <a:pt x="88326" y="13428"/>
                    <a:pt x="88453" y="13523"/>
                  </a:cubicBezTo>
                  <a:lnTo>
                    <a:pt x="88548" y="13396"/>
                  </a:lnTo>
                  <a:cubicBezTo>
                    <a:pt x="88453" y="13301"/>
                    <a:pt x="88326" y="13175"/>
                    <a:pt x="88199" y="13080"/>
                  </a:cubicBezTo>
                  <a:close/>
                  <a:moveTo>
                    <a:pt x="13080" y="13460"/>
                  </a:moveTo>
                  <a:cubicBezTo>
                    <a:pt x="12953" y="13555"/>
                    <a:pt x="12827" y="13650"/>
                    <a:pt x="12732" y="13745"/>
                  </a:cubicBezTo>
                  <a:lnTo>
                    <a:pt x="12827" y="13903"/>
                  </a:lnTo>
                  <a:cubicBezTo>
                    <a:pt x="12953" y="13808"/>
                    <a:pt x="13080" y="13713"/>
                    <a:pt x="13207" y="13586"/>
                  </a:cubicBezTo>
                  <a:lnTo>
                    <a:pt x="13080" y="13460"/>
                  </a:lnTo>
                  <a:close/>
                  <a:moveTo>
                    <a:pt x="88928" y="13681"/>
                  </a:moveTo>
                  <a:lnTo>
                    <a:pt x="88801" y="13808"/>
                  </a:lnTo>
                  <a:lnTo>
                    <a:pt x="89149" y="14125"/>
                  </a:lnTo>
                  <a:lnTo>
                    <a:pt x="89276" y="13966"/>
                  </a:lnTo>
                  <a:lnTo>
                    <a:pt x="88928" y="13681"/>
                  </a:lnTo>
                  <a:close/>
                  <a:moveTo>
                    <a:pt x="12352" y="14061"/>
                  </a:moveTo>
                  <a:cubicBezTo>
                    <a:pt x="12225" y="14156"/>
                    <a:pt x="12130" y="14251"/>
                    <a:pt x="12003" y="14346"/>
                  </a:cubicBezTo>
                  <a:lnTo>
                    <a:pt x="12130" y="14505"/>
                  </a:lnTo>
                  <a:cubicBezTo>
                    <a:pt x="12257" y="14410"/>
                    <a:pt x="12383" y="14283"/>
                    <a:pt x="12478" y="14188"/>
                  </a:cubicBezTo>
                  <a:lnTo>
                    <a:pt x="12352" y="14061"/>
                  </a:lnTo>
                  <a:close/>
                  <a:moveTo>
                    <a:pt x="89624" y="14283"/>
                  </a:moveTo>
                  <a:lnTo>
                    <a:pt x="89498" y="14410"/>
                  </a:lnTo>
                  <a:cubicBezTo>
                    <a:pt x="89624" y="14505"/>
                    <a:pt x="89751" y="14600"/>
                    <a:pt x="89878" y="14726"/>
                  </a:cubicBezTo>
                  <a:lnTo>
                    <a:pt x="89973" y="14568"/>
                  </a:lnTo>
                  <a:cubicBezTo>
                    <a:pt x="89878" y="14473"/>
                    <a:pt x="89751" y="14378"/>
                    <a:pt x="89624" y="14283"/>
                  </a:cubicBezTo>
                  <a:close/>
                  <a:moveTo>
                    <a:pt x="11655" y="14663"/>
                  </a:moveTo>
                  <a:cubicBezTo>
                    <a:pt x="11528" y="14758"/>
                    <a:pt x="11433" y="14853"/>
                    <a:pt x="11307" y="14980"/>
                  </a:cubicBezTo>
                  <a:lnTo>
                    <a:pt x="11433" y="15106"/>
                  </a:lnTo>
                  <a:cubicBezTo>
                    <a:pt x="11560" y="15011"/>
                    <a:pt x="11655" y="14885"/>
                    <a:pt x="11782" y="14790"/>
                  </a:cubicBezTo>
                  <a:lnTo>
                    <a:pt x="11655" y="14663"/>
                  </a:lnTo>
                  <a:close/>
                  <a:moveTo>
                    <a:pt x="90321" y="14885"/>
                  </a:moveTo>
                  <a:lnTo>
                    <a:pt x="90226" y="15011"/>
                  </a:lnTo>
                  <a:lnTo>
                    <a:pt x="90543" y="15328"/>
                  </a:lnTo>
                  <a:lnTo>
                    <a:pt x="90669" y="15201"/>
                  </a:lnTo>
                  <a:cubicBezTo>
                    <a:pt x="90574" y="15075"/>
                    <a:pt x="90448" y="14980"/>
                    <a:pt x="90321" y="14885"/>
                  </a:cubicBezTo>
                  <a:close/>
                  <a:moveTo>
                    <a:pt x="10958" y="15265"/>
                  </a:moveTo>
                  <a:cubicBezTo>
                    <a:pt x="10863" y="15360"/>
                    <a:pt x="10737" y="15486"/>
                    <a:pt x="10610" y="15581"/>
                  </a:cubicBezTo>
                  <a:lnTo>
                    <a:pt x="10737" y="15708"/>
                  </a:lnTo>
                  <a:cubicBezTo>
                    <a:pt x="10863" y="15613"/>
                    <a:pt x="10990" y="15518"/>
                    <a:pt x="11085" y="15391"/>
                  </a:cubicBezTo>
                  <a:lnTo>
                    <a:pt x="10958" y="15265"/>
                  </a:lnTo>
                  <a:close/>
                  <a:moveTo>
                    <a:pt x="91018" y="15486"/>
                  </a:moveTo>
                  <a:lnTo>
                    <a:pt x="90891" y="15645"/>
                  </a:lnTo>
                  <a:cubicBezTo>
                    <a:pt x="91018" y="15740"/>
                    <a:pt x="91113" y="15835"/>
                    <a:pt x="91239" y="15961"/>
                  </a:cubicBezTo>
                  <a:lnTo>
                    <a:pt x="91366" y="15803"/>
                  </a:lnTo>
                  <a:cubicBezTo>
                    <a:pt x="91271" y="15708"/>
                    <a:pt x="91144" y="15613"/>
                    <a:pt x="91018" y="15486"/>
                  </a:cubicBezTo>
                  <a:close/>
                  <a:moveTo>
                    <a:pt x="10293" y="15898"/>
                  </a:moveTo>
                  <a:cubicBezTo>
                    <a:pt x="10167" y="15993"/>
                    <a:pt x="10040" y="16120"/>
                    <a:pt x="9945" y="16215"/>
                  </a:cubicBezTo>
                  <a:lnTo>
                    <a:pt x="10072" y="16341"/>
                  </a:lnTo>
                  <a:cubicBezTo>
                    <a:pt x="10167" y="16246"/>
                    <a:pt x="10293" y="16151"/>
                    <a:pt x="10420" y="16025"/>
                  </a:cubicBezTo>
                  <a:lnTo>
                    <a:pt x="10293" y="15898"/>
                  </a:lnTo>
                  <a:close/>
                  <a:moveTo>
                    <a:pt x="91714" y="16120"/>
                  </a:moveTo>
                  <a:lnTo>
                    <a:pt x="91588" y="16278"/>
                  </a:lnTo>
                  <a:cubicBezTo>
                    <a:pt x="91683" y="16373"/>
                    <a:pt x="91809" y="16468"/>
                    <a:pt x="91904" y="16595"/>
                  </a:cubicBezTo>
                  <a:lnTo>
                    <a:pt x="92031" y="16468"/>
                  </a:lnTo>
                  <a:cubicBezTo>
                    <a:pt x="91936" y="16341"/>
                    <a:pt x="91809" y="16246"/>
                    <a:pt x="91714" y="16120"/>
                  </a:cubicBezTo>
                  <a:close/>
                  <a:moveTo>
                    <a:pt x="9597" y="16531"/>
                  </a:moveTo>
                  <a:lnTo>
                    <a:pt x="9248" y="16848"/>
                  </a:lnTo>
                  <a:lnTo>
                    <a:pt x="9407" y="16975"/>
                  </a:lnTo>
                  <a:cubicBezTo>
                    <a:pt x="9502" y="16880"/>
                    <a:pt x="9628" y="16785"/>
                    <a:pt x="9723" y="16658"/>
                  </a:cubicBezTo>
                  <a:lnTo>
                    <a:pt x="9597" y="16531"/>
                  </a:lnTo>
                  <a:close/>
                  <a:moveTo>
                    <a:pt x="92380" y="16785"/>
                  </a:moveTo>
                  <a:lnTo>
                    <a:pt x="92253" y="16911"/>
                  </a:lnTo>
                  <a:cubicBezTo>
                    <a:pt x="92348" y="17006"/>
                    <a:pt x="92475" y="17133"/>
                    <a:pt x="92570" y="17228"/>
                  </a:cubicBezTo>
                  <a:lnTo>
                    <a:pt x="92728" y="17101"/>
                  </a:lnTo>
                  <a:cubicBezTo>
                    <a:pt x="92601" y="16975"/>
                    <a:pt x="92506" y="16880"/>
                    <a:pt x="92380" y="16785"/>
                  </a:cubicBezTo>
                  <a:close/>
                  <a:moveTo>
                    <a:pt x="8932" y="17196"/>
                  </a:moveTo>
                  <a:lnTo>
                    <a:pt x="8615" y="17513"/>
                  </a:lnTo>
                  <a:lnTo>
                    <a:pt x="8742" y="17640"/>
                  </a:lnTo>
                  <a:lnTo>
                    <a:pt x="9058" y="17323"/>
                  </a:lnTo>
                  <a:lnTo>
                    <a:pt x="8932" y="17196"/>
                  </a:lnTo>
                  <a:close/>
                  <a:moveTo>
                    <a:pt x="93045" y="17418"/>
                  </a:moveTo>
                  <a:lnTo>
                    <a:pt x="92918" y="17545"/>
                  </a:lnTo>
                  <a:cubicBezTo>
                    <a:pt x="93013" y="17671"/>
                    <a:pt x="93140" y="17767"/>
                    <a:pt x="93235" y="17893"/>
                  </a:cubicBezTo>
                  <a:lnTo>
                    <a:pt x="93361" y="17767"/>
                  </a:lnTo>
                  <a:lnTo>
                    <a:pt x="93045" y="17418"/>
                  </a:lnTo>
                  <a:close/>
                  <a:moveTo>
                    <a:pt x="8266" y="17830"/>
                  </a:moveTo>
                  <a:cubicBezTo>
                    <a:pt x="8171" y="17957"/>
                    <a:pt x="8076" y="18052"/>
                    <a:pt x="7950" y="18178"/>
                  </a:cubicBezTo>
                  <a:lnTo>
                    <a:pt x="8076" y="18305"/>
                  </a:lnTo>
                  <a:lnTo>
                    <a:pt x="8425" y="17957"/>
                  </a:lnTo>
                  <a:lnTo>
                    <a:pt x="8266" y="17830"/>
                  </a:lnTo>
                  <a:close/>
                  <a:moveTo>
                    <a:pt x="93678" y="18083"/>
                  </a:moveTo>
                  <a:lnTo>
                    <a:pt x="93551" y="18210"/>
                  </a:lnTo>
                  <a:lnTo>
                    <a:pt x="93868" y="18558"/>
                  </a:lnTo>
                  <a:lnTo>
                    <a:pt x="94026" y="18400"/>
                  </a:lnTo>
                  <a:lnTo>
                    <a:pt x="93678" y="18083"/>
                  </a:lnTo>
                  <a:close/>
                  <a:moveTo>
                    <a:pt x="7633" y="18495"/>
                  </a:moveTo>
                  <a:cubicBezTo>
                    <a:pt x="7538" y="18622"/>
                    <a:pt x="7411" y="18748"/>
                    <a:pt x="7316" y="18843"/>
                  </a:cubicBezTo>
                  <a:lnTo>
                    <a:pt x="7443" y="18970"/>
                  </a:lnTo>
                  <a:cubicBezTo>
                    <a:pt x="7570" y="18843"/>
                    <a:pt x="7665" y="18748"/>
                    <a:pt x="7760" y="18622"/>
                  </a:cubicBezTo>
                  <a:lnTo>
                    <a:pt x="7633" y="18495"/>
                  </a:lnTo>
                  <a:close/>
                  <a:moveTo>
                    <a:pt x="94343" y="18748"/>
                  </a:moveTo>
                  <a:lnTo>
                    <a:pt x="94185" y="18875"/>
                  </a:lnTo>
                  <a:cubicBezTo>
                    <a:pt x="94311" y="19002"/>
                    <a:pt x="94406" y="19097"/>
                    <a:pt x="94501" y="19223"/>
                  </a:cubicBezTo>
                  <a:lnTo>
                    <a:pt x="94660" y="19097"/>
                  </a:lnTo>
                  <a:cubicBezTo>
                    <a:pt x="94533" y="18970"/>
                    <a:pt x="94438" y="18875"/>
                    <a:pt x="94343" y="18748"/>
                  </a:cubicBezTo>
                  <a:close/>
                  <a:moveTo>
                    <a:pt x="7000" y="19192"/>
                  </a:moveTo>
                  <a:cubicBezTo>
                    <a:pt x="6905" y="19287"/>
                    <a:pt x="6778" y="19413"/>
                    <a:pt x="6683" y="19508"/>
                  </a:cubicBezTo>
                  <a:lnTo>
                    <a:pt x="6810" y="19635"/>
                  </a:lnTo>
                  <a:cubicBezTo>
                    <a:pt x="6936" y="19540"/>
                    <a:pt x="7031" y="19413"/>
                    <a:pt x="7126" y="19318"/>
                  </a:cubicBezTo>
                  <a:lnTo>
                    <a:pt x="7000" y="19192"/>
                  </a:lnTo>
                  <a:close/>
                  <a:moveTo>
                    <a:pt x="94976" y="19445"/>
                  </a:moveTo>
                  <a:lnTo>
                    <a:pt x="94818" y="19572"/>
                  </a:lnTo>
                  <a:cubicBezTo>
                    <a:pt x="94945" y="19667"/>
                    <a:pt x="95040" y="19793"/>
                    <a:pt x="95135" y="19888"/>
                  </a:cubicBezTo>
                  <a:lnTo>
                    <a:pt x="95293" y="19762"/>
                  </a:lnTo>
                  <a:cubicBezTo>
                    <a:pt x="95166" y="19667"/>
                    <a:pt x="95071" y="19540"/>
                    <a:pt x="94976" y="19445"/>
                  </a:cubicBezTo>
                  <a:close/>
                  <a:moveTo>
                    <a:pt x="6366" y="19857"/>
                  </a:moveTo>
                  <a:cubicBezTo>
                    <a:pt x="6271" y="19983"/>
                    <a:pt x="6176" y="20110"/>
                    <a:pt x="6081" y="20205"/>
                  </a:cubicBezTo>
                  <a:lnTo>
                    <a:pt x="6208" y="20332"/>
                  </a:lnTo>
                  <a:cubicBezTo>
                    <a:pt x="6303" y="20237"/>
                    <a:pt x="6398" y="20110"/>
                    <a:pt x="6525" y="19983"/>
                  </a:cubicBezTo>
                  <a:lnTo>
                    <a:pt x="6366" y="19857"/>
                  </a:lnTo>
                  <a:close/>
                  <a:moveTo>
                    <a:pt x="95578" y="20110"/>
                  </a:moveTo>
                  <a:lnTo>
                    <a:pt x="95451" y="20237"/>
                  </a:lnTo>
                  <a:cubicBezTo>
                    <a:pt x="95546" y="20363"/>
                    <a:pt x="95641" y="20490"/>
                    <a:pt x="95768" y="20585"/>
                  </a:cubicBezTo>
                  <a:lnTo>
                    <a:pt x="95895" y="20458"/>
                  </a:lnTo>
                  <a:cubicBezTo>
                    <a:pt x="95800" y="20363"/>
                    <a:pt x="95705" y="20237"/>
                    <a:pt x="95578" y="20110"/>
                  </a:cubicBezTo>
                  <a:close/>
                  <a:moveTo>
                    <a:pt x="5765" y="20553"/>
                  </a:moveTo>
                  <a:cubicBezTo>
                    <a:pt x="5670" y="20680"/>
                    <a:pt x="5543" y="20807"/>
                    <a:pt x="5448" y="20933"/>
                  </a:cubicBezTo>
                  <a:lnTo>
                    <a:pt x="5606" y="21028"/>
                  </a:lnTo>
                  <a:cubicBezTo>
                    <a:pt x="5701" y="20933"/>
                    <a:pt x="5796" y="20807"/>
                    <a:pt x="5891" y="20680"/>
                  </a:cubicBezTo>
                  <a:lnTo>
                    <a:pt x="5765" y="20553"/>
                  </a:lnTo>
                  <a:close/>
                  <a:moveTo>
                    <a:pt x="96211" y="20838"/>
                  </a:moveTo>
                  <a:lnTo>
                    <a:pt x="96053" y="20933"/>
                  </a:lnTo>
                  <a:cubicBezTo>
                    <a:pt x="96148" y="21060"/>
                    <a:pt x="96275" y="21187"/>
                    <a:pt x="96370" y="21313"/>
                  </a:cubicBezTo>
                  <a:lnTo>
                    <a:pt x="96497" y="21187"/>
                  </a:lnTo>
                  <a:cubicBezTo>
                    <a:pt x="96401" y="21060"/>
                    <a:pt x="96306" y="20933"/>
                    <a:pt x="96211" y="20838"/>
                  </a:cubicBezTo>
                  <a:close/>
                  <a:moveTo>
                    <a:pt x="5163" y="21282"/>
                  </a:moveTo>
                  <a:lnTo>
                    <a:pt x="4846" y="21630"/>
                  </a:lnTo>
                  <a:lnTo>
                    <a:pt x="5005" y="21757"/>
                  </a:lnTo>
                  <a:lnTo>
                    <a:pt x="5290" y="21377"/>
                  </a:lnTo>
                  <a:lnTo>
                    <a:pt x="5163" y="21282"/>
                  </a:lnTo>
                  <a:close/>
                  <a:moveTo>
                    <a:pt x="96813" y="21535"/>
                  </a:moveTo>
                  <a:lnTo>
                    <a:pt x="96655" y="21662"/>
                  </a:lnTo>
                  <a:cubicBezTo>
                    <a:pt x="96750" y="21788"/>
                    <a:pt x="96845" y="21883"/>
                    <a:pt x="96940" y="22010"/>
                  </a:cubicBezTo>
                  <a:lnTo>
                    <a:pt x="97098" y="21883"/>
                  </a:lnTo>
                  <a:lnTo>
                    <a:pt x="96813" y="21535"/>
                  </a:lnTo>
                  <a:close/>
                  <a:moveTo>
                    <a:pt x="4561" y="21978"/>
                  </a:moveTo>
                  <a:cubicBezTo>
                    <a:pt x="4466" y="22105"/>
                    <a:pt x="4371" y="22232"/>
                    <a:pt x="4276" y="22358"/>
                  </a:cubicBezTo>
                  <a:lnTo>
                    <a:pt x="4435" y="22454"/>
                  </a:lnTo>
                  <a:cubicBezTo>
                    <a:pt x="4530" y="22327"/>
                    <a:pt x="4625" y="22232"/>
                    <a:pt x="4720" y="22105"/>
                  </a:cubicBezTo>
                  <a:lnTo>
                    <a:pt x="4561" y="21978"/>
                  </a:lnTo>
                  <a:close/>
                  <a:moveTo>
                    <a:pt x="97383" y="22263"/>
                  </a:moveTo>
                  <a:lnTo>
                    <a:pt x="97257" y="22358"/>
                  </a:lnTo>
                  <a:cubicBezTo>
                    <a:pt x="97352" y="22485"/>
                    <a:pt x="97447" y="22612"/>
                    <a:pt x="97542" y="22739"/>
                  </a:cubicBezTo>
                  <a:lnTo>
                    <a:pt x="97668" y="22612"/>
                  </a:lnTo>
                  <a:cubicBezTo>
                    <a:pt x="97573" y="22485"/>
                    <a:pt x="97478" y="22390"/>
                    <a:pt x="97383" y="22263"/>
                  </a:cubicBezTo>
                  <a:close/>
                  <a:moveTo>
                    <a:pt x="3991" y="22707"/>
                  </a:moveTo>
                  <a:cubicBezTo>
                    <a:pt x="3896" y="22834"/>
                    <a:pt x="3801" y="22960"/>
                    <a:pt x="3706" y="23055"/>
                  </a:cubicBezTo>
                  <a:lnTo>
                    <a:pt x="3833" y="23182"/>
                  </a:lnTo>
                  <a:cubicBezTo>
                    <a:pt x="3928" y="23055"/>
                    <a:pt x="4023" y="22960"/>
                    <a:pt x="4118" y="22834"/>
                  </a:cubicBezTo>
                  <a:lnTo>
                    <a:pt x="3991" y="22707"/>
                  </a:lnTo>
                  <a:close/>
                  <a:moveTo>
                    <a:pt x="97953" y="22992"/>
                  </a:moveTo>
                  <a:lnTo>
                    <a:pt x="97827" y="23087"/>
                  </a:lnTo>
                  <a:cubicBezTo>
                    <a:pt x="97922" y="23214"/>
                    <a:pt x="98017" y="23340"/>
                    <a:pt x="98112" y="23467"/>
                  </a:cubicBezTo>
                  <a:lnTo>
                    <a:pt x="98238" y="23340"/>
                  </a:lnTo>
                  <a:lnTo>
                    <a:pt x="97953" y="22992"/>
                  </a:lnTo>
                  <a:close/>
                  <a:moveTo>
                    <a:pt x="3421" y="23435"/>
                  </a:moveTo>
                  <a:cubicBezTo>
                    <a:pt x="3326" y="23562"/>
                    <a:pt x="3231" y="23689"/>
                    <a:pt x="3136" y="23815"/>
                  </a:cubicBezTo>
                  <a:lnTo>
                    <a:pt x="3294" y="23910"/>
                  </a:lnTo>
                  <a:cubicBezTo>
                    <a:pt x="3389" y="23784"/>
                    <a:pt x="3484" y="23689"/>
                    <a:pt x="3579" y="23562"/>
                  </a:cubicBezTo>
                  <a:lnTo>
                    <a:pt x="3421" y="23435"/>
                  </a:lnTo>
                  <a:close/>
                  <a:moveTo>
                    <a:pt x="98523" y="23720"/>
                  </a:moveTo>
                  <a:lnTo>
                    <a:pt x="98397" y="23815"/>
                  </a:lnTo>
                  <a:cubicBezTo>
                    <a:pt x="98460" y="23942"/>
                    <a:pt x="98555" y="24069"/>
                    <a:pt x="98650" y="24195"/>
                  </a:cubicBezTo>
                  <a:lnTo>
                    <a:pt x="98808" y="24100"/>
                  </a:lnTo>
                  <a:cubicBezTo>
                    <a:pt x="98713" y="23974"/>
                    <a:pt x="98618" y="23847"/>
                    <a:pt x="98523" y="23720"/>
                  </a:cubicBezTo>
                  <a:close/>
                  <a:moveTo>
                    <a:pt x="2851" y="24195"/>
                  </a:moveTo>
                  <a:cubicBezTo>
                    <a:pt x="2756" y="24290"/>
                    <a:pt x="2661" y="24417"/>
                    <a:pt x="2598" y="24544"/>
                  </a:cubicBezTo>
                  <a:lnTo>
                    <a:pt x="2724" y="24670"/>
                  </a:lnTo>
                  <a:cubicBezTo>
                    <a:pt x="2819" y="24544"/>
                    <a:pt x="2914" y="24417"/>
                    <a:pt x="3009" y="24290"/>
                  </a:cubicBezTo>
                  <a:lnTo>
                    <a:pt x="2851" y="24195"/>
                  </a:lnTo>
                  <a:close/>
                  <a:moveTo>
                    <a:pt x="99093" y="24449"/>
                  </a:moveTo>
                  <a:lnTo>
                    <a:pt x="98935" y="24575"/>
                  </a:lnTo>
                  <a:cubicBezTo>
                    <a:pt x="99030" y="24702"/>
                    <a:pt x="99125" y="24829"/>
                    <a:pt x="99220" y="24955"/>
                  </a:cubicBezTo>
                  <a:lnTo>
                    <a:pt x="99347" y="24829"/>
                  </a:lnTo>
                  <a:cubicBezTo>
                    <a:pt x="99252" y="24702"/>
                    <a:pt x="99188" y="24575"/>
                    <a:pt x="99093" y="24449"/>
                  </a:cubicBezTo>
                  <a:close/>
                  <a:moveTo>
                    <a:pt x="2313" y="24924"/>
                  </a:moveTo>
                  <a:cubicBezTo>
                    <a:pt x="2218" y="25050"/>
                    <a:pt x="2123" y="25177"/>
                    <a:pt x="2059" y="25304"/>
                  </a:cubicBezTo>
                  <a:lnTo>
                    <a:pt x="2186" y="25430"/>
                  </a:lnTo>
                  <a:cubicBezTo>
                    <a:pt x="2281" y="25304"/>
                    <a:pt x="2376" y="25177"/>
                    <a:pt x="2471" y="25050"/>
                  </a:cubicBezTo>
                  <a:lnTo>
                    <a:pt x="2313" y="24924"/>
                  </a:lnTo>
                  <a:close/>
                  <a:moveTo>
                    <a:pt x="99632" y="25209"/>
                  </a:moveTo>
                  <a:lnTo>
                    <a:pt x="99473" y="25335"/>
                  </a:lnTo>
                  <a:cubicBezTo>
                    <a:pt x="99568" y="25462"/>
                    <a:pt x="99663" y="25589"/>
                    <a:pt x="99758" y="25715"/>
                  </a:cubicBezTo>
                  <a:lnTo>
                    <a:pt x="99885" y="25589"/>
                  </a:lnTo>
                  <a:cubicBezTo>
                    <a:pt x="99790" y="25462"/>
                    <a:pt x="99727" y="25335"/>
                    <a:pt x="99632" y="25209"/>
                  </a:cubicBezTo>
                  <a:close/>
                  <a:moveTo>
                    <a:pt x="1774" y="25684"/>
                  </a:moveTo>
                  <a:cubicBezTo>
                    <a:pt x="1679" y="25810"/>
                    <a:pt x="1584" y="25937"/>
                    <a:pt x="1521" y="26064"/>
                  </a:cubicBezTo>
                  <a:lnTo>
                    <a:pt x="1679" y="26190"/>
                  </a:lnTo>
                  <a:lnTo>
                    <a:pt x="1933" y="25779"/>
                  </a:lnTo>
                  <a:lnTo>
                    <a:pt x="1774" y="25684"/>
                  </a:lnTo>
                  <a:close/>
                  <a:moveTo>
                    <a:pt x="100170" y="25969"/>
                  </a:moveTo>
                  <a:lnTo>
                    <a:pt x="100012" y="26095"/>
                  </a:lnTo>
                  <a:cubicBezTo>
                    <a:pt x="100107" y="26222"/>
                    <a:pt x="100170" y="26349"/>
                    <a:pt x="100265" y="26475"/>
                  </a:cubicBezTo>
                  <a:lnTo>
                    <a:pt x="100423" y="26349"/>
                  </a:lnTo>
                  <a:cubicBezTo>
                    <a:pt x="100328" y="26222"/>
                    <a:pt x="100233" y="26095"/>
                    <a:pt x="100170" y="25969"/>
                  </a:cubicBezTo>
                  <a:close/>
                  <a:moveTo>
                    <a:pt x="1268" y="26444"/>
                  </a:moveTo>
                  <a:cubicBezTo>
                    <a:pt x="1173" y="26570"/>
                    <a:pt x="1078" y="26697"/>
                    <a:pt x="983" y="26855"/>
                  </a:cubicBezTo>
                  <a:lnTo>
                    <a:pt x="1141" y="26950"/>
                  </a:lnTo>
                  <a:cubicBezTo>
                    <a:pt x="1236" y="26824"/>
                    <a:pt x="1331" y="26697"/>
                    <a:pt x="1394" y="26570"/>
                  </a:cubicBezTo>
                  <a:lnTo>
                    <a:pt x="1268" y="26444"/>
                  </a:lnTo>
                  <a:close/>
                  <a:moveTo>
                    <a:pt x="100677" y="26760"/>
                  </a:moveTo>
                  <a:lnTo>
                    <a:pt x="100518" y="26855"/>
                  </a:lnTo>
                  <a:cubicBezTo>
                    <a:pt x="100613" y="26982"/>
                    <a:pt x="100708" y="27109"/>
                    <a:pt x="100772" y="27236"/>
                  </a:cubicBezTo>
                  <a:lnTo>
                    <a:pt x="100930" y="27140"/>
                  </a:lnTo>
                  <a:cubicBezTo>
                    <a:pt x="100835" y="27014"/>
                    <a:pt x="100772" y="26887"/>
                    <a:pt x="100677" y="26760"/>
                  </a:cubicBezTo>
                  <a:close/>
                  <a:moveTo>
                    <a:pt x="729" y="27236"/>
                  </a:moveTo>
                  <a:lnTo>
                    <a:pt x="476" y="27616"/>
                  </a:lnTo>
                  <a:lnTo>
                    <a:pt x="634" y="27711"/>
                  </a:lnTo>
                  <a:cubicBezTo>
                    <a:pt x="729" y="27584"/>
                    <a:pt x="824" y="27457"/>
                    <a:pt x="888" y="27331"/>
                  </a:cubicBezTo>
                  <a:lnTo>
                    <a:pt x="729" y="27236"/>
                  </a:lnTo>
                  <a:close/>
                  <a:moveTo>
                    <a:pt x="101184" y="27521"/>
                  </a:moveTo>
                  <a:lnTo>
                    <a:pt x="101025" y="27616"/>
                  </a:lnTo>
                  <a:lnTo>
                    <a:pt x="101279" y="28027"/>
                  </a:lnTo>
                  <a:lnTo>
                    <a:pt x="101437" y="27932"/>
                  </a:lnTo>
                  <a:lnTo>
                    <a:pt x="101184" y="27521"/>
                  </a:lnTo>
                  <a:close/>
                  <a:moveTo>
                    <a:pt x="254" y="27996"/>
                  </a:moveTo>
                  <a:cubicBezTo>
                    <a:pt x="159" y="28154"/>
                    <a:pt x="96" y="28281"/>
                    <a:pt x="1" y="28407"/>
                  </a:cubicBezTo>
                  <a:lnTo>
                    <a:pt x="159" y="28502"/>
                  </a:lnTo>
                  <a:cubicBezTo>
                    <a:pt x="223" y="28376"/>
                    <a:pt x="318" y="28249"/>
                    <a:pt x="413" y="28091"/>
                  </a:cubicBezTo>
                  <a:lnTo>
                    <a:pt x="254" y="27996"/>
                  </a:lnTo>
                  <a:close/>
                  <a:moveTo>
                    <a:pt x="101690" y="28312"/>
                  </a:moveTo>
                  <a:lnTo>
                    <a:pt x="101532" y="28407"/>
                  </a:lnTo>
                  <a:cubicBezTo>
                    <a:pt x="101595" y="28534"/>
                    <a:pt x="101690" y="28661"/>
                    <a:pt x="101754" y="28819"/>
                  </a:cubicBezTo>
                  <a:lnTo>
                    <a:pt x="101912" y="28724"/>
                  </a:lnTo>
                  <a:cubicBezTo>
                    <a:pt x="101849" y="28566"/>
                    <a:pt x="101754" y="28439"/>
                    <a:pt x="101690" y="28312"/>
                  </a:cubicBezTo>
                  <a:close/>
                  <a:moveTo>
                    <a:pt x="102165" y="29104"/>
                  </a:moveTo>
                  <a:lnTo>
                    <a:pt x="102007" y="29199"/>
                  </a:lnTo>
                  <a:cubicBezTo>
                    <a:pt x="102070" y="29326"/>
                    <a:pt x="102165" y="29452"/>
                    <a:pt x="102229" y="29611"/>
                  </a:cubicBezTo>
                  <a:lnTo>
                    <a:pt x="102387" y="29516"/>
                  </a:lnTo>
                  <a:cubicBezTo>
                    <a:pt x="102324" y="29357"/>
                    <a:pt x="102229" y="29231"/>
                    <a:pt x="102165" y="29104"/>
                  </a:cubicBezTo>
                  <a:close/>
                  <a:moveTo>
                    <a:pt x="102640" y="29927"/>
                  </a:moveTo>
                  <a:lnTo>
                    <a:pt x="102482" y="29991"/>
                  </a:lnTo>
                  <a:cubicBezTo>
                    <a:pt x="102545" y="30149"/>
                    <a:pt x="102640" y="30276"/>
                    <a:pt x="102704" y="30402"/>
                  </a:cubicBezTo>
                  <a:lnTo>
                    <a:pt x="102862" y="30307"/>
                  </a:lnTo>
                  <a:cubicBezTo>
                    <a:pt x="102799" y="30181"/>
                    <a:pt x="102704" y="30054"/>
                    <a:pt x="102640" y="29927"/>
                  </a:cubicBezTo>
                  <a:close/>
                  <a:moveTo>
                    <a:pt x="103084" y="30719"/>
                  </a:moveTo>
                  <a:lnTo>
                    <a:pt x="102925" y="30814"/>
                  </a:lnTo>
                  <a:cubicBezTo>
                    <a:pt x="103020" y="30941"/>
                    <a:pt x="103084" y="31099"/>
                    <a:pt x="103147" y="31226"/>
                  </a:cubicBezTo>
                  <a:lnTo>
                    <a:pt x="103305" y="31131"/>
                  </a:lnTo>
                  <a:cubicBezTo>
                    <a:pt x="103242" y="31004"/>
                    <a:pt x="103179" y="30846"/>
                    <a:pt x="103084" y="30719"/>
                  </a:cubicBezTo>
                  <a:close/>
                  <a:moveTo>
                    <a:pt x="103527" y="31542"/>
                  </a:moveTo>
                  <a:lnTo>
                    <a:pt x="103369" y="31637"/>
                  </a:lnTo>
                  <a:cubicBezTo>
                    <a:pt x="103464" y="31764"/>
                    <a:pt x="103527" y="31891"/>
                    <a:pt x="103590" y="32049"/>
                  </a:cubicBezTo>
                  <a:lnTo>
                    <a:pt x="103749" y="31954"/>
                  </a:lnTo>
                  <a:cubicBezTo>
                    <a:pt x="103685" y="31827"/>
                    <a:pt x="103622" y="31669"/>
                    <a:pt x="103527" y="31542"/>
                  </a:cubicBezTo>
                  <a:close/>
                  <a:moveTo>
                    <a:pt x="103970" y="32366"/>
                  </a:moveTo>
                  <a:lnTo>
                    <a:pt x="103812" y="32461"/>
                  </a:lnTo>
                  <a:cubicBezTo>
                    <a:pt x="103875" y="32588"/>
                    <a:pt x="103939" y="32714"/>
                    <a:pt x="104034" y="32873"/>
                  </a:cubicBezTo>
                  <a:lnTo>
                    <a:pt x="104192" y="32778"/>
                  </a:lnTo>
                  <a:cubicBezTo>
                    <a:pt x="104129" y="32651"/>
                    <a:pt x="104034" y="32493"/>
                    <a:pt x="103970" y="32366"/>
                  </a:cubicBezTo>
                  <a:close/>
                  <a:moveTo>
                    <a:pt x="104382" y="33189"/>
                  </a:moveTo>
                  <a:lnTo>
                    <a:pt x="104224" y="33284"/>
                  </a:lnTo>
                  <a:cubicBezTo>
                    <a:pt x="104287" y="33411"/>
                    <a:pt x="104350" y="33569"/>
                    <a:pt x="104445" y="33696"/>
                  </a:cubicBezTo>
                  <a:lnTo>
                    <a:pt x="104604" y="33601"/>
                  </a:lnTo>
                  <a:cubicBezTo>
                    <a:pt x="104540" y="33474"/>
                    <a:pt x="104445" y="33316"/>
                    <a:pt x="104382" y="33189"/>
                  </a:cubicBezTo>
                  <a:close/>
                  <a:moveTo>
                    <a:pt x="104794" y="34044"/>
                  </a:moveTo>
                  <a:lnTo>
                    <a:pt x="104635" y="34108"/>
                  </a:lnTo>
                  <a:cubicBezTo>
                    <a:pt x="104699" y="34266"/>
                    <a:pt x="104762" y="34393"/>
                    <a:pt x="104825" y="34519"/>
                  </a:cubicBezTo>
                  <a:lnTo>
                    <a:pt x="104984" y="34456"/>
                  </a:lnTo>
                  <a:cubicBezTo>
                    <a:pt x="104920" y="34329"/>
                    <a:pt x="104857" y="34171"/>
                    <a:pt x="104794" y="34044"/>
                  </a:cubicBezTo>
                  <a:close/>
                  <a:moveTo>
                    <a:pt x="105205" y="34868"/>
                  </a:moveTo>
                  <a:lnTo>
                    <a:pt x="105015" y="34963"/>
                  </a:lnTo>
                  <a:cubicBezTo>
                    <a:pt x="105079" y="35089"/>
                    <a:pt x="105142" y="35216"/>
                    <a:pt x="105205" y="35374"/>
                  </a:cubicBezTo>
                  <a:lnTo>
                    <a:pt x="105396" y="35311"/>
                  </a:lnTo>
                  <a:cubicBezTo>
                    <a:pt x="105332" y="35153"/>
                    <a:pt x="105269" y="35026"/>
                    <a:pt x="105205" y="34868"/>
                  </a:cubicBezTo>
                  <a:close/>
                  <a:moveTo>
                    <a:pt x="105586" y="35723"/>
                  </a:moveTo>
                  <a:lnTo>
                    <a:pt x="105396" y="35786"/>
                  </a:lnTo>
                  <a:cubicBezTo>
                    <a:pt x="105459" y="35944"/>
                    <a:pt x="105522" y="36071"/>
                    <a:pt x="105586" y="36229"/>
                  </a:cubicBezTo>
                  <a:lnTo>
                    <a:pt x="105776" y="36166"/>
                  </a:lnTo>
                  <a:cubicBezTo>
                    <a:pt x="105712" y="36008"/>
                    <a:pt x="105649" y="35881"/>
                    <a:pt x="105586" y="35723"/>
                  </a:cubicBezTo>
                  <a:close/>
                  <a:moveTo>
                    <a:pt x="105934" y="36578"/>
                  </a:moveTo>
                  <a:lnTo>
                    <a:pt x="105776" y="36641"/>
                  </a:lnTo>
                  <a:lnTo>
                    <a:pt x="105966" y="37085"/>
                  </a:lnTo>
                  <a:lnTo>
                    <a:pt x="106124" y="37021"/>
                  </a:lnTo>
                  <a:cubicBezTo>
                    <a:pt x="106061" y="36863"/>
                    <a:pt x="105997" y="36736"/>
                    <a:pt x="105934" y="36578"/>
                  </a:cubicBezTo>
                  <a:close/>
                  <a:moveTo>
                    <a:pt x="106314" y="37433"/>
                  </a:moveTo>
                  <a:lnTo>
                    <a:pt x="106124" y="37528"/>
                  </a:lnTo>
                  <a:cubicBezTo>
                    <a:pt x="106187" y="37655"/>
                    <a:pt x="106251" y="37813"/>
                    <a:pt x="106282" y="37940"/>
                  </a:cubicBezTo>
                  <a:lnTo>
                    <a:pt x="106472" y="37876"/>
                  </a:lnTo>
                  <a:cubicBezTo>
                    <a:pt x="106409" y="37750"/>
                    <a:pt x="106346" y="37591"/>
                    <a:pt x="106314" y="37433"/>
                  </a:cubicBezTo>
                  <a:close/>
                  <a:moveTo>
                    <a:pt x="106631" y="38320"/>
                  </a:moveTo>
                  <a:lnTo>
                    <a:pt x="106472" y="38383"/>
                  </a:lnTo>
                  <a:cubicBezTo>
                    <a:pt x="106504" y="38510"/>
                    <a:pt x="106567" y="38668"/>
                    <a:pt x="106631" y="38826"/>
                  </a:cubicBezTo>
                  <a:lnTo>
                    <a:pt x="106789" y="38731"/>
                  </a:lnTo>
                  <a:cubicBezTo>
                    <a:pt x="106757" y="38605"/>
                    <a:pt x="106694" y="38446"/>
                    <a:pt x="106631" y="38320"/>
                  </a:cubicBezTo>
                  <a:close/>
                  <a:moveTo>
                    <a:pt x="106979" y="39175"/>
                  </a:moveTo>
                  <a:lnTo>
                    <a:pt x="106789" y="39238"/>
                  </a:lnTo>
                  <a:cubicBezTo>
                    <a:pt x="106852" y="39396"/>
                    <a:pt x="106884" y="39523"/>
                    <a:pt x="106947" y="39681"/>
                  </a:cubicBezTo>
                  <a:lnTo>
                    <a:pt x="107137" y="39618"/>
                  </a:lnTo>
                  <a:cubicBezTo>
                    <a:pt x="107074" y="39491"/>
                    <a:pt x="107011" y="39333"/>
                    <a:pt x="106979" y="39175"/>
                  </a:cubicBezTo>
                  <a:close/>
                  <a:moveTo>
                    <a:pt x="107264" y="40061"/>
                  </a:moveTo>
                  <a:lnTo>
                    <a:pt x="107106" y="40125"/>
                  </a:lnTo>
                  <a:cubicBezTo>
                    <a:pt x="107169" y="40251"/>
                    <a:pt x="107201" y="40410"/>
                    <a:pt x="107264" y="40568"/>
                  </a:cubicBezTo>
                  <a:lnTo>
                    <a:pt x="107422" y="40505"/>
                  </a:lnTo>
                  <a:cubicBezTo>
                    <a:pt x="107391" y="40346"/>
                    <a:pt x="107327" y="40220"/>
                    <a:pt x="107264" y="40061"/>
                  </a:cubicBezTo>
                  <a:close/>
                  <a:moveTo>
                    <a:pt x="107581" y="40948"/>
                  </a:moveTo>
                  <a:lnTo>
                    <a:pt x="107391" y="41011"/>
                  </a:lnTo>
                  <a:cubicBezTo>
                    <a:pt x="107454" y="41138"/>
                    <a:pt x="107486" y="41296"/>
                    <a:pt x="107549" y="41455"/>
                  </a:cubicBezTo>
                  <a:lnTo>
                    <a:pt x="107739" y="41391"/>
                  </a:lnTo>
                  <a:cubicBezTo>
                    <a:pt x="107676" y="41233"/>
                    <a:pt x="107644" y="41075"/>
                    <a:pt x="107581" y="40948"/>
                  </a:cubicBezTo>
                  <a:close/>
                  <a:moveTo>
                    <a:pt x="107866" y="41835"/>
                  </a:moveTo>
                  <a:lnTo>
                    <a:pt x="107676" y="41898"/>
                  </a:lnTo>
                  <a:cubicBezTo>
                    <a:pt x="107739" y="42025"/>
                    <a:pt x="107771" y="42183"/>
                    <a:pt x="107834" y="42342"/>
                  </a:cubicBezTo>
                  <a:lnTo>
                    <a:pt x="107992" y="42278"/>
                  </a:lnTo>
                  <a:cubicBezTo>
                    <a:pt x="107961" y="42120"/>
                    <a:pt x="107897" y="41993"/>
                    <a:pt x="107866" y="41835"/>
                  </a:cubicBezTo>
                  <a:close/>
                  <a:moveTo>
                    <a:pt x="108151" y="42722"/>
                  </a:moveTo>
                  <a:lnTo>
                    <a:pt x="107961" y="42785"/>
                  </a:lnTo>
                  <a:cubicBezTo>
                    <a:pt x="107992" y="42912"/>
                    <a:pt x="108056" y="43070"/>
                    <a:pt x="108087" y="43228"/>
                  </a:cubicBezTo>
                  <a:lnTo>
                    <a:pt x="108277" y="43165"/>
                  </a:lnTo>
                  <a:cubicBezTo>
                    <a:pt x="108214" y="43007"/>
                    <a:pt x="108182" y="42880"/>
                    <a:pt x="108151" y="42722"/>
                  </a:cubicBezTo>
                  <a:close/>
                  <a:moveTo>
                    <a:pt x="108404" y="43608"/>
                  </a:moveTo>
                  <a:lnTo>
                    <a:pt x="108214" y="43672"/>
                  </a:lnTo>
                  <a:cubicBezTo>
                    <a:pt x="108246" y="43798"/>
                    <a:pt x="108309" y="43957"/>
                    <a:pt x="108341" y="44115"/>
                  </a:cubicBezTo>
                  <a:lnTo>
                    <a:pt x="108499" y="44052"/>
                  </a:lnTo>
                  <a:cubicBezTo>
                    <a:pt x="108467" y="43893"/>
                    <a:pt x="108436" y="43767"/>
                    <a:pt x="108404" y="43608"/>
                  </a:cubicBezTo>
                  <a:close/>
                  <a:moveTo>
                    <a:pt x="108626" y="44527"/>
                  </a:moveTo>
                  <a:lnTo>
                    <a:pt x="108467" y="44558"/>
                  </a:lnTo>
                  <a:cubicBezTo>
                    <a:pt x="108499" y="44717"/>
                    <a:pt x="108531" y="44843"/>
                    <a:pt x="108562" y="45002"/>
                  </a:cubicBezTo>
                  <a:lnTo>
                    <a:pt x="108752" y="44970"/>
                  </a:lnTo>
                  <a:cubicBezTo>
                    <a:pt x="108721" y="44812"/>
                    <a:pt x="108689" y="44653"/>
                    <a:pt x="108626" y="44527"/>
                  </a:cubicBezTo>
                  <a:close/>
                  <a:moveTo>
                    <a:pt x="108879" y="45413"/>
                  </a:moveTo>
                  <a:lnTo>
                    <a:pt x="108689" y="45445"/>
                  </a:lnTo>
                  <a:lnTo>
                    <a:pt x="108784" y="45920"/>
                  </a:lnTo>
                  <a:lnTo>
                    <a:pt x="108974" y="45857"/>
                  </a:lnTo>
                  <a:cubicBezTo>
                    <a:pt x="108942" y="45698"/>
                    <a:pt x="108911" y="45572"/>
                    <a:pt x="108879" y="45413"/>
                  </a:cubicBezTo>
                  <a:close/>
                  <a:moveTo>
                    <a:pt x="109069" y="46332"/>
                  </a:moveTo>
                  <a:lnTo>
                    <a:pt x="108911" y="46364"/>
                  </a:lnTo>
                  <a:cubicBezTo>
                    <a:pt x="108942" y="46522"/>
                    <a:pt x="108974" y="46649"/>
                    <a:pt x="109006" y="46807"/>
                  </a:cubicBezTo>
                  <a:lnTo>
                    <a:pt x="109164" y="46775"/>
                  </a:lnTo>
                  <a:cubicBezTo>
                    <a:pt x="109132" y="46617"/>
                    <a:pt x="109101" y="46459"/>
                    <a:pt x="109069" y="46332"/>
                  </a:cubicBezTo>
                  <a:close/>
                  <a:moveTo>
                    <a:pt x="109291" y="47219"/>
                  </a:moveTo>
                  <a:lnTo>
                    <a:pt x="109101" y="47250"/>
                  </a:lnTo>
                  <a:lnTo>
                    <a:pt x="109196" y="47725"/>
                  </a:lnTo>
                  <a:lnTo>
                    <a:pt x="109386" y="47662"/>
                  </a:lnTo>
                  <a:cubicBezTo>
                    <a:pt x="109354" y="47535"/>
                    <a:pt x="109291" y="47377"/>
                    <a:pt x="109291" y="47219"/>
                  </a:cubicBezTo>
                  <a:close/>
                  <a:moveTo>
                    <a:pt x="109449" y="48137"/>
                  </a:moveTo>
                  <a:lnTo>
                    <a:pt x="109291" y="48169"/>
                  </a:lnTo>
                  <a:cubicBezTo>
                    <a:pt x="109322" y="48327"/>
                    <a:pt x="109354" y="48485"/>
                    <a:pt x="109354" y="48612"/>
                  </a:cubicBezTo>
                  <a:lnTo>
                    <a:pt x="109544" y="48580"/>
                  </a:lnTo>
                  <a:cubicBezTo>
                    <a:pt x="109512" y="48422"/>
                    <a:pt x="109481" y="48295"/>
                    <a:pt x="109449" y="48137"/>
                  </a:cubicBezTo>
                  <a:close/>
                  <a:moveTo>
                    <a:pt x="109639" y="49055"/>
                  </a:moveTo>
                  <a:lnTo>
                    <a:pt x="109449" y="49087"/>
                  </a:lnTo>
                  <a:cubicBezTo>
                    <a:pt x="109481" y="49214"/>
                    <a:pt x="109512" y="49372"/>
                    <a:pt x="109544" y="49530"/>
                  </a:cubicBezTo>
                  <a:lnTo>
                    <a:pt x="109703" y="49499"/>
                  </a:lnTo>
                  <a:cubicBezTo>
                    <a:pt x="109703" y="49340"/>
                    <a:pt x="109671" y="49182"/>
                    <a:pt x="109639" y="49055"/>
                  </a:cubicBezTo>
                  <a:close/>
                  <a:moveTo>
                    <a:pt x="109798" y="49942"/>
                  </a:moveTo>
                  <a:lnTo>
                    <a:pt x="109607" y="50005"/>
                  </a:lnTo>
                  <a:cubicBezTo>
                    <a:pt x="109639" y="50132"/>
                    <a:pt x="109671" y="50290"/>
                    <a:pt x="109671" y="50449"/>
                  </a:cubicBezTo>
                  <a:lnTo>
                    <a:pt x="109861" y="50417"/>
                  </a:lnTo>
                  <a:cubicBezTo>
                    <a:pt x="109829" y="50259"/>
                    <a:pt x="109829" y="50100"/>
                    <a:pt x="109798" y="49942"/>
                  </a:cubicBezTo>
                  <a:close/>
                  <a:moveTo>
                    <a:pt x="109924" y="50860"/>
                  </a:moveTo>
                  <a:lnTo>
                    <a:pt x="109766" y="50892"/>
                  </a:lnTo>
                  <a:cubicBezTo>
                    <a:pt x="109766" y="51051"/>
                    <a:pt x="109798" y="51209"/>
                    <a:pt x="109829" y="51367"/>
                  </a:cubicBezTo>
                  <a:lnTo>
                    <a:pt x="109988" y="51336"/>
                  </a:lnTo>
                  <a:cubicBezTo>
                    <a:pt x="109988" y="51177"/>
                    <a:pt x="109956" y="51019"/>
                    <a:pt x="109924" y="50860"/>
                  </a:cubicBezTo>
                  <a:close/>
                  <a:moveTo>
                    <a:pt x="109893" y="51811"/>
                  </a:moveTo>
                  <a:cubicBezTo>
                    <a:pt x="109893" y="51969"/>
                    <a:pt x="109924" y="52127"/>
                    <a:pt x="109956" y="52286"/>
                  </a:cubicBezTo>
                  <a:lnTo>
                    <a:pt x="110114" y="52254"/>
                  </a:lnTo>
                  <a:cubicBezTo>
                    <a:pt x="110114" y="52096"/>
                    <a:pt x="110083" y="51937"/>
                    <a:pt x="110051" y="51811"/>
                  </a:cubicBezTo>
                  <a:close/>
                  <a:moveTo>
                    <a:pt x="109988" y="52729"/>
                  </a:moveTo>
                  <a:cubicBezTo>
                    <a:pt x="110019" y="52887"/>
                    <a:pt x="110019" y="53046"/>
                    <a:pt x="110051" y="53204"/>
                  </a:cubicBezTo>
                  <a:lnTo>
                    <a:pt x="110241" y="53172"/>
                  </a:lnTo>
                  <a:cubicBezTo>
                    <a:pt x="110209" y="53014"/>
                    <a:pt x="110209" y="52887"/>
                    <a:pt x="110178" y="52729"/>
                  </a:cubicBezTo>
                  <a:close/>
                  <a:moveTo>
                    <a:pt x="110083" y="53647"/>
                  </a:moveTo>
                  <a:cubicBezTo>
                    <a:pt x="110114" y="53806"/>
                    <a:pt x="110114" y="53964"/>
                    <a:pt x="110146" y="54122"/>
                  </a:cubicBezTo>
                  <a:lnTo>
                    <a:pt x="110336" y="54091"/>
                  </a:lnTo>
                  <a:cubicBezTo>
                    <a:pt x="110304" y="53964"/>
                    <a:pt x="110304" y="53806"/>
                    <a:pt x="110273" y="53647"/>
                  </a:cubicBezTo>
                  <a:close/>
                  <a:moveTo>
                    <a:pt x="110178" y="54566"/>
                  </a:moveTo>
                  <a:lnTo>
                    <a:pt x="110209" y="55041"/>
                  </a:lnTo>
                  <a:lnTo>
                    <a:pt x="110399" y="55009"/>
                  </a:lnTo>
                  <a:cubicBezTo>
                    <a:pt x="110399" y="54882"/>
                    <a:pt x="110368" y="54724"/>
                    <a:pt x="110368" y="54566"/>
                  </a:cubicBezTo>
                  <a:close/>
                  <a:moveTo>
                    <a:pt x="110431" y="55484"/>
                  </a:moveTo>
                  <a:lnTo>
                    <a:pt x="110241" y="55516"/>
                  </a:lnTo>
                  <a:cubicBezTo>
                    <a:pt x="110273" y="55642"/>
                    <a:pt x="110273" y="55801"/>
                    <a:pt x="110273" y="55959"/>
                  </a:cubicBezTo>
                  <a:lnTo>
                    <a:pt x="110463" y="55959"/>
                  </a:lnTo>
                  <a:cubicBezTo>
                    <a:pt x="110463" y="55801"/>
                    <a:pt x="110463" y="55642"/>
                    <a:pt x="110431" y="55484"/>
                  </a:cubicBezTo>
                  <a:close/>
                  <a:moveTo>
                    <a:pt x="110494" y="56403"/>
                  </a:moveTo>
                  <a:lnTo>
                    <a:pt x="110304" y="56434"/>
                  </a:lnTo>
                  <a:lnTo>
                    <a:pt x="110336" y="56878"/>
                  </a:lnTo>
                  <a:lnTo>
                    <a:pt x="110526" y="56878"/>
                  </a:lnTo>
                  <a:lnTo>
                    <a:pt x="110494" y="56403"/>
                  </a:lnTo>
                  <a:close/>
                  <a:moveTo>
                    <a:pt x="110368" y="57353"/>
                  </a:moveTo>
                  <a:cubicBezTo>
                    <a:pt x="110368" y="57511"/>
                    <a:pt x="110368" y="57669"/>
                    <a:pt x="110368" y="57828"/>
                  </a:cubicBezTo>
                  <a:lnTo>
                    <a:pt x="110558" y="57796"/>
                  </a:lnTo>
                  <a:cubicBezTo>
                    <a:pt x="110558" y="57638"/>
                    <a:pt x="110558" y="57511"/>
                    <a:pt x="110526" y="57353"/>
                  </a:cubicBezTo>
                  <a:close/>
                  <a:moveTo>
                    <a:pt x="110368" y="58271"/>
                  </a:moveTo>
                  <a:cubicBezTo>
                    <a:pt x="110399" y="58429"/>
                    <a:pt x="110399" y="58588"/>
                    <a:pt x="110399" y="58746"/>
                  </a:cubicBezTo>
                  <a:lnTo>
                    <a:pt x="110589" y="58746"/>
                  </a:lnTo>
                  <a:cubicBezTo>
                    <a:pt x="110589" y="58588"/>
                    <a:pt x="110558" y="58429"/>
                    <a:pt x="110558" y="58271"/>
                  </a:cubicBezTo>
                  <a:close/>
                  <a:moveTo>
                    <a:pt x="110399" y="59189"/>
                  </a:moveTo>
                  <a:lnTo>
                    <a:pt x="110399" y="59664"/>
                  </a:lnTo>
                  <a:lnTo>
                    <a:pt x="110589" y="59664"/>
                  </a:lnTo>
                  <a:cubicBezTo>
                    <a:pt x="110589" y="59506"/>
                    <a:pt x="110589" y="59348"/>
                    <a:pt x="110589" y="59189"/>
                  </a:cubicBezTo>
                  <a:close/>
                  <a:moveTo>
                    <a:pt x="110399" y="60139"/>
                  </a:moveTo>
                  <a:cubicBezTo>
                    <a:pt x="110399" y="60266"/>
                    <a:pt x="110399" y="60424"/>
                    <a:pt x="110399" y="60583"/>
                  </a:cubicBezTo>
                  <a:lnTo>
                    <a:pt x="110589" y="60583"/>
                  </a:lnTo>
                  <a:cubicBezTo>
                    <a:pt x="110589" y="60424"/>
                    <a:pt x="110589" y="60298"/>
                    <a:pt x="110589" y="60139"/>
                  </a:cubicBezTo>
                  <a:close/>
                  <a:moveTo>
                    <a:pt x="110368" y="61058"/>
                  </a:moveTo>
                  <a:lnTo>
                    <a:pt x="110368" y="61501"/>
                  </a:lnTo>
                  <a:lnTo>
                    <a:pt x="110558" y="61533"/>
                  </a:lnTo>
                  <a:cubicBezTo>
                    <a:pt x="110558" y="61375"/>
                    <a:pt x="110558" y="61216"/>
                    <a:pt x="110558" y="61058"/>
                  </a:cubicBezTo>
                  <a:close/>
                  <a:moveTo>
                    <a:pt x="110368" y="61976"/>
                  </a:moveTo>
                  <a:cubicBezTo>
                    <a:pt x="110336" y="62135"/>
                    <a:pt x="110336" y="62293"/>
                    <a:pt x="110336" y="62451"/>
                  </a:cubicBezTo>
                  <a:lnTo>
                    <a:pt x="110526" y="62451"/>
                  </a:lnTo>
                  <a:cubicBezTo>
                    <a:pt x="110526" y="62293"/>
                    <a:pt x="110526" y="62135"/>
                    <a:pt x="110558" y="61976"/>
                  </a:cubicBezTo>
                  <a:close/>
                  <a:moveTo>
                    <a:pt x="110304" y="62895"/>
                  </a:moveTo>
                  <a:cubicBezTo>
                    <a:pt x="110304" y="63053"/>
                    <a:pt x="110304" y="63211"/>
                    <a:pt x="110273" y="63370"/>
                  </a:cubicBezTo>
                  <a:lnTo>
                    <a:pt x="110463" y="63370"/>
                  </a:lnTo>
                  <a:cubicBezTo>
                    <a:pt x="110494" y="63211"/>
                    <a:pt x="110494" y="63053"/>
                    <a:pt x="110494" y="62895"/>
                  </a:cubicBezTo>
                  <a:close/>
                  <a:moveTo>
                    <a:pt x="110241" y="63813"/>
                  </a:moveTo>
                  <a:cubicBezTo>
                    <a:pt x="110241" y="63971"/>
                    <a:pt x="110241" y="64130"/>
                    <a:pt x="110209" y="64288"/>
                  </a:cubicBezTo>
                  <a:lnTo>
                    <a:pt x="110399" y="64288"/>
                  </a:lnTo>
                  <a:cubicBezTo>
                    <a:pt x="110431" y="64130"/>
                    <a:pt x="110431" y="64003"/>
                    <a:pt x="110431" y="63845"/>
                  </a:cubicBezTo>
                  <a:lnTo>
                    <a:pt x="110241" y="63813"/>
                  </a:lnTo>
                  <a:close/>
                  <a:moveTo>
                    <a:pt x="110178" y="64763"/>
                  </a:moveTo>
                  <a:cubicBezTo>
                    <a:pt x="110178" y="64890"/>
                    <a:pt x="110178" y="65048"/>
                    <a:pt x="110146" y="65207"/>
                  </a:cubicBezTo>
                  <a:lnTo>
                    <a:pt x="110336" y="65238"/>
                  </a:lnTo>
                  <a:cubicBezTo>
                    <a:pt x="110336" y="65080"/>
                    <a:pt x="110368" y="64921"/>
                    <a:pt x="110368" y="64763"/>
                  </a:cubicBezTo>
                  <a:close/>
                  <a:moveTo>
                    <a:pt x="110114" y="65682"/>
                  </a:moveTo>
                  <a:cubicBezTo>
                    <a:pt x="110083" y="65808"/>
                    <a:pt x="110083" y="65967"/>
                    <a:pt x="110051" y="66125"/>
                  </a:cubicBezTo>
                  <a:lnTo>
                    <a:pt x="110241" y="66157"/>
                  </a:lnTo>
                  <a:cubicBezTo>
                    <a:pt x="110273" y="65998"/>
                    <a:pt x="110273" y="65840"/>
                    <a:pt x="110273" y="65682"/>
                  </a:cubicBezTo>
                  <a:close/>
                  <a:moveTo>
                    <a:pt x="109988" y="66600"/>
                  </a:moveTo>
                  <a:cubicBezTo>
                    <a:pt x="109988" y="66727"/>
                    <a:pt x="109956" y="66885"/>
                    <a:pt x="109956" y="67043"/>
                  </a:cubicBezTo>
                  <a:lnTo>
                    <a:pt x="110146" y="67075"/>
                  </a:lnTo>
                  <a:cubicBezTo>
                    <a:pt x="110146" y="66917"/>
                    <a:pt x="110178" y="66758"/>
                    <a:pt x="110178" y="66600"/>
                  </a:cubicBezTo>
                  <a:close/>
                  <a:moveTo>
                    <a:pt x="109893" y="67518"/>
                  </a:moveTo>
                  <a:cubicBezTo>
                    <a:pt x="109861" y="67645"/>
                    <a:pt x="109861" y="67803"/>
                    <a:pt x="109829" y="67962"/>
                  </a:cubicBezTo>
                  <a:lnTo>
                    <a:pt x="110019" y="67993"/>
                  </a:lnTo>
                  <a:cubicBezTo>
                    <a:pt x="110051" y="67835"/>
                    <a:pt x="110051" y="67677"/>
                    <a:pt x="110083" y="67518"/>
                  </a:cubicBezTo>
                  <a:close/>
                  <a:moveTo>
                    <a:pt x="109766" y="68437"/>
                  </a:moveTo>
                  <a:cubicBezTo>
                    <a:pt x="109734" y="68563"/>
                    <a:pt x="109734" y="68722"/>
                    <a:pt x="109703" y="68880"/>
                  </a:cubicBezTo>
                  <a:lnTo>
                    <a:pt x="109893" y="68912"/>
                  </a:lnTo>
                  <a:cubicBezTo>
                    <a:pt x="109893" y="68753"/>
                    <a:pt x="109924" y="68595"/>
                    <a:pt x="109956" y="68437"/>
                  </a:cubicBezTo>
                  <a:close/>
                  <a:moveTo>
                    <a:pt x="109607" y="69323"/>
                  </a:moveTo>
                  <a:cubicBezTo>
                    <a:pt x="109607" y="69482"/>
                    <a:pt x="109576" y="69640"/>
                    <a:pt x="109544" y="69798"/>
                  </a:cubicBezTo>
                  <a:lnTo>
                    <a:pt x="109734" y="69830"/>
                  </a:lnTo>
                  <a:cubicBezTo>
                    <a:pt x="109766" y="69672"/>
                    <a:pt x="109766" y="69513"/>
                    <a:pt x="109798" y="69355"/>
                  </a:cubicBezTo>
                  <a:lnTo>
                    <a:pt x="109607" y="69323"/>
                  </a:lnTo>
                  <a:close/>
                  <a:moveTo>
                    <a:pt x="109481" y="70242"/>
                  </a:moveTo>
                  <a:cubicBezTo>
                    <a:pt x="109449" y="70400"/>
                    <a:pt x="109417" y="70559"/>
                    <a:pt x="109386" y="70717"/>
                  </a:cubicBezTo>
                  <a:lnTo>
                    <a:pt x="109576" y="70749"/>
                  </a:lnTo>
                  <a:cubicBezTo>
                    <a:pt x="109607" y="70590"/>
                    <a:pt x="109607" y="70432"/>
                    <a:pt x="109639" y="70274"/>
                  </a:cubicBezTo>
                  <a:lnTo>
                    <a:pt x="109481" y="70242"/>
                  </a:lnTo>
                  <a:close/>
                  <a:moveTo>
                    <a:pt x="109291" y="71160"/>
                  </a:moveTo>
                  <a:cubicBezTo>
                    <a:pt x="109259" y="71319"/>
                    <a:pt x="109227" y="71477"/>
                    <a:pt x="109196" y="71604"/>
                  </a:cubicBezTo>
                  <a:lnTo>
                    <a:pt x="109386" y="71635"/>
                  </a:lnTo>
                  <a:cubicBezTo>
                    <a:pt x="109417" y="71509"/>
                    <a:pt x="109449" y="71350"/>
                    <a:pt x="109481" y="71192"/>
                  </a:cubicBezTo>
                  <a:lnTo>
                    <a:pt x="109291" y="71160"/>
                  </a:lnTo>
                  <a:close/>
                  <a:moveTo>
                    <a:pt x="109101" y="72079"/>
                  </a:moveTo>
                  <a:cubicBezTo>
                    <a:pt x="109069" y="72205"/>
                    <a:pt x="109037" y="72364"/>
                    <a:pt x="109006" y="72522"/>
                  </a:cubicBezTo>
                  <a:lnTo>
                    <a:pt x="109196" y="72554"/>
                  </a:lnTo>
                  <a:cubicBezTo>
                    <a:pt x="109227" y="72395"/>
                    <a:pt x="109259" y="72269"/>
                    <a:pt x="109291" y="72110"/>
                  </a:cubicBezTo>
                  <a:lnTo>
                    <a:pt x="109101" y="72079"/>
                  </a:lnTo>
                  <a:close/>
                  <a:moveTo>
                    <a:pt x="108911" y="72965"/>
                  </a:moveTo>
                  <a:cubicBezTo>
                    <a:pt x="108879" y="73124"/>
                    <a:pt x="108847" y="73282"/>
                    <a:pt x="108816" y="73409"/>
                  </a:cubicBezTo>
                  <a:lnTo>
                    <a:pt x="109006" y="73472"/>
                  </a:lnTo>
                  <a:cubicBezTo>
                    <a:pt x="109037" y="73314"/>
                    <a:pt x="109069" y="73155"/>
                    <a:pt x="109101" y="72997"/>
                  </a:cubicBezTo>
                  <a:lnTo>
                    <a:pt x="108911" y="72965"/>
                  </a:lnTo>
                  <a:close/>
                  <a:moveTo>
                    <a:pt x="108689" y="73884"/>
                  </a:moveTo>
                  <a:cubicBezTo>
                    <a:pt x="108657" y="74010"/>
                    <a:pt x="108626" y="74169"/>
                    <a:pt x="108594" y="74327"/>
                  </a:cubicBezTo>
                  <a:lnTo>
                    <a:pt x="108784" y="74359"/>
                  </a:lnTo>
                  <a:cubicBezTo>
                    <a:pt x="108816" y="74232"/>
                    <a:pt x="108847" y="74074"/>
                    <a:pt x="108879" y="73915"/>
                  </a:cubicBezTo>
                  <a:lnTo>
                    <a:pt x="108689" y="73884"/>
                  </a:lnTo>
                  <a:close/>
                  <a:moveTo>
                    <a:pt x="108467" y="74771"/>
                  </a:moveTo>
                  <a:cubicBezTo>
                    <a:pt x="108436" y="74929"/>
                    <a:pt x="108404" y="75056"/>
                    <a:pt x="108372" y="75214"/>
                  </a:cubicBezTo>
                  <a:lnTo>
                    <a:pt x="108531" y="75277"/>
                  </a:lnTo>
                  <a:cubicBezTo>
                    <a:pt x="108562" y="75119"/>
                    <a:pt x="108626" y="74961"/>
                    <a:pt x="108657" y="74802"/>
                  </a:cubicBezTo>
                  <a:lnTo>
                    <a:pt x="108467" y="74771"/>
                  </a:lnTo>
                  <a:close/>
                  <a:moveTo>
                    <a:pt x="108246" y="75657"/>
                  </a:moveTo>
                  <a:cubicBezTo>
                    <a:pt x="108182" y="75816"/>
                    <a:pt x="108151" y="75974"/>
                    <a:pt x="108119" y="76101"/>
                  </a:cubicBezTo>
                  <a:lnTo>
                    <a:pt x="108277" y="76164"/>
                  </a:lnTo>
                  <a:cubicBezTo>
                    <a:pt x="108341" y="76006"/>
                    <a:pt x="108372" y="75847"/>
                    <a:pt x="108404" y="75721"/>
                  </a:cubicBezTo>
                  <a:lnTo>
                    <a:pt x="108246" y="75657"/>
                  </a:lnTo>
                  <a:close/>
                  <a:moveTo>
                    <a:pt x="107992" y="76544"/>
                  </a:moveTo>
                  <a:cubicBezTo>
                    <a:pt x="107929" y="76702"/>
                    <a:pt x="107897" y="76829"/>
                    <a:pt x="107834" y="76987"/>
                  </a:cubicBezTo>
                  <a:lnTo>
                    <a:pt x="108024" y="77051"/>
                  </a:lnTo>
                  <a:cubicBezTo>
                    <a:pt x="108056" y="76892"/>
                    <a:pt x="108119" y="76766"/>
                    <a:pt x="108151" y="76607"/>
                  </a:cubicBezTo>
                  <a:lnTo>
                    <a:pt x="107992" y="76544"/>
                  </a:lnTo>
                  <a:close/>
                  <a:moveTo>
                    <a:pt x="107707" y="77431"/>
                  </a:moveTo>
                  <a:cubicBezTo>
                    <a:pt x="107676" y="77589"/>
                    <a:pt x="107612" y="77716"/>
                    <a:pt x="107581" y="77874"/>
                  </a:cubicBezTo>
                  <a:lnTo>
                    <a:pt x="107739" y="77937"/>
                  </a:lnTo>
                  <a:cubicBezTo>
                    <a:pt x="107802" y="77779"/>
                    <a:pt x="107834" y="77621"/>
                    <a:pt x="107897" y="77494"/>
                  </a:cubicBezTo>
                  <a:lnTo>
                    <a:pt x="107707" y="77431"/>
                  </a:lnTo>
                  <a:close/>
                  <a:moveTo>
                    <a:pt x="107422" y="78317"/>
                  </a:moveTo>
                  <a:cubicBezTo>
                    <a:pt x="107391" y="78444"/>
                    <a:pt x="107327" y="78602"/>
                    <a:pt x="107296" y="78761"/>
                  </a:cubicBezTo>
                  <a:lnTo>
                    <a:pt x="107454" y="78792"/>
                  </a:lnTo>
                  <a:cubicBezTo>
                    <a:pt x="107517" y="78666"/>
                    <a:pt x="107549" y="78507"/>
                    <a:pt x="107612" y="78381"/>
                  </a:cubicBezTo>
                  <a:lnTo>
                    <a:pt x="107422" y="78317"/>
                  </a:lnTo>
                  <a:close/>
                  <a:moveTo>
                    <a:pt x="107137" y="79172"/>
                  </a:moveTo>
                  <a:cubicBezTo>
                    <a:pt x="107074" y="79331"/>
                    <a:pt x="107042" y="79458"/>
                    <a:pt x="106979" y="79616"/>
                  </a:cubicBezTo>
                  <a:lnTo>
                    <a:pt x="107169" y="79679"/>
                  </a:lnTo>
                  <a:cubicBezTo>
                    <a:pt x="107201" y="79553"/>
                    <a:pt x="107264" y="79394"/>
                    <a:pt x="107327" y="79236"/>
                  </a:cubicBezTo>
                  <a:lnTo>
                    <a:pt x="107137" y="79172"/>
                  </a:lnTo>
                  <a:close/>
                  <a:moveTo>
                    <a:pt x="106821" y="80059"/>
                  </a:moveTo>
                  <a:cubicBezTo>
                    <a:pt x="106789" y="80186"/>
                    <a:pt x="106726" y="80344"/>
                    <a:pt x="106662" y="80503"/>
                  </a:cubicBezTo>
                  <a:lnTo>
                    <a:pt x="106852" y="80566"/>
                  </a:lnTo>
                  <a:cubicBezTo>
                    <a:pt x="106884" y="80408"/>
                    <a:pt x="106947" y="80249"/>
                    <a:pt x="107011" y="80123"/>
                  </a:cubicBezTo>
                  <a:lnTo>
                    <a:pt x="106821" y="80059"/>
                  </a:lnTo>
                  <a:close/>
                  <a:moveTo>
                    <a:pt x="106504" y="80914"/>
                  </a:moveTo>
                  <a:cubicBezTo>
                    <a:pt x="106441" y="81073"/>
                    <a:pt x="106409" y="81199"/>
                    <a:pt x="106346" y="81358"/>
                  </a:cubicBezTo>
                  <a:lnTo>
                    <a:pt x="106504" y="81421"/>
                  </a:lnTo>
                  <a:cubicBezTo>
                    <a:pt x="106567" y="81263"/>
                    <a:pt x="106631" y="81136"/>
                    <a:pt x="106694" y="80978"/>
                  </a:cubicBezTo>
                  <a:lnTo>
                    <a:pt x="106504" y="80914"/>
                  </a:lnTo>
                  <a:close/>
                  <a:moveTo>
                    <a:pt x="106187" y="81769"/>
                  </a:moveTo>
                  <a:cubicBezTo>
                    <a:pt x="106124" y="81928"/>
                    <a:pt x="106061" y="82054"/>
                    <a:pt x="105997" y="82213"/>
                  </a:cubicBezTo>
                  <a:lnTo>
                    <a:pt x="106156" y="82276"/>
                  </a:lnTo>
                  <a:cubicBezTo>
                    <a:pt x="106219" y="82118"/>
                    <a:pt x="106282" y="81991"/>
                    <a:pt x="106346" y="81833"/>
                  </a:cubicBezTo>
                  <a:lnTo>
                    <a:pt x="106187" y="81769"/>
                  </a:lnTo>
                  <a:close/>
                  <a:moveTo>
                    <a:pt x="105807" y="82624"/>
                  </a:moveTo>
                  <a:cubicBezTo>
                    <a:pt x="105776" y="82783"/>
                    <a:pt x="105712" y="82909"/>
                    <a:pt x="105649" y="83068"/>
                  </a:cubicBezTo>
                  <a:lnTo>
                    <a:pt x="105807" y="83131"/>
                  </a:lnTo>
                  <a:cubicBezTo>
                    <a:pt x="105871" y="82973"/>
                    <a:pt x="105934" y="82846"/>
                    <a:pt x="105997" y="82719"/>
                  </a:cubicBezTo>
                  <a:lnTo>
                    <a:pt x="105807" y="82624"/>
                  </a:lnTo>
                  <a:close/>
                  <a:moveTo>
                    <a:pt x="105459" y="83479"/>
                  </a:moveTo>
                  <a:cubicBezTo>
                    <a:pt x="105396" y="83606"/>
                    <a:pt x="105332" y="83764"/>
                    <a:pt x="105269" y="83891"/>
                  </a:cubicBezTo>
                  <a:lnTo>
                    <a:pt x="105459" y="83986"/>
                  </a:lnTo>
                  <a:cubicBezTo>
                    <a:pt x="105491" y="83828"/>
                    <a:pt x="105554" y="83701"/>
                    <a:pt x="105617" y="83543"/>
                  </a:cubicBezTo>
                  <a:lnTo>
                    <a:pt x="105459" y="83479"/>
                  </a:lnTo>
                  <a:close/>
                  <a:moveTo>
                    <a:pt x="105079" y="84335"/>
                  </a:moveTo>
                  <a:cubicBezTo>
                    <a:pt x="105015" y="84461"/>
                    <a:pt x="104952" y="84588"/>
                    <a:pt x="104889" y="84746"/>
                  </a:cubicBezTo>
                  <a:lnTo>
                    <a:pt x="105047" y="84810"/>
                  </a:lnTo>
                  <a:cubicBezTo>
                    <a:pt x="105110" y="84683"/>
                    <a:pt x="105174" y="84556"/>
                    <a:pt x="105269" y="84398"/>
                  </a:cubicBezTo>
                  <a:lnTo>
                    <a:pt x="105079" y="84335"/>
                  </a:lnTo>
                  <a:close/>
                  <a:moveTo>
                    <a:pt x="104699" y="85158"/>
                  </a:moveTo>
                  <a:cubicBezTo>
                    <a:pt x="104635" y="85316"/>
                    <a:pt x="104572" y="85443"/>
                    <a:pt x="104509" y="85570"/>
                  </a:cubicBezTo>
                  <a:lnTo>
                    <a:pt x="104667" y="85665"/>
                  </a:lnTo>
                  <a:cubicBezTo>
                    <a:pt x="104730" y="85506"/>
                    <a:pt x="104794" y="85380"/>
                    <a:pt x="104857" y="85253"/>
                  </a:cubicBezTo>
                  <a:lnTo>
                    <a:pt x="104699" y="85158"/>
                  </a:lnTo>
                  <a:close/>
                  <a:moveTo>
                    <a:pt x="104287" y="85981"/>
                  </a:moveTo>
                  <a:cubicBezTo>
                    <a:pt x="104224" y="86140"/>
                    <a:pt x="104160" y="86266"/>
                    <a:pt x="104097" y="86393"/>
                  </a:cubicBezTo>
                  <a:lnTo>
                    <a:pt x="104255" y="86488"/>
                  </a:lnTo>
                  <a:cubicBezTo>
                    <a:pt x="104319" y="86361"/>
                    <a:pt x="104382" y="86203"/>
                    <a:pt x="104445" y="86076"/>
                  </a:cubicBezTo>
                  <a:lnTo>
                    <a:pt x="104287" y="85981"/>
                  </a:lnTo>
                  <a:close/>
                  <a:moveTo>
                    <a:pt x="103875" y="86805"/>
                  </a:moveTo>
                  <a:cubicBezTo>
                    <a:pt x="103812" y="86963"/>
                    <a:pt x="103749" y="87090"/>
                    <a:pt x="103654" y="87216"/>
                  </a:cubicBezTo>
                  <a:lnTo>
                    <a:pt x="103844" y="87311"/>
                  </a:lnTo>
                  <a:cubicBezTo>
                    <a:pt x="103907" y="87185"/>
                    <a:pt x="103970" y="87026"/>
                    <a:pt x="104034" y="86900"/>
                  </a:cubicBezTo>
                  <a:lnTo>
                    <a:pt x="103875" y="86805"/>
                  </a:lnTo>
                  <a:close/>
                  <a:moveTo>
                    <a:pt x="103464" y="87628"/>
                  </a:moveTo>
                  <a:cubicBezTo>
                    <a:pt x="103369" y="87755"/>
                    <a:pt x="103305" y="87913"/>
                    <a:pt x="103242" y="88040"/>
                  </a:cubicBezTo>
                  <a:lnTo>
                    <a:pt x="103400" y="88135"/>
                  </a:lnTo>
                  <a:cubicBezTo>
                    <a:pt x="103464" y="88008"/>
                    <a:pt x="103527" y="87850"/>
                    <a:pt x="103622" y="87723"/>
                  </a:cubicBezTo>
                  <a:lnTo>
                    <a:pt x="103464" y="87628"/>
                  </a:lnTo>
                  <a:close/>
                  <a:moveTo>
                    <a:pt x="103020" y="88451"/>
                  </a:moveTo>
                  <a:lnTo>
                    <a:pt x="102799" y="88863"/>
                  </a:lnTo>
                  <a:lnTo>
                    <a:pt x="102957" y="88927"/>
                  </a:lnTo>
                  <a:lnTo>
                    <a:pt x="103179" y="88546"/>
                  </a:lnTo>
                  <a:lnTo>
                    <a:pt x="103020" y="88451"/>
                  </a:lnTo>
                  <a:close/>
                  <a:moveTo>
                    <a:pt x="102545" y="89243"/>
                  </a:moveTo>
                  <a:cubicBezTo>
                    <a:pt x="102482" y="89370"/>
                    <a:pt x="102419" y="89528"/>
                    <a:pt x="102324" y="89655"/>
                  </a:cubicBezTo>
                  <a:lnTo>
                    <a:pt x="102482" y="89750"/>
                  </a:lnTo>
                  <a:cubicBezTo>
                    <a:pt x="102577" y="89623"/>
                    <a:pt x="102640" y="89465"/>
                    <a:pt x="102735" y="89338"/>
                  </a:cubicBezTo>
                  <a:lnTo>
                    <a:pt x="102545" y="89243"/>
                  </a:lnTo>
                  <a:close/>
                  <a:moveTo>
                    <a:pt x="102102" y="90067"/>
                  </a:moveTo>
                  <a:cubicBezTo>
                    <a:pt x="102007" y="90193"/>
                    <a:pt x="101944" y="90320"/>
                    <a:pt x="101849" y="90447"/>
                  </a:cubicBezTo>
                  <a:lnTo>
                    <a:pt x="102007" y="90542"/>
                  </a:lnTo>
                  <a:cubicBezTo>
                    <a:pt x="102102" y="90415"/>
                    <a:pt x="102165" y="90288"/>
                    <a:pt x="102260" y="90162"/>
                  </a:cubicBezTo>
                  <a:lnTo>
                    <a:pt x="102102" y="90067"/>
                  </a:lnTo>
                  <a:close/>
                  <a:moveTo>
                    <a:pt x="101627" y="90827"/>
                  </a:moveTo>
                  <a:cubicBezTo>
                    <a:pt x="101532" y="90985"/>
                    <a:pt x="101469" y="91112"/>
                    <a:pt x="101374" y="91238"/>
                  </a:cubicBezTo>
                  <a:lnTo>
                    <a:pt x="101532" y="91333"/>
                  </a:lnTo>
                  <a:cubicBezTo>
                    <a:pt x="101595" y="91207"/>
                    <a:pt x="101690" y="91080"/>
                    <a:pt x="101785" y="90953"/>
                  </a:cubicBezTo>
                  <a:lnTo>
                    <a:pt x="101627" y="90827"/>
                  </a:lnTo>
                  <a:close/>
                  <a:moveTo>
                    <a:pt x="101120" y="91618"/>
                  </a:moveTo>
                  <a:cubicBezTo>
                    <a:pt x="101057" y="91745"/>
                    <a:pt x="100962" y="91872"/>
                    <a:pt x="100867" y="92030"/>
                  </a:cubicBezTo>
                  <a:lnTo>
                    <a:pt x="101025" y="92125"/>
                  </a:lnTo>
                  <a:cubicBezTo>
                    <a:pt x="101120" y="91998"/>
                    <a:pt x="101184" y="91840"/>
                    <a:pt x="101279" y="91713"/>
                  </a:cubicBezTo>
                  <a:lnTo>
                    <a:pt x="101120" y="91618"/>
                  </a:lnTo>
                  <a:close/>
                  <a:moveTo>
                    <a:pt x="100613" y="92410"/>
                  </a:moveTo>
                  <a:cubicBezTo>
                    <a:pt x="100550" y="92537"/>
                    <a:pt x="100455" y="92663"/>
                    <a:pt x="100360" y="92790"/>
                  </a:cubicBezTo>
                  <a:lnTo>
                    <a:pt x="100518" y="92885"/>
                  </a:lnTo>
                  <a:cubicBezTo>
                    <a:pt x="100613" y="92758"/>
                    <a:pt x="100677" y="92632"/>
                    <a:pt x="100772" y="92505"/>
                  </a:cubicBezTo>
                  <a:lnTo>
                    <a:pt x="100613" y="92410"/>
                  </a:lnTo>
                  <a:close/>
                  <a:moveTo>
                    <a:pt x="100107" y="93170"/>
                  </a:moveTo>
                  <a:lnTo>
                    <a:pt x="99853" y="93550"/>
                  </a:lnTo>
                  <a:lnTo>
                    <a:pt x="100012" y="93645"/>
                  </a:lnTo>
                  <a:cubicBezTo>
                    <a:pt x="100075" y="93518"/>
                    <a:pt x="100170" y="93392"/>
                    <a:pt x="100265" y="93265"/>
                  </a:cubicBezTo>
                  <a:lnTo>
                    <a:pt x="100107" y="93170"/>
                  </a:lnTo>
                  <a:close/>
                  <a:moveTo>
                    <a:pt x="99600" y="93930"/>
                  </a:moveTo>
                  <a:cubicBezTo>
                    <a:pt x="99505" y="94057"/>
                    <a:pt x="99410" y="94184"/>
                    <a:pt x="99315" y="94310"/>
                  </a:cubicBezTo>
                  <a:lnTo>
                    <a:pt x="99473" y="94405"/>
                  </a:lnTo>
                  <a:cubicBezTo>
                    <a:pt x="99568" y="94279"/>
                    <a:pt x="99632" y="94152"/>
                    <a:pt x="99727" y="94025"/>
                  </a:cubicBezTo>
                  <a:lnTo>
                    <a:pt x="99600" y="93930"/>
                  </a:lnTo>
                  <a:close/>
                  <a:moveTo>
                    <a:pt x="99030" y="94690"/>
                  </a:moveTo>
                  <a:cubicBezTo>
                    <a:pt x="98967" y="94817"/>
                    <a:pt x="98872" y="94944"/>
                    <a:pt x="98777" y="95039"/>
                  </a:cubicBezTo>
                  <a:lnTo>
                    <a:pt x="98935" y="95165"/>
                  </a:lnTo>
                  <a:cubicBezTo>
                    <a:pt x="98998" y="95039"/>
                    <a:pt x="99093" y="94912"/>
                    <a:pt x="99188" y="94785"/>
                  </a:cubicBezTo>
                  <a:lnTo>
                    <a:pt x="99030" y="94690"/>
                  </a:lnTo>
                  <a:close/>
                  <a:moveTo>
                    <a:pt x="98492" y="95419"/>
                  </a:moveTo>
                  <a:cubicBezTo>
                    <a:pt x="98397" y="95545"/>
                    <a:pt x="98302" y="95672"/>
                    <a:pt x="98207" y="95799"/>
                  </a:cubicBezTo>
                  <a:lnTo>
                    <a:pt x="98365" y="95894"/>
                  </a:lnTo>
                  <a:cubicBezTo>
                    <a:pt x="98460" y="95767"/>
                    <a:pt x="98555" y="95640"/>
                    <a:pt x="98650" y="95545"/>
                  </a:cubicBezTo>
                  <a:lnTo>
                    <a:pt x="98492" y="95419"/>
                  </a:lnTo>
                  <a:close/>
                  <a:moveTo>
                    <a:pt x="97922" y="96147"/>
                  </a:moveTo>
                  <a:cubicBezTo>
                    <a:pt x="97827" y="96274"/>
                    <a:pt x="97732" y="96400"/>
                    <a:pt x="97637" y="96527"/>
                  </a:cubicBezTo>
                  <a:lnTo>
                    <a:pt x="97795" y="96622"/>
                  </a:lnTo>
                  <a:cubicBezTo>
                    <a:pt x="97890" y="96527"/>
                    <a:pt x="97985" y="96400"/>
                    <a:pt x="98080" y="96274"/>
                  </a:cubicBezTo>
                  <a:lnTo>
                    <a:pt x="97922" y="96147"/>
                  </a:lnTo>
                  <a:close/>
                  <a:moveTo>
                    <a:pt x="97352" y="96875"/>
                  </a:moveTo>
                  <a:cubicBezTo>
                    <a:pt x="97257" y="97002"/>
                    <a:pt x="97162" y="97129"/>
                    <a:pt x="97067" y="97224"/>
                  </a:cubicBezTo>
                  <a:lnTo>
                    <a:pt x="97225" y="97350"/>
                  </a:lnTo>
                  <a:cubicBezTo>
                    <a:pt x="97320" y="97224"/>
                    <a:pt x="97415" y="97129"/>
                    <a:pt x="97510" y="97002"/>
                  </a:cubicBezTo>
                  <a:lnTo>
                    <a:pt x="97352" y="96875"/>
                  </a:lnTo>
                  <a:close/>
                  <a:moveTo>
                    <a:pt x="96782" y="97604"/>
                  </a:moveTo>
                  <a:lnTo>
                    <a:pt x="96497" y="97952"/>
                  </a:lnTo>
                  <a:lnTo>
                    <a:pt x="96623" y="98079"/>
                  </a:lnTo>
                  <a:lnTo>
                    <a:pt x="96908" y="97730"/>
                  </a:lnTo>
                  <a:lnTo>
                    <a:pt x="96782" y="97604"/>
                  </a:lnTo>
                  <a:close/>
                  <a:moveTo>
                    <a:pt x="96180" y="98300"/>
                  </a:moveTo>
                  <a:cubicBezTo>
                    <a:pt x="96085" y="98427"/>
                    <a:pt x="95990" y="98554"/>
                    <a:pt x="95895" y="98649"/>
                  </a:cubicBezTo>
                  <a:lnTo>
                    <a:pt x="96021" y="98776"/>
                  </a:lnTo>
                  <a:cubicBezTo>
                    <a:pt x="96116" y="98681"/>
                    <a:pt x="96211" y="98554"/>
                    <a:pt x="96338" y="98427"/>
                  </a:cubicBezTo>
                  <a:lnTo>
                    <a:pt x="96180" y="98300"/>
                  </a:lnTo>
                  <a:close/>
                  <a:moveTo>
                    <a:pt x="95578" y="98997"/>
                  </a:moveTo>
                  <a:lnTo>
                    <a:pt x="95261" y="99346"/>
                  </a:lnTo>
                  <a:lnTo>
                    <a:pt x="95420" y="99472"/>
                  </a:lnTo>
                  <a:lnTo>
                    <a:pt x="95705" y="99124"/>
                  </a:lnTo>
                  <a:lnTo>
                    <a:pt x="95578" y="98997"/>
                  </a:lnTo>
                  <a:close/>
                  <a:moveTo>
                    <a:pt x="94976" y="99694"/>
                  </a:moveTo>
                  <a:cubicBezTo>
                    <a:pt x="94850" y="99821"/>
                    <a:pt x="94755" y="99916"/>
                    <a:pt x="94660" y="100042"/>
                  </a:cubicBezTo>
                  <a:lnTo>
                    <a:pt x="94786" y="100169"/>
                  </a:lnTo>
                  <a:cubicBezTo>
                    <a:pt x="94881" y="100042"/>
                    <a:pt x="95008" y="99947"/>
                    <a:pt x="95103" y="99821"/>
                  </a:cubicBezTo>
                  <a:lnTo>
                    <a:pt x="94976" y="99694"/>
                  </a:lnTo>
                  <a:close/>
                  <a:moveTo>
                    <a:pt x="94343" y="100391"/>
                  </a:moveTo>
                  <a:cubicBezTo>
                    <a:pt x="94216" y="100486"/>
                    <a:pt x="94121" y="100612"/>
                    <a:pt x="94026" y="100707"/>
                  </a:cubicBezTo>
                  <a:lnTo>
                    <a:pt x="94153" y="100834"/>
                  </a:lnTo>
                  <a:cubicBezTo>
                    <a:pt x="94248" y="100739"/>
                    <a:pt x="94375" y="100612"/>
                    <a:pt x="94470" y="100517"/>
                  </a:cubicBezTo>
                  <a:lnTo>
                    <a:pt x="94343" y="100391"/>
                  </a:lnTo>
                  <a:close/>
                  <a:moveTo>
                    <a:pt x="93710" y="101056"/>
                  </a:moveTo>
                  <a:cubicBezTo>
                    <a:pt x="93583" y="101151"/>
                    <a:pt x="93488" y="101277"/>
                    <a:pt x="93361" y="101372"/>
                  </a:cubicBezTo>
                  <a:lnTo>
                    <a:pt x="93520" y="101499"/>
                  </a:lnTo>
                  <a:cubicBezTo>
                    <a:pt x="93615" y="101404"/>
                    <a:pt x="93710" y="101277"/>
                    <a:pt x="93836" y="101182"/>
                  </a:cubicBezTo>
                  <a:lnTo>
                    <a:pt x="93710" y="101056"/>
                  </a:lnTo>
                  <a:close/>
                  <a:moveTo>
                    <a:pt x="93045" y="101721"/>
                  </a:moveTo>
                  <a:cubicBezTo>
                    <a:pt x="92950" y="101816"/>
                    <a:pt x="92823" y="101942"/>
                    <a:pt x="92728" y="102037"/>
                  </a:cubicBezTo>
                  <a:lnTo>
                    <a:pt x="92855" y="102164"/>
                  </a:lnTo>
                  <a:cubicBezTo>
                    <a:pt x="92950" y="102069"/>
                    <a:pt x="93076" y="101942"/>
                    <a:pt x="93171" y="101847"/>
                  </a:cubicBezTo>
                  <a:lnTo>
                    <a:pt x="93045" y="101721"/>
                  </a:lnTo>
                  <a:close/>
                  <a:moveTo>
                    <a:pt x="92380" y="102354"/>
                  </a:moveTo>
                  <a:lnTo>
                    <a:pt x="92063" y="102671"/>
                  </a:lnTo>
                  <a:lnTo>
                    <a:pt x="92190" y="102829"/>
                  </a:lnTo>
                  <a:cubicBezTo>
                    <a:pt x="92285" y="102702"/>
                    <a:pt x="92411" y="102607"/>
                    <a:pt x="92506" y="102481"/>
                  </a:cubicBezTo>
                  <a:lnTo>
                    <a:pt x="92380" y="102354"/>
                  </a:lnTo>
                  <a:close/>
                  <a:moveTo>
                    <a:pt x="91714" y="102987"/>
                  </a:moveTo>
                  <a:cubicBezTo>
                    <a:pt x="91619" y="103114"/>
                    <a:pt x="91493" y="103209"/>
                    <a:pt x="91398" y="103304"/>
                  </a:cubicBezTo>
                  <a:lnTo>
                    <a:pt x="91524" y="103463"/>
                  </a:lnTo>
                  <a:cubicBezTo>
                    <a:pt x="91619" y="103336"/>
                    <a:pt x="91746" y="103241"/>
                    <a:pt x="91841" y="103146"/>
                  </a:cubicBezTo>
                  <a:lnTo>
                    <a:pt x="91714" y="102987"/>
                  </a:lnTo>
                  <a:close/>
                  <a:moveTo>
                    <a:pt x="91049" y="103621"/>
                  </a:moveTo>
                  <a:cubicBezTo>
                    <a:pt x="90923" y="103748"/>
                    <a:pt x="90828" y="103843"/>
                    <a:pt x="90701" y="103938"/>
                  </a:cubicBezTo>
                  <a:lnTo>
                    <a:pt x="90828" y="104096"/>
                  </a:lnTo>
                  <a:cubicBezTo>
                    <a:pt x="90954" y="103969"/>
                    <a:pt x="91049" y="103874"/>
                    <a:pt x="91176" y="103779"/>
                  </a:cubicBezTo>
                  <a:lnTo>
                    <a:pt x="91049" y="103621"/>
                  </a:lnTo>
                  <a:close/>
                  <a:moveTo>
                    <a:pt x="90353" y="104254"/>
                  </a:moveTo>
                  <a:cubicBezTo>
                    <a:pt x="90226" y="104349"/>
                    <a:pt x="90131" y="104444"/>
                    <a:pt x="90004" y="104571"/>
                  </a:cubicBezTo>
                  <a:lnTo>
                    <a:pt x="90131" y="104698"/>
                  </a:lnTo>
                  <a:cubicBezTo>
                    <a:pt x="90258" y="104603"/>
                    <a:pt x="90353" y="104508"/>
                    <a:pt x="90479" y="104381"/>
                  </a:cubicBezTo>
                  <a:lnTo>
                    <a:pt x="90353" y="104254"/>
                  </a:lnTo>
                  <a:close/>
                  <a:moveTo>
                    <a:pt x="89656" y="104856"/>
                  </a:moveTo>
                  <a:cubicBezTo>
                    <a:pt x="89529" y="104951"/>
                    <a:pt x="89434" y="105046"/>
                    <a:pt x="89308" y="105141"/>
                  </a:cubicBezTo>
                  <a:lnTo>
                    <a:pt x="89434" y="105299"/>
                  </a:lnTo>
                  <a:cubicBezTo>
                    <a:pt x="89529" y="105204"/>
                    <a:pt x="89656" y="105109"/>
                    <a:pt x="89783" y="105014"/>
                  </a:cubicBezTo>
                  <a:lnTo>
                    <a:pt x="89656" y="104856"/>
                  </a:lnTo>
                  <a:close/>
                  <a:moveTo>
                    <a:pt x="88959" y="105458"/>
                  </a:moveTo>
                  <a:lnTo>
                    <a:pt x="88579" y="105743"/>
                  </a:lnTo>
                  <a:lnTo>
                    <a:pt x="88706" y="105901"/>
                  </a:lnTo>
                  <a:lnTo>
                    <a:pt x="89054" y="105584"/>
                  </a:lnTo>
                  <a:lnTo>
                    <a:pt x="88959" y="105458"/>
                  </a:lnTo>
                  <a:close/>
                  <a:moveTo>
                    <a:pt x="88231" y="106059"/>
                  </a:moveTo>
                  <a:cubicBezTo>
                    <a:pt x="88104" y="106154"/>
                    <a:pt x="88009" y="106249"/>
                    <a:pt x="87883" y="106344"/>
                  </a:cubicBezTo>
                  <a:lnTo>
                    <a:pt x="87978" y="106471"/>
                  </a:lnTo>
                  <a:cubicBezTo>
                    <a:pt x="88104" y="106376"/>
                    <a:pt x="88231" y="106281"/>
                    <a:pt x="88358" y="106186"/>
                  </a:cubicBezTo>
                  <a:lnTo>
                    <a:pt x="88231" y="106059"/>
                  </a:lnTo>
                  <a:close/>
                  <a:moveTo>
                    <a:pt x="87502" y="106629"/>
                  </a:moveTo>
                  <a:cubicBezTo>
                    <a:pt x="87376" y="106724"/>
                    <a:pt x="87281" y="106819"/>
                    <a:pt x="87154" y="106914"/>
                  </a:cubicBezTo>
                  <a:lnTo>
                    <a:pt x="87249" y="107041"/>
                  </a:lnTo>
                  <a:cubicBezTo>
                    <a:pt x="87376" y="106946"/>
                    <a:pt x="87502" y="106851"/>
                    <a:pt x="87629" y="106756"/>
                  </a:cubicBezTo>
                  <a:lnTo>
                    <a:pt x="87502" y="106629"/>
                  </a:lnTo>
                  <a:close/>
                  <a:moveTo>
                    <a:pt x="86774" y="107199"/>
                  </a:moveTo>
                  <a:cubicBezTo>
                    <a:pt x="86647" y="107263"/>
                    <a:pt x="86521" y="107358"/>
                    <a:pt x="86394" y="107453"/>
                  </a:cubicBezTo>
                  <a:lnTo>
                    <a:pt x="86521" y="107611"/>
                  </a:lnTo>
                  <a:cubicBezTo>
                    <a:pt x="86647" y="107516"/>
                    <a:pt x="86774" y="107421"/>
                    <a:pt x="86901" y="107326"/>
                  </a:cubicBezTo>
                  <a:lnTo>
                    <a:pt x="86774" y="107199"/>
                  </a:lnTo>
                  <a:close/>
                  <a:moveTo>
                    <a:pt x="86046" y="107738"/>
                  </a:moveTo>
                  <a:cubicBezTo>
                    <a:pt x="85919" y="107833"/>
                    <a:pt x="85792" y="107928"/>
                    <a:pt x="85666" y="108023"/>
                  </a:cubicBezTo>
                  <a:lnTo>
                    <a:pt x="85761" y="108150"/>
                  </a:lnTo>
                  <a:lnTo>
                    <a:pt x="86141" y="107896"/>
                  </a:lnTo>
                  <a:lnTo>
                    <a:pt x="86046" y="107738"/>
                  </a:lnTo>
                  <a:close/>
                  <a:moveTo>
                    <a:pt x="85286" y="108276"/>
                  </a:moveTo>
                  <a:cubicBezTo>
                    <a:pt x="85159" y="108371"/>
                    <a:pt x="85032" y="108466"/>
                    <a:pt x="84906" y="108561"/>
                  </a:cubicBezTo>
                  <a:lnTo>
                    <a:pt x="85001" y="108688"/>
                  </a:lnTo>
                  <a:cubicBezTo>
                    <a:pt x="85127" y="108625"/>
                    <a:pt x="85254" y="108530"/>
                    <a:pt x="85381" y="108435"/>
                  </a:cubicBezTo>
                  <a:lnTo>
                    <a:pt x="85286" y="108276"/>
                  </a:lnTo>
                  <a:close/>
                  <a:moveTo>
                    <a:pt x="84526" y="108815"/>
                  </a:moveTo>
                  <a:cubicBezTo>
                    <a:pt x="84399" y="108910"/>
                    <a:pt x="84272" y="108973"/>
                    <a:pt x="84146" y="109068"/>
                  </a:cubicBezTo>
                  <a:lnTo>
                    <a:pt x="84241" y="109226"/>
                  </a:lnTo>
                  <a:cubicBezTo>
                    <a:pt x="84367" y="109131"/>
                    <a:pt x="84494" y="109068"/>
                    <a:pt x="84621" y="108973"/>
                  </a:cubicBezTo>
                  <a:lnTo>
                    <a:pt x="84526" y="108815"/>
                  </a:lnTo>
                  <a:close/>
                  <a:moveTo>
                    <a:pt x="83766" y="109321"/>
                  </a:moveTo>
                  <a:cubicBezTo>
                    <a:pt x="83639" y="109416"/>
                    <a:pt x="83512" y="109511"/>
                    <a:pt x="83354" y="109575"/>
                  </a:cubicBezTo>
                  <a:lnTo>
                    <a:pt x="83481" y="109733"/>
                  </a:lnTo>
                  <a:cubicBezTo>
                    <a:pt x="83607" y="109670"/>
                    <a:pt x="83734" y="109575"/>
                    <a:pt x="83861" y="109480"/>
                  </a:cubicBezTo>
                  <a:lnTo>
                    <a:pt x="83766" y="109321"/>
                  </a:lnTo>
                  <a:close/>
                  <a:moveTo>
                    <a:pt x="82974" y="109828"/>
                  </a:moveTo>
                  <a:lnTo>
                    <a:pt x="82594" y="110081"/>
                  </a:lnTo>
                  <a:lnTo>
                    <a:pt x="82689" y="110240"/>
                  </a:lnTo>
                  <a:cubicBezTo>
                    <a:pt x="82815" y="110176"/>
                    <a:pt x="82942" y="110081"/>
                    <a:pt x="83069" y="109986"/>
                  </a:cubicBezTo>
                  <a:lnTo>
                    <a:pt x="82974" y="109828"/>
                  </a:lnTo>
                  <a:close/>
                  <a:moveTo>
                    <a:pt x="82182" y="110335"/>
                  </a:moveTo>
                  <a:cubicBezTo>
                    <a:pt x="82055" y="110398"/>
                    <a:pt x="81929" y="110493"/>
                    <a:pt x="81802" y="110588"/>
                  </a:cubicBezTo>
                  <a:lnTo>
                    <a:pt x="81897" y="110746"/>
                  </a:lnTo>
                  <a:cubicBezTo>
                    <a:pt x="82024" y="110651"/>
                    <a:pt x="82150" y="110556"/>
                    <a:pt x="82309" y="110493"/>
                  </a:cubicBezTo>
                  <a:lnTo>
                    <a:pt x="82182" y="110335"/>
                  </a:lnTo>
                  <a:close/>
                  <a:moveTo>
                    <a:pt x="81390" y="110810"/>
                  </a:moveTo>
                  <a:cubicBezTo>
                    <a:pt x="81264" y="110905"/>
                    <a:pt x="81137" y="110968"/>
                    <a:pt x="81010" y="111063"/>
                  </a:cubicBezTo>
                  <a:lnTo>
                    <a:pt x="81105" y="111221"/>
                  </a:lnTo>
                  <a:cubicBezTo>
                    <a:pt x="81232" y="111126"/>
                    <a:pt x="81359" y="111063"/>
                    <a:pt x="81485" y="110968"/>
                  </a:cubicBezTo>
                  <a:lnTo>
                    <a:pt x="81390" y="110810"/>
                  </a:lnTo>
                  <a:close/>
                  <a:moveTo>
                    <a:pt x="80599" y="111285"/>
                  </a:moveTo>
                  <a:cubicBezTo>
                    <a:pt x="80472" y="111348"/>
                    <a:pt x="80345" y="111443"/>
                    <a:pt x="80187" y="111506"/>
                  </a:cubicBezTo>
                  <a:lnTo>
                    <a:pt x="80282" y="111665"/>
                  </a:lnTo>
                  <a:cubicBezTo>
                    <a:pt x="80440" y="111601"/>
                    <a:pt x="80567" y="111538"/>
                    <a:pt x="80694" y="111443"/>
                  </a:cubicBezTo>
                  <a:lnTo>
                    <a:pt x="80599" y="111285"/>
                  </a:lnTo>
                  <a:close/>
                  <a:moveTo>
                    <a:pt x="79807" y="111728"/>
                  </a:moveTo>
                  <a:cubicBezTo>
                    <a:pt x="79649" y="111823"/>
                    <a:pt x="79522" y="111886"/>
                    <a:pt x="79395" y="111981"/>
                  </a:cubicBezTo>
                  <a:lnTo>
                    <a:pt x="79490" y="112140"/>
                  </a:lnTo>
                  <a:cubicBezTo>
                    <a:pt x="79617" y="112045"/>
                    <a:pt x="79744" y="111981"/>
                    <a:pt x="79870" y="111918"/>
                  </a:cubicBezTo>
                  <a:lnTo>
                    <a:pt x="79807" y="111728"/>
                  </a:lnTo>
                  <a:close/>
                  <a:moveTo>
                    <a:pt x="78984" y="112171"/>
                  </a:moveTo>
                  <a:cubicBezTo>
                    <a:pt x="78857" y="112266"/>
                    <a:pt x="78698" y="112330"/>
                    <a:pt x="78572" y="112393"/>
                  </a:cubicBezTo>
                  <a:lnTo>
                    <a:pt x="78667" y="112583"/>
                  </a:lnTo>
                  <a:cubicBezTo>
                    <a:pt x="78793" y="112488"/>
                    <a:pt x="78920" y="112425"/>
                    <a:pt x="79079" y="112361"/>
                  </a:cubicBezTo>
                  <a:lnTo>
                    <a:pt x="78984" y="112171"/>
                  </a:lnTo>
                  <a:close/>
                  <a:moveTo>
                    <a:pt x="78160" y="112615"/>
                  </a:moveTo>
                  <a:cubicBezTo>
                    <a:pt x="78033" y="112678"/>
                    <a:pt x="77875" y="112773"/>
                    <a:pt x="77748" y="112837"/>
                  </a:cubicBezTo>
                  <a:lnTo>
                    <a:pt x="77843" y="112995"/>
                  </a:lnTo>
                  <a:cubicBezTo>
                    <a:pt x="77970" y="112932"/>
                    <a:pt x="78097" y="112868"/>
                    <a:pt x="78255" y="112773"/>
                  </a:cubicBezTo>
                  <a:lnTo>
                    <a:pt x="78160" y="112615"/>
                  </a:lnTo>
                  <a:close/>
                  <a:moveTo>
                    <a:pt x="77337" y="113027"/>
                  </a:moveTo>
                  <a:cubicBezTo>
                    <a:pt x="77210" y="113122"/>
                    <a:pt x="77052" y="113185"/>
                    <a:pt x="76925" y="113248"/>
                  </a:cubicBezTo>
                  <a:lnTo>
                    <a:pt x="76988" y="113407"/>
                  </a:lnTo>
                  <a:cubicBezTo>
                    <a:pt x="77147" y="113343"/>
                    <a:pt x="77273" y="113280"/>
                    <a:pt x="77432" y="113217"/>
                  </a:cubicBezTo>
                  <a:lnTo>
                    <a:pt x="77337" y="113027"/>
                  </a:lnTo>
                  <a:close/>
                  <a:moveTo>
                    <a:pt x="76513" y="113438"/>
                  </a:moveTo>
                  <a:cubicBezTo>
                    <a:pt x="76355" y="113502"/>
                    <a:pt x="76228" y="113565"/>
                    <a:pt x="76070" y="113660"/>
                  </a:cubicBezTo>
                  <a:lnTo>
                    <a:pt x="76165" y="113818"/>
                  </a:lnTo>
                  <a:cubicBezTo>
                    <a:pt x="76292" y="113755"/>
                    <a:pt x="76450" y="113692"/>
                    <a:pt x="76577" y="113628"/>
                  </a:cubicBezTo>
                  <a:lnTo>
                    <a:pt x="76513" y="113438"/>
                  </a:lnTo>
                  <a:close/>
                  <a:moveTo>
                    <a:pt x="75658" y="113850"/>
                  </a:moveTo>
                  <a:cubicBezTo>
                    <a:pt x="75532" y="113913"/>
                    <a:pt x="75373" y="113977"/>
                    <a:pt x="75247" y="114040"/>
                  </a:cubicBezTo>
                  <a:lnTo>
                    <a:pt x="75310" y="114198"/>
                  </a:lnTo>
                  <a:lnTo>
                    <a:pt x="75753" y="114008"/>
                  </a:lnTo>
                  <a:lnTo>
                    <a:pt x="75658" y="113850"/>
                  </a:lnTo>
                  <a:close/>
                  <a:moveTo>
                    <a:pt x="74803" y="114230"/>
                  </a:moveTo>
                  <a:cubicBezTo>
                    <a:pt x="74677" y="114293"/>
                    <a:pt x="74518" y="114357"/>
                    <a:pt x="74391" y="114388"/>
                  </a:cubicBezTo>
                  <a:lnTo>
                    <a:pt x="74455" y="114578"/>
                  </a:lnTo>
                  <a:cubicBezTo>
                    <a:pt x="74613" y="114515"/>
                    <a:pt x="74740" y="114452"/>
                    <a:pt x="74898" y="114388"/>
                  </a:cubicBezTo>
                  <a:lnTo>
                    <a:pt x="74803" y="114230"/>
                  </a:lnTo>
                  <a:close/>
                  <a:moveTo>
                    <a:pt x="73948" y="114578"/>
                  </a:moveTo>
                  <a:lnTo>
                    <a:pt x="73536" y="114768"/>
                  </a:lnTo>
                  <a:lnTo>
                    <a:pt x="73600" y="114927"/>
                  </a:lnTo>
                  <a:cubicBezTo>
                    <a:pt x="73758" y="114863"/>
                    <a:pt x="73885" y="114832"/>
                    <a:pt x="74043" y="114768"/>
                  </a:cubicBezTo>
                  <a:lnTo>
                    <a:pt x="73948" y="114578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4"/>
            <p:cNvSpPr/>
            <p:nvPr/>
          </p:nvSpPr>
          <p:spPr>
            <a:xfrm>
              <a:off x="2485025" y="2123950"/>
              <a:ext cx="7150" cy="7925"/>
            </a:xfrm>
            <a:custGeom>
              <a:avLst/>
              <a:gdLst/>
              <a:ahLst/>
              <a:cxnLst/>
              <a:rect l="l" t="t" r="r" b="b"/>
              <a:pathLst>
                <a:path w="286" h="317" extrusionOk="0">
                  <a:moveTo>
                    <a:pt x="127" y="0"/>
                  </a:moveTo>
                  <a:cubicBezTo>
                    <a:pt x="96" y="64"/>
                    <a:pt x="64" y="159"/>
                    <a:pt x="1" y="222"/>
                  </a:cubicBezTo>
                  <a:lnTo>
                    <a:pt x="159" y="317"/>
                  </a:lnTo>
                  <a:cubicBezTo>
                    <a:pt x="223" y="254"/>
                    <a:pt x="254" y="190"/>
                    <a:pt x="286" y="95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4"/>
            <p:cNvSpPr/>
            <p:nvPr/>
          </p:nvSpPr>
          <p:spPr>
            <a:xfrm>
              <a:off x="4281450" y="1714625"/>
              <a:ext cx="6375" cy="5575"/>
            </a:xfrm>
            <a:custGeom>
              <a:avLst/>
              <a:gdLst/>
              <a:ahLst/>
              <a:cxnLst/>
              <a:rect l="l" t="t" r="r" b="b"/>
              <a:pathLst>
                <a:path w="255" h="223" extrusionOk="0">
                  <a:moveTo>
                    <a:pt x="64" y="0"/>
                  </a:moveTo>
                  <a:lnTo>
                    <a:pt x="1" y="159"/>
                  </a:lnTo>
                  <a:cubicBezTo>
                    <a:pt x="64" y="190"/>
                    <a:pt x="128" y="190"/>
                    <a:pt x="191" y="222"/>
                  </a:cubicBezTo>
                  <a:lnTo>
                    <a:pt x="254" y="95"/>
                  </a:lnTo>
                  <a:cubicBezTo>
                    <a:pt x="191" y="64"/>
                    <a:pt x="128" y="32"/>
                    <a:pt x="6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4"/>
            <p:cNvSpPr/>
            <p:nvPr/>
          </p:nvSpPr>
          <p:spPr>
            <a:xfrm>
              <a:off x="2425650" y="1598250"/>
              <a:ext cx="1847925" cy="2633275"/>
            </a:xfrm>
            <a:custGeom>
              <a:avLst/>
              <a:gdLst/>
              <a:ahLst/>
              <a:cxnLst/>
              <a:rect l="l" t="t" r="r" b="b"/>
              <a:pathLst>
                <a:path w="73917" h="105331" extrusionOk="0">
                  <a:moveTo>
                    <a:pt x="51178" y="32"/>
                  </a:moveTo>
                  <a:lnTo>
                    <a:pt x="51210" y="190"/>
                  </a:lnTo>
                  <a:lnTo>
                    <a:pt x="51590" y="190"/>
                  </a:lnTo>
                  <a:lnTo>
                    <a:pt x="51590" y="32"/>
                  </a:lnTo>
                  <a:close/>
                  <a:moveTo>
                    <a:pt x="52001" y="32"/>
                  </a:moveTo>
                  <a:lnTo>
                    <a:pt x="52001" y="190"/>
                  </a:lnTo>
                  <a:lnTo>
                    <a:pt x="52413" y="190"/>
                  </a:lnTo>
                  <a:lnTo>
                    <a:pt x="52413" y="32"/>
                  </a:lnTo>
                  <a:close/>
                  <a:moveTo>
                    <a:pt x="52825" y="0"/>
                  </a:moveTo>
                  <a:lnTo>
                    <a:pt x="52825" y="158"/>
                  </a:lnTo>
                  <a:cubicBezTo>
                    <a:pt x="52951" y="158"/>
                    <a:pt x="53110" y="190"/>
                    <a:pt x="53236" y="190"/>
                  </a:cubicBezTo>
                  <a:lnTo>
                    <a:pt x="53236" y="32"/>
                  </a:lnTo>
                  <a:cubicBezTo>
                    <a:pt x="53110" y="32"/>
                    <a:pt x="52951" y="32"/>
                    <a:pt x="52825" y="0"/>
                  </a:cubicBezTo>
                  <a:close/>
                  <a:moveTo>
                    <a:pt x="53648" y="32"/>
                  </a:moveTo>
                  <a:lnTo>
                    <a:pt x="53648" y="190"/>
                  </a:lnTo>
                  <a:lnTo>
                    <a:pt x="54060" y="190"/>
                  </a:lnTo>
                  <a:lnTo>
                    <a:pt x="54060" y="32"/>
                  </a:lnTo>
                  <a:close/>
                  <a:moveTo>
                    <a:pt x="50354" y="63"/>
                  </a:moveTo>
                  <a:lnTo>
                    <a:pt x="50386" y="222"/>
                  </a:lnTo>
                  <a:lnTo>
                    <a:pt x="50798" y="222"/>
                  </a:lnTo>
                  <a:lnTo>
                    <a:pt x="50766" y="63"/>
                  </a:lnTo>
                  <a:close/>
                  <a:moveTo>
                    <a:pt x="54471" y="32"/>
                  </a:moveTo>
                  <a:lnTo>
                    <a:pt x="54471" y="190"/>
                  </a:lnTo>
                  <a:cubicBezTo>
                    <a:pt x="54598" y="222"/>
                    <a:pt x="54725" y="222"/>
                    <a:pt x="54851" y="222"/>
                  </a:cubicBezTo>
                  <a:lnTo>
                    <a:pt x="54883" y="63"/>
                  </a:lnTo>
                  <a:cubicBezTo>
                    <a:pt x="54725" y="63"/>
                    <a:pt x="54598" y="63"/>
                    <a:pt x="54471" y="32"/>
                  </a:cubicBezTo>
                  <a:close/>
                  <a:moveTo>
                    <a:pt x="55295" y="95"/>
                  </a:moveTo>
                  <a:lnTo>
                    <a:pt x="55263" y="253"/>
                  </a:lnTo>
                  <a:lnTo>
                    <a:pt x="55675" y="253"/>
                  </a:lnTo>
                  <a:lnTo>
                    <a:pt x="55707" y="95"/>
                  </a:lnTo>
                  <a:close/>
                  <a:moveTo>
                    <a:pt x="49563" y="95"/>
                  </a:moveTo>
                  <a:lnTo>
                    <a:pt x="49563" y="285"/>
                  </a:lnTo>
                  <a:cubicBezTo>
                    <a:pt x="49689" y="253"/>
                    <a:pt x="49848" y="253"/>
                    <a:pt x="49974" y="253"/>
                  </a:cubicBezTo>
                  <a:lnTo>
                    <a:pt x="49974" y="95"/>
                  </a:lnTo>
                  <a:close/>
                  <a:moveTo>
                    <a:pt x="49151" y="127"/>
                  </a:moveTo>
                  <a:cubicBezTo>
                    <a:pt x="49024" y="127"/>
                    <a:pt x="48866" y="158"/>
                    <a:pt x="48739" y="158"/>
                  </a:cubicBezTo>
                  <a:lnTo>
                    <a:pt x="48739" y="317"/>
                  </a:lnTo>
                  <a:cubicBezTo>
                    <a:pt x="48898" y="317"/>
                    <a:pt x="49024" y="285"/>
                    <a:pt x="49151" y="285"/>
                  </a:cubicBezTo>
                  <a:lnTo>
                    <a:pt x="49151" y="127"/>
                  </a:lnTo>
                  <a:close/>
                  <a:moveTo>
                    <a:pt x="56087" y="127"/>
                  </a:moveTo>
                  <a:lnTo>
                    <a:pt x="56087" y="285"/>
                  </a:lnTo>
                  <a:cubicBezTo>
                    <a:pt x="56213" y="285"/>
                    <a:pt x="56372" y="317"/>
                    <a:pt x="56498" y="317"/>
                  </a:cubicBezTo>
                  <a:lnTo>
                    <a:pt x="56498" y="158"/>
                  </a:lnTo>
                  <a:cubicBezTo>
                    <a:pt x="56372" y="158"/>
                    <a:pt x="56245" y="127"/>
                    <a:pt x="56087" y="127"/>
                  </a:cubicBezTo>
                  <a:close/>
                  <a:moveTo>
                    <a:pt x="48328" y="190"/>
                  </a:moveTo>
                  <a:cubicBezTo>
                    <a:pt x="48201" y="190"/>
                    <a:pt x="48074" y="222"/>
                    <a:pt x="47916" y="222"/>
                  </a:cubicBezTo>
                  <a:lnTo>
                    <a:pt x="47948" y="380"/>
                  </a:lnTo>
                  <a:cubicBezTo>
                    <a:pt x="48074" y="380"/>
                    <a:pt x="48201" y="380"/>
                    <a:pt x="48328" y="348"/>
                  </a:cubicBezTo>
                  <a:lnTo>
                    <a:pt x="48328" y="190"/>
                  </a:lnTo>
                  <a:close/>
                  <a:moveTo>
                    <a:pt x="56910" y="190"/>
                  </a:moveTo>
                  <a:lnTo>
                    <a:pt x="56910" y="348"/>
                  </a:lnTo>
                  <a:cubicBezTo>
                    <a:pt x="57037" y="348"/>
                    <a:pt x="57163" y="380"/>
                    <a:pt x="57290" y="380"/>
                  </a:cubicBezTo>
                  <a:lnTo>
                    <a:pt x="57322" y="222"/>
                  </a:lnTo>
                  <a:cubicBezTo>
                    <a:pt x="57195" y="222"/>
                    <a:pt x="57068" y="190"/>
                    <a:pt x="56910" y="190"/>
                  </a:cubicBezTo>
                  <a:close/>
                  <a:moveTo>
                    <a:pt x="57733" y="253"/>
                  </a:moveTo>
                  <a:lnTo>
                    <a:pt x="57702" y="412"/>
                  </a:lnTo>
                  <a:cubicBezTo>
                    <a:pt x="57860" y="443"/>
                    <a:pt x="57987" y="443"/>
                    <a:pt x="58113" y="443"/>
                  </a:cubicBezTo>
                  <a:lnTo>
                    <a:pt x="58145" y="285"/>
                  </a:lnTo>
                  <a:cubicBezTo>
                    <a:pt x="58018" y="285"/>
                    <a:pt x="57860" y="285"/>
                    <a:pt x="57733" y="253"/>
                  </a:cubicBezTo>
                  <a:close/>
                  <a:moveTo>
                    <a:pt x="47504" y="253"/>
                  </a:moveTo>
                  <a:cubicBezTo>
                    <a:pt x="47378" y="285"/>
                    <a:pt x="47251" y="285"/>
                    <a:pt x="47124" y="317"/>
                  </a:cubicBezTo>
                  <a:lnTo>
                    <a:pt x="47124" y="475"/>
                  </a:lnTo>
                  <a:cubicBezTo>
                    <a:pt x="47251" y="443"/>
                    <a:pt x="47409" y="443"/>
                    <a:pt x="47536" y="443"/>
                  </a:cubicBezTo>
                  <a:lnTo>
                    <a:pt x="47504" y="253"/>
                  </a:lnTo>
                  <a:close/>
                  <a:moveTo>
                    <a:pt x="58557" y="348"/>
                  </a:moveTo>
                  <a:lnTo>
                    <a:pt x="58525" y="507"/>
                  </a:lnTo>
                  <a:lnTo>
                    <a:pt x="58937" y="539"/>
                  </a:lnTo>
                  <a:lnTo>
                    <a:pt x="58968" y="380"/>
                  </a:lnTo>
                  <a:cubicBezTo>
                    <a:pt x="58810" y="380"/>
                    <a:pt x="58683" y="348"/>
                    <a:pt x="58557" y="348"/>
                  </a:cubicBezTo>
                  <a:close/>
                  <a:moveTo>
                    <a:pt x="46713" y="348"/>
                  </a:moveTo>
                  <a:lnTo>
                    <a:pt x="46301" y="412"/>
                  </a:lnTo>
                  <a:lnTo>
                    <a:pt x="46332" y="570"/>
                  </a:lnTo>
                  <a:lnTo>
                    <a:pt x="46713" y="507"/>
                  </a:lnTo>
                  <a:lnTo>
                    <a:pt x="46713" y="348"/>
                  </a:lnTo>
                  <a:close/>
                  <a:moveTo>
                    <a:pt x="45889" y="443"/>
                  </a:moveTo>
                  <a:cubicBezTo>
                    <a:pt x="45762" y="475"/>
                    <a:pt x="45636" y="475"/>
                    <a:pt x="45477" y="507"/>
                  </a:cubicBezTo>
                  <a:lnTo>
                    <a:pt x="45509" y="665"/>
                  </a:lnTo>
                  <a:cubicBezTo>
                    <a:pt x="45636" y="634"/>
                    <a:pt x="45762" y="634"/>
                    <a:pt x="45921" y="602"/>
                  </a:cubicBezTo>
                  <a:lnTo>
                    <a:pt x="45889" y="443"/>
                  </a:lnTo>
                  <a:close/>
                  <a:moveTo>
                    <a:pt x="59348" y="443"/>
                  </a:moveTo>
                  <a:lnTo>
                    <a:pt x="59348" y="602"/>
                  </a:lnTo>
                  <a:cubicBezTo>
                    <a:pt x="59475" y="634"/>
                    <a:pt x="59602" y="634"/>
                    <a:pt x="59729" y="665"/>
                  </a:cubicBezTo>
                  <a:lnTo>
                    <a:pt x="59760" y="507"/>
                  </a:lnTo>
                  <a:cubicBezTo>
                    <a:pt x="59633" y="475"/>
                    <a:pt x="59507" y="443"/>
                    <a:pt x="59348" y="443"/>
                  </a:cubicBezTo>
                  <a:close/>
                  <a:moveTo>
                    <a:pt x="60172" y="539"/>
                  </a:moveTo>
                  <a:lnTo>
                    <a:pt x="60140" y="697"/>
                  </a:lnTo>
                  <a:lnTo>
                    <a:pt x="60552" y="760"/>
                  </a:lnTo>
                  <a:lnTo>
                    <a:pt x="60584" y="602"/>
                  </a:lnTo>
                  <a:lnTo>
                    <a:pt x="60172" y="539"/>
                  </a:lnTo>
                  <a:close/>
                  <a:moveTo>
                    <a:pt x="45066" y="570"/>
                  </a:moveTo>
                  <a:lnTo>
                    <a:pt x="44686" y="634"/>
                  </a:lnTo>
                  <a:lnTo>
                    <a:pt x="44686" y="792"/>
                  </a:lnTo>
                  <a:lnTo>
                    <a:pt x="45097" y="729"/>
                  </a:lnTo>
                  <a:lnTo>
                    <a:pt x="45066" y="570"/>
                  </a:lnTo>
                  <a:close/>
                  <a:moveTo>
                    <a:pt x="44274" y="697"/>
                  </a:moveTo>
                  <a:cubicBezTo>
                    <a:pt x="44147" y="697"/>
                    <a:pt x="43989" y="729"/>
                    <a:pt x="43862" y="760"/>
                  </a:cubicBezTo>
                  <a:lnTo>
                    <a:pt x="43894" y="919"/>
                  </a:lnTo>
                  <a:cubicBezTo>
                    <a:pt x="44021" y="887"/>
                    <a:pt x="44179" y="855"/>
                    <a:pt x="44306" y="855"/>
                  </a:cubicBezTo>
                  <a:lnTo>
                    <a:pt x="44274" y="697"/>
                  </a:lnTo>
                  <a:close/>
                  <a:moveTo>
                    <a:pt x="60964" y="665"/>
                  </a:moveTo>
                  <a:lnTo>
                    <a:pt x="60964" y="824"/>
                  </a:lnTo>
                  <a:cubicBezTo>
                    <a:pt x="61090" y="855"/>
                    <a:pt x="61217" y="887"/>
                    <a:pt x="61344" y="919"/>
                  </a:cubicBezTo>
                  <a:lnTo>
                    <a:pt x="61375" y="729"/>
                  </a:lnTo>
                  <a:cubicBezTo>
                    <a:pt x="61249" y="729"/>
                    <a:pt x="61122" y="697"/>
                    <a:pt x="60964" y="665"/>
                  </a:cubicBezTo>
                  <a:close/>
                  <a:moveTo>
                    <a:pt x="43451" y="824"/>
                  </a:moveTo>
                  <a:cubicBezTo>
                    <a:pt x="43324" y="855"/>
                    <a:pt x="43197" y="855"/>
                    <a:pt x="43071" y="887"/>
                  </a:cubicBezTo>
                  <a:lnTo>
                    <a:pt x="43102" y="1045"/>
                  </a:lnTo>
                  <a:cubicBezTo>
                    <a:pt x="43229" y="1014"/>
                    <a:pt x="43356" y="1014"/>
                    <a:pt x="43482" y="982"/>
                  </a:cubicBezTo>
                  <a:lnTo>
                    <a:pt x="43451" y="824"/>
                  </a:lnTo>
                  <a:close/>
                  <a:moveTo>
                    <a:pt x="61787" y="792"/>
                  </a:moveTo>
                  <a:lnTo>
                    <a:pt x="61755" y="982"/>
                  </a:lnTo>
                  <a:lnTo>
                    <a:pt x="62167" y="1045"/>
                  </a:lnTo>
                  <a:lnTo>
                    <a:pt x="62199" y="887"/>
                  </a:lnTo>
                  <a:lnTo>
                    <a:pt x="61787" y="792"/>
                  </a:lnTo>
                  <a:close/>
                  <a:moveTo>
                    <a:pt x="42659" y="950"/>
                  </a:moveTo>
                  <a:cubicBezTo>
                    <a:pt x="42532" y="982"/>
                    <a:pt x="42406" y="1014"/>
                    <a:pt x="42247" y="1045"/>
                  </a:cubicBezTo>
                  <a:lnTo>
                    <a:pt x="42279" y="1204"/>
                  </a:lnTo>
                  <a:cubicBezTo>
                    <a:pt x="42437" y="1172"/>
                    <a:pt x="42564" y="1140"/>
                    <a:pt x="42691" y="1140"/>
                  </a:cubicBezTo>
                  <a:lnTo>
                    <a:pt x="42659" y="950"/>
                  </a:lnTo>
                  <a:close/>
                  <a:moveTo>
                    <a:pt x="62610" y="950"/>
                  </a:moveTo>
                  <a:lnTo>
                    <a:pt x="62579" y="1109"/>
                  </a:lnTo>
                  <a:cubicBezTo>
                    <a:pt x="62705" y="1140"/>
                    <a:pt x="62832" y="1172"/>
                    <a:pt x="62959" y="1204"/>
                  </a:cubicBezTo>
                  <a:lnTo>
                    <a:pt x="62990" y="1045"/>
                  </a:lnTo>
                  <a:cubicBezTo>
                    <a:pt x="62864" y="1014"/>
                    <a:pt x="62737" y="982"/>
                    <a:pt x="62610" y="950"/>
                  </a:cubicBezTo>
                  <a:close/>
                  <a:moveTo>
                    <a:pt x="41867" y="1140"/>
                  </a:moveTo>
                  <a:lnTo>
                    <a:pt x="41455" y="1204"/>
                  </a:lnTo>
                  <a:lnTo>
                    <a:pt x="41487" y="1362"/>
                  </a:lnTo>
                  <a:cubicBezTo>
                    <a:pt x="41614" y="1330"/>
                    <a:pt x="41772" y="1330"/>
                    <a:pt x="41899" y="1299"/>
                  </a:cubicBezTo>
                  <a:lnTo>
                    <a:pt x="41867" y="1140"/>
                  </a:lnTo>
                  <a:close/>
                  <a:moveTo>
                    <a:pt x="63402" y="1109"/>
                  </a:moveTo>
                  <a:lnTo>
                    <a:pt x="63370" y="1267"/>
                  </a:lnTo>
                  <a:cubicBezTo>
                    <a:pt x="63497" y="1299"/>
                    <a:pt x="63624" y="1330"/>
                    <a:pt x="63750" y="1362"/>
                  </a:cubicBezTo>
                  <a:lnTo>
                    <a:pt x="63814" y="1204"/>
                  </a:lnTo>
                  <a:cubicBezTo>
                    <a:pt x="63655" y="1172"/>
                    <a:pt x="63529" y="1140"/>
                    <a:pt x="63402" y="1109"/>
                  </a:cubicBezTo>
                  <a:close/>
                  <a:moveTo>
                    <a:pt x="41075" y="1299"/>
                  </a:moveTo>
                  <a:cubicBezTo>
                    <a:pt x="40917" y="1330"/>
                    <a:pt x="40790" y="1362"/>
                    <a:pt x="40664" y="1394"/>
                  </a:cubicBezTo>
                  <a:lnTo>
                    <a:pt x="40695" y="1552"/>
                  </a:lnTo>
                  <a:cubicBezTo>
                    <a:pt x="40822" y="1520"/>
                    <a:pt x="40980" y="1489"/>
                    <a:pt x="41107" y="1457"/>
                  </a:cubicBezTo>
                  <a:lnTo>
                    <a:pt x="41075" y="1299"/>
                  </a:lnTo>
                  <a:close/>
                  <a:moveTo>
                    <a:pt x="64194" y="1299"/>
                  </a:moveTo>
                  <a:lnTo>
                    <a:pt x="64162" y="1457"/>
                  </a:lnTo>
                  <a:cubicBezTo>
                    <a:pt x="64289" y="1489"/>
                    <a:pt x="64447" y="1520"/>
                    <a:pt x="64574" y="1552"/>
                  </a:cubicBezTo>
                  <a:lnTo>
                    <a:pt x="64606" y="1394"/>
                  </a:lnTo>
                  <a:cubicBezTo>
                    <a:pt x="64479" y="1362"/>
                    <a:pt x="64321" y="1330"/>
                    <a:pt x="64194" y="1299"/>
                  </a:cubicBezTo>
                  <a:close/>
                  <a:moveTo>
                    <a:pt x="40252" y="1489"/>
                  </a:moveTo>
                  <a:cubicBezTo>
                    <a:pt x="40125" y="1520"/>
                    <a:pt x="39999" y="1552"/>
                    <a:pt x="39872" y="1584"/>
                  </a:cubicBezTo>
                  <a:lnTo>
                    <a:pt x="39904" y="1742"/>
                  </a:lnTo>
                  <a:cubicBezTo>
                    <a:pt x="40030" y="1710"/>
                    <a:pt x="40189" y="1679"/>
                    <a:pt x="40315" y="1647"/>
                  </a:cubicBezTo>
                  <a:lnTo>
                    <a:pt x="40252" y="1489"/>
                  </a:lnTo>
                  <a:close/>
                  <a:moveTo>
                    <a:pt x="65017" y="1489"/>
                  </a:moveTo>
                  <a:lnTo>
                    <a:pt x="64954" y="1647"/>
                  </a:lnTo>
                  <a:cubicBezTo>
                    <a:pt x="65081" y="1679"/>
                    <a:pt x="65239" y="1710"/>
                    <a:pt x="65366" y="1742"/>
                  </a:cubicBezTo>
                  <a:lnTo>
                    <a:pt x="65397" y="1584"/>
                  </a:lnTo>
                  <a:cubicBezTo>
                    <a:pt x="65271" y="1552"/>
                    <a:pt x="65144" y="1489"/>
                    <a:pt x="65017" y="1489"/>
                  </a:cubicBezTo>
                  <a:close/>
                  <a:moveTo>
                    <a:pt x="39460" y="1679"/>
                  </a:moveTo>
                  <a:cubicBezTo>
                    <a:pt x="39334" y="1710"/>
                    <a:pt x="39207" y="1742"/>
                    <a:pt x="39080" y="1774"/>
                  </a:cubicBezTo>
                  <a:lnTo>
                    <a:pt x="39112" y="1932"/>
                  </a:lnTo>
                  <a:cubicBezTo>
                    <a:pt x="39239" y="1900"/>
                    <a:pt x="39397" y="1869"/>
                    <a:pt x="39524" y="1837"/>
                  </a:cubicBezTo>
                  <a:lnTo>
                    <a:pt x="39460" y="1679"/>
                  </a:lnTo>
                  <a:close/>
                  <a:moveTo>
                    <a:pt x="65777" y="1679"/>
                  </a:moveTo>
                  <a:lnTo>
                    <a:pt x="65746" y="1837"/>
                  </a:lnTo>
                  <a:cubicBezTo>
                    <a:pt x="65872" y="1869"/>
                    <a:pt x="66031" y="1900"/>
                    <a:pt x="66157" y="1932"/>
                  </a:cubicBezTo>
                  <a:lnTo>
                    <a:pt x="66189" y="1774"/>
                  </a:lnTo>
                  <a:cubicBezTo>
                    <a:pt x="66062" y="1742"/>
                    <a:pt x="65936" y="1710"/>
                    <a:pt x="65777" y="1679"/>
                  </a:cubicBezTo>
                  <a:close/>
                  <a:moveTo>
                    <a:pt x="38669" y="1900"/>
                  </a:moveTo>
                  <a:cubicBezTo>
                    <a:pt x="38542" y="1932"/>
                    <a:pt x="38415" y="1964"/>
                    <a:pt x="38289" y="1995"/>
                  </a:cubicBezTo>
                  <a:lnTo>
                    <a:pt x="38320" y="2154"/>
                  </a:lnTo>
                  <a:cubicBezTo>
                    <a:pt x="38479" y="2122"/>
                    <a:pt x="38605" y="2090"/>
                    <a:pt x="38732" y="2059"/>
                  </a:cubicBezTo>
                  <a:lnTo>
                    <a:pt x="38669" y="1900"/>
                  </a:lnTo>
                  <a:close/>
                  <a:moveTo>
                    <a:pt x="66601" y="1869"/>
                  </a:moveTo>
                  <a:lnTo>
                    <a:pt x="66537" y="2027"/>
                  </a:lnTo>
                  <a:cubicBezTo>
                    <a:pt x="66664" y="2090"/>
                    <a:pt x="66822" y="2122"/>
                    <a:pt x="66949" y="2154"/>
                  </a:cubicBezTo>
                  <a:lnTo>
                    <a:pt x="66981" y="1995"/>
                  </a:lnTo>
                  <a:cubicBezTo>
                    <a:pt x="66854" y="1964"/>
                    <a:pt x="66727" y="1932"/>
                    <a:pt x="66601" y="1869"/>
                  </a:cubicBezTo>
                  <a:close/>
                  <a:moveTo>
                    <a:pt x="37909" y="2122"/>
                  </a:moveTo>
                  <a:cubicBezTo>
                    <a:pt x="37782" y="2154"/>
                    <a:pt x="37623" y="2185"/>
                    <a:pt x="37497" y="2217"/>
                  </a:cubicBezTo>
                  <a:lnTo>
                    <a:pt x="37560" y="2375"/>
                  </a:lnTo>
                  <a:cubicBezTo>
                    <a:pt x="37687" y="2344"/>
                    <a:pt x="37814" y="2312"/>
                    <a:pt x="37940" y="2280"/>
                  </a:cubicBezTo>
                  <a:lnTo>
                    <a:pt x="37909" y="2122"/>
                  </a:lnTo>
                  <a:close/>
                  <a:moveTo>
                    <a:pt x="67392" y="2090"/>
                  </a:moveTo>
                  <a:lnTo>
                    <a:pt x="67329" y="2249"/>
                  </a:lnTo>
                  <a:cubicBezTo>
                    <a:pt x="67456" y="2312"/>
                    <a:pt x="67582" y="2344"/>
                    <a:pt x="67709" y="2375"/>
                  </a:cubicBezTo>
                  <a:lnTo>
                    <a:pt x="67772" y="2217"/>
                  </a:lnTo>
                  <a:cubicBezTo>
                    <a:pt x="67646" y="2185"/>
                    <a:pt x="67519" y="2154"/>
                    <a:pt x="67392" y="2090"/>
                  </a:cubicBezTo>
                  <a:close/>
                  <a:moveTo>
                    <a:pt x="37117" y="2344"/>
                  </a:moveTo>
                  <a:cubicBezTo>
                    <a:pt x="36990" y="2407"/>
                    <a:pt x="36863" y="2439"/>
                    <a:pt x="36737" y="2470"/>
                  </a:cubicBezTo>
                  <a:lnTo>
                    <a:pt x="36768" y="2629"/>
                  </a:lnTo>
                  <a:cubicBezTo>
                    <a:pt x="36895" y="2597"/>
                    <a:pt x="37022" y="2534"/>
                    <a:pt x="37148" y="2502"/>
                  </a:cubicBezTo>
                  <a:lnTo>
                    <a:pt x="37117" y="2344"/>
                  </a:lnTo>
                  <a:close/>
                  <a:moveTo>
                    <a:pt x="68152" y="2344"/>
                  </a:moveTo>
                  <a:lnTo>
                    <a:pt x="68121" y="2502"/>
                  </a:lnTo>
                  <a:cubicBezTo>
                    <a:pt x="68247" y="2534"/>
                    <a:pt x="68374" y="2565"/>
                    <a:pt x="68501" y="2629"/>
                  </a:cubicBezTo>
                  <a:lnTo>
                    <a:pt x="68564" y="2470"/>
                  </a:lnTo>
                  <a:cubicBezTo>
                    <a:pt x="68437" y="2407"/>
                    <a:pt x="68279" y="2375"/>
                    <a:pt x="68152" y="2344"/>
                  </a:cubicBezTo>
                  <a:close/>
                  <a:moveTo>
                    <a:pt x="36325" y="2597"/>
                  </a:moveTo>
                  <a:cubicBezTo>
                    <a:pt x="36198" y="2629"/>
                    <a:pt x="36072" y="2692"/>
                    <a:pt x="35945" y="2724"/>
                  </a:cubicBezTo>
                  <a:lnTo>
                    <a:pt x="36008" y="2882"/>
                  </a:lnTo>
                  <a:cubicBezTo>
                    <a:pt x="36135" y="2850"/>
                    <a:pt x="36262" y="2787"/>
                    <a:pt x="36388" y="2755"/>
                  </a:cubicBezTo>
                  <a:lnTo>
                    <a:pt x="36325" y="2597"/>
                  </a:lnTo>
                  <a:close/>
                  <a:moveTo>
                    <a:pt x="68944" y="2597"/>
                  </a:moveTo>
                  <a:lnTo>
                    <a:pt x="68881" y="2755"/>
                  </a:lnTo>
                  <a:cubicBezTo>
                    <a:pt x="69039" y="2787"/>
                    <a:pt x="69166" y="2819"/>
                    <a:pt x="69293" y="2882"/>
                  </a:cubicBezTo>
                  <a:lnTo>
                    <a:pt x="69324" y="2724"/>
                  </a:lnTo>
                  <a:cubicBezTo>
                    <a:pt x="69198" y="2660"/>
                    <a:pt x="69071" y="2629"/>
                    <a:pt x="68944" y="2597"/>
                  </a:cubicBezTo>
                  <a:close/>
                  <a:moveTo>
                    <a:pt x="35565" y="2850"/>
                  </a:moveTo>
                  <a:cubicBezTo>
                    <a:pt x="35438" y="2914"/>
                    <a:pt x="35312" y="2945"/>
                    <a:pt x="35185" y="2977"/>
                  </a:cubicBezTo>
                  <a:lnTo>
                    <a:pt x="35217" y="3135"/>
                  </a:lnTo>
                  <a:cubicBezTo>
                    <a:pt x="35343" y="3104"/>
                    <a:pt x="35502" y="3040"/>
                    <a:pt x="35628" y="3009"/>
                  </a:cubicBezTo>
                  <a:lnTo>
                    <a:pt x="35565" y="2850"/>
                  </a:lnTo>
                  <a:close/>
                  <a:moveTo>
                    <a:pt x="69704" y="2850"/>
                  </a:moveTo>
                  <a:lnTo>
                    <a:pt x="69673" y="3009"/>
                  </a:lnTo>
                  <a:cubicBezTo>
                    <a:pt x="69799" y="3040"/>
                    <a:pt x="69926" y="3104"/>
                    <a:pt x="70053" y="3135"/>
                  </a:cubicBezTo>
                  <a:lnTo>
                    <a:pt x="70116" y="2977"/>
                  </a:lnTo>
                  <a:cubicBezTo>
                    <a:pt x="69989" y="2945"/>
                    <a:pt x="69863" y="2882"/>
                    <a:pt x="69704" y="2850"/>
                  </a:cubicBezTo>
                  <a:close/>
                  <a:moveTo>
                    <a:pt x="34805" y="3135"/>
                  </a:moveTo>
                  <a:cubicBezTo>
                    <a:pt x="34678" y="3167"/>
                    <a:pt x="34520" y="3230"/>
                    <a:pt x="34393" y="3262"/>
                  </a:cubicBezTo>
                  <a:lnTo>
                    <a:pt x="34457" y="3420"/>
                  </a:lnTo>
                  <a:cubicBezTo>
                    <a:pt x="34583" y="3357"/>
                    <a:pt x="34710" y="3325"/>
                    <a:pt x="34837" y="3294"/>
                  </a:cubicBezTo>
                  <a:lnTo>
                    <a:pt x="34805" y="3135"/>
                  </a:lnTo>
                  <a:close/>
                  <a:moveTo>
                    <a:pt x="70496" y="3104"/>
                  </a:moveTo>
                  <a:lnTo>
                    <a:pt x="70433" y="3262"/>
                  </a:lnTo>
                  <a:cubicBezTo>
                    <a:pt x="70559" y="3325"/>
                    <a:pt x="70686" y="3357"/>
                    <a:pt x="70813" y="3420"/>
                  </a:cubicBezTo>
                  <a:lnTo>
                    <a:pt x="70876" y="3262"/>
                  </a:lnTo>
                  <a:cubicBezTo>
                    <a:pt x="70749" y="3199"/>
                    <a:pt x="70623" y="3167"/>
                    <a:pt x="70496" y="3104"/>
                  </a:cubicBezTo>
                  <a:close/>
                  <a:moveTo>
                    <a:pt x="34013" y="3420"/>
                  </a:moveTo>
                  <a:cubicBezTo>
                    <a:pt x="33887" y="3452"/>
                    <a:pt x="33760" y="3515"/>
                    <a:pt x="33633" y="3547"/>
                  </a:cubicBezTo>
                  <a:lnTo>
                    <a:pt x="33697" y="3705"/>
                  </a:lnTo>
                  <a:cubicBezTo>
                    <a:pt x="33823" y="3674"/>
                    <a:pt x="33950" y="3610"/>
                    <a:pt x="34077" y="3579"/>
                  </a:cubicBezTo>
                  <a:lnTo>
                    <a:pt x="34013" y="3420"/>
                  </a:lnTo>
                  <a:close/>
                  <a:moveTo>
                    <a:pt x="71256" y="3389"/>
                  </a:moveTo>
                  <a:lnTo>
                    <a:pt x="71193" y="3547"/>
                  </a:lnTo>
                  <a:cubicBezTo>
                    <a:pt x="71351" y="3610"/>
                    <a:pt x="71478" y="3642"/>
                    <a:pt x="71604" y="3705"/>
                  </a:cubicBezTo>
                  <a:lnTo>
                    <a:pt x="71636" y="3547"/>
                  </a:lnTo>
                  <a:cubicBezTo>
                    <a:pt x="71509" y="3484"/>
                    <a:pt x="71383" y="3452"/>
                    <a:pt x="71256" y="3389"/>
                  </a:cubicBezTo>
                  <a:close/>
                  <a:moveTo>
                    <a:pt x="33253" y="3705"/>
                  </a:moveTo>
                  <a:cubicBezTo>
                    <a:pt x="33126" y="3769"/>
                    <a:pt x="33000" y="3800"/>
                    <a:pt x="32873" y="3864"/>
                  </a:cubicBezTo>
                  <a:lnTo>
                    <a:pt x="32936" y="3990"/>
                  </a:lnTo>
                  <a:cubicBezTo>
                    <a:pt x="33063" y="3959"/>
                    <a:pt x="33190" y="3895"/>
                    <a:pt x="33316" y="3864"/>
                  </a:cubicBezTo>
                  <a:lnTo>
                    <a:pt x="33253" y="3705"/>
                  </a:lnTo>
                  <a:close/>
                  <a:moveTo>
                    <a:pt x="72048" y="3705"/>
                  </a:moveTo>
                  <a:lnTo>
                    <a:pt x="71984" y="3832"/>
                  </a:lnTo>
                  <a:cubicBezTo>
                    <a:pt x="72111" y="3895"/>
                    <a:pt x="72238" y="3959"/>
                    <a:pt x="72364" y="3990"/>
                  </a:cubicBezTo>
                  <a:lnTo>
                    <a:pt x="72428" y="3832"/>
                  </a:lnTo>
                  <a:cubicBezTo>
                    <a:pt x="72301" y="3800"/>
                    <a:pt x="72174" y="3737"/>
                    <a:pt x="72048" y="3705"/>
                  </a:cubicBezTo>
                  <a:close/>
                  <a:moveTo>
                    <a:pt x="32493" y="4022"/>
                  </a:moveTo>
                  <a:cubicBezTo>
                    <a:pt x="32366" y="4054"/>
                    <a:pt x="32271" y="4117"/>
                    <a:pt x="32145" y="4180"/>
                  </a:cubicBezTo>
                  <a:lnTo>
                    <a:pt x="32208" y="4307"/>
                  </a:lnTo>
                  <a:cubicBezTo>
                    <a:pt x="32335" y="4275"/>
                    <a:pt x="32430" y="4212"/>
                    <a:pt x="32556" y="4149"/>
                  </a:cubicBezTo>
                  <a:lnTo>
                    <a:pt x="32493" y="4022"/>
                  </a:lnTo>
                  <a:close/>
                  <a:moveTo>
                    <a:pt x="72808" y="3990"/>
                  </a:moveTo>
                  <a:lnTo>
                    <a:pt x="72744" y="4149"/>
                  </a:lnTo>
                  <a:cubicBezTo>
                    <a:pt x="72871" y="4212"/>
                    <a:pt x="72998" y="4275"/>
                    <a:pt x="73125" y="4307"/>
                  </a:cubicBezTo>
                  <a:lnTo>
                    <a:pt x="73188" y="4149"/>
                  </a:lnTo>
                  <a:cubicBezTo>
                    <a:pt x="73061" y="4117"/>
                    <a:pt x="72935" y="4054"/>
                    <a:pt x="72808" y="3990"/>
                  </a:cubicBezTo>
                  <a:close/>
                  <a:moveTo>
                    <a:pt x="73536" y="4339"/>
                  </a:moveTo>
                  <a:lnTo>
                    <a:pt x="73473" y="4465"/>
                  </a:lnTo>
                  <a:cubicBezTo>
                    <a:pt x="73600" y="4529"/>
                    <a:pt x="73726" y="4592"/>
                    <a:pt x="73853" y="4624"/>
                  </a:cubicBezTo>
                  <a:lnTo>
                    <a:pt x="73916" y="4497"/>
                  </a:lnTo>
                  <a:cubicBezTo>
                    <a:pt x="73790" y="4434"/>
                    <a:pt x="73663" y="4370"/>
                    <a:pt x="73536" y="4339"/>
                  </a:cubicBezTo>
                  <a:close/>
                  <a:moveTo>
                    <a:pt x="31765" y="4339"/>
                  </a:moveTo>
                  <a:cubicBezTo>
                    <a:pt x="31638" y="4370"/>
                    <a:pt x="31511" y="4434"/>
                    <a:pt x="31385" y="4497"/>
                  </a:cubicBezTo>
                  <a:lnTo>
                    <a:pt x="31448" y="4655"/>
                  </a:lnTo>
                  <a:cubicBezTo>
                    <a:pt x="31575" y="4592"/>
                    <a:pt x="31701" y="4529"/>
                    <a:pt x="31828" y="4465"/>
                  </a:cubicBezTo>
                  <a:lnTo>
                    <a:pt x="31765" y="4339"/>
                  </a:lnTo>
                  <a:close/>
                  <a:moveTo>
                    <a:pt x="31005" y="4655"/>
                  </a:moveTo>
                  <a:cubicBezTo>
                    <a:pt x="30878" y="4719"/>
                    <a:pt x="30751" y="4782"/>
                    <a:pt x="30656" y="4814"/>
                  </a:cubicBezTo>
                  <a:lnTo>
                    <a:pt x="30720" y="4972"/>
                  </a:lnTo>
                  <a:cubicBezTo>
                    <a:pt x="30846" y="4909"/>
                    <a:pt x="30941" y="4877"/>
                    <a:pt x="31068" y="4814"/>
                  </a:cubicBezTo>
                  <a:lnTo>
                    <a:pt x="31005" y="4655"/>
                  </a:lnTo>
                  <a:close/>
                  <a:moveTo>
                    <a:pt x="30276" y="5004"/>
                  </a:moveTo>
                  <a:cubicBezTo>
                    <a:pt x="30150" y="5067"/>
                    <a:pt x="30023" y="5099"/>
                    <a:pt x="29896" y="5162"/>
                  </a:cubicBezTo>
                  <a:lnTo>
                    <a:pt x="29960" y="5321"/>
                  </a:lnTo>
                  <a:cubicBezTo>
                    <a:pt x="30086" y="5257"/>
                    <a:pt x="30213" y="5194"/>
                    <a:pt x="30340" y="5130"/>
                  </a:cubicBezTo>
                  <a:lnTo>
                    <a:pt x="30276" y="5004"/>
                  </a:lnTo>
                  <a:close/>
                  <a:moveTo>
                    <a:pt x="29548" y="5352"/>
                  </a:moveTo>
                  <a:cubicBezTo>
                    <a:pt x="29421" y="5416"/>
                    <a:pt x="29295" y="5479"/>
                    <a:pt x="29168" y="5542"/>
                  </a:cubicBezTo>
                  <a:lnTo>
                    <a:pt x="29231" y="5669"/>
                  </a:lnTo>
                  <a:cubicBezTo>
                    <a:pt x="29358" y="5606"/>
                    <a:pt x="29485" y="5542"/>
                    <a:pt x="29611" y="5511"/>
                  </a:cubicBezTo>
                  <a:lnTo>
                    <a:pt x="29548" y="5352"/>
                  </a:lnTo>
                  <a:close/>
                  <a:moveTo>
                    <a:pt x="28788" y="5701"/>
                  </a:moveTo>
                  <a:cubicBezTo>
                    <a:pt x="28693" y="5764"/>
                    <a:pt x="28566" y="5827"/>
                    <a:pt x="28439" y="5891"/>
                  </a:cubicBezTo>
                  <a:lnTo>
                    <a:pt x="28503" y="6049"/>
                  </a:lnTo>
                  <a:cubicBezTo>
                    <a:pt x="28629" y="5986"/>
                    <a:pt x="28756" y="5922"/>
                    <a:pt x="28883" y="5859"/>
                  </a:cubicBezTo>
                  <a:lnTo>
                    <a:pt x="28788" y="5701"/>
                  </a:lnTo>
                  <a:close/>
                  <a:moveTo>
                    <a:pt x="28091" y="6081"/>
                  </a:moveTo>
                  <a:cubicBezTo>
                    <a:pt x="27964" y="6144"/>
                    <a:pt x="27838" y="6207"/>
                    <a:pt x="27711" y="6302"/>
                  </a:cubicBezTo>
                  <a:lnTo>
                    <a:pt x="27806" y="6429"/>
                  </a:lnTo>
                  <a:cubicBezTo>
                    <a:pt x="27901" y="6366"/>
                    <a:pt x="28028" y="6302"/>
                    <a:pt x="28154" y="6239"/>
                  </a:cubicBezTo>
                  <a:lnTo>
                    <a:pt x="28091" y="6081"/>
                  </a:lnTo>
                  <a:close/>
                  <a:moveTo>
                    <a:pt x="27363" y="6492"/>
                  </a:moveTo>
                  <a:cubicBezTo>
                    <a:pt x="27236" y="6556"/>
                    <a:pt x="27109" y="6619"/>
                    <a:pt x="27014" y="6682"/>
                  </a:cubicBezTo>
                  <a:lnTo>
                    <a:pt x="27078" y="6809"/>
                  </a:lnTo>
                  <a:cubicBezTo>
                    <a:pt x="27204" y="6746"/>
                    <a:pt x="27299" y="6682"/>
                    <a:pt x="27426" y="6619"/>
                  </a:cubicBezTo>
                  <a:lnTo>
                    <a:pt x="27363" y="6492"/>
                  </a:lnTo>
                  <a:close/>
                  <a:moveTo>
                    <a:pt x="26634" y="6872"/>
                  </a:moveTo>
                  <a:lnTo>
                    <a:pt x="26286" y="7094"/>
                  </a:lnTo>
                  <a:lnTo>
                    <a:pt x="26381" y="7221"/>
                  </a:lnTo>
                  <a:cubicBezTo>
                    <a:pt x="26476" y="7157"/>
                    <a:pt x="26603" y="7094"/>
                    <a:pt x="26729" y="7031"/>
                  </a:cubicBezTo>
                  <a:lnTo>
                    <a:pt x="26634" y="6872"/>
                  </a:lnTo>
                  <a:close/>
                  <a:moveTo>
                    <a:pt x="25938" y="7284"/>
                  </a:moveTo>
                  <a:cubicBezTo>
                    <a:pt x="25811" y="7347"/>
                    <a:pt x="25684" y="7442"/>
                    <a:pt x="25589" y="7506"/>
                  </a:cubicBezTo>
                  <a:lnTo>
                    <a:pt x="25653" y="7632"/>
                  </a:lnTo>
                  <a:cubicBezTo>
                    <a:pt x="25779" y="7569"/>
                    <a:pt x="25906" y="7506"/>
                    <a:pt x="26033" y="7442"/>
                  </a:cubicBezTo>
                  <a:lnTo>
                    <a:pt x="25938" y="7284"/>
                  </a:lnTo>
                  <a:close/>
                  <a:moveTo>
                    <a:pt x="25241" y="7696"/>
                  </a:moveTo>
                  <a:cubicBezTo>
                    <a:pt x="25114" y="7791"/>
                    <a:pt x="24988" y="7854"/>
                    <a:pt x="24893" y="7917"/>
                  </a:cubicBezTo>
                  <a:lnTo>
                    <a:pt x="24988" y="8076"/>
                  </a:lnTo>
                  <a:cubicBezTo>
                    <a:pt x="25083" y="7981"/>
                    <a:pt x="25209" y="7917"/>
                    <a:pt x="25336" y="7854"/>
                  </a:cubicBezTo>
                  <a:lnTo>
                    <a:pt x="25241" y="7696"/>
                  </a:lnTo>
                  <a:close/>
                  <a:moveTo>
                    <a:pt x="24544" y="8139"/>
                  </a:moveTo>
                  <a:cubicBezTo>
                    <a:pt x="24417" y="8202"/>
                    <a:pt x="24322" y="8297"/>
                    <a:pt x="24196" y="8361"/>
                  </a:cubicBezTo>
                  <a:lnTo>
                    <a:pt x="24291" y="8487"/>
                  </a:lnTo>
                  <a:cubicBezTo>
                    <a:pt x="24386" y="8424"/>
                    <a:pt x="24512" y="8361"/>
                    <a:pt x="24639" y="8266"/>
                  </a:cubicBezTo>
                  <a:lnTo>
                    <a:pt x="24544" y="8139"/>
                  </a:lnTo>
                  <a:close/>
                  <a:moveTo>
                    <a:pt x="23847" y="8582"/>
                  </a:moveTo>
                  <a:cubicBezTo>
                    <a:pt x="23721" y="8646"/>
                    <a:pt x="23626" y="8741"/>
                    <a:pt x="23499" y="8804"/>
                  </a:cubicBezTo>
                  <a:lnTo>
                    <a:pt x="23594" y="8962"/>
                  </a:lnTo>
                  <a:cubicBezTo>
                    <a:pt x="23721" y="8867"/>
                    <a:pt x="23816" y="8804"/>
                    <a:pt x="23942" y="8709"/>
                  </a:cubicBezTo>
                  <a:lnTo>
                    <a:pt x="23847" y="8582"/>
                  </a:lnTo>
                  <a:close/>
                  <a:moveTo>
                    <a:pt x="23182" y="9026"/>
                  </a:moveTo>
                  <a:cubicBezTo>
                    <a:pt x="23056" y="9121"/>
                    <a:pt x="22929" y="9184"/>
                    <a:pt x="22834" y="9279"/>
                  </a:cubicBezTo>
                  <a:lnTo>
                    <a:pt x="22929" y="9406"/>
                  </a:lnTo>
                  <a:cubicBezTo>
                    <a:pt x="23024" y="9342"/>
                    <a:pt x="23151" y="9247"/>
                    <a:pt x="23246" y="9184"/>
                  </a:cubicBezTo>
                  <a:lnTo>
                    <a:pt x="23182" y="9026"/>
                  </a:lnTo>
                  <a:close/>
                  <a:moveTo>
                    <a:pt x="22486" y="9501"/>
                  </a:moveTo>
                  <a:cubicBezTo>
                    <a:pt x="22391" y="9596"/>
                    <a:pt x="22264" y="9659"/>
                    <a:pt x="22169" y="9754"/>
                  </a:cubicBezTo>
                  <a:lnTo>
                    <a:pt x="22264" y="9881"/>
                  </a:lnTo>
                  <a:lnTo>
                    <a:pt x="22581" y="9627"/>
                  </a:lnTo>
                  <a:lnTo>
                    <a:pt x="22486" y="9501"/>
                  </a:lnTo>
                  <a:close/>
                  <a:moveTo>
                    <a:pt x="21821" y="9976"/>
                  </a:moveTo>
                  <a:cubicBezTo>
                    <a:pt x="21726" y="10071"/>
                    <a:pt x="21599" y="10134"/>
                    <a:pt x="21504" y="10229"/>
                  </a:cubicBezTo>
                  <a:lnTo>
                    <a:pt x="21599" y="10356"/>
                  </a:lnTo>
                  <a:cubicBezTo>
                    <a:pt x="21694" y="10261"/>
                    <a:pt x="21821" y="10198"/>
                    <a:pt x="21916" y="10103"/>
                  </a:cubicBezTo>
                  <a:lnTo>
                    <a:pt x="21821" y="9976"/>
                  </a:lnTo>
                  <a:close/>
                  <a:moveTo>
                    <a:pt x="21156" y="10451"/>
                  </a:moveTo>
                  <a:cubicBezTo>
                    <a:pt x="21061" y="10546"/>
                    <a:pt x="20934" y="10641"/>
                    <a:pt x="20839" y="10704"/>
                  </a:cubicBezTo>
                  <a:lnTo>
                    <a:pt x="20934" y="10831"/>
                  </a:lnTo>
                  <a:cubicBezTo>
                    <a:pt x="21061" y="10768"/>
                    <a:pt x="21156" y="10673"/>
                    <a:pt x="21282" y="10609"/>
                  </a:cubicBezTo>
                  <a:lnTo>
                    <a:pt x="21156" y="10451"/>
                  </a:lnTo>
                  <a:close/>
                  <a:moveTo>
                    <a:pt x="20522" y="10958"/>
                  </a:moveTo>
                  <a:cubicBezTo>
                    <a:pt x="20396" y="11053"/>
                    <a:pt x="20301" y="11116"/>
                    <a:pt x="20206" y="11211"/>
                  </a:cubicBezTo>
                  <a:lnTo>
                    <a:pt x="20301" y="11338"/>
                  </a:lnTo>
                  <a:lnTo>
                    <a:pt x="20617" y="11084"/>
                  </a:lnTo>
                  <a:lnTo>
                    <a:pt x="20522" y="10958"/>
                  </a:lnTo>
                  <a:close/>
                  <a:moveTo>
                    <a:pt x="19857" y="11464"/>
                  </a:moveTo>
                  <a:cubicBezTo>
                    <a:pt x="19762" y="11559"/>
                    <a:pt x="19667" y="11623"/>
                    <a:pt x="19540" y="11718"/>
                  </a:cubicBezTo>
                  <a:lnTo>
                    <a:pt x="19667" y="11844"/>
                  </a:lnTo>
                  <a:cubicBezTo>
                    <a:pt x="19762" y="11749"/>
                    <a:pt x="19857" y="11686"/>
                    <a:pt x="19984" y="11591"/>
                  </a:cubicBezTo>
                  <a:lnTo>
                    <a:pt x="19857" y="11464"/>
                  </a:lnTo>
                  <a:close/>
                  <a:moveTo>
                    <a:pt x="19224" y="11971"/>
                  </a:moveTo>
                  <a:cubicBezTo>
                    <a:pt x="19129" y="12066"/>
                    <a:pt x="19034" y="12161"/>
                    <a:pt x="18907" y="12256"/>
                  </a:cubicBezTo>
                  <a:lnTo>
                    <a:pt x="19034" y="12383"/>
                  </a:lnTo>
                  <a:cubicBezTo>
                    <a:pt x="19129" y="12288"/>
                    <a:pt x="19224" y="12193"/>
                    <a:pt x="19350" y="12098"/>
                  </a:cubicBezTo>
                  <a:lnTo>
                    <a:pt x="19224" y="11971"/>
                  </a:lnTo>
                  <a:close/>
                  <a:moveTo>
                    <a:pt x="18622" y="12509"/>
                  </a:moveTo>
                  <a:cubicBezTo>
                    <a:pt x="18495" y="12604"/>
                    <a:pt x="18400" y="12668"/>
                    <a:pt x="18305" y="12763"/>
                  </a:cubicBezTo>
                  <a:lnTo>
                    <a:pt x="18400" y="12889"/>
                  </a:lnTo>
                  <a:cubicBezTo>
                    <a:pt x="18495" y="12826"/>
                    <a:pt x="18622" y="12731"/>
                    <a:pt x="18717" y="12636"/>
                  </a:cubicBezTo>
                  <a:lnTo>
                    <a:pt x="18622" y="12509"/>
                  </a:lnTo>
                  <a:close/>
                  <a:moveTo>
                    <a:pt x="17989" y="13048"/>
                  </a:moveTo>
                  <a:cubicBezTo>
                    <a:pt x="17894" y="13143"/>
                    <a:pt x="17767" y="13206"/>
                    <a:pt x="17672" y="13301"/>
                  </a:cubicBezTo>
                  <a:lnTo>
                    <a:pt x="17799" y="13428"/>
                  </a:lnTo>
                  <a:cubicBezTo>
                    <a:pt x="17894" y="13333"/>
                    <a:pt x="17989" y="13269"/>
                    <a:pt x="18084" y="13174"/>
                  </a:cubicBezTo>
                  <a:lnTo>
                    <a:pt x="17989" y="13048"/>
                  </a:lnTo>
                  <a:close/>
                  <a:moveTo>
                    <a:pt x="17387" y="13586"/>
                  </a:moveTo>
                  <a:cubicBezTo>
                    <a:pt x="17260" y="13681"/>
                    <a:pt x="17165" y="13776"/>
                    <a:pt x="17070" y="13871"/>
                  </a:cubicBezTo>
                  <a:lnTo>
                    <a:pt x="17197" y="13966"/>
                  </a:lnTo>
                  <a:cubicBezTo>
                    <a:pt x="17292" y="13903"/>
                    <a:pt x="17387" y="13808"/>
                    <a:pt x="17482" y="13713"/>
                  </a:cubicBezTo>
                  <a:lnTo>
                    <a:pt x="17387" y="13586"/>
                  </a:lnTo>
                  <a:close/>
                  <a:moveTo>
                    <a:pt x="16785" y="14124"/>
                  </a:moveTo>
                  <a:cubicBezTo>
                    <a:pt x="16690" y="14219"/>
                    <a:pt x="16564" y="14314"/>
                    <a:pt x="16469" y="14409"/>
                  </a:cubicBezTo>
                  <a:lnTo>
                    <a:pt x="16595" y="14536"/>
                  </a:lnTo>
                  <a:cubicBezTo>
                    <a:pt x="16690" y="14441"/>
                    <a:pt x="16785" y="14346"/>
                    <a:pt x="16880" y="14251"/>
                  </a:cubicBezTo>
                  <a:lnTo>
                    <a:pt x="16785" y="14124"/>
                  </a:lnTo>
                  <a:close/>
                  <a:moveTo>
                    <a:pt x="16184" y="14695"/>
                  </a:moveTo>
                  <a:cubicBezTo>
                    <a:pt x="16089" y="14790"/>
                    <a:pt x="15994" y="14885"/>
                    <a:pt x="15867" y="14980"/>
                  </a:cubicBezTo>
                  <a:lnTo>
                    <a:pt x="15994" y="15106"/>
                  </a:lnTo>
                  <a:cubicBezTo>
                    <a:pt x="16089" y="15011"/>
                    <a:pt x="16184" y="14916"/>
                    <a:pt x="16279" y="14821"/>
                  </a:cubicBezTo>
                  <a:lnTo>
                    <a:pt x="16184" y="14695"/>
                  </a:lnTo>
                  <a:close/>
                  <a:moveTo>
                    <a:pt x="15582" y="15265"/>
                  </a:moveTo>
                  <a:lnTo>
                    <a:pt x="15297" y="15550"/>
                  </a:lnTo>
                  <a:lnTo>
                    <a:pt x="15423" y="15676"/>
                  </a:lnTo>
                  <a:cubicBezTo>
                    <a:pt x="15518" y="15581"/>
                    <a:pt x="15613" y="15486"/>
                    <a:pt x="15708" y="15391"/>
                  </a:cubicBezTo>
                  <a:lnTo>
                    <a:pt x="15582" y="15265"/>
                  </a:lnTo>
                  <a:close/>
                  <a:moveTo>
                    <a:pt x="15012" y="15835"/>
                  </a:moveTo>
                  <a:cubicBezTo>
                    <a:pt x="14917" y="15930"/>
                    <a:pt x="14822" y="16056"/>
                    <a:pt x="14727" y="16151"/>
                  </a:cubicBezTo>
                  <a:lnTo>
                    <a:pt x="14853" y="16246"/>
                  </a:lnTo>
                  <a:cubicBezTo>
                    <a:pt x="14948" y="16151"/>
                    <a:pt x="15043" y="16056"/>
                    <a:pt x="15138" y="15961"/>
                  </a:cubicBezTo>
                  <a:lnTo>
                    <a:pt x="15012" y="15835"/>
                  </a:lnTo>
                  <a:close/>
                  <a:moveTo>
                    <a:pt x="14442" y="16436"/>
                  </a:moveTo>
                  <a:cubicBezTo>
                    <a:pt x="14347" y="16531"/>
                    <a:pt x="14252" y="16626"/>
                    <a:pt x="14157" y="16753"/>
                  </a:cubicBezTo>
                  <a:lnTo>
                    <a:pt x="14283" y="16848"/>
                  </a:lnTo>
                  <a:cubicBezTo>
                    <a:pt x="14378" y="16753"/>
                    <a:pt x="14473" y="16658"/>
                    <a:pt x="14568" y="16563"/>
                  </a:cubicBezTo>
                  <a:lnTo>
                    <a:pt x="14442" y="16436"/>
                  </a:lnTo>
                  <a:close/>
                  <a:moveTo>
                    <a:pt x="13872" y="17038"/>
                  </a:moveTo>
                  <a:cubicBezTo>
                    <a:pt x="13777" y="17133"/>
                    <a:pt x="13713" y="17228"/>
                    <a:pt x="13618" y="17355"/>
                  </a:cubicBezTo>
                  <a:lnTo>
                    <a:pt x="13745" y="17450"/>
                  </a:lnTo>
                  <a:cubicBezTo>
                    <a:pt x="13840" y="17355"/>
                    <a:pt x="13903" y="17260"/>
                    <a:pt x="13998" y="17165"/>
                  </a:cubicBezTo>
                  <a:lnTo>
                    <a:pt x="13872" y="17038"/>
                  </a:lnTo>
                  <a:close/>
                  <a:moveTo>
                    <a:pt x="13333" y="17640"/>
                  </a:moveTo>
                  <a:cubicBezTo>
                    <a:pt x="13238" y="17735"/>
                    <a:pt x="13143" y="17861"/>
                    <a:pt x="13080" y="17956"/>
                  </a:cubicBezTo>
                  <a:lnTo>
                    <a:pt x="13207" y="18051"/>
                  </a:lnTo>
                  <a:cubicBezTo>
                    <a:pt x="13270" y="17956"/>
                    <a:pt x="13365" y="17861"/>
                    <a:pt x="13460" y="17766"/>
                  </a:cubicBezTo>
                  <a:lnTo>
                    <a:pt x="13333" y="17640"/>
                  </a:lnTo>
                  <a:close/>
                  <a:moveTo>
                    <a:pt x="12795" y="18273"/>
                  </a:moveTo>
                  <a:cubicBezTo>
                    <a:pt x="12700" y="18368"/>
                    <a:pt x="12637" y="18463"/>
                    <a:pt x="12542" y="18558"/>
                  </a:cubicBezTo>
                  <a:lnTo>
                    <a:pt x="12668" y="18685"/>
                  </a:lnTo>
                  <a:cubicBezTo>
                    <a:pt x="12732" y="18558"/>
                    <a:pt x="12827" y="18463"/>
                    <a:pt x="12922" y="18368"/>
                  </a:cubicBezTo>
                  <a:lnTo>
                    <a:pt x="12795" y="18273"/>
                  </a:lnTo>
                  <a:close/>
                  <a:moveTo>
                    <a:pt x="12257" y="18875"/>
                  </a:moveTo>
                  <a:cubicBezTo>
                    <a:pt x="12193" y="19001"/>
                    <a:pt x="12098" y="19096"/>
                    <a:pt x="12003" y="19191"/>
                  </a:cubicBezTo>
                  <a:lnTo>
                    <a:pt x="12130" y="19286"/>
                  </a:lnTo>
                  <a:cubicBezTo>
                    <a:pt x="12225" y="19191"/>
                    <a:pt x="12320" y="19096"/>
                    <a:pt x="12383" y="19001"/>
                  </a:cubicBezTo>
                  <a:lnTo>
                    <a:pt x="12257" y="18875"/>
                  </a:lnTo>
                  <a:close/>
                  <a:moveTo>
                    <a:pt x="11750" y="19508"/>
                  </a:moveTo>
                  <a:cubicBezTo>
                    <a:pt x="11655" y="19603"/>
                    <a:pt x="11592" y="19730"/>
                    <a:pt x="11497" y="19825"/>
                  </a:cubicBezTo>
                  <a:lnTo>
                    <a:pt x="11623" y="19920"/>
                  </a:lnTo>
                  <a:cubicBezTo>
                    <a:pt x="11718" y="19825"/>
                    <a:pt x="11782" y="19730"/>
                    <a:pt x="11877" y="19603"/>
                  </a:cubicBezTo>
                  <a:lnTo>
                    <a:pt x="11750" y="19508"/>
                  </a:lnTo>
                  <a:close/>
                  <a:moveTo>
                    <a:pt x="11243" y="20142"/>
                  </a:moveTo>
                  <a:cubicBezTo>
                    <a:pt x="11148" y="20268"/>
                    <a:pt x="11053" y="20363"/>
                    <a:pt x="10990" y="20458"/>
                  </a:cubicBezTo>
                  <a:lnTo>
                    <a:pt x="11116" y="20585"/>
                  </a:lnTo>
                  <a:lnTo>
                    <a:pt x="11370" y="20268"/>
                  </a:lnTo>
                  <a:lnTo>
                    <a:pt x="11243" y="20142"/>
                  </a:lnTo>
                  <a:close/>
                  <a:moveTo>
                    <a:pt x="10736" y="20807"/>
                  </a:moveTo>
                  <a:cubicBezTo>
                    <a:pt x="10641" y="20902"/>
                    <a:pt x="10578" y="21028"/>
                    <a:pt x="10483" y="21123"/>
                  </a:cubicBezTo>
                  <a:lnTo>
                    <a:pt x="10610" y="21218"/>
                  </a:lnTo>
                  <a:cubicBezTo>
                    <a:pt x="10705" y="21123"/>
                    <a:pt x="10768" y="20997"/>
                    <a:pt x="10863" y="20902"/>
                  </a:cubicBezTo>
                  <a:lnTo>
                    <a:pt x="10736" y="20807"/>
                  </a:lnTo>
                  <a:close/>
                  <a:moveTo>
                    <a:pt x="10230" y="21472"/>
                  </a:moveTo>
                  <a:cubicBezTo>
                    <a:pt x="10166" y="21567"/>
                    <a:pt x="10071" y="21662"/>
                    <a:pt x="10008" y="21788"/>
                  </a:cubicBezTo>
                  <a:lnTo>
                    <a:pt x="10135" y="21883"/>
                  </a:lnTo>
                  <a:cubicBezTo>
                    <a:pt x="10198" y="21757"/>
                    <a:pt x="10293" y="21662"/>
                    <a:pt x="10388" y="21567"/>
                  </a:cubicBezTo>
                  <a:lnTo>
                    <a:pt x="10230" y="21472"/>
                  </a:lnTo>
                  <a:close/>
                  <a:moveTo>
                    <a:pt x="9755" y="22105"/>
                  </a:moveTo>
                  <a:lnTo>
                    <a:pt x="9533" y="22453"/>
                  </a:lnTo>
                  <a:lnTo>
                    <a:pt x="9660" y="22548"/>
                  </a:lnTo>
                  <a:lnTo>
                    <a:pt x="9881" y="22200"/>
                  </a:lnTo>
                  <a:lnTo>
                    <a:pt x="9755" y="22105"/>
                  </a:lnTo>
                  <a:close/>
                  <a:moveTo>
                    <a:pt x="9280" y="22802"/>
                  </a:moveTo>
                  <a:cubicBezTo>
                    <a:pt x="9216" y="22897"/>
                    <a:pt x="9121" y="23023"/>
                    <a:pt x="9058" y="23118"/>
                  </a:cubicBezTo>
                  <a:lnTo>
                    <a:pt x="9185" y="23213"/>
                  </a:lnTo>
                  <a:cubicBezTo>
                    <a:pt x="9280" y="23118"/>
                    <a:pt x="9343" y="22992"/>
                    <a:pt x="9438" y="22897"/>
                  </a:cubicBezTo>
                  <a:lnTo>
                    <a:pt x="9280" y="22802"/>
                  </a:lnTo>
                  <a:close/>
                  <a:moveTo>
                    <a:pt x="8836" y="23467"/>
                  </a:moveTo>
                  <a:cubicBezTo>
                    <a:pt x="8741" y="23562"/>
                    <a:pt x="8678" y="23688"/>
                    <a:pt x="8615" y="23815"/>
                  </a:cubicBezTo>
                  <a:lnTo>
                    <a:pt x="8741" y="23910"/>
                  </a:lnTo>
                  <a:cubicBezTo>
                    <a:pt x="8805" y="23783"/>
                    <a:pt x="8900" y="23657"/>
                    <a:pt x="8963" y="23562"/>
                  </a:cubicBezTo>
                  <a:lnTo>
                    <a:pt x="8836" y="23467"/>
                  </a:lnTo>
                  <a:close/>
                  <a:moveTo>
                    <a:pt x="8393" y="24163"/>
                  </a:moveTo>
                  <a:cubicBezTo>
                    <a:pt x="8298" y="24259"/>
                    <a:pt x="8235" y="24385"/>
                    <a:pt x="8171" y="24512"/>
                  </a:cubicBezTo>
                  <a:lnTo>
                    <a:pt x="8298" y="24575"/>
                  </a:lnTo>
                  <a:cubicBezTo>
                    <a:pt x="8361" y="24480"/>
                    <a:pt x="8456" y="24354"/>
                    <a:pt x="8520" y="24227"/>
                  </a:cubicBezTo>
                  <a:lnTo>
                    <a:pt x="8393" y="24163"/>
                  </a:lnTo>
                  <a:close/>
                  <a:moveTo>
                    <a:pt x="7950" y="24829"/>
                  </a:moveTo>
                  <a:cubicBezTo>
                    <a:pt x="7886" y="24955"/>
                    <a:pt x="7791" y="25082"/>
                    <a:pt x="7728" y="25177"/>
                  </a:cubicBezTo>
                  <a:lnTo>
                    <a:pt x="7855" y="25272"/>
                  </a:lnTo>
                  <a:cubicBezTo>
                    <a:pt x="7950" y="25145"/>
                    <a:pt x="8013" y="25050"/>
                    <a:pt x="8076" y="24924"/>
                  </a:cubicBezTo>
                  <a:lnTo>
                    <a:pt x="7950" y="24829"/>
                  </a:lnTo>
                  <a:close/>
                  <a:moveTo>
                    <a:pt x="7506" y="25557"/>
                  </a:moveTo>
                  <a:cubicBezTo>
                    <a:pt x="7443" y="25652"/>
                    <a:pt x="7380" y="25779"/>
                    <a:pt x="7316" y="25905"/>
                  </a:cubicBezTo>
                  <a:lnTo>
                    <a:pt x="7443" y="25969"/>
                  </a:lnTo>
                  <a:cubicBezTo>
                    <a:pt x="7506" y="25874"/>
                    <a:pt x="7570" y="25747"/>
                    <a:pt x="7665" y="25620"/>
                  </a:cubicBezTo>
                  <a:lnTo>
                    <a:pt x="7506" y="25557"/>
                  </a:lnTo>
                  <a:close/>
                  <a:moveTo>
                    <a:pt x="7095" y="26254"/>
                  </a:moveTo>
                  <a:cubicBezTo>
                    <a:pt x="7031" y="26349"/>
                    <a:pt x="6968" y="26475"/>
                    <a:pt x="6904" y="26602"/>
                  </a:cubicBezTo>
                  <a:lnTo>
                    <a:pt x="7031" y="26665"/>
                  </a:lnTo>
                  <a:cubicBezTo>
                    <a:pt x="7095" y="26570"/>
                    <a:pt x="7158" y="26444"/>
                    <a:pt x="7253" y="26317"/>
                  </a:cubicBezTo>
                  <a:lnTo>
                    <a:pt x="7095" y="26254"/>
                  </a:lnTo>
                  <a:close/>
                  <a:moveTo>
                    <a:pt x="6683" y="26950"/>
                  </a:moveTo>
                  <a:cubicBezTo>
                    <a:pt x="6619" y="27077"/>
                    <a:pt x="6556" y="27204"/>
                    <a:pt x="6493" y="27330"/>
                  </a:cubicBezTo>
                  <a:lnTo>
                    <a:pt x="6651" y="27394"/>
                  </a:lnTo>
                  <a:cubicBezTo>
                    <a:pt x="6714" y="27267"/>
                    <a:pt x="6778" y="27140"/>
                    <a:pt x="6841" y="27045"/>
                  </a:cubicBezTo>
                  <a:lnTo>
                    <a:pt x="6683" y="26950"/>
                  </a:lnTo>
                  <a:close/>
                  <a:moveTo>
                    <a:pt x="6303" y="27679"/>
                  </a:moveTo>
                  <a:cubicBezTo>
                    <a:pt x="6239" y="27805"/>
                    <a:pt x="6176" y="27932"/>
                    <a:pt x="6113" y="28027"/>
                  </a:cubicBezTo>
                  <a:lnTo>
                    <a:pt x="6239" y="28122"/>
                  </a:lnTo>
                  <a:cubicBezTo>
                    <a:pt x="6303" y="27995"/>
                    <a:pt x="6366" y="27869"/>
                    <a:pt x="6429" y="27742"/>
                  </a:cubicBezTo>
                  <a:lnTo>
                    <a:pt x="6303" y="27679"/>
                  </a:lnTo>
                  <a:close/>
                  <a:moveTo>
                    <a:pt x="5923" y="28407"/>
                  </a:moveTo>
                  <a:cubicBezTo>
                    <a:pt x="5859" y="28534"/>
                    <a:pt x="5796" y="28660"/>
                    <a:pt x="5733" y="28755"/>
                  </a:cubicBezTo>
                  <a:lnTo>
                    <a:pt x="5859" y="28850"/>
                  </a:lnTo>
                  <a:cubicBezTo>
                    <a:pt x="5923" y="28724"/>
                    <a:pt x="5986" y="28597"/>
                    <a:pt x="6049" y="28470"/>
                  </a:cubicBezTo>
                  <a:lnTo>
                    <a:pt x="5923" y="28407"/>
                  </a:lnTo>
                  <a:close/>
                  <a:moveTo>
                    <a:pt x="5543" y="29136"/>
                  </a:moveTo>
                  <a:cubicBezTo>
                    <a:pt x="5479" y="29262"/>
                    <a:pt x="5416" y="29389"/>
                    <a:pt x="5353" y="29516"/>
                  </a:cubicBezTo>
                  <a:lnTo>
                    <a:pt x="5511" y="29579"/>
                  </a:lnTo>
                  <a:cubicBezTo>
                    <a:pt x="5574" y="29452"/>
                    <a:pt x="5606" y="29326"/>
                    <a:pt x="5669" y="29199"/>
                  </a:cubicBezTo>
                  <a:lnTo>
                    <a:pt x="5543" y="29136"/>
                  </a:lnTo>
                  <a:close/>
                  <a:moveTo>
                    <a:pt x="5163" y="29864"/>
                  </a:moveTo>
                  <a:cubicBezTo>
                    <a:pt x="5131" y="29991"/>
                    <a:pt x="5068" y="30117"/>
                    <a:pt x="5004" y="30244"/>
                  </a:cubicBezTo>
                  <a:lnTo>
                    <a:pt x="5163" y="30307"/>
                  </a:lnTo>
                  <a:cubicBezTo>
                    <a:pt x="5194" y="30181"/>
                    <a:pt x="5258" y="30054"/>
                    <a:pt x="5321" y="29959"/>
                  </a:cubicBezTo>
                  <a:lnTo>
                    <a:pt x="5163" y="29864"/>
                  </a:lnTo>
                  <a:close/>
                  <a:moveTo>
                    <a:pt x="4814" y="30624"/>
                  </a:moveTo>
                  <a:cubicBezTo>
                    <a:pt x="4783" y="30751"/>
                    <a:pt x="4719" y="30877"/>
                    <a:pt x="4656" y="31004"/>
                  </a:cubicBezTo>
                  <a:lnTo>
                    <a:pt x="4814" y="31067"/>
                  </a:lnTo>
                  <a:cubicBezTo>
                    <a:pt x="4846" y="30941"/>
                    <a:pt x="4909" y="30814"/>
                    <a:pt x="4973" y="30687"/>
                  </a:cubicBezTo>
                  <a:lnTo>
                    <a:pt x="4814" y="30624"/>
                  </a:lnTo>
                  <a:close/>
                  <a:moveTo>
                    <a:pt x="4498" y="31384"/>
                  </a:moveTo>
                  <a:cubicBezTo>
                    <a:pt x="4434" y="31479"/>
                    <a:pt x="4371" y="31606"/>
                    <a:pt x="4339" y="31732"/>
                  </a:cubicBezTo>
                  <a:lnTo>
                    <a:pt x="4466" y="31796"/>
                  </a:lnTo>
                  <a:cubicBezTo>
                    <a:pt x="4529" y="31669"/>
                    <a:pt x="4593" y="31542"/>
                    <a:pt x="4624" y="31416"/>
                  </a:cubicBezTo>
                  <a:lnTo>
                    <a:pt x="4498" y="31384"/>
                  </a:lnTo>
                  <a:close/>
                  <a:moveTo>
                    <a:pt x="4149" y="32112"/>
                  </a:moveTo>
                  <a:cubicBezTo>
                    <a:pt x="4118" y="32239"/>
                    <a:pt x="4054" y="32366"/>
                    <a:pt x="3991" y="32492"/>
                  </a:cubicBezTo>
                  <a:lnTo>
                    <a:pt x="4149" y="32556"/>
                  </a:lnTo>
                  <a:cubicBezTo>
                    <a:pt x="4213" y="32429"/>
                    <a:pt x="4276" y="32302"/>
                    <a:pt x="4308" y="32176"/>
                  </a:cubicBezTo>
                  <a:lnTo>
                    <a:pt x="4149" y="32112"/>
                  </a:lnTo>
                  <a:close/>
                  <a:moveTo>
                    <a:pt x="3864" y="32872"/>
                  </a:moveTo>
                  <a:lnTo>
                    <a:pt x="3706" y="33252"/>
                  </a:lnTo>
                  <a:lnTo>
                    <a:pt x="3864" y="33316"/>
                  </a:lnTo>
                  <a:cubicBezTo>
                    <a:pt x="3896" y="33189"/>
                    <a:pt x="3959" y="33062"/>
                    <a:pt x="3991" y="32936"/>
                  </a:cubicBezTo>
                  <a:lnTo>
                    <a:pt x="3864" y="32872"/>
                  </a:lnTo>
                  <a:close/>
                  <a:moveTo>
                    <a:pt x="3548" y="33632"/>
                  </a:moveTo>
                  <a:cubicBezTo>
                    <a:pt x="3484" y="33759"/>
                    <a:pt x="3453" y="33886"/>
                    <a:pt x="3389" y="34013"/>
                  </a:cubicBezTo>
                  <a:lnTo>
                    <a:pt x="3548" y="34076"/>
                  </a:lnTo>
                  <a:cubicBezTo>
                    <a:pt x="3611" y="33949"/>
                    <a:pt x="3643" y="33823"/>
                    <a:pt x="3706" y="33696"/>
                  </a:cubicBezTo>
                  <a:lnTo>
                    <a:pt x="3548" y="33632"/>
                  </a:lnTo>
                  <a:close/>
                  <a:moveTo>
                    <a:pt x="3263" y="34424"/>
                  </a:moveTo>
                  <a:cubicBezTo>
                    <a:pt x="3199" y="34551"/>
                    <a:pt x="3168" y="34678"/>
                    <a:pt x="3104" y="34804"/>
                  </a:cubicBezTo>
                  <a:lnTo>
                    <a:pt x="3263" y="34868"/>
                  </a:lnTo>
                  <a:cubicBezTo>
                    <a:pt x="3326" y="34741"/>
                    <a:pt x="3358" y="34583"/>
                    <a:pt x="3421" y="34456"/>
                  </a:cubicBezTo>
                  <a:lnTo>
                    <a:pt x="3263" y="34424"/>
                  </a:lnTo>
                  <a:close/>
                  <a:moveTo>
                    <a:pt x="2978" y="35184"/>
                  </a:moveTo>
                  <a:cubicBezTo>
                    <a:pt x="2946" y="35311"/>
                    <a:pt x="2883" y="35438"/>
                    <a:pt x="2851" y="35564"/>
                  </a:cubicBezTo>
                  <a:lnTo>
                    <a:pt x="3009" y="35628"/>
                  </a:lnTo>
                  <a:cubicBezTo>
                    <a:pt x="3041" y="35501"/>
                    <a:pt x="3073" y="35374"/>
                    <a:pt x="3136" y="35248"/>
                  </a:cubicBezTo>
                  <a:lnTo>
                    <a:pt x="2978" y="35184"/>
                  </a:lnTo>
                  <a:close/>
                  <a:moveTo>
                    <a:pt x="2724" y="35976"/>
                  </a:moveTo>
                  <a:cubicBezTo>
                    <a:pt x="2661" y="36103"/>
                    <a:pt x="2629" y="36229"/>
                    <a:pt x="2598" y="36356"/>
                  </a:cubicBezTo>
                  <a:lnTo>
                    <a:pt x="2756" y="36388"/>
                  </a:lnTo>
                  <a:cubicBezTo>
                    <a:pt x="2788" y="36261"/>
                    <a:pt x="2819" y="36134"/>
                    <a:pt x="2883" y="36008"/>
                  </a:cubicBezTo>
                  <a:lnTo>
                    <a:pt x="2724" y="35976"/>
                  </a:lnTo>
                  <a:close/>
                  <a:moveTo>
                    <a:pt x="2439" y="36736"/>
                  </a:moveTo>
                  <a:cubicBezTo>
                    <a:pt x="2407" y="36863"/>
                    <a:pt x="2376" y="36989"/>
                    <a:pt x="2344" y="37148"/>
                  </a:cubicBezTo>
                  <a:lnTo>
                    <a:pt x="2502" y="37179"/>
                  </a:lnTo>
                  <a:cubicBezTo>
                    <a:pt x="2534" y="37053"/>
                    <a:pt x="2566" y="36926"/>
                    <a:pt x="2629" y="36799"/>
                  </a:cubicBezTo>
                  <a:lnTo>
                    <a:pt x="2439" y="36736"/>
                  </a:lnTo>
                  <a:close/>
                  <a:moveTo>
                    <a:pt x="2217" y="37528"/>
                  </a:moveTo>
                  <a:cubicBezTo>
                    <a:pt x="2186" y="37654"/>
                    <a:pt x="2154" y="37781"/>
                    <a:pt x="2091" y="37908"/>
                  </a:cubicBezTo>
                  <a:lnTo>
                    <a:pt x="2249" y="37971"/>
                  </a:lnTo>
                  <a:cubicBezTo>
                    <a:pt x="2281" y="37844"/>
                    <a:pt x="2344" y="37718"/>
                    <a:pt x="2376" y="37559"/>
                  </a:cubicBezTo>
                  <a:lnTo>
                    <a:pt x="2217" y="37528"/>
                  </a:lnTo>
                  <a:close/>
                  <a:moveTo>
                    <a:pt x="1996" y="38319"/>
                  </a:moveTo>
                  <a:cubicBezTo>
                    <a:pt x="1932" y="38446"/>
                    <a:pt x="1901" y="38573"/>
                    <a:pt x="1869" y="38700"/>
                  </a:cubicBezTo>
                  <a:lnTo>
                    <a:pt x="2027" y="38763"/>
                  </a:lnTo>
                  <a:cubicBezTo>
                    <a:pt x="2059" y="38605"/>
                    <a:pt x="2122" y="38478"/>
                    <a:pt x="2154" y="38351"/>
                  </a:cubicBezTo>
                  <a:lnTo>
                    <a:pt x="1996" y="38319"/>
                  </a:lnTo>
                  <a:close/>
                  <a:moveTo>
                    <a:pt x="1774" y="39111"/>
                  </a:moveTo>
                  <a:cubicBezTo>
                    <a:pt x="1742" y="39238"/>
                    <a:pt x="1711" y="39365"/>
                    <a:pt x="1679" y="39491"/>
                  </a:cubicBezTo>
                  <a:lnTo>
                    <a:pt x="1837" y="39555"/>
                  </a:lnTo>
                  <a:cubicBezTo>
                    <a:pt x="1869" y="39396"/>
                    <a:pt x="1901" y="39270"/>
                    <a:pt x="1932" y="39143"/>
                  </a:cubicBezTo>
                  <a:lnTo>
                    <a:pt x="1774" y="39111"/>
                  </a:lnTo>
                  <a:close/>
                  <a:moveTo>
                    <a:pt x="1552" y="39903"/>
                  </a:moveTo>
                  <a:cubicBezTo>
                    <a:pt x="1521" y="40030"/>
                    <a:pt x="1489" y="40156"/>
                    <a:pt x="1457" y="40283"/>
                  </a:cubicBezTo>
                  <a:lnTo>
                    <a:pt x="1616" y="40346"/>
                  </a:lnTo>
                  <a:cubicBezTo>
                    <a:pt x="1647" y="40188"/>
                    <a:pt x="1679" y="40061"/>
                    <a:pt x="1711" y="39935"/>
                  </a:cubicBezTo>
                  <a:lnTo>
                    <a:pt x="1552" y="39903"/>
                  </a:lnTo>
                  <a:close/>
                  <a:moveTo>
                    <a:pt x="1362" y="40695"/>
                  </a:moveTo>
                  <a:cubicBezTo>
                    <a:pt x="1331" y="40821"/>
                    <a:pt x="1331" y="40948"/>
                    <a:pt x="1299" y="41106"/>
                  </a:cubicBezTo>
                  <a:lnTo>
                    <a:pt x="1457" y="41138"/>
                  </a:lnTo>
                  <a:cubicBezTo>
                    <a:pt x="1489" y="41011"/>
                    <a:pt x="1489" y="40853"/>
                    <a:pt x="1521" y="40726"/>
                  </a:cubicBezTo>
                  <a:lnTo>
                    <a:pt x="1362" y="40695"/>
                  </a:lnTo>
                  <a:close/>
                  <a:moveTo>
                    <a:pt x="1204" y="41486"/>
                  </a:moveTo>
                  <a:cubicBezTo>
                    <a:pt x="1172" y="41613"/>
                    <a:pt x="1141" y="41771"/>
                    <a:pt x="1109" y="41898"/>
                  </a:cubicBezTo>
                  <a:lnTo>
                    <a:pt x="1267" y="41930"/>
                  </a:lnTo>
                  <a:cubicBezTo>
                    <a:pt x="1299" y="41803"/>
                    <a:pt x="1331" y="41676"/>
                    <a:pt x="1362" y="41518"/>
                  </a:cubicBezTo>
                  <a:lnTo>
                    <a:pt x="1204" y="41486"/>
                  </a:lnTo>
                  <a:close/>
                  <a:moveTo>
                    <a:pt x="1014" y="42278"/>
                  </a:moveTo>
                  <a:cubicBezTo>
                    <a:pt x="1014" y="42436"/>
                    <a:pt x="982" y="42563"/>
                    <a:pt x="951" y="42690"/>
                  </a:cubicBezTo>
                  <a:lnTo>
                    <a:pt x="1109" y="42721"/>
                  </a:lnTo>
                  <a:cubicBezTo>
                    <a:pt x="1141" y="42595"/>
                    <a:pt x="1172" y="42468"/>
                    <a:pt x="1204" y="42341"/>
                  </a:cubicBezTo>
                  <a:lnTo>
                    <a:pt x="1014" y="42278"/>
                  </a:lnTo>
                  <a:close/>
                  <a:moveTo>
                    <a:pt x="887" y="43101"/>
                  </a:moveTo>
                  <a:lnTo>
                    <a:pt x="792" y="43513"/>
                  </a:lnTo>
                  <a:lnTo>
                    <a:pt x="951" y="43545"/>
                  </a:lnTo>
                  <a:lnTo>
                    <a:pt x="1046" y="43133"/>
                  </a:lnTo>
                  <a:lnTo>
                    <a:pt x="887" y="43101"/>
                  </a:lnTo>
                  <a:close/>
                  <a:moveTo>
                    <a:pt x="729" y="43925"/>
                  </a:moveTo>
                  <a:cubicBezTo>
                    <a:pt x="697" y="44052"/>
                    <a:pt x="697" y="44178"/>
                    <a:pt x="666" y="44305"/>
                  </a:cubicBezTo>
                  <a:lnTo>
                    <a:pt x="824" y="44337"/>
                  </a:lnTo>
                  <a:cubicBezTo>
                    <a:pt x="856" y="44210"/>
                    <a:pt x="856" y="44083"/>
                    <a:pt x="887" y="43925"/>
                  </a:cubicBezTo>
                  <a:close/>
                  <a:moveTo>
                    <a:pt x="602" y="44717"/>
                  </a:moveTo>
                  <a:lnTo>
                    <a:pt x="539" y="45128"/>
                  </a:lnTo>
                  <a:lnTo>
                    <a:pt x="697" y="45160"/>
                  </a:lnTo>
                  <a:lnTo>
                    <a:pt x="761" y="44748"/>
                  </a:lnTo>
                  <a:lnTo>
                    <a:pt x="602" y="44717"/>
                  </a:lnTo>
                  <a:close/>
                  <a:moveTo>
                    <a:pt x="476" y="45540"/>
                  </a:moveTo>
                  <a:cubicBezTo>
                    <a:pt x="476" y="45667"/>
                    <a:pt x="444" y="45793"/>
                    <a:pt x="444" y="45952"/>
                  </a:cubicBezTo>
                  <a:lnTo>
                    <a:pt x="602" y="45952"/>
                  </a:lnTo>
                  <a:cubicBezTo>
                    <a:pt x="602" y="45825"/>
                    <a:pt x="634" y="45698"/>
                    <a:pt x="634" y="45540"/>
                  </a:cubicBezTo>
                  <a:close/>
                  <a:moveTo>
                    <a:pt x="381" y="46332"/>
                  </a:moveTo>
                  <a:cubicBezTo>
                    <a:pt x="381" y="46458"/>
                    <a:pt x="349" y="46617"/>
                    <a:pt x="349" y="46743"/>
                  </a:cubicBezTo>
                  <a:lnTo>
                    <a:pt x="507" y="46775"/>
                  </a:lnTo>
                  <a:lnTo>
                    <a:pt x="539" y="46363"/>
                  </a:lnTo>
                  <a:lnTo>
                    <a:pt x="381" y="46332"/>
                  </a:lnTo>
                  <a:close/>
                  <a:moveTo>
                    <a:pt x="286" y="47155"/>
                  </a:moveTo>
                  <a:cubicBezTo>
                    <a:pt x="286" y="47282"/>
                    <a:pt x="254" y="47440"/>
                    <a:pt x="254" y="47567"/>
                  </a:cubicBezTo>
                  <a:lnTo>
                    <a:pt x="412" y="47567"/>
                  </a:lnTo>
                  <a:cubicBezTo>
                    <a:pt x="412" y="47440"/>
                    <a:pt x="444" y="47313"/>
                    <a:pt x="444" y="47187"/>
                  </a:cubicBezTo>
                  <a:lnTo>
                    <a:pt x="286" y="47155"/>
                  </a:lnTo>
                  <a:close/>
                  <a:moveTo>
                    <a:pt x="222" y="47979"/>
                  </a:moveTo>
                  <a:cubicBezTo>
                    <a:pt x="191" y="48105"/>
                    <a:pt x="191" y="48264"/>
                    <a:pt x="191" y="48390"/>
                  </a:cubicBezTo>
                  <a:lnTo>
                    <a:pt x="349" y="48390"/>
                  </a:lnTo>
                  <a:cubicBezTo>
                    <a:pt x="349" y="48264"/>
                    <a:pt x="349" y="48137"/>
                    <a:pt x="381" y="47979"/>
                  </a:cubicBezTo>
                  <a:close/>
                  <a:moveTo>
                    <a:pt x="159" y="48802"/>
                  </a:moveTo>
                  <a:cubicBezTo>
                    <a:pt x="127" y="48929"/>
                    <a:pt x="127" y="49055"/>
                    <a:pt x="127" y="49182"/>
                  </a:cubicBezTo>
                  <a:lnTo>
                    <a:pt x="286" y="49214"/>
                  </a:lnTo>
                  <a:cubicBezTo>
                    <a:pt x="286" y="49087"/>
                    <a:pt x="286" y="48929"/>
                    <a:pt x="317" y="48802"/>
                  </a:cubicBezTo>
                  <a:close/>
                  <a:moveTo>
                    <a:pt x="96" y="49594"/>
                  </a:moveTo>
                  <a:cubicBezTo>
                    <a:pt x="64" y="49752"/>
                    <a:pt x="64" y="49879"/>
                    <a:pt x="64" y="50005"/>
                  </a:cubicBezTo>
                  <a:lnTo>
                    <a:pt x="222" y="50037"/>
                  </a:lnTo>
                  <a:cubicBezTo>
                    <a:pt x="222" y="49879"/>
                    <a:pt x="254" y="49752"/>
                    <a:pt x="254" y="49625"/>
                  </a:cubicBezTo>
                  <a:lnTo>
                    <a:pt x="96" y="49594"/>
                  </a:lnTo>
                  <a:close/>
                  <a:moveTo>
                    <a:pt x="64" y="50417"/>
                  </a:moveTo>
                  <a:cubicBezTo>
                    <a:pt x="32" y="50575"/>
                    <a:pt x="32" y="50702"/>
                    <a:pt x="32" y="50829"/>
                  </a:cubicBezTo>
                  <a:lnTo>
                    <a:pt x="191" y="50829"/>
                  </a:lnTo>
                  <a:cubicBezTo>
                    <a:pt x="191" y="50702"/>
                    <a:pt x="222" y="50575"/>
                    <a:pt x="222" y="50417"/>
                  </a:cubicBezTo>
                  <a:close/>
                  <a:moveTo>
                    <a:pt x="32" y="51240"/>
                  </a:moveTo>
                  <a:cubicBezTo>
                    <a:pt x="32" y="51367"/>
                    <a:pt x="32" y="51525"/>
                    <a:pt x="1" y="51652"/>
                  </a:cubicBezTo>
                  <a:lnTo>
                    <a:pt x="191" y="51652"/>
                  </a:lnTo>
                  <a:cubicBezTo>
                    <a:pt x="191" y="51525"/>
                    <a:pt x="191" y="51367"/>
                    <a:pt x="191" y="51240"/>
                  </a:cubicBezTo>
                  <a:close/>
                  <a:moveTo>
                    <a:pt x="1" y="52064"/>
                  </a:moveTo>
                  <a:cubicBezTo>
                    <a:pt x="1" y="52190"/>
                    <a:pt x="1" y="52349"/>
                    <a:pt x="1" y="52475"/>
                  </a:cubicBezTo>
                  <a:lnTo>
                    <a:pt x="159" y="52475"/>
                  </a:lnTo>
                  <a:cubicBezTo>
                    <a:pt x="159" y="52349"/>
                    <a:pt x="159" y="52190"/>
                    <a:pt x="159" y="52064"/>
                  </a:cubicBezTo>
                  <a:close/>
                  <a:moveTo>
                    <a:pt x="1" y="52887"/>
                  </a:moveTo>
                  <a:cubicBezTo>
                    <a:pt x="1" y="53014"/>
                    <a:pt x="1" y="53141"/>
                    <a:pt x="1" y="53299"/>
                  </a:cubicBezTo>
                  <a:lnTo>
                    <a:pt x="159" y="53299"/>
                  </a:lnTo>
                  <a:cubicBezTo>
                    <a:pt x="159" y="53141"/>
                    <a:pt x="159" y="53014"/>
                    <a:pt x="159" y="52887"/>
                  </a:cubicBezTo>
                  <a:close/>
                  <a:moveTo>
                    <a:pt x="159" y="53679"/>
                  </a:moveTo>
                  <a:lnTo>
                    <a:pt x="1" y="53711"/>
                  </a:lnTo>
                  <a:cubicBezTo>
                    <a:pt x="1" y="53837"/>
                    <a:pt x="1" y="53964"/>
                    <a:pt x="32" y="54091"/>
                  </a:cubicBezTo>
                  <a:lnTo>
                    <a:pt x="191" y="54091"/>
                  </a:lnTo>
                  <a:cubicBezTo>
                    <a:pt x="191" y="53964"/>
                    <a:pt x="191" y="53837"/>
                    <a:pt x="159" y="53679"/>
                  </a:cubicBezTo>
                  <a:close/>
                  <a:moveTo>
                    <a:pt x="32" y="54502"/>
                  </a:moveTo>
                  <a:cubicBezTo>
                    <a:pt x="32" y="54661"/>
                    <a:pt x="32" y="54787"/>
                    <a:pt x="64" y="54914"/>
                  </a:cubicBezTo>
                  <a:lnTo>
                    <a:pt x="222" y="54914"/>
                  </a:lnTo>
                  <a:cubicBezTo>
                    <a:pt x="222" y="54787"/>
                    <a:pt x="191" y="54629"/>
                    <a:pt x="191" y="54502"/>
                  </a:cubicBezTo>
                  <a:close/>
                  <a:moveTo>
                    <a:pt x="64" y="55326"/>
                  </a:moveTo>
                  <a:cubicBezTo>
                    <a:pt x="64" y="55452"/>
                    <a:pt x="96" y="55611"/>
                    <a:pt x="96" y="55737"/>
                  </a:cubicBezTo>
                  <a:lnTo>
                    <a:pt x="254" y="55737"/>
                  </a:lnTo>
                  <a:cubicBezTo>
                    <a:pt x="254" y="55611"/>
                    <a:pt x="222" y="55452"/>
                    <a:pt x="222" y="55326"/>
                  </a:cubicBezTo>
                  <a:close/>
                  <a:moveTo>
                    <a:pt x="127" y="56149"/>
                  </a:moveTo>
                  <a:cubicBezTo>
                    <a:pt x="127" y="56276"/>
                    <a:pt x="127" y="56434"/>
                    <a:pt x="127" y="56561"/>
                  </a:cubicBezTo>
                  <a:lnTo>
                    <a:pt x="317" y="56529"/>
                  </a:lnTo>
                  <a:cubicBezTo>
                    <a:pt x="286" y="56402"/>
                    <a:pt x="286" y="56276"/>
                    <a:pt x="286" y="56149"/>
                  </a:cubicBezTo>
                  <a:close/>
                  <a:moveTo>
                    <a:pt x="349" y="56941"/>
                  </a:moveTo>
                  <a:lnTo>
                    <a:pt x="159" y="56972"/>
                  </a:lnTo>
                  <a:cubicBezTo>
                    <a:pt x="191" y="57099"/>
                    <a:pt x="191" y="57226"/>
                    <a:pt x="222" y="57384"/>
                  </a:cubicBezTo>
                  <a:lnTo>
                    <a:pt x="381" y="57352"/>
                  </a:lnTo>
                  <a:cubicBezTo>
                    <a:pt x="349" y="57226"/>
                    <a:pt x="349" y="57099"/>
                    <a:pt x="349" y="56941"/>
                  </a:cubicBezTo>
                  <a:close/>
                  <a:moveTo>
                    <a:pt x="254" y="57764"/>
                  </a:moveTo>
                  <a:cubicBezTo>
                    <a:pt x="254" y="57923"/>
                    <a:pt x="286" y="58049"/>
                    <a:pt x="286" y="58176"/>
                  </a:cubicBezTo>
                  <a:lnTo>
                    <a:pt x="444" y="58176"/>
                  </a:lnTo>
                  <a:cubicBezTo>
                    <a:pt x="444" y="58018"/>
                    <a:pt x="412" y="57891"/>
                    <a:pt x="412" y="57764"/>
                  </a:cubicBezTo>
                  <a:close/>
                  <a:moveTo>
                    <a:pt x="317" y="58588"/>
                  </a:moveTo>
                  <a:cubicBezTo>
                    <a:pt x="349" y="58714"/>
                    <a:pt x="349" y="58873"/>
                    <a:pt x="381" y="58999"/>
                  </a:cubicBezTo>
                  <a:lnTo>
                    <a:pt x="539" y="58968"/>
                  </a:lnTo>
                  <a:lnTo>
                    <a:pt x="507" y="58588"/>
                  </a:lnTo>
                  <a:close/>
                  <a:moveTo>
                    <a:pt x="602" y="59379"/>
                  </a:moveTo>
                  <a:lnTo>
                    <a:pt x="444" y="59411"/>
                  </a:lnTo>
                  <a:cubicBezTo>
                    <a:pt x="444" y="59538"/>
                    <a:pt x="476" y="59664"/>
                    <a:pt x="476" y="59823"/>
                  </a:cubicBezTo>
                  <a:lnTo>
                    <a:pt x="634" y="59791"/>
                  </a:lnTo>
                  <a:cubicBezTo>
                    <a:pt x="634" y="59664"/>
                    <a:pt x="602" y="59506"/>
                    <a:pt x="602" y="59379"/>
                  </a:cubicBezTo>
                  <a:close/>
                  <a:moveTo>
                    <a:pt x="539" y="60203"/>
                  </a:moveTo>
                  <a:lnTo>
                    <a:pt x="602" y="60614"/>
                  </a:lnTo>
                  <a:lnTo>
                    <a:pt x="761" y="60583"/>
                  </a:lnTo>
                  <a:lnTo>
                    <a:pt x="697" y="60203"/>
                  </a:lnTo>
                  <a:close/>
                  <a:moveTo>
                    <a:pt x="824" y="60994"/>
                  </a:moveTo>
                  <a:lnTo>
                    <a:pt x="666" y="61026"/>
                  </a:lnTo>
                  <a:cubicBezTo>
                    <a:pt x="697" y="61153"/>
                    <a:pt x="697" y="61279"/>
                    <a:pt x="729" y="61438"/>
                  </a:cubicBezTo>
                  <a:lnTo>
                    <a:pt x="887" y="61406"/>
                  </a:lnTo>
                  <a:cubicBezTo>
                    <a:pt x="856" y="61279"/>
                    <a:pt x="856" y="61121"/>
                    <a:pt x="824" y="60994"/>
                  </a:cubicBezTo>
                  <a:close/>
                  <a:moveTo>
                    <a:pt x="951" y="61786"/>
                  </a:moveTo>
                  <a:lnTo>
                    <a:pt x="792" y="61818"/>
                  </a:lnTo>
                  <a:lnTo>
                    <a:pt x="856" y="62230"/>
                  </a:lnTo>
                  <a:lnTo>
                    <a:pt x="1014" y="62198"/>
                  </a:lnTo>
                  <a:cubicBezTo>
                    <a:pt x="1014" y="62071"/>
                    <a:pt x="982" y="61944"/>
                    <a:pt x="951" y="61786"/>
                  </a:cubicBezTo>
                  <a:close/>
                  <a:moveTo>
                    <a:pt x="1109" y="62610"/>
                  </a:moveTo>
                  <a:lnTo>
                    <a:pt x="951" y="62641"/>
                  </a:lnTo>
                  <a:cubicBezTo>
                    <a:pt x="982" y="62768"/>
                    <a:pt x="982" y="62895"/>
                    <a:pt x="1014" y="63021"/>
                  </a:cubicBezTo>
                  <a:lnTo>
                    <a:pt x="1172" y="62990"/>
                  </a:lnTo>
                  <a:cubicBezTo>
                    <a:pt x="1141" y="62863"/>
                    <a:pt x="1141" y="62736"/>
                    <a:pt x="1109" y="62610"/>
                  </a:cubicBezTo>
                  <a:close/>
                  <a:moveTo>
                    <a:pt x="1267" y="63401"/>
                  </a:moveTo>
                  <a:lnTo>
                    <a:pt x="1109" y="63433"/>
                  </a:lnTo>
                  <a:cubicBezTo>
                    <a:pt x="1141" y="63560"/>
                    <a:pt x="1172" y="63686"/>
                    <a:pt x="1204" y="63845"/>
                  </a:cubicBezTo>
                  <a:lnTo>
                    <a:pt x="1362" y="63781"/>
                  </a:lnTo>
                  <a:cubicBezTo>
                    <a:pt x="1331" y="63655"/>
                    <a:pt x="1299" y="63528"/>
                    <a:pt x="1267" y="63401"/>
                  </a:cubicBezTo>
                  <a:close/>
                  <a:moveTo>
                    <a:pt x="1426" y="64193"/>
                  </a:moveTo>
                  <a:lnTo>
                    <a:pt x="1267" y="64225"/>
                  </a:lnTo>
                  <a:cubicBezTo>
                    <a:pt x="1299" y="64351"/>
                    <a:pt x="1331" y="64478"/>
                    <a:pt x="1362" y="64636"/>
                  </a:cubicBezTo>
                  <a:lnTo>
                    <a:pt x="1521" y="64605"/>
                  </a:lnTo>
                  <a:cubicBezTo>
                    <a:pt x="1489" y="64446"/>
                    <a:pt x="1457" y="64320"/>
                    <a:pt x="1426" y="64193"/>
                  </a:cubicBezTo>
                  <a:close/>
                  <a:moveTo>
                    <a:pt x="1616" y="64985"/>
                  </a:moveTo>
                  <a:lnTo>
                    <a:pt x="1457" y="65016"/>
                  </a:lnTo>
                  <a:cubicBezTo>
                    <a:pt x="1489" y="65143"/>
                    <a:pt x="1521" y="65301"/>
                    <a:pt x="1552" y="65428"/>
                  </a:cubicBezTo>
                  <a:lnTo>
                    <a:pt x="1711" y="65396"/>
                  </a:lnTo>
                  <a:cubicBezTo>
                    <a:pt x="1679" y="65238"/>
                    <a:pt x="1647" y="65111"/>
                    <a:pt x="1616" y="64985"/>
                  </a:cubicBezTo>
                  <a:close/>
                  <a:moveTo>
                    <a:pt x="1806" y="65776"/>
                  </a:moveTo>
                  <a:lnTo>
                    <a:pt x="1647" y="65808"/>
                  </a:lnTo>
                  <a:cubicBezTo>
                    <a:pt x="1679" y="65966"/>
                    <a:pt x="1711" y="66093"/>
                    <a:pt x="1774" y="66220"/>
                  </a:cubicBezTo>
                  <a:lnTo>
                    <a:pt x="1932" y="66156"/>
                  </a:lnTo>
                  <a:cubicBezTo>
                    <a:pt x="1869" y="66030"/>
                    <a:pt x="1837" y="65903"/>
                    <a:pt x="1806" y="65776"/>
                  </a:cubicBezTo>
                  <a:close/>
                  <a:moveTo>
                    <a:pt x="2027" y="66568"/>
                  </a:moveTo>
                  <a:lnTo>
                    <a:pt x="1869" y="66600"/>
                  </a:lnTo>
                  <a:cubicBezTo>
                    <a:pt x="1901" y="66726"/>
                    <a:pt x="1932" y="66853"/>
                    <a:pt x="1964" y="67012"/>
                  </a:cubicBezTo>
                  <a:lnTo>
                    <a:pt x="2122" y="66948"/>
                  </a:lnTo>
                  <a:lnTo>
                    <a:pt x="2027" y="66568"/>
                  </a:lnTo>
                  <a:close/>
                  <a:moveTo>
                    <a:pt x="2249" y="67360"/>
                  </a:moveTo>
                  <a:lnTo>
                    <a:pt x="2091" y="67392"/>
                  </a:lnTo>
                  <a:cubicBezTo>
                    <a:pt x="2122" y="67518"/>
                    <a:pt x="2154" y="67645"/>
                    <a:pt x="2186" y="67772"/>
                  </a:cubicBezTo>
                  <a:lnTo>
                    <a:pt x="2344" y="67740"/>
                  </a:lnTo>
                  <a:cubicBezTo>
                    <a:pt x="2312" y="67613"/>
                    <a:pt x="2281" y="67487"/>
                    <a:pt x="2249" y="67360"/>
                  </a:cubicBezTo>
                  <a:close/>
                  <a:moveTo>
                    <a:pt x="2471" y="68120"/>
                  </a:moveTo>
                  <a:lnTo>
                    <a:pt x="2312" y="68183"/>
                  </a:lnTo>
                  <a:cubicBezTo>
                    <a:pt x="2344" y="68310"/>
                    <a:pt x="2407" y="68437"/>
                    <a:pt x="2439" y="68563"/>
                  </a:cubicBezTo>
                  <a:lnTo>
                    <a:pt x="2598" y="68500"/>
                  </a:lnTo>
                  <a:cubicBezTo>
                    <a:pt x="2566" y="68373"/>
                    <a:pt x="2502" y="68247"/>
                    <a:pt x="2471" y="68120"/>
                  </a:cubicBezTo>
                  <a:close/>
                  <a:moveTo>
                    <a:pt x="2724" y="68912"/>
                  </a:moveTo>
                  <a:lnTo>
                    <a:pt x="2566" y="68943"/>
                  </a:lnTo>
                  <a:cubicBezTo>
                    <a:pt x="2598" y="69070"/>
                    <a:pt x="2661" y="69197"/>
                    <a:pt x="2693" y="69323"/>
                  </a:cubicBezTo>
                  <a:lnTo>
                    <a:pt x="2851" y="69292"/>
                  </a:lnTo>
                  <a:cubicBezTo>
                    <a:pt x="2819" y="69165"/>
                    <a:pt x="2756" y="69038"/>
                    <a:pt x="2724" y="68912"/>
                  </a:cubicBezTo>
                  <a:close/>
                  <a:moveTo>
                    <a:pt x="2978" y="69672"/>
                  </a:moveTo>
                  <a:lnTo>
                    <a:pt x="2819" y="69735"/>
                  </a:lnTo>
                  <a:cubicBezTo>
                    <a:pt x="2883" y="69862"/>
                    <a:pt x="2914" y="69988"/>
                    <a:pt x="2946" y="70115"/>
                  </a:cubicBezTo>
                  <a:lnTo>
                    <a:pt x="3104" y="70052"/>
                  </a:lnTo>
                  <a:cubicBezTo>
                    <a:pt x="3073" y="69925"/>
                    <a:pt x="3009" y="69798"/>
                    <a:pt x="2978" y="69672"/>
                  </a:cubicBezTo>
                  <a:close/>
                  <a:moveTo>
                    <a:pt x="3263" y="70432"/>
                  </a:moveTo>
                  <a:lnTo>
                    <a:pt x="3104" y="70495"/>
                  </a:lnTo>
                  <a:cubicBezTo>
                    <a:pt x="3136" y="70622"/>
                    <a:pt x="3199" y="70748"/>
                    <a:pt x="3231" y="70875"/>
                  </a:cubicBezTo>
                  <a:lnTo>
                    <a:pt x="3389" y="70812"/>
                  </a:lnTo>
                  <a:cubicBezTo>
                    <a:pt x="3326" y="70685"/>
                    <a:pt x="3294" y="70558"/>
                    <a:pt x="3263" y="70432"/>
                  </a:cubicBezTo>
                  <a:close/>
                  <a:moveTo>
                    <a:pt x="3516" y="71192"/>
                  </a:moveTo>
                  <a:lnTo>
                    <a:pt x="3358" y="71255"/>
                  </a:lnTo>
                  <a:cubicBezTo>
                    <a:pt x="3421" y="71382"/>
                    <a:pt x="3484" y="71508"/>
                    <a:pt x="3516" y="71635"/>
                  </a:cubicBezTo>
                  <a:lnTo>
                    <a:pt x="3674" y="71572"/>
                  </a:lnTo>
                  <a:cubicBezTo>
                    <a:pt x="3611" y="71445"/>
                    <a:pt x="3579" y="71318"/>
                    <a:pt x="3516" y="71192"/>
                  </a:cubicBezTo>
                  <a:close/>
                  <a:moveTo>
                    <a:pt x="3833" y="71952"/>
                  </a:moveTo>
                  <a:lnTo>
                    <a:pt x="3674" y="72015"/>
                  </a:lnTo>
                  <a:cubicBezTo>
                    <a:pt x="3706" y="72142"/>
                    <a:pt x="3769" y="72269"/>
                    <a:pt x="3833" y="72395"/>
                  </a:cubicBezTo>
                  <a:lnTo>
                    <a:pt x="3959" y="72332"/>
                  </a:lnTo>
                  <a:cubicBezTo>
                    <a:pt x="3928" y="72205"/>
                    <a:pt x="3864" y="72079"/>
                    <a:pt x="3833" y="71952"/>
                  </a:cubicBezTo>
                  <a:close/>
                  <a:moveTo>
                    <a:pt x="4118" y="72712"/>
                  </a:moveTo>
                  <a:lnTo>
                    <a:pt x="3959" y="72775"/>
                  </a:lnTo>
                  <a:cubicBezTo>
                    <a:pt x="4023" y="72902"/>
                    <a:pt x="4086" y="73029"/>
                    <a:pt x="4118" y="73155"/>
                  </a:cubicBezTo>
                  <a:lnTo>
                    <a:pt x="4276" y="73092"/>
                  </a:lnTo>
                  <a:cubicBezTo>
                    <a:pt x="4213" y="72965"/>
                    <a:pt x="4181" y="72839"/>
                    <a:pt x="4118" y="72712"/>
                  </a:cubicBezTo>
                  <a:close/>
                  <a:moveTo>
                    <a:pt x="4434" y="73472"/>
                  </a:moveTo>
                  <a:lnTo>
                    <a:pt x="4308" y="73535"/>
                  </a:lnTo>
                  <a:cubicBezTo>
                    <a:pt x="4339" y="73662"/>
                    <a:pt x="4403" y="73789"/>
                    <a:pt x="4466" y="73915"/>
                  </a:cubicBezTo>
                  <a:lnTo>
                    <a:pt x="4593" y="73852"/>
                  </a:lnTo>
                  <a:cubicBezTo>
                    <a:pt x="4561" y="73725"/>
                    <a:pt x="4498" y="73599"/>
                    <a:pt x="4434" y="73472"/>
                  </a:cubicBezTo>
                  <a:close/>
                  <a:moveTo>
                    <a:pt x="4783" y="74200"/>
                  </a:moveTo>
                  <a:lnTo>
                    <a:pt x="4624" y="74295"/>
                  </a:lnTo>
                  <a:cubicBezTo>
                    <a:pt x="4688" y="74422"/>
                    <a:pt x="4751" y="74549"/>
                    <a:pt x="4783" y="74644"/>
                  </a:cubicBezTo>
                  <a:lnTo>
                    <a:pt x="4941" y="74580"/>
                  </a:lnTo>
                  <a:cubicBezTo>
                    <a:pt x="4878" y="74454"/>
                    <a:pt x="4814" y="74327"/>
                    <a:pt x="4783" y="74200"/>
                  </a:cubicBezTo>
                  <a:close/>
                  <a:moveTo>
                    <a:pt x="5099" y="74960"/>
                  </a:moveTo>
                  <a:lnTo>
                    <a:pt x="4973" y="75024"/>
                  </a:lnTo>
                  <a:cubicBezTo>
                    <a:pt x="5004" y="75150"/>
                    <a:pt x="5068" y="75277"/>
                    <a:pt x="5131" y="75404"/>
                  </a:cubicBezTo>
                  <a:lnTo>
                    <a:pt x="5289" y="75340"/>
                  </a:lnTo>
                  <a:cubicBezTo>
                    <a:pt x="5226" y="75214"/>
                    <a:pt x="5163" y="75087"/>
                    <a:pt x="5099" y="74960"/>
                  </a:cubicBezTo>
                  <a:close/>
                  <a:moveTo>
                    <a:pt x="5479" y="75689"/>
                  </a:moveTo>
                  <a:lnTo>
                    <a:pt x="5321" y="75752"/>
                  </a:lnTo>
                  <a:cubicBezTo>
                    <a:pt x="5384" y="75879"/>
                    <a:pt x="5448" y="76005"/>
                    <a:pt x="5511" y="76132"/>
                  </a:cubicBezTo>
                  <a:lnTo>
                    <a:pt x="5638" y="76069"/>
                  </a:lnTo>
                  <a:cubicBezTo>
                    <a:pt x="5574" y="75942"/>
                    <a:pt x="5511" y="75815"/>
                    <a:pt x="5479" y="75689"/>
                  </a:cubicBezTo>
                  <a:close/>
                  <a:moveTo>
                    <a:pt x="5828" y="76417"/>
                  </a:moveTo>
                  <a:lnTo>
                    <a:pt x="5669" y="76512"/>
                  </a:lnTo>
                  <a:cubicBezTo>
                    <a:pt x="5733" y="76639"/>
                    <a:pt x="5796" y="76734"/>
                    <a:pt x="5859" y="76861"/>
                  </a:cubicBezTo>
                  <a:lnTo>
                    <a:pt x="6018" y="76797"/>
                  </a:lnTo>
                  <a:cubicBezTo>
                    <a:pt x="5954" y="76671"/>
                    <a:pt x="5891" y="76544"/>
                    <a:pt x="5828" y="76417"/>
                  </a:cubicBezTo>
                  <a:close/>
                  <a:moveTo>
                    <a:pt x="6208" y="77146"/>
                  </a:moveTo>
                  <a:lnTo>
                    <a:pt x="6049" y="77241"/>
                  </a:lnTo>
                  <a:cubicBezTo>
                    <a:pt x="6113" y="77336"/>
                    <a:pt x="6176" y="77462"/>
                    <a:pt x="6239" y="77589"/>
                  </a:cubicBezTo>
                  <a:lnTo>
                    <a:pt x="6398" y="77526"/>
                  </a:lnTo>
                  <a:cubicBezTo>
                    <a:pt x="6334" y="77399"/>
                    <a:pt x="6271" y="77272"/>
                    <a:pt x="6208" y="77146"/>
                  </a:cubicBezTo>
                  <a:close/>
                  <a:moveTo>
                    <a:pt x="6588" y="77874"/>
                  </a:moveTo>
                  <a:lnTo>
                    <a:pt x="6461" y="77937"/>
                  </a:lnTo>
                  <a:cubicBezTo>
                    <a:pt x="6524" y="78064"/>
                    <a:pt x="6588" y="78191"/>
                    <a:pt x="6651" y="78317"/>
                  </a:cubicBezTo>
                  <a:lnTo>
                    <a:pt x="6778" y="78222"/>
                  </a:lnTo>
                  <a:cubicBezTo>
                    <a:pt x="6714" y="78096"/>
                    <a:pt x="6651" y="78001"/>
                    <a:pt x="6588" y="77874"/>
                  </a:cubicBezTo>
                  <a:close/>
                  <a:moveTo>
                    <a:pt x="7000" y="78571"/>
                  </a:moveTo>
                  <a:lnTo>
                    <a:pt x="6841" y="78666"/>
                  </a:lnTo>
                  <a:lnTo>
                    <a:pt x="7031" y="79014"/>
                  </a:lnTo>
                  <a:lnTo>
                    <a:pt x="7190" y="78951"/>
                  </a:lnTo>
                  <a:cubicBezTo>
                    <a:pt x="7126" y="78824"/>
                    <a:pt x="7063" y="78697"/>
                    <a:pt x="7000" y="78571"/>
                  </a:cubicBezTo>
                  <a:close/>
                  <a:moveTo>
                    <a:pt x="7411" y="79299"/>
                  </a:moveTo>
                  <a:lnTo>
                    <a:pt x="7253" y="79362"/>
                  </a:lnTo>
                  <a:cubicBezTo>
                    <a:pt x="7316" y="79489"/>
                    <a:pt x="7411" y="79616"/>
                    <a:pt x="7475" y="79711"/>
                  </a:cubicBezTo>
                  <a:lnTo>
                    <a:pt x="7601" y="79647"/>
                  </a:lnTo>
                  <a:cubicBezTo>
                    <a:pt x="7538" y="79521"/>
                    <a:pt x="7475" y="79394"/>
                    <a:pt x="7411" y="79299"/>
                  </a:cubicBezTo>
                  <a:close/>
                  <a:moveTo>
                    <a:pt x="7823" y="79996"/>
                  </a:moveTo>
                  <a:lnTo>
                    <a:pt x="7665" y="80091"/>
                  </a:lnTo>
                  <a:cubicBezTo>
                    <a:pt x="7760" y="80186"/>
                    <a:pt x="7823" y="80312"/>
                    <a:pt x="7886" y="80439"/>
                  </a:cubicBezTo>
                  <a:lnTo>
                    <a:pt x="8045" y="80344"/>
                  </a:lnTo>
                  <a:cubicBezTo>
                    <a:pt x="7950" y="80217"/>
                    <a:pt x="7886" y="80091"/>
                    <a:pt x="7823" y="79996"/>
                  </a:cubicBezTo>
                  <a:close/>
                  <a:moveTo>
                    <a:pt x="8235" y="80692"/>
                  </a:moveTo>
                  <a:lnTo>
                    <a:pt x="8108" y="80756"/>
                  </a:lnTo>
                  <a:cubicBezTo>
                    <a:pt x="8171" y="80882"/>
                    <a:pt x="8266" y="81009"/>
                    <a:pt x="8330" y="81104"/>
                  </a:cubicBezTo>
                  <a:lnTo>
                    <a:pt x="8456" y="81041"/>
                  </a:lnTo>
                  <a:cubicBezTo>
                    <a:pt x="8393" y="80914"/>
                    <a:pt x="8330" y="80787"/>
                    <a:pt x="8235" y="80692"/>
                  </a:cubicBezTo>
                  <a:close/>
                  <a:moveTo>
                    <a:pt x="8678" y="81358"/>
                  </a:moveTo>
                  <a:lnTo>
                    <a:pt x="8551" y="81453"/>
                  </a:lnTo>
                  <a:cubicBezTo>
                    <a:pt x="8615" y="81579"/>
                    <a:pt x="8710" y="81674"/>
                    <a:pt x="8773" y="81801"/>
                  </a:cubicBezTo>
                  <a:lnTo>
                    <a:pt x="8900" y="81706"/>
                  </a:lnTo>
                  <a:cubicBezTo>
                    <a:pt x="8836" y="81579"/>
                    <a:pt x="8773" y="81484"/>
                    <a:pt x="8678" y="81358"/>
                  </a:cubicBezTo>
                  <a:close/>
                  <a:moveTo>
                    <a:pt x="9153" y="82054"/>
                  </a:moveTo>
                  <a:lnTo>
                    <a:pt x="8995" y="82149"/>
                  </a:lnTo>
                  <a:cubicBezTo>
                    <a:pt x="9090" y="82244"/>
                    <a:pt x="9153" y="82371"/>
                    <a:pt x="9248" y="82466"/>
                  </a:cubicBezTo>
                  <a:lnTo>
                    <a:pt x="9375" y="82371"/>
                  </a:lnTo>
                  <a:cubicBezTo>
                    <a:pt x="9280" y="82276"/>
                    <a:pt x="9216" y="82149"/>
                    <a:pt x="9153" y="82054"/>
                  </a:cubicBezTo>
                  <a:close/>
                  <a:moveTo>
                    <a:pt x="9596" y="82719"/>
                  </a:moveTo>
                  <a:lnTo>
                    <a:pt x="9470" y="82814"/>
                  </a:lnTo>
                  <a:lnTo>
                    <a:pt x="9691" y="83131"/>
                  </a:lnTo>
                  <a:lnTo>
                    <a:pt x="9850" y="83036"/>
                  </a:lnTo>
                  <a:cubicBezTo>
                    <a:pt x="9755" y="82941"/>
                    <a:pt x="9691" y="82814"/>
                    <a:pt x="9596" y="82719"/>
                  </a:cubicBezTo>
                  <a:close/>
                  <a:moveTo>
                    <a:pt x="10071" y="83384"/>
                  </a:moveTo>
                  <a:lnTo>
                    <a:pt x="9945" y="83479"/>
                  </a:lnTo>
                  <a:cubicBezTo>
                    <a:pt x="10040" y="83574"/>
                    <a:pt x="10103" y="83701"/>
                    <a:pt x="10198" y="83796"/>
                  </a:cubicBezTo>
                  <a:lnTo>
                    <a:pt x="10325" y="83701"/>
                  </a:lnTo>
                  <a:cubicBezTo>
                    <a:pt x="10230" y="83606"/>
                    <a:pt x="10166" y="83479"/>
                    <a:pt x="10071" y="83384"/>
                  </a:cubicBezTo>
                  <a:close/>
                  <a:moveTo>
                    <a:pt x="10546" y="84049"/>
                  </a:moveTo>
                  <a:lnTo>
                    <a:pt x="10420" y="84144"/>
                  </a:lnTo>
                  <a:cubicBezTo>
                    <a:pt x="10515" y="84239"/>
                    <a:pt x="10578" y="84366"/>
                    <a:pt x="10673" y="84461"/>
                  </a:cubicBezTo>
                  <a:lnTo>
                    <a:pt x="10800" y="84366"/>
                  </a:lnTo>
                  <a:cubicBezTo>
                    <a:pt x="10736" y="84271"/>
                    <a:pt x="10641" y="84144"/>
                    <a:pt x="10546" y="84049"/>
                  </a:cubicBezTo>
                  <a:close/>
                  <a:moveTo>
                    <a:pt x="11053" y="84683"/>
                  </a:moveTo>
                  <a:lnTo>
                    <a:pt x="10926" y="84778"/>
                  </a:lnTo>
                  <a:cubicBezTo>
                    <a:pt x="10990" y="84904"/>
                    <a:pt x="11085" y="84999"/>
                    <a:pt x="11180" y="85126"/>
                  </a:cubicBezTo>
                  <a:lnTo>
                    <a:pt x="11306" y="84999"/>
                  </a:lnTo>
                  <a:lnTo>
                    <a:pt x="11053" y="84683"/>
                  </a:lnTo>
                  <a:close/>
                  <a:moveTo>
                    <a:pt x="11560" y="85348"/>
                  </a:moveTo>
                  <a:lnTo>
                    <a:pt x="11433" y="85443"/>
                  </a:lnTo>
                  <a:cubicBezTo>
                    <a:pt x="11528" y="85538"/>
                    <a:pt x="11592" y="85664"/>
                    <a:pt x="11687" y="85759"/>
                  </a:cubicBezTo>
                  <a:lnTo>
                    <a:pt x="11813" y="85664"/>
                  </a:lnTo>
                  <a:cubicBezTo>
                    <a:pt x="11718" y="85538"/>
                    <a:pt x="11655" y="85443"/>
                    <a:pt x="11560" y="85348"/>
                  </a:cubicBezTo>
                  <a:close/>
                  <a:moveTo>
                    <a:pt x="12067" y="85981"/>
                  </a:moveTo>
                  <a:lnTo>
                    <a:pt x="11940" y="86076"/>
                  </a:lnTo>
                  <a:cubicBezTo>
                    <a:pt x="12035" y="86171"/>
                    <a:pt x="12130" y="86298"/>
                    <a:pt x="12193" y="86393"/>
                  </a:cubicBezTo>
                  <a:lnTo>
                    <a:pt x="12320" y="86298"/>
                  </a:lnTo>
                  <a:cubicBezTo>
                    <a:pt x="12257" y="86171"/>
                    <a:pt x="12162" y="86076"/>
                    <a:pt x="12067" y="85981"/>
                  </a:cubicBezTo>
                  <a:close/>
                  <a:moveTo>
                    <a:pt x="12605" y="86583"/>
                  </a:moveTo>
                  <a:lnTo>
                    <a:pt x="12478" y="86710"/>
                  </a:lnTo>
                  <a:cubicBezTo>
                    <a:pt x="12573" y="86805"/>
                    <a:pt x="12637" y="86900"/>
                    <a:pt x="12732" y="86995"/>
                  </a:cubicBezTo>
                  <a:lnTo>
                    <a:pt x="12858" y="86900"/>
                  </a:lnTo>
                  <a:cubicBezTo>
                    <a:pt x="12763" y="86805"/>
                    <a:pt x="12668" y="86710"/>
                    <a:pt x="12605" y="86583"/>
                  </a:cubicBezTo>
                  <a:close/>
                  <a:moveTo>
                    <a:pt x="13112" y="87216"/>
                  </a:moveTo>
                  <a:lnTo>
                    <a:pt x="13017" y="87311"/>
                  </a:lnTo>
                  <a:cubicBezTo>
                    <a:pt x="13080" y="87406"/>
                    <a:pt x="13175" y="87533"/>
                    <a:pt x="13270" y="87628"/>
                  </a:cubicBezTo>
                  <a:lnTo>
                    <a:pt x="13397" y="87533"/>
                  </a:lnTo>
                  <a:cubicBezTo>
                    <a:pt x="13302" y="87406"/>
                    <a:pt x="13207" y="87311"/>
                    <a:pt x="13112" y="87216"/>
                  </a:cubicBezTo>
                  <a:close/>
                  <a:moveTo>
                    <a:pt x="13682" y="87818"/>
                  </a:moveTo>
                  <a:lnTo>
                    <a:pt x="13555" y="87945"/>
                  </a:lnTo>
                  <a:cubicBezTo>
                    <a:pt x="13650" y="88040"/>
                    <a:pt x="13713" y="88135"/>
                    <a:pt x="13808" y="88230"/>
                  </a:cubicBezTo>
                  <a:lnTo>
                    <a:pt x="13935" y="88135"/>
                  </a:lnTo>
                  <a:cubicBezTo>
                    <a:pt x="13840" y="88008"/>
                    <a:pt x="13745" y="87913"/>
                    <a:pt x="13682" y="87818"/>
                  </a:cubicBezTo>
                  <a:close/>
                  <a:moveTo>
                    <a:pt x="14220" y="88420"/>
                  </a:moveTo>
                  <a:lnTo>
                    <a:pt x="14093" y="88546"/>
                  </a:lnTo>
                  <a:cubicBezTo>
                    <a:pt x="14188" y="88641"/>
                    <a:pt x="14283" y="88736"/>
                    <a:pt x="14378" y="88831"/>
                  </a:cubicBezTo>
                  <a:lnTo>
                    <a:pt x="14505" y="88736"/>
                  </a:lnTo>
                  <a:cubicBezTo>
                    <a:pt x="14410" y="88610"/>
                    <a:pt x="14315" y="88515"/>
                    <a:pt x="14220" y="88420"/>
                  </a:cubicBezTo>
                  <a:close/>
                  <a:moveTo>
                    <a:pt x="14758" y="89021"/>
                  </a:moveTo>
                  <a:lnTo>
                    <a:pt x="14663" y="89148"/>
                  </a:lnTo>
                  <a:cubicBezTo>
                    <a:pt x="14758" y="89243"/>
                    <a:pt x="14853" y="89338"/>
                    <a:pt x="14948" y="89433"/>
                  </a:cubicBezTo>
                  <a:lnTo>
                    <a:pt x="15075" y="89306"/>
                  </a:lnTo>
                  <a:cubicBezTo>
                    <a:pt x="14948" y="89211"/>
                    <a:pt x="14885" y="89116"/>
                    <a:pt x="14758" y="89021"/>
                  </a:cubicBezTo>
                  <a:close/>
                  <a:moveTo>
                    <a:pt x="15328" y="89591"/>
                  </a:moveTo>
                  <a:lnTo>
                    <a:pt x="15233" y="89718"/>
                  </a:lnTo>
                  <a:lnTo>
                    <a:pt x="15518" y="90003"/>
                  </a:lnTo>
                  <a:lnTo>
                    <a:pt x="15645" y="89908"/>
                  </a:lnTo>
                  <a:cubicBezTo>
                    <a:pt x="15550" y="89781"/>
                    <a:pt x="15455" y="89686"/>
                    <a:pt x="15328" y="89591"/>
                  </a:cubicBezTo>
                  <a:close/>
                  <a:moveTo>
                    <a:pt x="15930" y="90161"/>
                  </a:moveTo>
                  <a:lnTo>
                    <a:pt x="15804" y="90288"/>
                  </a:lnTo>
                  <a:cubicBezTo>
                    <a:pt x="15899" y="90383"/>
                    <a:pt x="15994" y="90478"/>
                    <a:pt x="16089" y="90573"/>
                  </a:cubicBezTo>
                  <a:lnTo>
                    <a:pt x="16215" y="90478"/>
                  </a:lnTo>
                  <a:cubicBezTo>
                    <a:pt x="16120" y="90383"/>
                    <a:pt x="16025" y="90256"/>
                    <a:pt x="15930" y="90161"/>
                  </a:cubicBezTo>
                  <a:close/>
                  <a:moveTo>
                    <a:pt x="16500" y="90732"/>
                  </a:moveTo>
                  <a:lnTo>
                    <a:pt x="16405" y="90858"/>
                  </a:lnTo>
                  <a:cubicBezTo>
                    <a:pt x="16500" y="90953"/>
                    <a:pt x="16595" y="91048"/>
                    <a:pt x="16690" y="91143"/>
                  </a:cubicBezTo>
                  <a:lnTo>
                    <a:pt x="16817" y="91017"/>
                  </a:lnTo>
                  <a:cubicBezTo>
                    <a:pt x="16722" y="90922"/>
                    <a:pt x="16627" y="90827"/>
                    <a:pt x="16500" y="90732"/>
                  </a:cubicBezTo>
                  <a:close/>
                  <a:moveTo>
                    <a:pt x="17102" y="91302"/>
                  </a:moveTo>
                  <a:lnTo>
                    <a:pt x="17007" y="91428"/>
                  </a:lnTo>
                  <a:cubicBezTo>
                    <a:pt x="17102" y="91523"/>
                    <a:pt x="17197" y="91618"/>
                    <a:pt x="17292" y="91713"/>
                  </a:cubicBezTo>
                  <a:lnTo>
                    <a:pt x="17419" y="91587"/>
                  </a:lnTo>
                  <a:cubicBezTo>
                    <a:pt x="17324" y="91492"/>
                    <a:pt x="17197" y="91397"/>
                    <a:pt x="17102" y="91302"/>
                  </a:cubicBezTo>
                  <a:close/>
                  <a:moveTo>
                    <a:pt x="17704" y="91840"/>
                  </a:moveTo>
                  <a:lnTo>
                    <a:pt x="17609" y="91967"/>
                  </a:lnTo>
                  <a:cubicBezTo>
                    <a:pt x="17704" y="92062"/>
                    <a:pt x="17799" y="92157"/>
                    <a:pt x="17925" y="92252"/>
                  </a:cubicBezTo>
                  <a:lnTo>
                    <a:pt x="18020" y="92125"/>
                  </a:lnTo>
                  <a:cubicBezTo>
                    <a:pt x="17925" y="92030"/>
                    <a:pt x="17830" y="91935"/>
                    <a:pt x="17704" y="91840"/>
                  </a:cubicBezTo>
                  <a:close/>
                  <a:moveTo>
                    <a:pt x="18337" y="92378"/>
                  </a:moveTo>
                  <a:lnTo>
                    <a:pt x="18210" y="92505"/>
                  </a:lnTo>
                  <a:cubicBezTo>
                    <a:pt x="18337" y="92600"/>
                    <a:pt x="18432" y="92695"/>
                    <a:pt x="18527" y="92790"/>
                  </a:cubicBezTo>
                  <a:lnTo>
                    <a:pt x="18622" y="92663"/>
                  </a:lnTo>
                  <a:cubicBezTo>
                    <a:pt x="18527" y="92568"/>
                    <a:pt x="18432" y="92473"/>
                    <a:pt x="18337" y="92378"/>
                  </a:cubicBezTo>
                  <a:close/>
                  <a:moveTo>
                    <a:pt x="18939" y="92917"/>
                  </a:moveTo>
                  <a:lnTo>
                    <a:pt x="18844" y="93043"/>
                  </a:lnTo>
                  <a:cubicBezTo>
                    <a:pt x="18939" y="93138"/>
                    <a:pt x="19065" y="93233"/>
                    <a:pt x="19160" y="93297"/>
                  </a:cubicBezTo>
                  <a:lnTo>
                    <a:pt x="19255" y="93170"/>
                  </a:lnTo>
                  <a:cubicBezTo>
                    <a:pt x="19160" y="93107"/>
                    <a:pt x="19065" y="93012"/>
                    <a:pt x="18939" y="92917"/>
                  </a:cubicBezTo>
                  <a:close/>
                  <a:moveTo>
                    <a:pt x="19572" y="93455"/>
                  </a:moveTo>
                  <a:lnTo>
                    <a:pt x="19477" y="93582"/>
                  </a:lnTo>
                  <a:cubicBezTo>
                    <a:pt x="19572" y="93645"/>
                    <a:pt x="19699" y="93740"/>
                    <a:pt x="19794" y="93835"/>
                  </a:cubicBezTo>
                  <a:lnTo>
                    <a:pt x="19889" y="93708"/>
                  </a:lnTo>
                  <a:cubicBezTo>
                    <a:pt x="19794" y="93613"/>
                    <a:pt x="19667" y="93518"/>
                    <a:pt x="19572" y="93455"/>
                  </a:cubicBezTo>
                  <a:close/>
                  <a:moveTo>
                    <a:pt x="20206" y="93962"/>
                  </a:moveTo>
                  <a:lnTo>
                    <a:pt x="20110" y="94088"/>
                  </a:lnTo>
                  <a:cubicBezTo>
                    <a:pt x="20237" y="94152"/>
                    <a:pt x="20332" y="94247"/>
                    <a:pt x="20427" y="94342"/>
                  </a:cubicBezTo>
                  <a:lnTo>
                    <a:pt x="20522" y="94215"/>
                  </a:lnTo>
                  <a:cubicBezTo>
                    <a:pt x="20427" y="94120"/>
                    <a:pt x="20332" y="94025"/>
                    <a:pt x="20206" y="93962"/>
                  </a:cubicBezTo>
                  <a:close/>
                  <a:moveTo>
                    <a:pt x="20871" y="94437"/>
                  </a:moveTo>
                  <a:lnTo>
                    <a:pt x="20776" y="94595"/>
                  </a:lnTo>
                  <a:cubicBezTo>
                    <a:pt x="20871" y="94658"/>
                    <a:pt x="20966" y="94753"/>
                    <a:pt x="21092" y="94817"/>
                  </a:cubicBezTo>
                  <a:lnTo>
                    <a:pt x="21187" y="94690"/>
                  </a:lnTo>
                  <a:cubicBezTo>
                    <a:pt x="21061" y="94627"/>
                    <a:pt x="20966" y="94532"/>
                    <a:pt x="20871" y="94437"/>
                  </a:cubicBezTo>
                  <a:close/>
                  <a:moveTo>
                    <a:pt x="21504" y="94943"/>
                  </a:moveTo>
                  <a:lnTo>
                    <a:pt x="21409" y="95070"/>
                  </a:lnTo>
                  <a:cubicBezTo>
                    <a:pt x="21536" y="95165"/>
                    <a:pt x="21631" y="95228"/>
                    <a:pt x="21757" y="95323"/>
                  </a:cubicBezTo>
                  <a:lnTo>
                    <a:pt x="21852" y="95197"/>
                  </a:lnTo>
                  <a:cubicBezTo>
                    <a:pt x="21726" y="95102"/>
                    <a:pt x="21631" y="95007"/>
                    <a:pt x="21504" y="94943"/>
                  </a:cubicBezTo>
                  <a:close/>
                  <a:moveTo>
                    <a:pt x="22169" y="95419"/>
                  </a:moveTo>
                  <a:lnTo>
                    <a:pt x="22074" y="95545"/>
                  </a:lnTo>
                  <a:cubicBezTo>
                    <a:pt x="22201" y="95640"/>
                    <a:pt x="22296" y="95704"/>
                    <a:pt x="22422" y="95799"/>
                  </a:cubicBezTo>
                  <a:lnTo>
                    <a:pt x="22517" y="95672"/>
                  </a:lnTo>
                  <a:cubicBezTo>
                    <a:pt x="22391" y="95577"/>
                    <a:pt x="22296" y="95514"/>
                    <a:pt x="22169" y="95419"/>
                  </a:cubicBezTo>
                  <a:close/>
                  <a:moveTo>
                    <a:pt x="22834" y="95894"/>
                  </a:moveTo>
                  <a:lnTo>
                    <a:pt x="22739" y="96020"/>
                  </a:lnTo>
                  <a:cubicBezTo>
                    <a:pt x="22866" y="96115"/>
                    <a:pt x="22992" y="96179"/>
                    <a:pt x="23087" y="96274"/>
                  </a:cubicBezTo>
                  <a:lnTo>
                    <a:pt x="23182" y="96115"/>
                  </a:lnTo>
                  <a:cubicBezTo>
                    <a:pt x="23056" y="96052"/>
                    <a:pt x="22961" y="95989"/>
                    <a:pt x="22834" y="95894"/>
                  </a:cubicBezTo>
                  <a:close/>
                  <a:moveTo>
                    <a:pt x="23531" y="96369"/>
                  </a:moveTo>
                  <a:lnTo>
                    <a:pt x="23436" y="96495"/>
                  </a:lnTo>
                  <a:lnTo>
                    <a:pt x="23784" y="96717"/>
                  </a:lnTo>
                  <a:lnTo>
                    <a:pt x="23879" y="96590"/>
                  </a:lnTo>
                  <a:cubicBezTo>
                    <a:pt x="23752" y="96495"/>
                    <a:pt x="23626" y="96432"/>
                    <a:pt x="23531" y="96369"/>
                  </a:cubicBezTo>
                  <a:close/>
                  <a:moveTo>
                    <a:pt x="24196" y="96812"/>
                  </a:moveTo>
                  <a:lnTo>
                    <a:pt x="24132" y="96939"/>
                  </a:lnTo>
                  <a:cubicBezTo>
                    <a:pt x="24227" y="97034"/>
                    <a:pt x="24354" y="97097"/>
                    <a:pt x="24449" y="97160"/>
                  </a:cubicBezTo>
                  <a:lnTo>
                    <a:pt x="24544" y="97034"/>
                  </a:lnTo>
                  <a:cubicBezTo>
                    <a:pt x="24449" y="96970"/>
                    <a:pt x="24322" y="96875"/>
                    <a:pt x="24196" y="96812"/>
                  </a:cubicBezTo>
                  <a:close/>
                  <a:moveTo>
                    <a:pt x="24893" y="97255"/>
                  </a:moveTo>
                  <a:lnTo>
                    <a:pt x="24798" y="97382"/>
                  </a:lnTo>
                  <a:cubicBezTo>
                    <a:pt x="24924" y="97445"/>
                    <a:pt x="25051" y="97540"/>
                    <a:pt x="25146" y="97604"/>
                  </a:cubicBezTo>
                  <a:lnTo>
                    <a:pt x="25241" y="97477"/>
                  </a:lnTo>
                  <a:cubicBezTo>
                    <a:pt x="25146" y="97382"/>
                    <a:pt x="25019" y="97319"/>
                    <a:pt x="24893" y="97255"/>
                  </a:cubicBezTo>
                  <a:close/>
                  <a:moveTo>
                    <a:pt x="25589" y="97667"/>
                  </a:moveTo>
                  <a:lnTo>
                    <a:pt x="25526" y="97825"/>
                  </a:lnTo>
                  <a:cubicBezTo>
                    <a:pt x="25621" y="97889"/>
                    <a:pt x="25748" y="97952"/>
                    <a:pt x="25874" y="98015"/>
                  </a:cubicBezTo>
                  <a:lnTo>
                    <a:pt x="25938" y="97889"/>
                  </a:lnTo>
                  <a:cubicBezTo>
                    <a:pt x="25843" y="97825"/>
                    <a:pt x="25716" y="97730"/>
                    <a:pt x="25589" y="97667"/>
                  </a:cubicBezTo>
                  <a:close/>
                  <a:moveTo>
                    <a:pt x="26318" y="98079"/>
                  </a:moveTo>
                  <a:lnTo>
                    <a:pt x="26223" y="98237"/>
                  </a:lnTo>
                  <a:cubicBezTo>
                    <a:pt x="26349" y="98300"/>
                    <a:pt x="26444" y="98364"/>
                    <a:pt x="26571" y="98427"/>
                  </a:cubicBezTo>
                  <a:lnTo>
                    <a:pt x="26666" y="98300"/>
                  </a:lnTo>
                  <a:cubicBezTo>
                    <a:pt x="26539" y="98237"/>
                    <a:pt x="26413" y="98174"/>
                    <a:pt x="26318" y="98079"/>
                  </a:cubicBezTo>
                  <a:close/>
                  <a:moveTo>
                    <a:pt x="27014" y="98490"/>
                  </a:moveTo>
                  <a:lnTo>
                    <a:pt x="26919" y="98649"/>
                  </a:lnTo>
                  <a:cubicBezTo>
                    <a:pt x="27046" y="98712"/>
                    <a:pt x="27173" y="98775"/>
                    <a:pt x="27299" y="98839"/>
                  </a:cubicBezTo>
                  <a:lnTo>
                    <a:pt x="27363" y="98680"/>
                  </a:lnTo>
                  <a:cubicBezTo>
                    <a:pt x="27268" y="98617"/>
                    <a:pt x="27141" y="98554"/>
                    <a:pt x="27014" y="98490"/>
                  </a:cubicBezTo>
                  <a:close/>
                  <a:moveTo>
                    <a:pt x="27743" y="98902"/>
                  </a:moveTo>
                  <a:lnTo>
                    <a:pt x="27648" y="99029"/>
                  </a:lnTo>
                  <a:cubicBezTo>
                    <a:pt x="27774" y="99092"/>
                    <a:pt x="27901" y="99155"/>
                    <a:pt x="28028" y="99219"/>
                  </a:cubicBezTo>
                  <a:lnTo>
                    <a:pt x="28091" y="99092"/>
                  </a:lnTo>
                  <a:cubicBezTo>
                    <a:pt x="27964" y="99029"/>
                    <a:pt x="27838" y="98965"/>
                    <a:pt x="27743" y="98902"/>
                  </a:cubicBezTo>
                  <a:close/>
                  <a:moveTo>
                    <a:pt x="28439" y="99282"/>
                  </a:moveTo>
                  <a:lnTo>
                    <a:pt x="28376" y="99409"/>
                  </a:lnTo>
                  <a:cubicBezTo>
                    <a:pt x="28503" y="99472"/>
                    <a:pt x="28629" y="99535"/>
                    <a:pt x="28756" y="99599"/>
                  </a:cubicBezTo>
                  <a:lnTo>
                    <a:pt x="28819" y="99472"/>
                  </a:lnTo>
                  <a:cubicBezTo>
                    <a:pt x="28693" y="99409"/>
                    <a:pt x="28566" y="99345"/>
                    <a:pt x="28439" y="99282"/>
                  </a:cubicBezTo>
                  <a:close/>
                  <a:moveTo>
                    <a:pt x="29168" y="99630"/>
                  </a:moveTo>
                  <a:lnTo>
                    <a:pt x="29105" y="99789"/>
                  </a:lnTo>
                  <a:cubicBezTo>
                    <a:pt x="29231" y="99852"/>
                    <a:pt x="29358" y="99915"/>
                    <a:pt x="29485" y="99979"/>
                  </a:cubicBezTo>
                  <a:lnTo>
                    <a:pt x="29548" y="99820"/>
                  </a:lnTo>
                  <a:cubicBezTo>
                    <a:pt x="29421" y="99757"/>
                    <a:pt x="29295" y="99694"/>
                    <a:pt x="29168" y="99630"/>
                  </a:cubicBezTo>
                  <a:close/>
                  <a:moveTo>
                    <a:pt x="29928" y="100010"/>
                  </a:moveTo>
                  <a:lnTo>
                    <a:pt x="29833" y="100137"/>
                  </a:lnTo>
                  <a:cubicBezTo>
                    <a:pt x="29960" y="100201"/>
                    <a:pt x="30086" y="100264"/>
                    <a:pt x="30213" y="100327"/>
                  </a:cubicBezTo>
                  <a:lnTo>
                    <a:pt x="30276" y="100169"/>
                  </a:lnTo>
                  <a:cubicBezTo>
                    <a:pt x="30150" y="100137"/>
                    <a:pt x="30055" y="100074"/>
                    <a:pt x="29928" y="100010"/>
                  </a:cubicBezTo>
                  <a:close/>
                  <a:moveTo>
                    <a:pt x="30656" y="100359"/>
                  </a:moveTo>
                  <a:lnTo>
                    <a:pt x="30593" y="100517"/>
                  </a:lnTo>
                  <a:cubicBezTo>
                    <a:pt x="30720" y="100549"/>
                    <a:pt x="30846" y="100612"/>
                    <a:pt x="30973" y="100676"/>
                  </a:cubicBezTo>
                  <a:lnTo>
                    <a:pt x="31036" y="100517"/>
                  </a:lnTo>
                  <a:cubicBezTo>
                    <a:pt x="30910" y="100454"/>
                    <a:pt x="30783" y="100422"/>
                    <a:pt x="30656" y="100359"/>
                  </a:cubicBezTo>
                  <a:close/>
                  <a:moveTo>
                    <a:pt x="31416" y="100676"/>
                  </a:moveTo>
                  <a:lnTo>
                    <a:pt x="31353" y="100834"/>
                  </a:lnTo>
                  <a:cubicBezTo>
                    <a:pt x="31480" y="100897"/>
                    <a:pt x="31575" y="100961"/>
                    <a:pt x="31701" y="100992"/>
                  </a:cubicBezTo>
                  <a:lnTo>
                    <a:pt x="31765" y="100866"/>
                  </a:lnTo>
                  <a:cubicBezTo>
                    <a:pt x="31670" y="100802"/>
                    <a:pt x="31543" y="100739"/>
                    <a:pt x="31416" y="100676"/>
                  </a:cubicBezTo>
                  <a:close/>
                  <a:moveTo>
                    <a:pt x="32145" y="101024"/>
                  </a:moveTo>
                  <a:lnTo>
                    <a:pt x="32081" y="101182"/>
                  </a:lnTo>
                  <a:cubicBezTo>
                    <a:pt x="32208" y="101214"/>
                    <a:pt x="32335" y="101277"/>
                    <a:pt x="32461" y="101341"/>
                  </a:cubicBezTo>
                  <a:lnTo>
                    <a:pt x="32525" y="101182"/>
                  </a:lnTo>
                  <a:cubicBezTo>
                    <a:pt x="32398" y="101119"/>
                    <a:pt x="32271" y="101056"/>
                    <a:pt x="32145" y="101024"/>
                  </a:cubicBezTo>
                  <a:close/>
                  <a:moveTo>
                    <a:pt x="32905" y="101341"/>
                  </a:moveTo>
                  <a:lnTo>
                    <a:pt x="32841" y="101467"/>
                  </a:lnTo>
                  <a:lnTo>
                    <a:pt x="33221" y="101626"/>
                  </a:lnTo>
                  <a:lnTo>
                    <a:pt x="33285" y="101467"/>
                  </a:lnTo>
                  <a:cubicBezTo>
                    <a:pt x="33158" y="101436"/>
                    <a:pt x="33031" y="101372"/>
                    <a:pt x="32905" y="101341"/>
                  </a:cubicBezTo>
                  <a:close/>
                  <a:moveTo>
                    <a:pt x="33665" y="101626"/>
                  </a:moveTo>
                  <a:lnTo>
                    <a:pt x="33602" y="101784"/>
                  </a:lnTo>
                  <a:cubicBezTo>
                    <a:pt x="33728" y="101847"/>
                    <a:pt x="33855" y="101879"/>
                    <a:pt x="33982" y="101942"/>
                  </a:cubicBezTo>
                  <a:lnTo>
                    <a:pt x="34045" y="101784"/>
                  </a:lnTo>
                  <a:cubicBezTo>
                    <a:pt x="33918" y="101721"/>
                    <a:pt x="33792" y="101689"/>
                    <a:pt x="33665" y="101626"/>
                  </a:cubicBezTo>
                  <a:close/>
                  <a:moveTo>
                    <a:pt x="34425" y="101911"/>
                  </a:moveTo>
                  <a:lnTo>
                    <a:pt x="34393" y="102069"/>
                  </a:lnTo>
                  <a:cubicBezTo>
                    <a:pt x="34520" y="102132"/>
                    <a:pt x="34647" y="102164"/>
                    <a:pt x="34773" y="102227"/>
                  </a:cubicBezTo>
                  <a:lnTo>
                    <a:pt x="34805" y="102069"/>
                  </a:lnTo>
                  <a:cubicBezTo>
                    <a:pt x="34678" y="102006"/>
                    <a:pt x="34552" y="101974"/>
                    <a:pt x="34425" y="101911"/>
                  </a:cubicBezTo>
                  <a:close/>
                  <a:moveTo>
                    <a:pt x="35217" y="102196"/>
                  </a:moveTo>
                  <a:lnTo>
                    <a:pt x="35153" y="102354"/>
                  </a:lnTo>
                  <a:cubicBezTo>
                    <a:pt x="35280" y="102386"/>
                    <a:pt x="35407" y="102449"/>
                    <a:pt x="35533" y="102481"/>
                  </a:cubicBezTo>
                  <a:lnTo>
                    <a:pt x="35597" y="102322"/>
                  </a:lnTo>
                  <a:cubicBezTo>
                    <a:pt x="35470" y="102291"/>
                    <a:pt x="35343" y="102227"/>
                    <a:pt x="35217" y="102196"/>
                  </a:cubicBezTo>
                  <a:close/>
                  <a:moveTo>
                    <a:pt x="35977" y="102449"/>
                  </a:moveTo>
                  <a:lnTo>
                    <a:pt x="35913" y="102607"/>
                  </a:lnTo>
                  <a:cubicBezTo>
                    <a:pt x="36040" y="102671"/>
                    <a:pt x="36198" y="102702"/>
                    <a:pt x="36325" y="102734"/>
                  </a:cubicBezTo>
                  <a:lnTo>
                    <a:pt x="36357" y="102576"/>
                  </a:lnTo>
                  <a:cubicBezTo>
                    <a:pt x="36230" y="102544"/>
                    <a:pt x="36103" y="102512"/>
                    <a:pt x="35977" y="102449"/>
                  </a:cubicBezTo>
                  <a:close/>
                  <a:moveTo>
                    <a:pt x="36768" y="102734"/>
                  </a:moveTo>
                  <a:lnTo>
                    <a:pt x="36705" y="102861"/>
                  </a:lnTo>
                  <a:cubicBezTo>
                    <a:pt x="36832" y="102924"/>
                    <a:pt x="36958" y="102956"/>
                    <a:pt x="37085" y="102987"/>
                  </a:cubicBezTo>
                  <a:lnTo>
                    <a:pt x="37148" y="102829"/>
                  </a:lnTo>
                  <a:cubicBezTo>
                    <a:pt x="37022" y="102797"/>
                    <a:pt x="36895" y="102766"/>
                    <a:pt x="36768" y="102734"/>
                  </a:cubicBezTo>
                  <a:close/>
                  <a:moveTo>
                    <a:pt x="37528" y="102956"/>
                  </a:moveTo>
                  <a:lnTo>
                    <a:pt x="37497" y="103114"/>
                  </a:lnTo>
                  <a:cubicBezTo>
                    <a:pt x="37623" y="103146"/>
                    <a:pt x="37750" y="103177"/>
                    <a:pt x="37877" y="103241"/>
                  </a:cubicBezTo>
                  <a:lnTo>
                    <a:pt x="37940" y="103082"/>
                  </a:lnTo>
                  <a:cubicBezTo>
                    <a:pt x="37814" y="103019"/>
                    <a:pt x="37655" y="102987"/>
                    <a:pt x="37528" y="102956"/>
                  </a:cubicBezTo>
                  <a:close/>
                  <a:moveTo>
                    <a:pt x="38320" y="103177"/>
                  </a:moveTo>
                  <a:lnTo>
                    <a:pt x="38257" y="103336"/>
                  </a:lnTo>
                  <a:cubicBezTo>
                    <a:pt x="38415" y="103367"/>
                    <a:pt x="38542" y="103431"/>
                    <a:pt x="38669" y="103462"/>
                  </a:cubicBezTo>
                  <a:lnTo>
                    <a:pt x="38700" y="103304"/>
                  </a:lnTo>
                  <a:cubicBezTo>
                    <a:pt x="38574" y="103272"/>
                    <a:pt x="38447" y="103209"/>
                    <a:pt x="38320" y="103177"/>
                  </a:cubicBezTo>
                  <a:close/>
                  <a:moveTo>
                    <a:pt x="39112" y="103399"/>
                  </a:moveTo>
                  <a:lnTo>
                    <a:pt x="39080" y="103557"/>
                  </a:lnTo>
                  <a:cubicBezTo>
                    <a:pt x="39207" y="103589"/>
                    <a:pt x="39334" y="103621"/>
                    <a:pt x="39460" y="103652"/>
                  </a:cubicBezTo>
                  <a:lnTo>
                    <a:pt x="39492" y="103494"/>
                  </a:lnTo>
                  <a:cubicBezTo>
                    <a:pt x="39365" y="103462"/>
                    <a:pt x="39239" y="103431"/>
                    <a:pt x="39112" y="103399"/>
                  </a:cubicBezTo>
                  <a:close/>
                  <a:moveTo>
                    <a:pt x="39904" y="103589"/>
                  </a:moveTo>
                  <a:lnTo>
                    <a:pt x="39840" y="103747"/>
                  </a:lnTo>
                  <a:cubicBezTo>
                    <a:pt x="39999" y="103779"/>
                    <a:pt x="40125" y="103842"/>
                    <a:pt x="40252" y="103874"/>
                  </a:cubicBezTo>
                  <a:lnTo>
                    <a:pt x="40284" y="103716"/>
                  </a:lnTo>
                  <a:cubicBezTo>
                    <a:pt x="40157" y="103684"/>
                    <a:pt x="40030" y="103652"/>
                    <a:pt x="39904" y="103589"/>
                  </a:cubicBezTo>
                  <a:close/>
                  <a:moveTo>
                    <a:pt x="40695" y="103811"/>
                  </a:moveTo>
                  <a:lnTo>
                    <a:pt x="40664" y="103969"/>
                  </a:lnTo>
                  <a:cubicBezTo>
                    <a:pt x="40790" y="104001"/>
                    <a:pt x="40917" y="104001"/>
                    <a:pt x="41044" y="104032"/>
                  </a:cubicBezTo>
                  <a:lnTo>
                    <a:pt x="41075" y="103874"/>
                  </a:lnTo>
                  <a:cubicBezTo>
                    <a:pt x="40949" y="103874"/>
                    <a:pt x="40822" y="103842"/>
                    <a:pt x="40695" y="103811"/>
                  </a:cubicBezTo>
                  <a:close/>
                  <a:moveTo>
                    <a:pt x="41487" y="103969"/>
                  </a:moveTo>
                  <a:lnTo>
                    <a:pt x="41455" y="104127"/>
                  </a:lnTo>
                  <a:cubicBezTo>
                    <a:pt x="41582" y="104159"/>
                    <a:pt x="41740" y="104191"/>
                    <a:pt x="41867" y="104222"/>
                  </a:cubicBezTo>
                  <a:lnTo>
                    <a:pt x="41899" y="104064"/>
                  </a:lnTo>
                  <a:cubicBezTo>
                    <a:pt x="41772" y="104032"/>
                    <a:pt x="41614" y="104001"/>
                    <a:pt x="41487" y="103969"/>
                  </a:cubicBezTo>
                  <a:close/>
                  <a:moveTo>
                    <a:pt x="63782" y="104001"/>
                  </a:moveTo>
                  <a:cubicBezTo>
                    <a:pt x="63624" y="104032"/>
                    <a:pt x="63497" y="104064"/>
                    <a:pt x="63370" y="104064"/>
                  </a:cubicBezTo>
                  <a:lnTo>
                    <a:pt x="63402" y="104222"/>
                  </a:lnTo>
                  <a:cubicBezTo>
                    <a:pt x="63529" y="104191"/>
                    <a:pt x="63655" y="104191"/>
                    <a:pt x="63814" y="104159"/>
                  </a:cubicBezTo>
                  <a:lnTo>
                    <a:pt x="63782" y="104001"/>
                  </a:lnTo>
                  <a:close/>
                  <a:moveTo>
                    <a:pt x="42279" y="104127"/>
                  </a:moveTo>
                  <a:lnTo>
                    <a:pt x="42247" y="104317"/>
                  </a:lnTo>
                  <a:cubicBezTo>
                    <a:pt x="42406" y="104317"/>
                    <a:pt x="42532" y="104349"/>
                    <a:pt x="42659" y="104381"/>
                  </a:cubicBezTo>
                  <a:lnTo>
                    <a:pt x="42691" y="104222"/>
                  </a:lnTo>
                  <a:cubicBezTo>
                    <a:pt x="42564" y="104191"/>
                    <a:pt x="42437" y="104159"/>
                    <a:pt x="42279" y="104127"/>
                  </a:cubicBezTo>
                  <a:close/>
                  <a:moveTo>
                    <a:pt x="62959" y="104159"/>
                  </a:moveTo>
                  <a:cubicBezTo>
                    <a:pt x="62832" y="104191"/>
                    <a:pt x="62705" y="104222"/>
                    <a:pt x="62579" y="104222"/>
                  </a:cubicBezTo>
                  <a:lnTo>
                    <a:pt x="62610" y="104412"/>
                  </a:lnTo>
                  <a:cubicBezTo>
                    <a:pt x="62737" y="104381"/>
                    <a:pt x="62864" y="104349"/>
                    <a:pt x="62990" y="104317"/>
                  </a:cubicBezTo>
                  <a:lnTo>
                    <a:pt x="62959" y="104159"/>
                  </a:lnTo>
                  <a:close/>
                  <a:moveTo>
                    <a:pt x="43102" y="104286"/>
                  </a:moveTo>
                  <a:lnTo>
                    <a:pt x="43071" y="104476"/>
                  </a:lnTo>
                  <a:lnTo>
                    <a:pt x="43482" y="104539"/>
                  </a:lnTo>
                  <a:lnTo>
                    <a:pt x="43482" y="104381"/>
                  </a:lnTo>
                  <a:cubicBezTo>
                    <a:pt x="43356" y="104349"/>
                    <a:pt x="43229" y="104317"/>
                    <a:pt x="43102" y="104286"/>
                  </a:cubicBezTo>
                  <a:close/>
                  <a:moveTo>
                    <a:pt x="62167" y="104317"/>
                  </a:moveTo>
                  <a:lnTo>
                    <a:pt x="61755" y="104381"/>
                  </a:lnTo>
                  <a:lnTo>
                    <a:pt x="61787" y="104539"/>
                  </a:lnTo>
                  <a:lnTo>
                    <a:pt x="62199" y="104476"/>
                  </a:lnTo>
                  <a:lnTo>
                    <a:pt x="62167" y="104317"/>
                  </a:lnTo>
                  <a:close/>
                  <a:moveTo>
                    <a:pt x="43894" y="104444"/>
                  </a:moveTo>
                  <a:lnTo>
                    <a:pt x="43862" y="104602"/>
                  </a:lnTo>
                  <a:cubicBezTo>
                    <a:pt x="44021" y="104634"/>
                    <a:pt x="44147" y="104634"/>
                    <a:pt x="44274" y="104666"/>
                  </a:cubicBezTo>
                  <a:lnTo>
                    <a:pt x="44306" y="104507"/>
                  </a:lnTo>
                  <a:cubicBezTo>
                    <a:pt x="44179" y="104476"/>
                    <a:pt x="44021" y="104476"/>
                    <a:pt x="43894" y="104444"/>
                  </a:cubicBezTo>
                  <a:close/>
                  <a:moveTo>
                    <a:pt x="61375" y="104444"/>
                  </a:moveTo>
                  <a:cubicBezTo>
                    <a:pt x="61217" y="104476"/>
                    <a:pt x="61090" y="104507"/>
                    <a:pt x="60964" y="104507"/>
                  </a:cubicBezTo>
                  <a:lnTo>
                    <a:pt x="60995" y="104666"/>
                  </a:lnTo>
                  <a:cubicBezTo>
                    <a:pt x="61122" y="104666"/>
                    <a:pt x="61249" y="104634"/>
                    <a:pt x="61407" y="104602"/>
                  </a:cubicBezTo>
                  <a:lnTo>
                    <a:pt x="61375" y="104444"/>
                  </a:lnTo>
                  <a:close/>
                  <a:moveTo>
                    <a:pt x="44717" y="104571"/>
                  </a:moveTo>
                  <a:lnTo>
                    <a:pt x="44686" y="104729"/>
                  </a:lnTo>
                  <a:lnTo>
                    <a:pt x="45097" y="104792"/>
                  </a:lnTo>
                  <a:lnTo>
                    <a:pt x="45097" y="104634"/>
                  </a:lnTo>
                  <a:lnTo>
                    <a:pt x="44717" y="104571"/>
                  </a:lnTo>
                  <a:close/>
                  <a:moveTo>
                    <a:pt x="60552" y="104571"/>
                  </a:moveTo>
                  <a:lnTo>
                    <a:pt x="60140" y="104634"/>
                  </a:lnTo>
                  <a:lnTo>
                    <a:pt x="60172" y="104792"/>
                  </a:lnTo>
                  <a:lnTo>
                    <a:pt x="60584" y="104729"/>
                  </a:lnTo>
                  <a:lnTo>
                    <a:pt x="60552" y="104571"/>
                  </a:lnTo>
                  <a:close/>
                  <a:moveTo>
                    <a:pt x="45509" y="104697"/>
                  </a:moveTo>
                  <a:lnTo>
                    <a:pt x="45477" y="104856"/>
                  </a:lnTo>
                  <a:cubicBezTo>
                    <a:pt x="45636" y="104856"/>
                    <a:pt x="45762" y="104887"/>
                    <a:pt x="45889" y="104887"/>
                  </a:cubicBezTo>
                  <a:lnTo>
                    <a:pt x="45921" y="104729"/>
                  </a:lnTo>
                  <a:cubicBezTo>
                    <a:pt x="45794" y="104729"/>
                    <a:pt x="45636" y="104697"/>
                    <a:pt x="45509" y="104697"/>
                  </a:cubicBezTo>
                  <a:close/>
                  <a:moveTo>
                    <a:pt x="59760" y="104697"/>
                  </a:moveTo>
                  <a:cubicBezTo>
                    <a:pt x="59602" y="104697"/>
                    <a:pt x="59475" y="104729"/>
                    <a:pt x="59348" y="104761"/>
                  </a:cubicBezTo>
                  <a:lnTo>
                    <a:pt x="59380" y="104919"/>
                  </a:lnTo>
                  <a:cubicBezTo>
                    <a:pt x="59507" y="104887"/>
                    <a:pt x="59633" y="104887"/>
                    <a:pt x="59760" y="104856"/>
                  </a:cubicBezTo>
                  <a:lnTo>
                    <a:pt x="59760" y="104697"/>
                  </a:lnTo>
                  <a:close/>
                  <a:moveTo>
                    <a:pt x="46332" y="104792"/>
                  </a:moveTo>
                  <a:lnTo>
                    <a:pt x="46301" y="104951"/>
                  </a:lnTo>
                  <a:cubicBezTo>
                    <a:pt x="46427" y="104983"/>
                    <a:pt x="46586" y="104983"/>
                    <a:pt x="46713" y="105014"/>
                  </a:cubicBezTo>
                  <a:lnTo>
                    <a:pt x="46744" y="104824"/>
                  </a:lnTo>
                  <a:cubicBezTo>
                    <a:pt x="46586" y="104824"/>
                    <a:pt x="46459" y="104792"/>
                    <a:pt x="46332" y="104792"/>
                  </a:cubicBezTo>
                  <a:close/>
                  <a:moveTo>
                    <a:pt x="58937" y="104792"/>
                  </a:moveTo>
                  <a:cubicBezTo>
                    <a:pt x="58810" y="104824"/>
                    <a:pt x="58683" y="104824"/>
                    <a:pt x="58525" y="104856"/>
                  </a:cubicBezTo>
                  <a:lnTo>
                    <a:pt x="58557" y="105014"/>
                  </a:lnTo>
                  <a:cubicBezTo>
                    <a:pt x="58683" y="104983"/>
                    <a:pt x="58842" y="104983"/>
                    <a:pt x="58968" y="104951"/>
                  </a:cubicBezTo>
                  <a:lnTo>
                    <a:pt x="58937" y="104792"/>
                  </a:lnTo>
                  <a:close/>
                  <a:moveTo>
                    <a:pt x="47124" y="104887"/>
                  </a:moveTo>
                  <a:lnTo>
                    <a:pt x="47124" y="105046"/>
                  </a:lnTo>
                  <a:cubicBezTo>
                    <a:pt x="47251" y="105046"/>
                    <a:pt x="47378" y="105078"/>
                    <a:pt x="47536" y="105078"/>
                  </a:cubicBezTo>
                  <a:lnTo>
                    <a:pt x="47536" y="104919"/>
                  </a:lnTo>
                  <a:cubicBezTo>
                    <a:pt x="47409" y="104919"/>
                    <a:pt x="47283" y="104887"/>
                    <a:pt x="47124" y="104887"/>
                  </a:cubicBezTo>
                  <a:close/>
                  <a:moveTo>
                    <a:pt x="58145" y="104887"/>
                  </a:moveTo>
                  <a:cubicBezTo>
                    <a:pt x="57987" y="104887"/>
                    <a:pt x="57860" y="104919"/>
                    <a:pt x="57733" y="104919"/>
                  </a:cubicBezTo>
                  <a:lnTo>
                    <a:pt x="57733" y="105078"/>
                  </a:lnTo>
                  <a:cubicBezTo>
                    <a:pt x="57860" y="105078"/>
                    <a:pt x="58018" y="105078"/>
                    <a:pt x="58145" y="105046"/>
                  </a:cubicBezTo>
                  <a:lnTo>
                    <a:pt x="58145" y="104887"/>
                  </a:lnTo>
                  <a:close/>
                  <a:moveTo>
                    <a:pt x="47948" y="104951"/>
                  </a:moveTo>
                  <a:lnTo>
                    <a:pt x="47948" y="105109"/>
                  </a:lnTo>
                  <a:cubicBezTo>
                    <a:pt x="48074" y="105141"/>
                    <a:pt x="48201" y="105141"/>
                    <a:pt x="48328" y="105173"/>
                  </a:cubicBezTo>
                  <a:lnTo>
                    <a:pt x="48359" y="104983"/>
                  </a:lnTo>
                  <a:lnTo>
                    <a:pt x="47948" y="104951"/>
                  </a:lnTo>
                  <a:close/>
                  <a:moveTo>
                    <a:pt x="57322" y="104983"/>
                  </a:moveTo>
                  <a:lnTo>
                    <a:pt x="56910" y="105014"/>
                  </a:lnTo>
                  <a:lnTo>
                    <a:pt x="56942" y="105173"/>
                  </a:lnTo>
                  <a:cubicBezTo>
                    <a:pt x="57068" y="105141"/>
                    <a:pt x="57195" y="105141"/>
                    <a:pt x="57322" y="105141"/>
                  </a:cubicBezTo>
                  <a:lnTo>
                    <a:pt x="57322" y="104983"/>
                  </a:lnTo>
                  <a:close/>
                  <a:moveTo>
                    <a:pt x="48771" y="105014"/>
                  </a:moveTo>
                  <a:lnTo>
                    <a:pt x="48739" y="105204"/>
                  </a:lnTo>
                  <a:lnTo>
                    <a:pt x="49151" y="105204"/>
                  </a:lnTo>
                  <a:lnTo>
                    <a:pt x="49183" y="105046"/>
                  </a:lnTo>
                  <a:cubicBezTo>
                    <a:pt x="49024" y="105046"/>
                    <a:pt x="48898" y="105046"/>
                    <a:pt x="48771" y="105014"/>
                  </a:cubicBezTo>
                  <a:close/>
                  <a:moveTo>
                    <a:pt x="56087" y="105046"/>
                  </a:moveTo>
                  <a:lnTo>
                    <a:pt x="56118" y="105236"/>
                  </a:lnTo>
                  <a:cubicBezTo>
                    <a:pt x="56245" y="105204"/>
                    <a:pt x="56372" y="105204"/>
                    <a:pt x="56530" y="105204"/>
                  </a:cubicBezTo>
                  <a:lnTo>
                    <a:pt x="56498" y="105046"/>
                  </a:lnTo>
                  <a:close/>
                  <a:moveTo>
                    <a:pt x="49563" y="105078"/>
                  </a:moveTo>
                  <a:lnTo>
                    <a:pt x="49563" y="105236"/>
                  </a:lnTo>
                  <a:cubicBezTo>
                    <a:pt x="49689" y="105236"/>
                    <a:pt x="49848" y="105268"/>
                    <a:pt x="49974" y="105268"/>
                  </a:cubicBezTo>
                  <a:lnTo>
                    <a:pt x="49974" y="105109"/>
                  </a:lnTo>
                  <a:cubicBezTo>
                    <a:pt x="49848" y="105109"/>
                    <a:pt x="49721" y="105078"/>
                    <a:pt x="49563" y="105078"/>
                  </a:cubicBezTo>
                  <a:close/>
                  <a:moveTo>
                    <a:pt x="55707" y="105078"/>
                  </a:moveTo>
                  <a:cubicBezTo>
                    <a:pt x="55548" y="105109"/>
                    <a:pt x="55422" y="105109"/>
                    <a:pt x="55295" y="105109"/>
                  </a:cubicBezTo>
                  <a:lnTo>
                    <a:pt x="55295" y="105268"/>
                  </a:lnTo>
                  <a:cubicBezTo>
                    <a:pt x="55422" y="105268"/>
                    <a:pt x="55580" y="105268"/>
                    <a:pt x="55707" y="105236"/>
                  </a:cubicBezTo>
                  <a:lnTo>
                    <a:pt x="55707" y="105078"/>
                  </a:lnTo>
                  <a:close/>
                  <a:moveTo>
                    <a:pt x="50386" y="105109"/>
                  </a:moveTo>
                  <a:lnTo>
                    <a:pt x="50386" y="105299"/>
                  </a:lnTo>
                  <a:lnTo>
                    <a:pt x="50798" y="105299"/>
                  </a:lnTo>
                  <a:lnTo>
                    <a:pt x="50798" y="105141"/>
                  </a:lnTo>
                  <a:cubicBezTo>
                    <a:pt x="50671" y="105141"/>
                    <a:pt x="50513" y="105141"/>
                    <a:pt x="50386" y="105109"/>
                  </a:cubicBezTo>
                  <a:close/>
                  <a:moveTo>
                    <a:pt x="54471" y="105141"/>
                  </a:moveTo>
                  <a:lnTo>
                    <a:pt x="54471" y="105299"/>
                  </a:lnTo>
                  <a:lnTo>
                    <a:pt x="54883" y="105299"/>
                  </a:lnTo>
                  <a:lnTo>
                    <a:pt x="54883" y="105141"/>
                  </a:lnTo>
                  <a:close/>
                  <a:moveTo>
                    <a:pt x="51210" y="105141"/>
                  </a:moveTo>
                  <a:lnTo>
                    <a:pt x="51210" y="105331"/>
                  </a:lnTo>
                  <a:lnTo>
                    <a:pt x="51621" y="105331"/>
                  </a:lnTo>
                  <a:lnTo>
                    <a:pt x="51621" y="105173"/>
                  </a:lnTo>
                  <a:cubicBezTo>
                    <a:pt x="51495" y="105173"/>
                    <a:pt x="51336" y="105141"/>
                    <a:pt x="51210" y="105141"/>
                  </a:cubicBezTo>
                  <a:close/>
                  <a:moveTo>
                    <a:pt x="52033" y="105173"/>
                  </a:moveTo>
                  <a:lnTo>
                    <a:pt x="52033" y="105331"/>
                  </a:lnTo>
                  <a:lnTo>
                    <a:pt x="52445" y="105331"/>
                  </a:lnTo>
                  <a:lnTo>
                    <a:pt x="52445" y="105173"/>
                  </a:lnTo>
                  <a:close/>
                  <a:moveTo>
                    <a:pt x="52825" y="105173"/>
                  </a:moveTo>
                  <a:lnTo>
                    <a:pt x="52825" y="105331"/>
                  </a:lnTo>
                  <a:lnTo>
                    <a:pt x="53236" y="105331"/>
                  </a:lnTo>
                  <a:lnTo>
                    <a:pt x="53236" y="105173"/>
                  </a:lnTo>
                  <a:close/>
                  <a:moveTo>
                    <a:pt x="54060" y="105141"/>
                  </a:moveTo>
                  <a:cubicBezTo>
                    <a:pt x="53933" y="105173"/>
                    <a:pt x="53806" y="105173"/>
                    <a:pt x="53648" y="105173"/>
                  </a:cubicBezTo>
                  <a:lnTo>
                    <a:pt x="53648" y="105331"/>
                  </a:lnTo>
                  <a:lnTo>
                    <a:pt x="54060" y="105331"/>
                  </a:lnTo>
                  <a:lnTo>
                    <a:pt x="54060" y="10514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4"/>
            <p:cNvSpPr/>
            <p:nvPr/>
          </p:nvSpPr>
          <p:spPr>
            <a:xfrm>
              <a:off x="4029700" y="4195100"/>
              <a:ext cx="6350" cy="4775"/>
            </a:xfrm>
            <a:custGeom>
              <a:avLst/>
              <a:gdLst/>
              <a:ahLst/>
              <a:cxnLst/>
              <a:rect l="l" t="t" r="r" b="b"/>
              <a:pathLst>
                <a:path w="254" h="191" extrusionOk="0">
                  <a:moveTo>
                    <a:pt x="222" y="0"/>
                  </a:moveTo>
                  <a:cubicBezTo>
                    <a:pt x="127" y="0"/>
                    <a:pt x="64" y="0"/>
                    <a:pt x="0" y="32"/>
                  </a:cubicBezTo>
                  <a:lnTo>
                    <a:pt x="32" y="190"/>
                  </a:lnTo>
                  <a:cubicBezTo>
                    <a:pt x="95" y="190"/>
                    <a:pt x="159" y="158"/>
                    <a:pt x="254" y="158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4"/>
            <p:cNvSpPr/>
            <p:nvPr/>
          </p:nvSpPr>
          <p:spPr>
            <a:xfrm>
              <a:off x="2459700" y="1628325"/>
              <a:ext cx="510675" cy="511475"/>
            </a:xfrm>
            <a:custGeom>
              <a:avLst/>
              <a:gdLst/>
              <a:ahLst/>
              <a:cxnLst/>
              <a:rect l="l" t="t" r="r" b="b"/>
              <a:pathLst>
                <a:path w="20427" h="20459" extrusionOk="0">
                  <a:moveTo>
                    <a:pt x="10198" y="1"/>
                  </a:moveTo>
                  <a:cubicBezTo>
                    <a:pt x="4561" y="1"/>
                    <a:pt x="0" y="4593"/>
                    <a:pt x="0" y="10230"/>
                  </a:cubicBezTo>
                  <a:cubicBezTo>
                    <a:pt x="0" y="15867"/>
                    <a:pt x="4561" y="20459"/>
                    <a:pt x="10198" y="20459"/>
                  </a:cubicBezTo>
                  <a:cubicBezTo>
                    <a:pt x="10990" y="20459"/>
                    <a:pt x="11718" y="20364"/>
                    <a:pt x="12446" y="20205"/>
                  </a:cubicBezTo>
                  <a:cubicBezTo>
                    <a:pt x="17007" y="19192"/>
                    <a:pt x="20427" y="15107"/>
                    <a:pt x="20427" y="10230"/>
                  </a:cubicBezTo>
                  <a:cubicBezTo>
                    <a:pt x="20427" y="9438"/>
                    <a:pt x="20332" y="8678"/>
                    <a:pt x="20174" y="7918"/>
                  </a:cubicBezTo>
                  <a:cubicBezTo>
                    <a:pt x="19129" y="3389"/>
                    <a:pt x="15075" y="1"/>
                    <a:pt x="1019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4"/>
            <p:cNvSpPr/>
            <p:nvPr/>
          </p:nvSpPr>
          <p:spPr>
            <a:xfrm>
              <a:off x="2681375" y="1800125"/>
              <a:ext cx="66525" cy="79200"/>
            </a:xfrm>
            <a:custGeom>
              <a:avLst/>
              <a:gdLst/>
              <a:ahLst/>
              <a:cxnLst/>
              <a:rect l="l" t="t" r="r" b="b"/>
              <a:pathLst>
                <a:path w="2661" h="3168" extrusionOk="0">
                  <a:moveTo>
                    <a:pt x="1" y="1"/>
                  </a:moveTo>
                  <a:lnTo>
                    <a:pt x="1" y="3168"/>
                  </a:lnTo>
                  <a:lnTo>
                    <a:pt x="2661" y="3168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4"/>
            <p:cNvSpPr/>
            <p:nvPr/>
          </p:nvSpPr>
          <p:spPr>
            <a:xfrm>
              <a:off x="2724125" y="1842875"/>
              <a:ext cx="13500" cy="13500"/>
            </a:xfrm>
            <a:custGeom>
              <a:avLst/>
              <a:gdLst/>
              <a:ahLst/>
              <a:cxnLst/>
              <a:rect l="l" t="t" r="r" b="b"/>
              <a:pathLst>
                <a:path w="540" h="540" extrusionOk="0">
                  <a:moveTo>
                    <a:pt x="286" y="1"/>
                  </a:moveTo>
                  <a:cubicBezTo>
                    <a:pt x="191" y="1"/>
                    <a:pt x="128" y="32"/>
                    <a:pt x="96" y="64"/>
                  </a:cubicBezTo>
                  <a:cubicBezTo>
                    <a:pt x="33" y="127"/>
                    <a:pt x="1" y="191"/>
                    <a:pt x="1" y="254"/>
                  </a:cubicBezTo>
                  <a:cubicBezTo>
                    <a:pt x="1" y="349"/>
                    <a:pt x="33" y="413"/>
                    <a:pt x="96" y="476"/>
                  </a:cubicBezTo>
                  <a:cubicBezTo>
                    <a:pt x="128" y="508"/>
                    <a:pt x="191" y="539"/>
                    <a:pt x="286" y="539"/>
                  </a:cubicBezTo>
                  <a:cubicBezTo>
                    <a:pt x="349" y="539"/>
                    <a:pt x="413" y="508"/>
                    <a:pt x="476" y="476"/>
                  </a:cubicBezTo>
                  <a:cubicBezTo>
                    <a:pt x="508" y="413"/>
                    <a:pt x="539" y="349"/>
                    <a:pt x="539" y="254"/>
                  </a:cubicBezTo>
                  <a:cubicBezTo>
                    <a:pt x="539" y="191"/>
                    <a:pt x="508" y="127"/>
                    <a:pt x="476" y="64"/>
                  </a:cubicBezTo>
                  <a:cubicBezTo>
                    <a:pt x="413" y="32"/>
                    <a:pt x="349" y="1"/>
                    <a:pt x="286" y="1"/>
                  </a:cubicBezTo>
                  <a:close/>
                </a:path>
              </a:pathLst>
            </a:custGeom>
            <a:solidFill>
              <a:srgbClr val="69B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34"/>
            <p:cNvSpPr/>
            <p:nvPr/>
          </p:nvSpPr>
          <p:spPr>
            <a:xfrm>
              <a:off x="2714625" y="1742325"/>
              <a:ext cx="61800" cy="205100"/>
            </a:xfrm>
            <a:custGeom>
              <a:avLst/>
              <a:gdLst/>
              <a:ahLst/>
              <a:cxnLst/>
              <a:rect l="l" t="t" r="r" b="b"/>
              <a:pathLst>
                <a:path w="2472" h="8204" extrusionOk="0">
                  <a:moveTo>
                    <a:pt x="666" y="3769"/>
                  </a:moveTo>
                  <a:cubicBezTo>
                    <a:pt x="824" y="3769"/>
                    <a:pt x="951" y="3833"/>
                    <a:pt x="1046" y="3928"/>
                  </a:cubicBezTo>
                  <a:cubicBezTo>
                    <a:pt x="1141" y="4023"/>
                    <a:pt x="1173" y="4149"/>
                    <a:pt x="1173" y="4276"/>
                  </a:cubicBezTo>
                  <a:cubicBezTo>
                    <a:pt x="1173" y="4435"/>
                    <a:pt x="1141" y="4561"/>
                    <a:pt x="1046" y="4656"/>
                  </a:cubicBezTo>
                  <a:cubicBezTo>
                    <a:pt x="951" y="4751"/>
                    <a:pt x="824" y="4815"/>
                    <a:pt x="666" y="4815"/>
                  </a:cubicBezTo>
                  <a:cubicBezTo>
                    <a:pt x="508" y="4815"/>
                    <a:pt x="381" y="4751"/>
                    <a:pt x="286" y="4656"/>
                  </a:cubicBezTo>
                  <a:cubicBezTo>
                    <a:pt x="191" y="4561"/>
                    <a:pt x="128" y="4435"/>
                    <a:pt x="128" y="4276"/>
                  </a:cubicBezTo>
                  <a:cubicBezTo>
                    <a:pt x="128" y="4149"/>
                    <a:pt x="191" y="4023"/>
                    <a:pt x="286" y="3928"/>
                  </a:cubicBezTo>
                  <a:cubicBezTo>
                    <a:pt x="381" y="3833"/>
                    <a:pt x="508" y="3769"/>
                    <a:pt x="666" y="3769"/>
                  </a:cubicBezTo>
                  <a:close/>
                  <a:moveTo>
                    <a:pt x="1" y="1"/>
                  </a:moveTo>
                  <a:lnTo>
                    <a:pt x="1" y="3453"/>
                  </a:lnTo>
                  <a:lnTo>
                    <a:pt x="444" y="2693"/>
                  </a:lnTo>
                  <a:lnTo>
                    <a:pt x="793" y="2693"/>
                  </a:lnTo>
                  <a:lnTo>
                    <a:pt x="1" y="4054"/>
                  </a:lnTo>
                  <a:lnTo>
                    <a:pt x="1" y="8203"/>
                  </a:lnTo>
                  <a:lnTo>
                    <a:pt x="33" y="8203"/>
                  </a:lnTo>
                  <a:lnTo>
                    <a:pt x="2471" y="5480"/>
                  </a:lnTo>
                  <a:lnTo>
                    <a:pt x="1458" y="5480"/>
                  </a:lnTo>
                  <a:lnTo>
                    <a:pt x="1458" y="888"/>
                  </a:lnTo>
                  <a:cubicBezTo>
                    <a:pt x="1458" y="413"/>
                    <a:pt x="1046" y="1"/>
                    <a:pt x="57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34"/>
            <p:cNvSpPr/>
            <p:nvPr/>
          </p:nvSpPr>
          <p:spPr>
            <a:xfrm>
              <a:off x="2653675" y="1742325"/>
              <a:ext cx="60975" cy="205100"/>
            </a:xfrm>
            <a:custGeom>
              <a:avLst/>
              <a:gdLst/>
              <a:ahLst/>
              <a:cxnLst/>
              <a:rect l="l" t="t" r="r" b="b"/>
              <a:pathLst>
                <a:path w="2439" h="8204" extrusionOk="0">
                  <a:moveTo>
                    <a:pt x="1805" y="2693"/>
                  </a:moveTo>
                  <a:cubicBezTo>
                    <a:pt x="1964" y="2693"/>
                    <a:pt x="2090" y="2756"/>
                    <a:pt x="2185" y="2851"/>
                  </a:cubicBezTo>
                  <a:cubicBezTo>
                    <a:pt x="2281" y="2946"/>
                    <a:pt x="2344" y="3073"/>
                    <a:pt x="2344" y="3231"/>
                  </a:cubicBezTo>
                  <a:cubicBezTo>
                    <a:pt x="2344" y="3358"/>
                    <a:pt x="2281" y="3484"/>
                    <a:pt x="2185" y="3579"/>
                  </a:cubicBezTo>
                  <a:cubicBezTo>
                    <a:pt x="2090" y="3674"/>
                    <a:pt x="1964" y="3738"/>
                    <a:pt x="1805" y="3738"/>
                  </a:cubicBezTo>
                  <a:cubicBezTo>
                    <a:pt x="1647" y="3738"/>
                    <a:pt x="1520" y="3674"/>
                    <a:pt x="1425" y="3579"/>
                  </a:cubicBezTo>
                  <a:cubicBezTo>
                    <a:pt x="1330" y="3484"/>
                    <a:pt x="1299" y="3358"/>
                    <a:pt x="1299" y="3231"/>
                  </a:cubicBezTo>
                  <a:cubicBezTo>
                    <a:pt x="1299" y="3073"/>
                    <a:pt x="1330" y="2946"/>
                    <a:pt x="1425" y="2851"/>
                  </a:cubicBezTo>
                  <a:cubicBezTo>
                    <a:pt x="1520" y="2756"/>
                    <a:pt x="1647" y="2693"/>
                    <a:pt x="1805" y="2693"/>
                  </a:cubicBezTo>
                  <a:close/>
                  <a:moveTo>
                    <a:pt x="1900" y="1"/>
                  </a:moveTo>
                  <a:cubicBezTo>
                    <a:pt x="1425" y="1"/>
                    <a:pt x="1014" y="413"/>
                    <a:pt x="1014" y="888"/>
                  </a:cubicBezTo>
                  <a:lnTo>
                    <a:pt x="1014" y="5480"/>
                  </a:lnTo>
                  <a:lnTo>
                    <a:pt x="0" y="5480"/>
                  </a:lnTo>
                  <a:lnTo>
                    <a:pt x="2439" y="8203"/>
                  </a:lnTo>
                  <a:lnTo>
                    <a:pt x="2439" y="4054"/>
                  </a:lnTo>
                  <a:lnTo>
                    <a:pt x="2027" y="4815"/>
                  </a:lnTo>
                  <a:lnTo>
                    <a:pt x="1679" y="4815"/>
                  </a:lnTo>
                  <a:lnTo>
                    <a:pt x="2439" y="3453"/>
                  </a:lnTo>
                  <a:lnTo>
                    <a:pt x="2439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34"/>
            <p:cNvSpPr/>
            <p:nvPr/>
          </p:nvSpPr>
          <p:spPr>
            <a:xfrm>
              <a:off x="2691675" y="1815975"/>
              <a:ext cx="13475" cy="13475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85" y="0"/>
                  </a:moveTo>
                  <a:cubicBezTo>
                    <a:pt x="190" y="0"/>
                    <a:pt x="127" y="32"/>
                    <a:pt x="95" y="63"/>
                  </a:cubicBezTo>
                  <a:cubicBezTo>
                    <a:pt x="32" y="127"/>
                    <a:pt x="0" y="190"/>
                    <a:pt x="0" y="285"/>
                  </a:cubicBezTo>
                  <a:cubicBezTo>
                    <a:pt x="0" y="348"/>
                    <a:pt x="32" y="412"/>
                    <a:pt x="95" y="475"/>
                  </a:cubicBezTo>
                  <a:cubicBezTo>
                    <a:pt x="127" y="507"/>
                    <a:pt x="190" y="538"/>
                    <a:pt x="285" y="538"/>
                  </a:cubicBezTo>
                  <a:cubicBezTo>
                    <a:pt x="349" y="538"/>
                    <a:pt x="412" y="507"/>
                    <a:pt x="475" y="475"/>
                  </a:cubicBezTo>
                  <a:cubicBezTo>
                    <a:pt x="539" y="412"/>
                    <a:pt x="539" y="348"/>
                    <a:pt x="539" y="285"/>
                  </a:cubicBezTo>
                  <a:cubicBezTo>
                    <a:pt x="539" y="190"/>
                    <a:pt x="539" y="127"/>
                    <a:pt x="475" y="63"/>
                  </a:cubicBezTo>
                  <a:cubicBezTo>
                    <a:pt x="412" y="32"/>
                    <a:pt x="349" y="0"/>
                    <a:pt x="285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34"/>
            <p:cNvSpPr/>
            <p:nvPr/>
          </p:nvSpPr>
          <p:spPr>
            <a:xfrm>
              <a:off x="2724925" y="1842875"/>
              <a:ext cx="12700" cy="13500"/>
            </a:xfrm>
            <a:custGeom>
              <a:avLst/>
              <a:gdLst/>
              <a:ahLst/>
              <a:cxnLst/>
              <a:rect l="l" t="t" r="r" b="b"/>
              <a:pathLst>
                <a:path w="508" h="540" extrusionOk="0">
                  <a:moveTo>
                    <a:pt x="254" y="1"/>
                  </a:moveTo>
                  <a:cubicBezTo>
                    <a:pt x="159" y="1"/>
                    <a:pt x="96" y="32"/>
                    <a:pt x="64" y="64"/>
                  </a:cubicBezTo>
                  <a:cubicBezTo>
                    <a:pt x="1" y="127"/>
                    <a:pt x="1" y="191"/>
                    <a:pt x="1" y="254"/>
                  </a:cubicBezTo>
                  <a:cubicBezTo>
                    <a:pt x="1" y="349"/>
                    <a:pt x="1" y="413"/>
                    <a:pt x="64" y="476"/>
                  </a:cubicBezTo>
                  <a:cubicBezTo>
                    <a:pt x="96" y="508"/>
                    <a:pt x="159" y="539"/>
                    <a:pt x="254" y="539"/>
                  </a:cubicBezTo>
                  <a:cubicBezTo>
                    <a:pt x="317" y="539"/>
                    <a:pt x="381" y="508"/>
                    <a:pt x="444" y="476"/>
                  </a:cubicBezTo>
                  <a:cubicBezTo>
                    <a:pt x="476" y="413"/>
                    <a:pt x="507" y="349"/>
                    <a:pt x="507" y="254"/>
                  </a:cubicBezTo>
                  <a:cubicBezTo>
                    <a:pt x="507" y="191"/>
                    <a:pt x="476" y="127"/>
                    <a:pt x="444" y="64"/>
                  </a:cubicBezTo>
                  <a:cubicBezTo>
                    <a:pt x="381" y="32"/>
                    <a:pt x="317" y="1"/>
                    <a:pt x="25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34"/>
            <p:cNvSpPr/>
            <p:nvPr/>
          </p:nvSpPr>
          <p:spPr>
            <a:xfrm>
              <a:off x="2609325" y="1957675"/>
              <a:ext cx="45150" cy="68125"/>
            </a:xfrm>
            <a:custGeom>
              <a:avLst/>
              <a:gdLst/>
              <a:ahLst/>
              <a:cxnLst/>
              <a:rect l="l" t="t" r="r" b="b"/>
              <a:pathLst>
                <a:path w="1806" h="2725" extrusionOk="0">
                  <a:moveTo>
                    <a:pt x="1046" y="1"/>
                  </a:moveTo>
                  <a:cubicBezTo>
                    <a:pt x="413" y="1"/>
                    <a:pt x="33" y="349"/>
                    <a:pt x="33" y="793"/>
                  </a:cubicBezTo>
                  <a:cubicBezTo>
                    <a:pt x="33" y="1173"/>
                    <a:pt x="318" y="1426"/>
                    <a:pt x="761" y="1584"/>
                  </a:cubicBezTo>
                  <a:cubicBezTo>
                    <a:pt x="1078" y="1679"/>
                    <a:pt x="1204" y="1774"/>
                    <a:pt x="1204" y="1964"/>
                  </a:cubicBezTo>
                  <a:cubicBezTo>
                    <a:pt x="1204" y="2123"/>
                    <a:pt x="1046" y="2249"/>
                    <a:pt x="793" y="2249"/>
                  </a:cubicBezTo>
                  <a:cubicBezTo>
                    <a:pt x="539" y="2249"/>
                    <a:pt x="286" y="2154"/>
                    <a:pt x="128" y="2059"/>
                  </a:cubicBezTo>
                  <a:lnTo>
                    <a:pt x="1" y="2566"/>
                  </a:lnTo>
                  <a:cubicBezTo>
                    <a:pt x="159" y="2629"/>
                    <a:pt x="444" y="2724"/>
                    <a:pt x="761" y="2724"/>
                  </a:cubicBezTo>
                  <a:cubicBezTo>
                    <a:pt x="1458" y="2724"/>
                    <a:pt x="1806" y="2344"/>
                    <a:pt x="1806" y="1901"/>
                  </a:cubicBezTo>
                  <a:cubicBezTo>
                    <a:pt x="1806" y="1521"/>
                    <a:pt x="1584" y="1299"/>
                    <a:pt x="1141" y="1109"/>
                  </a:cubicBezTo>
                  <a:cubicBezTo>
                    <a:pt x="793" y="983"/>
                    <a:pt x="634" y="919"/>
                    <a:pt x="634" y="761"/>
                  </a:cubicBezTo>
                  <a:cubicBezTo>
                    <a:pt x="634" y="603"/>
                    <a:pt x="761" y="508"/>
                    <a:pt x="1014" y="508"/>
                  </a:cubicBezTo>
                  <a:cubicBezTo>
                    <a:pt x="1268" y="508"/>
                    <a:pt x="1458" y="571"/>
                    <a:pt x="1584" y="634"/>
                  </a:cubicBezTo>
                  <a:lnTo>
                    <a:pt x="1711" y="159"/>
                  </a:lnTo>
                  <a:cubicBezTo>
                    <a:pt x="1553" y="64"/>
                    <a:pt x="1331" y="1"/>
                    <a:pt x="1046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34"/>
            <p:cNvSpPr/>
            <p:nvPr/>
          </p:nvSpPr>
          <p:spPr>
            <a:xfrm>
              <a:off x="2660000" y="1959275"/>
              <a:ext cx="60200" cy="65725"/>
            </a:xfrm>
            <a:custGeom>
              <a:avLst/>
              <a:gdLst/>
              <a:ahLst/>
              <a:cxnLst/>
              <a:rect l="l" t="t" r="r" b="b"/>
              <a:pathLst>
                <a:path w="2408" h="2629" extrusionOk="0">
                  <a:moveTo>
                    <a:pt x="1172" y="444"/>
                  </a:moveTo>
                  <a:cubicBezTo>
                    <a:pt x="1204" y="602"/>
                    <a:pt x="1267" y="792"/>
                    <a:pt x="1299" y="950"/>
                  </a:cubicBezTo>
                  <a:lnTo>
                    <a:pt x="1457" y="1489"/>
                  </a:lnTo>
                  <a:lnTo>
                    <a:pt x="887" y="1489"/>
                  </a:lnTo>
                  <a:lnTo>
                    <a:pt x="1046" y="950"/>
                  </a:lnTo>
                  <a:cubicBezTo>
                    <a:pt x="1077" y="792"/>
                    <a:pt x="1109" y="602"/>
                    <a:pt x="1172" y="444"/>
                  </a:cubicBezTo>
                  <a:close/>
                  <a:moveTo>
                    <a:pt x="792" y="0"/>
                  </a:moveTo>
                  <a:lnTo>
                    <a:pt x="1" y="2629"/>
                  </a:lnTo>
                  <a:lnTo>
                    <a:pt x="602" y="2629"/>
                  </a:lnTo>
                  <a:lnTo>
                    <a:pt x="792" y="1964"/>
                  </a:lnTo>
                  <a:lnTo>
                    <a:pt x="1552" y="1964"/>
                  </a:lnTo>
                  <a:lnTo>
                    <a:pt x="1742" y="2629"/>
                  </a:lnTo>
                  <a:lnTo>
                    <a:pt x="2408" y="2629"/>
                  </a:lnTo>
                  <a:lnTo>
                    <a:pt x="1584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34"/>
            <p:cNvSpPr/>
            <p:nvPr/>
          </p:nvSpPr>
          <p:spPr>
            <a:xfrm>
              <a:off x="2728875" y="1959275"/>
              <a:ext cx="41200" cy="65725"/>
            </a:xfrm>
            <a:custGeom>
              <a:avLst/>
              <a:gdLst/>
              <a:ahLst/>
              <a:cxnLst/>
              <a:rect l="l" t="t" r="r" b="b"/>
              <a:pathLst>
                <a:path w="1648" h="2629" extrusionOk="0">
                  <a:moveTo>
                    <a:pt x="1" y="0"/>
                  </a:moveTo>
                  <a:lnTo>
                    <a:pt x="1" y="2629"/>
                  </a:lnTo>
                  <a:lnTo>
                    <a:pt x="1648" y="2629"/>
                  </a:lnTo>
                  <a:lnTo>
                    <a:pt x="1648" y="2122"/>
                  </a:lnTo>
                  <a:lnTo>
                    <a:pt x="603" y="2122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34"/>
            <p:cNvSpPr/>
            <p:nvPr/>
          </p:nvSpPr>
          <p:spPr>
            <a:xfrm>
              <a:off x="2778775" y="1959275"/>
              <a:ext cx="41975" cy="65725"/>
            </a:xfrm>
            <a:custGeom>
              <a:avLst/>
              <a:gdLst/>
              <a:ahLst/>
              <a:cxnLst/>
              <a:rect l="l" t="t" r="r" b="b"/>
              <a:pathLst>
                <a:path w="1679" h="2629" extrusionOk="0">
                  <a:moveTo>
                    <a:pt x="0" y="0"/>
                  </a:moveTo>
                  <a:lnTo>
                    <a:pt x="0" y="2629"/>
                  </a:lnTo>
                  <a:lnTo>
                    <a:pt x="1679" y="2629"/>
                  </a:lnTo>
                  <a:lnTo>
                    <a:pt x="1679" y="2122"/>
                  </a:lnTo>
                  <a:lnTo>
                    <a:pt x="602" y="2122"/>
                  </a:lnTo>
                  <a:lnTo>
                    <a:pt x="602" y="1520"/>
                  </a:lnTo>
                  <a:lnTo>
                    <a:pt x="1552" y="1520"/>
                  </a:lnTo>
                  <a:lnTo>
                    <a:pt x="1552" y="1014"/>
                  </a:lnTo>
                  <a:lnTo>
                    <a:pt x="602" y="1014"/>
                  </a:lnTo>
                  <a:lnTo>
                    <a:pt x="602" y="475"/>
                  </a:lnTo>
                  <a:lnTo>
                    <a:pt x="1615" y="475"/>
                  </a:lnTo>
                  <a:lnTo>
                    <a:pt x="1615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34"/>
            <p:cNvSpPr/>
            <p:nvPr/>
          </p:nvSpPr>
          <p:spPr>
            <a:xfrm>
              <a:off x="3090700" y="2602150"/>
              <a:ext cx="1440975" cy="916825"/>
            </a:xfrm>
            <a:custGeom>
              <a:avLst/>
              <a:gdLst/>
              <a:ahLst/>
              <a:cxnLst/>
              <a:rect l="l" t="t" r="r" b="b"/>
              <a:pathLst>
                <a:path w="57639" h="36673" extrusionOk="0">
                  <a:moveTo>
                    <a:pt x="20807" y="0"/>
                  </a:moveTo>
                  <a:cubicBezTo>
                    <a:pt x="20776" y="1552"/>
                    <a:pt x="19160" y="2755"/>
                    <a:pt x="17165" y="2755"/>
                  </a:cubicBezTo>
                  <a:lnTo>
                    <a:pt x="16310" y="2755"/>
                  </a:lnTo>
                  <a:cubicBezTo>
                    <a:pt x="14315" y="2755"/>
                    <a:pt x="12700" y="1552"/>
                    <a:pt x="12668" y="32"/>
                  </a:cubicBezTo>
                  <a:cubicBezTo>
                    <a:pt x="12637" y="1552"/>
                    <a:pt x="11021" y="2755"/>
                    <a:pt x="9026" y="2755"/>
                  </a:cubicBezTo>
                  <a:lnTo>
                    <a:pt x="8171" y="2755"/>
                  </a:lnTo>
                  <a:cubicBezTo>
                    <a:pt x="6176" y="2755"/>
                    <a:pt x="4561" y="1552"/>
                    <a:pt x="4529" y="32"/>
                  </a:cubicBezTo>
                  <a:cubicBezTo>
                    <a:pt x="4529" y="127"/>
                    <a:pt x="4498" y="222"/>
                    <a:pt x="4498" y="317"/>
                  </a:cubicBezTo>
                  <a:cubicBezTo>
                    <a:pt x="4276" y="1679"/>
                    <a:pt x="2756" y="2755"/>
                    <a:pt x="887" y="2755"/>
                  </a:cubicBezTo>
                  <a:lnTo>
                    <a:pt x="1" y="2755"/>
                  </a:lnTo>
                  <a:lnTo>
                    <a:pt x="1" y="36673"/>
                  </a:lnTo>
                  <a:lnTo>
                    <a:pt x="57638" y="36673"/>
                  </a:lnTo>
                  <a:lnTo>
                    <a:pt x="57638" y="2755"/>
                  </a:lnTo>
                  <a:lnTo>
                    <a:pt x="57037" y="2755"/>
                  </a:lnTo>
                  <a:cubicBezTo>
                    <a:pt x="57012" y="2756"/>
                    <a:pt x="56987" y="2756"/>
                    <a:pt x="56962" y="2756"/>
                  </a:cubicBezTo>
                  <a:cubicBezTo>
                    <a:pt x="55001" y="2756"/>
                    <a:pt x="53426" y="1533"/>
                    <a:pt x="53395" y="0"/>
                  </a:cubicBezTo>
                  <a:cubicBezTo>
                    <a:pt x="53395" y="32"/>
                    <a:pt x="53363" y="64"/>
                    <a:pt x="53363" y="64"/>
                  </a:cubicBezTo>
                  <a:lnTo>
                    <a:pt x="53363" y="95"/>
                  </a:lnTo>
                  <a:cubicBezTo>
                    <a:pt x="53268" y="1584"/>
                    <a:pt x="51685" y="2755"/>
                    <a:pt x="49753" y="2755"/>
                  </a:cubicBezTo>
                  <a:lnTo>
                    <a:pt x="48866" y="2755"/>
                  </a:lnTo>
                  <a:cubicBezTo>
                    <a:pt x="46903" y="2755"/>
                    <a:pt x="45287" y="1520"/>
                    <a:pt x="45224" y="0"/>
                  </a:cubicBezTo>
                  <a:cubicBezTo>
                    <a:pt x="45192" y="1552"/>
                    <a:pt x="43577" y="2755"/>
                    <a:pt x="41614" y="2755"/>
                  </a:cubicBezTo>
                  <a:lnTo>
                    <a:pt x="40727" y="2755"/>
                  </a:lnTo>
                  <a:cubicBezTo>
                    <a:pt x="38732" y="2755"/>
                    <a:pt x="37117" y="1520"/>
                    <a:pt x="37085" y="0"/>
                  </a:cubicBezTo>
                  <a:cubicBezTo>
                    <a:pt x="37053" y="1552"/>
                    <a:pt x="35438" y="2755"/>
                    <a:pt x="33443" y="2755"/>
                  </a:cubicBezTo>
                  <a:lnTo>
                    <a:pt x="32588" y="2755"/>
                  </a:lnTo>
                  <a:cubicBezTo>
                    <a:pt x="30593" y="2755"/>
                    <a:pt x="28978" y="1552"/>
                    <a:pt x="28946" y="0"/>
                  </a:cubicBezTo>
                  <a:cubicBezTo>
                    <a:pt x="28915" y="1552"/>
                    <a:pt x="27299" y="2755"/>
                    <a:pt x="25304" y="2755"/>
                  </a:cubicBezTo>
                  <a:lnTo>
                    <a:pt x="24449" y="2755"/>
                  </a:lnTo>
                  <a:cubicBezTo>
                    <a:pt x="22454" y="2755"/>
                    <a:pt x="20839" y="1520"/>
                    <a:pt x="2080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34"/>
            <p:cNvSpPr/>
            <p:nvPr/>
          </p:nvSpPr>
          <p:spPr>
            <a:xfrm>
              <a:off x="3089900" y="2341675"/>
              <a:ext cx="1440975" cy="330175"/>
            </a:xfrm>
            <a:custGeom>
              <a:avLst/>
              <a:gdLst/>
              <a:ahLst/>
              <a:cxnLst/>
              <a:rect l="l" t="t" r="r" b="b"/>
              <a:pathLst>
                <a:path w="57639" h="13207" extrusionOk="0">
                  <a:moveTo>
                    <a:pt x="1" y="0"/>
                  </a:moveTo>
                  <a:lnTo>
                    <a:pt x="1" y="13206"/>
                  </a:lnTo>
                  <a:lnTo>
                    <a:pt x="919" y="13206"/>
                  </a:lnTo>
                  <a:cubicBezTo>
                    <a:pt x="2756" y="13206"/>
                    <a:pt x="4308" y="12129"/>
                    <a:pt x="4530" y="10736"/>
                  </a:cubicBezTo>
                  <a:cubicBezTo>
                    <a:pt x="4530" y="10641"/>
                    <a:pt x="4561" y="10546"/>
                    <a:pt x="4561" y="10451"/>
                  </a:cubicBezTo>
                  <a:cubicBezTo>
                    <a:pt x="4593" y="11971"/>
                    <a:pt x="6208" y="13206"/>
                    <a:pt x="8172" y="13206"/>
                  </a:cubicBezTo>
                  <a:lnTo>
                    <a:pt x="9058" y="13206"/>
                  </a:lnTo>
                  <a:cubicBezTo>
                    <a:pt x="11022" y="13206"/>
                    <a:pt x="12637" y="11971"/>
                    <a:pt x="12700" y="10451"/>
                  </a:cubicBezTo>
                  <a:cubicBezTo>
                    <a:pt x="12732" y="11971"/>
                    <a:pt x="14347" y="13206"/>
                    <a:pt x="16342" y="13206"/>
                  </a:cubicBezTo>
                  <a:lnTo>
                    <a:pt x="17197" y="13206"/>
                  </a:lnTo>
                  <a:cubicBezTo>
                    <a:pt x="19192" y="13206"/>
                    <a:pt x="20808" y="11971"/>
                    <a:pt x="20839" y="10451"/>
                  </a:cubicBezTo>
                  <a:cubicBezTo>
                    <a:pt x="20871" y="11971"/>
                    <a:pt x="22486" y="13206"/>
                    <a:pt x="24481" y="13206"/>
                  </a:cubicBezTo>
                  <a:lnTo>
                    <a:pt x="25336" y="13206"/>
                  </a:lnTo>
                  <a:cubicBezTo>
                    <a:pt x="27331" y="13206"/>
                    <a:pt x="28947" y="11971"/>
                    <a:pt x="28978" y="10451"/>
                  </a:cubicBezTo>
                  <a:cubicBezTo>
                    <a:pt x="29010" y="11971"/>
                    <a:pt x="30625" y="13206"/>
                    <a:pt x="32620" y="13206"/>
                  </a:cubicBezTo>
                  <a:lnTo>
                    <a:pt x="33475" y="13206"/>
                  </a:lnTo>
                  <a:cubicBezTo>
                    <a:pt x="35470" y="13206"/>
                    <a:pt x="37085" y="11971"/>
                    <a:pt x="37117" y="10451"/>
                  </a:cubicBezTo>
                  <a:cubicBezTo>
                    <a:pt x="37149" y="11971"/>
                    <a:pt x="38764" y="13206"/>
                    <a:pt x="40759" y="13206"/>
                  </a:cubicBezTo>
                  <a:lnTo>
                    <a:pt x="41614" y="13206"/>
                  </a:lnTo>
                  <a:cubicBezTo>
                    <a:pt x="43609" y="13206"/>
                    <a:pt x="45224" y="11971"/>
                    <a:pt x="45256" y="10419"/>
                  </a:cubicBezTo>
                  <a:cubicBezTo>
                    <a:pt x="45288" y="11971"/>
                    <a:pt x="46903" y="13206"/>
                    <a:pt x="48898" y="13206"/>
                  </a:cubicBezTo>
                  <a:lnTo>
                    <a:pt x="49753" y="13206"/>
                  </a:lnTo>
                  <a:cubicBezTo>
                    <a:pt x="51717" y="13206"/>
                    <a:pt x="53300" y="12003"/>
                    <a:pt x="53395" y="10514"/>
                  </a:cubicBezTo>
                  <a:lnTo>
                    <a:pt x="53395" y="10483"/>
                  </a:lnTo>
                  <a:cubicBezTo>
                    <a:pt x="53395" y="10483"/>
                    <a:pt x="53395" y="10451"/>
                    <a:pt x="53395" y="10451"/>
                  </a:cubicBezTo>
                  <a:cubicBezTo>
                    <a:pt x="53427" y="11971"/>
                    <a:pt x="55042" y="13206"/>
                    <a:pt x="57037" y="13206"/>
                  </a:cubicBezTo>
                  <a:lnTo>
                    <a:pt x="57639" y="13206"/>
                  </a:lnTo>
                  <a:lnTo>
                    <a:pt x="5763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34"/>
            <p:cNvSpPr/>
            <p:nvPr/>
          </p:nvSpPr>
          <p:spPr>
            <a:xfrm>
              <a:off x="3262500" y="2613225"/>
              <a:ext cx="1093400" cy="760875"/>
            </a:xfrm>
            <a:custGeom>
              <a:avLst/>
              <a:gdLst/>
              <a:ahLst/>
              <a:cxnLst/>
              <a:rect l="l" t="t" r="r" b="b"/>
              <a:pathLst>
                <a:path w="43736" h="30435" extrusionOk="0">
                  <a:moveTo>
                    <a:pt x="1" y="1"/>
                  </a:moveTo>
                  <a:lnTo>
                    <a:pt x="1" y="30434"/>
                  </a:lnTo>
                  <a:lnTo>
                    <a:pt x="286" y="30434"/>
                  </a:lnTo>
                  <a:lnTo>
                    <a:pt x="4373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34"/>
            <p:cNvSpPr/>
            <p:nvPr/>
          </p:nvSpPr>
          <p:spPr>
            <a:xfrm>
              <a:off x="3269625" y="2613225"/>
              <a:ext cx="1089450" cy="760875"/>
            </a:xfrm>
            <a:custGeom>
              <a:avLst/>
              <a:gdLst/>
              <a:ahLst/>
              <a:cxnLst/>
              <a:rect l="l" t="t" r="r" b="b"/>
              <a:pathLst>
                <a:path w="43578" h="30435" extrusionOk="0">
                  <a:moveTo>
                    <a:pt x="43451" y="1"/>
                  </a:moveTo>
                  <a:lnTo>
                    <a:pt x="1" y="30434"/>
                  </a:lnTo>
                  <a:lnTo>
                    <a:pt x="43578" y="30434"/>
                  </a:lnTo>
                  <a:lnTo>
                    <a:pt x="4357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34"/>
            <p:cNvSpPr/>
            <p:nvPr/>
          </p:nvSpPr>
          <p:spPr>
            <a:xfrm>
              <a:off x="3038450" y="3496800"/>
              <a:ext cx="1544675" cy="122725"/>
            </a:xfrm>
            <a:custGeom>
              <a:avLst/>
              <a:gdLst/>
              <a:ahLst/>
              <a:cxnLst/>
              <a:rect l="l" t="t" r="r" b="b"/>
              <a:pathLst>
                <a:path w="61787" h="4909" extrusionOk="0">
                  <a:moveTo>
                    <a:pt x="2439" y="0"/>
                  </a:moveTo>
                  <a:cubicBezTo>
                    <a:pt x="1077" y="0"/>
                    <a:pt x="0" y="1077"/>
                    <a:pt x="0" y="2439"/>
                  </a:cubicBezTo>
                  <a:cubicBezTo>
                    <a:pt x="0" y="3800"/>
                    <a:pt x="1077" y="4909"/>
                    <a:pt x="2439" y="4909"/>
                  </a:cubicBezTo>
                  <a:lnTo>
                    <a:pt x="59348" y="4909"/>
                  </a:lnTo>
                  <a:cubicBezTo>
                    <a:pt x="60710" y="4909"/>
                    <a:pt x="61787" y="3800"/>
                    <a:pt x="61787" y="2439"/>
                  </a:cubicBezTo>
                  <a:cubicBezTo>
                    <a:pt x="61787" y="1077"/>
                    <a:pt x="60710" y="0"/>
                    <a:pt x="5934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34"/>
            <p:cNvSpPr/>
            <p:nvPr/>
          </p:nvSpPr>
          <p:spPr>
            <a:xfrm>
              <a:off x="3533275" y="2913300"/>
              <a:ext cx="555825" cy="319875"/>
            </a:xfrm>
            <a:custGeom>
              <a:avLst/>
              <a:gdLst/>
              <a:ahLst/>
              <a:cxnLst/>
              <a:rect l="l" t="t" r="r" b="b"/>
              <a:pathLst>
                <a:path w="22233" h="12795" extrusionOk="0">
                  <a:moveTo>
                    <a:pt x="1837" y="0"/>
                  </a:moveTo>
                  <a:cubicBezTo>
                    <a:pt x="824" y="0"/>
                    <a:pt x="1" y="760"/>
                    <a:pt x="1" y="1710"/>
                  </a:cubicBezTo>
                  <a:lnTo>
                    <a:pt x="1" y="11084"/>
                  </a:lnTo>
                  <a:cubicBezTo>
                    <a:pt x="1" y="12034"/>
                    <a:pt x="824" y="12794"/>
                    <a:pt x="1837" y="12794"/>
                  </a:cubicBezTo>
                  <a:lnTo>
                    <a:pt x="20396" y="12794"/>
                  </a:lnTo>
                  <a:cubicBezTo>
                    <a:pt x="21409" y="12794"/>
                    <a:pt x="22232" y="12034"/>
                    <a:pt x="22232" y="11084"/>
                  </a:cubicBezTo>
                  <a:lnTo>
                    <a:pt x="22232" y="1710"/>
                  </a:lnTo>
                  <a:cubicBezTo>
                    <a:pt x="22232" y="760"/>
                    <a:pt x="21409" y="0"/>
                    <a:pt x="2039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34"/>
            <p:cNvSpPr/>
            <p:nvPr/>
          </p:nvSpPr>
          <p:spPr>
            <a:xfrm>
              <a:off x="3498450" y="2881625"/>
              <a:ext cx="625475" cy="389550"/>
            </a:xfrm>
            <a:custGeom>
              <a:avLst/>
              <a:gdLst/>
              <a:ahLst/>
              <a:cxnLst/>
              <a:rect l="l" t="t" r="r" b="b"/>
              <a:pathLst>
                <a:path w="25019" h="15582" extrusionOk="0">
                  <a:moveTo>
                    <a:pt x="21757" y="824"/>
                  </a:moveTo>
                  <a:cubicBezTo>
                    <a:pt x="22169" y="824"/>
                    <a:pt x="22580" y="919"/>
                    <a:pt x="22929" y="1109"/>
                  </a:cubicBezTo>
                  <a:cubicBezTo>
                    <a:pt x="23689" y="1489"/>
                    <a:pt x="24227" y="2249"/>
                    <a:pt x="24227" y="3136"/>
                  </a:cubicBezTo>
                  <a:lnTo>
                    <a:pt x="24227" y="12510"/>
                  </a:lnTo>
                  <a:lnTo>
                    <a:pt x="24195" y="12510"/>
                  </a:lnTo>
                  <a:cubicBezTo>
                    <a:pt x="24195" y="13776"/>
                    <a:pt x="23119" y="14821"/>
                    <a:pt x="21789" y="14821"/>
                  </a:cubicBezTo>
                  <a:lnTo>
                    <a:pt x="3230" y="14821"/>
                  </a:lnTo>
                  <a:cubicBezTo>
                    <a:pt x="2819" y="14821"/>
                    <a:pt x="2439" y="14695"/>
                    <a:pt x="2090" y="14536"/>
                  </a:cubicBezTo>
                  <a:cubicBezTo>
                    <a:pt x="1330" y="14125"/>
                    <a:pt x="792" y="13365"/>
                    <a:pt x="792" y="12510"/>
                  </a:cubicBezTo>
                  <a:lnTo>
                    <a:pt x="792" y="3104"/>
                  </a:lnTo>
                  <a:cubicBezTo>
                    <a:pt x="792" y="1837"/>
                    <a:pt x="1869" y="824"/>
                    <a:pt x="3199" y="824"/>
                  </a:cubicBezTo>
                  <a:close/>
                  <a:moveTo>
                    <a:pt x="2312" y="0"/>
                  </a:moveTo>
                  <a:cubicBezTo>
                    <a:pt x="1014" y="0"/>
                    <a:pt x="0" y="1045"/>
                    <a:pt x="0" y="2344"/>
                  </a:cubicBezTo>
                  <a:lnTo>
                    <a:pt x="0" y="13238"/>
                  </a:lnTo>
                  <a:cubicBezTo>
                    <a:pt x="0" y="14536"/>
                    <a:pt x="1014" y="15581"/>
                    <a:pt x="2312" y="15581"/>
                  </a:cubicBezTo>
                  <a:lnTo>
                    <a:pt x="22675" y="15581"/>
                  </a:lnTo>
                  <a:cubicBezTo>
                    <a:pt x="23974" y="15581"/>
                    <a:pt x="25019" y="14536"/>
                    <a:pt x="25019" y="13238"/>
                  </a:cubicBezTo>
                  <a:lnTo>
                    <a:pt x="25019" y="2344"/>
                  </a:lnTo>
                  <a:cubicBezTo>
                    <a:pt x="24987" y="1045"/>
                    <a:pt x="23974" y="0"/>
                    <a:pt x="2267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34"/>
            <p:cNvSpPr/>
            <p:nvPr/>
          </p:nvSpPr>
          <p:spPr>
            <a:xfrm>
              <a:off x="3834125" y="2994050"/>
              <a:ext cx="88700" cy="173400"/>
            </a:xfrm>
            <a:custGeom>
              <a:avLst/>
              <a:gdLst/>
              <a:ahLst/>
              <a:cxnLst/>
              <a:rect l="l" t="t" r="r" b="b"/>
              <a:pathLst>
                <a:path w="3548" h="6936" extrusionOk="0">
                  <a:moveTo>
                    <a:pt x="1" y="0"/>
                  </a:moveTo>
                  <a:lnTo>
                    <a:pt x="1" y="6936"/>
                  </a:lnTo>
                  <a:lnTo>
                    <a:pt x="3548" y="6936"/>
                  </a:lnTo>
                  <a:lnTo>
                    <a:pt x="3548" y="5669"/>
                  </a:lnTo>
                  <a:lnTo>
                    <a:pt x="1268" y="5669"/>
                  </a:lnTo>
                  <a:lnTo>
                    <a:pt x="1268" y="4022"/>
                  </a:lnTo>
                  <a:lnTo>
                    <a:pt x="3326" y="4022"/>
                  </a:lnTo>
                  <a:lnTo>
                    <a:pt x="3326" y="2724"/>
                  </a:lnTo>
                  <a:lnTo>
                    <a:pt x="1268" y="2724"/>
                  </a:lnTo>
                  <a:lnTo>
                    <a:pt x="1268" y="1299"/>
                  </a:lnTo>
                  <a:lnTo>
                    <a:pt x="3453" y="1299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34"/>
            <p:cNvSpPr/>
            <p:nvPr/>
          </p:nvSpPr>
          <p:spPr>
            <a:xfrm>
              <a:off x="3949725" y="2994050"/>
              <a:ext cx="114825" cy="173400"/>
            </a:xfrm>
            <a:custGeom>
              <a:avLst/>
              <a:gdLst/>
              <a:ahLst/>
              <a:cxnLst/>
              <a:rect l="l" t="t" r="r" b="b"/>
              <a:pathLst>
                <a:path w="4593" h="6936" extrusionOk="0">
                  <a:moveTo>
                    <a:pt x="1" y="0"/>
                  </a:moveTo>
                  <a:lnTo>
                    <a:pt x="1" y="6936"/>
                  </a:lnTo>
                  <a:lnTo>
                    <a:pt x="1141" y="6936"/>
                  </a:lnTo>
                  <a:lnTo>
                    <a:pt x="1141" y="4846"/>
                  </a:lnTo>
                  <a:cubicBezTo>
                    <a:pt x="1141" y="3737"/>
                    <a:pt x="1141" y="2756"/>
                    <a:pt x="1109" y="1837"/>
                  </a:cubicBezTo>
                  <a:lnTo>
                    <a:pt x="1109" y="1806"/>
                  </a:lnTo>
                  <a:cubicBezTo>
                    <a:pt x="1394" y="2629"/>
                    <a:pt x="1742" y="3516"/>
                    <a:pt x="2091" y="4276"/>
                  </a:cubicBezTo>
                  <a:lnTo>
                    <a:pt x="3294" y="6936"/>
                  </a:lnTo>
                  <a:lnTo>
                    <a:pt x="4593" y="6936"/>
                  </a:lnTo>
                  <a:lnTo>
                    <a:pt x="4593" y="0"/>
                  </a:lnTo>
                  <a:lnTo>
                    <a:pt x="3453" y="0"/>
                  </a:lnTo>
                  <a:lnTo>
                    <a:pt x="3453" y="2027"/>
                  </a:lnTo>
                  <a:cubicBezTo>
                    <a:pt x="3453" y="3072"/>
                    <a:pt x="3453" y="4022"/>
                    <a:pt x="3548" y="4941"/>
                  </a:cubicBezTo>
                  <a:lnTo>
                    <a:pt x="3516" y="4941"/>
                  </a:lnTo>
                  <a:cubicBezTo>
                    <a:pt x="3263" y="4149"/>
                    <a:pt x="2946" y="3294"/>
                    <a:pt x="2629" y="2534"/>
                  </a:cubicBezTo>
                  <a:lnTo>
                    <a:pt x="145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34"/>
            <p:cNvSpPr/>
            <p:nvPr/>
          </p:nvSpPr>
          <p:spPr>
            <a:xfrm>
              <a:off x="3709050" y="2993250"/>
              <a:ext cx="100575" cy="174200"/>
            </a:xfrm>
            <a:custGeom>
              <a:avLst/>
              <a:gdLst/>
              <a:ahLst/>
              <a:cxnLst/>
              <a:rect l="l" t="t" r="r" b="b"/>
              <a:pathLst>
                <a:path w="4023" h="6968" extrusionOk="0">
                  <a:moveTo>
                    <a:pt x="1774" y="1172"/>
                  </a:moveTo>
                  <a:cubicBezTo>
                    <a:pt x="2407" y="1172"/>
                    <a:pt x="2755" y="1552"/>
                    <a:pt x="2755" y="2186"/>
                  </a:cubicBezTo>
                  <a:cubicBezTo>
                    <a:pt x="2755" y="2883"/>
                    <a:pt x="2344" y="3326"/>
                    <a:pt x="1679" y="3326"/>
                  </a:cubicBezTo>
                  <a:cubicBezTo>
                    <a:pt x="1489" y="3326"/>
                    <a:pt x="1362" y="3294"/>
                    <a:pt x="1267" y="3294"/>
                  </a:cubicBezTo>
                  <a:lnTo>
                    <a:pt x="1267" y="1236"/>
                  </a:lnTo>
                  <a:cubicBezTo>
                    <a:pt x="1362" y="1204"/>
                    <a:pt x="1520" y="1172"/>
                    <a:pt x="1774" y="1172"/>
                  </a:cubicBezTo>
                  <a:close/>
                  <a:moveTo>
                    <a:pt x="1710" y="1"/>
                  </a:moveTo>
                  <a:cubicBezTo>
                    <a:pt x="950" y="1"/>
                    <a:pt x="412" y="32"/>
                    <a:pt x="0" y="127"/>
                  </a:cubicBezTo>
                  <a:lnTo>
                    <a:pt x="0" y="6968"/>
                  </a:lnTo>
                  <a:lnTo>
                    <a:pt x="1267" y="6968"/>
                  </a:lnTo>
                  <a:lnTo>
                    <a:pt x="1267" y="4498"/>
                  </a:lnTo>
                  <a:cubicBezTo>
                    <a:pt x="1362" y="4498"/>
                    <a:pt x="1520" y="4529"/>
                    <a:pt x="1679" y="4529"/>
                  </a:cubicBezTo>
                  <a:cubicBezTo>
                    <a:pt x="2439" y="4529"/>
                    <a:pt x="3072" y="4308"/>
                    <a:pt x="3515" y="3801"/>
                  </a:cubicBezTo>
                  <a:cubicBezTo>
                    <a:pt x="3832" y="3389"/>
                    <a:pt x="4022" y="2819"/>
                    <a:pt x="4022" y="2154"/>
                  </a:cubicBezTo>
                  <a:cubicBezTo>
                    <a:pt x="4022" y="1457"/>
                    <a:pt x="3769" y="887"/>
                    <a:pt x="3420" y="539"/>
                  </a:cubicBezTo>
                  <a:cubicBezTo>
                    <a:pt x="3040" y="159"/>
                    <a:pt x="2502" y="1"/>
                    <a:pt x="171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34"/>
            <p:cNvSpPr/>
            <p:nvPr/>
          </p:nvSpPr>
          <p:spPr>
            <a:xfrm>
              <a:off x="3549900" y="2991675"/>
              <a:ext cx="133825" cy="178950"/>
            </a:xfrm>
            <a:custGeom>
              <a:avLst/>
              <a:gdLst/>
              <a:ahLst/>
              <a:cxnLst/>
              <a:rect l="l" t="t" r="r" b="b"/>
              <a:pathLst>
                <a:path w="5353" h="7158" extrusionOk="0">
                  <a:moveTo>
                    <a:pt x="2693" y="1235"/>
                  </a:moveTo>
                  <a:cubicBezTo>
                    <a:pt x="3548" y="1235"/>
                    <a:pt x="4023" y="2312"/>
                    <a:pt x="4023" y="3547"/>
                  </a:cubicBezTo>
                  <a:cubicBezTo>
                    <a:pt x="4023" y="4909"/>
                    <a:pt x="3548" y="5891"/>
                    <a:pt x="2693" y="5891"/>
                  </a:cubicBezTo>
                  <a:cubicBezTo>
                    <a:pt x="1838" y="5891"/>
                    <a:pt x="1331" y="4941"/>
                    <a:pt x="1331" y="3579"/>
                  </a:cubicBezTo>
                  <a:cubicBezTo>
                    <a:pt x="1331" y="2249"/>
                    <a:pt x="1838" y="1235"/>
                    <a:pt x="2693" y="1235"/>
                  </a:cubicBezTo>
                  <a:close/>
                  <a:moveTo>
                    <a:pt x="2724" y="0"/>
                  </a:moveTo>
                  <a:cubicBezTo>
                    <a:pt x="1077" y="0"/>
                    <a:pt x="1" y="1552"/>
                    <a:pt x="1" y="3611"/>
                  </a:cubicBezTo>
                  <a:cubicBezTo>
                    <a:pt x="1" y="5606"/>
                    <a:pt x="982" y="7158"/>
                    <a:pt x="2629" y="7158"/>
                  </a:cubicBezTo>
                  <a:cubicBezTo>
                    <a:pt x="4244" y="7158"/>
                    <a:pt x="5353" y="5764"/>
                    <a:pt x="5353" y="3484"/>
                  </a:cubicBezTo>
                  <a:cubicBezTo>
                    <a:pt x="5353" y="1584"/>
                    <a:pt x="4434" y="0"/>
                    <a:pt x="2724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34"/>
            <p:cNvSpPr/>
            <p:nvPr/>
          </p:nvSpPr>
          <p:spPr>
            <a:xfrm>
              <a:off x="3608500" y="2745450"/>
              <a:ext cx="371350" cy="136200"/>
            </a:xfrm>
            <a:custGeom>
              <a:avLst/>
              <a:gdLst/>
              <a:ahLst/>
              <a:cxnLst/>
              <a:rect l="l" t="t" r="r" b="b"/>
              <a:pathLst>
                <a:path w="14854" h="5448" extrusionOk="0">
                  <a:moveTo>
                    <a:pt x="7411" y="0"/>
                  </a:moveTo>
                  <a:cubicBezTo>
                    <a:pt x="6714" y="0"/>
                    <a:pt x="6144" y="570"/>
                    <a:pt x="6144" y="1267"/>
                  </a:cubicBezTo>
                  <a:lnTo>
                    <a:pt x="6144" y="1299"/>
                  </a:lnTo>
                  <a:lnTo>
                    <a:pt x="0" y="5447"/>
                  </a:lnTo>
                  <a:lnTo>
                    <a:pt x="1710" y="5447"/>
                  </a:lnTo>
                  <a:lnTo>
                    <a:pt x="6556" y="2186"/>
                  </a:lnTo>
                  <a:cubicBezTo>
                    <a:pt x="6777" y="2376"/>
                    <a:pt x="7094" y="2502"/>
                    <a:pt x="7411" y="2502"/>
                  </a:cubicBezTo>
                  <a:cubicBezTo>
                    <a:pt x="7759" y="2502"/>
                    <a:pt x="8076" y="2376"/>
                    <a:pt x="8329" y="2122"/>
                  </a:cubicBezTo>
                  <a:lnTo>
                    <a:pt x="12953" y="5447"/>
                  </a:lnTo>
                  <a:lnTo>
                    <a:pt x="14853" y="5447"/>
                  </a:lnTo>
                  <a:lnTo>
                    <a:pt x="8678" y="1204"/>
                  </a:lnTo>
                  <a:cubicBezTo>
                    <a:pt x="8646" y="539"/>
                    <a:pt x="8108" y="0"/>
                    <a:pt x="74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34"/>
            <p:cNvSpPr/>
            <p:nvPr/>
          </p:nvSpPr>
          <p:spPr>
            <a:xfrm>
              <a:off x="3761300" y="2744650"/>
              <a:ext cx="64950" cy="64950"/>
            </a:xfrm>
            <a:custGeom>
              <a:avLst/>
              <a:gdLst/>
              <a:ahLst/>
              <a:cxnLst/>
              <a:rect l="l" t="t" r="r" b="b"/>
              <a:pathLst>
                <a:path w="2598" h="2598" extrusionOk="0">
                  <a:moveTo>
                    <a:pt x="1299" y="1"/>
                  </a:moveTo>
                  <a:cubicBezTo>
                    <a:pt x="570" y="1"/>
                    <a:pt x="0" y="571"/>
                    <a:pt x="0" y="1299"/>
                  </a:cubicBezTo>
                  <a:cubicBezTo>
                    <a:pt x="0" y="1996"/>
                    <a:pt x="570" y="2598"/>
                    <a:pt x="1299" y="2598"/>
                  </a:cubicBezTo>
                  <a:cubicBezTo>
                    <a:pt x="1996" y="2598"/>
                    <a:pt x="2597" y="1996"/>
                    <a:pt x="2597" y="1299"/>
                  </a:cubicBezTo>
                  <a:cubicBezTo>
                    <a:pt x="2597" y="571"/>
                    <a:pt x="1996" y="1"/>
                    <a:pt x="12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34"/>
            <p:cNvSpPr/>
            <p:nvPr/>
          </p:nvSpPr>
          <p:spPr>
            <a:xfrm>
              <a:off x="2946600" y="2258525"/>
              <a:ext cx="197975" cy="297750"/>
            </a:xfrm>
            <a:custGeom>
              <a:avLst/>
              <a:gdLst/>
              <a:ahLst/>
              <a:cxnLst/>
              <a:rect l="l" t="t" r="r" b="b"/>
              <a:pathLst>
                <a:path w="7919" h="11910" extrusionOk="0">
                  <a:moveTo>
                    <a:pt x="286" y="1"/>
                  </a:moveTo>
                  <a:lnTo>
                    <a:pt x="33" y="8140"/>
                  </a:lnTo>
                  <a:cubicBezTo>
                    <a:pt x="1" y="10198"/>
                    <a:pt x="1648" y="11877"/>
                    <a:pt x="3674" y="11908"/>
                  </a:cubicBezTo>
                  <a:lnTo>
                    <a:pt x="4055" y="11908"/>
                  </a:lnTo>
                  <a:cubicBezTo>
                    <a:pt x="4077" y="11909"/>
                    <a:pt x="4099" y="11909"/>
                    <a:pt x="4122" y="11909"/>
                  </a:cubicBezTo>
                  <a:cubicBezTo>
                    <a:pt x="5834" y="11909"/>
                    <a:pt x="7290" y="10716"/>
                    <a:pt x="7696" y="9090"/>
                  </a:cubicBezTo>
                  <a:cubicBezTo>
                    <a:pt x="7665" y="9058"/>
                    <a:pt x="7665" y="8995"/>
                    <a:pt x="7665" y="8963"/>
                  </a:cubicBezTo>
                  <a:cubicBezTo>
                    <a:pt x="7665" y="8868"/>
                    <a:pt x="7665" y="8805"/>
                    <a:pt x="7696" y="8742"/>
                  </a:cubicBezTo>
                  <a:cubicBezTo>
                    <a:pt x="7665" y="8678"/>
                    <a:pt x="7665" y="8615"/>
                    <a:pt x="7665" y="8520"/>
                  </a:cubicBezTo>
                  <a:cubicBezTo>
                    <a:pt x="7665" y="8457"/>
                    <a:pt x="7665" y="8362"/>
                    <a:pt x="7665" y="8267"/>
                  </a:cubicBezTo>
                  <a:lnTo>
                    <a:pt x="7918" y="96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34"/>
            <p:cNvSpPr/>
            <p:nvPr/>
          </p:nvSpPr>
          <p:spPr>
            <a:xfrm>
              <a:off x="3138200" y="2260900"/>
              <a:ext cx="197175" cy="298525"/>
            </a:xfrm>
            <a:custGeom>
              <a:avLst/>
              <a:gdLst/>
              <a:ahLst/>
              <a:cxnLst/>
              <a:rect l="l" t="t" r="r" b="b"/>
              <a:pathLst>
                <a:path w="7887" h="11941" extrusionOk="0">
                  <a:moveTo>
                    <a:pt x="254" y="1"/>
                  </a:moveTo>
                  <a:lnTo>
                    <a:pt x="1" y="8172"/>
                  </a:lnTo>
                  <a:cubicBezTo>
                    <a:pt x="1" y="8267"/>
                    <a:pt x="1" y="8362"/>
                    <a:pt x="1" y="8425"/>
                  </a:cubicBezTo>
                  <a:cubicBezTo>
                    <a:pt x="1" y="8488"/>
                    <a:pt x="1" y="8583"/>
                    <a:pt x="32" y="8647"/>
                  </a:cubicBezTo>
                  <a:cubicBezTo>
                    <a:pt x="32" y="8710"/>
                    <a:pt x="32" y="8773"/>
                    <a:pt x="64" y="8868"/>
                  </a:cubicBezTo>
                  <a:cubicBezTo>
                    <a:pt x="32" y="8900"/>
                    <a:pt x="32" y="8963"/>
                    <a:pt x="32" y="8995"/>
                  </a:cubicBezTo>
                  <a:cubicBezTo>
                    <a:pt x="381" y="10642"/>
                    <a:pt x="1838" y="11908"/>
                    <a:pt x="3579" y="11908"/>
                  </a:cubicBezTo>
                  <a:lnTo>
                    <a:pt x="3928" y="11940"/>
                  </a:lnTo>
                  <a:cubicBezTo>
                    <a:pt x="5891" y="11940"/>
                    <a:pt x="7570" y="10483"/>
                    <a:pt x="7760" y="8552"/>
                  </a:cubicBezTo>
                  <a:cubicBezTo>
                    <a:pt x="7665" y="8267"/>
                    <a:pt x="7633" y="7950"/>
                    <a:pt x="7633" y="7633"/>
                  </a:cubicBezTo>
                  <a:lnTo>
                    <a:pt x="7886" y="12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34"/>
            <p:cNvSpPr/>
            <p:nvPr/>
          </p:nvSpPr>
          <p:spPr>
            <a:xfrm>
              <a:off x="3138200" y="2465175"/>
              <a:ext cx="25" cy="6350"/>
            </a:xfrm>
            <a:custGeom>
              <a:avLst/>
              <a:gdLst/>
              <a:ahLst/>
              <a:cxnLst/>
              <a:rect l="l" t="t" r="r" b="b"/>
              <a:pathLst>
                <a:path w="1" h="254" extrusionOk="0">
                  <a:moveTo>
                    <a:pt x="1" y="1"/>
                  </a:moveTo>
                  <a:cubicBezTo>
                    <a:pt x="1" y="96"/>
                    <a:pt x="1" y="191"/>
                    <a:pt x="1" y="254"/>
                  </a:cubicBezTo>
                  <a:cubicBezTo>
                    <a:pt x="1" y="191"/>
                    <a:pt x="1" y="96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34"/>
            <p:cNvSpPr/>
            <p:nvPr/>
          </p:nvSpPr>
          <p:spPr>
            <a:xfrm>
              <a:off x="3329025" y="2264075"/>
              <a:ext cx="197150" cy="281100"/>
            </a:xfrm>
            <a:custGeom>
              <a:avLst/>
              <a:gdLst/>
              <a:ahLst/>
              <a:cxnLst/>
              <a:rect l="l" t="t" r="r" b="b"/>
              <a:pathLst>
                <a:path w="7886" h="11244" extrusionOk="0">
                  <a:moveTo>
                    <a:pt x="253" y="1"/>
                  </a:moveTo>
                  <a:lnTo>
                    <a:pt x="0" y="7475"/>
                  </a:lnTo>
                  <a:cubicBezTo>
                    <a:pt x="0" y="7823"/>
                    <a:pt x="32" y="8140"/>
                    <a:pt x="95" y="8425"/>
                  </a:cubicBezTo>
                  <a:cubicBezTo>
                    <a:pt x="507" y="10040"/>
                    <a:pt x="1932" y="11211"/>
                    <a:pt x="3642" y="11243"/>
                  </a:cubicBezTo>
                  <a:lnTo>
                    <a:pt x="4022" y="11243"/>
                  </a:lnTo>
                  <a:cubicBezTo>
                    <a:pt x="4044" y="11244"/>
                    <a:pt x="4066" y="11244"/>
                    <a:pt x="4088" y="11244"/>
                  </a:cubicBezTo>
                  <a:cubicBezTo>
                    <a:pt x="5864" y="11244"/>
                    <a:pt x="7352" y="9987"/>
                    <a:pt x="7696" y="8298"/>
                  </a:cubicBezTo>
                  <a:cubicBezTo>
                    <a:pt x="7664" y="8076"/>
                    <a:pt x="7632" y="7823"/>
                    <a:pt x="7632" y="7601"/>
                  </a:cubicBezTo>
                  <a:lnTo>
                    <a:pt x="7886" y="96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34"/>
            <p:cNvSpPr/>
            <p:nvPr/>
          </p:nvSpPr>
          <p:spPr>
            <a:xfrm>
              <a:off x="3519825" y="2266450"/>
              <a:ext cx="197150" cy="281875"/>
            </a:xfrm>
            <a:custGeom>
              <a:avLst/>
              <a:gdLst/>
              <a:ahLst/>
              <a:cxnLst/>
              <a:rect l="l" t="t" r="r" b="b"/>
              <a:pathLst>
                <a:path w="7886" h="11275" extrusionOk="0">
                  <a:moveTo>
                    <a:pt x="254" y="1"/>
                  </a:moveTo>
                  <a:lnTo>
                    <a:pt x="0" y="7506"/>
                  </a:lnTo>
                  <a:cubicBezTo>
                    <a:pt x="0" y="7728"/>
                    <a:pt x="32" y="7981"/>
                    <a:pt x="64" y="8203"/>
                  </a:cubicBezTo>
                  <a:cubicBezTo>
                    <a:pt x="349" y="9913"/>
                    <a:pt x="1837" y="11243"/>
                    <a:pt x="3674" y="11243"/>
                  </a:cubicBezTo>
                  <a:lnTo>
                    <a:pt x="4022" y="11275"/>
                  </a:lnTo>
                  <a:cubicBezTo>
                    <a:pt x="5764" y="11275"/>
                    <a:pt x="7253" y="10071"/>
                    <a:pt x="7664" y="8456"/>
                  </a:cubicBezTo>
                  <a:cubicBezTo>
                    <a:pt x="7633" y="8298"/>
                    <a:pt x="7633" y="8108"/>
                    <a:pt x="7633" y="7950"/>
                  </a:cubicBezTo>
                  <a:lnTo>
                    <a:pt x="7886" y="96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34"/>
            <p:cNvSpPr/>
            <p:nvPr/>
          </p:nvSpPr>
          <p:spPr>
            <a:xfrm>
              <a:off x="3710625" y="2268825"/>
              <a:ext cx="197175" cy="290600"/>
            </a:xfrm>
            <a:custGeom>
              <a:avLst/>
              <a:gdLst/>
              <a:ahLst/>
              <a:cxnLst/>
              <a:rect l="l" t="t" r="r" b="b"/>
              <a:pathLst>
                <a:path w="7887" h="11624" extrusionOk="0">
                  <a:moveTo>
                    <a:pt x="254" y="1"/>
                  </a:moveTo>
                  <a:lnTo>
                    <a:pt x="1" y="7855"/>
                  </a:lnTo>
                  <a:cubicBezTo>
                    <a:pt x="1" y="8013"/>
                    <a:pt x="1" y="8171"/>
                    <a:pt x="32" y="8361"/>
                  </a:cubicBezTo>
                  <a:cubicBezTo>
                    <a:pt x="254" y="10166"/>
                    <a:pt x="1774" y="11591"/>
                    <a:pt x="3642" y="11623"/>
                  </a:cubicBezTo>
                  <a:lnTo>
                    <a:pt x="4023" y="11623"/>
                  </a:lnTo>
                  <a:cubicBezTo>
                    <a:pt x="5828" y="11623"/>
                    <a:pt x="7348" y="10356"/>
                    <a:pt x="7696" y="8646"/>
                  </a:cubicBezTo>
                  <a:cubicBezTo>
                    <a:pt x="7664" y="8425"/>
                    <a:pt x="7633" y="8203"/>
                    <a:pt x="7633" y="7950"/>
                  </a:cubicBezTo>
                  <a:lnTo>
                    <a:pt x="7886" y="127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34"/>
            <p:cNvSpPr/>
            <p:nvPr/>
          </p:nvSpPr>
          <p:spPr>
            <a:xfrm>
              <a:off x="3901425" y="2272000"/>
              <a:ext cx="197175" cy="289800"/>
            </a:xfrm>
            <a:custGeom>
              <a:avLst/>
              <a:gdLst/>
              <a:ahLst/>
              <a:cxnLst/>
              <a:rect l="l" t="t" r="r" b="b"/>
              <a:pathLst>
                <a:path w="7887" h="11592" extrusionOk="0">
                  <a:moveTo>
                    <a:pt x="254" y="0"/>
                  </a:moveTo>
                  <a:lnTo>
                    <a:pt x="1" y="7823"/>
                  </a:lnTo>
                  <a:cubicBezTo>
                    <a:pt x="1" y="8076"/>
                    <a:pt x="32" y="8298"/>
                    <a:pt x="64" y="8519"/>
                  </a:cubicBezTo>
                  <a:cubicBezTo>
                    <a:pt x="349" y="10261"/>
                    <a:pt x="1838" y="11560"/>
                    <a:pt x="3643" y="11591"/>
                  </a:cubicBezTo>
                  <a:lnTo>
                    <a:pt x="4023" y="11591"/>
                  </a:lnTo>
                  <a:cubicBezTo>
                    <a:pt x="4043" y="11591"/>
                    <a:pt x="4063" y="11592"/>
                    <a:pt x="4083" y="11592"/>
                  </a:cubicBezTo>
                  <a:cubicBezTo>
                    <a:pt x="6020" y="11592"/>
                    <a:pt x="7634" y="10083"/>
                    <a:pt x="7760" y="8139"/>
                  </a:cubicBezTo>
                  <a:cubicBezTo>
                    <a:pt x="7696" y="7854"/>
                    <a:pt x="7633" y="7506"/>
                    <a:pt x="7633" y="7189"/>
                  </a:cubicBezTo>
                  <a:lnTo>
                    <a:pt x="7886" y="95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34"/>
            <p:cNvSpPr/>
            <p:nvPr/>
          </p:nvSpPr>
          <p:spPr>
            <a:xfrm>
              <a:off x="4092250" y="2274375"/>
              <a:ext cx="197150" cy="271575"/>
            </a:xfrm>
            <a:custGeom>
              <a:avLst/>
              <a:gdLst/>
              <a:ahLst/>
              <a:cxnLst/>
              <a:rect l="l" t="t" r="r" b="b"/>
              <a:pathLst>
                <a:path w="7886" h="10863" extrusionOk="0">
                  <a:moveTo>
                    <a:pt x="253" y="0"/>
                  </a:moveTo>
                  <a:lnTo>
                    <a:pt x="0" y="7094"/>
                  </a:lnTo>
                  <a:cubicBezTo>
                    <a:pt x="0" y="7411"/>
                    <a:pt x="32" y="7759"/>
                    <a:pt x="127" y="8044"/>
                  </a:cubicBezTo>
                  <a:cubicBezTo>
                    <a:pt x="507" y="9628"/>
                    <a:pt x="1932" y="10831"/>
                    <a:pt x="3674" y="10831"/>
                  </a:cubicBezTo>
                  <a:lnTo>
                    <a:pt x="4022" y="10863"/>
                  </a:lnTo>
                  <a:cubicBezTo>
                    <a:pt x="5764" y="10863"/>
                    <a:pt x="7252" y="9659"/>
                    <a:pt x="7664" y="8044"/>
                  </a:cubicBezTo>
                  <a:cubicBezTo>
                    <a:pt x="7632" y="7854"/>
                    <a:pt x="7632" y="7696"/>
                    <a:pt x="7632" y="7538"/>
                  </a:cubicBezTo>
                  <a:lnTo>
                    <a:pt x="7886" y="95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34"/>
            <p:cNvSpPr/>
            <p:nvPr/>
          </p:nvSpPr>
          <p:spPr>
            <a:xfrm>
              <a:off x="4283050" y="2276750"/>
              <a:ext cx="197150" cy="280300"/>
            </a:xfrm>
            <a:custGeom>
              <a:avLst/>
              <a:gdLst/>
              <a:ahLst/>
              <a:cxnLst/>
              <a:rect l="l" t="t" r="r" b="b"/>
              <a:pathLst>
                <a:path w="7886" h="11212" extrusionOk="0">
                  <a:moveTo>
                    <a:pt x="254" y="0"/>
                  </a:moveTo>
                  <a:lnTo>
                    <a:pt x="0" y="7443"/>
                  </a:lnTo>
                  <a:cubicBezTo>
                    <a:pt x="0" y="7601"/>
                    <a:pt x="32" y="7791"/>
                    <a:pt x="32" y="7949"/>
                  </a:cubicBezTo>
                  <a:cubicBezTo>
                    <a:pt x="254" y="9754"/>
                    <a:pt x="1774" y="11179"/>
                    <a:pt x="3674" y="11211"/>
                  </a:cubicBezTo>
                  <a:lnTo>
                    <a:pt x="4022" y="11211"/>
                  </a:lnTo>
                  <a:cubicBezTo>
                    <a:pt x="4044" y="11212"/>
                    <a:pt x="4065" y="11212"/>
                    <a:pt x="4087" y="11212"/>
                  </a:cubicBezTo>
                  <a:cubicBezTo>
                    <a:pt x="5864" y="11212"/>
                    <a:pt x="7352" y="9924"/>
                    <a:pt x="7696" y="8234"/>
                  </a:cubicBezTo>
                  <a:cubicBezTo>
                    <a:pt x="7664" y="8013"/>
                    <a:pt x="7633" y="7791"/>
                    <a:pt x="7633" y="7538"/>
                  </a:cubicBezTo>
                  <a:lnTo>
                    <a:pt x="7886" y="127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34"/>
            <p:cNvSpPr/>
            <p:nvPr/>
          </p:nvSpPr>
          <p:spPr>
            <a:xfrm>
              <a:off x="4473850" y="2279925"/>
              <a:ext cx="200325" cy="279500"/>
            </a:xfrm>
            <a:custGeom>
              <a:avLst/>
              <a:gdLst/>
              <a:ahLst/>
              <a:cxnLst/>
              <a:rect l="l" t="t" r="r" b="b"/>
              <a:pathLst>
                <a:path w="8013" h="11180" extrusionOk="0">
                  <a:moveTo>
                    <a:pt x="254" y="0"/>
                  </a:moveTo>
                  <a:lnTo>
                    <a:pt x="1" y="7411"/>
                  </a:lnTo>
                  <a:cubicBezTo>
                    <a:pt x="1" y="7664"/>
                    <a:pt x="32" y="7886"/>
                    <a:pt x="64" y="8107"/>
                  </a:cubicBezTo>
                  <a:cubicBezTo>
                    <a:pt x="349" y="9849"/>
                    <a:pt x="1837" y="11147"/>
                    <a:pt x="3674" y="11179"/>
                  </a:cubicBezTo>
                  <a:lnTo>
                    <a:pt x="4022" y="11179"/>
                  </a:lnTo>
                  <a:cubicBezTo>
                    <a:pt x="4042" y="11179"/>
                    <a:pt x="4061" y="11180"/>
                    <a:pt x="4080" y="11180"/>
                  </a:cubicBezTo>
                  <a:cubicBezTo>
                    <a:pt x="6082" y="11180"/>
                    <a:pt x="7759" y="9545"/>
                    <a:pt x="7759" y="7537"/>
                  </a:cubicBezTo>
                  <a:lnTo>
                    <a:pt x="8013" y="95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34"/>
            <p:cNvSpPr/>
            <p:nvPr/>
          </p:nvSpPr>
          <p:spPr>
            <a:xfrm>
              <a:off x="2953725" y="2173825"/>
              <a:ext cx="276350" cy="87100"/>
            </a:xfrm>
            <a:custGeom>
              <a:avLst/>
              <a:gdLst/>
              <a:ahLst/>
              <a:cxnLst/>
              <a:rect l="l" t="t" r="r" b="b"/>
              <a:pathLst>
                <a:path w="11054" h="3484" extrusionOk="0">
                  <a:moveTo>
                    <a:pt x="5511" y="0"/>
                  </a:moveTo>
                  <a:lnTo>
                    <a:pt x="1" y="3262"/>
                  </a:lnTo>
                  <a:lnTo>
                    <a:pt x="1" y="3389"/>
                  </a:lnTo>
                  <a:lnTo>
                    <a:pt x="7633" y="3484"/>
                  </a:lnTo>
                  <a:lnTo>
                    <a:pt x="7633" y="3389"/>
                  </a:lnTo>
                  <a:lnTo>
                    <a:pt x="11053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34"/>
            <p:cNvSpPr/>
            <p:nvPr/>
          </p:nvSpPr>
          <p:spPr>
            <a:xfrm>
              <a:off x="3144550" y="2173825"/>
              <a:ext cx="247825" cy="90275"/>
            </a:xfrm>
            <a:custGeom>
              <a:avLst/>
              <a:gdLst/>
              <a:ahLst/>
              <a:cxnLst/>
              <a:rect l="l" t="t" r="r" b="b"/>
              <a:pathLst>
                <a:path w="9913" h="3611" extrusionOk="0">
                  <a:moveTo>
                    <a:pt x="3420" y="0"/>
                  </a:moveTo>
                  <a:lnTo>
                    <a:pt x="0" y="3389"/>
                  </a:lnTo>
                  <a:lnTo>
                    <a:pt x="0" y="3484"/>
                  </a:lnTo>
                  <a:lnTo>
                    <a:pt x="7632" y="3611"/>
                  </a:lnTo>
                  <a:lnTo>
                    <a:pt x="7632" y="3484"/>
                  </a:lnTo>
                  <a:lnTo>
                    <a:pt x="9913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34"/>
            <p:cNvSpPr/>
            <p:nvPr/>
          </p:nvSpPr>
          <p:spPr>
            <a:xfrm>
              <a:off x="3335350" y="2173825"/>
              <a:ext cx="224075" cy="92650"/>
            </a:xfrm>
            <a:custGeom>
              <a:avLst/>
              <a:gdLst/>
              <a:ahLst/>
              <a:cxnLst/>
              <a:rect l="l" t="t" r="r" b="b"/>
              <a:pathLst>
                <a:path w="8963" h="3706" extrusionOk="0">
                  <a:moveTo>
                    <a:pt x="2281" y="0"/>
                  </a:moveTo>
                  <a:lnTo>
                    <a:pt x="0" y="3484"/>
                  </a:lnTo>
                  <a:lnTo>
                    <a:pt x="0" y="3516"/>
                  </a:lnTo>
                  <a:lnTo>
                    <a:pt x="0" y="3611"/>
                  </a:lnTo>
                  <a:lnTo>
                    <a:pt x="7633" y="3706"/>
                  </a:lnTo>
                  <a:lnTo>
                    <a:pt x="7633" y="3579"/>
                  </a:lnTo>
                  <a:lnTo>
                    <a:pt x="8963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4"/>
            <p:cNvSpPr/>
            <p:nvPr/>
          </p:nvSpPr>
          <p:spPr>
            <a:xfrm>
              <a:off x="3526150" y="2173825"/>
              <a:ext cx="191625" cy="95025"/>
            </a:xfrm>
            <a:custGeom>
              <a:avLst/>
              <a:gdLst/>
              <a:ahLst/>
              <a:cxnLst/>
              <a:rect l="l" t="t" r="r" b="b"/>
              <a:pathLst>
                <a:path w="7665" h="3801" extrusionOk="0">
                  <a:moveTo>
                    <a:pt x="1331" y="0"/>
                  </a:moveTo>
                  <a:lnTo>
                    <a:pt x="1" y="3579"/>
                  </a:lnTo>
                  <a:lnTo>
                    <a:pt x="1" y="3706"/>
                  </a:lnTo>
                  <a:lnTo>
                    <a:pt x="7633" y="3801"/>
                  </a:lnTo>
                  <a:lnTo>
                    <a:pt x="7633" y="3706"/>
                  </a:lnTo>
                  <a:lnTo>
                    <a:pt x="7665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4"/>
            <p:cNvSpPr/>
            <p:nvPr/>
          </p:nvSpPr>
          <p:spPr>
            <a:xfrm>
              <a:off x="3716950" y="2173825"/>
              <a:ext cx="191625" cy="98200"/>
            </a:xfrm>
            <a:custGeom>
              <a:avLst/>
              <a:gdLst/>
              <a:ahLst/>
              <a:cxnLst/>
              <a:rect l="l" t="t" r="r" b="b"/>
              <a:pathLst>
                <a:path w="7665" h="3928" extrusionOk="0">
                  <a:moveTo>
                    <a:pt x="33" y="0"/>
                  </a:moveTo>
                  <a:lnTo>
                    <a:pt x="1" y="3706"/>
                  </a:lnTo>
                  <a:lnTo>
                    <a:pt x="1" y="3801"/>
                  </a:lnTo>
                  <a:lnTo>
                    <a:pt x="7633" y="3927"/>
                  </a:lnTo>
                  <a:lnTo>
                    <a:pt x="7633" y="3896"/>
                  </a:lnTo>
                  <a:lnTo>
                    <a:pt x="7601" y="3896"/>
                  </a:lnTo>
                  <a:lnTo>
                    <a:pt x="7601" y="3801"/>
                  </a:lnTo>
                  <a:lnTo>
                    <a:pt x="7665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4"/>
            <p:cNvSpPr/>
            <p:nvPr/>
          </p:nvSpPr>
          <p:spPr>
            <a:xfrm>
              <a:off x="3906975" y="2173825"/>
              <a:ext cx="191625" cy="100575"/>
            </a:xfrm>
            <a:custGeom>
              <a:avLst/>
              <a:gdLst/>
              <a:ahLst/>
              <a:cxnLst/>
              <a:rect l="l" t="t" r="r" b="b"/>
              <a:pathLst>
                <a:path w="7665" h="4023" extrusionOk="0">
                  <a:moveTo>
                    <a:pt x="64" y="0"/>
                  </a:moveTo>
                  <a:lnTo>
                    <a:pt x="0" y="3801"/>
                  </a:lnTo>
                  <a:lnTo>
                    <a:pt x="32" y="3801"/>
                  </a:lnTo>
                  <a:lnTo>
                    <a:pt x="32" y="3896"/>
                  </a:lnTo>
                  <a:lnTo>
                    <a:pt x="32" y="3927"/>
                  </a:lnTo>
                  <a:lnTo>
                    <a:pt x="7664" y="4022"/>
                  </a:lnTo>
                  <a:lnTo>
                    <a:pt x="7664" y="3896"/>
                  </a:lnTo>
                  <a:lnTo>
                    <a:pt x="620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4"/>
            <p:cNvSpPr/>
            <p:nvPr/>
          </p:nvSpPr>
          <p:spPr>
            <a:xfrm>
              <a:off x="4062150" y="2173825"/>
              <a:ext cx="227250" cy="102950"/>
            </a:xfrm>
            <a:custGeom>
              <a:avLst/>
              <a:gdLst/>
              <a:ahLst/>
              <a:cxnLst/>
              <a:rect l="l" t="t" r="r" b="b"/>
              <a:pathLst>
                <a:path w="9090" h="4118" extrusionOk="0">
                  <a:moveTo>
                    <a:pt x="1" y="0"/>
                  </a:moveTo>
                  <a:lnTo>
                    <a:pt x="1457" y="3896"/>
                  </a:lnTo>
                  <a:lnTo>
                    <a:pt x="1457" y="4022"/>
                  </a:lnTo>
                  <a:lnTo>
                    <a:pt x="9090" y="4117"/>
                  </a:lnTo>
                  <a:lnTo>
                    <a:pt x="9090" y="4022"/>
                  </a:lnTo>
                  <a:lnTo>
                    <a:pt x="7411" y="1457"/>
                  </a:lnTo>
                  <a:lnTo>
                    <a:pt x="6429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4"/>
            <p:cNvSpPr/>
            <p:nvPr/>
          </p:nvSpPr>
          <p:spPr>
            <a:xfrm>
              <a:off x="4222875" y="2173825"/>
              <a:ext cx="257325" cy="106125"/>
            </a:xfrm>
            <a:custGeom>
              <a:avLst/>
              <a:gdLst/>
              <a:ahLst/>
              <a:cxnLst/>
              <a:rect l="l" t="t" r="r" b="b"/>
              <a:pathLst>
                <a:path w="10293" h="4245" extrusionOk="0">
                  <a:moveTo>
                    <a:pt x="0" y="0"/>
                  </a:moveTo>
                  <a:lnTo>
                    <a:pt x="982" y="1457"/>
                  </a:lnTo>
                  <a:lnTo>
                    <a:pt x="2661" y="4022"/>
                  </a:lnTo>
                  <a:lnTo>
                    <a:pt x="2661" y="4117"/>
                  </a:lnTo>
                  <a:lnTo>
                    <a:pt x="10293" y="4244"/>
                  </a:lnTo>
                  <a:lnTo>
                    <a:pt x="10293" y="4149"/>
                  </a:lnTo>
                  <a:lnTo>
                    <a:pt x="598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4"/>
            <p:cNvSpPr/>
            <p:nvPr/>
          </p:nvSpPr>
          <p:spPr>
            <a:xfrm>
              <a:off x="4373300" y="2173825"/>
              <a:ext cx="300875" cy="108500"/>
            </a:xfrm>
            <a:custGeom>
              <a:avLst/>
              <a:gdLst/>
              <a:ahLst/>
              <a:cxnLst/>
              <a:rect l="l" t="t" r="r" b="b"/>
              <a:pathLst>
                <a:path w="12035" h="4340" extrusionOk="0">
                  <a:moveTo>
                    <a:pt x="1" y="0"/>
                  </a:moveTo>
                  <a:lnTo>
                    <a:pt x="4276" y="4117"/>
                  </a:lnTo>
                  <a:lnTo>
                    <a:pt x="4276" y="4149"/>
                  </a:lnTo>
                  <a:lnTo>
                    <a:pt x="4276" y="4244"/>
                  </a:lnTo>
                  <a:lnTo>
                    <a:pt x="12035" y="4339"/>
                  </a:lnTo>
                  <a:lnTo>
                    <a:pt x="12035" y="4212"/>
                  </a:lnTo>
                  <a:lnTo>
                    <a:pt x="5954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4"/>
            <p:cNvSpPr/>
            <p:nvPr/>
          </p:nvSpPr>
          <p:spPr>
            <a:xfrm>
              <a:off x="2159625" y="2554650"/>
              <a:ext cx="511500" cy="511475"/>
            </a:xfrm>
            <a:custGeom>
              <a:avLst/>
              <a:gdLst/>
              <a:ahLst/>
              <a:cxnLst/>
              <a:rect l="l" t="t" r="r" b="b"/>
              <a:pathLst>
                <a:path w="20460" h="20459" extrusionOk="0">
                  <a:moveTo>
                    <a:pt x="10230" y="0"/>
                  </a:moveTo>
                  <a:cubicBezTo>
                    <a:pt x="4593" y="0"/>
                    <a:pt x="1" y="4592"/>
                    <a:pt x="1" y="10229"/>
                  </a:cubicBezTo>
                  <a:cubicBezTo>
                    <a:pt x="1" y="15866"/>
                    <a:pt x="4561" y="20458"/>
                    <a:pt x="10230" y="20458"/>
                  </a:cubicBezTo>
                  <a:cubicBezTo>
                    <a:pt x="10990" y="20458"/>
                    <a:pt x="11750" y="20363"/>
                    <a:pt x="12478" y="20205"/>
                  </a:cubicBezTo>
                  <a:cubicBezTo>
                    <a:pt x="17039" y="19192"/>
                    <a:pt x="20459" y="15106"/>
                    <a:pt x="20459" y="10229"/>
                  </a:cubicBezTo>
                  <a:cubicBezTo>
                    <a:pt x="20459" y="9437"/>
                    <a:pt x="20364" y="8677"/>
                    <a:pt x="20174" y="7917"/>
                  </a:cubicBezTo>
                  <a:cubicBezTo>
                    <a:pt x="19129" y="3389"/>
                    <a:pt x="15075" y="0"/>
                    <a:pt x="1023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4"/>
            <p:cNvSpPr/>
            <p:nvPr/>
          </p:nvSpPr>
          <p:spPr>
            <a:xfrm>
              <a:off x="2459700" y="3480950"/>
              <a:ext cx="510675" cy="511475"/>
            </a:xfrm>
            <a:custGeom>
              <a:avLst/>
              <a:gdLst/>
              <a:ahLst/>
              <a:cxnLst/>
              <a:rect l="l" t="t" r="r" b="b"/>
              <a:pathLst>
                <a:path w="20427" h="20459" extrusionOk="0">
                  <a:moveTo>
                    <a:pt x="10198" y="1"/>
                  </a:moveTo>
                  <a:cubicBezTo>
                    <a:pt x="4561" y="1"/>
                    <a:pt x="0" y="4593"/>
                    <a:pt x="0" y="10230"/>
                  </a:cubicBezTo>
                  <a:cubicBezTo>
                    <a:pt x="0" y="15867"/>
                    <a:pt x="4561" y="20459"/>
                    <a:pt x="10198" y="20459"/>
                  </a:cubicBezTo>
                  <a:cubicBezTo>
                    <a:pt x="10990" y="20459"/>
                    <a:pt x="11718" y="20364"/>
                    <a:pt x="12446" y="20206"/>
                  </a:cubicBezTo>
                  <a:cubicBezTo>
                    <a:pt x="17007" y="19192"/>
                    <a:pt x="20427" y="15107"/>
                    <a:pt x="20427" y="10230"/>
                  </a:cubicBezTo>
                  <a:cubicBezTo>
                    <a:pt x="20427" y="9438"/>
                    <a:pt x="20332" y="8678"/>
                    <a:pt x="20174" y="7918"/>
                  </a:cubicBezTo>
                  <a:cubicBezTo>
                    <a:pt x="19129" y="3389"/>
                    <a:pt x="15075" y="1"/>
                    <a:pt x="1019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4"/>
            <p:cNvSpPr/>
            <p:nvPr/>
          </p:nvSpPr>
          <p:spPr>
            <a:xfrm>
              <a:off x="4642500" y="1628325"/>
              <a:ext cx="511475" cy="511475"/>
            </a:xfrm>
            <a:custGeom>
              <a:avLst/>
              <a:gdLst/>
              <a:ahLst/>
              <a:cxnLst/>
              <a:rect l="l" t="t" r="r" b="b"/>
              <a:pathLst>
                <a:path w="20459" h="20459" extrusionOk="0">
                  <a:moveTo>
                    <a:pt x="10229" y="1"/>
                  </a:moveTo>
                  <a:cubicBezTo>
                    <a:pt x="4592" y="1"/>
                    <a:pt x="0" y="4593"/>
                    <a:pt x="0" y="10230"/>
                  </a:cubicBezTo>
                  <a:cubicBezTo>
                    <a:pt x="0" y="15867"/>
                    <a:pt x="4592" y="20459"/>
                    <a:pt x="10229" y="20459"/>
                  </a:cubicBezTo>
                  <a:cubicBezTo>
                    <a:pt x="10989" y="20459"/>
                    <a:pt x="11749" y="20364"/>
                    <a:pt x="12478" y="20205"/>
                  </a:cubicBezTo>
                  <a:cubicBezTo>
                    <a:pt x="17038" y="19192"/>
                    <a:pt x="20458" y="15107"/>
                    <a:pt x="20458" y="10230"/>
                  </a:cubicBezTo>
                  <a:cubicBezTo>
                    <a:pt x="20458" y="9438"/>
                    <a:pt x="20363" y="8678"/>
                    <a:pt x="20205" y="7918"/>
                  </a:cubicBezTo>
                  <a:cubicBezTo>
                    <a:pt x="19160" y="3389"/>
                    <a:pt x="15075" y="1"/>
                    <a:pt x="1022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4"/>
            <p:cNvSpPr/>
            <p:nvPr/>
          </p:nvSpPr>
          <p:spPr>
            <a:xfrm>
              <a:off x="4930675" y="2554650"/>
              <a:ext cx="511475" cy="511475"/>
            </a:xfrm>
            <a:custGeom>
              <a:avLst/>
              <a:gdLst/>
              <a:ahLst/>
              <a:cxnLst/>
              <a:rect l="l" t="t" r="r" b="b"/>
              <a:pathLst>
                <a:path w="20459" h="20459" extrusionOk="0">
                  <a:moveTo>
                    <a:pt x="10230" y="0"/>
                  </a:moveTo>
                  <a:cubicBezTo>
                    <a:pt x="4593" y="0"/>
                    <a:pt x="1" y="4592"/>
                    <a:pt x="1" y="10229"/>
                  </a:cubicBezTo>
                  <a:cubicBezTo>
                    <a:pt x="1" y="15866"/>
                    <a:pt x="4593" y="20458"/>
                    <a:pt x="10230" y="20458"/>
                  </a:cubicBezTo>
                  <a:cubicBezTo>
                    <a:pt x="11021" y="20458"/>
                    <a:pt x="11750" y="20363"/>
                    <a:pt x="12478" y="20205"/>
                  </a:cubicBezTo>
                  <a:cubicBezTo>
                    <a:pt x="17039" y="19192"/>
                    <a:pt x="20459" y="15106"/>
                    <a:pt x="20459" y="10229"/>
                  </a:cubicBezTo>
                  <a:cubicBezTo>
                    <a:pt x="20459" y="9437"/>
                    <a:pt x="20364" y="8677"/>
                    <a:pt x="20205" y="7917"/>
                  </a:cubicBezTo>
                  <a:cubicBezTo>
                    <a:pt x="19160" y="3389"/>
                    <a:pt x="15107" y="0"/>
                    <a:pt x="1023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4"/>
            <p:cNvSpPr/>
            <p:nvPr/>
          </p:nvSpPr>
          <p:spPr>
            <a:xfrm>
              <a:off x="4642500" y="3480950"/>
              <a:ext cx="511475" cy="511475"/>
            </a:xfrm>
            <a:custGeom>
              <a:avLst/>
              <a:gdLst/>
              <a:ahLst/>
              <a:cxnLst/>
              <a:rect l="l" t="t" r="r" b="b"/>
              <a:pathLst>
                <a:path w="20459" h="20459" extrusionOk="0">
                  <a:moveTo>
                    <a:pt x="10229" y="1"/>
                  </a:moveTo>
                  <a:cubicBezTo>
                    <a:pt x="4592" y="1"/>
                    <a:pt x="0" y="4593"/>
                    <a:pt x="0" y="10230"/>
                  </a:cubicBezTo>
                  <a:cubicBezTo>
                    <a:pt x="0" y="15867"/>
                    <a:pt x="4592" y="20459"/>
                    <a:pt x="10229" y="20459"/>
                  </a:cubicBezTo>
                  <a:cubicBezTo>
                    <a:pt x="10989" y="20459"/>
                    <a:pt x="11749" y="20364"/>
                    <a:pt x="12478" y="20206"/>
                  </a:cubicBezTo>
                  <a:cubicBezTo>
                    <a:pt x="17038" y="19192"/>
                    <a:pt x="20458" y="15107"/>
                    <a:pt x="20458" y="10230"/>
                  </a:cubicBezTo>
                  <a:cubicBezTo>
                    <a:pt x="20458" y="9438"/>
                    <a:pt x="20363" y="8678"/>
                    <a:pt x="20205" y="7918"/>
                  </a:cubicBezTo>
                  <a:cubicBezTo>
                    <a:pt x="19160" y="3389"/>
                    <a:pt x="15075" y="1"/>
                    <a:pt x="1022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4"/>
            <p:cNvSpPr/>
            <p:nvPr/>
          </p:nvSpPr>
          <p:spPr>
            <a:xfrm>
              <a:off x="2612500" y="3600500"/>
              <a:ext cx="170250" cy="92675"/>
            </a:xfrm>
            <a:custGeom>
              <a:avLst/>
              <a:gdLst/>
              <a:ahLst/>
              <a:cxnLst/>
              <a:rect l="l" t="t" r="r" b="b"/>
              <a:pathLst>
                <a:path w="6810" h="3707" extrusionOk="0">
                  <a:moveTo>
                    <a:pt x="4878" y="1"/>
                  </a:moveTo>
                  <a:lnTo>
                    <a:pt x="4244" y="476"/>
                  </a:lnTo>
                  <a:lnTo>
                    <a:pt x="1" y="3611"/>
                  </a:lnTo>
                  <a:lnTo>
                    <a:pt x="32" y="3706"/>
                  </a:lnTo>
                  <a:lnTo>
                    <a:pt x="1014" y="3516"/>
                  </a:lnTo>
                  <a:lnTo>
                    <a:pt x="1141" y="3484"/>
                  </a:lnTo>
                  <a:lnTo>
                    <a:pt x="2439" y="3231"/>
                  </a:lnTo>
                  <a:lnTo>
                    <a:pt x="3009" y="3104"/>
                  </a:lnTo>
                  <a:lnTo>
                    <a:pt x="3231" y="3041"/>
                  </a:lnTo>
                  <a:lnTo>
                    <a:pt x="4339" y="2819"/>
                  </a:lnTo>
                  <a:lnTo>
                    <a:pt x="4466" y="2788"/>
                  </a:lnTo>
                  <a:lnTo>
                    <a:pt x="5258" y="2629"/>
                  </a:lnTo>
                  <a:lnTo>
                    <a:pt x="5448" y="3611"/>
                  </a:lnTo>
                  <a:lnTo>
                    <a:pt x="6018" y="3199"/>
                  </a:lnTo>
                  <a:lnTo>
                    <a:pt x="6176" y="3104"/>
                  </a:lnTo>
                  <a:lnTo>
                    <a:pt x="6809" y="2629"/>
                  </a:lnTo>
                  <a:lnTo>
                    <a:pt x="4878" y="1"/>
                  </a:lnTo>
                  <a:close/>
                </a:path>
              </a:pathLst>
            </a:custGeom>
            <a:solidFill>
              <a:srgbClr val="577F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4"/>
            <p:cNvSpPr/>
            <p:nvPr/>
          </p:nvSpPr>
          <p:spPr>
            <a:xfrm>
              <a:off x="2606950" y="3594975"/>
              <a:ext cx="181350" cy="102950"/>
            </a:xfrm>
            <a:custGeom>
              <a:avLst/>
              <a:gdLst/>
              <a:ahLst/>
              <a:cxnLst/>
              <a:rect l="l" t="t" r="r" b="b"/>
              <a:pathLst>
                <a:path w="7254" h="4118" extrusionOk="0">
                  <a:moveTo>
                    <a:pt x="5068" y="443"/>
                  </a:moveTo>
                  <a:lnTo>
                    <a:pt x="6810" y="2819"/>
                  </a:lnTo>
                  <a:lnTo>
                    <a:pt x="5796" y="3579"/>
                  </a:lnTo>
                  <a:lnTo>
                    <a:pt x="5606" y="2660"/>
                  </a:lnTo>
                  <a:lnTo>
                    <a:pt x="698" y="3674"/>
                  </a:lnTo>
                  <a:lnTo>
                    <a:pt x="5068" y="443"/>
                  </a:lnTo>
                  <a:close/>
                  <a:moveTo>
                    <a:pt x="5163" y="0"/>
                  </a:moveTo>
                  <a:lnTo>
                    <a:pt x="1" y="3800"/>
                  </a:lnTo>
                  <a:lnTo>
                    <a:pt x="191" y="4117"/>
                  </a:lnTo>
                  <a:lnTo>
                    <a:pt x="5353" y="3040"/>
                  </a:lnTo>
                  <a:lnTo>
                    <a:pt x="5575" y="4117"/>
                  </a:lnTo>
                  <a:lnTo>
                    <a:pt x="7126" y="2977"/>
                  </a:lnTo>
                  <a:lnTo>
                    <a:pt x="7253" y="2882"/>
                  </a:lnTo>
                  <a:lnTo>
                    <a:pt x="5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4"/>
            <p:cNvSpPr/>
            <p:nvPr/>
          </p:nvSpPr>
          <p:spPr>
            <a:xfrm>
              <a:off x="2672675" y="3654375"/>
              <a:ext cx="48325" cy="26125"/>
            </a:xfrm>
            <a:custGeom>
              <a:avLst/>
              <a:gdLst/>
              <a:ahLst/>
              <a:cxnLst/>
              <a:rect l="l" t="t" r="r" b="b"/>
              <a:pathLst>
                <a:path w="1933" h="1045" extrusionOk="0">
                  <a:moveTo>
                    <a:pt x="997" y="1"/>
                  </a:moveTo>
                  <a:cubicBezTo>
                    <a:pt x="796" y="1"/>
                    <a:pt x="591" y="62"/>
                    <a:pt x="412" y="189"/>
                  </a:cubicBezTo>
                  <a:cubicBezTo>
                    <a:pt x="127" y="379"/>
                    <a:pt x="0" y="728"/>
                    <a:pt x="32" y="1044"/>
                  </a:cubicBezTo>
                  <a:lnTo>
                    <a:pt x="602" y="949"/>
                  </a:lnTo>
                  <a:cubicBezTo>
                    <a:pt x="507" y="823"/>
                    <a:pt x="539" y="664"/>
                    <a:pt x="634" y="569"/>
                  </a:cubicBezTo>
                  <a:lnTo>
                    <a:pt x="539" y="443"/>
                  </a:lnTo>
                  <a:lnTo>
                    <a:pt x="634" y="348"/>
                  </a:lnTo>
                  <a:lnTo>
                    <a:pt x="729" y="506"/>
                  </a:lnTo>
                  <a:cubicBezTo>
                    <a:pt x="792" y="443"/>
                    <a:pt x="887" y="411"/>
                    <a:pt x="950" y="411"/>
                  </a:cubicBezTo>
                  <a:lnTo>
                    <a:pt x="982" y="538"/>
                  </a:lnTo>
                  <a:cubicBezTo>
                    <a:pt x="919" y="538"/>
                    <a:pt x="855" y="538"/>
                    <a:pt x="760" y="601"/>
                  </a:cubicBezTo>
                  <a:cubicBezTo>
                    <a:pt x="634" y="696"/>
                    <a:pt x="665" y="759"/>
                    <a:pt x="697" y="823"/>
                  </a:cubicBezTo>
                  <a:cubicBezTo>
                    <a:pt x="729" y="886"/>
                    <a:pt x="760" y="886"/>
                    <a:pt x="824" y="886"/>
                  </a:cubicBezTo>
                  <a:lnTo>
                    <a:pt x="1932" y="664"/>
                  </a:lnTo>
                  <a:cubicBezTo>
                    <a:pt x="1901" y="569"/>
                    <a:pt x="1837" y="474"/>
                    <a:pt x="1774" y="379"/>
                  </a:cubicBezTo>
                  <a:cubicBezTo>
                    <a:pt x="1585" y="134"/>
                    <a:pt x="1295" y="1"/>
                    <a:pt x="9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4"/>
            <p:cNvSpPr/>
            <p:nvPr/>
          </p:nvSpPr>
          <p:spPr>
            <a:xfrm>
              <a:off x="2612500" y="3600500"/>
              <a:ext cx="170250" cy="91075"/>
            </a:xfrm>
            <a:custGeom>
              <a:avLst/>
              <a:gdLst/>
              <a:ahLst/>
              <a:cxnLst/>
              <a:rect l="l" t="t" r="r" b="b"/>
              <a:pathLst>
                <a:path w="6810" h="3643" extrusionOk="0">
                  <a:moveTo>
                    <a:pt x="4878" y="1"/>
                  </a:moveTo>
                  <a:lnTo>
                    <a:pt x="5353" y="666"/>
                  </a:lnTo>
                  <a:cubicBezTo>
                    <a:pt x="5294" y="901"/>
                    <a:pt x="5045" y="1081"/>
                    <a:pt x="4782" y="1081"/>
                  </a:cubicBezTo>
                  <a:cubicBezTo>
                    <a:pt x="4761" y="1081"/>
                    <a:pt x="4740" y="1080"/>
                    <a:pt x="4719" y="1078"/>
                  </a:cubicBezTo>
                  <a:cubicBezTo>
                    <a:pt x="4593" y="1046"/>
                    <a:pt x="4434" y="951"/>
                    <a:pt x="4371" y="824"/>
                  </a:cubicBezTo>
                  <a:cubicBezTo>
                    <a:pt x="4276" y="729"/>
                    <a:pt x="4244" y="602"/>
                    <a:pt x="4244" y="476"/>
                  </a:cubicBezTo>
                  <a:lnTo>
                    <a:pt x="4072" y="604"/>
                  </a:lnTo>
                  <a:lnTo>
                    <a:pt x="4118" y="571"/>
                  </a:lnTo>
                  <a:cubicBezTo>
                    <a:pt x="4118" y="697"/>
                    <a:pt x="4181" y="824"/>
                    <a:pt x="4244" y="919"/>
                  </a:cubicBezTo>
                  <a:cubicBezTo>
                    <a:pt x="4371" y="1078"/>
                    <a:pt x="4529" y="1173"/>
                    <a:pt x="4719" y="1204"/>
                  </a:cubicBezTo>
                  <a:cubicBezTo>
                    <a:pt x="4753" y="1210"/>
                    <a:pt x="4787" y="1212"/>
                    <a:pt x="4820" y="1212"/>
                  </a:cubicBezTo>
                  <a:cubicBezTo>
                    <a:pt x="4976" y="1212"/>
                    <a:pt x="5127" y="1156"/>
                    <a:pt x="5258" y="1078"/>
                  </a:cubicBezTo>
                  <a:cubicBezTo>
                    <a:pt x="5348" y="1017"/>
                    <a:pt x="5410" y="900"/>
                    <a:pt x="5470" y="807"/>
                  </a:cubicBezTo>
                  <a:lnTo>
                    <a:pt x="5470" y="807"/>
                  </a:lnTo>
                  <a:lnTo>
                    <a:pt x="5961" y="1475"/>
                  </a:lnTo>
                  <a:lnTo>
                    <a:pt x="5961" y="1475"/>
                  </a:lnTo>
                  <a:lnTo>
                    <a:pt x="5479" y="792"/>
                  </a:lnTo>
                  <a:cubicBezTo>
                    <a:pt x="5476" y="797"/>
                    <a:pt x="5473" y="802"/>
                    <a:pt x="5470" y="807"/>
                  </a:cubicBezTo>
                  <a:lnTo>
                    <a:pt x="5470" y="807"/>
                  </a:lnTo>
                  <a:lnTo>
                    <a:pt x="4878" y="1"/>
                  </a:lnTo>
                  <a:close/>
                  <a:moveTo>
                    <a:pt x="4072" y="604"/>
                  </a:moveTo>
                  <a:lnTo>
                    <a:pt x="761" y="3041"/>
                  </a:lnTo>
                  <a:cubicBezTo>
                    <a:pt x="770" y="3046"/>
                    <a:pt x="779" y="3050"/>
                    <a:pt x="788" y="3055"/>
                  </a:cubicBezTo>
                  <a:lnTo>
                    <a:pt x="788" y="3055"/>
                  </a:lnTo>
                  <a:lnTo>
                    <a:pt x="4072" y="604"/>
                  </a:lnTo>
                  <a:close/>
                  <a:moveTo>
                    <a:pt x="5961" y="1475"/>
                  </a:moveTo>
                  <a:lnTo>
                    <a:pt x="6239" y="1869"/>
                  </a:lnTo>
                  <a:cubicBezTo>
                    <a:pt x="5954" y="1901"/>
                    <a:pt x="5669" y="2123"/>
                    <a:pt x="5638" y="2471"/>
                  </a:cubicBezTo>
                  <a:cubicBezTo>
                    <a:pt x="5606" y="2661"/>
                    <a:pt x="5638" y="2819"/>
                    <a:pt x="5764" y="2978"/>
                  </a:cubicBezTo>
                  <a:cubicBezTo>
                    <a:pt x="5828" y="3073"/>
                    <a:pt x="5923" y="3168"/>
                    <a:pt x="6018" y="3199"/>
                  </a:cubicBezTo>
                  <a:lnTo>
                    <a:pt x="6144" y="3104"/>
                  </a:lnTo>
                  <a:cubicBezTo>
                    <a:pt x="6049" y="3073"/>
                    <a:pt x="5954" y="3009"/>
                    <a:pt x="5891" y="2914"/>
                  </a:cubicBezTo>
                  <a:cubicBezTo>
                    <a:pt x="5796" y="2788"/>
                    <a:pt x="5733" y="2629"/>
                    <a:pt x="5764" y="2471"/>
                  </a:cubicBezTo>
                  <a:cubicBezTo>
                    <a:pt x="5828" y="2186"/>
                    <a:pt x="6049" y="1996"/>
                    <a:pt x="6334" y="1996"/>
                  </a:cubicBezTo>
                  <a:lnTo>
                    <a:pt x="6809" y="2629"/>
                  </a:lnTo>
                  <a:lnTo>
                    <a:pt x="5961" y="1475"/>
                  </a:lnTo>
                  <a:close/>
                  <a:moveTo>
                    <a:pt x="788" y="3055"/>
                  </a:moveTo>
                  <a:lnTo>
                    <a:pt x="636" y="3168"/>
                  </a:lnTo>
                  <a:lnTo>
                    <a:pt x="636" y="3168"/>
                  </a:lnTo>
                  <a:cubicBezTo>
                    <a:pt x="635" y="3168"/>
                    <a:pt x="635" y="3168"/>
                    <a:pt x="634" y="3168"/>
                  </a:cubicBezTo>
                  <a:lnTo>
                    <a:pt x="1" y="3643"/>
                  </a:lnTo>
                  <a:lnTo>
                    <a:pt x="636" y="3168"/>
                  </a:lnTo>
                  <a:lnTo>
                    <a:pt x="636" y="3168"/>
                  </a:lnTo>
                  <a:cubicBezTo>
                    <a:pt x="762" y="3200"/>
                    <a:pt x="856" y="3263"/>
                    <a:pt x="919" y="3358"/>
                  </a:cubicBezTo>
                  <a:cubicBezTo>
                    <a:pt x="951" y="3421"/>
                    <a:pt x="982" y="3453"/>
                    <a:pt x="1014" y="3516"/>
                  </a:cubicBezTo>
                  <a:lnTo>
                    <a:pt x="1141" y="3484"/>
                  </a:lnTo>
                  <a:cubicBezTo>
                    <a:pt x="1141" y="3421"/>
                    <a:pt x="1077" y="3358"/>
                    <a:pt x="1046" y="3294"/>
                  </a:cubicBezTo>
                  <a:cubicBezTo>
                    <a:pt x="987" y="3177"/>
                    <a:pt x="901" y="3114"/>
                    <a:pt x="788" y="30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4"/>
            <p:cNvSpPr/>
            <p:nvPr/>
          </p:nvSpPr>
          <p:spPr>
            <a:xfrm>
              <a:off x="2612500" y="3679675"/>
              <a:ext cx="25350" cy="13500"/>
            </a:xfrm>
            <a:custGeom>
              <a:avLst/>
              <a:gdLst/>
              <a:ahLst/>
              <a:cxnLst/>
              <a:rect l="l" t="t" r="r" b="b"/>
              <a:pathLst>
                <a:path w="1014" h="540" extrusionOk="0">
                  <a:moveTo>
                    <a:pt x="634" y="1"/>
                  </a:moveTo>
                  <a:lnTo>
                    <a:pt x="1" y="476"/>
                  </a:lnTo>
                  <a:lnTo>
                    <a:pt x="32" y="539"/>
                  </a:lnTo>
                  <a:lnTo>
                    <a:pt x="1014" y="349"/>
                  </a:lnTo>
                  <a:cubicBezTo>
                    <a:pt x="982" y="286"/>
                    <a:pt x="982" y="254"/>
                    <a:pt x="919" y="191"/>
                  </a:cubicBezTo>
                  <a:cubicBezTo>
                    <a:pt x="856" y="96"/>
                    <a:pt x="761" y="32"/>
                    <a:pt x="63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4"/>
            <p:cNvSpPr/>
            <p:nvPr/>
          </p:nvSpPr>
          <p:spPr>
            <a:xfrm>
              <a:off x="2718600" y="3600500"/>
              <a:ext cx="27725" cy="27025"/>
            </a:xfrm>
            <a:custGeom>
              <a:avLst/>
              <a:gdLst/>
              <a:ahLst/>
              <a:cxnLst/>
              <a:rect l="l" t="t" r="r" b="b"/>
              <a:pathLst>
                <a:path w="1109" h="1081" extrusionOk="0">
                  <a:moveTo>
                    <a:pt x="634" y="1"/>
                  </a:moveTo>
                  <a:lnTo>
                    <a:pt x="0" y="476"/>
                  </a:lnTo>
                  <a:cubicBezTo>
                    <a:pt x="0" y="602"/>
                    <a:pt x="32" y="729"/>
                    <a:pt x="127" y="824"/>
                  </a:cubicBezTo>
                  <a:cubicBezTo>
                    <a:pt x="190" y="951"/>
                    <a:pt x="349" y="1046"/>
                    <a:pt x="475" y="1078"/>
                  </a:cubicBezTo>
                  <a:cubicBezTo>
                    <a:pt x="496" y="1080"/>
                    <a:pt x="517" y="1081"/>
                    <a:pt x="538" y="1081"/>
                  </a:cubicBezTo>
                  <a:cubicBezTo>
                    <a:pt x="801" y="1081"/>
                    <a:pt x="1050" y="901"/>
                    <a:pt x="1109" y="666"/>
                  </a:cubicBezTo>
                  <a:lnTo>
                    <a:pt x="63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4"/>
            <p:cNvSpPr/>
            <p:nvPr/>
          </p:nvSpPr>
          <p:spPr>
            <a:xfrm>
              <a:off x="2755800" y="3650375"/>
              <a:ext cx="26950" cy="27750"/>
            </a:xfrm>
            <a:custGeom>
              <a:avLst/>
              <a:gdLst/>
              <a:ahLst/>
              <a:cxnLst/>
              <a:rect l="l" t="t" r="r" b="b"/>
              <a:pathLst>
                <a:path w="1078" h="1110" extrusionOk="0">
                  <a:moveTo>
                    <a:pt x="634" y="1"/>
                  </a:moveTo>
                  <a:cubicBezTo>
                    <a:pt x="349" y="1"/>
                    <a:pt x="96" y="191"/>
                    <a:pt x="32" y="476"/>
                  </a:cubicBezTo>
                  <a:cubicBezTo>
                    <a:pt x="1" y="634"/>
                    <a:pt x="64" y="793"/>
                    <a:pt x="159" y="919"/>
                  </a:cubicBezTo>
                  <a:cubicBezTo>
                    <a:pt x="222" y="1014"/>
                    <a:pt x="317" y="1078"/>
                    <a:pt x="444" y="1109"/>
                  </a:cubicBezTo>
                  <a:lnTo>
                    <a:pt x="1077" y="634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4"/>
            <p:cNvSpPr/>
            <p:nvPr/>
          </p:nvSpPr>
          <p:spPr>
            <a:xfrm>
              <a:off x="2631500" y="3614750"/>
              <a:ext cx="137000" cy="76025"/>
            </a:xfrm>
            <a:custGeom>
              <a:avLst/>
              <a:gdLst/>
              <a:ahLst/>
              <a:cxnLst/>
              <a:rect l="l" t="t" r="r" b="b"/>
              <a:pathLst>
                <a:path w="5480" h="3041" extrusionOk="0">
                  <a:moveTo>
                    <a:pt x="3358" y="1"/>
                  </a:moveTo>
                  <a:lnTo>
                    <a:pt x="1" y="2503"/>
                  </a:lnTo>
                  <a:cubicBezTo>
                    <a:pt x="127" y="2534"/>
                    <a:pt x="222" y="2598"/>
                    <a:pt x="286" y="2724"/>
                  </a:cubicBezTo>
                  <a:cubicBezTo>
                    <a:pt x="349" y="2788"/>
                    <a:pt x="381" y="2851"/>
                    <a:pt x="381" y="2914"/>
                  </a:cubicBezTo>
                  <a:lnTo>
                    <a:pt x="1679" y="2661"/>
                  </a:lnTo>
                  <a:cubicBezTo>
                    <a:pt x="1647" y="2313"/>
                    <a:pt x="1774" y="1996"/>
                    <a:pt x="2059" y="1774"/>
                  </a:cubicBezTo>
                  <a:cubicBezTo>
                    <a:pt x="2238" y="1647"/>
                    <a:pt x="2443" y="1586"/>
                    <a:pt x="2644" y="1586"/>
                  </a:cubicBezTo>
                  <a:cubicBezTo>
                    <a:pt x="2942" y="1586"/>
                    <a:pt x="3232" y="1719"/>
                    <a:pt x="3421" y="1964"/>
                  </a:cubicBezTo>
                  <a:cubicBezTo>
                    <a:pt x="3484" y="2059"/>
                    <a:pt x="3548" y="2154"/>
                    <a:pt x="3579" y="2249"/>
                  </a:cubicBezTo>
                  <a:lnTo>
                    <a:pt x="3706" y="2218"/>
                  </a:lnTo>
                  <a:lnTo>
                    <a:pt x="4498" y="2059"/>
                  </a:lnTo>
                  <a:lnTo>
                    <a:pt x="4688" y="3041"/>
                  </a:lnTo>
                  <a:lnTo>
                    <a:pt x="5258" y="2629"/>
                  </a:lnTo>
                  <a:cubicBezTo>
                    <a:pt x="5163" y="2598"/>
                    <a:pt x="5068" y="2503"/>
                    <a:pt x="5004" y="2408"/>
                  </a:cubicBezTo>
                  <a:cubicBezTo>
                    <a:pt x="4878" y="2249"/>
                    <a:pt x="4846" y="2059"/>
                    <a:pt x="4878" y="1901"/>
                  </a:cubicBezTo>
                  <a:cubicBezTo>
                    <a:pt x="4909" y="1553"/>
                    <a:pt x="5194" y="1331"/>
                    <a:pt x="5479" y="1299"/>
                  </a:cubicBezTo>
                  <a:lnTo>
                    <a:pt x="4719" y="222"/>
                  </a:lnTo>
                  <a:cubicBezTo>
                    <a:pt x="4656" y="349"/>
                    <a:pt x="4593" y="444"/>
                    <a:pt x="4498" y="508"/>
                  </a:cubicBezTo>
                  <a:cubicBezTo>
                    <a:pt x="4367" y="586"/>
                    <a:pt x="4216" y="642"/>
                    <a:pt x="4060" y="642"/>
                  </a:cubicBezTo>
                  <a:cubicBezTo>
                    <a:pt x="4027" y="642"/>
                    <a:pt x="3993" y="640"/>
                    <a:pt x="3959" y="634"/>
                  </a:cubicBezTo>
                  <a:cubicBezTo>
                    <a:pt x="3769" y="603"/>
                    <a:pt x="3611" y="508"/>
                    <a:pt x="3484" y="349"/>
                  </a:cubicBezTo>
                  <a:cubicBezTo>
                    <a:pt x="3421" y="254"/>
                    <a:pt x="3358" y="127"/>
                    <a:pt x="33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4"/>
            <p:cNvSpPr/>
            <p:nvPr/>
          </p:nvSpPr>
          <p:spPr>
            <a:xfrm>
              <a:off x="2685350" y="3663050"/>
              <a:ext cx="11900" cy="15075"/>
            </a:xfrm>
            <a:custGeom>
              <a:avLst/>
              <a:gdLst/>
              <a:ahLst/>
              <a:cxnLst/>
              <a:rect l="l" t="t" r="r" b="b"/>
              <a:pathLst>
                <a:path w="476" h="603" extrusionOk="0">
                  <a:moveTo>
                    <a:pt x="127" y="1"/>
                  </a:moveTo>
                  <a:lnTo>
                    <a:pt x="32" y="96"/>
                  </a:lnTo>
                  <a:lnTo>
                    <a:pt x="127" y="222"/>
                  </a:lnTo>
                  <a:cubicBezTo>
                    <a:pt x="32" y="349"/>
                    <a:pt x="0" y="476"/>
                    <a:pt x="95" y="602"/>
                  </a:cubicBezTo>
                  <a:lnTo>
                    <a:pt x="317" y="539"/>
                  </a:lnTo>
                  <a:cubicBezTo>
                    <a:pt x="253" y="539"/>
                    <a:pt x="222" y="539"/>
                    <a:pt x="190" y="476"/>
                  </a:cubicBezTo>
                  <a:cubicBezTo>
                    <a:pt x="158" y="444"/>
                    <a:pt x="158" y="349"/>
                    <a:pt x="253" y="254"/>
                  </a:cubicBezTo>
                  <a:cubicBezTo>
                    <a:pt x="348" y="191"/>
                    <a:pt x="412" y="191"/>
                    <a:pt x="475" y="191"/>
                  </a:cubicBezTo>
                  <a:lnTo>
                    <a:pt x="443" y="64"/>
                  </a:lnTo>
                  <a:cubicBezTo>
                    <a:pt x="380" y="64"/>
                    <a:pt x="285" y="96"/>
                    <a:pt x="222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4"/>
            <p:cNvSpPr/>
            <p:nvPr/>
          </p:nvSpPr>
          <p:spPr>
            <a:xfrm>
              <a:off x="2647325" y="3621100"/>
              <a:ext cx="171850" cy="91075"/>
            </a:xfrm>
            <a:custGeom>
              <a:avLst/>
              <a:gdLst/>
              <a:ahLst/>
              <a:cxnLst/>
              <a:rect l="l" t="t" r="r" b="b"/>
              <a:pathLst>
                <a:path w="6874" h="3643" extrusionOk="0">
                  <a:moveTo>
                    <a:pt x="5670" y="0"/>
                  </a:moveTo>
                  <a:lnTo>
                    <a:pt x="4941" y="285"/>
                  </a:lnTo>
                  <a:lnTo>
                    <a:pt x="1" y="2185"/>
                  </a:lnTo>
                  <a:lnTo>
                    <a:pt x="33" y="2280"/>
                  </a:lnTo>
                  <a:lnTo>
                    <a:pt x="1014" y="2344"/>
                  </a:lnTo>
                  <a:lnTo>
                    <a:pt x="1173" y="2375"/>
                  </a:lnTo>
                  <a:lnTo>
                    <a:pt x="2471" y="2439"/>
                  </a:lnTo>
                  <a:lnTo>
                    <a:pt x="3041" y="2470"/>
                  </a:lnTo>
                  <a:lnTo>
                    <a:pt x="3263" y="2502"/>
                  </a:lnTo>
                  <a:lnTo>
                    <a:pt x="4403" y="2565"/>
                  </a:lnTo>
                  <a:lnTo>
                    <a:pt x="4530" y="2565"/>
                  </a:lnTo>
                  <a:lnTo>
                    <a:pt x="5321" y="2629"/>
                  </a:lnTo>
                  <a:lnTo>
                    <a:pt x="5353" y="2629"/>
                  </a:lnTo>
                  <a:lnTo>
                    <a:pt x="5290" y="3642"/>
                  </a:lnTo>
                  <a:lnTo>
                    <a:pt x="5923" y="3389"/>
                  </a:lnTo>
                  <a:lnTo>
                    <a:pt x="6081" y="3325"/>
                  </a:lnTo>
                  <a:lnTo>
                    <a:pt x="6841" y="3009"/>
                  </a:lnTo>
                  <a:lnTo>
                    <a:pt x="6873" y="3009"/>
                  </a:lnTo>
                  <a:lnTo>
                    <a:pt x="5670" y="0"/>
                  </a:lnTo>
                  <a:close/>
                </a:path>
              </a:pathLst>
            </a:custGeom>
            <a:solidFill>
              <a:srgbClr val="577F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4"/>
            <p:cNvSpPr/>
            <p:nvPr/>
          </p:nvSpPr>
          <p:spPr>
            <a:xfrm>
              <a:off x="2641800" y="3615550"/>
              <a:ext cx="182125" cy="102150"/>
            </a:xfrm>
            <a:custGeom>
              <a:avLst/>
              <a:gdLst/>
              <a:ahLst/>
              <a:cxnLst/>
              <a:rect l="l" t="t" r="r" b="b"/>
              <a:pathLst>
                <a:path w="7285" h="4086" extrusionOk="0">
                  <a:moveTo>
                    <a:pt x="5827" y="412"/>
                  </a:moveTo>
                  <a:lnTo>
                    <a:pt x="6872" y="3136"/>
                  </a:lnTo>
                  <a:lnTo>
                    <a:pt x="5669" y="3611"/>
                  </a:lnTo>
                  <a:lnTo>
                    <a:pt x="5732" y="2692"/>
                  </a:lnTo>
                  <a:lnTo>
                    <a:pt x="729" y="2376"/>
                  </a:lnTo>
                  <a:lnTo>
                    <a:pt x="5827" y="412"/>
                  </a:lnTo>
                  <a:close/>
                  <a:moveTo>
                    <a:pt x="5986" y="0"/>
                  </a:moveTo>
                  <a:lnTo>
                    <a:pt x="0" y="2344"/>
                  </a:lnTo>
                  <a:lnTo>
                    <a:pt x="127" y="2661"/>
                  </a:lnTo>
                  <a:lnTo>
                    <a:pt x="5384" y="2977"/>
                  </a:lnTo>
                  <a:lnTo>
                    <a:pt x="5321" y="4086"/>
                  </a:lnTo>
                  <a:lnTo>
                    <a:pt x="5321" y="4086"/>
                  </a:lnTo>
                  <a:lnTo>
                    <a:pt x="7126" y="3389"/>
                  </a:lnTo>
                  <a:lnTo>
                    <a:pt x="7284" y="3326"/>
                  </a:lnTo>
                  <a:lnTo>
                    <a:pt x="59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4"/>
            <p:cNvSpPr/>
            <p:nvPr/>
          </p:nvSpPr>
          <p:spPr>
            <a:xfrm>
              <a:off x="2709100" y="3662250"/>
              <a:ext cx="48300" cy="23000"/>
            </a:xfrm>
            <a:custGeom>
              <a:avLst/>
              <a:gdLst/>
              <a:ahLst/>
              <a:cxnLst/>
              <a:rect l="l" t="t" r="r" b="b"/>
              <a:pathLst>
                <a:path w="1932" h="920" extrusionOk="0">
                  <a:moveTo>
                    <a:pt x="952" y="1"/>
                  </a:moveTo>
                  <a:cubicBezTo>
                    <a:pt x="835" y="1"/>
                    <a:pt x="717" y="21"/>
                    <a:pt x="602" y="64"/>
                  </a:cubicBezTo>
                  <a:cubicBezTo>
                    <a:pt x="285" y="191"/>
                    <a:pt x="64" y="476"/>
                    <a:pt x="0" y="793"/>
                  </a:cubicBezTo>
                  <a:lnTo>
                    <a:pt x="570" y="824"/>
                  </a:lnTo>
                  <a:cubicBezTo>
                    <a:pt x="507" y="698"/>
                    <a:pt x="570" y="571"/>
                    <a:pt x="697" y="476"/>
                  </a:cubicBezTo>
                  <a:lnTo>
                    <a:pt x="634" y="318"/>
                  </a:lnTo>
                  <a:lnTo>
                    <a:pt x="760" y="286"/>
                  </a:lnTo>
                  <a:lnTo>
                    <a:pt x="824" y="444"/>
                  </a:lnTo>
                  <a:cubicBezTo>
                    <a:pt x="879" y="407"/>
                    <a:pt x="924" y="392"/>
                    <a:pt x="964" y="392"/>
                  </a:cubicBezTo>
                  <a:cubicBezTo>
                    <a:pt x="993" y="392"/>
                    <a:pt x="1019" y="400"/>
                    <a:pt x="1045" y="413"/>
                  </a:cubicBezTo>
                  <a:lnTo>
                    <a:pt x="1045" y="539"/>
                  </a:lnTo>
                  <a:cubicBezTo>
                    <a:pt x="1029" y="523"/>
                    <a:pt x="998" y="516"/>
                    <a:pt x="958" y="516"/>
                  </a:cubicBezTo>
                  <a:cubicBezTo>
                    <a:pt x="919" y="516"/>
                    <a:pt x="871" y="523"/>
                    <a:pt x="824" y="539"/>
                  </a:cubicBezTo>
                  <a:cubicBezTo>
                    <a:pt x="697" y="603"/>
                    <a:pt x="697" y="698"/>
                    <a:pt x="697" y="761"/>
                  </a:cubicBezTo>
                  <a:cubicBezTo>
                    <a:pt x="729" y="793"/>
                    <a:pt x="760" y="824"/>
                    <a:pt x="792" y="856"/>
                  </a:cubicBezTo>
                  <a:lnTo>
                    <a:pt x="1932" y="919"/>
                  </a:lnTo>
                  <a:cubicBezTo>
                    <a:pt x="1932" y="824"/>
                    <a:pt x="1900" y="698"/>
                    <a:pt x="1869" y="603"/>
                  </a:cubicBezTo>
                  <a:cubicBezTo>
                    <a:pt x="1722" y="236"/>
                    <a:pt x="1348" y="1"/>
                    <a:pt x="9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34"/>
            <p:cNvSpPr/>
            <p:nvPr/>
          </p:nvSpPr>
          <p:spPr>
            <a:xfrm>
              <a:off x="2647325" y="3621100"/>
              <a:ext cx="171850" cy="84725"/>
            </a:xfrm>
            <a:custGeom>
              <a:avLst/>
              <a:gdLst/>
              <a:ahLst/>
              <a:cxnLst/>
              <a:rect l="l" t="t" r="r" b="b"/>
              <a:pathLst>
                <a:path w="6874" h="3389" extrusionOk="0">
                  <a:moveTo>
                    <a:pt x="5670" y="0"/>
                  </a:moveTo>
                  <a:lnTo>
                    <a:pt x="5978" y="771"/>
                  </a:lnTo>
                  <a:lnTo>
                    <a:pt x="5978" y="771"/>
                  </a:lnTo>
                  <a:cubicBezTo>
                    <a:pt x="5981" y="768"/>
                    <a:pt x="5984" y="764"/>
                    <a:pt x="5986" y="760"/>
                  </a:cubicBezTo>
                  <a:lnTo>
                    <a:pt x="5670" y="0"/>
                  </a:lnTo>
                  <a:close/>
                  <a:moveTo>
                    <a:pt x="3809" y="721"/>
                  </a:moveTo>
                  <a:lnTo>
                    <a:pt x="888" y="1837"/>
                  </a:lnTo>
                  <a:cubicBezTo>
                    <a:pt x="889" y="1839"/>
                    <a:pt x="891" y="1840"/>
                    <a:pt x="893" y="1842"/>
                  </a:cubicBezTo>
                  <a:lnTo>
                    <a:pt x="893" y="1842"/>
                  </a:lnTo>
                  <a:lnTo>
                    <a:pt x="3809" y="721"/>
                  </a:lnTo>
                  <a:close/>
                  <a:moveTo>
                    <a:pt x="729" y="1900"/>
                  </a:moveTo>
                  <a:lnTo>
                    <a:pt x="1" y="2185"/>
                  </a:lnTo>
                  <a:lnTo>
                    <a:pt x="1" y="2185"/>
                  </a:lnTo>
                  <a:lnTo>
                    <a:pt x="735" y="1903"/>
                  </a:lnTo>
                  <a:lnTo>
                    <a:pt x="735" y="1903"/>
                  </a:lnTo>
                  <a:cubicBezTo>
                    <a:pt x="733" y="1902"/>
                    <a:pt x="731" y="1901"/>
                    <a:pt x="729" y="1900"/>
                  </a:cubicBezTo>
                  <a:close/>
                  <a:moveTo>
                    <a:pt x="893" y="1842"/>
                  </a:moveTo>
                  <a:lnTo>
                    <a:pt x="735" y="1903"/>
                  </a:lnTo>
                  <a:lnTo>
                    <a:pt x="735" y="1903"/>
                  </a:lnTo>
                  <a:cubicBezTo>
                    <a:pt x="858" y="1966"/>
                    <a:pt x="920" y="2060"/>
                    <a:pt x="983" y="2185"/>
                  </a:cubicBezTo>
                  <a:cubicBezTo>
                    <a:pt x="1014" y="2249"/>
                    <a:pt x="1014" y="2280"/>
                    <a:pt x="1014" y="2344"/>
                  </a:cubicBezTo>
                  <a:lnTo>
                    <a:pt x="1173" y="2344"/>
                  </a:lnTo>
                  <a:cubicBezTo>
                    <a:pt x="1141" y="2280"/>
                    <a:pt x="1141" y="2217"/>
                    <a:pt x="1109" y="2122"/>
                  </a:cubicBezTo>
                  <a:cubicBezTo>
                    <a:pt x="1078" y="2029"/>
                    <a:pt x="986" y="1935"/>
                    <a:pt x="893" y="1842"/>
                  </a:cubicBezTo>
                  <a:close/>
                  <a:moveTo>
                    <a:pt x="4941" y="285"/>
                  </a:moveTo>
                  <a:lnTo>
                    <a:pt x="3809" y="721"/>
                  </a:lnTo>
                  <a:lnTo>
                    <a:pt x="3809" y="721"/>
                  </a:lnTo>
                  <a:lnTo>
                    <a:pt x="4783" y="349"/>
                  </a:lnTo>
                  <a:lnTo>
                    <a:pt x="4783" y="349"/>
                  </a:lnTo>
                  <a:cubicBezTo>
                    <a:pt x="4751" y="475"/>
                    <a:pt x="4783" y="570"/>
                    <a:pt x="4815" y="697"/>
                  </a:cubicBezTo>
                  <a:cubicBezTo>
                    <a:pt x="4878" y="887"/>
                    <a:pt x="5005" y="1014"/>
                    <a:pt x="5195" y="1109"/>
                  </a:cubicBezTo>
                  <a:cubicBezTo>
                    <a:pt x="5290" y="1140"/>
                    <a:pt x="5385" y="1156"/>
                    <a:pt x="5476" y="1156"/>
                  </a:cubicBezTo>
                  <a:cubicBezTo>
                    <a:pt x="5567" y="1156"/>
                    <a:pt x="5654" y="1140"/>
                    <a:pt x="5733" y="1109"/>
                  </a:cubicBezTo>
                  <a:cubicBezTo>
                    <a:pt x="5852" y="1079"/>
                    <a:pt x="5943" y="994"/>
                    <a:pt x="6032" y="905"/>
                  </a:cubicBezTo>
                  <a:lnTo>
                    <a:pt x="6032" y="905"/>
                  </a:lnTo>
                  <a:lnTo>
                    <a:pt x="6518" y="2121"/>
                  </a:lnTo>
                  <a:lnTo>
                    <a:pt x="6518" y="2121"/>
                  </a:lnTo>
                  <a:cubicBezTo>
                    <a:pt x="6494" y="2119"/>
                    <a:pt x="6469" y="2118"/>
                    <a:pt x="6445" y="2118"/>
                  </a:cubicBezTo>
                  <a:cubicBezTo>
                    <a:pt x="6156" y="2118"/>
                    <a:pt x="5881" y="2273"/>
                    <a:pt x="5765" y="2534"/>
                  </a:cubicBezTo>
                  <a:cubicBezTo>
                    <a:pt x="5670" y="2724"/>
                    <a:pt x="5670" y="2914"/>
                    <a:pt x="5733" y="3104"/>
                  </a:cubicBezTo>
                  <a:cubicBezTo>
                    <a:pt x="5796" y="3199"/>
                    <a:pt x="5860" y="3294"/>
                    <a:pt x="5955" y="3389"/>
                  </a:cubicBezTo>
                  <a:lnTo>
                    <a:pt x="6113" y="3325"/>
                  </a:lnTo>
                  <a:cubicBezTo>
                    <a:pt x="5986" y="3262"/>
                    <a:pt x="5923" y="3167"/>
                    <a:pt x="5860" y="3040"/>
                  </a:cubicBezTo>
                  <a:cubicBezTo>
                    <a:pt x="5828" y="2914"/>
                    <a:pt x="5828" y="2755"/>
                    <a:pt x="5891" y="2597"/>
                  </a:cubicBezTo>
                  <a:cubicBezTo>
                    <a:pt x="5970" y="2387"/>
                    <a:pt x="6201" y="2264"/>
                    <a:pt x="6422" y="2264"/>
                  </a:cubicBezTo>
                  <a:cubicBezTo>
                    <a:pt x="6468" y="2264"/>
                    <a:pt x="6513" y="2269"/>
                    <a:pt x="6556" y="2280"/>
                  </a:cubicBezTo>
                  <a:lnTo>
                    <a:pt x="6841" y="3009"/>
                  </a:lnTo>
                  <a:lnTo>
                    <a:pt x="6873" y="3009"/>
                  </a:lnTo>
                  <a:lnTo>
                    <a:pt x="6518" y="2121"/>
                  </a:lnTo>
                  <a:lnTo>
                    <a:pt x="6518" y="2121"/>
                  </a:lnTo>
                  <a:cubicBezTo>
                    <a:pt x="6520" y="2122"/>
                    <a:pt x="6523" y="2122"/>
                    <a:pt x="6525" y="2122"/>
                  </a:cubicBezTo>
                  <a:lnTo>
                    <a:pt x="6050" y="887"/>
                  </a:lnTo>
                  <a:cubicBezTo>
                    <a:pt x="6044" y="893"/>
                    <a:pt x="6038" y="899"/>
                    <a:pt x="6032" y="905"/>
                  </a:cubicBezTo>
                  <a:lnTo>
                    <a:pt x="6032" y="905"/>
                  </a:lnTo>
                  <a:lnTo>
                    <a:pt x="5978" y="771"/>
                  </a:lnTo>
                  <a:lnTo>
                    <a:pt x="5978" y="771"/>
                  </a:lnTo>
                  <a:cubicBezTo>
                    <a:pt x="5860" y="928"/>
                    <a:pt x="5662" y="1019"/>
                    <a:pt x="5466" y="1019"/>
                  </a:cubicBezTo>
                  <a:cubicBezTo>
                    <a:pt x="5395" y="1019"/>
                    <a:pt x="5324" y="1007"/>
                    <a:pt x="5258" y="982"/>
                  </a:cubicBezTo>
                  <a:cubicBezTo>
                    <a:pt x="5100" y="919"/>
                    <a:pt x="5005" y="792"/>
                    <a:pt x="4941" y="665"/>
                  </a:cubicBezTo>
                  <a:cubicBezTo>
                    <a:pt x="4910" y="539"/>
                    <a:pt x="4910" y="412"/>
                    <a:pt x="4941" y="2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34"/>
            <p:cNvSpPr/>
            <p:nvPr/>
          </p:nvSpPr>
          <p:spPr>
            <a:xfrm>
              <a:off x="2647325" y="3668600"/>
              <a:ext cx="25375" cy="11100"/>
            </a:xfrm>
            <a:custGeom>
              <a:avLst/>
              <a:gdLst/>
              <a:ahLst/>
              <a:cxnLst/>
              <a:rect l="l" t="t" r="r" b="b"/>
              <a:pathLst>
                <a:path w="1015" h="444" extrusionOk="0">
                  <a:moveTo>
                    <a:pt x="729" y="0"/>
                  </a:moveTo>
                  <a:lnTo>
                    <a:pt x="1" y="285"/>
                  </a:lnTo>
                  <a:lnTo>
                    <a:pt x="33" y="380"/>
                  </a:lnTo>
                  <a:lnTo>
                    <a:pt x="1014" y="444"/>
                  </a:lnTo>
                  <a:cubicBezTo>
                    <a:pt x="1014" y="412"/>
                    <a:pt x="1014" y="349"/>
                    <a:pt x="983" y="285"/>
                  </a:cubicBezTo>
                  <a:cubicBezTo>
                    <a:pt x="919" y="159"/>
                    <a:pt x="856" y="64"/>
                    <a:pt x="72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4"/>
            <p:cNvSpPr/>
            <p:nvPr/>
          </p:nvSpPr>
          <p:spPr>
            <a:xfrm>
              <a:off x="2770050" y="3621100"/>
              <a:ext cx="26950" cy="25475"/>
            </a:xfrm>
            <a:custGeom>
              <a:avLst/>
              <a:gdLst/>
              <a:ahLst/>
              <a:cxnLst/>
              <a:rect l="l" t="t" r="r" b="b"/>
              <a:pathLst>
                <a:path w="1078" h="1019" extrusionOk="0">
                  <a:moveTo>
                    <a:pt x="761" y="0"/>
                  </a:moveTo>
                  <a:lnTo>
                    <a:pt x="32" y="285"/>
                  </a:lnTo>
                  <a:cubicBezTo>
                    <a:pt x="1" y="412"/>
                    <a:pt x="1" y="539"/>
                    <a:pt x="32" y="634"/>
                  </a:cubicBezTo>
                  <a:cubicBezTo>
                    <a:pt x="96" y="792"/>
                    <a:pt x="191" y="919"/>
                    <a:pt x="349" y="982"/>
                  </a:cubicBezTo>
                  <a:cubicBezTo>
                    <a:pt x="414" y="1006"/>
                    <a:pt x="483" y="1018"/>
                    <a:pt x="552" y="1018"/>
                  </a:cubicBezTo>
                  <a:cubicBezTo>
                    <a:pt x="754" y="1018"/>
                    <a:pt x="960" y="917"/>
                    <a:pt x="1077" y="729"/>
                  </a:cubicBezTo>
                  <a:lnTo>
                    <a:pt x="76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4"/>
            <p:cNvSpPr/>
            <p:nvPr/>
          </p:nvSpPr>
          <p:spPr>
            <a:xfrm>
              <a:off x="2792225" y="3677700"/>
              <a:ext cx="26150" cy="26550"/>
            </a:xfrm>
            <a:custGeom>
              <a:avLst/>
              <a:gdLst/>
              <a:ahLst/>
              <a:cxnLst/>
              <a:rect l="l" t="t" r="r" b="b"/>
              <a:pathLst>
                <a:path w="1046" h="1062" extrusionOk="0">
                  <a:moveTo>
                    <a:pt x="626" y="0"/>
                  </a:moveTo>
                  <a:cubicBezTo>
                    <a:pt x="405" y="0"/>
                    <a:pt x="174" y="123"/>
                    <a:pt x="95" y="333"/>
                  </a:cubicBezTo>
                  <a:cubicBezTo>
                    <a:pt x="32" y="491"/>
                    <a:pt x="0" y="650"/>
                    <a:pt x="64" y="776"/>
                  </a:cubicBezTo>
                  <a:cubicBezTo>
                    <a:pt x="127" y="903"/>
                    <a:pt x="190" y="998"/>
                    <a:pt x="285" y="1061"/>
                  </a:cubicBezTo>
                  <a:lnTo>
                    <a:pt x="1045" y="745"/>
                  </a:lnTo>
                  <a:lnTo>
                    <a:pt x="760" y="16"/>
                  </a:lnTo>
                  <a:cubicBezTo>
                    <a:pt x="717" y="5"/>
                    <a:pt x="672" y="0"/>
                    <a:pt x="62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4"/>
            <p:cNvSpPr/>
            <p:nvPr/>
          </p:nvSpPr>
          <p:spPr>
            <a:xfrm>
              <a:off x="2669500" y="3629800"/>
              <a:ext cx="140175" cy="81575"/>
            </a:xfrm>
            <a:custGeom>
              <a:avLst/>
              <a:gdLst/>
              <a:ahLst/>
              <a:cxnLst/>
              <a:rect l="l" t="t" r="r" b="b"/>
              <a:pathLst>
                <a:path w="5607" h="3263" extrusionOk="0">
                  <a:moveTo>
                    <a:pt x="3896" y="1"/>
                  </a:moveTo>
                  <a:lnTo>
                    <a:pt x="1" y="1489"/>
                  </a:lnTo>
                  <a:cubicBezTo>
                    <a:pt x="96" y="1584"/>
                    <a:pt x="159" y="1679"/>
                    <a:pt x="222" y="1774"/>
                  </a:cubicBezTo>
                  <a:cubicBezTo>
                    <a:pt x="254" y="1869"/>
                    <a:pt x="254" y="1932"/>
                    <a:pt x="254" y="1996"/>
                  </a:cubicBezTo>
                  <a:lnTo>
                    <a:pt x="1584" y="2091"/>
                  </a:lnTo>
                  <a:cubicBezTo>
                    <a:pt x="1616" y="1774"/>
                    <a:pt x="1838" y="1489"/>
                    <a:pt x="2186" y="1331"/>
                  </a:cubicBezTo>
                  <a:cubicBezTo>
                    <a:pt x="2300" y="1288"/>
                    <a:pt x="2417" y="1268"/>
                    <a:pt x="2533" y="1268"/>
                  </a:cubicBezTo>
                  <a:cubicBezTo>
                    <a:pt x="2930" y="1268"/>
                    <a:pt x="3305" y="1508"/>
                    <a:pt x="3453" y="1901"/>
                  </a:cubicBezTo>
                  <a:cubicBezTo>
                    <a:pt x="3484" y="1996"/>
                    <a:pt x="3516" y="2091"/>
                    <a:pt x="3516" y="2217"/>
                  </a:cubicBezTo>
                  <a:lnTo>
                    <a:pt x="3643" y="2217"/>
                  </a:lnTo>
                  <a:lnTo>
                    <a:pt x="4434" y="2249"/>
                  </a:lnTo>
                  <a:lnTo>
                    <a:pt x="4371" y="3262"/>
                  </a:lnTo>
                  <a:lnTo>
                    <a:pt x="4371" y="3262"/>
                  </a:lnTo>
                  <a:lnTo>
                    <a:pt x="5036" y="3009"/>
                  </a:lnTo>
                  <a:cubicBezTo>
                    <a:pt x="4973" y="2946"/>
                    <a:pt x="4909" y="2851"/>
                    <a:pt x="4846" y="2756"/>
                  </a:cubicBezTo>
                  <a:cubicBezTo>
                    <a:pt x="4783" y="2566"/>
                    <a:pt x="4783" y="2376"/>
                    <a:pt x="4846" y="2186"/>
                  </a:cubicBezTo>
                  <a:cubicBezTo>
                    <a:pt x="4991" y="1925"/>
                    <a:pt x="5269" y="1770"/>
                    <a:pt x="5533" y="1770"/>
                  </a:cubicBezTo>
                  <a:cubicBezTo>
                    <a:pt x="5558" y="1770"/>
                    <a:pt x="5582" y="1771"/>
                    <a:pt x="5606" y="1774"/>
                  </a:cubicBezTo>
                  <a:lnTo>
                    <a:pt x="5131" y="539"/>
                  </a:lnTo>
                  <a:cubicBezTo>
                    <a:pt x="5068" y="634"/>
                    <a:pt x="4973" y="729"/>
                    <a:pt x="4846" y="761"/>
                  </a:cubicBezTo>
                  <a:cubicBezTo>
                    <a:pt x="4767" y="792"/>
                    <a:pt x="4680" y="808"/>
                    <a:pt x="4589" y="808"/>
                  </a:cubicBezTo>
                  <a:cubicBezTo>
                    <a:pt x="4498" y="808"/>
                    <a:pt x="4403" y="792"/>
                    <a:pt x="4308" y="761"/>
                  </a:cubicBezTo>
                  <a:cubicBezTo>
                    <a:pt x="4118" y="666"/>
                    <a:pt x="3991" y="539"/>
                    <a:pt x="3928" y="349"/>
                  </a:cubicBezTo>
                  <a:cubicBezTo>
                    <a:pt x="3864" y="222"/>
                    <a:pt x="3864" y="96"/>
                    <a:pt x="389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4"/>
            <p:cNvSpPr/>
            <p:nvPr/>
          </p:nvSpPr>
          <p:spPr>
            <a:xfrm>
              <a:off x="2721750" y="3669375"/>
              <a:ext cx="13500" cy="14275"/>
            </a:xfrm>
            <a:custGeom>
              <a:avLst/>
              <a:gdLst/>
              <a:ahLst/>
              <a:cxnLst/>
              <a:rect l="l" t="t" r="r" b="b"/>
              <a:pathLst>
                <a:path w="540" h="571" extrusionOk="0">
                  <a:moveTo>
                    <a:pt x="254" y="1"/>
                  </a:moveTo>
                  <a:lnTo>
                    <a:pt x="159" y="33"/>
                  </a:lnTo>
                  <a:lnTo>
                    <a:pt x="223" y="191"/>
                  </a:lnTo>
                  <a:cubicBezTo>
                    <a:pt x="64" y="286"/>
                    <a:pt x="1" y="413"/>
                    <a:pt x="64" y="539"/>
                  </a:cubicBezTo>
                  <a:lnTo>
                    <a:pt x="286" y="571"/>
                  </a:lnTo>
                  <a:cubicBezTo>
                    <a:pt x="254" y="539"/>
                    <a:pt x="223" y="508"/>
                    <a:pt x="223" y="476"/>
                  </a:cubicBezTo>
                  <a:cubicBezTo>
                    <a:pt x="191" y="413"/>
                    <a:pt x="191" y="318"/>
                    <a:pt x="318" y="254"/>
                  </a:cubicBezTo>
                  <a:cubicBezTo>
                    <a:pt x="349" y="244"/>
                    <a:pt x="381" y="240"/>
                    <a:pt x="410" y="240"/>
                  </a:cubicBezTo>
                  <a:cubicBezTo>
                    <a:pt x="469" y="240"/>
                    <a:pt x="518" y="254"/>
                    <a:pt x="539" y="254"/>
                  </a:cubicBezTo>
                  <a:lnTo>
                    <a:pt x="539" y="128"/>
                  </a:lnTo>
                  <a:cubicBezTo>
                    <a:pt x="476" y="128"/>
                    <a:pt x="413" y="128"/>
                    <a:pt x="318" y="159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4"/>
            <p:cNvSpPr/>
            <p:nvPr/>
          </p:nvSpPr>
          <p:spPr>
            <a:xfrm>
              <a:off x="2570550" y="3687600"/>
              <a:ext cx="266025" cy="182900"/>
            </a:xfrm>
            <a:custGeom>
              <a:avLst/>
              <a:gdLst/>
              <a:ahLst/>
              <a:cxnLst/>
              <a:rect l="l" t="t" r="r" b="b"/>
              <a:pathLst>
                <a:path w="10641" h="7316" extrusionOk="0">
                  <a:moveTo>
                    <a:pt x="0" y="0"/>
                  </a:moveTo>
                  <a:lnTo>
                    <a:pt x="0" y="7316"/>
                  </a:lnTo>
                  <a:lnTo>
                    <a:pt x="10641" y="7316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4"/>
            <p:cNvSpPr/>
            <p:nvPr/>
          </p:nvSpPr>
          <p:spPr>
            <a:xfrm>
              <a:off x="2570550" y="3673350"/>
              <a:ext cx="273950" cy="14275"/>
            </a:xfrm>
            <a:custGeom>
              <a:avLst/>
              <a:gdLst/>
              <a:ahLst/>
              <a:cxnLst/>
              <a:rect l="l" t="t" r="r" b="b"/>
              <a:pathLst>
                <a:path w="10958" h="571" extrusionOk="0">
                  <a:moveTo>
                    <a:pt x="222" y="0"/>
                  </a:moveTo>
                  <a:cubicBezTo>
                    <a:pt x="158" y="0"/>
                    <a:pt x="63" y="32"/>
                    <a:pt x="32" y="127"/>
                  </a:cubicBezTo>
                  <a:cubicBezTo>
                    <a:pt x="32" y="159"/>
                    <a:pt x="0" y="190"/>
                    <a:pt x="0" y="222"/>
                  </a:cubicBezTo>
                  <a:lnTo>
                    <a:pt x="0" y="570"/>
                  </a:lnTo>
                  <a:lnTo>
                    <a:pt x="10958" y="570"/>
                  </a:lnTo>
                  <a:lnTo>
                    <a:pt x="10958" y="222"/>
                  </a:lnTo>
                  <a:cubicBezTo>
                    <a:pt x="10958" y="95"/>
                    <a:pt x="10863" y="0"/>
                    <a:pt x="1073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4"/>
            <p:cNvSpPr/>
            <p:nvPr/>
          </p:nvSpPr>
          <p:spPr>
            <a:xfrm>
              <a:off x="2586375" y="3687600"/>
              <a:ext cx="258125" cy="182900"/>
            </a:xfrm>
            <a:custGeom>
              <a:avLst/>
              <a:gdLst/>
              <a:ahLst/>
              <a:cxnLst/>
              <a:rect l="l" t="t" r="r" b="b"/>
              <a:pathLst>
                <a:path w="10325" h="7316" extrusionOk="0">
                  <a:moveTo>
                    <a:pt x="0" y="0"/>
                  </a:moveTo>
                  <a:lnTo>
                    <a:pt x="10008" y="7316"/>
                  </a:lnTo>
                  <a:lnTo>
                    <a:pt x="10325" y="7316"/>
                  </a:lnTo>
                  <a:lnTo>
                    <a:pt x="10325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4"/>
            <p:cNvSpPr/>
            <p:nvPr/>
          </p:nvSpPr>
          <p:spPr>
            <a:xfrm>
              <a:off x="2570550" y="3870475"/>
              <a:ext cx="273950" cy="7950"/>
            </a:xfrm>
            <a:custGeom>
              <a:avLst/>
              <a:gdLst/>
              <a:ahLst/>
              <a:cxnLst/>
              <a:rect l="l" t="t" r="r" b="b"/>
              <a:pathLst>
                <a:path w="10958" h="318" extrusionOk="0">
                  <a:moveTo>
                    <a:pt x="0" y="1"/>
                  </a:moveTo>
                  <a:lnTo>
                    <a:pt x="0" y="64"/>
                  </a:lnTo>
                  <a:cubicBezTo>
                    <a:pt x="0" y="191"/>
                    <a:pt x="95" y="318"/>
                    <a:pt x="222" y="318"/>
                  </a:cubicBezTo>
                  <a:lnTo>
                    <a:pt x="10736" y="318"/>
                  </a:lnTo>
                  <a:cubicBezTo>
                    <a:pt x="10831" y="318"/>
                    <a:pt x="10894" y="286"/>
                    <a:pt x="10926" y="223"/>
                  </a:cubicBezTo>
                  <a:cubicBezTo>
                    <a:pt x="10958" y="159"/>
                    <a:pt x="10958" y="128"/>
                    <a:pt x="10958" y="64"/>
                  </a:cubicBezTo>
                  <a:lnTo>
                    <a:pt x="1095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4"/>
            <p:cNvSpPr/>
            <p:nvPr/>
          </p:nvSpPr>
          <p:spPr>
            <a:xfrm>
              <a:off x="2763725" y="3750925"/>
              <a:ext cx="95825" cy="49900"/>
            </a:xfrm>
            <a:custGeom>
              <a:avLst/>
              <a:gdLst/>
              <a:ahLst/>
              <a:cxnLst/>
              <a:rect l="l" t="t" r="r" b="b"/>
              <a:pathLst>
                <a:path w="3833" h="1996" extrusionOk="0">
                  <a:moveTo>
                    <a:pt x="254" y="1"/>
                  </a:moveTo>
                  <a:cubicBezTo>
                    <a:pt x="95" y="1"/>
                    <a:pt x="0" y="128"/>
                    <a:pt x="0" y="254"/>
                  </a:cubicBezTo>
                  <a:lnTo>
                    <a:pt x="0" y="1743"/>
                  </a:lnTo>
                  <a:cubicBezTo>
                    <a:pt x="0" y="1869"/>
                    <a:pt x="95" y="1996"/>
                    <a:pt x="254" y="1996"/>
                  </a:cubicBezTo>
                  <a:lnTo>
                    <a:pt x="3579" y="1996"/>
                  </a:lnTo>
                  <a:cubicBezTo>
                    <a:pt x="3706" y="1996"/>
                    <a:pt x="3832" y="1869"/>
                    <a:pt x="3832" y="1743"/>
                  </a:cubicBezTo>
                  <a:lnTo>
                    <a:pt x="3832" y="254"/>
                  </a:lnTo>
                  <a:cubicBezTo>
                    <a:pt x="3832" y="128"/>
                    <a:pt x="3706" y="1"/>
                    <a:pt x="357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4"/>
            <p:cNvSpPr/>
            <p:nvPr/>
          </p:nvSpPr>
          <p:spPr>
            <a:xfrm>
              <a:off x="2771650" y="3762800"/>
              <a:ext cx="26150" cy="25375"/>
            </a:xfrm>
            <a:custGeom>
              <a:avLst/>
              <a:gdLst/>
              <a:ahLst/>
              <a:cxnLst/>
              <a:rect l="l" t="t" r="r" b="b"/>
              <a:pathLst>
                <a:path w="1046" h="1015" extrusionOk="0">
                  <a:moveTo>
                    <a:pt x="538" y="1"/>
                  </a:moveTo>
                  <a:cubicBezTo>
                    <a:pt x="253" y="1"/>
                    <a:pt x="0" y="223"/>
                    <a:pt x="0" y="508"/>
                  </a:cubicBezTo>
                  <a:cubicBezTo>
                    <a:pt x="0" y="793"/>
                    <a:pt x="253" y="1014"/>
                    <a:pt x="538" y="1014"/>
                  </a:cubicBezTo>
                  <a:cubicBezTo>
                    <a:pt x="792" y="1014"/>
                    <a:pt x="1045" y="793"/>
                    <a:pt x="1045" y="508"/>
                  </a:cubicBezTo>
                  <a:cubicBezTo>
                    <a:pt x="1045" y="223"/>
                    <a:pt x="792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4"/>
            <p:cNvSpPr/>
            <p:nvPr/>
          </p:nvSpPr>
          <p:spPr>
            <a:xfrm>
              <a:off x="5049425" y="2770775"/>
              <a:ext cx="299300" cy="143325"/>
            </a:xfrm>
            <a:custGeom>
              <a:avLst/>
              <a:gdLst/>
              <a:ahLst/>
              <a:cxnLst/>
              <a:rect l="l" t="t" r="r" b="b"/>
              <a:pathLst>
                <a:path w="11972" h="5733" extrusionOk="0">
                  <a:moveTo>
                    <a:pt x="2281" y="2344"/>
                  </a:moveTo>
                  <a:lnTo>
                    <a:pt x="2281" y="3896"/>
                  </a:lnTo>
                  <a:lnTo>
                    <a:pt x="1046" y="3896"/>
                  </a:lnTo>
                  <a:lnTo>
                    <a:pt x="856" y="2344"/>
                  </a:lnTo>
                  <a:close/>
                  <a:moveTo>
                    <a:pt x="4055" y="2344"/>
                  </a:moveTo>
                  <a:lnTo>
                    <a:pt x="4055" y="3896"/>
                  </a:lnTo>
                  <a:lnTo>
                    <a:pt x="2566" y="3896"/>
                  </a:lnTo>
                  <a:lnTo>
                    <a:pt x="2566" y="2344"/>
                  </a:lnTo>
                  <a:close/>
                  <a:moveTo>
                    <a:pt x="5860" y="2344"/>
                  </a:moveTo>
                  <a:lnTo>
                    <a:pt x="5860" y="3896"/>
                  </a:lnTo>
                  <a:lnTo>
                    <a:pt x="4371" y="3896"/>
                  </a:lnTo>
                  <a:lnTo>
                    <a:pt x="4371" y="2344"/>
                  </a:lnTo>
                  <a:close/>
                  <a:moveTo>
                    <a:pt x="7570" y="2344"/>
                  </a:moveTo>
                  <a:lnTo>
                    <a:pt x="7570" y="3896"/>
                  </a:lnTo>
                  <a:lnTo>
                    <a:pt x="6145" y="3896"/>
                  </a:lnTo>
                  <a:lnTo>
                    <a:pt x="6145" y="2344"/>
                  </a:lnTo>
                  <a:close/>
                  <a:moveTo>
                    <a:pt x="9375" y="2344"/>
                  </a:moveTo>
                  <a:lnTo>
                    <a:pt x="9375" y="3896"/>
                  </a:lnTo>
                  <a:lnTo>
                    <a:pt x="7887" y="3896"/>
                  </a:lnTo>
                  <a:lnTo>
                    <a:pt x="7887" y="2344"/>
                  </a:lnTo>
                  <a:close/>
                  <a:moveTo>
                    <a:pt x="11022" y="2344"/>
                  </a:moveTo>
                  <a:lnTo>
                    <a:pt x="10768" y="3928"/>
                  </a:lnTo>
                  <a:lnTo>
                    <a:pt x="9692" y="3896"/>
                  </a:lnTo>
                  <a:lnTo>
                    <a:pt x="9692" y="2344"/>
                  </a:lnTo>
                  <a:close/>
                  <a:moveTo>
                    <a:pt x="2281" y="4181"/>
                  </a:moveTo>
                  <a:lnTo>
                    <a:pt x="2281" y="5163"/>
                  </a:lnTo>
                  <a:lnTo>
                    <a:pt x="1204" y="5163"/>
                  </a:lnTo>
                  <a:lnTo>
                    <a:pt x="1078" y="4181"/>
                  </a:lnTo>
                  <a:close/>
                  <a:moveTo>
                    <a:pt x="4055" y="4181"/>
                  </a:moveTo>
                  <a:lnTo>
                    <a:pt x="4055" y="5163"/>
                  </a:lnTo>
                  <a:lnTo>
                    <a:pt x="2566" y="5163"/>
                  </a:lnTo>
                  <a:lnTo>
                    <a:pt x="2566" y="4181"/>
                  </a:lnTo>
                  <a:close/>
                  <a:moveTo>
                    <a:pt x="5860" y="4181"/>
                  </a:moveTo>
                  <a:lnTo>
                    <a:pt x="5860" y="5163"/>
                  </a:lnTo>
                  <a:lnTo>
                    <a:pt x="4371" y="5163"/>
                  </a:lnTo>
                  <a:lnTo>
                    <a:pt x="4371" y="4181"/>
                  </a:lnTo>
                  <a:close/>
                  <a:moveTo>
                    <a:pt x="6145" y="4181"/>
                  </a:moveTo>
                  <a:lnTo>
                    <a:pt x="7570" y="4213"/>
                  </a:lnTo>
                  <a:lnTo>
                    <a:pt x="7570" y="5163"/>
                  </a:lnTo>
                  <a:lnTo>
                    <a:pt x="6145" y="5163"/>
                  </a:lnTo>
                  <a:lnTo>
                    <a:pt x="6145" y="4181"/>
                  </a:lnTo>
                  <a:close/>
                  <a:moveTo>
                    <a:pt x="9375" y="4213"/>
                  </a:moveTo>
                  <a:lnTo>
                    <a:pt x="9375" y="5163"/>
                  </a:lnTo>
                  <a:lnTo>
                    <a:pt x="7887" y="5163"/>
                  </a:lnTo>
                  <a:lnTo>
                    <a:pt x="7887" y="4213"/>
                  </a:lnTo>
                  <a:close/>
                  <a:moveTo>
                    <a:pt x="10705" y="4213"/>
                  </a:moveTo>
                  <a:lnTo>
                    <a:pt x="10547" y="5163"/>
                  </a:lnTo>
                  <a:lnTo>
                    <a:pt x="9692" y="5163"/>
                  </a:lnTo>
                  <a:lnTo>
                    <a:pt x="9692" y="4213"/>
                  </a:lnTo>
                  <a:close/>
                  <a:moveTo>
                    <a:pt x="11687" y="1"/>
                  </a:moveTo>
                  <a:cubicBezTo>
                    <a:pt x="11528" y="1"/>
                    <a:pt x="11370" y="96"/>
                    <a:pt x="11338" y="254"/>
                  </a:cubicBezTo>
                  <a:lnTo>
                    <a:pt x="11053" y="2059"/>
                  </a:lnTo>
                  <a:lnTo>
                    <a:pt x="9660" y="2059"/>
                  </a:lnTo>
                  <a:lnTo>
                    <a:pt x="9660" y="476"/>
                  </a:lnTo>
                  <a:lnTo>
                    <a:pt x="9375" y="476"/>
                  </a:lnTo>
                  <a:lnTo>
                    <a:pt x="9375" y="2059"/>
                  </a:lnTo>
                  <a:lnTo>
                    <a:pt x="7887" y="2059"/>
                  </a:lnTo>
                  <a:lnTo>
                    <a:pt x="7887" y="412"/>
                  </a:lnTo>
                  <a:lnTo>
                    <a:pt x="7570" y="412"/>
                  </a:lnTo>
                  <a:lnTo>
                    <a:pt x="7570" y="2059"/>
                  </a:lnTo>
                  <a:lnTo>
                    <a:pt x="6145" y="2059"/>
                  </a:lnTo>
                  <a:lnTo>
                    <a:pt x="6145" y="444"/>
                  </a:lnTo>
                  <a:lnTo>
                    <a:pt x="5860" y="444"/>
                  </a:lnTo>
                  <a:lnTo>
                    <a:pt x="5860" y="2059"/>
                  </a:lnTo>
                  <a:lnTo>
                    <a:pt x="4371" y="2059"/>
                  </a:lnTo>
                  <a:lnTo>
                    <a:pt x="4371" y="444"/>
                  </a:lnTo>
                  <a:lnTo>
                    <a:pt x="4055" y="444"/>
                  </a:lnTo>
                  <a:lnTo>
                    <a:pt x="4055" y="2059"/>
                  </a:lnTo>
                  <a:lnTo>
                    <a:pt x="2598" y="2059"/>
                  </a:lnTo>
                  <a:lnTo>
                    <a:pt x="2598" y="412"/>
                  </a:lnTo>
                  <a:lnTo>
                    <a:pt x="2281" y="412"/>
                  </a:lnTo>
                  <a:lnTo>
                    <a:pt x="2281" y="2059"/>
                  </a:lnTo>
                  <a:lnTo>
                    <a:pt x="824" y="2059"/>
                  </a:lnTo>
                  <a:lnTo>
                    <a:pt x="603" y="349"/>
                  </a:lnTo>
                  <a:cubicBezTo>
                    <a:pt x="574" y="207"/>
                    <a:pt x="470" y="91"/>
                    <a:pt x="312" y="91"/>
                  </a:cubicBezTo>
                  <a:cubicBezTo>
                    <a:pt x="293" y="91"/>
                    <a:pt x="274" y="92"/>
                    <a:pt x="254" y="96"/>
                  </a:cubicBezTo>
                  <a:cubicBezTo>
                    <a:pt x="96" y="127"/>
                    <a:pt x="1" y="254"/>
                    <a:pt x="1" y="412"/>
                  </a:cubicBezTo>
                  <a:lnTo>
                    <a:pt x="666" y="5479"/>
                  </a:lnTo>
                  <a:cubicBezTo>
                    <a:pt x="698" y="5638"/>
                    <a:pt x="793" y="5733"/>
                    <a:pt x="951" y="5733"/>
                  </a:cubicBezTo>
                  <a:lnTo>
                    <a:pt x="10832" y="5733"/>
                  </a:lnTo>
                  <a:cubicBezTo>
                    <a:pt x="10958" y="5733"/>
                    <a:pt x="11085" y="5638"/>
                    <a:pt x="11117" y="5479"/>
                  </a:cubicBezTo>
                  <a:lnTo>
                    <a:pt x="11940" y="349"/>
                  </a:lnTo>
                  <a:cubicBezTo>
                    <a:pt x="11972" y="191"/>
                    <a:pt x="11845" y="32"/>
                    <a:pt x="116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4"/>
            <p:cNvSpPr/>
            <p:nvPr/>
          </p:nvSpPr>
          <p:spPr>
            <a:xfrm>
              <a:off x="5035975" y="2739900"/>
              <a:ext cx="325425" cy="46750"/>
            </a:xfrm>
            <a:custGeom>
              <a:avLst/>
              <a:gdLst/>
              <a:ahLst/>
              <a:cxnLst/>
              <a:rect l="l" t="t" r="r" b="b"/>
              <a:pathLst>
                <a:path w="13017" h="1870" extrusionOk="0">
                  <a:moveTo>
                    <a:pt x="919" y="1"/>
                  </a:moveTo>
                  <a:cubicBezTo>
                    <a:pt x="412" y="1"/>
                    <a:pt x="1" y="412"/>
                    <a:pt x="1" y="919"/>
                  </a:cubicBezTo>
                  <a:cubicBezTo>
                    <a:pt x="1" y="1426"/>
                    <a:pt x="412" y="1869"/>
                    <a:pt x="919" y="1869"/>
                  </a:cubicBezTo>
                  <a:lnTo>
                    <a:pt x="12098" y="1869"/>
                  </a:lnTo>
                  <a:cubicBezTo>
                    <a:pt x="12605" y="1869"/>
                    <a:pt x="13017" y="1426"/>
                    <a:pt x="13017" y="919"/>
                  </a:cubicBezTo>
                  <a:cubicBezTo>
                    <a:pt x="13017" y="412"/>
                    <a:pt x="12605" y="1"/>
                    <a:pt x="1209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4"/>
            <p:cNvSpPr/>
            <p:nvPr/>
          </p:nvSpPr>
          <p:spPr>
            <a:xfrm>
              <a:off x="5092975" y="2677250"/>
              <a:ext cx="93450" cy="88800"/>
            </a:xfrm>
            <a:custGeom>
              <a:avLst/>
              <a:gdLst/>
              <a:ahLst/>
              <a:cxnLst/>
              <a:rect l="l" t="t" r="r" b="b"/>
              <a:pathLst>
                <a:path w="3738" h="3552" extrusionOk="0">
                  <a:moveTo>
                    <a:pt x="3259" y="1"/>
                  </a:moveTo>
                  <a:cubicBezTo>
                    <a:pt x="3149" y="1"/>
                    <a:pt x="3037" y="41"/>
                    <a:pt x="2946" y="132"/>
                  </a:cubicBezTo>
                  <a:lnTo>
                    <a:pt x="191" y="2792"/>
                  </a:lnTo>
                  <a:cubicBezTo>
                    <a:pt x="1" y="2950"/>
                    <a:pt x="1" y="3235"/>
                    <a:pt x="159" y="3425"/>
                  </a:cubicBezTo>
                  <a:cubicBezTo>
                    <a:pt x="254" y="3488"/>
                    <a:pt x="381" y="3552"/>
                    <a:pt x="476" y="3552"/>
                  </a:cubicBezTo>
                  <a:cubicBezTo>
                    <a:pt x="602" y="3552"/>
                    <a:pt x="697" y="3488"/>
                    <a:pt x="792" y="3425"/>
                  </a:cubicBezTo>
                  <a:lnTo>
                    <a:pt x="3579" y="765"/>
                  </a:lnTo>
                  <a:cubicBezTo>
                    <a:pt x="3738" y="607"/>
                    <a:pt x="3738" y="322"/>
                    <a:pt x="3579" y="132"/>
                  </a:cubicBezTo>
                  <a:cubicBezTo>
                    <a:pt x="3497" y="49"/>
                    <a:pt x="3379" y="1"/>
                    <a:pt x="325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4"/>
            <p:cNvSpPr/>
            <p:nvPr/>
          </p:nvSpPr>
          <p:spPr>
            <a:xfrm>
              <a:off x="5203025" y="2674475"/>
              <a:ext cx="92650" cy="92375"/>
            </a:xfrm>
            <a:custGeom>
              <a:avLst/>
              <a:gdLst/>
              <a:ahLst/>
              <a:cxnLst/>
              <a:rect l="l" t="t" r="r" b="b"/>
              <a:pathLst>
                <a:path w="3706" h="3695" extrusionOk="0">
                  <a:moveTo>
                    <a:pt x="476" y="1"/>
                  </a:moveTo>
                  <a:cubicBezTo>
                    <a:pt x="371" y="1"/>
                    <a:pt x="266" y="40"/>
                    <a:pt x="191" y="116"/>
                  </a:cubicBezTo>
                  <a:cubicBezTo>
                    <a:pt x="1" y="306"/>
                    <a:pt x="1" y="591"/>
                    <a:pt x="159" y="749"/>
                  </a:cubicBezTo>
                  <a:lnTo>
                    <a:pt x="2914" y="3536"/>
                  </a:lnTo>
                  <a:cubicBezTo>
                    <a:pt x="3009" y="3631"/>
                    <a:pt x="3104" y="3694"/>
                    <a:pt x="3231" y="3694"/>
                  </a:cubicBezTo>
                  <a:cubicBezTo>
                    <a:pt x="3358" y="3694"/>
                    <a:pt x="3453" y="3631"/>
                    <a:pt x="3548" y="3568"/>
                  </a:cubicBezTo>
                  <a:cubicBezTo>
                    <a:pt x="3706" y="3378"/>
                    <a:pt x="3706" y="3093"/>
                    <a:pt x="3548" y="2934"/>
                  </a:cubicBezTo>
                  <a:lnTo>
                    <a:pt x="792" y="148"/>
                  </a:lnTo>
                  <a:cubicBezTo>
                    <a:pt x="710" y="48"/>
                    <a:pt x="592" y="1"/>
                    <a:pt x="47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4"/>
            <p:cNvSpPr/>
            <p:nvPr/>
          </p:nvSpPr>
          <p:spPr>
            <a:xfrm>
              <a:off x="4784200" y="3613175"/>
              <a:ext cx="247050" cy="246250"/>
            </a:xfrm>
            <a:custGeom>
              <a:avLst/>
              <a:gdLst/>
              <a:ahLst/>
              <a:cxnLst/>
              <a:rect l="l" t="t" r="r" b="b"/>
              <a:pathLst>
                <a:path w="9882" h="9850" extrusionOk="0">
                  <a:moveTo>
                    <a:pt x="4941" y="0"/>
                  </a:moveTo>
                  <a:cubicBezTo>
                    <a:pt x="2218" y="0"/>
                    <a:pt x="1" y="2186"/>
                    <a:pt x="1" y="4909"/>
                  </a:cubicBezTo>
                  <a:cubicBezTo>
                    <a:pt x="1" y="7633"/>
                    <a:pt x="2218" y="9849"/>
                    <a:pt x="4941" y="9849"/>
                  </a:cubicBezTo>
                  <a:cubicBezTo>
                    <a:pt x="6620" y="9849"/>
                    <a:pt x="8108" y="8994"/>
                    <a:pt x="8995" y="7728"/>
                  </a:cubicBezTo>
                  <a:cubicBezTo>
                    <a:pt x="9343" y="7221"/>
                    <a:pt x="9565" y="6683"/>
                    <a:pt x="9723" y="6113"/>
                  </a:cubicBezTo>
                  <a:cubicBezTo>
                    <a:pt x="9755" y="5954"/>
                    <a:pt x="9787" y="5828"/>
                    <a:pt x="9818" y="5669"/>
                  </a:cubicBezTo>
                  <a:cubicBezTo>
                    <a:pt x="9850" y="5416"/>
                    <a:pt x="9882" y="5162"/>
                    <a:pt x="9882" y="4909"/>
                  </a:cubicBezTo>
                  <a:cubicBezTo>
                    <a:pt x="9882" y="4561"/>
                    <a:pt x="9818" y="4212"/>
                    <a:pt x="9755" y="3864"/>
                  </a:cubicBezTo>
                  <a:cubicBezTo>
                    <a:pt x="9723" y="3706"/>
                    <a:pt x="9692" y="3547"/>
                    <a:pt x="9628" y="3421"/>
                  </a:cubicBezTo>
                  <a:cubicBezTo>
                    <a:pt x="9407" y="2692"/>
                    <a:pt x="9026" y="2059"/>
                    <a:pt x="8520" y="1521"/>
                  </a:cubicBezTo>
                  <a:cubicBezTo>
                    <a:pt x="7633" y="602"/>
                    <a:pt x="6335" y="0"/>
                    <a:pt x="494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4"/>
            <p:cNvSpPr/>
            <p:nvPr/>
          </p:nvSpPr>
          <p:spPr>
            <a:xfrm>
              <a:off x="4812700" y="3641675"/>
              <a:ext cx="190050" cy="189250"/>
            </a:xfrm>
            <a:custGeom>
              <a:avLst/>
              <a:gdLst/>
              <a:ahLst/>
              <a:cxnLst/>
              <a:rect l="l" t="t" r="r" b="b"/>
              <a:pathLst>
                <a:path w="7602" h="7570" extrusionOk="0">
                  <a:moveTo>
                    <a:pt x="3801" y="444"/>
                  </a:moveTo>
                  <a:cubicBezTo>
                    <a:pt x="5638" y="444"/>
                    <a:pt x="7126" y="1964"/>
                    <a:pt x="7126" y="3769"/>
                  </a:cubicBezTo>
                  <a:cubicBezTo>
                    <a:pt x="7126" y="5606"/>
                    <a:pt x="5638" y="7094"/>
                    <a:pt x="3801" y="7094"/>
                  </a:cubicBezTo>
                  <a:cubicBezTo>
                    <a:pt x="1964" y="7094"/>
                    <a:pt x="476" y="5606"/>
                    <a:pt x="476" y="3769"/>
                  </a:cubicBezTo>
                  <a:cubicBezTo>
                    <a:pt x="476" y="1964"/>
                    <a:pt x="1964" y="444"/>
                    <a:pt x="3801" y="444"/>
                  </a:cubicBezTo>
                  <a:close/>
                  <a:moveTo>
                    <a:pt x="3801" y="1"/>
                  </a:moveTo>
                  <a:cubicBezTo>
                    <a:pt x="1711" y="1"/>
                    <a:pt x="1" y="1679"/>
                    <a:pt x="1" y="3769"/>
                  </a:cubicBezTo>
                  <a:cubicBezTo>
                    <a:pt x="1" y="5859"/>
                    <a:pt x="1711" y="7569"/>
                    <a:pt x="3801" y="7569"/>
                  </a:cubicBezTo>
                  <a:cubicBezTo>
                    <a:pt x="5891" y="7569"/>
                    <a:pt x="7601" y="5859"/>
                    <a:pt x="7601" y="3769"/>
                  </a:cubicBezTo>
                  <a:cubicBezTo>
                    <a:pt x="7601" y="1679"/>
                    <a:pt x="5891" y="1"/>
                    <a:pt x="3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4"/>
            <p:cNvSpPr/>
            <p:nvPr/>
          </p:nvSpPr>
          <p:spPr>
            <a:xfrm>
              <a:off x="4876050" y="3678100"/>
              <a:ext cx="63350" cy="116400"/>
            </a:xfrm>
            <a:custGeom>
              <a:avLst/>
              <a:gdLst/>
              <a:ahLst/>
              <a:cxnLst/>
              <a:rect l="l" t="t" r="r" b="b"/>
              <a:pathLst>
                <a:path w="2534" h="4656" extrusionOk="0">
                  <a:moveTo>
                    <a:pt x="982" y="0"/>
                  </a:moveTo>
                  <a:lnTo>
                    <a:pt x="982" y="539"/>
                  </a:lnTo>
                  <a:cubicBezTo>
                    <a:pt x="380" y="665"/>
                    <a:pt x="32" y="1045"/>
                    <a:pt x="32" y="1552"/>
                  </a:cubicBezTo>
                  <a:cubicBezTo>
                    <a:pt x="32" y="2090"/>
                    <a:pt x="444" y="2407"/>
                    <a:pt x="1045" y="2597"/>
                  </a:cubicBezTo>
                  <a:cubicBezTo>
                    <a:pt x="1489" y="2756"/>
                    <a:pt x="1647" y="2882"/>
                    <a:pt x="1647" y="3104"/>
                  </a:cubicBezTo>
                  <a:cubicBezTo>
                    <a:pt x="1647" y="3326"/>
                    <a:pt x="1426" y="3452"/>
                    <a:pt x="1109" y="3452"/>
                  </a:cubicBezTo>
                  <a:cubicBezTo>
                    <a:pt x="729" y="3452"/>
                    <a:pt x="412" y="3326"/>
                    <a:pt x="159" y="3199"/>
                  </a:cubicBezTo>
                  <a:lnTo>
                    <a:pt x="0" y="3864"/>
                  </a:lnTo>
                  <a:cubicBezTo>
                    <a:pt x="222" y="3991"/>
                    <a:pt x="570" y="4086"/>
                    <a:pt x="950" y="4117"/>
                  </a:cubicBezTo>
                  <a:lnTo>
                    <a:pt x="950" y="4656"/>
                  </a:lnTo>
                  <a:lnTo>
                    <a:pt x="1521" y="4656"/>
                  </a:lnTo>
                  <a:lnTo>
                    <a:pt x="1521" y="4054"/>
                  </a:lnTo>
                  <a:cubicBezTo>
                    <a:pt x="2186" y="3959"/>
                    <a:pt x="2534" y="3516"/>
                    <a:pt x="2534" y="3009"/>
                  </a:cubicBezTo>
                  <a:cubicBezTo>
                    <a:pt x="2534" y="2502"/>
                    <a:pt x="2249" y="2185"/>
                    <a:pt x="1584" y="1964"/>
                  </a:cubicBezTo>
                  <a:cubicBezTo>
                    <a:pt x="1109" y="1774"/>
                    <a:pt x="887" y="1647"/>
                    <a:pt x="887" y="1457"/>
                  </a:cubicBezTo>
                  <a:cubicBezTo>
                    <a:pt x="887" y="1299"/>
                    <a:pt x="1014" y="1140"/>
                    <a:pt x="1394" y="1140"/>
                  </a:cubicBezTo>
                  <a:cubicBezTo>
                    <a:pt x="1806" y="1140"/>
                    <a:pt x="2059" y="1267"/>
                    <a:pt x="2217" y="1330"/>
                  </a:cubicBezTo>
                  <a:lnTo>
                    <a:pt x="2376" y="697"/>
                  </a:lnTo>
                  <a:cubicBezTo>
                    <a:pt x="2186" y="602"/>
                    <a:pt x="1932" y="507"/>
                    <a:pt x="1552" y="507"/>
                  </a:cubicBezTo>
                  <a:lnTo>
                    <a:pt x="15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4"/>
            <p:cNvSpPr/>
            <p:nvPr/>
          </p:nvSpPr>
          <p:spPr>
            <a:xfrm>
              <a:off x="2350450" y="2747825"/>
              <a:ext cx="202700" cy="8725"/>
            </a:xfrm>
            <a:custGeom>
              <a:avLst/>
              <a:gdLst/>
              <a:ahLst/>
              <a:cxnLst/>
              <a:rect l="l" t="t" r="r" b="b"/>
              <a:pathLst>
                <a:path w="8108" h="349" extrusionOk="0">
                  <a:moveTo>
                    <a:pt x="127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49"/>
                    <a:pt x="127" y="349"/>
                  </a:cubicBezTo>
                  <a:lnTo>
                    <a:pt x="7949" y="349"/>
                  </a:lnTo>
                  <a:cubicBezTo>
                    <a:pt x="8044" y="349"/>
                    <a:pt x="8107" y="285"/>
                    <a:pt x="8107" y="190"/>
                  </a:cubicBezTo>
                  <a:cubicBezTo>
                    <a:pt x="8107" y="95"/>
                    <a:pt x="8044" y="0"/>
                    <a:pt x="794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4"/>
            <p:cNvSpPr/>
            <p:nvPr/>
          </p:nvSpPr>
          <p:spPr>
            <a:xfrm>
              <a:off x="2359950" y="2781875"/>
              <a:ext cx="180525" cy="8725"/>
            </a:xfrm>
            <a:custGeom>
              <a:avLst/>
              <a:gdLst/>
              <a:ahLst/>
              <a:cxnLst/>
              <a:rect l="l" t="t" r="r" b="b"/>
              <a:pathLst>
                <a:path w="7221" h="349" extrusionOk="0">
                  <a:moveTo>
                    <a:pt x="127" y="0"/>
                  </a:moveTo>
                  <a:cubicBezTo>
                    <a:pt x="63" y="0"/>
                    <a:pt x="0" y="95"/>
                    <a:pt x="0" y="190"/>
                  </a:cubicBezTo>
                  <a:cubicBezTo>
                    <a:pt x="0" y="285"/>
                    <a:pt x="63" y="348"/>
                    <a:pt x="127" y="348"/>
                  </a:cubicBezTo>
                  <a:lnTo>
                    <a:pt x="7094" y="348"/>
                  </a:lnTo>
                  <a:cubicBezTo>
                    <a:pt x="7157" y="348"/>
                    <a:pt x="7221" y="285"/>
                    <a:pt x="7221" y="190"/>
                  </a:cubicBezTo>
                  <a:cubicBezTo>
                    <a:pt x="7221" y="95"/>
                    <a:pt x="7157" y="0"/>
                    <a:pt x="709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4"/>
            <p:cNvSpPr/>
            <p:nvPr/>
          </p:nvSpPr>
          <p:spPr>
            <a:xfrm>
              <a:off x="2367075" y="2815900"/>
              <a:ext cx="160725" cy="8750"/>
            </a:xfrm>
            <a:custGeom>
              <a:avLst/>
              <a:gdLst/>
              <a:ahLst/>
              <a:cxnLst/>
              <a:rect l="l" t="t" r="r" b="b"/>
              <a:pathLst>
                <a:path w="6429" h="350" extrusionOk="0">
                  <a:moveTo>
                    <a:pt x="158" y="1"/>
                  </a:moveTo>
                  <a:cubicBezTo>
                    <a:pt x="63" y="1"/>
                    <a:pt x="0" y="96"/>
                    <a:pt x="0" y="191"/>
                  </a:cubicBezTo>
                  <a:cubicBezTo>
                    <a:pt x="0" y="286"/>
                    <a:pt x="95" y="349"/>
                    <a:pt x="158" y="349"/>
                  </a:cubicBezTo>
                  <a:lnTo>
                    <a:pt x="6271" y="349"/>
                  </a:lnTo>
                  <a:cubicBezTo>
                    <a:pt x="6366" y="349"/>
                    <a:pt x="6429" y="286"/>
                    <a:pt x="6429" y="191"/>
                  </a:cubicBezTo>
                  <a:cubicBezTo>
                    <a:pt x="6429" y="96"/>
                    <a:pt x="6366" y="1"/>
                    <a:pt x="627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4"/>
            <p:cNvSpPr/>
            <p:nvPr/>
          </p:nvSpPr>
          <p:spPr>
            <a:xfrm>
              <a:off x="2382100" y="2754150"/>
              <a:ext cx="18250" cy="91075"/>
            </a:xfrm>
            <a:custGeom>
              <a:avLst/>
              <a:gdLst/>
              <a:ahLst/>
              <a:cxnLst/>
              <a:rect l="l" t="t" r="r" b="b"/>
              <a:pathLst>
                <a:path w="730" h="3643" extrusionOk="0">
                  <a:moveTo>
                    <a:pt x="318" y="1"/>
                  </a:moveTo>
                  <a:lnTo>
                    <a:pt x="1" y="32"/>
                  </a:lnTo>
                  <a:lnTo>
                    <a:pt x="413" y="3579"/>
                  </a:lnTo>
                  <a:lnTo>
                    <a:pt x="729" y="3643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4"/>
            <p:cNvSpPr/>
            <p:nvPr/>
          </p:nvSpPr>
          <p:spPr>
            <a:xfrm>
              <a:off x="2412200" y="2754150"/>
              <a:ext cx="12675" cy="91875"/>
            </a:xfrm>
            <a:custGeom>
              <a:avLst/>
              <a:gdLst/>
              <a:ahLst/>
              <a:cxnLst/>
              <a:rect l="l" t="t" r="r" b="b"/>
              <a:pathLst>
                <a:path w="507" h="3675" extrusionOk="0">
                  <a:moveTo>
                    <a:pt x="285" y="1"/>
                  </a:moveTo>
                  <a:lnTo>
                    <a:pt x="0" y="32"/>
                  </a:lnTo>
                  <a:lnTo>
                    <a:pt x="190" y="3674"/>
                  </a:lnTo>
                  <a:lnTo>
                    <a:pt x="507" y="3611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4"/>
            <p:cNvSpPr/>
            <p:nvPr/>
          </p:nvSpPr>
          <p:spPr>
            <a:xfrm>
              <a:off x="2441500" y="2753375"/>
              <a:ext cx="7150" cy="93425"/>
            </a:xfrm>
            <a:custGeom>
              <a:avLst/>
              <a:gdLst/>
              <a:ahLst/>
              <a:cxnLst/>
              <a:rect l="l" t="t" r="r" b="b"/>
              <a:pathLst>
                <a:path w="286" h="3737" extrusionOk="0">
                  <a:moveTo>
                    <a:pt x="0" y="0"/>
                  </a:moveTo>
                  <a:lnTo>
                    <a:pt x="0" y="3737"/>
                  </a:lnTo>
                  <a:lnTo>
                    <a:pt x="285" y="3705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4"/>
            <p:cNvSpPr/>
            <p:nvPr/>
          </p:nvSpPr>
          <p:spPr>
            <a:xfrm>
              <a:off x="2461275" y="2752575"/>
              <a:ext cx="21400" cy="95025"/>
            </a:xfrm>
            <a:custGeom>
              <a:avLst/>
              <a:gdLst/>
              <a:ahLst/>
              <a:cxnLst/>
              <a:rect l="l" t="t" r="r" b="b"/>
              <a:pathLst>
                <a:path w="856" h="3801" extrusionOk="0">
                  <a:moveTo>
                    <a:pt x="571" y="0"/>
                  </a:moveTo>
                  <a:lnTo>
                    <a:pt x="1" y="3801"/>
                  </a:lnTo>
                  <a:lnTo>
                    <a:pt x="317" y="3674"/>
                  </a:lnTo>
                  <a:lnTo>
                    <a:pt x="856" y="6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4"/>
            <p:cNvSpPr/>
            <p:nvPr/>
          </p:nvSpPr>
          <p:spPr>
            <a:xfrm>
              <a:off x="2484250" y="2752575"/>
              <a:ext cx="30100" cy="95825"/>
            </a:xfrm>
            <a:custGeom>
              <a:avLst/>
              <a:gdLst/>
              <a:ahLst/>
              <a:cxnLst/>
              <a:rect l="l" t="t" r="r" b="b"/>
              <a:pathLst>
                <a:path w="1204" h="3833" extrusionOk="0">
                  <a:moveTo>
                    <a:pt x="919" y="0"/>
                  </a:moveTo>
                  <a:lnTo>
                    <a:pt x="0" y="3832"/>
                  </a:lnTo>
                  <a:lnTo>
                    <a:pt x="317" y="3737"/>
                  </a:lnTo>
                  <a:lnTo>
                    <a:pt x="1204" y="95"/>
                  </a:lnTo>
                  <a:lnTo>
                    <a:pt x="919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4"/>
            <p:cNvSpPr/>
            <p:nvPr/>
          </p:nvSpPr>
          <p:spPr>
            <a:xfrm>
              <a:off x="2508000" y="2751000"/>
              <a:ext cx="37225" cy="95800"/>
            </a:xfrm>
            <a:custGeom>
              <a:avLst/>
              <a:gdLst/>
              <a:ahLst/>
              <a:cxnLst/>
              <a:rect l="l" t="t" r="r" b="b"/>
              <a:pathLst>
                <a:path w="1489" h="3832" extrusionOk="0">
                  <a:moveTo>
                    <a:pt x="1204" y="0"/>
                  </a:moveTo>
                  <a:lnTo>
                    <a:pt x="0" y="3705"/>
                  </a:lnTo>
                  <a:lnTo>
                    <a:pt x="285" y="3832"/>
                  </a:lnTo>
                  <a:lnTo>
                    <a:pt x="1489" y="127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4"/>
            <p:cNvSpPr/>
            <p:nvPr/>
          </p:nvSpPr>
          <p:spPr>
            <a:xfrm>
              <a:off x="2342525" y="2740700"/>
              <a:ext cx="194000" cy="108475"/>
            </a:xfrm>
            <a:custGeom>
              <a:avLst/>
              <a:gdLst/>
              <a:ahLst/>
              <a:cxnLst/>
              <a:rect l="l" t="t" r="r" b="b"/>
              <a:pathLst>
                <a:path w="7760" h="4339" extrusionOk="0">
                  <a:moveTo>
                    <a:pt x="380" y="0"/>
                  </a:moveTo>
                  <a:cubicBezTo>
                    <a:pt x="349" y="190"/>
                    <a:pt x="190" y="222"/>
                    <a:pt x="0" y="254"/>
                  </a:cubicBezTo>
                  <a:lnTo>
                    <a:pt x="1235" y="4181"/>
                  </a:lnTo>
                  <a:cubicBezTo>
                    <a:pt x="1267" y="4276"/>
                    <a:pt x="1330" y="4339"/>
                    <a:pt x="1425" y="4339"/>
                  </a:cubicBezTo>
                  <a:lnTo>
                    <a:pt x="7538" y="4339"/>
                  </a:lnTo>
                  <a:cubicBezTo>
                    <a:pt x="7664" y="4339"/>
                    <a:pt x="7759" y="4244"/>
                    <a:pt x="7759" y="4117"/>
                  </a:cubicBezTo>
                  <a:cubicBezTo>
                    <a:pt x="7759" y="3959"/>
                    <a:pt x="7664" y="3864"/>
                    <a:pt x="7538" y="3864"/>
                  </a:cubicBezTo>
                  <a:lnTo>
                    <a:pt x="1584" y="3864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4"/>
            <p:cNvSpPr/>
            <p:nvPr/>
          </p:nvSpPr>
          <p:spPr>
            <a:xfrm>
              <a:off x="2264150" y="2732775"/>
              <a:ext cx="89475" cy="17450"/>
            </a:xfrm>
            <a:custGeom>
              <a:avLst/>
              <a:gdLst/>
              <a:ahLst/>
              <a:cxnLst/>
              <a:rect l="l" t="t" r="r" b="b"/>
              <a:pathLst>
                <a:path w="3579" h="698" extrusionOk="0">
                  <a:moveTo>
                    <a:pt x="380" y="1"/>
                  </a:moveTo>
                  <a:cubicBezTo>
                    <a:pt x="190" y="1"/>
                    <a:pt x="0" y="159"/>
                    <a:pt x="0" y="349"/>
                  </a:cubicBezTo>
                  <a:cubicBezTo>
                    <a:pt x="0" y="539"/>
                    <a:pt x="190" y="697"/>
                    <a:pt x="380" y="697"/>
                  </a:cubicBezTo>
                  <a:lnTo>
                    <a:pt x="3230" y="697"/>
                  </a:lnTo>
                  <a:cubicBezTo>
                    <a:pt x="3420" y="697"/>
                    <a:pt x="3547" y="571"/>
                    <a:pt x="3579" y="381"/>
                  </a:cubicBezTo>
                  <a:cubicBezTo>
                    <a:pt x="3579" y="381"/>
                    <a:pt x="3579" y="381"/>
                    <a:pt x="3579" y="349"/>
                  </a:cubicBezTo>
                  <a:cubicBezTo>
                    <a:pt x="3579" y="254"/>
                    <a:pt x="3515" y="159"/>
                    <a:pt x="3452" y="96"/>
                  </a:cubicBezTo>
                  <a:cubicBezTo>
                    <a:pt x="3389" y="32"/>
                    <a:pt x="3294" y="1"/>
                    <a:pt x="319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4"/>
            <p:cNvSpPr/>
            <p:nvPr/>
          </p:nvSpPr>
          <p:spPr>
            <a:xfrm>
              <a:off x="2369450" y="2842825"/>
              <a:ext cx="119575" cy="65750"/>
            </a:xfrm>
            <a:custGeom>
              <a:avLst/>
              <a:gdLst/>
              <a:ahLst/>
              <a:cxnLst/>
              <a:rect l="l" t="t" r="r" b="b"/>
              <a:pathLst>
                <a:path w="4783" h="2630" extrusionOk="0">
                  <a:moveTo>
                    <a:pt x="570" y="1"/>
                  </a:moveTo>
                  <a:lnTo>
                    <a:pt x="0" y="2629"/>
                  </a:lnTo>
                  <a:lnTo>
                    <a:pt x="4782" y="2629"/>
                  </a:lnTo>
                  <a:lnTo>
                    <a:pt x="4782" y="2281"/>
                  </a:lnTo>
                  <a:lnTo>
                    <a:pt x="412" y="2281"/>
                  </a:lnTo>
                  <a:lnTo>
                    <a:pt x="887" y="64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4"/>
            <p:cNvSpPr/>
            <p:nvPr/>
          </p:nvSpPr>
          <p:spPr>
            <a:xfrm>
              <a:off x="2354400" y="2883200"/>
              <a:ext cx="42775" cy="43575"/>
            </a:xfrm>
            <a:custGeom>
              <a:avLst/>
              <a:gdLst/>
              <a:ahLst/>
              <a:cxnLst/>
              <a:rect l="l" t="t" r="r" b="b"/>
              <a:pathLst>
                <a:path w="1711" h="1743" extrusionOk="0"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43"/>
                    <a:pt x="855" y="1743"/>
                  </a:cubicBezTo>
                  <a:cubicBezTo>
                    <a:pt x="1331" y="1743"/>
                    <a:pt x="1711" y="1331"/>
                    <a:pt x="1711" y="856"/>
                  </a:cubicBezTo>
                  <a:cubicBezTo>
                    <a:pt x="1711" y="412"/>
                    <a:pt x="1331" y="1"/>
                    <a:pt x="85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4"/>
            <p:cNvSpPr/>
            <p:nvPr/>
          </p:nvSpPr>
          <p:spPr>
            <a:xfrm>
              <a:off x="2359950" y="2888750"/>
              <a:ext cx="31675" cy="32475"/>
            </a:xfrm>
            <a:custGeom>
              <a:avLst/>
              <a:gdLst/>
              <a:ahLst/>
              <a:cxnLst/>
              <a:rect l="l" t="t" r="r" b="b"/>
              <a:pathLst>
                <a:path w="1267" h="1299" extrusionOk="0">
                  <a:moveTo>
                    <a:pt x="633" y="0"/>
                  </a:moveTo>
                  <a:cubicBezTo>
                    <a:pt x="285" y="0"/>
                    <a:pt x="0" y="285"/>
                    <a:pt x="0" y="634"/>
                  </a:cubicBezTo>
                  <a:cubicBezTo>
                    <a:pt x="0" y="1014"/>
                    <a:pt x="285" y="1299"/>
                    <a:pt x="633" y="1299"/>
                  </a:cubicBezTo>
                  <a:cubicBezTo>
                    <a:pt x="982" y="1299"/>
                    <a:pt x="1267" y="1014"/>
                    <a:pt x="1267" y="634"/>
                  </a:cubicBezTo>
                  <a:cubicBezTo>
                    <a:pt x="1267" y="285"/>
                    <a:pt x="982" y="0"/>
                    <a:pt x="633" y="0"/>
                  </a:cubicBezTo>
                  <a:close/>
                </a:path>
              </a:pathLst>
            </a:custGeom>
            <a:solidFill>
              <a:srgbClr val="579D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4"/>
            <p:cNvSpPr/>
            <p:nvPr/>
          </p:nvSpPr>
          <p:spPr>
            <a:xfrm>
              <a:off x="2465250" y="2883200"/>
              <a:ext cx="42775" cy="43575"/>
            </a:xfrm>
            <a:custGeom>
              <a:avLst/>
              <a:gdLst/>
              <a:ahLst/>
              <a:cxnLst/>
              <a:rect l="l" t="t" r="r" b="b"/>
              <a:pathLst>
                <a:path w="1711" h="1743" extrusionOk="0"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43"/>
                    <a:pt x="855" y="1743"/>
                  </a:cubicBezTo>
                  <a:cubicBezTo>
                    <a:pt x="1330" y="1743"/>
                    <a:pt x="1710" y="1331"/>
                    <a:pt x="1710" y="856"/>
                  </a:cubicBezTo>
                  <a:cubicBezTo>
                    <a:pt x="1710" y="412"/>
                    <a:pt x="1330" y="1"/>
                    <a:pt x="85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4"/>
            <p:cNvSpPr/>
            <p:nvPr/>
          </p:nvSpPr>
          <p:spPr>
            <a:xfrm>
              <a:off x="2470775" y="2888750"/>
              <a:ext cx="31700" cy="32475"/>
            </a:xfrm>
            <a:custGeom>
              <a:avLst/>
              <a:gdLst/>
              <a:ahLst/>
              <a:cxnLst/>
              <a:rect l="l" t="t" r="r" b="b"/>
              <a:pathLst>
                <a:path w="1268" h="1299" extrusionOk="0">
                  <a:moveTo>
                    <a:pt x="634" y="0"/>
                  </a:moveTo>
                  <a:cubicBezTo>
                    <a:pt x="286" y="0"/>
                    <a:pt x="1" y="285"/>
                    <a:pt x="1" y="634"/>
                  </a:cubicBezTo>
                  <a:cubicBezTo>
                    <a:pt x="1" y="1014"/>
                    <a:pt x="286" y="1299"/>
                    <a:pt x="634" y="1299"/>
                  </a:cubicBezTo>
                  <a:cubicBezTo>
                    <a:pt x="983" y="1299"/>
                    <a:pt x="1268" y="1014"/>
                    <a:pt x="1268" y="634"/>
                  </a:cubicBezTo>
                  <a:cubicBezTo>
                    <a:pt x="1268" y="285"/>
                    <a:pt x="983" y="0"/>
                    <a:pt x="63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4"/>
            <p:cNvSpPr/>
            <p:nvPr/>
          </p:nvSpPr>
          <p:spPr>
            <a:xfrm>
              <a:off x="4789750" y="1876125"/>
              <a:ext cx="216950" cy="2400"/>
            </a:xfrm>
            <a:custGeom>
              <a:avLst/>
              <a:gdLst/>
              <a:ahLst/>
              <a:cxnLst/>
              <a:rect l="l" t="t" r="r" b="b"/>
              <a:pathLst>
                <a:path w="8678" h="96" extrusionOk="0">
                  <a:moveTo>
                    <a:pt x="0" y="1"/>
                  </a:moveTo>
                  <a:lnTo>
                    <a:pt x="0" y="96"/>
                  </a:lnTo>
                  <a:lnTo>
                    <a:pt x="8678" y="96"/>
                  </a:lnTo>
                  <a:lnTo>
                    <a:pt x="86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4"/>
            <p:cNvSpPr/>
            <p:nvPr/>
          </p:nvSpPr>
          <p:spPr>
            <a:xfrm>
              <a:off x="4789750" y="18888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0" y="1"/>
                  </a:moveTo>
                  <a:lnTo>
                    <a:pt x="0" y="1014"/>
                  </a:lnTo>
                  <a:lnTo>
                    <a:pt x="3991" y="1014"/>
                  </a:lnTo>
                  <a:lnTo>
                    <a:pt x="3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4"/>
            <p:cNvSpPr/>
            <p:nvPr/>
          </p:nvSpPr>
          <p:spPr>
            <a:xfrm>
              <a:off x="4906925" y="1932350"/>
              <a:ext cx="99775" cy="93450"/>
            </a:xfrm>
            <a:custGeom>
              <a:avLst/>
              <a:gdLst/>
              <a:ahLst/>
              <a:cxnLst/>
              <a:rect l="l" t="t" r="r" b="b"/>
              <a:pathLst>
                <a:path w="3991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3991" y="3737"/>
                  </a:lnTo>
                  <a:lnTo>
                    <a:pt x="39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4"/>
            <p:cNvSpPr/>
            <p:nvPr/>
          </p:nvSpPr>
          <p:spPr>
            <a:xfrm>
              <a:off x="4906925" y="18888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1" y="1"/>
                  </a:moveTo>
                  <a:lnTo>
                    <a:pt x="1" y="1014"/>
                  </a:lnTo>
                  <a:lnTo>
                    <a:pt x="3991" y="1014"/>
                  </a:lnTo>
                  <a:lnTo>
                    <a:pt x="3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4"/>
            <p:cNvSpPr/>
            <p:nvPr/>
          </p:nvSpPr>
          <p:spPr>
            <a:xfrm>
              <a:off x="4789750" y="1932350"/>
              <a:ext cx="99775" cy="93450"/>
            </a:xfrm>
            <a:custGeom>
              <a:avLst/>
              <a:gdLst/>
              <a:ahLst/>
              <a:cxnLst/>
              <a:rect l="l" t="t" r="r" b="b"/>
              <a:pathLst>
                <a:path w="3991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991" y="3737"/>
                  </a:lnTo>
                  <a:lnTo>
                    <a:pt x="39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4"/>
            <p:cNvSpPr/>
            <p:nvPr/>
          </p:nvSpPr>
          <p:spPr>
            <a:xfrm>
              <a:off x="4789750" y="1878500"/>
              <a:ext cx="216950" cy="10325"/>
            </a:xfrm>
            <a:custGeom>
              <a:avLst/>
              <a:gdLst/>
              <a:ahLst/>
              <a:cxnLst/>
              <a:rect l="l" t="t" r="r" b="b"/>
              <a:pathLst>
                <a:path w="8678" h="413" extrusionOk="0">
                  <a:moveTo>
                    <a:pt x="0" y="1"/>
                  </a:moveTo>
                  <a:lnTo>
                    <a:pt x="0" y="413"/>
                  </a:lnTo>
                  <a:lnTo>
                    <a:pt x="3991" y="413"/>
                  </a:lnTo>
                  <a:lnTo>
                    <a:pt x="3991" y="96"/>
                  </a:lnTo>
                  <a:lnTo>
                    <a:pt x="4719" y="96"/>
                  </a:lnTo>
                  <a:lnTo>
                    <a:pt x="4719" y="413"/>
                  </a:lnTo>
                  <a:lnTo>
                    <a:pt x="8678" y="413"/>
                  </a:lnTo>
                  <a:lnTo>
                    <a:pt x="8678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4"/>
            <p:cNvSpPr/>
            <p:nvPr/>
          </p:nvSpPr>
          <p:spPr>
            <a:xfrm>
              <a:off x="4888725" y="1880875"/>
              <a:ext cx="18225" cy="7950"/>
            </a:xfrm>
            <a:custGeom>
              <a:avLst/>
              <a:gdLst/>
              <a:ahLst/>
              <a:cxnLst/>
              <a:rect l="l" t="t" r="r" b="b"/>
              <a:pathLst>
                <a:path w="729" h="318" extrusionOk="0">
                  <a:moveTo>
                    <a:pt x="0" y="1"/>
                  </a:moveTo>
                  <a:lnTo>
                    <a:pt x="0" y="318"/>
                  </a:lnTo>
                  <a:lnTo>
                    <a:pt x="729" y="318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4"/>
            <p:cNvSpPr/>
            <p:nvPr/>
          </p:nvSpPr>
          <p:spPr>
            <a:xfrm>
              <a:off x="4888725" y="1810425"/>
              <a:ext cx="18225" cy="70475"/>
            </a:xfrm>
            <a:custGeom>
              <a:avLst/>
              <a:gdLst/>
              <a:ahLst/>
              <a:cxnLst/>
              <a:rect l="l" t="t" r="r" b="b"/>
              <a:pathLst>
                <a:path w="729" h="2819" extrusionOk="0">
                  <a:moveTo>
                    <a:pt x="0" y="0"/>
                  </a:moveTo>
                  <a:lnTo>
                    <a:pt x="0" y="2819"/>
                  </a:lnTo>
                  <a:lnTo>
                    <a:pt x="729" y="2819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4"/>
            <p:cNvSpPr/>
            <p:nvPr/>
          </p:nvSpPr>
          <p:spPr>
            <a:xfrm>
              <a:off x="4789750" y="1878500"/>
              <a:ext cx="216950" cy="147300"/>
            </a:xfrm>
            <a:custGeom>
              <a:avLst/>
              <a:gdLst/>
              <a:ahLst/>
              <a:cxnLst/>
              <a:rect l="l" t="t" r="r" b="b"/>
              <a:pathLst>
                <a:path w="8678" h="5892" extrusionOk="0">
                  <a:moveTo>
                    <a:pt x="3991" y="1"/>
                  </a:moveTo>
                  <a:lnTo>
                    <a:pt x="3991" y="1426"/>
                  </a:lnTo>
                  <a:lnTo>
                    <a:pt x="0" y="1426"/>
                  </a:lnTo>
                  <a:lnTo>
                    <a:pt x="0" y="2154"/>
                  </a:lnTo>
                  <a:lnTo>
                    <a:pt x="3991" y="2154"/>
                  </a:lnTo>
                  <a:lnTo>
                    <a:pt x="3991" y="5891"/>
                  </a:lnTo>
                  <a:lnTo>
                    <a:pt x="4719" y="5891"/>
                  </a:lnTo>
                  <a:lnTo>
                    <a:pt x="4719" y="2154"/>
                  </a:lnTo>
                  <a:lnTo>
                    <a:pt x="8678" y="2154"/>
                  </a:lnTo>
                  <a:lnTo>
                    <a:pt x="8678" y="1426"/>
                  </a:lnTo>
                  <a:lnTo>
                    <a:pt x="4719" y="1426"/>
                  </a:lnTo>
                  <a:lnTo>
                    <a:pt x="471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4"/>
            <p:cNvSpPr/>
            <p:nvPr/>
          </p:nvSpPr>
          <p:spPr>
            <a:xfrm>
              <a:off x="4906925" y="1810425"/>
              <a:ext cx="122750" cy="70475"/>
            </a:xfrm>
            <a:custGeom>
              <a:avLst/>
              <a:gdLst/>
              <a:ahLst/>
              <a:cxnLst/>
              <a:rect l="l" t="t" r="r" b="b"/>
              <a:pathLst>
                <a:path w="4910" h="2819" extrusionOk="0">
                  <a:moveTo>
                    <a:pt x="1" y="0"/>
                  </a:moveTo>
                  <a:lnTo>
                    <a:pt x="1" y="2819"/>
                  </a:lnTo>
                  <a:lnTo>
                    <a:pt x="4909" y="2819"/>
                  </a:lnTo>
                  <a:lnTo>
                    <a:pt x="49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4"/>
            <p:cNvSpPr/>
            <p:nvPr/>
          </p:nvSpPr>
          <p:spPr>
            <a:xfrm>
              <a:off x="4766800" y="1810425"/>
              <a:ext cx="122725" cy="70475"/>
            </a:xfrm>
            <a:custGeom>
              <a:avLst/>
              <a:gdLst/>
              <a:ahLst/>
              <a:cxnLst/>
              <a:rect l="l" t="t" r="r" b="b"/>
              <a:pathLst>
                <a:path w="4909" h="2819" extrusionOk="0">
                  <a:moveTo>
                    <a:pt x="0" y="0"/>
                  </a:moveTo>
                  <a:lnTo>
                    <a:pt x="0" y="2819"/>
                  </a:lnTo>
                  <a:lnTo>
                    <a:pt x="4909" y="2819"/>
                  </a:lnTo>
                  <a:lnTo>
                    <a:pt x="49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4"/>
            <p:cNvSpPr/>
            <p:nvPr/>
          </p:nvSpPr>
          <p:spPr>
            <a:xfrm>
              <a:off x="4904550" y="1742325"/>
              <a:ext cx="50700" cy="65750"/>
            </a:xfrm>
            <a:custGeom>
              <a:avLst/>
              <a:gdLst/>
              <a:ahLst/>
              <a:cxnLst/>
              <a:rect l="l" t="t" r="r" b="b"/>
              <a:pathLst>
                <a:path w="2028" h="2630" extrusionOk="0">
                  <a:moveTo>
                    <a:pt x="982" y="1"/>
                  </a:moveTo>
                  <a:lnTo>
                    <a:pt x="0" y="2218"/>
                  </a:lnTo>
                  <a:lnTo>
                    <a:pt x="127" y="2629"/>
                  </a:lnTo>
                  <a:lnTo>
                    <a:pt x="2027" y="1204"/>
                  </a:lnTo>
                  <a:lnTo>
                    <a:pt x="982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4"/>
            <p:cNvSpPr/>
            <p:nvPr/>
          </p:nvSpPr>
          <p:spPr>
            <a:xfrm>
              <a:off x="4899800" y="1766525"/>
              <a:ext cx="86325" cy="44725"/>
            </a:xfrm>
            <a:custGeom>
              <a:avLst/>
              <a:gdLst/>
              <a:ahLst/>
              <a:cxnLst/>
              <a:rect l="l" t="t" r="r" b="b"/>
              <a:pathLst>
                <a:path w="3453" h="1789" extrusionOk="0">
                  <a:moveTo>
                    <a:pt x="2662" y="0"/>
                  </a:moveTo>
                  <a:cubicBezTo>
                    <a:pt x="1863" y="0"/>
                    <a:pt x="0" y="1756"/>
                    <a:pt x="0" y="1756"/>
                  </a:cubicBezTo>
                  <a:lnTo>
                    <a:pt x="3294" y="1788"/>
                  </a:lnTo>
                  <a:cubicBezTo>
                    <a:pt x="3294" y="1788"/>
                    <a:pt x="3452" y="395"/>
                    <a:pt x="2851" y="46"/>
                  </a:cubicBezTo>
                  <a:cubicBezTo>
                    <a:pt x="2798" y="15"/>
                    <a:pt x="2734" y="0"/>
                    <a:pt x="266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4"/>
            <p:cNvSpPr/>
            <p:nvPr/>
          </p:nvSpPr>
          <p:spPr>
            <a:xfrm>
              <a:off x="4840425" y="1742325"/>
              <a:ext cx="50700" cy="65750"/>
            </a:xfrm>
            <a:custGeom>
              <a:avLst/>
              <a:gdLst/>
              <a:ahLst/>
              <a:cxnLst/>
              <a:rect l="l" t="t" r="r" b="b"/>
              <a:pathLst>
                <a:path w="2028" h="2630" extrusionOk="0">
                  <a:moveTo>
                    <a:pt x="1045" y="1"/>
                  </a:moveTo>
                  <a:lnTo>
                    <a:pt x="0" y="1204"/>
                  </a:lnTo>
                  <a:lnTo>
                    <a:pt x="1900" y="2629"/>
                  </a:lnTo>
                  <a:lnTo>
                    <a:pt x="2027" y="2218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4"/>
            <p:cNvSpPr/>
            <p:nvPr/>
          </p:nvSpPr>
          <p:spPr>
            <a:xfrm>
              <a:off x="4810325" y="1766525"/>
              <a:ext cx="85550" cy="43925"/>
            </a:xfrm>
            <a:custGeom>
              <a:avLst/>
              <a:gdLst/>
              <a:ahLst/>
              <a:cxnLst/>
              <a:rect l="l" t="t" r="r" b="b"/>
              <a:pathLst>
                <a:path w="3422" h="1757" extrusionOk="0">
                  <a:moveTo>
                    <a:pt x="784" y="0"/>
                  </a:moveTo>
                  <a:cubicBezTo>
                    <a:pt x="714" y="0"/>
                    <a:pt x="653" y="15"/>
                    <a:pt x="603" y="46"/>
                  </a:cubicBezTo>
                  <a:cubicBezTo>
                    <a:pt x="1" y="395"/>
                    <a:pt x="128" y="1756"/>
                    <a:pt x="128" y="1756"/>
                  </a:cubicBezTo>
                  <a:lnTo>
                    <a:pt x="3421" y="1756"/>
                  </a:lnTo>
                  <a:cubicBezTo>
                    <a:pt x="3421" y="1756"/>
                    <a:pt x="1558" y="0"/>
                    <a:pt x="78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4"/>
            <p:cNvSpPr/>
            <p:nvPr/>
          </p:nvSpPr>
          <p:spPr>
            <a:xfrm>
              <a:off x="4887925" y="1796975"/>
              <a:ext cx="22975" cy="14275"/>
            </a:xfrm>
            <a:custGeom>
              <a:avLst/>
              <a:gdLst/>
              <a:ahLst/>
              <a:cxnLst/>
              <a:rect l="l" t="t" r="r" b="b"/>
              <a:pathLst>
                <a:path w="919" h="571" extrusionOk="0">
                  <a:moveTo>
                    <a:pt x="285" y="0"/>
                  </a:moveTo>
                  <a:cubicBezTo>
                    <a:pt x="127" y="0"/>
                    <a:pt x="0" y="127"/>
                    <a:pt x="0" y="285"/>
                  </a:cubicBezTo>
                  <a:cubicBezTo>
                    <a:pt x="0" y="443"/>
                    <a:pt x="127" y="570"/>
                    <a:pt x="285" y="570"/>
                  </a:cubicBezTo>
                  <a:lnTo>
                    <a:pt x="634" y="570"/>
                  </a:lnTo>
                  <a:cubicBezTo>
                    <a:pt x="792" y="570"/>
                    <a:pt x="919" y="443"/>
                    <a:pt x="919" y="285"/>
                  </a:cubicBezTo>
                  <a:cubicBezTo>
                    <a:pt x="919" y="127"/>
                    <a:pt x="792" y="0"/>
                    <a:pt x="634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1" name="Google Shape;3131;p34"/>
          <p:cNvSpPr txBox="1"/>
          <p:nvPr/>
        </p:nvSpPr>
        <p:spPr>
          <a:xfrm>
            <a:off x="710250" y="411475"/>
            <a:ext cx="7723500" cy="4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2" name="Google Shape;3132;p34"/>
          <p:cNvSpPr txBox="1"/>
          <p:nvPr/>
        </p:nvSpPr>
        <p:spPr>
          <a:xfrm>
            <a:off x="627876" y="133660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3" name="Google Shape;3133;p34"/>
          <p:cNvSpPr txBox="1"/>
          <p:nvPr/>
        </p:nvSpPr>
        <p:spPr>
          <a:xfrm>
            <a:off x="627876" y="1621649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34" name="Google Shape;3134;p34"/>
          <p:cNvSpPr txBox="1"/>
          <p:nvPr/>
        </p:nvSpPr>
        <p:spPr>
          <a:xfrm>
            <a:off x="627875" y="253507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5" name="Google Shape;3135;p34"/>
          <p:cNvSpPr txBox="1"/>
          <p:nvPr/>
        </p:nvSpPr>
        <p:spPr>
          <a:xfrm>
            <a:off x="627875" y="2795769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36" name="Google Shape;3136;p34"/>
          <p:cNvSpPr txBox="1"/>
          <p:nvPr/>
        </p:nvSpPr>
        <p:spPr>
          <a:xfrm>
            <a:off x="627875" y="3695401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7" name="Google Shape;3137;p34"/>
          <p:cNvSpPr txBox="1"/>
          <p:nvPr/>
        </p:nvSpPr>
        <p:spPr>
          <a:xfrm>
            <a:off x="627875" y="395610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38" name="Google Shape;3138;p34"/>
          <p:cNvSpPr txBox="1"/>
          <p:nvPr/>
        </p:nvSpPr>
        <p:spPr>
          <a:xfrm>
            <a:off x="6868825" y="133660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39" name="Google Shape;3139;p34"/>
          <p:cNvSpPr txBox="1"/>
          <p:nvPr/>
        </p:nvSpPr>
        <p:spPr>
          <a:xfrm>
            <a:off x="6868825" y="1621648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40" name="Google Shape;3140;p34"/>
          <p:cNvSpPr txBox="1"/>
          <p:nvPr/>
        </p:nvSpPr>
        <p:spPr>
          <a:xfrm>
            <a:off x="6868825" y="253505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41" name="Google Shape;3141;p34"/>
          <p:cNvSpPr txBox="1"/>
          <p:nvPr/>
        </p:nvSpPr>
        <p:spPr>
          <a:xfrm>
            <a:off x="6868825" y="279575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42" name="Google Shape;3142;p34"/>
          <p:cNvSpPr txBox="1"/>
          <p:nvPr/>
        </p:nvSpPr>
        <p:spPr>
          <a:xfrm>
            <a:off x="6868825" y="3695403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43" name="Google Shape;3143;p34"/>
          <p:cNvSpPr txBox="1"/>
          <p:nvPr/>
        </p:nvSpPr>
        <p:spPr>
          <a:xfrm>
            <a:off x="6868825" y="3956100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8" name="Google Shape;3148;p35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149" name="Google Shape;3149;p35"/>
          <p:cNvSpPr/>
          <p:nvPr/>
        </p:nvSpPr>
        <p:spPr>
          <a:xfrm>
            <a:off x="457167" y="1193369"/>
            <a:ext cx="1054838" cy="1916951"/>
          </a:xfrm>
          <a:custGeom>
            <a:avLst/>
            <a:gdLst/>
            <a:ahLst/>
            <a:cxnLst/>
            <a:rect l="l" t="t" r="r" b="b"/>
            <a:pathLst>
              <a:path w="31734" h="57670" extrusionOk="0">
                <a:moveTo>
                  <a:pt x="2566" y="1"/>
                </a:moveTo>
                <a:cubicBezTo>
                  <a:pt x="1141" y="1"/>
                  <a:pt x="1" y="1141"/>
                  <a:pt x="1" y="2566"/>
                </a:cubicBezTo>
                <a:lnTo>
                  <a:pt x="1" y="55104"/>
                </a:lnTo>
                <a:cubicBezTo>
                  <a:pt x="1" y="56529"/>
                  <a:pt x="1141" y="57670"/>
                  <a:pt x="2566" y="57670"/>
                </a:cubicBezTo>
                <a:lnTo>
                  <a:pt x="29168" y="57670"/>
                </a:lnTo>
                <a:cubicBezTo>
                  <a:pt x="30561" y="57670"/>
                  <a:pt x="31733" y="56529"/>
                  <a:pt x="31733" y="55104"/>
                </a:cubicBezTo>
                <a:lnTo>
                  <a:pt x="31733" y="2566"/>
                </a:lnTo>
                <a:cubicBezTo>
                  <a:pt x="31733" y="1141"/>
                  <a:pt x="30561" y="1"/>
                  <a:pt x="29168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0" name="Google Shape;3150;p35"/>
          <p:cNvSpPr/>
          <p:nvPr/>
        </p:nvSpPr>
        <p:spPr>
          <a:xfrm>
            <a:off x="506662" y="1339692"/>
            <a:ext cx="954786" cy="1585349"/>
          </a:xfrm>
          <a:custGeom>
            <a:avLst/>
            <a:gdLst/>
            <a:ahLst/>
            <a:cxnLst/>
            <a:rect l="l" t="t" r="r" b="b"/>
            <a:pathLst>
              <a:path w="28724" h="47694" extrusionOk="0">
                <a:moveTo>
                  <a:pt x="0" y="0"/>
                </a:moveTo>
                <a:lnTo>
                  <a:pt x="0" y="47694"/>
                </a:lnTo>
                <a:lnTo>
                  <a:pt x="28724" y="47694"/>
                </a:lnTo>
                <a:lnTo>
                  <a:pt x="287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1" name="Google Shape;3151;p35"/>
          <p:cNvSpPr/>
          <p:nvPr/>
        </p:nvSpPr>
        <p:spPr>
          <a:xfrm>
            <a:off x="506662" y="1338628"/>
            <a:ext cx="954786" cy="120063"/>
          </a:xfrm>
          <a:custGeom>
            <a:avLst/>
            <a:gdLst/>
            <a:ahLst/>
            <a:cxnLst/>
            <a:rect l="l" t="t" r="r" b="b"/>
            <a:pathLst>
              <a:path w="28724" h="3612" extrusionOk="0">
                <a:moveTo>
                  <a:pt x="0" y="1"/>
                </a:moveTo>
                <a:lnTo>
                  <a:pt x="0" y="3611"/>
                </a:lnTo>
                <a:lnTo>
                  <a:pt x="28724" y="3611"/>
                </a:lnTo>
                <a:lnTo>
                  <a:pt x="28724" y="1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2" name="Google Shape;3152;p35"/>
          <p:cNvSpPr/>
          <p:nvPr/>
        </p:nvSpPr>
        <p:spPr>
          <a:xfrm>
            <a:off x="577164" y="1910256"/>
            <a:ext cx="805339" cy="172649"/>
          </a:xfrm>
          <a:custGeom>
            <a:avLst/>
            <a:gdLst/>
            <a:ahLst/>
            <a:cxnLst/>
            <a:rect l="l" t="t" r="r" b="b"/>
            <a:pathLst>
              <a:path w="24228" h="5194" extrusionOk="0">
                <a:moveTo>
                  <a:pt x="729" y="0"/>
                </a:moveTo>
                <a:cubicBezTo>
                  <a:pt x="318" y="0"/>
                  <a:pt x="1" y="317"/>
                  <a:pt x="1" y="728"/>
                </a:cubicBezTo>
                <a:lnTo>
                  <a:pt x="1" y="4434"/>
                </a:lnTo>
                <a:cubicBezTo>
                  <a:pt x="1" y="4845"/>
                  <a:pt x="318" y="5194"/>
                  <a:pt x="729" y="5194"/>
                </a:cubicBezTo>
                <a:lnTo>
                  <a:pt x="23468" y="5194"/>
                </a:lnTo>
                <a:cubicBezTo>
                  <a:pt x="23879" y="5194"/>
                  <a:pt x="24228" y="4845"/>
                  <a:pt x="24228" y="4434"/>
                </a:cubicBezTo>
                <a:lnTo>
                  <a:pt x="24228" y="728"/>
                </a:lnTo>
                <a:cubicBezTo>
                  <a:pt x="24228" y="317"/>
                  <a:pt x="23879" y="0"/>
                  <a:pt x="23468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3" name="Google Shape;3153;p35"/>
          <p:cNvSpPr/>
          <p:nvPr/>
        </p:nvSpPr>
        <p:spPr>
          <a:xfrm>
            <a:off x="577164" y="2147091"/>
            <a:ext cx="805339" cy="173712"/>
          </a:xfrm>
          <a:custGeom>
            <a:avLst/>
            <a:gdLst/>
            <a:ahLst/>
            <a:cxnLst/>
            <a:rect l="l" t="t" r="r" b="b"/>
            <a:pathLst>
              <a:path w="24228" h="5226" extrusionOk="0">
                <a:moveTo>
                  <a:pt x="729" y="1"/>
                </a:moveTo>
                <a:cubicBezTo>
                  <a:pt x="318" y="1"/>
                  <a:pt x="1" y="349"/>
                  <a:pt x="1" y="761"/>
                </a:cubicBezTo>
                <a:lnTo>
                  <a:pt x="1" y="4466"/>
                </a:lnTo>
                <a:cubicBezTo>
                  <a:pt x="1" y="4878"/>
                  <a:pt x="318" y="5226"/>
                  <a:pt x="729" y="5226"/>
                </a:cubicBezTo>
                <a:lnTo>
                  <a:pt x="23468" y="5226"/>
                </a:lnTo>
                <a:cubicBezTo>
                  <a:pt x="23879" y="5226"/>
                  <a:pt x="24228" y="4878"/>
                  <a:pt x="24228" y="4466"/>
                </a:cubicBezTo>
                <a:lnTo>
                  <a:pt x="24228" y="761"/>
                </a:lnTo>
                <a:cubicBezTo>
                  <a:pt x="24228" y="349"/>
                  <a:pt x="23879" y="1"/>
                  <a:pt x="23468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4" name="Google Shape;3154;p35"/>
          <p:cNvSpPr/>
          <p:nvPr/>
        </p:nvSpPr>
        <p:spPr>
          <a:xfrm>
            <a:off x="788770" y="2601848"/>
            <a:ext cx="399013" cy="217921"/>
          </a:xfrm>
          <a:custGeom>
            <a:avLst/>
            <a:gdLst/>
            <a:ahLst/>
            <a:cxnLst/>
            <a:rect l="l" t="t" r="r" b="b"/>
            <a:pathLst>
              <a:path w="12004" h="6556" extrusionOk="0">
                <a:moveTo>
                  <a:pt x="3262" y="0"/>
                </a:moveTo>
                <a:cubicBezTo>
                  <a:pt x="1457" y="0"/>
                  <a:pt x="0" y="1457"/>
                  <a:pt x="0" y="3294"/>
                </a:cubicBezTo>
                <a:cubicBezTo>
                  <a:pt x="0" y="5099"/>
                  <a:pt x="1457" y="6556"/>
                  <a:pt x="3262" y="6556"/>
                </a:cubicBezTo>
                <a:lnTo>
                  <a:pt x="8709" y="6556"/>
                </a:lnTo>
                <a:cubicBezTo>
                  <a:pt x="10515" y="6556"/>
                  <a:pt x="12003" y="5099"/>
                  <a:pt x="12003" y="3294"/>
                </a:cubicBezTo>
                <a:cubicBezTo>
                  <a:pt x="12003" y="1457"/>
                  <a:pt x="10515" y="0"/>
                  <a:pt x="8709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5" name="Google Shape;3155;p35"/>
          <p:cNvSpPr/>
          <p:nvPr/>
        </p:nvSpPr>
        <p:spPr>
          <a:xfrm>
            <a:off x="788770" y="2576586"/>
            <a:ext cx="399013" cy="217921"/>
          </a:xfrm>
          <a:custGeom>
            <a:avLst/>
            <a:gdLst/>
            <a:ahLst/>
            <a:cxnLst/>
            <a:rect l="l" t="t" r="r" b="b"/>
            <a:pathLst>
              <a:path w="12004" h="6556" extrusionOk="0">
                <a:moveTo>
                  <a:pt x="3262" y="0"/>
                </a:moveTo>
                <a:cubicBezTo>
                  <a:pt x="1457" y="0"/>
                  <a:pt x="0" y="1457"/>
                  <a:pt x="0" y="3262"/>
                </a:cubicBezTo>
                <a:cubicBezTo>
                  <a:pt x="0" y="5067"/>
                  <a:pt x="1457" y="6556"/>
                  <a:pt x="3262" y="6556"/>
                </a:cubicBezTo>
                <a:lnTo>
                  <a:pt x="8709" y="6556"/>
                </a:lnTo>
                <a:cubicBezTo>
                  <a:pt x="10515" y="6556"/>
                  <a:pt x="12003" y="5067"/>
                  <a:pt x="12003" y="3262"/>
                </a:cubicBezTo>
                <a:cubicBezTo>
                  <a:pt x="12003" y="1457"/>
                  <a:pt x="10515" y="0"/>
                  <a:pt x="870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6" name="Google Shape;3156;p35"/>
          <p:cNvSpPr/>
          <p:nvPr/>
        </p:nvSpPr>
        <p:spPr>
          <a:xfrm>
            <a:off x="785612" y="2983975"/>
            <a:ext cx="397949" cy="67411"/>
          </a:xfrm>
          <a:custGeom>
            <a:avLst/>
            <a:gdLst/>
            <a:ahLst/>
            <a:cxnLst/>
            <a:rect l="l" t="t" r="r" b="b"/>
            <a:pathLst>
              <a:path w="11972" h="2028" extrusionOk="0">
                <a:moveTo>
                  <a:pt x="982" y="0"/>
                </a:moveTo>
                <a:cubicBezTo>
                  <a:pt x="444" y="0"/>
                  <a:pt x="0" y="475"/>
                  <a:pt x="0" y="1014"/>
                </a:cubicBezTo>
                <a:cubicBezTo>
                  <a:pt x="0" y="1552"/>
                  <a:pt x="444" y="2027"/>
                  <a:pt x="982" y="2027"/>
                </a:cubicBezTo>
                <a:lnTo>
                  <a:pt x="10958" y="2027"/>
                </a:lnTo>
                <a:cubicBezTo>
                  <a:pt x="11528" y="2027"/>
                  <a:pt x="11971" y="1552"/>
                  <a:pt x="11971" y="1014"/>
                </a:cubicBezTo>
                <a:cubicBezTo>
                  <a:pt x="11971" y="475"/>
                  <a:pt x="11528" y="0"/>
                  <a:pt x="10958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7" name="Google Shape;3157;p35"/>
          <p:cNvSpPr/>
          <p:nvPr/>
        </p:nvSpPr>
        <p:spPr>
          <a:xfrm>
            <a:off x="967734" y="1245988"/>
            <a:ext cx="32642" cy="33739"/>
          </a:xfrm>
          <a:custGeom>
            <a:avLst/>
            <a:gdLst/>
            <a:ahLst/>
            <a:cxnLst/>
            <a:rect l="l" t="t" r="r" b="b"/>
            <a:pathLst>
              <a:path w="982" h="1015" extrusionOk="0">
                <a:moveTo>
                  <a:pt x="507" y="1"/>
                </a:moveTo>
                <a:cubicBezTo>
                  <a:pt x="222" y="1"/>
                  <a:pt x="0" y="223"/>
                  <a:pt x="0" y="508"/>
                </a:cubicBezTo>
                <a:cubicBezTo>
                  <a:pt x="0" y="793"/>
                  <a:pt x="222" y="1014"/>
                  <a:pt x="507" y="1014"/>
                </a:cubicBezTo>
                <a:cubicBezTo>
                  <a:pt x="760" y="1014"/>
                  <a:pt x="982" y="793"/>
                  <a:pt x="982" y="508"/>
                </a:cubicBezTo>
                <a:cubicBezTo>
                  <a:pt x="982" y="223"/>
                  <a:pt x="760" y="1"/>
                  <a:pt x="507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8" name="Google Shape;3158;p35"/>
          <p:cNvSpPr/>
          <p:nvPr/>
        </p:nvSpPr>
        <p:spPr>
          <a:xfrm>
            <a:off x="641383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602" y="0"/>
                </a:moveTo>
                <a:lnTo>
                  <a:pt x="602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51" y="1615"/>
                </a:lnTo>
                <a:lnTo>
                  <a:pt x="919" y="1109"/>
                </a:lnTo>
                <a:lnTo>
                  <a:pt x="1363" y="1394"/>
                </a:lnTo>
                <a:lnTo>
                  <a:pt x="1553" y="1077"/>
                </a:lnTo>
                <a:lnTo>
                  <a:pt x="1078" y="824"/>
                </a:lnTo>
                <a:lnTo>
                  <a:pt x="1553" y="570"/>
                </a:lnTo>
                <a:lnTo>
                  <a:pt x="1363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9" name="Google Shape;3159;p35"/>
          <p:cNvSpPr/>
          <p:nvPr/>
        </p:nvSpPr>
        <p:spPr>
          <a:xfrm>
            <a:off x="715077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602" y="0"/>
                </a:moveTo>
                <a:lnTo>
                  <a:pt x="602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51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0" name="Google Shape;3160;p35"/>
          <p:cNvSpPr/>
          <p:nvPr/>
        </p:nvSpPr>
        <p:spPr>
          <a:xfrm>
            <a:off x="788770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570" y="0"/>
                </a:moveTo>
                <a:lnTo>
                  <a:pt x="602" y="507"/>
                </a:lnTo>
                <a:lnTo>
                  <a:pt x="602" y="507"/>
                </a:lnTo>
                <a:lnTo>
                  <a:pt x="159" y="254"/>
                </a:lnTo>
                <a:lnTo>
                  <a:pt x="0" y="570"/>
                </a:lnTo>
                <a:lnTo>
                  <a:pt x="444" y="824"/>
                </a:lnTo>
                <a:lnTo>
                  <a:pt x="0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1" name="Google Shape;3161;p35"/>
          <p:cNvSpPr/>
          <p:nvPr/>
        </p:nvSpPr>
        <p:spPr>
          <a:xfrm>
            <a:off x="862463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570" y="0"/>
                </a:moveTo>
                <a:lnTo>
                  <a:pt x="602" y="507"/>
                </a:lnTo>
                <a:lnTo>
                  <a:pt x="602" y="507"/>
                </a:lnTo>
                <a:lnTo>
                  <a:pt x="159" y="254"/>
                </a:lnTo>
                <a:lnTo>
                  <a:pt x="0" y="570"/>
                </a:lnTo>
                <a:lnTo>
                  <a:pt x="444" y="824"/>
                </a:lnTo>
                <a:lnTo>
                  <a:pt x="0" y="1077"/>
                </a:lnTo>
                <a:lnTo>
                  <a:pt x="159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2" name="Google Shape;3162;p35"/>
          <p:cNvSpPr/>
          <p:nvPr/>
        </p:nvSpPr>
        <p:spPr>
          <a:xfrm>
            <a:off x="936156" y="2211311"/>
            <a:ext cx="51588" cy="53716"/>
          </a:xfrm>
          <a:custGeom>
            <a:avLst/>
            <a:gdLst/>
            <a:ahLst/>
            <a:cxnLst/>
            <a:rect l="l" t="t" r="r" b="b"/>
            <a:pathLst>
              <a:path w="1552" h="1616" extrusionOk="0">
                <a:moveTo>
                  <a:pt x="570" y="0"/>
                </a:moveTo>
                <a:lnTo>
                  <a:pt x="602" y="507"/>
                </a:lnTo>
                <a:lnTo>
                  <a:pt x="602" y="507"/>
                </a:lnTo>
                <a:lnTo>
                  <a:pt x="158" y="254"/>
                </a:lnTo>
                <a:lnTo>
                  <a:pt x="0" y="570"/>
                </a:lnTo>
                <a:lnTo>
                  <a:pt x="443" y="824"/>
                </a:lnTo>
                <a:lnTo>
                  <a:pt x="0" y="1077"/>
                </a:lnTo>
                <a:lnTo>
                  <a:pt x="158" y="1362"/>
                </a:lnTo>
                <a:lnTo>
                  <a:pt x="602" y="1109"/>
                </a:lnTo>
                <a:lnTo>
                  <a:pt x="602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2" y="1394"/>
                </a:lnTo>
                <a:lnTo>
                  <a:pt x="1552" y="1077"/>
                </a:lnTo>
                <a:lnTo>
                  <a:pt x="1077" y="824"/>
                </a:lnTo>
                <a:lnTo>
                  <a:pt x="1552" y="570"/>
                </a:lnTo>
                <a:lnTo>
                  <a:pt x="1362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3" name="Google Shape;3163;p35"/>
          <p:cNvSpPr/>
          <p:nvPr/>
        </p:nvSpPr>
        <p:spPr>
          <a:xfrm>
            <a:off x="1009816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571" y="0"/>
                </a:moveTo>
                <a:lnTo>
                  <a:pt x="603" y="507"/>
                </a:lnTo>
                <a:lnTo>
                  <a:pt x="603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3" y="1109"/>
                </a:lnTo>
                <a:lnTo>
                  <a:pt x="603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3" y="1394"/>
                </a:lnTo>
                <a:lnTo>
                  <a:pt x="1553" y="1077"/>
                </a:lnTo>
                <a:lnTo>
                  <a:pt x="1078" y="824"/>
                </a:lnTo>
                <a:lnTo>
                  <a:pt x="1553" y="570"/>
                </a:lnTo>
                <a:lnTo>
                  <a:pt x="1363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4" name="Google Shape;3164;p35"/>
          <p:cNvSpPr/>
          <p:nvPr/>
        </p:nvSpPr>
        <p:spPr>
          <a:xfrm>
            <a:off x="1083509" y="2211311"/>
            <a:ext cx="51622" cy="53716"/>
          </a:xfrm>
          <a:custGeom>
            <a:avLst/>
            <a:gdLst/>
            <a:ahLst/>
            <a:cxnLst/>
            <a:rect l="l" t="t" r="r" b="b"/>
            <a:pathLst>
              <a:path w="1553" h="1616" extrusionOk="0">
                <a:moveTo>
                  <a:pt x="571" y="0"/>
                </a:moveTo>
                <a:lnTo>
                  <a:pt x="603" y="507"/>
                </a:lnTo>
                <a:lnTo>
                  <a:pt x="603" y="507"/>
                </a:lnTo>
                <a:lnTo>
                  <a:pt x="159" y="254"/>
                </a:lnTo>
                <a:lnTo>
                  <a:pt x="1" y="570"/>
                </a:lnTo>
                <a:lnTo>
                  <a:pt x="444" y="824"/>
                </a:lnTo>
                <a:lnTo>
                  <a:pt x="1" y="1077"/>
                </a:lnTo>
                <a:lnTo>
                  <a:pt x="159" y="1362"/>
                </a:lnTo>
                <a:lnTo>
                  <a:pt x="603" y="1109"/>
                </a:lnTo>
                <a:lnTo>
                  <a:pt x="603" y="1615"/>
                </a:lnTo>
                <a:lnTo>
                  <a:pt x="919" y="1615"/>
                </a:lnTo>
                <a:lnTo>
                  <a:pt x="919" y="1109"/>
                </a:lnTo>
                <a:lnTo>
                  <a:pt x="1363" y="1394"/>
                </a:lnTo>
                <a:lnTo>
                  <a:pt x="1553" y="1077"/>
                </a:lnTo>
                <a:lnTo>
                  <a:pt x="1078" y="824"/>
                </a:lnTo>
                <a:lnTo>
                  <a:pt x="1553" y="570"/>
                </a:lnTo>
                <a:lnTo>
                  <a:pt x="1363" y="254"/>
                </a:lnTo>
                <a:lnTo>
                  <a:pt x="919" y="507"/>
                </a:ln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5" name="Google Shape;3165;p35"/>
          <p:cNvSpPr/>
          <p:nvPr/>
        </p:nvSpPr>
        <p:spPr>
          <a:xfrm>
            <a:off x="1156138" y="2211311"/>
            <a:ext cx="52685" cy="53716"/>
          </a:xfrm>
          <a:custGeom>
            <a:avLst/>
            <a:gdLst/>
            <a:ahLst/>
            <a:cxnLst/>
            <a:rect l="l" t="t" r="r" b="b"/>
            <a:pathLst>
              <a:path w="1585" h="1616" extrusionOk="0">
                <a:moveTo>
                  <a:pt x="603" y="0"/>
                </a:moveTo>
                <a:lnTo>
                  <a:pt x="634" y="507"/>
                </a:lnTo>
                <a:lnTo>
                  <a:pt x="634" y="507"/>
                </a:lnTo>
                <a:lnTo>
                  <a:pt x="191" y="254"/>
                </a:lnTo>
                <a:lnTo>
                  <a:pt x="1" y="570"/>
                </a:lnTo>
                <a:lnTo>
                  <a:pt x="476" y="824"/>
                </a:lnTo>
                <a:lnTo>
                  <a:pt x="1" y="1077"/>
                </a:lnTo>
                <a:lnTo>
                  <a:pt x="191" y="1362"/>
                </a:lnTo>
                <a:lnTo>
                  <a:pt x="634" y="1109"/>
                </a:lnTo>
                <a:lnTo>
                  <a:pt x="634" y="1109"/>
                </a:lnTo>
                <a:lnTo>
                  <a:pt x="603" y="1615"/>
                </a:lnTo>
                <a:lnTo>
                  <a:pt x="951" y="1615"/>
                </a:lnTo>
                <a:lnTo>
                  <a:pt x="951" y="1109"/>
                </a:lnTo>
                <a:lnTo>
                  <a:pt x="1394" y="1394"/>
                </a:lnTo>
                <a:lnTo>
                  <a:pt x="1584" y="1077"/>
                </a:lnTo>
                <a:lnTo>
                  <a:pt x="1109" y="824"/>
                </a:lnTo>
                <a:lnTo>
                  <a:pt x="1584" y="570"/>
                </a:lnTo>
                <a:lnTo>
                  <a:pt x="1394" y="254"/>
                </a:lnTo>
                <a:lnTo>
                  <a:pt x="951" y="507"/>
                </a:lnTo>
                <a:lnTo>
                  <a:pt x="951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6" name="Google Shape;3166;p35"/>
          <p:cNvSpPr/>
          <p:nvPr/>
        </p:nvSpPr>
        <p:spPr>
          <a:xfrm>
            <a:off x="643511" y="1968127"/>
            <a:ext cx="58968" cy="68474"/>
          </a:xfrm>
          <a:custGeom>
            <a:avLst/>
            <a:gdLst/>
            <a:ahLst/>
            <a:cxnLst/>
            <a:rect l="l" t="t" r="r" b="b"/>
            <a:pathLst>
              <a:path w="1774" h="2060" extrusionOk="0">
                <a:moveTo>
                  <a:pt x="0" y="1"/>
                </a:moveTo>
                <a:lnTo>
                  <a:pt x="0" y="1204"/>
                </a:lnTo>
                <a:cubicBezTo>
                  <a:pt x="0" y="1363"/>
                  <a:pt x="32" y="1521"/>
                  <a:pt x="95" y="1648"/>
                </a:cubicBezTo>
                <a:cubicBezTo>
                  <a:pt x="190" y="1774"/>
                  <a:pt x="285" y="1869"/>
                  <a:pt x="412" y="1933"/>
                </a:cubicBezTo>
                <a:cubicBezTo>
                  <a:pt x="538" y="2028"/>
                  <a:pt x="697" y="2059"/>
                  <a:pt x="887" y="2059"/>
                </a:cubicBezTo>
                <a:cubicBezTo>
                  <a:pt x="1077" y="2059"/>
                  <a:pt x="1235" y="2028"/>
                  <a:pt x="1362" y="1933"/>
                </a:cubicBezTo>
                <a:cubicBezTo>
                  <a:pt x="1489" y="1869"/>
                  <a:pt x="1584" y="1774"/>
                  <a:pt x="1679" y="1648"/>
                </a:cubicBezTo>
                <a:cubicBezTo>
                  <a:pt x="1742" y="1521"/>
                  <a:pt x="1774" y="1363"/>
                  <a:pt x="1774" y="1204"/>
                </a:cubicBezTo>
                <a:lnTo>
                  <a:pt x="1774" y="1"/>
                </a:lnTo>
                <a:lnTo>
                  <a:pt x="1394" y="1"/>
                </a:lnTo>
                <a:lnTo>
                  <a:pt x="1394" y="1204"/>
                </a:lnTo>
                <a:cubicBezTo>
                  <a:pt x="1394" y="1363"/>
                  <a:pt x="1330" y="1489"/>
                  <a:pt x="1267" y="1584"/>
                </a:cubicBezTo>
                <a:cubicBezTo>
                  <a:pt x="1172" y="1648"/>
                  <a:pt x="1045" y="1711"/>
                  <a:pt x="887" y="1711"/>
                </a:cubicBezTo>
                <a:cubicBezTo>
                  <a:pt x="729" y="1711"/>
                  <a:pt x="634" y="1648"/>
                  <a:pt x="538" y="1584"/>
                </a:cubicBezTo>
                <a:cubicBezTo>
                  <a:pt x="443" y="1489"/>
                  <a:pt x="380" y="1363"/>
                  <a:pt x="380" y="1204"/>
                </a:cubicBezTo>
                <a:lnTo>
                  <a:pt x="380" y="1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7" name="Google Shape;3167;p35"/>
          <p:cNvSpPr/>
          <p:nvPr/>
        </p:nvSpPr>
        <p:spPr>
          <a:xfrm>
            <a:off x="711919" y="1982886"/>
            <a:ext cx="41085" cy="52652"/>
          </a:xfrm>
          <a:custGeom>
            <a:avLst/>
            <a:gdLst/>
            <a:ahLst/>
            <a:cxnLst/>
            <a:rect l="l" t="t" r="r" b="b"/>
            <a:pathLst>
              <a:path w="1236" h="1584" extrusionOk="0">
                <a:moveTo>
                  <a:pt x="666" y="0"/>
                </a:moveTo>
                <a:cubicBezTo>
                  <a:pt x="476" y="0"/>
                  <a:pt x="349" y="32"/>
                  <a:pt x="222" y="127"/>
                </a:cubicBezTo>
                <a:cubicBezTo>
                  <a:pt x="127" y="222"/>
                  <a:pt x="64" y="317"/>
                  <a:pt x="64" y="475"/>
                </a:cubicBezTo>
                <a:cubicBezTo>
                  <a:pt x="64" y="570"/>
                  <a:pt x="96" y="665"/>
                  <a:pt x="127" y="729"/>
                </a:cubicBezTo>
                <a:cubicBezTo>
                  <a:pt x="191" y="792"/>
                  <a:pt x="254" y="824"/>
                  <a:pt x="317" y="855"/>
                </a:cubicBezTo>
                <a:cubicBezTo>
                  <a:pt x="381" y="887"/>
                  <a:pt x="476" y="919"/>
                  <a:pt x="571" y="950"/>
                </a:cubicBezTo>
                <a:cubicBezTo>
                  <a:pt x="666" y="982"/>
                  <a:pt x="761" y="1014"/>
                  <a:pt x="792" y="1045"/>
                </a:cubicBezTo>
                <a:cubicBezTo>
                  <a:pt x="856" y="1077"/>
                  <a:pt x="887" y="1109"/>
                  <a:pt x="887" y="1172"/>
                </a:cubicBezTo>
                <a:cubicBezTo>
                  <a:pt x="887" y="1204"/>
                  <a:pt x="856" y="1235"/>
                  <a:pt x="824" y="1267"/>
                </a:cubicBezTo>
                <a:cubicBezTo>
                  <a:pt x="761" y="1299"/>
                  <a:pt x="729" y="1299"/>
                  <a:pt x="634" y="1299"/>
                </a:cubicBezTo>
                <a:cubicBezTo>
                  <a:pt x="571" y="1299"/>
                  <a:pt x="476" y="1299"/>
                  <a:pt x="381" y="1267"/>
                </a:cubicBezTo>
                <a:cubicBezTo>
                  <a:pt x="286" y="1235"/>
                  <a:pt x="191" y="1172"/>
                  <a:pt x="127" y="1109"/>
                </a:cubicBezTo>
                <a:lnTo>
                  <a:pt x="1" y="1394"/>
                </a:lnTo>
                <a:cubicBezTo>
                  <a:pt x="64" y="1457"/>
                  <a:pt x="159" y="1489"/>
                  <a:pt x="286" y="1552"/>
                </a:cubicBezTo>
                <a:cubicBezTo>
                  <a:pt x="412" y="1584"/>
                  <a:pt x="507" y="1584"/>
                  <a:pt x="634" y="1584"/>
                </a:cubicBezTo>
                <a:cubicBezTo>
                  <a:pt x="824" y="1584"/>
                  <a:pt x="951" y="1552"/>
                  <a:pt x="1077" y="1489"/>
                </a:cubicBezTo>
                <a:cubicBezTo>
                  <a:pt x="1172" y="1394"/>
                  <a:pt x="1236" y="1267"/>
                  <a:pt x="1236" y="1140"/>
                </a:cubicBezTo>
                <a:cubicBezTo>
                  <a:pt x="1236" y="1014"/>
                  <a:pt x="1236" y="950"/>
                  <a:pt x="1172" y="887"/>
                </a:cubicBezTo>
                <a:cubicBezTo>
                  <a:pt x="1109" y="824"/>
                  <a:pt x="1077" y="760"/>
                  <a:pt x="982" y="729"/>
                </a:cubicBezTo>
                <a:cubicBezTo>
                  <a:pt x="919" y="697"/>
                  <a:pt x="824" y="665"/>
                  <a:pt x="729" y="634"/>
                </a:cubicBezTo>
                <a:cubicBezTo>
                  <a:pt x="634" y="602"/>
                  <a:pt x="539" y="570"/>
                  <a:pt x="507" y="539"/>
                </a:cubicBezTo>
                <a:cubicBezTo>
                  <a:pt x="444" y="539"/>
                  <a:pt x="412" y="475"/>
                  <a:pt x="412" y="444"/>
                </a:cubicBezTo>
                <a:cubicBezTo>
                  <a:pt x="412" y="380"/>
                  <a:pt x="444" y="349"/>
                  <a:pt x="476" y="349"/>
                </a:cubicBezTo>
                <a:cubicBezTo>
                  <a:pt x="507" y="317"/>
                  <a:pt x="571" y="317"/>
                  <a:pt x="634" y="317"/>
                </a:cubicBezTo>
                <a:cubicBezTo>
                  <a:pt x="697" y="317"/>
                  <a:pt x="792" y="317"/>
                  <a:pt x="856" y="349"/>
                </a:cubicBezTo>
                <a:cubicBezTo>
                  <a:pt x="951" y="380"/>
                  <a:pt x="1014" y="412"/>
                  <a:pt x="1077" y="444"/>
                </a:cubicBezTo>
                <a:lnTo>
                  <a:pt x="1236" y="159"/>
                </a:lnTo>
                <a:cubicBezTo>
                  <a:pt x="1141" y="127"/>
                  <a:pt x="1046" y="64"/>
                  <a:pt x="951" y="32"/>
                </a:cubicBezTo>
                <a:cubicBezTo>
                  <a:pt x="856" y="32"/>
                  <a:pt x="761" y="0"/>
                  <a:pt x="666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8" name="Google Shape;3168;p35"/>
          <p:cNvSpPr/>
          <p:nvPr/>
        </p:nvSpPr>
        <p:spPr>
          <a:xfrm>
            <a:off x="759286" y="1983916"/>
            <a:ext cx="51622" cy="52685"/>
          </a:xfrm>
          <a:custGeom>
            <a:avLst/>
            <a:gdLst/>
            <a:ahLst/>
            <a:cxnLst/>
            <a:rect l="l" t="t" r="r" b="b"/>
            <a:pathLst>
              <a:path w="1553" h="1585" extrusionOk="0">
                <a:moveTo>
                  <a:pt x="792" y="286"/>
                </a:moveTo>
                <a:cubicBezTo>
                  <a:pt x="919" y="286"/>
                  <a:pt x="1014" y="318"/>
                  <a:pt x="1077" y="381"/>
                </a:cubicBezTo>
                <a:cubicBezTo>
                  <a:pt x="1141" y="444"/>
                  <a:pt x="1204" y="539"/>
                  <a:pt x="1204" y="666"/>
                </a:cubicBezTo>
                <a:lnTo>
                  <a:pt x="381" y="666"/>
                </a:lnTo>
                <a:cubicBezTo>
                  <a:pt x="412" y="539"/>
                  <a:pt x="444" y="444"/>
                  <a:pt x="507" y="381"/>
                </a:cubicBezTo>
                <a:cubicBezTo>
                  <a:pt x="602" y="318"/>
                  <a:pt x="697" y="286"/>
                  <a:pt x="792" y="286"/>
                </a:cubicBezTo>
                <a:close/>
                <a:moveTo>
                  <a:pt x="792" y="1"/>
                </a:moveTo>
                <a:cubicBezTo>
                  <a:pt x="634" y="1"/>
                  <a:pt x="476" y="33"/>
                  <a:pt x="381" y="96"/>
                </a:cubicBezTo>
                <a:cubicBezTo>
                  <a:pt x="254" y="159"/>
                  <a:pt x="159" y="254"/>
                  <a:pt x="96" y="381"/>
                </a:cubicBezTo>
                <a:cubicBezTo>
                  <a:pt x="32" y="476"/>
                  <a:pt x="1" y="634"/>
                  <a:pt x="1" y="793"/>
                </a:cubicBezTo>
                <a:cubicBezTo>
                  <a:pt x="1" y="951"/>
                  <a:pt x="32" y="1078"/>
                  <a:pt x="96" y="1204"/>
                </a:cubicBezTo>
                <a:cubicBezTo>
                  <a:pt x="159" y="1299"/>
                  <a:pt x="254" y="1394"/>
                  <a:pt x="381" y="1458"/>
                </a:cubicBezTo>
                <a:cubicBezTo>
                  <a:pt x="476" y="1553"/>
                  <a:pt x="634" y="1584"/>
                  <a:pt x="792" y="1584"/>
                </a:cubicBezTo>
                <a:cubicBezTo>
                  <a:pt x="919" y="1584"/>
                  <a:pt x="1046" y="1553"/>
                  <a:pt x="1172" y="1489"/>
                </a:cubicBezTo>
                <a:cubicBezTo>
                  <a:pt x="1267" y="1458"/>
                  <a:pt x="1362" y="1394"/>
                  <a:pt x="1457" y="1299"/>
                </a:cubicBezTo>
                <a:lnTo>
                  <a:pt x="1236" y="1078"/>
                </a:lnTo>
                <a:cubicBezTo>
                  <a:pt x="1204" y="1141"/>
                  <a:pt x="1141" y="1173"/>
                  <a:pt x="1046" y="1204"/>
                </a:cubicBezTo>
                <a:cubicBezTo>
                  <a:pt x="982" y="1236"/>
                  <a:pt x="919" y="1268"/>
                  <a:pt x="824" y="1268"/>
                </a:cubicBezTo>
                <a:cubicBezTo>
                  <a:pt x="697" y="1268"/>
                  <a:pt x="602" y="1236"/>
                  <a:pt x="539" y="1173"/>
                </a:cubicBezTo>
                <a:cubicBezTo>
                  <a:pt x="444" y="1109"/>
                  <a:pt x="412" y="1014"/>
                  <a:pt x="381" y="919"/>
                </a:cubicBezTo>
                <a:lnTo>
                  <a:pt x="1521" y="919"/>
                </a:lnTo>
                <a:cubicBezTo>
                  <a:pt x="1553" y="888"/>
                  <a:pt x="1553" y="856"/>
                  <a:pt x="1553" y="793"/>
                </a:cubicBezTo>
                <a:cubicBezTo>
                  <a:pt x="1553" y="539"/>
                  <a:pt x="1489" y="349"/>
                  <a:pt x="1362" y="191"/>
                </a:cubicBezTo>
                <a:cubicBezTo>
                  <a:pt x="1236" y="64"/>
                  <a:pt x="1046" y="1"/>
                  <a:pt x="79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9" name="Google Shape;3169;p35"/>
          <p:cNvSpPr/>
          <p:nvPr/>
        </p:nvSpPr>
        <p:spPr>
          <a:xfrm>
            <a:off x="821411" y="1982886"/>
            <a:ext cx="30548" cy="52652"/>
          </a:xfrm>
          <a:custGeom>
            <a:avLst/>
            <a:gdLst/>
            <a:ahLst/>
            <a:cxnLst/>
            <a:rect l="l" t="t" r="r" b="b"/>
            <a:pathLst>
              <a:path w="919" h="1584" extrusionOk="0">
                <a:moveTo>
                  <a:pt x="919" y="0"/>
                </a:moveTo>
                <a:cubicBezTo>
                  <a:pt x="792" y="32"/>
                  <a:pt x="697" y="32"/>
                  <a:pt x="602" y="95"/>
                </a:cubicBezTo>
                <a:cubicBezTo>
                  <a:pt x="507" y="159"/>
                  <a:pt x="444" y="222"/>
                  <a:pt x="380" y="317"/>
                </a:cubicBezTo>
                <a:lnTo>
                  <a:pt x="380" y="32"/>
                </a:lnTo>
                <a:lnTo>
                  <a:pt x="0" y="32"/>
                </a:lnTo>
                <a:lnTo>
                  <a:pt x="0" y="1584"/>
                </a:lnTo>
                <a:lnTo>
                  <a:pt x="380" y="1584"/>
                </a:lnTo>
                <a:lnTo>
                  <a:pt x="380" y="824"/>
                </a:lnTo>
                <a:cubicBezTo>
                  <a:pt x="380" y="697"/>
                  <a:pt x="444" y="570"/>
                  <a:pt x="539" y="507"/>
                </a:cubicBezTo>
                <a:cubicBezTo>
                  <a:pt x="602" y="412"/>
                  <a:pt x="760" y="380"/>
                  <a:pt x="919" y="380"/>
                </a:cubicBezTo>
                <a:lnTo>
                  <a:pt x="919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0" name="Google Shape;3170;p35"/>
          <p:cNvSpPr/>
          <p:nvPr/>
        </p:nvSpPr>
        <p:spPr>
          <a:xfrm>
            <a:off x="860335" y="1982886"/>
            <a:ext cx="50591" cy="52652"/>
          </a:xfrm>
          <a:custGeom>
            <a:avLst/>
            <a:gdLst/>
            <a:ahLst/>
            <a:cxnLst/>
            <a:rect l="l" t="t" r="r" b="b"/>
            <a:pathLst>
              <a:path w="1522" h="1584" extrusionOk="0">
                <a:moveTo>
                  <a:pt x="919" y="0"/>
                </a:moveTo>
                <a:cubicBezTo>
                  <a:pt x="666" y="32"/>
                  <a:pt x="476" y="127"/>
                  <a:pt x="381" y="317"/>
                </a:cubicBezTo>
                <a:lnTo>
                  <a:pt x="381" y="32"/>
                </a:lnTo>
                <a:lnTo>
                  <a:pt x="1" y="32"/>
                </a:lnTo>
                <a:lnTo>
                  <a:pt x="1" y="1584"/>
                </a:lnTo>
                <a:lnTo>
                  <a:pt x="381" y="1584"/>
                </a:lnTo>
                <a:lnTo>
                  <a:pt x="381" y="824"/>
                </a:lnTo>
                <a:cubicBezTo>
                  <a:pt x="381" y="697"/>
                  <a:pt x="413" y="570"/>
                  <a:pt x="476" y="507"/>
                </a:cubicBezTo>
                <a:cubicBezTo>
                  <a:pt x="571" y="412"/>
                  <a:pt x="666" y="380"/>
                  <a:pt x="793" y="380"/>
                </a:cubicBezTo>
                <a:cubicBezTo>
                  <a:pt x="888" y="380"/>
                  <a:pt x="983" y="412"/>
                  <a:pt x="1046" y="475"/>
                </a:cubicBezTo>
                <a:cubicBezTo>
                  <a:pt x="1109" y="539"/>
                  <a:pt x="1141" y="634"/>
                  <a:pt x="1141" y="729"/>
                </a:cubicBezTo>
                <a:lnTo>
                  <a:pt x="1141" y="1584"/>
                </a:lnTo>
                <a:lnTo>
                  <a:pt x="1521" y="1584"/>
                </a:lnTo>
                <a:lnTo>
                  <a:pt x="1521" y="602"/>
                </a:lnTo>
                <a:cubicBezTo>
                  <a:pt x="1521" y="412"/>
                  <a:pt x="1458" y="285"/>
                  <a:pt x="1363" y="190"/>
                </a:cubicBezTo>
                <a:cubicBezTo>
                  <a:pt x="1268" y="64"/>
                  <a:pt x="1109" y="0"/>
                  <a:pt x="919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1" name="Google Shape;3171;p35"/>
          <p:cNvSpPr/>
          <p:nvPr/>
        </p:nvSpPr>
        <p:spPr>
          <a:xfrm>
            <a:off x="920367" y="1983916"/>
            <a:ext cx="47400" cy="52685"/>
          </a:xfrm>
          <a:custGeom>
            <a:avLst/>
            <a:gdLst/>
            <a:ahLst/>
            <a:cxnLst/>
            <a:rect l="l" t="t" r="r" b="b"/>
            <a:pathLst>
              <a:path w="1426" h="1585" extrusionOk="0">
                <a:moveTo>
                  <a:pt x="1045" y="888"/>
                </a:moveTo>
                <a:lnTo>
                  <a:pt x="1045" y="1014"/>
                </a:lnTo>
                <a:cubicBezTo>
                  <a:pt x="1045" y="1078"/>
                  <a:pt x="982" y="1141"/>
                  <a:pt x="918" y="1204"/>
                </a:cubicBezTo>
                <a:cubicBezTo>
                  <a:pt x="823" y="1268"/>
                  <a:pt x="760" y="1268"/>
                  <a:pt x="633" y="1268"/>
                </a:cubicBezTo>
                <a:cubicBezTo>
                  <a:pt x="538" y="1268"/>
                  <a:pt x="475" y="1268"/>
                  <a:pt x="443" y="1236"/>
                </a:cubicBezTo>
                <a:cubicBezTo>
                  <a:pt x="380" y="1173"/>
                  <a:pt x="348" y="1141"/>
                  <a:pt x="348" y="1078"/>
                </a:cubicBezTo>
                <a:cubicBezTo>
                  <a:pt x="348" y="983"/>
                  <a:pt x="380" y="951"/>
                  <a:pt x="443" y="919"/>
                </a:cubicBezTo>
                <a:cubicBezTo>
                  <a:pt x="475" y="888"/>
                  <a:pt x="570" y="888"/>
                  <a:pt x="665" y="888"/>
                </a:cubicBezTo>
                <a:close/>
                <a:moveTo>
                  <a:pt x="792" y="1"/>
                </a:moveTo>
                <a:cubicBezTo>
                  <a:pt x="633" y="1"/>
                  <a:pt x="538" y="1"/>
                  <a:pt x="443" y="33"/>
                </a:cubicBezTo>
                <a:cubicBezTo>
                  <a:pt x="317" y="64"/>
                  <a:pt x="222" y="96"/>
                  <a:pt x="95" y="191"/>
                </a:cubicBezTo>
                <a:lnTo>
                  <a:pt x="222" y="444"/>
                </a:lnTo>
                <a:cubicBezTo>
                  <a:pt x="412" y="349"/>
                  <a:pt x="538" y="286"/>
                  <a:pt x="697" y="286"/>
                </a:cubicBezTo>
                <a:cubicBezTo>
                  <a:pt x="823" y="286"/>
                  <a:pt x="887" y="318"/>
                  <a:pt x="950" y="381"/>
                </a:cubicBezTo>
                <a:cubicBezTo>
                  <a:pt x="1013" y="413"/>
                  <a:pt x="1045" y="476"/>
                  <a:pt x="1045" y="571"/>
                </a:cubicBezTo>
                <a:lnTo>
                  <a:pt x="1045" y="634"/>
                </a:lnTo>
                <a:lnTo>
                  <a:pt x="602" y="634"/>
                </a:lnTo>
                <a:cubicBezTo>
                  <a:pt x="412" y="634"/>
                  <a:pt x="253" y="666"/>
                  <a:pt x="158" y="729"/>
                </a:cubicBezTo>
                <a:cubicBezTo>
                  <a:pt x="63" y="824"/>
                  <a:pt x="0" y="951"/>
                  <a:pt x="0" y="1078"/>
                </a:cubicBezTo>
                <a:cubicBezTo>
                  <a:pt x="0" y="1173"/>
                  <a:pt x="32" y="1268"/>
                  <a:pt x="63" y="1331"/>
                </a:cubicBezTo>
                <a:cubicBezTo>
                  <a:pt x="127" y="1394"/>
                  <a:pt x="190" y="1458"/>
                  <a:pt x="253" y="1521"/>
                </a:cubicBezTo>
                <a:cubicBezTo>
                  <a:pt x="348" y="1553"/>
                  <a:pt x="443" y="1584"/>
                  <a:pt x="538" y="1584"/>
                </a:cubicBezTo>
                <a:cubicBezTo>
                  <a:pt x="665" y="1584"/>
                  <a:pt x="760" y="1553"/>
                  <a:pt x="855" y="1521"/>
                </a:cubicBezTo>
                <a:cubicBezTo>
                  <a:pt x="918" y="1489"/>
                  <a:pt x="982" y="1426"/>
                  <a:pt x="1045" y="1363"/>
                </a:cubicBezTo>
                <a:lnTo>
                  <a:pt x="1045" y="1553"/>
                </a:lnTo>
                <a:lnTo>
                  <a:pt x="1425" y="1553"/>
                </a:lnTo>
                <a:lnTo>
                  <a:pt x="1425" y="539"/>
                </a:lnTo>
                <a:cubicBezTo>
                  <a:pt x="1425" y="381"/>
                  <a:pt x="1362" y="223"/>
                  <a:pt x="1267" y="128"/>
                </a:cubicBezTo>
                <a:cubicBezTo>
                  <a:pt x="1140" y="33"/>
                  <a:pt x="982" y="1"/>
                  <a:pt x="79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2" name="Google Shape;3172;p35"/>
          <p:cNvSpPr/>
          <p:nvPr/>
        </p:nvSpPr>
        <p:spPr>
          <a:xfrm>
            <a:off x="981395" y="1983650"/>
            <a:ext cx="86358" cy="51888"/>
          </a:xfrm>
          <a:custGeom>
            <a:avLst/>
            <a:gdLst/>
            <a:ahLst/>
            <a:cxnLst/>
            <a:rect l="l" t="t" r="r" b="b"/>
            <a:pathLst>
              <a:path w="2598" h="1561" extrusionOk="0">
                <a:moveTo>
                  <a:pt x="2141" y="1"/>
                </a:moveTo>
                <a:cubicBezTo>
                  <a:pt x="2114" y="1"/>
                  <a:pt x="2087" y="3"/>
                  <a:pt x="2059" y="9"/>
                </a:cubicBezTo>
                <a:cubicBezTo>
                  <a:pt x="1774" y="9"/>
                  <a:pt x="1553" y="136"/>
                  <a:pt x="1458" y="357"/>
                </a:cubicBezTo>
                <a:cubicBezTo>
                  <a:pt x="1426" y="262"/>
                  <a:pt x="1363" y="167"/>
                  <a:pt x="1268" y="104"/>
                </a:cubicBezTo>
                <a:cubicBezTo>
                  <a:pt x="1173" y="41"/>
                  <a:pt x="1078" y="9"/>
                  <a:pt x="951" y="9"/>
                </a:cubicBezTo>
                <a:cubicBezTo>
                  <a:pt x="666" y="9"/>
                  <a:pt x="508" y="104"/>
                  <a:pt x="381" y="294"/>
                </a:cubicBezTo>
                <a:lnTo>
                  <a:pt x="381" y="9"/>
                </a:lnTo>
                <a:lnTo>
                  <a:pt x="1" y="9"/>
                </a:lnTo>
                <a:lnTo>
                  <a:pt x="1" y="1561"/>
                </a:lnTo>
                <a:lnTo>
                  <a:pt x="381" y="1561"/>
                </a:lnTo>
                <a:lnTo>
                  <a:pt x="381" y="801"/>
                </a:lnTo>
                <a:cubicBezTo>
                  <a:pt x="381" y="674"/>
                  <a:pt x="413" y="547"/>
                  <a:pt x="508" y="484"/>
                </a:cubicBezTo>
                <a:cubicBezTo>
                  <a:pt x="571" y="389"/>
                  <a:pt x="666" y="357"/>
                  <a:pt x="793" y="357"/>
                </a:cubicBezTo>
                <a:cubicBezTo>
                  <a:pt x="888" y="357"/>
                  <a:pt x="983" y="389"/>
                  <a:pt x="1046" y="452"/>
                </a:cubicBezTo>
                <a:cubicBezTo>
                  <a:pt x="1078" y="516"/>
                  <a:pt x="1109" y="579"/>
                  <a:pt x="1109" y="706"/>
                </a:cubicBezTo>
                <a:lnTo>
                  <a:pt x="1109" y="1561"/>
                </a:lnTo>
                <a:lnTo>
                  <a:pt x="1489" y="1561"/>
                </a:lnTo>
                <a:lnTo>
                  <a:pt x="1489" y="801"/>
                </a:lnTo>
                <a:cubicBezTo>
                  <a:pt x="1489" y="674"/>
                  <a:pt x="1521" y="547"/>
                  <a:pt x="1616" y="484"/>
                </a:cubicBezTo>
                <a:cubicBezTo>
                  <a:pt x="1679" y="389"/>
                  <a:pt x="1774" y="357"/>
                  <a:pt x="1901" y="357"/>
                </a:cubicBezTo>
                <a:cubicBezTo>
                  <a:pt x="1996" y="357"/>
                  <a:pt x="2091" y="389"/>
                  <a:pt x="2154" y="452"/>
                </a:cubicBezTo>
                <a:cubicBezTo>
                  <a:pt x="2218" y="516"/>
                  <a:pt x="2249" y="579"/>
                  <a:pt x="2249" y="706"/>
                </a:cubicBezTo>
                <a:lnTo>
                  <a:pt x="2249" y="1561"/>
                </a:lnTo>
                <a:lnTo>
                  <a:pt x="2598" y="1561"/>
                </a:lnTo>
                <a:lnTo>
                  <a:pt x="2598" y="579"/>
                </a:lnTo>
                <a:cubicBezTo>
                  <a:pt x="2598" y="389"/>
                  <a:pt x="2566" y="262"/>
                  <a:pt x="2471" y="167"/>
                </a:cubicBezTo>
                <a:cubicBezTo>
                  <a:pt x="2392" y="62"/>
                  <a:pt x="2270" y="1"/>
                  <a:pt x="214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3" name="Google Shape;3173;p35"/>
          <p:cNvSpPr/>
          <p:nvPr/>
        </p:nvSpPr>
        <p:spPr>
          <a:xfrm>
            <a:off x="1077193" y="1983916"/>
            <a:ext cx="51622" cy="52685"/>
          </a:xfrm>
          <a:custGeom>
            <a:avLst/>
            <a:gdLst/>
            <a:ahLst/>
            <a:cxnLst/>
            <a:rect l="l" t="t" r="r" b="b"/>
            <a:pathLst>
              <a:path w="1553" h="1585" extrusionOk="0">
                <a:moveTo>
                  <a:pt x="793" y="286"/>
                </a:moveTo>
                <a:cubicBezTo>
                  <a:pt x="919" y="286"/>
                  <a:pt x="1014" y="318"/>
                  <a:pt x="1078" y="381"/>
                </a:cubicBezTo>
                <a:cubicBezTo>
                  <a:pt x="1173" y="444"/>
                  <a:pt x="1204" y="539"/>
                  <a:pt x="1204" y="666"/>
                </a:cubicBezTo>
                <a:lnTo>
                  <a:pt x="381" y="666"/>
                </a:lnTo>
                <a:cubicBezTo>
                  <a:pt x="412" y="539"/>
                  <a:pt x="444" y="444"/>
                  <a:pt x="539" y="381"/>
                </a:cubicBezTo>
                <a:cubicBezTo>
                  <a:pt x="602" y="318"/>
                  <a:pt x="697" y="286"/>
                  <a:pt x="793" y="286"/>
                </a:cubicBezTo>
                <a:close/>
                <a:moveTo>
                  <a:pt x="793" y="1"/>
                </a:moveTo>
                <a:cubicBezTo>
                  <a:pt x="634" y="1"/>
                  <a:pt x="507" y="33"/>
                  <a:pt x="381" y="96"/>
                </a:cubicBezTo>
                <a:cubicBezTo>
                  <a:pt x="254" y="159"/>
                  <a:pt x="159" y="254"/>
                  <a:pt x="96" y="381"/>
                </a:cubicBezTo>
                <a:cubicBezTo>
                  <a:pt x="32" y="476"/>
                  <a:pt x="1" y="634"/>
                  <a:pt x="1" y="793"/>
                </a:cubicBezTo>
                <a:cubicBezTo>
                  <a:pt x="1" y="951"/>
                  <a:pt x="32" y="1078"/>
                  <a:pt x="96" y="1204"/>
                </a:cubicBezTo>
                <a:cubicBezTo>
                  <a:pt x="159" y="1299"/>
                  <a:pt x="254" y="1394"/>
                  <a:pt x="381" y="1458"/>
                </a:cubicBezTo>
                <a:cubicBezTo>
                  <a:pt x="507" y="1553"/>
                  <a:pt x="634" y="1584"/>
                  <a:pt x="793" y="1584"/>
                </a:cubicBezTo>
                <a:cubicBezTo>
                  <a:pt x="951" y="1584"/>
                  <a:pt x="1078" y="1553"/>
                  <a:pt x="1173" y="1489"/>
                </a:cubicBezTo>
                <a:cubicBezTo>
                  <a:pt x="1299" y="1458"/>
                  <a:pt x="1394" y="1394"/>
                  <a:pt x="1458" y="1299"/>
                </a:cubicBezTo>
                <a:lnTo>
                  <a:pt x="1268" y="1078"/>
                </a:lnTo>
                <a:cubicBezTo>
                  <a:pt x="1204" y="1141"/>
                  <a:pt x="1141" y="1173"/>
                  <a:pt x="1078" y="1204"/>
                </a:cubicBezTo>
                <a:cubicBezTo>
                  <a:pt x="983" y="1236"/>
                  <a:pt x="919" y="1268"/>
                  <a:pt x="824" y="1268"/>
                </a:cubicBezTo>
                <a:cubicBezTo>
                  <a:pt x="729" y="1268"/>
                  <a:pt x="634" y="1236"/>
                  <a:pt x="539" y="1173"/>
                </a:cubicBezTo>
                <a:cubicBezTo>
                  <a:pt x="476" y="1109"/>
                  <a:pt x="412" y="1014"/>
                  <a:pt x="381" y="919"/>
                </a:cubicBezTo>
                <a:lnTo>
                  <a:pt x="1553" y="919"/>
                </a:lnTo>
                <a:cubicBezTo>
                  <a:pt x="1553" y="888"/>
                  <a:pt x="1553" y="856"/>
                  <a:pt x="1553" y="793"/>
                </a:cubicBezTo>
                <a:cubicBezTo>
                  <a:pt x="1553" y="539"/>
                  <a:pt x="1489" y="349"/>
                  <a:pt x="1363" y="191"/>
                </a:cubicBezTo>
                <a:cubicBezTo>
                  <a:pt x="1236" y="64"/>
                  <a:pt x="1046" y="1"/>
                  <a:pt x="79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4" name="Google Shape;3174;p35"/>
          <p:cNvSpPr/>
          <p:nvPr/>
        </p:nvSpPr>
        <p:spPr>
          <a:xfrm>
            <a:off x="586637" y="2397621"/>
            <a:ext cx="786392" cy="46370"/>
          </a:xfrm>
          <a:custGeom>
            <a:avLst/>
            <a:gdLst/>
            <a:ahLst/>
            <a:cxnLst/>
            <a:rect l="l" t="t" r="r" b="b"/>
            <a:pathLst>
              <a:path w="23658" h="1395" extrusionOk="0">
                <a:moveTo>
                  <a:pt x="1" y="1"/>
                </a:moveTo>
                <a:lnTo>
                  <a:pt x="1" y="1394"/>
                </a:lnTo>
                <a:lnTo>
                  <a:pt x="23658" y="1394"/>
                </a:lnTo>
                <a:lnTo>
                  <a:pt x="23658" y="1"/>
                </a:ln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5" name="Google Shape;3175;p35"/>
          <p:cNvSpPr/>
          <p:nvPr/>
        </p:nvSpPr>
        <p:spPr>
          <a:xfrm>
            <a:off x="878252" y="1563896"/>
            <a:ext cx="213733" cy="263228"/>
          </a:xfrm>
          <a:custGeom>
            <a:avLst/>
            <a:gdLst/>
            <a:ahLst/>
            <a:cxnLst/>
            <a:rect l="l" t="t" r="r" b="b"/>
            <a:pathLst>
              <a:path w="6430" h="7919" extrusionOk="0">
                <a:moveTo>
                  <a:pt x="3199" y="698"/>
                </a:moveTo>
                <a:cubicBezTo>
                  <a:pt x="3421" y="698"/>
                  <a:pt x="3642" y="824"/>
                  <a:pt x="3769" y="983"/>
                </a:cubicBezTo>
                <a:cubicBezTo>
                  <a:pt x="3927" y="1141"/>
                  <a:pt x="4022" y="1363"/>
                  <a:pt x="4022" y="1584"/>
                </a:cubicBezTo>
                <a:cubicBezTo>
                  <a:pt x="3991" y="1869"/>
                  <a:pt x="3801" y="2154"/>
                  <a:pt x="3516" y="2281"/>
                </a:cubicBezTo>
                <a:lnTo>
                  <a:pt x="3199" y="2408"/>
                </a:lnTo>
                <a:lnTo>
                  <a:pt x="2882" y="2281"/>
                </a:lnTo>
                <a:cubicBezTo>
                  <a:pt x="2566" y="2154"/>
                  <a:pt x="2376" y="1838"/>
                  <a:pt x="2376" y="1521"/>
                </a:cubicBezTo>
                <a:cubicBezTo>
                  <a:pt x="2376" y="1078"/>
                  <a:pt x="2724" y="698"/>
                  <a:pt x="3199" y="698"/>
                </a:cubicBezTo>
                <a:close/>
                <a:moveTo>
                  <a:pt x="3231" y="3548"/>
                </a:moveTo>
                <a:lnTo>
                  <a:pt x="3642" y="3611"/>
                </a:lnTo>
                <a:cubicBezTo>
                  <a:pt x="3706" y="3643"/>
                  <a:pt x="5637" y="4055"/>
                  <a:pt x="5447" y="5828"/>
                </a:cubicBezTo>
                <a:cubicBezTo>
                  <a:pt x="5416" y="6050"/>
                  <a:pt x="5416" y="6271"/>
                  <a:pt x="5479" y="6556"/>
                </a:cubicBezTo>
                <a:lnTo>
                  <a:pt x="5574" y="7221"/>
                </a:lnTo>
                <a:lnTo>
                  <a:pt x="824" y="7221"/>
                </a:lnTo>
                <a:lnTo>
                  <a:pt x="1014" y="6018"/>
                </a:lnTo>
                <a:cubicBezTo>
                  <a:pt x="1014" y="5828"/>
                  <a:pt x="1045" y="5638"/>
                  <a:pt x="1045" y="5511"/>
                </a:cubicBezTo>
                <a:cubicBezTo>
                  <a:pt x="1045" y="3991"/>
                  <a:pt x="2566" y="3675"/>
                  <a:pt x="2724" y="3643"/>
                </a:cubicBezTo>
                <a:lnTo>
                  <a:pt x="3231" y="3548"/>
                </a:lnTo>
                <a:close/>
                <a:moveTo>
                  <a:pt x="3199" y="1"/>
                </a:moveTo>
                <a:cubicBezTo>
                  <a:pt x="2344" y="1"/>
                  <a:pt x="1647" y="666"/>
                  <a:pt x="1647" y="1521"/>
                </a:cubicBezTo>
                <a:cubicBezTo>
                  <a:pt x="1647" y="2154"/>
                  <a:pt x="2059" y="2693"/>
                  <a:pt x="2597" y="2946"/>
                </a:cubicBezTo>
                <a:cubicBezTo>
                  <a:pt x="2597" y="2946"/>
                  <a:pt x="317" y="3358"/>
                  <a:pt x="317" y="5511"/>
                </a:cubicBezTo>
                <a:cubicBezTo>
                  <a:pt x="317" y="5638"/>
                  <a:pt x="317" y="5796"/>
                  <a:pt x="285" y="5923"/>
                </a:cubicBezTo>
                <a:lnTo>
                  <a:pt x="0" y="7918"/>
                </a:lnTo>
                <a:lnTo>
                  <a:pt x="6397" y="7918"/>
                </a:lnTo>
                <a:lnTo>
                  <a:pt x="6176" y="6430"/>
                </a:lnTo>
                <a:cubicBezTo>
                  <a:pt x="6144" y="6271"/>
                  <a:pt x="6112" y="6081"/>
                  <a:pt x="6144" y="5891"/>
                </a:cubicBezTo>
                <a:cubicBezTo>
                  <a:pt x="6429" y="3485"/>
                  <a:pt x="3769" y="2946"/>
                  <a:pt x="3769" y="2946"/>
                </a:cubicBezTo>
                <a:cubicBezTo>
                  <a:pt x="4307" y="2724"/>
                  <a:pt x="4687" y="2218"/>
                  <a:pt x="4719" y="1616"/>
                </a:cubicBezTo>
                <a:cubicBezTo>
                  <a:pt x="4751" y="793"/>
                  <a:pt x="4086" y="33"/>
                  <a:pt x="323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6" name="Google Shape;3176;p35"/>
          <p:cNvSpPr/>
          <p:nvPr/>
        </p:nvSpPr>
        <p:spPr>
          <a:xfrm>
            <a:off x="784548" y="2985005"/>
            <a:ext cx="200038" cy="66380"/>
          </a:xfrm>
          <a:custGeom>
            <a:avLst/>
            <a:gdLst/>
            <a:ahLst/>
            <a:cxnLst/>
            <a:rect l="l" t="t" r="r" b="b"/>
            <a:pathLst>
              <a:path w="6018" h="1997" extrusionOk="0">
                <a:moveTo>
                  <a:pt x="1014" y="1"/>
                </a:moveTo>
                <a:cubicBezTo>
                  <a:pt x="476" y="1"/>
                  <a:pt x="1" y="444"/>
                  <a:pt x="1" y="983"/>
                </a:cubicBezTo>
                <a:cubicBezTo>
                  <a:pt x="1" y="1521"/>
                  <a:pt x="476" y="1996"/>
                  <a:pt x="1014" y="1996"/>
                </a:cubicBezTo>
                <a:lnTo>
                  <a:pt x="6018" y="1996"/>
                </a:lnTo>
                <a:lnTo>
                  <a:pt x="6018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7" name="Google Shape;3177;p35"/>
          <p:cNvSpPr/>
          <p:nvPr/>
        </p:nvSpPr>
        <p:spPr>
          <a:xfrm>
            <a:off x="920367" y="3002922"/>
            <a:ext cx="124251" cy="29517"/>
          </a:xfrm>
          <a:custGeom>
            <a:avLst/>
            <a:gdLst/>
            <a:ahLst/>
            <a:cxnLst/>
            <a:rect l="l" t="t" r="r" b="b"/>
            <a:pathLst>
              <a:path w="3738" h="888" extrusionOk="0">
                <a:moveTo>
                  <a:pt x="443" y="0"/>
                </a:moveTo>
                <a:cubicBezTo>
                  <a:pt x="190" y="0"/>
                  <a:pt x="0" y="190"/>
                  <a:pt x="0" y="444"/>
                </a:cubicBezTo>
                <a:cubicBezTo>
                  <a:pt x="0" y="697"/>
                  <a:pt x="190" y="887"/>
                  <a:pt x="443" y="887"/>
                </a:cubicBezTo>
                <a:lnTo>
                  <a:pt x="3294" y="887"/>
                </a:lnTo>
                <a:cubicBezTo>
                  <a:pt x="3547" y="887"/>
                  <a:pt x="3737" y="697"/>
                  <a:pt x="3737" y="444"/>
                </a:cubicBezTo>
                <a:cubicBezTo>
                  <a:pt x="3737" y="190"/>
                  <a:pt x="3547" y="0"/>
                  <a:pt x="32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78" name="Google Shape;3178;p35"/>
          <p:cNvGrpSpPr/>
          <p:nvPr/>
        </p:nvGrpSpPr>
        <p:grpSpPr>
          <a:xfrm>
            <a:off x="1975138" y="2071304"/>
            <a:ext cx="1399038" cy="2302236"/>
            <a:chOff x="1975138" y="2071304"/>
            <a:chExt cx="1399038" cy="2302236"/>
          </a:xfrm>
        </p:grpSpPr>
        <p:sp>
          <p:nvSpPr>
            <p:cNvPr id="3179" name="Google Shape;3179;p35"/>
            <p:cNvSpPr/>
            <p:nvPr/>
          </p:nvSpPr>
          <p:spPr>
            <a:xfrm>
              <a:off x="2027757" y="2454462"/>
              <a:ext cx="408486" cy="408486"/>
            </a:xfrm>
            <a:custGeom>
              <a:avLst/>
              <a:gdLst/>
              <a:ahLst/>
              <a:cxnLst/>
              <a:rect l="l" t="t" r="r" b="b"/>
              <a:pathLst>
                <a:path w="12289" h="12289" extrusionOk="0">
                  <a:moveTo>
                    <a:pt x="2788" y="1"/>
                  </a:moveTo>
                  <a:cubicBezTo>
                    <a:pt x="1236" y="1"/>
                    <a:pt x="1" y="1236"/>
                    <a:pt x="1" y="2788"/>
                  </a:cubicBezTo>
                  <a:lnTo>
                    <a:pt x="1" y="9502"/>
                  </a:lnTo>
                  <a:cubicBezTo>
                    <a:pt x="1" y="11053"/>
                    <a:pt x="1236" y="12288"/>
                    <a:pt x="2788" y="12288"/>
                  </a:cubicBezTo>
                  <a:lnTo>
                    <a:pt x="9502" y="12288"/>
                  </a:lnTo>
                  <a:cubicBezTo>
                    <a:pt x="11053" y="12288"/>
                    <a:pt x="12289" y="11053"/>
                    <a:pt x="12289" y="9502"/>
                  </a:cubicBezTo>
                  <a:lnTo>
                    <a:pt x="12289" y="2788"/>
                  </a:lnTo>
                  <a:cubicBezTo>
                    <a:pt x="12289" y="1236"/>
                    <a:pt x="11053" y="1"/>
                    <a:pt x="950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35"/>
            <p:cNvSpPr/>
            <p:nvPr/>
          </p:nvSpPr>
          <p:spPr>
            <a:xfrm>
              <a:off x="2495178" y="2536598"/>
              <a:ext cx="407389" cy="408453"/>
            </a:xfrm>
            <a:custGeom>
              <a:avLst/>
              <a:gdLst/>
              <a:ahLst/>
              <a:cxnLst/>
              <a:rect l="l" t="t" r="r" b="b"/>
              <a:pathLst>
                <a:path w="12256" h="12288" extrusionOk="0">
                  <a:moveTo>
                    <a:pt x="2755" y="0"/>
                  </a:moveTo>
                  <a:cubicBezTo>
                    <a:pt x="1235" y="0"/>
                    <a:pt x="0" y="1267"/>
                    <a:pt x="0" y="2787"/>
                  </a:cubicBezTo>
                  <a:lnTo>
                    <a:pt x="0" y="9532"/>
                  </a:lnTo>
                  <a:cubicBezTo>
                    <a:pt x="0" y="11052"/>
                    <a:pt x="1235" y="12288"/>
                    <a:pt x="2755" y="12288"/>
                  </a:cubicBezTo>
                  <a:lnTo>
                    <a:pt x="9501" y="12288"/>
                  </a:lnTo>
                  <a:cubicBezTo>
                    <a:pt x="11021" y="12288"/>
                    <a:pt x="12256" y="11052"/>
                    <a:pt x="12256" y="9532"/>
                  </a:cubicBezTo>
                  <a:lnTo>
                    <a:pt x="12256" y="2787"/>
                  </a:lnTo>
                  <a:cubicBezTo>
                    <a:pt x="12256" y="1267"/>
                    <a:pt x="11021" y="0"/>
                    <a:pt x="950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35"/>
            <p:cNvSpPr/>
            <p:nvPr/>
          </p:nvSpPr>
          <p:spPr>
            <a:xfrm>
              <a:off x="2109893" y="2956585"/>
              <a:ext cx="408453" cy="408486"/>
            </a:xfrm>
            <a:custGeom>
              <a:avLst/>
              <a:gdLst/>
              <a:ahLst/>
              <a:cxnLst/>
              <a:rect l="l" t="t" r="r" b="b"/>
              <a:pathLst>
                <a:path w="12288" h="12289" extrusionOk="0">
                  <a:moveTo>
                    <a:pt x="2787" y="1"/>
                  </a:moveTo>
                  <a:cubicBezTo>
                    <a:pt x="1267" y="1"/>
                    <a:pt x="0" y="1268"/>
                    <a:pt x="0" y="2788"/>
                  </a:cubicBezTo>
                  <a:lnTo>
                    <a:pt x="0" y="9502"/>
                  </a:lnTo>
                  <a:cubicBezTo>
                    <a:pt x="0" y="11053"/>
                    <a:pt x="1267" y="12288"/>
                    <a:pt x="2787" y="12288"/>
                  </a:cubicBezTo>
                  <a:lnTo>
                    <a:pt x="9501" y="12288"/>
                  </a:lnTo>
                  <a:cubicBezTo>
                    <a:pt x="11053" y="12288"/>
                    <a:pt x="12288" y="11053"/>
                    <a:pt x="12288" y="9502"/>
                  </a:cubicBezTo>
                  <a:lnTo>
                    <a:pt x="12288" y="2788"/>
                  </a:lnTo>
                  <a:cubicBezTo>
                    <a:pt x="12288" y="1268"/>
                    <a:pt x="11053" y="1"/>
                    <a:pt x="950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35"/>
            <p:cNvSpPr/>
            <p:nvPr/>
          </p:nvSpPr>
          <p:spPr>
            <a:xfrm>
              <a:off x="2608859" y="3008174"/>
              <a:ext cx="325320" cy="325320"/>
            </a:xfrm>
            <a:custGeom>
              <a:avLst/>
              <a:gdLst/>
              <a:ahLst/>
              <a:cxnLst/>
              <a:rect l="l" t="t" r="r" b="b"/>
              <a:pathLst>
                <a:path w="9787" h="9787" extrusionOk="0">
                  <a:moveTo>
                    <a:pt x="2217" y="1"/>
                  </a:moveTo>
                  <a:cubicBezTo>
                    <a:pt x="982" y="1"/>
                    <a:pt x="0" y="982"/>
                    <a:pt x="0" y="2217"/>
                  </a:cubicBezTo>
                  <a:lnTo>
                    <a:pt x="0" y="7570"/>
                  </a:lnTo>
                  <a:cubicBezTo>
                    <a:pt x="0" y="8805"/>
                    <a:pt x="982" y="9786"/>
                    <a:pt x="2217" y="9786"/>
                  </a:cubicBezTo>
                  <a:lnTo>
                    <a:pt x="7569" y="9786"/>
                  </a:lnTo>
                  <a:cubicBezTo>
                    <a:pt x="8804" y="9786"/>
                    <a:pt x="9786" y="8805"/>
                    <a:pt x="9786" y="7570"/>
                  </a:cubicBezTo>
                  <a:lnTo>
                    <a:pt x="9786" y="2217"/>
                  </a:lnTo>
                  <a:cubicBezTo>
                    <a:pt x="9786" y="982"/>
                    <a:pt x="8804" y="1"/>
                    <a:pt x="75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35"/>
            <p:cNvSpPr/>
            <p:nvPr/>
          </p:nvSpPr>
          <p:spPr>
            <a:xfrm>
              <a:off x="2470946" y="3392395"/>
              <a:ext cx="428464" cy="428497"/>
            </a:xfrm>
            <a:custGeom>
              <a:avLst/>
              <a:gdLst/>
              <a:ahLst/>
              <a:cxnLst/>
              <a:rect l="l" t="t" r="r" b="b"/>
              <a:pathLst>
                <a:path w="12890" h="12891" extrusionOk="0">
                  <a:moveTo>
                    <a:pt x="2914" y="1"/>
                  </a:moveTo>
                  <a:cubicBezTo>
                    <a:pt x="1299" y="1"/>
                    <a:pt x="1" y="1299"/>
                    <a:pt x="1" y="2914"/>
                  </a:cubicBezTo>
                  <a:lnTo>
                    <a:pt x="1" y="9977"/>
                  </a:lnTo>
                  <a:cubicBezTo>
                    <a:pt x="1" y="11560"/>
                    <a:pt x="1299" y="12890"/>
                    <a:pt x="2914" y="12890"/>
                  </a:cubicBezTo>
                  <a:lnTo>
                    <a:pt x="9976" y="12890"/>
                  </a:lnTo>
                  <a:cubicBezTo>
                    <a:pt x="11592" y="12890"/>
                    <a:pt x="12890" y="11560"/>
                    <a:pt x="12890" y="9977"/>
                  </a:cubicBezTo>
                  <a:lnTo>
                    <a:pt x="12890" y="2914"/>
                  </a:lnTo>
                  <a:cubicBezTo>
                    <a:pt x="12890" y="1299"/>
                    <a:pt x="11592" y="1"/>
                    <a:pt x="997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35"/>
            <p:cNvSpPr/>
            <p:nvPr/>
          </p:nvSpPr>
          <p:spPr>
            <a:xfrm>
              <a:off x="2965724" y="2427105"/>
              <a:ext cx="326350" cy="325320"/>
            </a:xfrm>
            <a:custGeom>
              <a:avLst/>
              <a:gdLst/>
              <a:ahLst/>
              <a:cxnLst/>
              <a:rect l="l" t="t" r="r" b="b"/>
              <a:pathLst>
                <a:path w="9818" h="9787" extrusionOk="0">
                  <a:moveTo>
                    <a:pt x="2217" y="0"/>
                  </a:moveTo>
                  <a:cubicBezTo>
                    <a:pt x="982" y="0"/>
                    <a:pt x="0" y="982"/>
                    <a:pt x="0" y="2217"/>
                  </a:cubicBezTo>
                  <a:lnTo>
                    <a:pt x="0" y="7601"/>
                  </a:lnTo>
                  <a:cubicBezTo>
                    <a:pt x="0" y="8804"/>
                    <a:pt x="982" y="9786"/>
                    <a:pt x="2217" y="9786"/>
                  </a:cubicBezTo>
                  <a:lnTo>
                    <a:pt x="7601" y="9786"/>
                  </a:lnTo>
                  <a:cubicBezTo>
                    <a:pt x="8804" y="9786"/>
                    <a:pt x="9817" y="8804"/>
                    <a:pt x="9786" y="7601"/>
                  </a:cubicBezTo>
                  <a:lnTo>
                    <a:pt x="9786" y="2217"/>
                  </a:lnTo>
                  <a:cubicBezTo>
                    <a:pt x="9786" y="982"/>
                    <a:pt x="8804" y="0"/>
                    <a:pt x="760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35"/>
            <p:cNvSpPr/>
            <p:nvPr/>
          </p:nvSpPr>
          <p:spPr>
            <a:xfrm>
              <a:off x="2965724" y="2823958"/>
              <a:ext cx="408453" cy="407423"/>
            </a:xfrm>
            <a:custGeom>
              <a:avLst/>
              <a:gdLst/>
              <a:ahLst/>
              <a:cxnLst/>
              <a:rect l="l" t="t" r="r" b="b"/>
              <a:pathLst>
                <a:path w="12288" h="12257" extrusionOk="0">
                  <a:moveTo>
                    <a:pt x="2787" y="1"/>
                  </a:moveTo>
                  <a:cubicBezTo>
                    <a:pt x="1235" y="1"/>
                    <a:pt x="0" y="1236"/>
                    <a:pt x="0" y="2756"/>
                  </a:cubicBezTo>
                  <a:lnTo>
                    <a:pt x="0" y="9501"/>
                  </a:lnTo>
                  <a:cubicBezTo>
                    <a:pt x="0" y="11021"/>
                    <a:pt x="1235" y="12256"/>
                    <a:pt x="2787" y="12256"/>
                  </a:cubicBezTo>
                  <a:lnTo>
                    <a:pt x="9501" y="12256"/>
                  </a:lnTo>
                  <a:cubicBezTo>
                    <a:pt x="11053" y="12256"/>
                    <a:pt x="12288" y="11021"/>
                    <a:pt x="12288" y="9501"/>
                  </a:cubicBezTo>
                  <a:lnTo>
                    <a:pt x="12288" y="2756"/>
                  </a:lnTo>
                  <a:cubicBezTo>
                    <a:pt x="12288" y="1236"/>
                    <a:pt x="11053" y="1"/>
                    <a:pt x="950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35"/>
            <p:cNvSpPr/>
            <p:nvPr/>
          </p:nvSpPr>
          <p:spPr>
            <a:xfrm>
              <a:off x="2209879" y="4270330"/>
              <a:ext cx="752720" cy="103210"/>
            </a:xfrm>
            <a:custGeom>
              <a:avLst/>
              <a:gdLst/>
              <a:ahLst/>
              <a:cxnLst/>
              <a:rect l="l" t="t" r="r" b="b"/>
              <a:pathLst>
                <a:path w="22645" h="3105" extrusionOk="0">
                  <a:moveTo>
                    <a:pt x="1552" y="1"/>
                  </a:moveTo>
                  <a:cubicBezTo>
                    <a:pt x="697" y="1"/>
                    <a:pt x="1" y="697"/>
                    <a:pt x="1" y="1552"/>
                  </a:cubicBezTo>
                  <a:cubicBezTo>
                    <a:pt x="1" y="2408"/>
                    <a:pt x="697" y="3104"/>
                    <a:pt x="1552" y="3104"/>
                  </a:cubicBezTo>
                  <a:lnTo>
                    <a:pt x="21092" y="3104"/>
                  </a:lnTo>
                  <a:cubicBezTo>
                    <a:pt x="21947" y="3104"/>
                    <a:pt x="22644" y="2408"/>
                    <a:pt x="22644" y="1552"/>
                  </a:cubicBezTo>
                  <a:cubicBezTo>
                    <a:pt x="22644" y="697"/>
                    <a:pt x="21947" y="1"/>
                    <a:pt x="2109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35"/>
            <p:cNvSpPr/>
            <p:nvPr/>
          </p:nvSpPr>
          <p:spPr>
            <a:xfrm>
              <a:off x="2195154" y="3591369"/>
              <a:ext cx="895851" cy="503187"/>
            </a:xfrm>
            <a:custGeom>
              <a:avLst/>
              <a:gdLst/>
              <a:ahLst/>
              <a:cxnLst/>
              <a:rect l="l" t="t" r="r" b="b"/>
              <a:pathLst>
                <a:path w="26951" h="15138" extrusionOk="0">
                  <a:moveTo>
                    <a:pt x="0" y="0"/>
                  </a:moveTo>
                  <a:lnTo>
                    <a:pt x="1394" y="15138"/>
                  </a:lnTo>
                  <a:lnTo>
                    <a:pt x="21314" y="15138"/>
                  </a:lnTo>
                  <a:lnTo>
                    <a:pt x="2695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35"/>
            <p:cNvSpPr/>
            <p:nvPr/>
          </p:nvSpPr>
          <p:spPr>
            <a:xfrm>
              <a:off x="2096199" y="3544002"/>
              <a:ext cx="1062184" cy="95798"/>
            </a:xfrm>
            <a:custGeom>
              <a:avLst/>
              <a:gdLst/>
              <a:ahLst/>
              <a:cxnLst/>
              <a:rect l="l" t="t" r="r" b="b"/>
              <a:pathLst>
                <a:path w="31955" h="2882" extrusionOk="0">
                  <a:moveTo>
                    <a:pt x="1426" y="0"/>
                  </a:moveTo>
                  <a:cubicBezTo>
                    <a:pt x="634" y="0"/>
                    <a:pt x="0" y="634"/>
                    <a:pt x="0" y="1425"/>
                  </a:cubicBezTo>
                  <a:cubicBezTo>
                    <a:pt x="0" y="2217"/>
                    <a:pt x="634" y="2882"/>
                    <a:pt x="1426" y="2882"/>
                  </a:cubicBezTo>
                  <a:lnTo>
                    <a:pt x="30498" y="2882"/>
                  </a:lnTo>
                  <a:cubicBezTo>
                    <a:pt x="31321" y="2882"/>
                    <a:pt x="31955" y="2217"/>
                    <a:pt x="31955" y="1425"/>
                  </a:cubicBezTo>
                  <a:cubicBezTo>
                    <a:pt x="31955" y="634"/>
                    <a:pt x="31321" y="0"/>
                    <a:pt x="3049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35"/>
            <p:cNvSpPr/>
            <p:nvPr/>
          </p:nvSpPr>
          <p:spPr>
            <a:xfrm>
              <a:off x="2213037" y="3549554"/>
              <a:ext cx="916925" cy="608192"/>
            </a:xfrm>
            <a:custGeom>
              <a:avLst/>
              <a:gdLst/>
              <a:ahLst/>
              <a:cxnLst/>
              <a:rect l="l" t="t" r="r" b="b"/>
              <a:pathLst>
                <a:path w="27585" h="18297" extrusionOk="0">
                  <a:moveTo>
                    <a:pt x="26262" y="0"/>
                  </a:moveTo>
                  <a:cubicBezTo>
                    <a:pt x="25749" y="0"/>
                    <a:pt x="25267" y="305"/>
                    <a:pt x="25114" y="815"/>
                  </a:cubicBezTo>
                  <a:lnTo>
                    <a:pt x="20079" y="15889"/>
                  </a:lnTo>
                  <a:lnTo>
                    <a:pt x="1204" y="15889"/>
                  </a:lnTo>
                  <a:cubicBezTo>
                    <a:pt x="539" y="15889"/>
                    <a:pt x="1" y="16428"/>
                    <a:pt x="1" y="17093"/>
                  </a:cubicBezTo>
                  <a:cubicBezTo>
                    <a:pt x="1" y="17758"/>
                    <a:pt x="539" y="18296"/>
                    <a:pt x="1204" y="18296"/>
                  </a:cubicBezTo>
                  <a:lnTo>
                    <a:pt x="20934" y="18296"/>
                  </a:lnTo>
                  <a:cubicBezTo>
                    <a:pt x="21472" y="18296"/>
                    <a:pt x="21916" y="17979"/>
                    <a:pt x="22106" y="17473"/>
                  </a:cubicBezTo>
                  <a:lnTo>
                    <a:pt x="27394" y="1575"/>
                  </a:lnTo>
                  <a:cubicBezTo>
                    <a:pt x="27584" y="942"/>
                    <a:pt x="27268" y="277"/>
                    <a:pt x="26634" y="55"/>
                  </a:cubicBezTo>
                  <a:cubicBezTo>
                    <a:pt x="26511" y="18"/>
                    <a:pt x="26385" y="0"/>
                    <a:pt x="2626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35"/>
            <p:cNvSpPr/>
            <p:nvPr/>
          </p:nvSpPr>
          <p:spPr>
            <a:xfrm>
              <a:off x="2989922" y="3401835"/>
              <a:ext cx="349519" cy="273765"/>
            </a:xfrm>
            <a:custGeom>
              <a:avLst/>
              <a:gdLst/>
              <a:ahLst/>
              <a:cxnLst/>
              <a:rect l="l" t="t" r="r" b="b"/>
              <a:pathLst>
                <a:path w="10515" h="8236" extrusionOk="0">
                  <a:moveTo>
                    <a:pt x="8076" y="1"/>
                  </a:moveTo>
                  <a:cubicBezTo>
                    <a:pt x="7650" y="1"/>
                    <a:pt x="7220" y="125"/>
                    <a:pt x="6841" y="382"/>
                  </a:cubicBezTo>
                  <a:lnTo>
                    <a:pt x="1204" y="4340"/>
                  </a:lnTo>
                  <a:cubicBezTo>
                    <a:pt x="222" y="5037"/>
                    <a:pt x="0" y="6367"/>
                    <a:pt x="666" y="7317"/>
                  </a:cubicBezTo>
                  <a:cubicBezTo>
                    <a:pt x="1077" y="7919"/>
                    <a:pt x="1742" y="8236"/>
                    <a:pt x="2407" y="8236"/>
                  </a:cubicBezTo>
                  <a:cubicBezTo>
                    <a:pt x="2851" y="8236"/>
                    <a:pt x="3262" y="8109"/>
                    <a:pt x="3642" y="7856"/>
                  </a:cubicBezTo>
                  <a:lnTo>
                    <a:pt x="9311" y="3897"/>
                  </a:lnTo>
                  <a:cubicBezTo>
                    <a:pt x="10261" y="3232"/>
                    <a:pt x="10515" y="1902"/>
                    <a:pt x="9850" y="920"/>
                  </a:cubicBezTo>
                  <a:cubicBezTo>
                    <a:pt x="9422" y="317"/>
                    <a:pt x="8754" y="1"/>
                    <a:pt x="807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35"/>
            <p:cNvSpPr/>
            <p:nvPr/>
          </p:nvSpPr>
          <p:spPr>
            <a:xfrm>
              <a:off x="3029910" y="3562949"/>
              <a:ext cx="77948" cy="77915"/>
            </a:xfrm>
            <a:custGeom>
              <a:avLst/>
              <a:gdLst/>
              <a:ahLst/>
              <a:cxnLst/>
              <a:rect l="l" t="t" r="r" b="b"/>
              <a:pathLst>
                <a:path w="2345" h="2344" extrusionOk="0">
                  <a:moveTo>
                    <a:pt x="1173" y="0"/>
                  </a:moveTo>
                  <a:cubicBezTo>
                    <a:pt x="539" y="0"/>
                    <a:pt x="1" y="539"/>
                    <a:pt x="1" y="1172"/>
                  </a:cubicBezTo>
                  <a:cubicBezTo>
                    <a:pt x="1" y="1805"/>
                    <a:pt x="539" y="2344"/>
                    <a:pt x="1173" y="2344"/>
                  </a:cubicBezTo>
                  <a:cubicBezTo>
                    <a:pt x="1806" y="2344"/>
                    <a:pt x="2344" y="1805"/>
                    <a:pt x="2344" y="1172"/>
                  </a:cubicBezTo>
                  <a:cubicBezTo>
                    <a:pt x="2344" y="539"/>
                    <a:pt x="1806" y="0"/>
                    <a:pt x="117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35"/>
            <p:cNvSpPr/>
            <p:nvPr/>
          </p:nvSpPr>
          <p:spPr>
            <a:xfrm>
              <a:off x="2306741" y="3705050"/>
              <a:ext cx="527419" cy="295836"/>
            </a:xfrm>
            <a:custGeom>
              <a:avLst/>
              <a:gdLst/>
              <a:ahLst/>
              <a:cxnLst/>
              <a:rect l="l" t="t" r="r" b="b"/>
              <a:pathLst>
                <a:path w="15867" h="8900" extrusionOk="0">
                  <a:moveTo>
                    <a:pt x="950" y="0"/>
                  </a:moveTo>
                  <a:cubicBezTo>
                    <a:pt x="412" y="0"/>
                    <a:pt x="0" y="412"/>
                    <a:pt x="0" y="951"/>
                  </a:cubicBezTo>
                  <a:lnTo>
                    <a:pt x="0" y="7918"/>
                  </a:lnTo>
                  <a:cubicBezTo>
                    <a:pt x="0" y="8456"/>
                    <a:pt x="412" y="8899"/>
                    <a:pt x="950" y="8899"/>
                  </a:cubicBezTo>
                  <a:cubicBezTo>
                    <a:pt x="1489" y="8899"/>
                    <a:pt x="1900" y="8456"/>
                    <a:pt x="1900" y="7918"/>
                  </a:cubicBezTo>
                  <a:lnTo>
                    <a:pt x="1900" y="951"/>
                  </a:lnTo>
                  <a:cubicBezTo>
                    <a:pt x="1900" y="412"/>
                    <a:pt x="1489" y="0"/>
                    <a:pt x="950" y="0"/>
                  </a:cubicBezTo>
                  <a:close/>
                  <a:moveTo>
                    <a:pt x="5447" y="0"/>
                  </a:moveTo>
                  <a:cubicBezTo>
                    <a:pt x="4909" y="0"/>
                    <a:pt x="4497" y="412"/>
                    <a:pt x="4497" y="951"/>
                  </a:cubicBezTo>
                  <a:lnTo>
                    <a:pt x="4497" y="7918"/>
                  </a:lnTo>
                  <a:cubicBezTo>
                    <a:pt x="4497" y="8456"/>
                    <a:pt x="4909" y="8899"/>
                    <a:pt x="5447" y="8899"/>
                  </a:cubicBezTo>
                  <a:cubicBezTo>
                    <a:pt x="5986" y="8899"/>
                    <a:pt x="6397" y="8456"/>
                    <a:pt x="6397" y="7918"/>
                  </a:cubicBezTo>
                  <a:lnTo>
                    <a:pt x="6397" y="951"/>
                  </a:lnTo>
                  <a:cubicBezTo>
                    <a:pt x="6397" y="412"/>
                    <a:pt x="5954" y="0"/>
                    <a:pt x="5447" y="0"/>
                  </a:cubicBezTo>
                  <a:close/>
                  <a:moveTo>
                    <a:pt x="10293" y="0"/>
                  </a:moveTo>
                  <a:cubicBezTo>
                    <a:pt x="9754" y="0"/>
                    <a:pt x="9343" y="412"/>
                    <a:pt x="9343" y="951"/>
                  </a:cubicBezTo>
                  <a:lnTo>
                    <a:pt x="9343" y="7918"/>
                  </a:lnTo>
                  <a:cubicBezTo>
                    <a:pt x="9343" y="8456"/>
                    <a:pt x="9786" y="8899"/>
                    <a:pt x="10293" y="8899"/>
                  </a:cubicBezTo>
                  <a:cubicBezTo>
                    <a:pt x="10831" y="8899"/>
                    <a:pt x="11243" y="8456"/>
                    <a:pt x="11243" y="7918"/>
                  </a:cubicBezTo>
                  <a:lnTo>
                    <a:pt x="11243" y="951"/>
                  </a:lnTo>
                  <a:cubicBezTo>
                    <a:pt x="11243" y="412"/>
                    <a:pt x="10831" y="0"/>
                    <a:pt x="10293" y="0"/>
                  </a:cubicBezTo>
                  <a:close/>
                  <a:moveTo>
                    <a:pt x="14916" y="0"/>
                  </a:moveTo>
                  <a:cubicBezTo>
                    <a:pt x="14378" y="0"/>
                    <a:pt x="13966" y="412"/>
                    <a:pt x="13966" y="951"/>
                  </a:cubicBezTo>
                  <a:lnTo>
                    <a:pt x="13966" y="7918"/>
                  </a:lnTo>
                  <a:cubicBezTo>
                    <a:pt x="13966" y="8456"/>
                    <a:pt x="14378" y="8899"/>
                    <a:pt x="14916" y="8899"/>
                  </a:cubicBezTo>
                  <a:cubicBezTo>
                    <a:pt x="15423" y="8899"/>
                    <a:pt x="15866" y="8456"/>
                    <a:pt x="15866" y="7918"/>
                  </a:cubicBezTo>
                  <a:lnTo>
                    <a:pt x="15866" y="951"/>
                  </a:lnTo>
                  <a:cubicBezTo>
                    <a:pt x="15866" y="412"/>
                    <a:pt x="15423" y="0"/>
                    <a:pt x="149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35"/>
            <p:cNvSpPr/>
            <p:nvPr/>
          </p:nvSpPr>
          <p:spPr>
            <a:xfrm>
              <a:off x="2257246" y="4155585"/>
              <a:ext cx="180061" cy="180061"/>
            </a:xfrm>
            <a:custGeom>
              <a:avLst/>
              <a:gdLst/>
              <a:ahLst/>
              <a:cxnLst/>
              <a:rect l="l" t="t" r="r" b="b"/>
              <a:pathLst>
                <a:path w="5417" h="5417" extrusionOk="0">
                  <a:moveTo>
                    <a:pt x="2724" y="1"/>
                  </a:moveTo>
                  <a:cubicBezTo>
                    <a:pt x="1236" y="1"/>
                    <a:pt x="1" y="1204"/>
                    <a:pt x="1" y="2693"/>
                  </a:cubicBezTo>
                  <a:cubicBezTo>
                    <a:pt x="1" y="4213"/>
                    <a:pt x="1236" y="5416"/>
                    <a:pt x="2724" y="5416"/>
                  </a:cubicBezTo>
                  <a:cubicBezTo>
                    <a:pt x="4213" y="5416"/>
                    <a:pt x="5416" y="4213"/>
                    <a:pt x="5416" y="2693"/>
                  </a:cubicBezTo>
                  <a:cubicBezTo>
                    <a:pt x="5416" y="1204"/>
                    <a:pt x="4213" y="1"/>
                    <a:pt x="272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35"/>
            <p:cNvSpPr/>
            <p:nvPr/>
          </p:nvSpPr>
          <p:spPr>
            <a:xfrm>
              <a:off x="2290952" y="4188227"/>
              <a:ext cx="113714" cy="114778"/>
            </a:xfrm>
            <a:custGeom>
              <a:avLst/>
              <a:gdLst/>
              <a:ahLst/>
              <a:cxnLst/>
              <a:rect l="l" t="t" r="r" b="b"/>
              <a:pathLst>
                <a:path w="3421" h="3453" extrusionOk="0">
                  <a:moveTo>
                    <a:pt x="1710" y="0"/>
                  </a:moveTo>
                  <a:cubicBezTo>
                    <a:pt x="760" y="0"/>
                    <a:pt x="0" y="761"/>
                    <a:pt x="0" y="1711"/>
                  </a:cubicBezTo>
                  <a:cubicBezTo>
                    <a:pt x="0" y="2661"/>
                    <a:pt x="760" y="3452"/>
                    <a:pt x="1710" y="3452"/>
                  </a:cubicBezTo>
                  <a:cubicBezTo>
                    <a:pt x="2660" y="3452"/>
                    <a:pt x="3420" y="2661"/>
                    <a:pt x="3420" y="1711"/>
                  </a:cubicBezTo>
                  <a:cubicBezTo>
                    <a:pt x="3420" y="761"/>
                    <a:pt x="2660" y="0"/>
                    <a:pt x="171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35"/>
            <p:cNvSpPr/>
            <p:nvPr/>
          </p:nvSpPr>
          <p:spPr>
            <a:xfrm>
              <a:off x="2739393" y="4155585"/>
              <a:ext cx="180028" cy="180061"/>
            </a:xfrm>
            <a:custGeom>
              <a:avLst/>
              <a:gdLst/>
              <a:ahLst/>
              <a:cxnLst/>
              <a:rect l="l" t="t" r="r" b="b"/>
              <a:pathLst>
                <a:path w="5416" h="5417" extrusionOk="0">
                  <a:moveTo>
                    <a:pt x="2692" y="1"/>
                  </a:moveTo>
                  <a:cubicBezTo>
                    <a:pt x="1204" y="1"/>
                    <a:pt x="0" y="1204"/>
                    <a:pt x="0" y="2693"/>
                  </a:cubicBezTo>
                  <a:cubicBezTo>
                    <a:pt x="0" y="4213"/>
                    <a:pt x="1204" y="5416"/>
                    <a:pt x="2692" y="5416"/>
                  </a:cubicBezTo>
                  <a:cubicBezTo>
                    <a:pt x="4181" y="5416"/>
                    <a:pt x="5416" y="4213"/>
                    <a:pt x="5416" y="2693"/>
                  </a:cubicBezTo>
                  <a:cubicBezTo>
                    <a:pt x="5416" y="1204"/>
                    <a:pt x="4181" y="1"/>
                    <a:pt x="269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35"/>
            <p:cNvSpPr/>
            <p:nvPr/>
          </p:nvSpPr>
          <p:spPr>
            <a:xfrm>
              <a:off x="2772001" y="4188227"/>
              <a:ext cx="114778" cy="114778"/>
            </a:xfrm>
            <a:custGeom>
              <a:avLst/>
              <a:gdLst/>
              <a:ahLst/>
              <a:cxnLst/>
              <a:rect l="l" t="t" r="r" b="b"/>
              <a:pathLst>
                <a:path w="3453" h="3453" extrusionOk="0">
                  <a:moveTo>
                    <a:pt x="1711" y="0"/>
                  </a:moveTo>
                  <a:cubicBezTo>
                    <a:pt x="761" y="0"/>
                    <a:pt x="1" y="761"/>
                    <a:pt x="1" y="1711"/>
                  </a:cubicBezTo>
                  <a:cubicBezTo>
                    <a:pt x="1" y="2661"/>
                    <a:pt x="761" y="3452"/>
                    <a:pt x="1711" y="3452"/>
                  </a:cubicBezTo>
                  <a:cubicBezTo>
                    <a:pt x="2661" y="3452"/>
                    <a:pt x="3453" y="2661"/>
                    <a:pt x="3453" y="1711"/>
                  </a:cubicBezTo>
                  <a:cubicBezTo>
                    <a:pt x="3453" y="761"/>
                    <a:pt x="2661" y="0"/>
                    <a:pt x="171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35"/>
            <p:cNvSpPr/>
            <p:nvPr/>
          </p:nvSpPr>
          <p:spPr>
            <a:xfrm>
              <a:off x="2764655" y="2369201"/>
              <a:ext cx="11601" cy="269510"/>
            </a:xfrm>
            <a:custGeom>
              <a:avLst/>
              <a:gdLst/>
              <a:ahLst/>
              <a:cxnLst/>
              <a:rect l="l" t="t" r="r" b="b"/>
              <a:pathLst>
                <a:path w="349" h="8108" extrusionOk="0">
                  <a:moveTo>
                    <a:pt x="0" y="1"/>
                  </a:moveTo>
                  <a:lnTo>
                    <a:pt x="0" y="8108"/>
                  </a:lnTo>
                  <a:lnTo>
                    <a:pt x="349" y="810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35"/>
            <p:cNvSpPr/>
            <p:nvPr/>
          </p:nvSpPr>
          <p:spPr>
            <a:xfrm>
              <a:off x="2044610" y="2071304"/>
              <a:ext cx="11634" cy="315846"/>
            </a:xfrm>
            <a:custGeom>
              <a:avLst/>
              <a:gdLst/>
              <a:ahLst/>
              <a:cxnLst/>
              <a:rect l="l" t="t" r="r" b="b"/>
              <a:pathLst>
                <a:path w="350" h="9502" extrusionOk="0">
                  <a:moveTo>
                    <a:pt x="1" y="0"/>
                  </a:moveTo>
                  <a:lnTo>
                    <a:pt x="1" y="9501"/>
                  </a:lnTo>
                  <a:lnTo>
                    <a:pt x="349" y="9501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35"/>
            <p:cNvSpPr/>
            <p:nvPr/>
          </p:nvSpPr>
          <p:spPr>
            <a:xfrm>
              <a:off x="2004622" y="3191359"/>
              <a:ext cx="11601" cy="256879"/>
            </a:xfrm>
            <a:custGeom>
              <a:avLst/>
              <a:gdLst/>
              <a:ahLst/>
              <a:cxnLst/>
              <a:rect l="l" t="t" r="r" b="b"/>
              <a:pathLst>
                <a:path w="349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349" y="7727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35"/>
            <p:cNvSpPr/>
            <p:nvPr/>
          </p:nvSpPr>
          <p:spPr>
            <a:xfrm>
              <a:off x="3055173" y="3089246"/>
              <a:ext cx="11634" cy="255815"/>
            </a:xfrm>
            <a:custGeom>
              <a:avLst/>
              <a:gdLst/>
              <a:ahLst/>
              <a:cxnLst/>
              <a:rect l="l" t="t" r="r" b="b"/>
              <a:pathLst>
                <a:path w="350" h="7696" extrusionOk="0">
                  <a:moveTo>
                    <a:pt x="1" y="0"/>
                  </a:moveTo>
                  <a:lnTo>
                    <a:pt x="1" y="7696"/>
                  </a:lnTo>
                  <a:lnTo>
                    <a:pt x="349" y="7696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35"/>
            <p:cNvSpPr/>
            <p:nvPr/>
          </p:nvSpPr>
          <p:spPr>
            <a:xfrm>
              <a:off x="1975138" y="3078709"/>
              <a:ext cx="64253" cy="64253"/>
            </a:xfrm>
            <a:custGeom>
              <a:avLst/>
              <a:gdLst/>
              <a:ahLst/>
              <a:cxnLst/>
              <a:rect l="l" t="t" r="r" b="b"/>
              <a:pathLst>
                <a:path w="1933" h="1933" extrusionOk="0">
                  <a:moveTo>
                    <a:pt x="982" y="0"/>
                  </a:moveTo>
                  <a:cubicBezTo>
                    <a:pt x="444" y="0"/>
                    <a:pt x="0" y="412"/>
                    <a:pt x="0" y="951"/>
                  </a:cubicBezTo>
                  <a:cubicBezTo>
                    <a:pt x="0" y="1489"/>
                    <a:pt x="444" y="1932"/>
                    <a:pt x="982" y="1932"/>
                  </a:cubicBezTo>
                  <a:cubicBezTo>
                    <a:pt x="1521" y="1932"/>
                    <a:pt x="1932" y="1489"/>
                    <a:pt x="1932" y="951"/>
                  </a:cubicBezTo>
                  <a:cubicBezTo>
                    <a:pt x="1932" y="412"/>
                    <a:pt x="1521" y="0"/>
                    <a:pt x="9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35"/>
            <p:cNvSpPr/>
            <p:nvPr/>
          </p:nvSpPr>
          <p:spPr>
            <a:xfrm>
              <a:off x="2752024" y="2692394"/>
              <a:ext cx="64253" cy="63189"/>
            </a:xfrm>
            <a:custGeom>
              <a:avLst/>
              <a:gdLst/>
              <a:ahLst/>
              <a:cxnLst/>
              <a:rect l="l" t="t" r="r" b="b"/>
              <a:pathLst>
                <a:path w="1933" h="1901" extrusionOk="0">
                  <a:moveTo>
                    <a:pt x="982" y="0"/>
                  </a:moveTo>
                  <a:cubicBezTo>
                    <a:pt x="444" y="0"/>
                    <a:pt x="0" y="412"/>
                    <a:pt x="0" y="950"/>
                  </a:cubicBezTo>
                  <a:cubicBezTo>
                    <a:pt x="0" y="1488"/>
                    <a:pt x="444" y="1900"/>
                    <a:pt x="982" y="1900"/>
                  </a:cubicBezTo>
                  <a:cubicBezTo>
                    <a:pt x="1489" y="1900"/>
                    <a:pt x="1932" y="1488"/>
                    <a:pt x="1932" y="950"/>
                  </a:cubicBezTo>
                  <a:cubicBezTo>
                    <a:pt x="1932" y="412"/>
                    <a:pt x="1489" y="0"/>
                    <a:pt x="982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03" name="Google Shape;3203;p35"/>
          <p:cNvSpPr/>
          <p:nvPr/>
        </p:nvSpPr>
        <p:spPr>
          <a:xfrm>
            <a:off x="1449847" y="1193369"/>
            <a:ext cx="619029" cy="2179081"/>
          </a:xfrm>
          <a:custGeom>
            <a:avLst/>
            <a:gdLst/>
            <a:ahLst/>
            <a:cxnLst/>
            <a:rect l="l" t="t" r="r" b="b"/>
            <a:pathLst>
              <a:path w="18623" h="65556" extrusionOk="0">
                <a:moveTo>
                  <a:pt x="14125" y="1"/>
                </a:moveTo>
                <a:lnTo>
                  <a:pt x="14157" y="222"/>
                </a:lnTo>
                <a:lnTo>
                  <a:pt x="14853" y="222"/>
                </a:lnTo>
                <a:lnTo>
                  <a:pt x="14853" y="1"/>
                </a:lnTo>
                <a:close/>
                <a:moveTo>
                  <a:pt x="16025" y="1"/>
                </a:moveTo>
                <a:lnTo>
                  <a:pt x="16025" y="222"/>
                </a:lnTo>
                <a:lnTo>
                  <a:pt x="16754" y="222"/>
                </a:lnTo>
                <a:lnTo>
                  <a:pt x="16754" y="1"/>
                </a:lnTo>
                <a:close/>
                <a:moveTo>
                  <a:pt x="17925" y="1"/>
                </a:moveTo>
                <a:lnTo>
                  <a:pt x="17925" y="222"/>
                </a:lnTo>
                <a:lnTo>
                  <a:pt x="18622" y="222"/>
                </a:lnTo>
                <a:lnTo>
                  <a:pt x="18622" y="1"/>
                </a:lnTo>
                <a:close/>
                <a:moveTo>
                  <a:pt x="12953" y="222"/>
                </a:moveTo>
                <a:cubicBezTo>
                  <a:pt x="12732" y="286"/>
                  <a:pt x="12510" y="381"/>
                  <a:pt x="12288" y="476"/>
                </a:cubicBezTo>
                <a:lnTo>
                  <a:pt x="12383" y="697"/>
                </a:lnTo>
                <a:cubicBezTo>
                  <a:pt x="12573" y="602"/>
                  <a:pt x="12795" y="507"/>
                  <a:pt x="13017" y="444"/>
                </a:cubicBezTo>
                <a:lnTo>
                  <a:pt x="12953" y="222"/>
                </a:lnTo>
                <a:close/>
                <a:moveTo>
                  <a:pt x="11275" y="1141"/>
                </a:moveTo>
                <a:cubicBezTo>
                  <a:pt x="11085" y="1299"/>
                  <a:pt x="10926" y="1489"/>
                  <a:pt x="10768" y="1679"/>
                </a:cubicBezTo>
                <a:lnTo>
                  <a:pt x="10958" y="1837"/>
                </a:lnTo>
                <a:cubicBezTo>
                  <a:pt x="11085" y="1647"/>
                  <a:pt x="11243" y="1489"/>
                  <a:pt x="11433" y="1331"/>
                </a:cubicBezTo>
                <a:lnTo>
                  <a:pt x="11275" y="1141"/>
                </a:lnTo>
                <a:close/>
                <a:moveTo>
                  <a:pt x="10135" y="2692"/>
                </a:moveTo>
                <a:cubicBezTo>
                  <a:pt x="10008" y="2914"/>
                  <a:pt x="9945" y="3136"/>
                  <a:pt x="9881" y="3389"/>
                </a:cubicBezTo>
                <a:lnTo>
                  <a:pt x="10103" y="3452"/>
                </a:lnTo>
                <a:cubicBezTo>
                  <a:pt x="10166" y="3231"/>
                  <a:pt x="10230" y="3009"/>
                  <a:pt x="10325" y="2787"/>
                </a:cubicBezTo>
                <a:lnTo>
                  <a:pt x="10135" y="2692"/>
                </a:lnTo>
                <a:close/>
                <a:moveTo>
                  <a:pt x="9691" y="4561"/>
                </a:moveTo>
                <a:lnTo>
                  <a:pt x="9691" y="5289"/>
                </a:lnTo>
                <a:lnTo>
                  <a:pt x="9913" y="5289"/>
                </a:lnTo>
                <a:lnTo>
                  <a:pt x="9913" y="4561"/>
                </a:lnTo>
                <a:close/>
                <a:moveTo>
                  <a:pt x="9691" y="6461"/>
                </a:moveTo>
                <a:lnTo>
                  <a:pt x="9691" y="7158"/>
                </a:lnTo>
                <a:lnTo>
                  <a:pt x="9913" y="7158"/>
                </a:lnTo>
                <a:lnTo>
                  <a:pt x="9913" y="6461"/>
                </a:lnTo>
                <a:close/>
                <a:moveTo>
                  <a:pt x="9691" y="8361"/>
                </a:moveTo>
                <a:lnTo>
                  <a:pt x="9691" y="9058"/>
                </a:lnTo>
                <a:lnTo>
                  <a:pt x="9913" y="9058"/>
                </a:lnTo>
                <a:lnTo>
                  <a:pt x="9913" y="8361"/>
                </a:lnTo>
                <a:close/>
                <a:moveTo>
                  <a:pt x="9691" y="10230"/>
                </a:moveTo>
                <a:lnTo>
                  <a:pt x="9691" y="10958"/>
                </a:lnTo>
                <a:lnTo>
                  <a:pt x="9913" y="10958"/>
                </a:lnTo>
                <a:lnTo>
                  <a:pt x="9913" y="10230"/>
                </a:lnTo>
                <a:close/>
                <a:moveTo>
                  <a:pt x="9691" y="12130"/>
                </a:moveTo>
                <a:lnTo>
                  <a:pt x="9691" y="12826"/>
                </a:lnTo>
                <a:lnTo>
                  <a:pt x="9913" y="12826"/>
                </a:lnTo>
                <a:lnTo>
                  <a:pt x="9913" y="12130"/>
                </a:lnTo>
                <a:close/>
                <a:moveTo>
                  <a:pt x="9691" y="14030"/>
                </a:moveTo>
                <a:lnTo>
                  <a:pt x="9691" y="14727"/>
                </a:lnTo>
                <a:lnTo>
                  <a:pt x="9913" y="14727"/>
                </a:lnTo>
                <a:lnTo>
                  <a:pt x="9913" y="14030"/>
                </a:lnTo>
                <a:close/>
                <a:moveTo>
                  <a:pt x="9691" y="15898"/>
                </a:moveTo>
                <a:lnTo>
                  <a:pt x="9691" y="16627"/>
                </a:lnTo>
                <a:lnTo>
                  <a:pt x="9913" y="16627"/>
                </a:lnTo>
                <a:lnTo>
                  <a:pt x="9913" y="15898"/>
                </a:lnTo>
                <a:close/>
                <a:moveTo>
                  <a:pt x="9691" y="17798"/>
                </a:moveTo>
                <a:lnTo>
                  <a:pt x="9691" y="18495"/>
                </a:lnTo>
                <a:lnTo>
                  <a:pt x="9913" y="18495"/>
                </a:lnTo>
                <a:lnTo>
                  <a:pt x="9913" y="17798"/>
                </a:lnTo>
                <a:close/>
                <a:moveTo>
                  <a:pt x="9691" y="19699"/>
                </a:moveTo>
                <a:lnTo>
                  <a:pt x="9691" y="20395"/>
                </a:lnTo>
                <a:lnTo>
                  <a:pt x="9913" y="20395"/>
                </a:lnTo>
                <a:lnTo>
                  <a:pt x="9913" y="19699"/>
                </a:lnTo>
                <a:close/>
                <a:moveTo>
                  <a:pt x="9691" y="21567"/>
                </a:moveTo>
                <a:lnTo>
                  <a:pt x="9691" y="22295"/>
                </a:lnTo>
                <a:lnTo>
                  <a:pt x="9913" y="22295"/>
                </a:lnTo>
                <a:lnTo>
                  <a:pt x="9913" y="21567"/>
                </a:lnTo>
                <a:close/>
                <a:moveTo>
                  <a:pt x="9691" y="23467"/>
                </a:moveTo>
                <a:lnTo>
                  <a:pt x="9691" y="24164"/>
                </a:lnTo>
                <a:lnTo>
                  <a:pt x="9913" y="24164"/>
                </a:lnTo>
                <a:lnTo>
                  <a:pt x="9913" y="23467"/>
                </a:lnTo>
                <a:close/>
                <a:moveTo>
                  <a:pt x="9691" y="25367"/>
                </a:moveTo>
                <a:lnTo>
                  <a:pt x="9691" y="26064"/>
                </a:lnTo>
                <a:lnTo>
                  <a:pt x="9913" y="26064"/>
                </a:lnTo>
                <a:lnTo>
                  <a:pt x="9913" y="25367"/>
                </a:lnTo>
                <a:close/>
                <a:moveTo>
                  <a:pt x="9691" y="27236"/>
                </a:moveTo>
                <a:lnTo>
                  <a:pt x="9691" y="27964"/>
                </a:lnTo>
                <a:lnTo>
                  <a:pt x="9913" y="27964"/>
                </a:lnTo>
                <a:lnTo>
                  <a:pt x="9913" y="27236"/>
                </a:lnTo>
                <a:close/>
                <a:moveTo>
                  <a:pt x="9691" y="29136"/>
                </a:moveTo>
                <a:lnTo>
                  <a:pt x="9691" y="29833"/>
                </a:lnTo>
                <a:lnTo>
                  <a:pt x="9913" y="29833"/>
                </a:lnTo>
                <a:lnTo>
                  <a:pt x="9913" y="29136"/>
                </a:lnTo>
                <a:close/>
                <a:moveTo>
                  <a:pt x="9691" y="31004"/>
                </a:moveTo>
                <a:lnTo>
                  <a:pt x="9691" y="31733"/>
                </a:lnTo>
                <a:lnTo>
                  <a:pt x="9913" y="31733"/>
                </a:lnTo>
                <a:lnTo>
                  <a:pt x="9913" y="31004"/>
                </a:lnTo>
                <a:close/>
                <a:moveTo>
                  <a:pt x="9691" y="32904"/>
                </a:moveTo>
                <a:lnTo>
                  <a:pt x="9691" y="33601"/>
                </a:lnTo>
                <a:lnTo>
                  <a:pt x="9913" y="33601"/>
                </a:lnTo>
                <a:lnTo>
                  <a:pt x="9913" y="32904"/>
                </a:lnTo>
                <a:close/>
                <a:moveTo>
                  <a:pt x="9691" y="34805"/>
                </a:moveTo>
                <a:lnTo>
                  <a:pt x="9691" y="35501"/>
                </a:lnTo>
                <a:lnTo>
                  <a:pt x="9913" y="35501"/>
                </a:lnTo>
                <a:lnTo>
                  <a:pt x="9913" y="34805"/>
                </a:lnTo>
                <a:close/>
                <a:moveTo>
                  <a:pt x="9691" y="36673"/>
                </a:moveTo>
                <a:lnTo>
                  <a:pt x="9691" y="37401"/>
                </a:lnTo>
                <a:lnTo>
                  <a:pt x="9913" y="37401"/>
                </a:lnTo>
                <a:lnTo>
                  <a:pt x="9913" y="36673"/>
                </a:lnTo>
                <a:close/>
                <a:moveTo>
                  <a:pt x="9691" y="38573"/>
                </a:moveTo>
                <a:lnTo>
                  <a:pt x="9691" y="39270"/>
                </a:lnTo>
                <a:lnTo>
                  <a:pt x="9913" y="39270"/>
                </a:lnTo>
                <a:lnTo>
                  <a:pt x="9913" y="38573"/>
                </a:lnTo>
                <a:close/>
                <a:moveTo>
                  <a:pt x="9691" y="40473"/>
                </a:moveTo>
                <a:lnTo>
                  <a:pt x="9691" y="41170"/>
                </a:lnTo>
                <a:lnTo>
                  <a:pt x="9913" y="41170"/>
                </a:lnTo>
                <a:lnTo>
                  <a:pt x="9913" y="40473"/>
                </a:lnTo>
                <a:close/>
                <a:moveTo>
                  <a:pt x="9691" y="42342"/>
                </a:moveTo>
                <a:lnTo>
                  <a:pt x="9691" y="43070"/>
                </a:lnTo>
                <a:lnTo>
                  <a:pt x="9913" y="43070"/>
                </a:lnTo>
                <a:lnTo>
                  <a:pt x="9913" y="42342"/>
                </a:lnTo>
                <a:close/>
                <a:moveTo>
                  <a:pt x="9691" y="44242"/>
                </a:moveTo>
                <a:lnTo>
                  <a:pt x="9691" y="44939"/>
                </a:lnTo>
                <a:lnTo>
                  <a:pt x="9913" y="44939"/>
                </a:lnTo>
                <a:lnTo>
                  <a:pt x="9913" y="44242"/>
                </a:lnTo>
                <a:close/>
                <a:moveTo>
                  <a:pt x="9691" y="46142"/>
                </a:moveTo>
                <a:lnTo>
                  <a:pt x="9691" y="46839"/>
                </a:lnTo>
                <a:lnTo>
                  <a:pt x="9913" y="46839"/>
                </a:lnTo>
                <a:lnTo>
                  <a:pt x="9913" y="46142"/>
                </a:lnTo>
                <a:close/>
                <a:moveTo>
                  <a:pt x="9691" y="48011"/>
                </a:moveTo>
                <a:lnTo>
                  <a:pt x="9691" y="48739"/>
                </a:lnTo>
                <a:lnTo>
                  <a:pt x="9913" y="48739"/>
                </a:lnTo>
                <a:lnTo>
                  <a:pt x="9913" y="48011"/>
                </a:lnTo>
                <a:close/>
                <a:moveTo>
                  <a:pt x="9691" y="49911"/>
                </a:moveTo>
                <a:lnTo>
                  <a:pt x="9691" y="50607"/>
                </a:lnTo>
                <a:lnTo>
                  <a:pt x="9913" y="50607"/>
                </a:lnTo>
                <a:lnTo>
                  <a:pt x="9913" y="49911"/>
                </a:lnTo>
                <a:close/>
                <a:moveTo>
                  <a:pt x="9691" y="51811"/>
                </a:moveTo>
                <a:lnTo>
                  <a:pt x="9691" y="52508"/>
                </a:lnTo>
                <a:lnTo>
                  <a:pt x="9913" y="52508"/>
                </a:lnTo>
                <a:lnTo>
                  <a:pt x="9913" y="51811"/>
                </a:lnTo>
                <a:close/>
                <a:moveTo>
                  <a:pt x="9691" y="53679"/>
                </a:moveTo>
                <a:lnTo>
                  <a:pt x="9691" y="54408"/>
                </a:lnTo>
                <a:lnTo>
                  <a:pt x="9913" y="54408"/>
                </a:lnTo>
                <a:lnTo>
                  <a:pt x="9913" y="53679"/>
                </a:lnTo>
                <a:close/>
                <a:moveTo>
                  <a:pt x="9691" y="55579"/>
                </a:moveTo>
                <a:lnTo>
                  <a:pt x="9691" y="56276"/>
                </a:lnTo>
                <a:lnTo>
                  <a:pt x="9913" y="56276"/>
                </a:lnTo>
                <a:lnTo>
                  <a:pt x="9913" y="55579"/>
                </a:lnTo>
                <a:close/>
                <a:moveTo>
                  <a:pt x="9691" y="57480"/>
                </a:moveTo>
                <a:lnTo>
                  <a:pt x="9691" y="58176"/>
                </a:lnTo>
                <a:lnTo>
                  <a:pt x="9913" y="58176"/>
                </a:lnTo>
                <a:lnTo>
                  <a:pt x="9913" y="57480"/>
                </a:lnTo>
                <a:close/>
                <a:moveTo>
                  <a:pt x="9691" y="59348"/>
                </a:moveTo>
                <a:lnTo>
                  <a:pt x="9691" y="60076"/>
                </a:lnTo>
                <a:lnTo>
                  <a:pt x="9913" y="60076"/>
                </a:lnTo>
                <a:lnTo>
                  <a:pt x="9913" y="59348"/>
                </a:lnTo>
                <a:close/>
                <a:moveTo>
                  <a:pt x="9660" y="61216"/>
                </a:moveTo>
                <a:cubicBezTo>
                  <a:pt x="9660" y="61470"/>
                  <a:pt x="9628" y="61692"/>
                  <a:pt x="9565" y="61913"/>
                </a:cubicBezTo>
                <a:lnTo>
                  <a:pt x="9786" y="61977"/>
                </a:lnTo>
                <a:cubicBezTo>
                  <a:pt x="9850" y="61723"/>
                  <a:pt x="9881" y="61501"/>
                  <a:pt x="9913" y="61248"/>
                </a:cubicBezTo>
                <a:lnTo>
                  <a:pt x="9660" y="61216"/>
                </a:lnTo>
                <a:close/>
                <a:moveTo>
                  <a:pt x="9153" y="62990"/>
                </a:moveTo>
                <a:cubicBezTo>
                  <a:pt x="9058" y="63180"/>
                  <a:pt x="8931" y="63370"/>
                  <a:pt x="8773" y="63560"/>
                </a:cubicBezTo>
                <a:lnTo>
                  <a:pt x="8963" y="63718"/>
                </a:lnTo>
                <a:cubicBezTo>
                  <a:pt x="9121" y="63528"/>
                  <a:pt x="9248" y="63307"/>
                  <a:pt x="9375" y="63085"/>
                </a:cubicBezTo>
                <a:lnTo>
                  <a:pt x="9153" y="62990"/>
                </a:lnTo>
                <a:close/>
                <a:moveTo>
                  <a:pt x="7981" y="64383"/>
                </a:moveTo>
                <a:cubicBezTo>
                  <a:pt x="7791" y="64510"/>
                  <a:pt x="7601" y="64637"/>
                  <a:pt x="7411" y="64763"/>
                </a:cubicBezTo>
                <a:lnTo>
                  <a:pt x="7506" y="64953"/>
                </a:lnTo>
                <a:cubicBezTo>
                  <a:pt x="7728" y="64858"/>
                  <a:pt x="7918" y="64700"/>
                  <a:pt x="8108" y="64573"/>
                </a:cubicBezTo>
                <a:lnTo>
                  <a:pt x="7981" y="64383"/>
                </a:lnTo>
                <a:close/>
                <a:moveTo>
                  <a:pt x="6334" y="65175"/>
                </a:moveTo>
                <a:cubicBezTo>
                  <a:pt x="6113" y="65238"/>
                  <a:pt x="5891" y="65270"/>
                  <a:pt x="5638" y="65302"/>
                </a:cubicBezTo>
                <a:lnTo>
                  <a:pt x="5669" y="65523"/>
                </a:lnTo>
                <a:cubicBezTo>
                  <a:pt x="5923" y="65492"/>
                  <a:pt x="6144" y="65460"/>
                  <a:pt x="6398" y="65397"/>
                </a:cubicBezTo>
                <a:lnTo>
                  <a:pt x="6334" y="65175"/>
                </a:lnTo>
                <a:close/>
                <a:moveTo>
                  <a:pt x="1" y="65302"/>
                </a:moveTo>
                <a:lnTo>
                  <a:pt x="1" y="65555"/>
                </a:lnTo>
                <a:lnTo>
                  <a:pt x="697" y="65555"/>
                </a:lnTo>
                <a:lnTo>
                  <a:pt x="697" y="65302"/>
                </a:lnTo>
                <a:close/>
                <a:moveTo>
                  <a:pt x="1869" y="65302"/>
                </a:moveTo>
                <a:lnTo>
                  <a:pt x="1869" y="65555"/>
                </a:lnTo>
                <a:lnTo>
                  <a:pt x="2597" y="65555"/>
                </a:lnTo>
                <a:lnTo>
                  <a:pt x="2597" y="65302"/>
                </a:lnTo>
                <a:close/>
                <a:moveTo>
                  <a:pt x="3769" y="65302"/>
                </a:moveTo>
                <a:lnTo>
                  <a:pt x="3769" y="65555"/>
                </a:lnTo>
                <a:lnTo>
                  <a:pt x="4466" y="65555"/>
                </a:lnTo>
                <a:lnTo>
                  <a:pt x="4466" y="65302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4" name="Google Shape;3204;p35"/>
          <p:cNvSpPr/>
          <p:nvPr/>
        </p:nvSpPr>
        <p:spPr>
          <a:xfrm>
            <a:off x="3329934" y="1214410"/>
            <a:ext cx="563219" cy="2150661"/>
          </a:xfrm>
          <a:custGeom>
            <a:avLst/>
            <a:gdLst/>
            <a:ahLst/>
            <a:cxnLst/>
            <a:rect l="l" t="t" r="r" b="b"/>
            <a:pathLst>
              <a:path w="16944" h="64701" extrusionOk="0">
                <a:moveTo>
                  <a:pt x="1" y="1"/>
                </a:moveTo>
                <a:lnTo>
                  <a:pt x="1" y="223"/>
                </a:lnTo>
                <a:lnTo>
                  <a:pt x="697" y="223"/>
                </a:lnTo>
                <a:lnTo>
                  <a:pt x="697" y="1"/>
                </a:lnTo>
                <a:close/>
                <a:moveTo>
                  <a:pt x="1869" y="1"/>
                </a:moveTo>
                <a:lnTo>
                  <a:pt x="1869" y="223"/>
                </a:lnTo>
                <a:lnTo>
                  <a:pt x="2597" y="223"/>
                </a:lnTo>
                <a:lnTo>
                  <a:pt x="2597" y="1"/>
                </a:lnTo>
                <a:close/>
                <a:moveTo>
                  <a:pt x="3769" y="1"/>
                </a:moveTo>
                <a:lnTo>
                  <a:pt x="3769" y="223"/>
                </a:lnTo>
                <a:lnTo>
                  <a:pt x="4466" y="223"/>
                </a:lnTo>
                <a:lnTo>
                  <a:pt x="4466" y="1"/>
                </a:lnTo>
                <a:close/>
                <a:moveTo>
                  <a:pt x="5669" y="191"/>
                </a:moveTo>
                <a:lnTo>
                  <a:pt x="5606" y="413"/>
                </a:lnTo>
                <a:cubicBezTo>
                  <a:pt x="5828" y="476"/>
                  <a:pt x="6049" y="571"/>
                  <a:pt x="6239" y="666"/>
                </a:cubicBezTo>
                <a:lnTo>
                  <a:pt x="6334" y="476"/>
                </a:lnTo>
                <a:cubicBezTo>
                  <a:pt x="6144" y="349"/>
                  <a:pt x="5891" y="254"/>
                  <a:pt x="5669" y="191"/>
                </a:cubicBezTo>
                <a:close/>
                <a:moveTo>
                  <a:pt x="7316" y="1204"/>
                </a:moveTo>
                <a:lnTo>
                  <a:pt x="7158" y="1363"/>
                </a:lnTo>
                <a:cubicBezTo>
                  <a:pt x="7316" y="1521"/>
                  <a:pt x="7474" y="1679"/>
                  <a:pt x="7601" y="1869"/>
                </a:cubicBezTo>
                <a:lnTo>
                  <a:pt x="7791" y="1743"/>
                </a:lnTo>
                <a:cubicBezTo>
                  <a:pt x="7664" y="1553"/>
                  <a:pt x="7506" y="1363"/>
                  <a:pt x="7316" y="1204"/>
                </a:cubicBezTo>
                <a:close/>
                <a:moveTo>
                  <a:pt x="8361" y="2819"/>
                </a:moveTo>
                <a:lnTo>
                  <a:pt x="8108" y="2883"/>
                </a:lnTo>
                <a:cubicBezTo>
                  <a:pt x="8203" y="3104"/>
                  <a:pt x="8235" y="3326"/>
                  <a:pt x="8266" y="3579"/>
                </a:cubicBezTo>
                <a:lnTo>
                  <a:pt x="8520" y="3516"/>
                </a:lnTo>
                <a:cubicBezTo>
                  <a:pt x="8488" y="3294"/>
                  <a:pt x="8425" y="3041"/>
                  <a:pt x="8361" y="2819"/>
                </a:cubicBezTo>
                <a:close/>
                <a:moveTo>
                  <a:pt x="8330" y="4720"/>
                </a:moveTo>
                <a:lnTo>
                  <a:pt x="8330" y="5416"/>
                </a:lnTo>
                <a:lnTo>
                  <a:pt x="8551" y="5416"/>
                </a:lnTo>
                <a:lnTo>
                  <a:pt x="8551" y="4720"/>
                </a:lnTo>
                <a:close/>
                <a:moveTo>
                  <a:pt x="8330" y="6620"/>
                </a:moveTo>
                <a:lnTo>
                  <a:pt x="8330" y="7316"/>
                </a:lnTo>
                <a:lnTo>
                  <a:pt x="8551" y="7316"/>
                </a:lnTo>
                <a:lnTo>
                  <a:pt x="8551" y="6620"/>
                </a:lnTo>
                <a:close/>
                <a:moveTo>
                  <a:pt x="8330" y="8520"/>
                </a:moveTo>
                <a:lnTo>
                  <a:pt x="8330" y="9217"/>
                </a:lnTo>
                <a:lnTo>
                  <a:pt x="8551" y="9217"/>
                </a:lnTo>
                <a:lnTo>
                  <a:pt x="8551" y="8520"/>
                </a:lnTo>
                <a:close/>
                <a:moveTo>
                  <a:pt x="8330" y="10388"/>
                </a:moveTo>
                <a:lnTo>
                  <a:pt x="8330" y="11117"/>
                </a:lnTo>
                <a:lnTo>
                  <a:pt x="8551" y="11117"/>
                </a:lnTo>
                <a:lnTo>
                  <a:pt x="8551" y="10388"/>
                </a:lnTo>
                <a:close/>
                <a:moveTo>
                  <a:pt x="8330" y="12288"/>
                </a:moveTo>
                <a:lnTo>
                  <a:pt x="8330" y="12985"/>
                </a:lnTo>
                <a:lnTo>
                  <a:pt x="8551" y="12985"/>
                </a:lnTo>
                <a:lnTo>
                  <a:pt x="8551" y="12288"/>
                </a:lnTo>
                <a:close/>
                <a:moveTo>
                  <a:pt x="8330" y="14157"/>
                </a:moveTo>
                <a:lnTo>
                  <a:pt x="8330" y="14885"/>
                </a:lnTo>
                <a:lnTo>
                  <a:pt x="8551" y="14885"/>
                </a:lnTo>
                <a:lnTo>
                  <a:pt x="8551" y="14157"/>
                </a:lnTo>
                <a:close/>
                <a:moveTo>
                  <a:pt x="8330" y="16057"/>
                </a:moveTo>
                <a:lnTo>
                  <a:pt x="8330" y="16785"/>
                </a:lnTo>
                <a:lnTo>
                  <a:pt x="8551" y="16785"/>
                </a:lnTo>
                <a:lnTo>
                  <a:pt x="8551" y="16057"/>
                </a:lnTo>
                <a:close/>
                <a:moveTo>
                  <a:pt x="8330" y="17957"/>
                </a:moveTo>
                <a:lnTo>
                  <a:pt x="8330" y="18654"/>
                </a:lnTo>
                <a:lnTo>
                  <a:pt x="8551" y="18654"/>
                </a:lnTo>
                <a:lnTo>
                  <a:pt x="8551" y="17957"/>
                </a:lnTo>
                <a:close/>
                <a:moveTo>
                  <a:pt x="8330" y="19826"/>
                </a:moveTo>
                <a:lnTo>
                  <a:pt x="8330" y="20554"/>
                </a:lnTo>
                <a:lnTo>
                  <a:pt x="8551" y="20554"/>
                </a:lnTo>
                <a:lnTo>
                  <a:pt x="8551" y="19826"/>
                </a:lnTo>
                <a:close/>
                <a:moveTo>
                  <a:pt x="8330" y="21726"/>
                </a:moveTo>
                <a:lnTo>
                  <a:pt x="8330" y="22422"/>
                </a:lnTo>
                <a:lnTo>
                  <a:pt x="8551" y="22422"/>
                </a:lnTo>
                <a:lnTo>
                  <a:pt x="8551" y="21726"/>
                </a:lnTo>
                <a:close/>
                <a:moveTo>
                  <a:pt x="8330" y="23626"/>
                </a:moveTo>
                <a:lnTo>
                  <a:pt x="8330" y="24323"/>
                </a:lnTo>
                <a:lnTo>
                  <a:pt x="8551" y="24323"/>
                </a:lnTo>
                <a:lnTo>
                  <a:pt x="8551" y="23626"/>
                </a:lnTo>
                <a:close/>
                <a:moveTo>
                  <a:pt x="8330" y="25494"/>
                </a:moveTo>
                <a:lnTo>
                  <a:pt x="8330" y="26223"/>
                </a:lnTo>
                <a:lnTo>
                  <a:pt x="8551" y="26223"/>
                </a:lnTo>
                <a:lnTo>
                  <a:pt x="8551" y="25494"/>
                </a:lnTo>
                <a:close/>
                <a:moveTo>
                  <a:pt x="8330" y="27394"/>
                </a:moveTo>
                <a:lnTo>
                  <a:pt x="8330" y="28091"/>
                </a:lnTo>
                <a:lnTo>
                  <a:pt x="8551" y="28091"/>
                </a:lnTo>
                <a:lnTo>
                  <a:pt x="8551" y="27394"/>
                </a:lnTo>
                <a:close/>
                <a:moveTo>
                  <a:pt x="8330" y="29295"/>
                </a:moveTo>
                <a:lnTo>
                  <a:pt x="8330" y="29991"/>
                </a:lnTo>
                <a:lnTo>
                  <a:pt x="8551" y="29991"/>
                </a:lnTo>
                <a:lnTo>
                  <a:pt x="8551" y="29295"/>
                </a:lnTo>
                <a:close/>
                <a:moveTo>
                  <a:pt x="8330" y="31163"/>
                </a:moveTo>
                <a:lnTo>
                  <a:pt x="8330" y="31891"/>
                </a:lnTo>
                <a:lnTo>
                  <a:pt x="8551" y="31891"/>
                </a:lnTo>
                <a:lnTo>
                  <a:pt x="8551" y="31163"/>
                </a:lnTo>
                <a:close/>
                <a:moveTo>
                  <a:pt x="8330" y="33063"/>
                </a:moveTo>
                <a:lnTo>
                  <a:pt x="8330" y="33760"/>
                </a:lnTo>
                <a:lnTo>
                  <a:pt x="8551" y="33760"/>
                </a:lnTo>
                <a:lnTo>
                  <a:pt x="8551" y="33063"/>
                </a:lnTo>
                <a:close/>
                <a:moveTo>
                  <a:pt x="8330" y="34963"/>
                </a:moveTo>
                <a:lnTo>
                  <a:pt x="8330" y="35660"/>
                </a:lnTo>
                <a:lnTo>
                  <a:pt x="8551" y="35660"/>
                </a:lnTo>
                <a:lnTo>
                  <a:pt x="8551" y="34963"/>
                </a:lnTo>
                <a:close/>
                <a:moveTo>
                  <a:pt x="8330" y="36832"/>
                </a:moveTo>
                <a:lnTo>
                  <a:pt x="8330" y="37560"/>
                </a:lnTo>
                <a:lnTo>
                  <a:pt x="8551" y="37560"/>
                </a:lnTo>
                <a:lnTo>
                  <a:pt x="8551" y="36832"/>
                </a:lnTo>
                <a:close/>
                <a:moveTo>
                  <a:pt x="8330" y="38732"/>
                </a:moveTo>
                <a:lnTo>
                  <a:pt x="8330" y="39429"/>
                </a:lnTo>
                <a:lnTo>
                  <a:pt x="8551" y="39429"/>
                </a:lnTo>
                <a:lnTo>
                  <a:pt x="8551" y="38732"/>
                </a:lnTo>
                <a:close/>
                <a:moveTo>
                  <a:pt x="8330" y="40632"/>
                </a:moveTo>
                <a:lnTo>
                  <a:pt x="8330" y="41329"/>
                </a:lnTo>
                <a:lnTo>
                  <a:pt x="8551" y="41329"/>
                </a:lnTo>
                <a:lnTo>
                  <a:pt x="8551" y="40632"/>
                </a:lnTo>
                <a:close/>
                <a:moveTo>
                  <a:pt x="8330" y="42501"/>
                </a:moveTo>
                <a:lnTo>
                  <a:pt x="8330" y="43229"/>
                </a:lnTo>
                <a:lnTo>
                  <a:pt x="8551" y="43229"/>
                </a:lnTo>
                <a:lnTo>
                  <a:pt x="8551" y="42501"/>
                </a:lnTo>
                <a:close/>
                <a:moveTo>
                  <a:pt x="8330" y="44401"/>
                </a:moveTo>
                <a:lnTo>
                  <a:pt x="8330" y="45097"/>
                </a:lnTo>
                <a:lnTo>
                  <a:pt x="8551" y="45097"/>
                </a:lnTo>
                <a:lnTo>
                  <a:pt x="8551" y="44401"/>
                </a:lnTo>
                <a:close/>
                <a:moveTo>
                  <a:pt x="8330" y="46301"/>
                </a:moveTo>
                <a:lnTo>
                  <a:pt x="8330" y="46998"/>
                </a:lnTo>
                <a:lnTo>
                  <a:pt x="8551" y="46998"/>
                </a:lnTo>
                <a:lnTo>
                  <a:pt x="8551" y="46301"/>
                </a:lnTo>
                <a:close/>
                <a:moveTo>
                  <a:pt x="8330" y="48169"/>
                </a:moveTo>
                <a:lnTo>
                  <a:pt x="8330" y="48898"/>
                </a:lnTo>
                <a:lnTo>
                  <a:pt x="8551" y="48898"/>
                </a:lnTo>
                <a:lnTo>
                  <a:pt x="8551" y="48169"/>
                </a:lnTo>
                <a:close/>
                <a:moveTo>
                  <a:pt x="8330" y="50069"/>
                </a:moveTo>
                <a:lnTo>
                  <a:pt x="8330" y="50766"/>
                </a:lnTo>
                <a:lnTo>
                  <a:pt x="8551" y="50766"/>
                </a:lnTo>
                <a:lnTo>
                  <a:pt x="8551" y="50069"/>
                </a:lnTo>
                <a:close/>
                <a:moveTo>
                  <a:pt x="8330" y="51970"/>
                </a:moveTo>
                <a:lnTo>
                  <a:pt x="8330" y="52666"/>
                </a:lnTo>
                <a:lnTo>
                  <a:pt x="8551" y="52666"/>
                </a:lnTo>
                <a:lnTo>
                  <a:pt x="8551" y="51970"/>
                </a:lnTo>
                <a:close/>
                <a:moveTo>
                  <a:pt x="8330" y="53838"/>
                </a:moveTo>
                <a:lnTo>
                  <a:pt x="8330" y="54566"/>
                </a:lnTo>
                <a:lnTo>
                  <a:pt x="8551" y="54566"/>
                </a:lnTo>
                <a:lnTo>
                  <a:pt x="8551" y="53838"/>
                </a:lnTo>
                <a:close/>
                <a:moveTo>
                  <a:pt x="8330" y="55738"/>
                </a:moveTo>
                <a:lnTo>
                  <a:pt x="8330" y="56435"/>
                </a:lnTo>
                <a:lnTo>
                  <a:pt x="8551" y="56435"/>
                </a:lnTo>
                <a:lnTo>
                  <a:pt x="8551" y="55738"/>
                </a:lnTo>
                <a:close/>
                <a:moveTo>
                  <a:pt x="8330" y="57638"/>
                </a:moveTo>
                <a:lnTo>
                  <a:pt x="8330" y="58335"/>
                </a:lnTo>
                <a:lnTo>
                  <a:pt x="8551" y="58335"/>
                </a:lnTo>
                <a:lnTo>
                  <a:pt x="8551" y="57638"/>
                </a:lnTo>
                <a:close/>
                <a:moveTo>
                  <a:pt x="8330" y="59507"/>
                </a:moveTo>
                <a:lnTo>
                  <a:pt x="8330" y="60235"/>
                </a:lnTo>
                <a:lnTo>
                  <a:pt x="8551" y="60235"/>
                </a:lnTo>
                <a:lnTo>
                  <a:pt x="8551" y="59507"/>
                </a:lnTo>
                <a:close/>
                <a:moveTo>
                  <a:pt x="8646" y="61375"/>
                </a:moveTo>
                <a:lnTo>
                  <a:pt x="8425" y="61407"/>
                </a:lnTo>
                <a:cubicBezTo>
                  <a:pt x="8456" y="61660"/>
                  <a:pt x="8520" y="61882"/>
                  <a:pt x="8615" y="62104"/>
                </a:cubicBezTo>
                <a:lnTo>
                  <a:pt x="8836" y="62040"/>
                </a:lnTo>
                <a:cubicBezTo>
                  <a:pt x="8741" y="61819"/>
                  <a:pt x="8678" y="61597"/>
                  <a:pt x="8646" y="61375"/>
                </a:cubicBezTo>
                <a:close/>
                <a:moveTo>
                  <a:pt x="9406" y="63022"/>
                </a:moveTo>
                <a:lnTo>
                  <a:pt x="9248" y="63149"/>
                </a:lnTo>
                <a:cubicBezTo>
                  <a:pt x="9375" y="63339"/>
                  <a:pt x="9565" y="63529"/>
                  <a:pt x="9723" y="63687"/>
                </a:cubicBezTo>
                <a:lnTo>
                  <a:pt x="9881" y="63497"/>
                </a:lnTo>
                <a:cubicBezTo>
                  <a:pt x="9723" y="63370"/>
                  <a:pt x="9565" y="63180"/>
                  <a:pt x="9406" y="63022"/>
                </a:cubicBezTo>
                <a:close/>
                <a:moveTo>
                  <a:pt x="10863" y="64130"/>
                </a:moveTo>
                <a:lnTo>
                  <a:pt x="10768" y="64352"/>
                </a:lnTo>
                <a:cubicBezTo>
                  <a:pt x="10990" y="64447"/>
                  <a:pt x="11211" y="64510"/>
                  <a:pt x="11433" y="64574"/>
                </a:cubicBezTo>
                <a:lnTo>
                  <a:pt x="11496" y="64352"/>
                </a:lnTo>
                <a:cubicBezTo>
                  <a:pt x="11275" y="64289"/>
                  <a:pt x="11053" y="64225"/>
                  <a:pt x="10863" y="64130"/>
                </a:cubicBezTo>
                <a:close/>
                <a:moveTo>
                  <a:pt x="12637" y="64447"/>
                </a:moveTo>
                <a:lnTo>
                  <a:pt x="12637" y="64700"/>
                </a:lnTo>
                <a:lnTo>
                  <a:pt x="13365" y="64700"/>
                </a:lnTo>
                <a:lnTo>
                  <a:pt x="13365" y="64447"/>
                </a:lnTo>
                <a:close/>
                <a:moveTo>
                  <a:pt x="14537" y="64447"/>
                </a:moveTo>
                <a:lnTo>
                  <a:pt x="14537" y="64700"/>
                </a:lnTo>
                <a:lnTo>
                  <a:pt x="15233" y="64700"/>
                </a:lnTo>
                <a:lnTo>
                  <a:pt x="15233" y="64447"/>
                </a:lnTo>
                <a:close/>
                <a:moveTo>
                  <a:pt x="16215" y="64447"/>
                </a:moveTo>
                <a:lnTo>
                  <a:pt x="16215" y="64700"/>
                </a:lnTo>
                <a:lnTo>
                  <a:pt x="16944" y="64700"/>
                </a:lnTo>
                <a:lnTo>
                  <a:pt x="16944" y="64447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5" name="Google Shape;3205;p35"/>
          <p:cNvGrpSpPr/>
          <p:nvPr/>
        </p:nvGrpSpPr>
        <p:grpSpPr>
          <a:xfrm>
            <a:off x="7299588" y="1612326"/>
            <a:ext cx="1388535" cy="1535887"/>
            <a:chOff x="7299588" y="1612326"/>
            <a:chExt cx="1388535" cy="1535887"/>
          </a:xfrm>
        </p:grpSpPr>
        <p:sp>
          <p:nvSpPr>
            <p:cNvPr id="3206" name="Google Shape;3206;p35"/>
            <p:cNvSpPr/>
            <p:nvPr/>
          </p:nvSpPr>
          <p:spPr>
            <a:xfrm>
              <a:off x="7977518" y="2155501"/>
              <a:ext cx="644258" cy="135852"/>
            </a:xfrm>
            <a:custGeom>
              <a:avLst/>
              <a:gdLst/>
              <a:ahLst/>
              <a:cxnLst/>
              <a:rect l="l" t="t" r="r" b="b"/>
              <a:pathLst>
                <a:path w="19382" h="4087" extrusionOk="0">
                  <a:moveTo>
                    <a:pt x="2059" y="1"/>
                  </a:moveTo>
                  <a:cubicBezTo>
                    <a:pt x="919" y="1"/>
                    <a:pt x="1" y="919"/>
                    <a:pt x="1" y="2059"/>
                  </a:cubicBezTo>
                  <a:cubicBezTo>
                    <a:pt x="1" y="3168"/>
                    <a:pt x="919" y="4086"/>
                    <a:pt x="2059" y="4086"/>
                  </a:cubicBezTo>
                  <a:lnTo>
                    <a:pt x="17355" y="4086"/>
                  </a:lnTo>
                  <a:cubicBezTo>
                    <a:pt x="18464" y="4086"/>
                    <a:pt x="19382" y="3168"/>
                    <a:pt x="19382" y="2059"/>
                  </a:cubicBezTo>
                  <a:cubicBezTo>
                    <a:pt x="19382" y="919"/>
                    <a:pt x="18464" y="1"/>
                    <a:pt x="1735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35"/>
            <p:cNvSpPr/>
            <p:nvPr/>
          </p:nvSpPr>
          <p:spPr>
            <a:xfrm>
              <a:off x="7619623" y="1721819"/>
              <a:ext cx="644258" cy="136882"/>
            </a:xfrm>
            <a:custGeom>
              <a:avLst/>
              <a:gdLst/>
              <a:ahLst/>
              <a:cxnLst/>
              <a:rect l="l" t="t" r="r" b="b"/>
              <a:pathLst>
                <a:path w="19382" h="4118" extrusionOk="0">
                  <a:moveTo>
                    <a:pt x="2059" y="0"/>
                  </a:moveTo>
                  <a:cubicBezTo>
                    <a:pt x="918" y="0"/>
                    <a:pt x="0" y="919"/>
                    <a:pt x="0" y="2059"/>
                  </a:cubicBezTo>
                  <a:cubicBezTo>
                    <a:pt x="0" y="3199"/>
                    <a:pt x="918" y="4117"/>
                    <a:pt x="2059" y="4117"/>
                  </a:cubicBezTo>
                  <a:lnTo>
                    <a:pt x="17355" y="4117"/>
                  </a:lnTo>
                  <a:cubicBezTo>
                    <a:pt x="18463" y="4117"/>
                    <a:pt x="19382" y="3199"/>
                    <a:pt x="19382" y="2059"/>
                  </a:cubicBezTo>
                  <a:cubicBezTo>
                    <a:pt x="19382" y="919"/>
                    <a:pt x="18463" y="0"/>
                    <a:pt x="1735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35"/>
            <p:cNvSpPr/>
            <p:nvPr/>
          </p:nvSpPr>
          <p:spPr>
            <a:xfrm>
              <a:off x="7440659" y="2055515"/>
              <a:ext cx="362150" cy="135819"/>
            </a:xfrm>
            <a:custGeom>
              <a:avLst/>
              <a:gdLst/>
              <a:ahLst/>
              <a:cxnLst/>
              <a:rect l="l" t="t" r="r" b="b"/>
              <a:pathLst>
                <a:path w="10895" h="4086" extrusionOk="0">
                  <a:moveTo>
                    <a:pt x="2059" y="0"/>
                  </a:moveTo>
                  <a:cubicBezTo>
                    <a:pt x="919" y="0"/>
                    <a:pt x="0" y="919"/>
                    <a:pt x="0" y="2027"/>
                  </a:cubicBezTo>
                  <a:cubicBezTo>
                    <a:pt x="0" y="3167"/>
                    <a:pt x="919" y="4086"/>
                    <a:pt x="2059" y="4086"/>
                  </a:cubicBezTo>
                  <a:lnTo>
                    <a:pt x="8836" y="4086"/>
                  </a:lnTo>
                  <a:cubicBezTo>
                    <a:pt x="9976" y="4086"/>
                    <a:pt x="10894" y="3167"/>
                    <a:pt x="10863" y="2027"/>
                  </a:cubicBezTo>
                  <a:cubicBezTo>
                    <a:pt x="10863" y="919"/>
                    <a:pt x="9976" y="0"/>
                    <a:pt x="883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35"/>
            <p:cNvSpPr/>
            <p:nvPr/>
          </p:nvSpPr>
          <p:spPr>
            <a:xfrm>
              <a:off x="7299588" y="2820800"/>
              <a:ext cx="456917" cy="90579"/>
            </a:xfrm>
            <a:custGeom>
              <a:avLst/>
              <a:gdLst/>
              <a:ahLst/>
              <a:cxnLst/>
              <a:rect l="l" t="t" r="r" b="b"/>
              <a:pathLst>
                <a:path w="13746" h="2725" extrusionOk="0">
                  <a:moveTo>
                    <a:pt x="1362" y="1"/>
                  </a:moveTo>
                  <a:cubicBezTo>
                    <a:pt x="602" y="1"/>
                    <a:pt x="1" y="634"/>
                    <a:pt x="1" y="1362"/>
                  </a:cubicBezTo>
                  <a:cubicBezTo>
                    <a:pt x="1" y="2122"/>
                    <a:pt x="602" y="2724"/>
                    <a:pt x="1362" y="2724"/>
                  </a:cubicBezTo>
                  <a:lnTo>
                    <a:pt x="13745" y="2724"/>
                  </a:lnTo>
                  <a:lnTo>
                    <a:pt x="1374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35"/>
            <p:cNvSpPr/>
            <p:nvPr/>
          </p:nvSpPr>
          <p:spPr>
            <a:xfrm>
              <a:off x="7462763" y="2667098"/>
              <a:ext cx="293742" cy="82169"/>
            </a:xfrm>
            <a:custGeom>
              <a:avLst/>
              <a:gdLst/>
              <a:ahLst/>
              <a:cxnLst/>
              <a:rect l="l" t="t" r="r" b="b"/>
              <a:pathLst>
                <a:path w="8837" h="2472" extrusionOk="0">
                  <a:moveTo>
                    <a:pt x="1235" y="1"/>
                  </a:moveTo>
                  <a:cubicBezTo>
                    <a:pt x="539" y="1"/>
                    <a:pt x="0" y="539"/>
                    <a:pt x="0" y="1236"/>
                  </a:cubicBezTo>
                  <a:cubicBezTo>
                    <a:pt x="0" y="1901"/>
                    <a:pt x="539" y="2471"/>
                    <a:pt x="1235" y="2471"/>
                  </a:cubicBezTo>
                  <a:lnTo>
                    <a:pt x="8836" y="2471"/>
                  </a:lnTo>
                  <a:lnTo>
                    <a:pt x="8836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35"/>
            <p:cNvSpPr/>
            <p:nvPr/>
          </p:nvSpPr>
          <p:spPr>
            <a:xfrm>
              <a:off x="7540645" y="2509208"/>
              <a:ext cx="215861" cy="84263"/>
            </a:xfrm>
            <a:custGeom>
              <a:avLst/>
              <a:gdLst/>
              <a:ahLst/>
              <a:cxnLst/>
              <a:rect l="l" t="t" r="r" b="b"/>
              <a:pathLst>
                <a:path w="6494" h="2535" extrusionOk="0">
                  <a:moveTo>
                    <a:pt x="1268" y="1"/>
                  </a:moveTo>
                  <a:cubicBezTo>
                    <a:pt x="571" y="1"/>
                    <a:pt x="1" y="571"/>
                    <a:pt x="1" y="1267"/>
                  </a:cubicBezTo>
                  <a:cubicBezTo>
                    <a:pt x="1" y="1964"/>
                    <a:pt x="571" y="2534"/>
                    <a:pt x="1268" y="2534"/>
                  </a:cubicBezTo>
                  <a:lnTo>
                    <a:pt x="6493" y="2534"/>
                  </a:lnTo>
                  <a:lnTo>
                    <a:pt x="649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35"/>
            <p:cNvSpPr/>
            <p:nvPr/>
          </p:nvSpPr>
          <p:spPr>
            <a:xfrm>
              <a:off x="7505909" y="2982911"/>
              <a:ext cx="250596" cy="47400"/>
            </a:xfrm>
            <a:custGeom>
              <a:avLst/>
              <a:gdLst/>
              <a:ahLst/>
              <a:cxnLst/>
              <a:rect l="l" t="t" r="r" b="b"/>
              <a:pathLst>
                <a:path w="7539" h="1426" extrusionOk="0">
                  <a:moveTo>
                    <a:pt x="697" y="1"/>
                  </a:moveTo>
                  <a:cubicBezTo>
                    <a:pt x="317" y="1"/>
                    <a:pt x="1" y="349"/>
                    <a:pt x="1" y="729"/>
                  </a:cubicBezTo>
                  <a:cubicBezTo>
                    <a:pt x="1" y="1109"/>
                    <a:pt x="317" y="1426"/>
                    <a:pt x="697" y="1426"/>
                  </a:cubicBezTo>
                  <a:lnTo>
                    <a:pt x="7538" y="1426"/>
                  </a:lnTo>
                  <a:lnTo>
                    <a:pt x="7538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35"/>
            <p:cNvSpPr/>
            <p:nvPr/>
          </p:nvSpPr>
          <p:spPr>
            <a:xfrm>
              <a:off x="8299647" y="2594469"/>
              <a:ext cx="388476" cy="436907"/>
            </a:xfrm>
            <a:custGeom>
              <a:avLst/>
              <a:gdLst/>
              <a:ahLst/>
              <a:cxnLst/>
              <a:rect l="l" t="t" r="r" b="b"/>
              <a:pathLst>
                <a:path w="11687" h="13144" extrusionOk="0">
                  <a:moveTo>
                    <a:pt x="0" y="1"/>
                  </a:moveTo>
                  <a:lnTo>
                    <a:pt x="0" y="9565"/>
                  </a:lnTo>
                  <a:lnTo>
                    <a:pt x="0" y="13143"/>
                  </a:lnTo>
                  <a:lnTo>
                    <a:pt x="2945" y="13143"/>
                  </a:lnTo>
                  <a:cubicBezTo>
                    <a:pt x="3421" y="12035"/>
                    <a:pt x="4529" y="11243"/>
                    <a:pt x="5827" y="11243"/>
                  </a:cubicBezTo>
                  <a:cubicBezTo>
                    <a:pt x="7126" y="11243"/>
                    <a:pt x="8234" y="12035"/>
                    <a:pt x="8741" y="13143"/>
                  </a:cubicBezTo>
                  <a:lnTo>
                    <a:pt x="10863" y="13143"/>
                  </a:lnTo>
                  <a:cubicBezTo>
                    <a:pt x="11306" y="13143"/>
                    <a:pt x="11686" y="12795"/>
                    <a:pt x="11686" y="12320"/>
                  </a:cubicBezTo>
                  <a:lnTo>
                    <a:pt x="11686" y="10040"/>
                  </a:lnTo>
                  <a:cubicBezTo>
                    <a:pt x="11686" y="9406"/>
                    <a:pt x="11148" y="8868"/>
                    <a:pt x="10514" y="8868"/>
                  </a:cubicBezTo>
                  <a:lnTo>
                    <a:pt x="7506" y="508"/>
                  </a:lnTo>
                  <a:cubicBezTo>
                    <a:pt x="7379" y="191"/>
                    <a:pt x="7094" y="1"/>
                    <a:pt x="677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35"/>
            <p:cNvSpPr/>
            <p:nvPr/>
          </p:nvSpPr>
          <p:spPr>
            <a:xfrm>
              <a:off x="7701726" y="2437642"/>
              <a:ext cx="572692" cy="593733"/>
            </a:xfrm>
            <a:custGeom>
              <a:avLst/>
              <a:gdLst/>
              <a:ahLst/>
              <a:cxnLst/>
              <a:rect l="l" t="t" r="r" b="b"/>
              <a:pathLst>
                <a:path w="17229" h="17862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0" y="17070"/>
                  </a:lnTo>
                  <a:cubicBezTo>
                    <a:pt x="0" y="17513"/>
                    <a:pt x="349" y="17861"/>
                    <a:pt x="792" y="17861"/>
                  </a:cubicBezTo>
                  <a:lnTo>
                    <a:pt x="5701" y="17861"/>
                  </a:lnTo>
                  <a:cubicBezTo>
                    <a:pt x="6207" y="16753"/>
                    <a:pt x="7316" y="15961"/>
                    <a:pt x="8614" y="15961"/>
                  </a:cubicBezTo>
                  <a:cubicBezTo>
                    <a:pt x="9913" y="15961"/>
                    <a:pt x="11021" y="16753"/>
                    <a:pt x="11496" y="17861"/>
                  </a:cubicBezTo>
                  <a:lnTo>
                    <a:pt x="17228" y="17861"/>
                  </a:lnTo>
                  <a:lnTo>
                    <a:pt x="17228" y="2090"/>
                  </a:lnTo>
                  <a:cubicBezTo>
                    <a:pt x="17228" y="950"/>
                    <a:pt x="16278" y="0"/>
                    <a:pt x="151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35"/>
            <p:cNvSpPr/>
            <p:nvPr/>
          </p:nvSpPr>
          <p:spPr>
            <a:xfrm>
              <a:off x="7701726" y="2437642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2090" y="0"/>
                  </a:moveTo>
                  <a:cubicBezTo>
                    <a:pt x="919" y="0"/>
                    <a:pt x="0" y="950"/>
                    <a:pt x="0" y="2090"/>
                  </a:cubicBezTo>
                  <a:lnTo>
                    <a:pt x="17228" y="2090"/>
                  </a:lnTo>
                  <a:cubicBezTo>
                    <a:pt x="17228" y="950"/>
                    <a:pt x="16310" y="0"/>
                    <a:pt x="1513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35"/>
            <p:cNvSpPr/>
            <p:nvPr/>
          </p:nvSpPr>
          <p:spPr>
            <a:xfrm>
              <a:off x="7701726" y="2594469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35"/>
            <p:cNvSpPr/>
            <p:nvPr/>
          </p:nvSpPr>
          <p:spPr>
            <a:xfrm>
              <a:off x="7701726" y="2750265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35"/>
            <p:cNvSpPr/>
            <p:nvPr/>
          </p:nvSpPr>
          <p:spPr>
            <a:xfrm>
              <a:off x="7701726" y="2912376"/>
              <a:ext cx="572692" cy="69505"/>
            </a:xfrm>
            <a:custGeom>
              <a:avLst/>
              <a:gdLst/>
              <a:ahLst/>
              <a:cxnLst/>
              <a:rect l="l" t="t" r="r" b="b"/>
              <a:pathLst>
                <a:path w="17229" h="2091" extrusionOk="0">
                  <a:moveTo>
                    <a:pt x="0" y="1"/>
                  </a:moveTo>
                  <a:lnTo>
                    <a:pt x="0" y="2091"/>
                  </a:lnTo>
                  <a:lnTo>
                    <a:pt x="7062" y="2091"/>
                  </a:lnTo>
                  <a:cubicBezTo>
                    <a:pt x="7537" y="1838"/>
                    <a:pt x="8044" y="1679"/>
                    <a:pt x="8614" y="1679"/>
                  </a:cubicBezTo>
                  <a:cubicBezTo>
                    <a:pt x="9184" y="1679"/>
                    <a:pt x="9691" y="1838"/>
                    <a:pt x="10166" y="2091"/>
                  </a:cubicBezTo>
                  <a:lnTo>
                    <a:pt x="17228" y="2091"/>
                  </a:lnTo>
                  <a:lnTo>
                    <a:pt x="1722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35"/>
            <p:cNvSpPr/>
            <p:nvPr/>
          </p:nvSpPr>
          <p:spPr>
            <a:xfrm>
              <a:off x="8341762" y="2629204"/>
              <a:ext cx="261067" cy="257942"/>
            </a:xfrm>
            <a:custGeom>
              <a:avLst/>
              <a:gdLst/>
              <a:ahLst/>
              <a:cxnLst/>
              <a:rect l="l" t="t" r="r" b="b"/>
              <a:pathLst>
                <a:path w="7854" h="7760" extrusionOk="0">
                  <a:moveTo>
                    <a:pt x="0" y="1"/>
                  </a:moveTo>
                  <a:lnTo>
                    <a:pt x="0" y="7760"/>
                  </a:lnTo>
                  <a:lnTo>
                    <a:pt x="7854" y="7760"/>
                  </a:lnTo>
                  <a:lnTo>
                    <a:pt x="5257" y="349"/>
                  </a:lnTo>
                  <a:cubicBezTo>
                    <a:pt x="5162" y="128"/>
                    <a:pt x="4972" y="1"/>
                    <a:pt x="47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35"/>
            <p:cNvSpPr/>
            <p:nvPr/>
          </p:nvSpPr>
          <p:spPr>
            <a:xfrm>
              <a:off x="8415422" y="2999897"/>
              <a:ext cx="158987" cy="148184"/>
            </a:xfrm>
            <a:custGeom>
              <a:avLst/>
              <a:gdLst/>
              <a:ahLst/>
              <a:cxnLst/>
              <a:rect l="l" t="t" r="r" b="b"/>
              <a:pathLst>
                <a:path w="4783" h="4458" extrusionOk="0">
                  <a:moveTo>
                    <a:pt x="2410" y="1"/>
                  </a:moveTo>
                  <a:cubicBezTo>
                    <a:pt x="1341" y="1"/>
                    <a:pt x="391" y="778"/>
                    <a:pt x="191" y="1865"/>
                  </a:cubicBezTo>
                  <a:cubicBezTo>
                    <a:pt x="1" y="3100"/>
                    <a:pt x="824" y="4240"/>
                    <a:pt x="2028" y="4430"/>
                  </a:cubicBezTo>
                  <a:cubicBezTo>
                    <a:pt x="2147" y="4448"/>
                    <a:pt x="2266" y="4457"/>
                    <a:pt x="2382" y="4457"/>
                  </a:cubicBezTo>
                  <a:cubicBezTo>
                    <a:pt x="3474" y="4457"/>
                    <a:pt x="4421" y="3680"/>
                    <a:pt x="4593" y="2593"/>
                  </a:cubicBezTo>
                  <a:cubicBezTo>
                    <a:pt x="4783" y="1390"/>
                    <a:pt x="3959" y="250"/>
                    <a:pt x="2756" y="28"/>
                  </a:cubicBezTo>
                  <a:cubicBezTo>
                    <a:pt x="2640" y="10"/>
                    <a:pt x="2524" y="1"/>
                    <a:pt x="241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35"/>
            <p:cNvSpPr/>
            <p:nvPr/>
          </p:nvSpPr>
          <p:spPr>
            <a:xfrm>
              <a:off x="7914362" y="2999764"/>
              <a:ext cx="147419" cy="148450"/>
            </a:xfrm>
            <a:custGeom>
              <a:avLst/>
              <a:gdLst/>
              <a:ahLst/>
              <a:cxnLst/>
              <a:rect l="l" t="t" r="r" b="b"/>
              <a:pathLst>
                <a:path w="4435" h="4466" extrusionOk="0">
                  <a:moveTo>
                    <a:pt x="2217" y="0"/>
                  </a:moveTo>
                  <a:cubicBezTo>
                    <a:pt x="982" y="0"/>
                    <a:pt x="0" y="1014"/>
                    <a:pt x="0" y="2249"/>
                  </a:cubicBezTo>
                  <a:cubicBezTo>
                    <a:pt x="0" y="3452"/>
                    <a:pt x="982" y="4466"/>
                    <a:pt x="2217" y="4466"/>
                  </a:cubicBezTo>
                  <a:cubicBezTo>
                    <a:pt x="3452" y="4466"/>
                    <a:pt x="4434" y="3452"/>
                    <a:pt x="4434" y="2249"/>
                  </a:cubicBezTo>
                  <a:cubicBezTo>
                    <a:pt x="4434" y="1014"/>
                    <a:pt x="3452" y="0"/>
                    <a:pt x="221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35"/>
            <p:cNvSpPr/>
            <p:nvPr/>
          </p:nvSpPr>
          <p:spPr>
            <a:xfrm>
              <a:off x="7990149" y="1612326"/>
              <a:ext cx="372687" cy="372687"/>
            </a:xfrm>
            <a:custGeom>
              <a:avLst/>
              <a:gdLst/>
              <a:ahLst/>
              <a:cxnLst/>
              <a:rect l="l" t="t" r="r" b="b"/>
              <a:pathLst>
                <a:path w="11212" h="11212" extrusionOk="0">
                  <a:moveTo>
                    <a:pt x="5606" y="1"/>
                  </a:moveTo>
                  <a:cubicBezTo>
                    <a:pt x="2502" y="1"/>
                    <a:pt x="1" y="2503"/>
                    <a:pt x="1" y="5606"/>
                  </a:cubicBezTo>
                  <a:cubicBezTo>
                    <a:pt x="1" y="8678"/>
                    <a:pt x="2502" y="11212"/>
                    <a:pt x="5606" y="11212"/>
                  </a:cubicBezTo>
                  <a:cubicBezTo>
                    <a:pt x="8710" y="11212"/>
                    <a:pt x="11211" y="8678"/>
                    <a:pt x="11211" y="5606"/>
                  </a:cubicBezTo>
                  <a:cubicBezTo>
                    <a:pt x="11211" y="2503"/>
                    <a:pt x="8710" y="1"/>
                    <a:pt x="560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35"/>
            <p:cNvSpPr/>
            <p:nvPr/>
          </p:nvSpPr>
          <p:spPr>
            <a:xfrm>
              <a:off x="8060684" y="1723913"/>
              <a:ext cx="107398" cy="140040"/>
            </a:xfrm>
            <a:custGeom>
              <a:avLst/>
              <a:gdLst/>
              <a:ahLst/>
              <a:cxnLst/>
              <a:rect l="l" t="t" r="r" b="b"/>
              <a:pathLst>
                <a:path w="3231" h="4213" extrusionOk="0">
                  <a:moveTo>
                    <a:pt x="1679" y="1"/>
                  </a:moveTo>
                  <a:cubicBezTo>
                    <a:pt x="1109" y="1"/>
                    <a:pt x="539" y="191"/>
                    <a:pt x="0" y="634"/>
                  </a:cubicBezTo>
                  <a:lnTo>
                    <a:pt x="380" y="1426"/>
                  </a:lnTo>
                  <a:cubicBezTo>
                    <a:pt x="570" y="1267"/>
                    <a:pt x="760" y="1141"/>
                    <a:pt x="982" y="1046"/>
                  </a:cubicBezTo>
                  <a:cubicBezTo>
                    <a:pt x="1172" y="951"/>
                    <a:pt x="1362" y="887"/>
                    <a:pt x="1520" y="887"/>
                  </a:cubicBezTo>
                  <a:cubicBezTo>
                    <a:pt x="1679" y="887"/>
                    <a:pt x="1774" y="919"/>
                    <a:pt x="1869" y="982"/>
                  </a:cubicBezTo>
                  <a:cubicBezTo>
                    <a:pt x="1964" y="1046"/>
                    <a:pt x="1996" y="1141"/>
                    <a:pt x="1996" y="1236"/>
                  </a:cubicBezTo>
                  <a:cubicBezTo>
                    <a:pt x="1996" y="1331"/>
                    <a:pt x="1964" y="1457"/>
                    <a:pt x="1869" y="1584"/>
                  </a:cubicBezTo>
                  <a:cubicBezTo>
                    <a:pt x="1806" y="1679"/>
                    <a:pt x="1711" y="1806"/>
                    <a:pt x="1584" y="1932"/>
                  </a:cubicBezTo>
                  <a:lnTo>
                    <a:pt x="95" y="3516"/>
                  </a:lnTo>
                  <a:lnTo>
                    <a:pt x="95" y="4213"/>
                  </a:lnTo>
                  <a:lnTo>
                    <a:pt x="3231" y="4213"/>
                  </a:lnTo>
                  <a:lnTo>
                    <a:pt x="3231" y="3358"/>
                  </a:lnTo>
                  <a:lnTo>
                    <a:pt x="1489" y="3358"/>
                  </a:lnTo>
                  <a:lnTo>
                    <a:pt x="2312" y="2502"/>
                  </a:lnTo>
                  <a:cubicBezTo>
                    <a:pt x="2566" y="2217"/>
                    <a:pt x="2756" y="1996"/>
                    <a:pt x="2914" y="1742"/>
                  </a:cubicBezTo>
                  <a:cubicBezTo>
                    <a:pt x="3041" y="1521"/>
                    <a:pt x="3104" y="1299"/>
                    <a:pt x="3104" y="1077"/>
                  </a:cubicBezTo>
                  <a:cubicBezTo>
                    <a:pt x="3104" y="887"/>
                    <a:pt x="3041" y="697"/>
                    <a:pt x="2914" y="507"/>
                  </a:cubicBezTo>
                  <a:cubicBezTo>
                    <a:pt x="2819" y="349"/>
                    <a:pt x="2629" y="222"/>
                    <a:pt x="2407" y="127"/>
                  </a:cubicBezTo>
                  <a:cubicBezTo>
                    <a:pt x="2217" y="32"/>
                    <a:pt x="1964" y="1"/>
                    <a:pt x="1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35"/>
            <p:cNvSpPr/>
            <p:nvPr/>
          </p:nvSpPr>
          <p:spPr>
            <a:xfrm>
              <a:off x="8174365" y="1724977"/>
              <a:ext cx="111620" cy="138976"/>
            </a:xfrm>
            <a:custGeom>
              <a:avLst/>
              <a:gdLst/>
              <a:ahLst/>
              <a:cxnLst/>
              <a:rect l="l" t="t" r="r" b="b"/>
              <a:pathLst>
                <a:path w="3358" h="4181" extrusionOk="0">
                  <a:moveTo>
                    <a:pt x="1172" y="0"/>
                  </a:moveTo>
                  <a:lnTo>
                    <a:pt x="1" y="2565"/>
                  </a:lnTo>
                  <a:lnTo>
                    <a:pt x="1" y="3294"/>
                  </a:lnTo>
                  <a:lnTo>
                    <a:pt x="1837" y="3294"/>
                  </a:lnTo>
                  <a:lnTo>
                    <a:pt x="1837" y="4181"/>
                  </a:lnTo>
                  <a:lnTo>
                    <a:pt x="2819" y="4181"/>
                  </a:lnTo>
                  <a:lnTo>
                    <a:pt x="2819" y="3294"/>
                  </a:lnTo>
                  <a:lnTo>
                    <a:pt x="3358" y="3294"/>
                  </a:lnTo>
                  <a:lnTo>
                    <a:pt x="3358" y="2470"/>
                  </a:lnTo>
                  <a:lnTo>
                    <a:pt x="2819" y="2470"/>
                  </a:lnTo>
                  <a:lnTo>
                    <a:pt x="2819" y="1584"/>
                  </a:lnTo>
                  <a:lnTo>
                    <a:pt x="1837" y="1584"/>
                  </a:lnTo>
                  <a:lnTo>
                    <a:pt x="1837" y="2470"/>
                  </a:lnTo>
                  <a:lnTo>
                    <a:pt x="1077" y="247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35"/>
            <p:cNvSpPr/>
            <p:nvPr/>
          </p:nvSpPr>
          <p:spPr>
            <a:xfrm>
              <a:off x="8067000" y="1871299"/>
              <a:ext cx="212670" cy="55810"/>
            </a:xfrm>
            <a:custGeom>
              <a:avLst/>
              <a:gdLst/>
              <a:ahLst/>
              <a:cxnLst/>
              <a:rect l="l" t="t" r="r" b="b"/>
              <a:pathLst>
                <a:path w="6398" h="1679" extrusionOk="0">
                  <a:moveTo>
                    <a:pt x="1267" y="0"/>
                  </a:moveTo>
                  <a:lnTo>
                    <a:pt x="0" y="887"/>
                  </a:lnTo>
                  <a:lnTo>
                    <a:pt x="1267" y="1679"/>
                  </a:lnTo>
                  <a:lnTo>
                    <a:pt x="1267" y="1172"/>
                  </a:lnTo>
                  <a:lnTo>
                    <a:pt x="6081" y="1172"/>
                  </a:lnTo>
                  <a:cubicBezTo>
                    <a:pt x="6271" y="1172"/>
                    <a:pt x="6398" y="1045"/>
                    <a:pt x="6398" y="855"/>
                  </a:cubicBezTo>
                  <a:cubicBezTo>
                    <a:pt x="6398" y="665"/>
                    <a:pt x="6271" y="507"/>
                    <a:pt x="6081" y="507"/>
                  </a:cubicBezTo>
                  <a:lnTo>
                    <a:pt x="1267" y="507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35"/>
            <p:cNvSpPr/>
            <p:nvPr/>
          </p:nvSpPr>
          <p:spPr>
            <a:xfrm>
              <a:off x="8067000" y="1657599"/>
              <a:ext cx="212670" cy="55810"/>
            </a:xfrm>
            <a:custGeom>
              <a:avLst/>
              <a:gdLst/>
              <a:ahLst/>
              <a:cxnLst/>
              <a:rect l="l" t="t" r="r" b="b"/>
              <a:pathLst>
                <a:path w="6398" h="1679" extrusionOk="0">
                  <a:moveTo>
                    <a:pt x="5131" y="0"/>
                  </a:moveTo>
                  <a:lnTo>
                    <a:pt x="5131" y="507"/>
                  </a:lnTo>
                  <a:lnTo>
                    <a:pt x="317" y="507"/>
                  </a:lnTo>
                  <a:cubicBezTo>
                    <a:pt x="127" y="507"/>
                    <a:pt x="0" y="666"/>
                    <a:pt x="0" y="856"/>
                  </a:cubicBezTo>
                  <a:cubicBezTo>
                    <a:pt x="0" y="1046"/>
                    <a:pt x="127" y="1172"/>
                    <a:pt x="317" y="1172"/>
                  </a:cubicBezTo>
                  <a:lnTo>
                    <a:pt x="5131" y="1172"/>
                  </a:lnTo>
                  <a:lnTo>
                    <a:pt x="5131" y="1679"/>
                  </a:lnTo>
                  <a:lnTo>
                    <a:pt x="6398" y="887"/>
                  </a:lnTo>
                  <a:lnTo>
                    <a:pt x="51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7" name="Google Shape;3227;p35"/>
          <p:cNvGrpSpPr/>
          <p:nvPr/>
        </p:nvGrpSpPr>
        <p:grpSpPr>
          <a:xfrm>
            <a:off x="3942581" y="1282851"/>
            <a:ext cx="1153794" cy="1756933"/>
            <a:chOff x="3942581" y="1282851"/>
            <a:chExt cx="1153794" cy="1756933"/>
          </a:xfrm>
        </p:grpSpPr>
        <p:sp>
          <p:nvSpPr>
            <p:cNvPr id="3228" name="Google Shape;3228;p35"/>
            <p:cNvSpPr/>
            <p:nvPr/>
          </p:nvSpPr>
          <p:spPr>
            <a:xfrm>
              <a:off x="3942581" y="1282851"/>
              <a:ext cx="1153794" cy="247405"/>
            </a:xfrm>
            <a:custGeom>
              <a:avLst/>
              <a:gdLst/>
              <a:ahLst/>
              <a:cxnLst/>
              <a:rect l="l" t="t" r="r" b="b"/>
              <a:pathLst>
                <a:path w="34711" h="7443" extrusionOk="0">
                  <a:moveTo>
                    <a:pt x="1046" y="0"/>
                  </a:moveTo>
                  <a:cubicBezTo>
                    <a:pt x="476" y="0"/>
                    <a:pt x="1" y="475"/>
                    <a:pt x="1" y="1045"/>
                  </a:cubicBezTo>
                  <a:lnTo>
                    <a:pt x="1" y="6366"/>
                  </a:lnTo>
                  <a:cubicBezTo>
                    <a:pt x="1" y="6968"/>
                    <a:pt x="476" y="7443"/>
                    <a:pt x="1046" y="7443"/>
                  </a:cubicBezTo>
                  <a:lnTo>
                    <a:pt x="33634" y="7443"/>
                  </a:lnTo>
                  <a:cubicBezTo>
                    <a:pt x="34235" y="7443"/>
                    <a:pt x="34710" y="6968"/>
                    <a:pt x="34710" y="6366"/>
                  </a:cubicBezTo>
                  <a:lnTo>
                    <a:pt x="34710" y="1045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35"/>
            <p:cNvSpPr/>
            <p:nvPr/>
          </p:nvSpPr>
          <p:spPr>
            <a:xfrm>
              <a:off x="4004706" y="1336534"/>
              <a:ext cx="141104" cy="140040"/>
            </a:xfrm>
            <a:custGeom>
              <a:avLst/>
              <a:gdLst/>
              <a:ahLst/>
              <a:cxnLst/>
              <a:rect l="l" t="t" r="r" b="b"/>
              <a:pathLst>
                <a:path w="4245" h="4213" extrusionOk="0">
                  <a:moveTo>
                    <a:pt x="3167" y="697"/>
                  </a:moveTo>
                  <a:cubicBezTo>
                    <a:pt x="3357" y="697"/>
                    <a:pt x="3516" y="856"/>
                    <a:pt x="3516" y="1077"/>
                  </a:cubicBezTo>
                  <a:lnTo>
                    <a:pt x="3516" y="3136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36"/>
                  </a:cubicBezTo>
                  <a:lnTo>
                    <a:pt x="729" y="1077"/>
                  </a:lnTo>
                  <a:cubicBezTo>
                    <a:pt x="729" y="856"/>
                    <a:pt x="887" y="697"/>
                    <a:pt x="1077" y="697"/>
                  </a:cubicBezTo>
                  <a:close/>
                  <a:moveTo>
                    <a:pt x="1077" y="0"/>
                  </a:moveTo>
                  <a:cubicBezTo>
                    <a:pt x="475" y="0"/>
                    <a:pt x="0" y="476"/>
                    <a:pt x="0" y="1077"/>
                  </a:cubicBezTo>
                  <a:lnTo>
                    <a:pt x="0" y="3136"/>
                  </a:lnTo>
                  <a:cubicBezTo>
                    <a:pt x="0" y="3737"/>
                    <a:pt x="475" y="4212"/>
                    <a:pt x="1077" y="4212"/>
                  </a:cubicBezTo>
                  <a:lnTo>
                    <a:pt x="3167" y="4212"/>
                  </a:lnTo>
                  <a:cubicBezTo>
                    <a:pt x="3737" y="4212"/>
                    <a:pt x="4244" y="3737"/>
                    <a:pt x="4244" y="3136"/>
                  </a:cubicBezTo>
                  <a:lnTo>
                    <a:pt x="4244" y="1077"/>
                  </a:lnTo>
                  <a:cubicBezTo>
                    <a:pt x="4244" y="476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35"/>
            <p:cNvSpPr/>
            <p:nvPr/>
          </p:nvSpPr>
          <p:spPr>
            <a:xfrm>
              <a:off x="3942581" y="1622863"/>
              <a:ext cx="1153794" cy="247405"/>
            </a:xfrm>
            <a:custGeom>
              <a:avLst/>
              <a:gdLst/>
              <a:ahLst/>
              <a:cxnLst/>
              <a:rect l="l" t="t" r="r" b="b"/>
              <a:pathLst>
                <a:path w="34711" h="7443" extrusionOk="0">
                  <a:moveTo>
                    <a:pt x="1046" y="0"/>
                  </a:moveTo>
                  <a:cubicBezTo>
                    <a:pt x="476" y="0"/>
                    <a:pt x="1" y="475"/>
                    <a:pt x="1" y="1077"/>
                  </a:cubicBezTo>
                  <a:lnTo>
                    <a:pt x="1" y="6398"/>
                  </a:lnTo>
                  <a:cubicBezTo>
                    <a:pt x="1" y="6968"/>
                    <a:pt x="476" y="7443"/>
                    <a:pt x="1046" y="7443"/>
                  </a:cubicBezTo>
                  <a:lnTo>
                    <a:pt x="33634" y="7443"/>
                  </a:lnTo>
                  <a:cubicBezTo>
                    <a:pt x="34235" y="7443"/>
                    <a:pt x="34710" y="6968"/>
                    <a:pt x="34710" y="6398"/>
                  </a:cubicBezTo>
                  <a:lnTo>
                    <a:pt x="34710" y="1077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35"/>
            <p:cNvSpPr/>
            <p:nvPr/>
          </p:nvSpPr>
          <p:spPr>
            <a:xfrm>
              <a:off x="4004706" y="1676546"/>
              <a:ext cx="141104" cy="141104"/>
            </a:xfrm>
            <a:custGeom>
              <a:avLst/>
              <a:gdLst/>
              <a:ahLst/>
              <a:cxnLst/>
              <a:rect l="l" t="t" r="r" b="b"/>
              <a:pathLst>
                <a:path w="4245" h="4245" extrusionOk="0">
                  <a:moveTo>
                    <a:pt x="3167" y="729"/>
                  </a:moveTo>
                  <a:cubicBezTo>
                    <a:pt x="3357" y="729"/>
                    <a:pt x="3516" y="887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87"/>
                    <a:pt x="887" y="729"/>
                    <a:pt x="1077" y="729"/>
                  </a:cubicBezTo>
                  <a:close/>
                  <a:moveTo>
                    <a:pt x="1077" y="1"/>
                  </a:moveTo>
                  <a:cubicBezTo>
                    <a:pt x="475" y="1"/>
                    <a:pt x="0" y="476"/>
                    <a:pt x="0" y="1077"/>
                  </a:cubicBezTo>
                  <a:lnTo>
                    <a:pt x="0" y="3167"/>
                  </a:lnTo>
                  <a:cubicBezTo>
                    <a:pt x="0" y="3769"/>
                    <a:pt x="475" y="4244"/>
                    <a:pt x="1077" y="4244"/>
                  </a:cubicBezTo>
                  <a:lnTo>
                    <a:pt x="3167" y="4244"/>
                  </a:lnTo>
                  <a:cubicBezTo>
                    <a:pt x="3737" y="4244"/>
                    <a:pt x="4244" y="3769"/>
                    <a:pt x="4244" y="3167"/>
                  </a:cubicBezTo>
                  <a:lnTo>
                    <a:pt x="4244" y="1077"/>
                  </a:lnTo>
                  <a:cubicBezTo>
                    <a:pt x="4244" y="476"/>
                    <a:pt x="3737" y="1"/>
                    <a:pt x="316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35"/>
            <p:cNvSpPr/>
            <p:nvPr/>
          </p:nvSpPr>
          <p:spPr>
            <a:xfrm>
              <a:off x="3942581" y="1963939"/>
              <a:ext cx="1153794" cy="247405"/>
            </a:xfrm>
            <a:custGeom>
              <a:avLst/>
              <a:gdLst/>
              <a:ahLst/>
              <a:cxnLst/>
              <a:rect l="l" t="t" r="r" b="b"/>
              <a:pathLst>
                <a:path w="34711" h="7443" extrusionOk="0">
                  <a:moveTo>
                    <a:pt x="1046" y="0"/>
                  </a:moveTo>
                  <a:cubicBezTo>
                    <a:pt x="476" y="0"/>
                    <a:pt x="1" y="475"/>
                    <a:pt x="1" y="1045"/>
                  </a:cubicBezTo>
                  <a:lnTo>
                    <a:pt x="1" y="6366"/>
                  </a:lnTo>
                  <a:cubicBezTo>
                    <a:pt x="1" y="6967"/>
                    <a:pt x="476" y="7442"/>
                    <a:pt x="1046" y="7442"/>
                  </a:cubicBezTo>
                  <a:lnTo>
                    <a:pt x="33634" y="7442"/>
                  </a:lnTo>
                  <a:cubicBezTo>
                    <a:pt x="34235" y="7442"/>
                    <a:pt x="34710" y="6967"/>
                    <a:pt x="34710" y="6366"/>
                  </a:cubicBezTo>
                  <a:lnTo>
                    <a:pt x="34710" y="1045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35"/>
            <p:cNvSpPr/>
            <p:nvPr/>
          </p:nvSpPr>
          <p:spPr>
            <a:xfrm>
              <a:off x="4004706" y="2017622"/>
              <a:ext cx="141104" cy="140040"/>
            </a:xfrm>
            <a:custGeom>
              <a:avLst/>
              <a:gdLst/>
              <a:ahLst/>
              <a:cxnLst/>
              <a:rect l="l" t="t" r="r" b="b"/>
              <a:pathLst>
                <a:path w="4245" h="4213" extrusionOk="0">
                  <a:moveTo>
                    <a:pt x="3167" y="697"/>
                  </a:moveTo>
                  <a:cubicBezTo>
                    <a:pt x="3357" y="697"/>
                    <a:pt x="3516" y="855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5"/>
                    <a:pt x="3167" y="3515"/>
                  </a:cubicBezTo>
                  <a:lnTo>
                    <a:pt x="1077" y="3515"/>
                  </a:lnTo>
                  <a:cubicBezTo>
                    <a:pt x="887" y="3515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55"/>
                    <a:pt x="887" y="697"/>
                    <a:pt x="1077" y="697"/>
                  </a:cubicBezTo>
                  <a:close/>
                  <a:moveTo>
                    <a:pt x="1077" y="0"/>
                  </a:moveTo>
                  <a:cubicBezTo>
                    <a:pt x="475" y="0"/>
                    <a:pt x="0" y="475"/>
                    <a:pt x="0" y="1077"/>
                  </a:cubicBezTo>
                  <a:lnTo>
                    <a:pt x="0" y="3167"/>
                  </a:lnTo>
                  <a:cubicBezTo>
                    <a:pt x="0" y="3737"/>
                    <a:pt x="475" y="4212"/>
                    <a:pt x="1077" y="4212"/>
                  </a:cubicBezTo>
                  <a:lnTo>
                    <a:pt x="3167" y="4212"/>
                  </a:lnTo>
                  <a:cubicBezTo>
                    <a:pt x="3737" y="4212"/>
                    <a:pt x="4244" y="3737"/>
                    <a:pt x="4244" y="3167"/>
                  </a:cubicBezTo>
                  <a:lnTo>
                    <a:pt x="4244" y="1077"/>
                  </a:lnTo>
                  <a:cubicBezTo>
                    <a:pt x="4244" y="475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35"/>
            <p:cNvSpPr/>
            <p:nvPr/>
          </p:nvSpPr>
          <p:spPr>
            <a:xfrm>
              <a:off x="3942581" y="2303951"/>
              <a:ext cx="1153794" cy="248469"/>
            </a:xfrm>
            <a:custGeom>
              <a:avLst/>
              <a:gdLst/>
              <a:ahLst/>
              <a:cxnLst/>
              <a:rect l="l" t="t" r="r" b="b"/>
              <a:pathLst>
                <a:path w="34711" h="7475" extrusionOk="0">
                  <a:moveTo>
                    <a:pt x="1046" y="0"/>
                  </a:moveTo>
                  <a:cubicBezTo>
                    <a:pt x="476" y="0"/>
                    <a:pt x="1" y="475"/>
                    <a:pt x="1" y="1077"/>
                  </a:cubicBezTo>
                  <a:lnTo>
                    <a:pt x="1" y="6397"/>
                  </a:lnTo>
                  <a:cubicBezTo>
                    <a:pt x="1" y="6999"/>
                    <a:pt x="476" y="7474"/>
                    <a:pt x="1046" y="7474"/>
                  </a:cubicBezTo>
                  <a:lnTo>
                    <a:pt x="33634" y="7474"/>
                  </a:lnTo>
                  <a:cubicBezTo>
                    <a:pt x="34235" y="7474"/>
                    <a:pt x="34710" y="6999"/>
                    <a:pt x="34710" y="6397"/>
                  </a:cubicBezTo>
                  <a:lnTo>
                    <a:pt x="34710" y="1077"/>
                  </a:lnTo>
                  <a:cubicBezTo>
                    <a:pt x="34710" y="475"/>
                    <a:pt x="34235" y="0"/>
                    <a:pt x="3363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35"/>
            <p:cNvSpPr/>
            <p:nvPr/>
          </p:nvSpPr>
          <p:spPr>
            <a:xfrm>
              <a:off x="4004706" y="2357634"/>
              <a:ext cx="141104" cy="141071"/>
            </a:xfrm>
            <a:custGeom>
              <a:avLst/>
              <a:gdLst/>
              <a:ahLst/>
              <a:cxnLst/>
              <a:rect l="l" t="t" r="r" b="b"/>
              <a:pathLst>
                <a:path w="4245" h="4244" extrusionOk="0">
                  <a:moveTo>
                    <a:pt x="3167" y="729"/>
                  </a:moveTo>
                  <a:cubicBezTo>
                    <a:pt x="3357" y="729"/>
                    <a:pt x="3516" y="887"/>
                    <a:pt x="3516" y="1077"/>
                  </a:cubicBezTo>
                  <a:lnTo>
                    <a:pt x="3516" y="3167"/>
                  </a:lnTo>
                  <a:cubicBezTo>
                    <a:pt x="3516" y="3357"/>
                    <a:pt x="3357" y="3516"/>
                    <a:pt x="3167" y="3516"/>
                  </a:cubicBezTo>
                  <a:lnTo>
                    <a:pt x="1077" y="3516"/>
                  </a:lnTo>
                  <a:cubicBezTo>
                    <a:pt x="887" y="3516"/>
                    <a:pt x="729" y="3357"/>
                    <a:pt x="729" y="3167"/>
                  </a:cubicBezTo>
                  <a:lnTo>
                    <a:pt x="729" y="1077"/>
                  </a:lnTo>
                  <a:cubicBezTo>
                    <a:pt x="729" y="887"/>
                    <a:pt x="887" y="729"/>
                    <a:pt x="1077" y="729"/>
                  </a:cubicBezTo>
                  <a:close/>
                  <a:moveTo>
                    <a:pt x="1077" y="0"/>
                  </a:moveTo>
                  <a:cubicBezTo>
                    <a:pt x="475" y="0"/>
                    <a:pt x="0" y="507"/>
                    <a:pt x="0" y="1077"/>
                  </a:cubicBezTo>
                  <a:lnTo>
                    <a:pt x="0" y="3167"/>
                  </a:lnTo>
                  <a:cubicBezTo>
                    <a:pt x="0" y="3769"/>
                    <a:pt x="475" y="4244"/>
                    <a:pt x="1077" y="4244"/>
                  </a:cubicBezTo>
                  <a:lnTo>
                    <a:pt x="3167" y="4244"/>
                  </a:lnTo>
                  <a:cubicBezTo>
                    <a:pt x="3737" y="4244"/>
                    <a:pt x="4244" y="3769"/>
                    <a:pt x="4244" y="3167"/>
                  </a:cubicBezTo>
                  <a:lnTo>
                    <a:pt x="4244" y="1077"/>
                  </a:lnTo>
                  <a:cubicBezTo>
                    <a:pt x="4244" y="507"/>
                    <a:pt x="3737" y="0"/>
                    <a:pt x="316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35"/>
            <p:cNvSpPr/>
            <p:nvPr/>
          </p:nvSpPr>
          <p:spPr>
            <a:xfrm>
              <a:off x="4245763" y="2727130"/>
              <a:ext cx="571628" cy="312655"/>
            </a:xfrm>
            <a:custGeom>
              <a:avLst/>
              <a:gdLst/>
              <a:ahLst/>
              <a:cxnLst/>
              <a:rect l="l" t="t" r="r" b="b"/>
              <a:pathLst>
                <a:path w="17197" h="9406" extrusionOk="0">
                  <a:moveTo>
                    <a:pt x="4688" y="0"/>
                  </a:moveTo>
                  <a:cubicBezTo>
                    <a:pt x="2091" y="0"/>
                    <a:pt x="1" y="2122"/>
                    <a:pt x="1" y="4687"/>
                  </a:cubicBezTo>
                  <a:cubicBezTo>
                    <a:pt x="1" y="7284"/>
                    <a:pt x="2091" y="9406"/>
                    <a:pt x="4688" y="9406"/>
                  </a:cubicBezTo>
                  <a:lnTo>
                    <a:pt x="12510" y="9406"/>
                  </a:lnTo>
                  <a:cubicBezTo>
                    <a:pt x="15075" y="9406"/>
                    <a:pt x="17197" y="7284"/>
                    <a:pt x="17197" y="4687"/>
                  </a:cubicBezTo>
                  <a:cubicBezTo>
                    <a:pt x="17197" y="2122"/>
                    <a:pt x="15075" y="0"/>
                    <a:pt x="12510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35"/>
            <p:cNvSpPr/>
            <p:nvPr/>
          </p:nvSpPr>
          <p:spPr>
            <a:xfrm>
              <a:off x="4245763" y="2691330"/>
              <a:ext cx="571628" cy="311625"/>
            </a:xfrm>
            <a:custGeom>
              <a:avLst/>
              <a:gdLst/>
              <a:ahLst/>
              <a:cxnLst/>
              <a:rect l="l" t="t" r="r" b="b"/>
              <a:pathLst>
                <a:path w="17197" h="9375" extrusionOk="0">
                  <a:moveTo>
                    <a:pt x="4688" y="0"/>
                  </a:moveTo>
                  <a:cubicBezTo>
                    <a:pt x="2091" y="0"/>
                    <a:pt x="1" y="2090"/>
                    <a:pt x="1" y="4687"/>
                  </a:cubicBezTo>
                  <a:cubicBezTo>
                    <a:pt x="1" y="7284"/>
                    <a:pt x="2091" y="9374"/>
                    <a:pt x="4688" y="9374"/>
                  </a:cubicBezTo>
                  <a:lnTo>
                    <a:pt x="12510" y="9374"/>
                  </a:lnTo>
                  <a:cubicBezTo>
                    <a:pt x="15075" y="9374"/>
                    <a:pt x="17197" y="7284"/>
                    <a:pt x="17197" y="4687"/>
                  </a:cubicBezTo>
                  <a:cubicBezTo>
                    <a:pt x="17197" y="2090"/>
                    <a:pt x="15075" y="0"/>
                    <a:pt x="12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35"/>
            <p:cNvSpPr/>
            <p:nvPr/>
          </p:nvSpPr>
          <p:spPr>
            <a:xfrm>
              <a:off x="4376296" y="2785000"/>
              <a:ext cx="92673" cy="114778"/>
            </a:xfrm>
            <a:custGeom>
              <a:avLst/>
              <a:gdLst/>
              <a:ahLst/>
              <a:cxnLst/>
              <a:rect l="l" t="t" r="r" b="b"/>
              <a:pathLst>
                <a:path w="2788" h="3453" extrusionOk="0">
                  <a:moveTo>
                    <a:pt x="1394" y="571"/>
                  </a:moveTo>
                  <a:cubicBezTo>
                    <a:pt x="1647" y="571"/>
                    <a:pt x="1837" y="634"/>
                    <a:pt x="1964" y="729"/>
                  </a:cubicBezTo>
                  <a:cubicBezTo>
                    <a:pt x="2091" y="856"/>
                    <a:pt x="2154" y="1014"/>
                    <a:pt x="2154" y="1204"/>
                  </a:cubicBezTo>
                  <a:cubicBezTo>
                    <a:pt x="2154" y="1426"/>
                    <a:pt x="2091" y="1584"/>
                    <a:pt x="1964" y="1711"/>
                  </a:cubicBezTo>
                  <a:cubicBezTo>
                    <a:pt x="1837" y="1806"/>
                    <a:pt x="1647" y="1869"/>
                    <a:pt x="1394" y="1869"/>
                  </a:cubicBezTo>
                  <a:lnTo>
                    <a:pt x="666" y="1869"/>
                  </a:lnTo>
                  <a:lnTo>
                    <a:pt x="666" y="571"/>
                  </a:lnTo>
                  <a:close/>
                  <a:moveTo>
                    <a:pt x="1" y="1"/>
                  </a:moveTo>
                  <a:lnTo>
                    <a:pt x="1" y="3453"/>
                  </a:lnTo>
                  <a:lnTo>
                    <a:pt x="666" y="3453"/>
                  </a:lnTo>
                  <a:lnTo>
                    <a:pt x="666" y="2439"/>
                  </a:lnTo>
                  <a:lnTo>
                    <a:pt x="1426" y="2439"/>
                  </a:lnTo>
                  <a:cubicBezTo>
                    <a:pt x="1869" y="2439"/>
                    <a:pt x="2186" y="2344"/>
                    <a:pt x="2439" y="2123"/>
                  </a:cubicBezTo>
                  <a:cubicBezTo>
                    <a:pt x="2661" y="1901"/>
                    <a:pt x="2788" y="1584"/>
                    <a:pt x="2788" y="1173"/>
                  </a:cubicBezTo>
                  <a:cubicBezTo>
                    <a:pt x="2788" y="824"/>
                    <a:pt x="2661" y="508"/>
                    <a:pt x="2439" y="318"/>
                  </a:cubicBezTo>
                  <a:cubicBezTo>
                    <a:pt x="2186" y="96"/>
                    <a:pt x="1869" y="1"/>
                    <a:pt x="1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35"/>
            <p:cNvSpPr/>
            <p:nvPr/>
          </p:nvSpPr>
          <p:spPr>
            <a:xfrm>
              <a:off x="4465778" y="2785000"/>
              <a:ext cx="123187" cy="114778"/>
            </a:xfrm>
            <a:custGeom>
              <a:avLst/>
              <a:gdLst/>
              <a:ahLst/>
              <a:cxnLst/>
              <a:rect l="l" t="t" r="r" b="b"/>
              <a:pathLst>
                <a:path w="3706" h="3453" extrusionOk="0">
                  <a:moveTo>
                    <a:pt x="1837" y="698"/>
                  </a:moveTo>
                  <a:lnTo>
                    <a:pt x="2439" y="2154"/>
                  </a:lnTo>
                  <a:lnTo>
                    <a:pt x="1236" y="2154"/>
                  </a:lnTo>
                  <a:lnTo>
                    <a:pt x="1837" y="698"/>
                  </a:lnTo>
                  <a:close/>
                  <a:moveTo>
                    <a:pt x="1521" y="1"/>
                  </a:moveTo>
                  <a:lnTo>
                    <a:pt x="1" y="3453"/>
                  </a:lnTo>
                  <a:lnTo>
                    <a:pt x="666" y="3453"/>
                  </a:lnTo>
                  <a:lnTo>
                    <a:pt x="982" y="2724"/>
                  </a:lnTo>
                  <a:lnTo>
                    <a:pt x="2692" y="2724"/>
                  </a:lnTo>
                  <a:lnTo>
                    <a:pt x="2977" y="3453"/>
                  </a:lnTo>
                  <a:lnTo>
                    <a:pt x="3706" y="3453"/>
                  </a:lnTo>
                  <a:lnTo>
                    <a:pt x="21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35"/>
            <p:cNvSpPr/>
            <p:nvPr/>
          </p:nvSpPr>
          <p:spPr>
            <a:xfrm>
              <a:off x="4580523" y="2785000"/>
              <a:ext cx="106368" cy="114778"/>
            </a:xfrm>
            <a:custGeom>
              <a:avLst/>
              <a:gdLst/>
              <a:ahLst/>
              <a:cxnLst/>
              <a:rect l="l" t="t" r="r" b="b"/>
              <a:pathLst>
                <a:path w="3200" h="3453" extrusionOk="0">
                  <a:moveTo>
                    <a:pt x="0" y="1"/>
                  </a:moveTo>
                  <a:lnTo>
                    <a:pt x="1267" y="2344"/>
                  </a:lnTo>
                  <a:lnTo>
                    <a:pt x="1267" y="3453"/>
                  </a:lnTo>
                  <a:lnTo>
                    <a:pt x="1932" y="3453"/>
                  </a:lnTo>
                  <a:lnTo>
                    <a:pt x="1932" y="2344"/>
                  </a:lnTo>
                  <a:lnTo>
                    <a:pt x="3199" y="1"/>
                  </a:lnTo>
                  <a:lnTo>
                    <a:pt x="2534" y="1"/>
                  </a:lnTo>
                  <a:lnTo>
                    <a:pt x="1616" y="1616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5"/>
            <p:cNvSpPr/>
            <p:nvPr/>
          </p:nvSpPr>
          <p:spPr>
            <a:xfrm>
              <a:off x="4038379" y="1347071"/>
              <a:ext cx="149514" cy="91609"/>
            </a:xfrm>
            <a:custGeom>
              <a:avLst/>
              <a:gdLst/>
              <a:ahLst/>
              <a:cxnLst/>
              <a:rect l="l" t="t" r="r" b="b"/>
              <a:pathLst>
                <a:path w="4498" h="2756" extrusionOk="0">
                  <a:moveTo>
                    <a:pt x="4086" y="0"/>
                  </a:moveTo>
                  <a:lnTo>
                    <a:pt x="1173" y="1932"/>
                  </a:lnTo>
                  <a:lnTo>
                    <a:pt x="539" y="1109"/>
                  </a:lnTo>
                  <a:lnTo>
                    <a:pt x="1" y="1520"/>
                  </a:lnTo>
                  <a:lnTo>
                    <a:pt x="793" y="2629"/>
                  </a:lnTo>
                  <a:cubicBezTo>
                    <a:pt x="888" y="2724"/>
                    <a:pt x="983" y="2755"/>
                    <a:pt x="1078" y="2755"/>
                  </a:cubicBezTo>
                  <a:cubicBezTo>
                    <a:pt x="1173" y="2755"/>
                    <a:pt x="1236" y="2755"/>
                    <a:pt x="1299" y="2692"/>
                  </a:cubicBezTo>
                  <a:lnTo>
                    <a:pt x="4498" y="602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35"/>
            <p:cNvSpPr/>
            <p:nvPr/>
          </p:nvSpPr>
          <p:spPr>
            <a:xfrm>
              <a:off x="4038379" y="1687083"/>
              <a:ext cx="149514" cy="91609"/>
            </a:xfrm>
            <a:custGeom>
              <a:avLst/>
              <a:gdLst/>
              <a:ahLst/>
              <a:cxnLst/>
              <a:rect l="l" t="t" r="r" b="b"/>
              <a:pathLst>
                <a:path w="4498" h="2756" extrusionOk="0">
                  <a:moveTo>
                    <a:pt x="4086" y="0"/>
                  </a:moveTo>
                  <a:lnTo>
                    <a:pt x="1173" y="1932"/>
                  </a:lnTo>
                  <a:lnTo>
                    <a:pt x="539" y="1109"/>
                  </a:lnTo>
                  <a:lnTo>
                    <a:pt x="1" y="1520"/>
                  </a:lnTo>
                  <a:lnTo>
                    <a:pt x="793" y="2629"/>
                  </a:lnTo>
                  <a:cubicBezTo>
                    <a:pt x="888" y="2724"/>
                    <a:pt x="983" y="2755"/>
                    <a:pt x="1078" y="2755"/>
                  </a:cubicBezTo>
                  <a:cubicBezTo>
                    <a:pt x="1173" y="2755"/>
                    <a:pt x="1236" y="2755"/>
                    <a:pt x="1299" y="2692"/>
                  </a:cubicBezTo>
                  <a:lnTo>
                    <a:pt x="4498" y="602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35"/>
            <p:cNvSpPr/>
            <p:nvPr/>
          </p:nvSpPr>
          <p:spPr>
            <a:xfrm>
              <a:off x="4038379" y="2022874"/>
              <a:ext cx="149514" cy="91609"/>
            </a:xfrm>
            <a:custGeom>
              <a:avLst/>
              <a:gdLst/>
              <a:ahLst/>
              <a:cxnLst/>
              <a:rect l="l" t="t" r="r" b="b"/>
              <a:pathLst>
                <a:path w="4498" h="2756" extrusionOk="0">
                  <a:moveTo>
                    <a:pt x="4086" y="1"/>
                  </a:moveTo>
                  <a:lnTo>
                    <a:pt x="1173" y="1901"/>
                  </a:lnTo>
                  <a:lnTo>
                    <a:pt x="539" y="1077"/>
                  </a:lnTo>
                  <a:lnTo>
                    <a:pt x="1" y="1521"/>
                  </a:lnTo>
                  <a:lnTo>
                    <a:pt x="793" y="2597"/>
                  </a:lnTo>
                  <a:cubicBezTo>
                    <a:pt x="888" y="2692"/>
                    <a:pt x="983" y="2756"/>
                    <a:pt x="1078" y="2756"/>
                  </a:cubicBezTo>
                  <a:cubicBezTo>
                    <a:pt x="1173" y="2756"/>
                    <a:pt x="1236" y="2724"/>
                    <a:pt x="1299" y="2692"/>
                  </a:cubicBezTo>
                  <a:lnTo>
                    <a:pt x="4498" y="571"/>
                  </a:lnTo>
                  <a:lnTo>
                    <a:pt x="408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35"/>
            <p:cNvSpPr/>
            <p:nvPr/>
          </p:nvSpPr>
          <p:spPr>
            <a:xfrm>
              <a:off x="4038379" y="2371295"/>
              <a:ext cx="149514" cy="91643"/>
            </a:xfrm>
            <a:custGeom>
              <a:avLst/>
              <a:gdLst/>
              <a:ahLst/>
              <a:cxnLst/>
              <a:rect l="l" t="t" r="r" b="b"/>
              <a:pathLst>
                <a:path w="4498" h="2757" extrusionOk="0">
                  <a:moveTo>
                    <a:pt x="4086" y="1"/>
                  </a:moveTo>
                  <a:lnTo>
                    <a:pt x="1173" y="1933"/>
                  </a:lnTo>
                  <a:lnTo>
                    <a:pt x="539" y="1109"/>
                  </a:lnTo>
                  <a:lnTo>
                    <a:pt x="1" y="1521"/>
                  </a:lnTo>
                  <a:lnTo>
                    <a:pt x="793" y="2630"/>
                  </a:lnTo>
                  <a:cubicBezTo>
                    <a:pt x="888" y="2725"/>
                    <a:pt x="983" y="2756"/>
                    <a:pt x="1078" y="2756"/>
                  </a:cubicBezTo>
                  <a:cubicBezTo>
                    <a:pt x="1173" y="2756"/>
                    <a:pt x="1236" y="2756"/>
                    <a:pt x="1299" y="2725"/>
                  </a:cubicBezTo>
                  <a:lnTo>
                    <a:pt x="4498" y="603"/>
                  </a:lnTo>
                  <a:lnTo>
                    <a:pt x="408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5" name="Google Shape;3245;p35"/>
          <p:cNvGrpSpPr/>
          <p:nvPr/>
        </p:nvGrpSpPr>
        <p:grpSpPr>
          <a:xfrm>
            <a:off x="5708988" y="2432357"/>
            <a:ext cx="1191687" cy="1939055"/>
            <a:chOff x="5708988" y="2432357"/>
            <a:chExt cx="1191687" cy="1939055"/>
          </a:xfrm>
        </p:grpSpPr>
        <p:sp>
          <p:nvSpPr>
            <p:cNvPr id="3246" name="Google Shape;3246;p35"/>
            <p:cNvSpPr/>
            <p:nvPr/>
          </p:nvSpPr>
          <p:spPr>
            <a:xfrm>
              <a:off x="6562724" y="3191359"/>
              <a:ext cx="337951" cy="184249"/>
            </a:xfrm>
            <a:custGeom>
              <a:avLst/>
              <a:gdLst/>
              <a:ahLst/>
              <a:cxnLst/>
              <a:rect l="l" t="t" r="r" b="b"/>
              <a:pathLst>
                <a:path w="10167" h="5543" extrusionOk="0">
                  <a:moveTo>
                    <a:pt x="0" y="0"/>
                  </a:moveTo>
                  <a:lnTo>
                    <a:pt x="0" y="5542"/>
                  </a:lnTo>
                  <a:lnTo>
                    <a:pt x="317" y="5542"/>
                  </a:lnTo>
                  <a:cubicBezTo>
                    <a:pt x="317" y="5194"/>
                    <a:pt x="602" y="4940"/>
                    <a:pt x="950" y="4940"/>
                  </a:cubicBezTo>
                  <a:cubicBezTo>
                    <a:pt x="1267" y="4940"/>
                    <a:pt x="1552" y="5194"/>
                    <a:pt x="1552" y="5542"/>
                  </a:cubicBezTo>
                  <a:lnTo>
                    <a:pt x="1932" y="5542"/>
                  </a:lnTo>
                  <a:cubicBezTo>
                    <a:pt x="1932" y="5194"/>
                    <a:pt x="2217" y="4940"/>
                    <a:pt x="2534" y="4940"/>
                  </a:cubicBezTo>
                  <a:cubicBezTo>
                    <a:pt x="2882" y="4940"/>
                    <a:pt x="3167" y="5194"/>
                    <a:pt x="3167" y="5542"/>
                  </a:cubicBezTo>
                  <a:lnTo>
                    <a:pt x="3547" y="5542"/>
                  </a:lnTo>
                  <a:cubicBezTo>
                    <a:pt x="3547" y="5194"/>
                    <a:pt x="3832" y="4940"/>
                    <a:pt x="4149" y="4940"/>
                  </a:cubicBezTo>
                  <a:cubicBezTo>
                    <a:pt x="4497" y="4940"/>
                    <a:pt x="4751" y="5194"/>
                    <a:pt x="4751" y="5542"/>
                  </a:cubicBezTo>
                  <a:lnTo>
                    <a:pt x="5162" y="5542"/>
                  </a:lnTo>
                  <a:cubicBezTo>
                    <a:pt x="5162" y="5194"/>
                    <a:pt x="5416" y="4940"/>
                    <a:pt x="5764" y="4940"/>
                  </a:cubicBezTo>
                  <a:cubicBezTo>
                    <a:pt x="6081" y="4940"/>
                    <a:pt x="6366" y="5194"/>
                    <a:pt x="6366" y="5542"/>
                  </a:cubicBezTo>
                  <a:lnTo>
                    <a:pt x="6746" y="5542"/>
                  </a:lnTo>
                  <a:cubicBezTo>
                    <a:pt x="6746" y="5194"/>
                    <a:pt x="7031" y="4940"/>
                    <a:pt x="7379" y="4940"/>
                  </a:cubicBezTo>
                  <a:cubicBezTo>
                    <a:pt x="7696" y="4940"/>
                    <a:pt x="7981" y="5194"/>
                    <a:pt x="7981" y="5542"/>
                  </a:cubicBezTo>
                  <a:lnTo>
                    <a:pt x="8361" y="5542"/>
                  </a:lnTo>
                  <a:cubicBezTo>
                    <a:pt x="8361" y="5194"/>
                    <a:pt x="8646" y="4940"/>
                    <a:pt x="8963" y="4940"/>
                  </a:cubicBezTo>
                  <a:cubicBezTo>
                    <a:pt x="9311" y="4940"/>
                    <a:pt x="9596" y="5194"/>
                    <a:pt x="9596" y="5542"/>
                  </a:cubicBezTo>
                  <a:lnTo>
                    <a:pt x="10166" y="5542"/>
                  </a:lnTo>
                  <a:lnTo>
                    <a:pt x="10166" y="3832"/>
                  </a:lnTo>
                  <a:cubicBezTo>
                    <a:pt x="10134" y="1710"/>
                    <a:pt x="8424" y="0"/>
                    <a:pt x="630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35"/>
            <p:cNvSpPr/>
            <p:nvPr/>
          </p:nvSpPr>
          <p:spPr>
            <a:xfrm>
              <a:off x="6344802" y="3191359"/>
              <a:ext cx="427433" cy="781107"/>
            </a:xfrm>
            <a:custGeom>
              <a:avLst/>
              <a:gdLst/>
              <a:ahLst/>
              <a:cxnLst/>
              <a:rect l="l" t="t" r="r" b="b"/>
              <a:pathLst>
                <a:path w="12859" h="23499" extrusionOk="0">
                  <a:moveTo>
                    <a:pt x="3864" y="0"/>
                  </a:moveTo>
                  <a:cubicBezTo>
                    <a:pt x="1743" y="0"/>
                    <a:pt x="1" y="1710"/>
                    <a:pt x="1" y="3832"/>
                  </a:cubicBezTo>
                  <a:lnTo>
                    <a:pt x="1" y="23498"/>
                  </a:lnTo>
                  <a:lnTo>
                    <a:pt x="10135" y="23498"/>
                  </a:lnTo>
                  <a:lnTo>
                    <a:pt x="10135" y="4244"/>
                  </a:lnTo>
                  <a:cubicBezTo>
                    <a:pt x="10135" y="95"/>
                    <a:pt x="12858" y="0"/>
                    <a:pt x="128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35"/>
            <p:cNvSpPr/>
            <p:nvPr/>
          </p:nvSpPr>
          <p:spPr>
            <a:xfrm>
              <a:off x="6364813" y="337557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0"/>
                  </a:moveTo>
                  <a:cubicBezTo>
                    <a:pt x="159" y="0"/>
                    <a:pt x="1" y="158"/>
                    <a:pt x="1" y="317"/>
                  </a:cubicBezTo>
                  <a:cubicBezTo>
                    <a:pt x="1" y="507"/>
                    <a:pt x="159" y="665"/>
                    <a:pt x="317" y="665"/>
                  </a:cubicBezTo>
                  <a:lnTo>
                    <a:pt x="8203" y="665"/>
                  </a:lnTo>
                  <a:cubicBezTo>
                    <a:pt x="8393" y="665"/>
                    <a:pt x="8519" y="507"/>
                    <a:pt x="8519" y="317"/>
                  </a:cubicBezTo>
                  <a:cubicBezTo>
                    <a:pt x="8519" y="158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35"/>
            <p:cNvSpPr/>
            <p:nvPr/>
          </p:nvSpPr>
          <p:spPr>
            <a:xfrm>
              <a:off x="6364813" y="3412405"/>
              <a:ext cx="283205" cy="22138"/>
            </a:xfrm>
            <a:custGeom>
              <a:avLst/>
              <a:gdLst/>
              <a:ahLst/>
              <a:cxnLst/>
              <a:rect l="l" t="t" r="r" b="b"/>
              <a:pathLst>
                <a:path w="8520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49"/>
                  </a:cubicBezTo>
                  <a:cubicBezTo>
                    <a:pt x="1" y="507"/>
                    <a:pt x="159" y="666"/>
                    <a:pt x="317" y="666"/>
                  </a:cubicBezTo>
                  <a:lnTo>
                    <a:pt x="8203" y="666"/>
                  </a:lnTo>
                  <a:cubicBezTo>
                    <a:pt x="8393" y="666"/>
                    <a:pt x="8519" y="507"/>
                    <a:pt x="8519" y="349"/>
                  </a:cubicBezTo>
                  <a:cubicBezTo>
                    <a:pt x="8519" y="159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35"/>
            <p:cNvSpPr/>
            <p:nvPr/>
          </p:nvSpPr>
          <p:spPr>
            <a:xfrm>
              <a:off x="6364813" y="3450299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476"/>
                    <a:pt x="159" y="634"/>
                    <a:pt x="317" y="634"/>
                  </a:cubicBezTo>
                  <a:lnTo>
                    <a:pt x="8203" y="634"/>
                  </a:lnTo>
                  <a:cubicBezTo>
                    <a:pt x="8393" y="634"/>
                    <a:pt x="8519" y="476"/>
                    <a:pt x="8519" y="317"/>
                  </a:cubicBezTo>
                  <a:cubicBezTo>
                    <a:pt x="8519" y="127"/>
                    <a:pt x="8393" y="1"/>
                    <a:pt x="820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35"/>
            <p:cNvSpPr/>
            <p:nvPr/>
          </p:nvSpPr>
          <p:spPr>
            <a:xfrm>
              <a:off x="6364813" y="3487162"/>
              <a:ext cx="283205" cy="21074"/>
            </a:xfrm>
            <a:custGeom>
              <a:avLst/>
              <a:gdLst/>
              <a:ahLst/>
              <a:cxnLst/>
              <a:rect l="l" t="t" r="r" b="b"/>
              <a:pathLst>
                <a:path w="8520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3"/>
                    <a:pt x="317" y="633"/>
                  </a:cubicBezTo>
                  <a:lnTo>
                    <a:pt x="8203" y="633"/>
                  </a:lnTo>
                  <a:cubicBezTo>
                    <a:pt x="8393" y="633"/>
                    <a:pt x="8519" y="475"/>
                    <a:pt x="8519" y="317"/>
                  </a:cubicBezTo>
                  <a:cubicBezTo>
                    <a:pt x="8519" y="127"/>
                    <a:pt x="8393" y="0"/>
                    <a:pt x="82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35"/>
            <p:cNvSpPr/>
            <p:nvPr/>
          </p:nvSpPr>
          <p:spPr>
            <a:xfrm>
              <a:off x="6364813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3"/>
                    <a:pt x="317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35"/>
            <p:cNvSpPr/>
            <p:nvPr/>
          </p:nvSpPr>
          <p:spPr>
            <a:xfrm>
              <a:off x="6463768" y="3340840"/>
              <a:ext cx="86358" cy="21074"/>
            </a:xfrm>
            <a:custGeom>
              <a:avLst/>
              <a:gdLst/>
              <a:ahLst/>
              <a:cxnLst/>
              <a:rect l="l" t="t" r="r" b="b"/>
              <a:pathLst>
                <a:path w="2598" h="634" extrusionOk="0">
                  <a:moveTo>
                    <a:pt x="349" y="0"/>
                  </a:moveTo>
                  <a:cubicBezTo>
                    <a:pt x="159" y="0"/>
                    <a:pt x="0" y="127"/>
                    <a:pt x="0" y="317"/>
                  </a:cubicBezTo>
                  <a:cubicBezTo>
                    <a:pt x="0" y="507"/>
                    <a:pt x="159" y="633"/>
                    <a:pt x="349" y="633"/>
                  </a:cubicBezTo>
                  <a:lnTo>
                    <a:pt x="2281" y="633"/>
                  </a:lnTo>
                  <a:cubicBezTo>
                    <a:pt x="2439" y="633"/>
                    <a:pt x="2597" y="507"/>
                    <a:pt x="2597" y="317"/>
                  </a:cubicBezTo>
                  <a:cubicBezTo>
                    <a:pt x="2597" y="127"/>
                    <a:pt x="2439" y="0"/>
                    <a:pt x="228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35"/>
            <p:cNvSpPr/>
            <p:nvPr/>
          </p:nvSpPr>
          <p:spPr>
            <a:xfrm>
              <a:off x="6562724" y="3340840"/>
              <a:ext cx="85294" cy="21074"/>
            </a:xfrm>
            <a:custGeom>
              <a:avLst/>
              <a:gdLst/>
              <a:ahLst/>
              <a:cxnLst/>
              <a:rect l="l" t="t" r="r" b="b"/>
              <a:pathLst>
                <a:path w="256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3"/>
                    <a:pt x="317" y="633"/>
                  </a:cubicBezTo>
                  <a:lnTo>
                    <a:pt x="2249" y="633"/>
                  </a:lnTo>
                  <a:cubicBezTo>
                    <a:pt x="2439" y="633"/>
                    <a:pt x="2565" y="507"/>
                    <a:pt x="2565" y="317"/>
                  </a:cubicBezTo>
                  <a:cubicBezTo>
                    <a:pt x="2565" y="127"/>
                    <a:pt x="2439" y="0"/>
                    <a:pt x="22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35"/>
            <p:cNvSpPr/>
            <p:nvPr/>
          </p:nvSpPr>
          <p:spPr>
            <a:xfrm>
              <a:off x="6364813" y="3523992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59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59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35"/>
            <p:cNvSpPr/>
            <p:nvPr/>
          </p:nvSpPr>
          <p:spPr>
            <a:xfrm>
              <a:off x="6419559" y="3523992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59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59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35"/>
            <p:cNvSpPr/>
            <p:nvPr/>
          </p:nvSpPr>
          <p:spPr>
            <a:xfrm>
              <a:off x="6599554" y="3523992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59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59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35"/>
            <p:cNvSpPr/>
            <p:nvPr/>
          </p:nvSpPr>
          <p:spPr>
            <a:xfrm>
              <a:off x="6364813" y="3557664"/>
              <a:ext cx="167397" cy="22138"/>
            </a:xfrm>
            <a:custGeom>
              <a:avLst/>
              <a:gdLst/>
              <a:ahLst/>
              <a:cxnLst/>
              <a:rect l="l" t="t" r="r" b="b"/>
              <a:pathLst>
                <a:path w="5036" h="666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66"/>
                    <a:pt x="317" y="666"/>
                  </a:cubicBezTo>
                  <a:lnTo>
                    <a:pt x="4719" y="666"/>
                  </a:lnTo>
                  <a:cubicBezTo>
                    <a:pt x="4878" y="666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35"/>
            <p:cNvSpPr/>
            <p:nvPr/>
          </p:nvSpPr>
          <p:spPr>
            <a:xfrm>
              <a:off x="6545871" y="3557664"/>
              <a:ext cx="41085" cy="22138"/>
            </a:xfrm>
            <a:custGeom>
              <a:avLst/>
              <a:gdLst/>
              <a:ahLst/>
              <a:cxnLst/>
              <a:rect l="l" t="t" r="r" b="b"/>
              <a:pathLst>
                <a:path w="1236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887" y="666"/>
                  </a:lnTo>
                  <a:cubicBezTo>
                    <a:pt x="1077" y="666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35"/>
            <p:cNvSpPr/>
            <p:nvPr/>
          </p:nvSpPr>
          <p:spPr>
            <a:xfrm>
              <a:off x="6599554" y="3557664"/>
              <a:ext cx="48464" cy="22138"/>
            </a:xfrm>
            <a:custGeom>
              <a:avLst/>
              <a:gdLst/>
              <a:ahLst/>
              <a:cxnLst/>
              <a:rect l="l" t="t" r="r" b="b"/>
              <a:pathLst>
                <a:path w="1458" h="666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66"/>
                    <a:pt x="317" y="666"/>
                  </a:cubicBezTo>
                  <a:lnTo>
                    <a:pt x="1141" y="666"/>
                  </a:lnTo>
                  <a:cubicBezTo>
                    <a:pt x="1331" y="666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35"/>
            <p:cNvSpPr/>
            <p:nvPr/>
          </p:nvSpPr>
          <p:spPr>
            <a:xfrm>
              <a:off x="6364813" y="3594527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35"/>
            <p:cNvSpPr/>
            <p:nvPr/>
          </p:nvSpPr>
          <p:spPr>
            <a:xfrm>
              <a:off x="6500598" y="3594527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35"/>
            <p:cNvSpPr/>
            <p:nvPr/>
          </p:nvSpPr>
          <p:spPr>
            <a:xfrm>
              <a:off x="6554281" y="3594527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35"/>
            <p:cNvSpPr/>
            <p:nvPr/>
          </p:nvSpPr>
          <p:spPr>
            <a:xfrm>
              <a:off x="6364813" y="3835584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507"/>
                    <a:pt x="159" y="634"/>
                    <a:pt x="317" y="634"/>
                  </a:cubicBezTo>
                  <a:lnTo>
                    <a:pt x="919" y="634"/>
                  </a:lnTo>
                  <a:cubicBezTo>
                    <a:pt x="1109" y="634"/>
                    <a:pt x="1236" y="507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35"/>
            <p:cNvSpPr/>
            <p:nvPr/>
          </p:nvSpPr>
          <p:spPr>
            <a:xfrm>
              <a:off x="6419559" y="3835584"/>
              <a:ext cx="167397" cy="21074"/>
            </a:xfrm>
            <a:custGeom>
              <a:avLst/>
              <a:gdLst/>
              <a:ahLst/>
              <a:cxnLst/>
              <a:rect l="l" t="t" r="r" b="b"/>
              <a:pathLst>
                <a:path w="5036" h="634" extrusionOk="0">
                  <a:moveTo>
                    <a:pt x="317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507"/>
                    <a:pt x="127" y="634"/>
                    <a:pt x="317" y="634"/>
                  </a:cubicBezTo>
                  <a:lnTo>
                    <a:pt x="4687" y="634"/>
                  </a:lnTo>
                  <a:cubicBezTo>
                    <a:pt x="4877" y="634"/>
                    <a:pt x="5036" y="507"/>
                    <a:pt x="5004" y="317"/>
                  </a:cubicBezTo>
                  <a:cubicBezTo>
                    <a:pt x="5004" y="127"/>
                    <a:pt x="4877" y="0"/>
                    <a:pt x="468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35"/>
            <p:cNvSpPr/>
            <p:nvPr/>
          </p:nvSpPr>
          <p:spPr>
            <a:xfrm>
              <a:off x="6599554" y="3835584"/>
              <a:ext cx="48464" cy="21074"/>
            </a:xfrm>
            <a:custGeom>
              <a:avLst/>
              <a:gdLst/>
              <a:ahLst/>
              <a:cxnLst/>
              <a:rect l="l" t="t" r="r" b="b"/>
              <a:pathLst>
                <a:path w="1458" h="634" extrusionOk="0">
                  <a:moveTo>
                    <a:pt x="317" y="0"/>
                  </a:moveTo>
                  <a:cubicBezTo>
                    <a:pt x="127" y="0"/>
                    <a:pt x="1" y="127"/>
                    <a:pt x="1" y="317"/>
                  </a:cubicBezTo>
                  <a:cubicBezTo>
                    <a:pt x="1" y="507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7"/>
                    <a:pt x="1457" y="317"/>
                  </a:cubicBezTo>
                  <a:cubicBezTo>
                    <a:pt x="1457" y="127"/>
                    <a:pt x="1331" y="0"/>
                    <a:pt x="1141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35"/>
            <p:cNvSpPr/>
            <p:nvPr/>
          </p:nvSpPr>
          <p:spPr>
            <a:xfrm>
              <a:off x="6364813" y="3869256"/>
              <a:ext cx="167397" cy="21107"/>
            </a:xfrm>
            <a:custGeom>
              <a:avLst/>
              <a:gdLst/>
              <a:ahLst/>
              <a:cxnLst/>
              <a:rect l="l" t="t" r="r" b="b"/>
              <a:pathLst>
                <a:path w="5036" h="635" extrusionOk="0">
                  <a:moveTo>
                    <a:pt x="317" y="1"/>
                  </a:moveTo>
                  <a:cubicBezTo>
                    <a:pt x="159" y="1"/>
                    <a:pt x="1" y="159"/>
                    <a:pt x="1" y="318"/>
                  </a:cubicBezTo>
                  <a:cubicBezTo>
                    <a:pt x="1" y="508"/>
                    <a:pt x="159" y="634"/>
                    <a:pt x="317" y="634"/>
                  </a:cubicBezTo>
                  <a:lnTo>
                    <a:pt x="4719" y="634"/>
                  </a:lnTo>
                  <a:cubicBezTo>
                    <a:pt x="4878" y="634"/>
                    <a:pt x="5036" y="508"/>
                    <a:pt x="5036" y="318"/>
                  </a:cubicBezTo>
                  <a:cubicBezTo>
                    <a:pt x="5036" y="159"/>
                    <a:pt x="4878" y="1"/>
                    <a:pt x="4719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35"/>
            <p:cNvSpPr/>
            <p:nvPr/>
          </p:nvSpPr>
          <p:spPr>
            <a:xfrm>
              <a:off x="6545871" y="3869256"/>
              <a:ext cx="41085" cy="21107"/>
            </a:xfrm>
            <a:custGeom>
              <a:avLst/>
              <a:gdLst/>
              <a:ahLst/>
              <a:cxnLst/>
              <a:rect l="l" t="t" r="r" b="b"/>
              <a:pathLst>
                <a:path w="1236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887" y="634"/>
                  </a:lnTo>
                  <a:cubicBezTo>
                    <a:pt x="1077" y="634"/>
                    <a:pt x="1236" y="508"/>
                    <a:pt x="1204" y="318"/>
                  </a:cubicBezTo>
                  <a:cubicBezTo>
                    <a:pt x="1204" y="159"/>
                    <a:pt x="1077" y="1"/>
                    <a:pt x="887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35"/>
            <p:cNvSpPr/>
            <p:nvPr/>
          </p:nvSpPr>
          <p:spPr>
            <a:xfrm>
              <a:off x="6599554" y="3869256"/>
              <a:ext cx="48464" cy="21107"/>
            </a:xfrm>
            <a:custGeom>
              <a:avLst/>
              <a:gdLst/>
              <a:ahLst/>
              <a:cxnLst/>
              <a:rect l="l" t="t" r="r" b="b"/>
              <a:pathLst>
                <a:path w="1458" h="635" extrusionOk="0">
                  <a:moveTo>
                    <a:pt x="317" y="1"/>
                  </a:moveTo>
                  <a:cubicBezTo>
                    <a:pt x="127" y="1"/>
                    <a:pt x="1" y="159"/>
                    <a:pt x="1" y="318"/>
                  </a:cubicBezTo>
                  <a:cubicBezTo>
                    <a:pt x="1" y="508"/>
                    <a:pt x="127" y="634"/>
                    <a:pt x="317" y="634"/>
                  </a:cubicBezTo>
                  <a:lnTo>
                    <a:pt x="1141" y="634"/>
                  </a:lnTo>
                  <a:cubicBezTo>
                    <a:pt x="1331" y="634"/>
                    <a:pt x="1457" y="508"/>
                    <a:pt x="1457" y="318"/>
                  </a:cubicBezTo>
                  <a:cubicBezTo>
                    <a:pt x="1457" y="159"/>
                    <a:pt x="1331" y="1"/>
                    <a:pt x="1141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35"/>
            <p:cNvSpPr/>
            <p:nvPr/>
          </p:nvSpPr>
          <p:spPr>
            <a:xfrm>
              <a:off x="6364813" y="3906119"/>
              <a:ext cx="122157" cy="21074"/>
            </a:xfrm>
            <a:custGeom>
              <a:avLst/>
              <a:gdLst/>
              <a:ahLst/>
              <a:cxnLst/>
              <a:rect l="l" t="t" r="r" b="b"/>
              <a:pathLst>
                <a:path w="3675" h="634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7" y="634"/>
                  </a:cubicBezTo>
                  <a:lnTo>
                    <a:pt x="3357" y="634"/>
                  </a:lnTo>
                  <a:cubicBezTo>
                    <a:pt x="3547" y="634"/>
                    <a:pt x="3674" y="475"/>
                    <a:pt x="3674" y="317"/>
                  </a:cubicBezTo>
                  <a:cubicBezTo>
                    <a:pt x="3674" y="127"/>
                    <a:pt x="3547" y="0"/>
                    <a:pt x="3357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35"/>
            <p:cNvSpPr/>
            <p:nvPr/>
          </p:nvSpPr>
          <p:spPr>
            <a:xfrm>
              <a:off x="6500598" y="3906119"/>
              <a:ext cx="41085" cy="21074"/>
            </a:xfrm>
            <a:custGeom>
              <a:avLst/>
              <a:gdLst/>
              <a:ahLst/>
              <a:cxnLst/>
              <a:rect l="l" t="t" r="r" b="b"/>
              <a:pathLst>
                <a:path w="1236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919" y="634"/>
                  </a:lnTo>
                  <a:cubicBezTo>
                    <a:pt x="1109" y="634"/>
                    <a:pt x="1236" y="475"/>
                    <a:pt x="1236" y="317"/>
                  </a:cubicBezTo>
                  <a:cubicBezTo>
                    <a:pt x="1236" y="127"/>
                    <a:pt x="1109" y="0"/>
                    <a:pt x="919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35"/>
            <p:cNvSpPr/>
            <p:nvPr/>
          </p:nvSpPr>
          <p:spPr>
            <a:xfrm>
              <a:off x="6554281" y="3906119"/>
              <a:ext cx="93737" cy="21074"/>
            </a:xfrm>
            <a:custGeom>
              <a:avLst/>
              <a:gdLst/>
              <a:ahLst/>
              <a:cxnLst/>
              <a:rect l="l" t="t" r="r" b="b"/>
              <a:pathLst>
                <a:path w="2820" h="634" extrusionOk="0">
                  <a:moveTo>
                    <a:pt x="318" y="0"/>
                  </a:moveTo>
                  <a:cubicBezTo>
                    <a:pt x="159" y="0"/>
                    <a:pt x="1" y="127"/>
                    <a:pt x="1" y="317"/>
                  </a:cubicBezTo>
                  <a:cubicBezTo>
                    <a:pt x="1" y="475"/>
                    <a:pt x="159" y="634"/>
                    <a:pt x="318" y="634"/>
                  </a:cubicBezTo>
                  <a:lnTo>
                    <a:pt x="2503" y="634"/>
                  </a:lnTo>
                  <a:cubicBezTo>
                    <a:pt x="2693" y="634"/>
                    <a:pt x="2819" y="475"/>
                    <a:pt x="2819" y="317"/>
                  </a:cubicBezTo>
                  <a:cubicBezTo>
                    <a:pt x="2819" y="127"/>
                    <a:pt x="2693" y="0"/>
                    <a:pt x="250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35"/>
            <p:cNvSpPr/>
            <p:nvPr/>
          </p:nvSpPr>
          <p:spPr>
            <a:xfrm>
              <a:off x="6364813" y="3805069"/>
              <a:ext cx="283205" cy="8443"/>
            </a:xfrm>
            <a:custGeom>
              <a:avLst/>
              <a:gdLst/>
              <a:ahLst/>
              <a:cxnLst/>
              <a:rect l="l" t="t" r="r" b="b"/>
              <a:pathLst>
                <a:path w="8520" h="254" extrusionOk="0">
                  <a:moveTo>
                    <a:pt x="1" y="0"/>
                  </a:moveTo>
                  <a:lnTo>
                    <a:pt x="1" y="253"/>
                  </a:lnTo>
                  <a:lnTo>
                    <a:pt x="8519" y="253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35"/>
            <p:cNvSpPr/>
            <p:nvPr/>
          </p:nvSpPr>
          <p:spPr>
            <a:xfrm>
              <a:off x="5800564" y="4286119"/>
              <a:ext cx="955883" cy="80042"/>
            </a:xfrm>
            <a:custGeom>
              <a:avLst/>
              <a:gdLst/>
              <a:ahLst/>
              <a:cxnLst/>
              <a:rect l="l" t="t" r="r" b="b"/>
              <a:pathLst>
                <a:path w="28757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lnTo>
                    <a:pt x="27553" y="2408"/>
                  </a:lnTo>
                  <a:cubicBezTo>
                    <a:pt x="28218" y="2408"/>
                    <a:pt x="28756" y="1869"/>
                    <a:pt x="28756" y="1204"/>
                  </a:cubicBezTo>
                  <a:cubicBezTo>
                    <a:pt x="28756" y="539"/>
                    <a:pt x="28218" y="1"/>
                    <a:pt x="275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35"/>
            <p:cNvSpPr/>
            <p:nvPr/>
          </p:nvSpPr>
          <p:spPr>
            <a:xfrm>
              <a:off x="5825826" y="3747165"/>
              <a:ext cx="903231" cy="579008"/>
            </a:xfrm>
            <a:custGeom>
              <a:avLst/>
              <a:gdLst/>
              <a:ahLst/>
              <a:cxnLst/>
              <a:rect l="l" t="t" r="r" b="b"/>
              <a:pathLst>
                <a:path w="27173" h="17419" extrusionOk="0">
                  <a:moveTo>
                    <a:pt x="1964" y="0"/>
                  </a:moveTo>
                  <a:cubicBezTo>
                    <a:pt x="888" y="0"/>
                    <a:pt x="1" y="887"/>
                    <a:pt x="1" y="1995"/>
                  </a:cubicBezTo>
                  <a:lnTo>
                    <a:pt x="1" y="15423"/>
                  </a:lnTo>
                  <a:cubicBezTo>
                    <a:pt x="1" y="16500"/>
                    <a:pt x="888" y="17418"/>
                    <a:pt x="1964" y="17418"/>
                  </a:cubicBezTo>
                  <a:lnTo>
                    <a:pt x="25178" y="17418"/>
                  </a:lnTo>
                  <a:cubicBezTo>
                    <a:pt x="26286" y="17418"/>
                    <a:pt x="27173" y="16531"/>
                    <a:pt x="27173" y="15423"/>
                  </a:cubicBezTo>
                  <a:lnTo>
                    <a:pt x="27173" y="1995"/>
                  </a:lnTo>
                  <a:cubicBezTo>
                    <a:pt x="27173" y="887"/>
                    <a:pt x="26286" y="0"/>
                    <a:pt x="2517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35"/>
            <p:cNvSpPr/>
            <p:nvPr/>
          </p:nvSpPr>
          <p:spPr>
            <a:xfrm>
              <a:off x="5915308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824" y="1"/>
                  </a:moveTo>
                  <a:cubicBezTo>
                    <a:pt x="381" y="1"/>
                    <a:pt x="1" y="381"/>
                    <a:pt x="1" y="793"/>
                  </a:cubicBezTo>
                  <a:cubicBezTo>
                    <a:pt x="1" y="1236"/>
                    <a:pt x="381" y="1616"/>
                    <a:pt x="824" y="1616"/>
                  </a:cubicBezTo>
                  <a:lnTo>
                    <a:pt x="4023" y="1616"/>
                  </a:lnTo>
                  <a:cubicBezTo>
                    <a:pt x="4466" y="1616"/>
                    <a:pt x="4815" y="1236"/>
                    <a:pt x="4815" y="793"/>
                  </a:cubicBezTo>
                  <a:cubicBezTo>
                    <a:pt x="4815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35"/>
            <p:cNvSpPr/>
            <p:nvPr/>
          </p:nvSpPr>
          <p:spPr>
            <a:xfrm>
              <a:off x="6106904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1" y="381"/>
                    <a:pt x="1" y="793"/>
                  </a:cubicBezTo>
                  <a:cubicBezTo>
                    <a:pt x="1" y="1236"/>
                    <a:pt x="349" y="1616"/>
                    <a:pt x="792" y="1616"/>
                  </a:cubicBezTo>
                  <a:lnTo>
                    <a:pt x="4023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35"/>
            <p:cNvSpPr/>
            <p:nvPr/>
          </p:nvSpPr>
          <p:spPr>
            <a:xfrm>
              <a:off x="6293247" y="4081892"/>
              <a:ext cx="160017" cy="53749"/>
            </a:xfrm>
            <a:custGeom>
              <a:avLst/>
              <a:gdLst/>
              <a:ahLst/>
              <a:cxnLst/>
              <a:rect l="l" t="t" r="r" b="b"/>
              <a:pathLst>
                <a:path w="4814" h="1617" extrusionOk="0">
                  <a:moveTo>
                    <a:pt x="792" y="1"/>
                  </a:moveTo>
                  <a:cubicBezTo>
                    <a:pt x="348" y="1"/>
                    <a:pt x="0" y="381"/>
                    <a:pt x="0" y="793"/>
                  </a:cubicBezTo>
                  <a:cubicBezTo>
                    <a:pt x="0" y="1236"/>
                    <a:pt x="348" y="1616"/>
                    <a:pt x="792" y="1616"/>
                  </a:cubicBezTo>
                  <a:lnTo>
                    <a:pt x="4022" y="1616"/>
                  </a:lnTo>
                  <a:cubicBezTo>
                    <a:pt x="4465" y="1616"/>
                    <a:pt x="4814" y="1236"/>
                    <a:pt x="4814" y="793"/>
                  </a:cubicBezTo>
                  <a:cubicBezTo>
                    <a:pt x="4814" y="381"/>
                    <a:pt x="4465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35"/>
            <p:cNvSpPr/>
            <p:nvPr/>
          </p:nvSpPr>
          <p:spPr>
            <a:xfrm>
              <a:off x="6479557" y="4081892"/>
              <a:ext cx="160051" cy="53749"/>
            </a:xfrm>
            <a:custGeom>
              <a:avLst/>
              <a:gdLst/>
              <a:ahLst/>
              <a:cxnLst/>
              <a:rect l="l" t="t" r="r" b="b"/>
              <a:pathLst>
                <a:path w="4815" h="1617" extrusionOk="0">
                  <a:moveTo>
                    <a:pt x="792" y="1"/>
                  </a:moveTo>
                  <a:cubicBezTo>
                    <a:pt x="349" y="1"/>
                    <a:pt x="0" y="381"/>
                    <a:pt x="0" y="793"/>
                  </a:cubicBezTo>
                  <a:cubicBezTo>
                    <a:pt x="0" y="1236"/>
                    <a:pt x="349" y="1616"/>
                    <a:pt x="792" y="1616"/>
                  </a:cubicBezTo>
                  <a:lnTo>
                    <a:pt x="4022" y="1616"/>
                  </a:lnTo>
                  <a:cubicBezTo>
                    <a:pt x="4466" y="1616"/>
                    <a:pt x="4814" y="1236"/>
                    <a:pt x="4814" y="793"/>
                  </a:cubicBezTo>
                  <a:cubicBezTo>
                    <a:pt x="4814" y="381"/>
                    <a:pt x="4466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35"/>
            <p:cNvSpPr/>
            <p:nvPr/>
          </p:nvSpPr>
          <p:spPr>
            <a:xfrm>
              <a:off x="5907962" y="4170344"/>
              <a:ext cx="737961" cy="53716"/>
            </a:xfrm>
            <a:custGeom>
              <a:avLst/>
              <a:gdLst/>
              <a:ahLst/>
              <a:cxnLst/>
              <a:rect l="l" t="t" r="r" b="b"/>
              <a:pathLst>
                <a:path w="22201" h="1616" extrusionOk="0">
                  <a:moveTo>
                    <a:pt x="824" y="0"/>
                  </a:moveTo>
                  <a:cubicBezTo>
                    <a:pt x="380" y="0"/>
                    <a:pt x="0" y="380"/>
                    <a:pt x="0" y="824"/>
                  </a:cubicBezTo>
                  <a:cubicBezTo>
                    <a:pt x="0" y="1267"/>
                    <a:pt x="380" y="1615"/>
                    <a:pt x="824" y="1615"/>
                  </a:cubicBezTo>
                  <a:lnTo>
                    <a:pt x="21408" y="1615"/>
                  </a:lnTo>
                  <a:cubicBezTo>
                    <a:pt x="21852" y="1615"/>
                    <a:pt x="22200" y="1267"/>
                    <a:pt x="22200" y="824"/>
                  </a:cubicBezTo>
                  <a:cubicBezTo>
                    <a:pt x="22200" y="380"/>
                    <a:pt x="21852" y="0"/>
                    <a:pt x="2140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35"/>
            <p:cNvSpPr/>
            <p:nvPr/>
          </p:nvSpPr>
          <p:spPr>
            <a:xfrm>
              <a:off x="5889016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217" y="0"/>
                  </a:moveTo>
                  <a:cubicBezTo>
                    <a:pt x="982" y="0"/>
                    <a:pt x="0" y="982"/>
                    <a:pt x="0" y="2185"/>
                  </a:cubicBezTo>
                  <a:cubicBezTo>
                    <a:pt x="0" y="3389"/>
                    <a:pt x="982" y="4370"/>
                    <a:pt x="2217" y="4370"/>
                  </a:cubicBezTo>
                  <a:cubicBezTo>
                    <a:pt x="3420" y="4370"/>
                    <a:pt x="4402" y="3389"/>
                    <a:pt x="4402" y="2185"/>
                  </a:cubicBezTo>
                  <a:cubicBezTo>
                    <a:pt x="4402" y="982"/>
                    <a:pt x="3420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35"/>
            <p:cNvSpPr/>
            <p:nvPr/>
          </p:nvSpPr>
          <p:spPr>
            <a:xfrm>
              <a:off x="5995317" y="3820858"/>
              <a:ext cx="146356" cy="145292"/>
            </a:xfrm>
            <a:custGeom>
              <a:avLst/>
              <a:gdLst/>
              <a:ahLst/>
              <a:cxnLst/>
              <a:rect l="l" t="t" r="r" b="b"/>
              <a:pathLst>
                <a:path w="4403" h="4371" extrusionOk="0">
                  <a:moveTo>
                    <a:pt x="2186" y="0"/>
                  </a:moveTo>
                  <a:cubicBezTo>
                    <a:pt x="982" y="0"/>
                    <a:pt x="1" y="982"/>
                    <a:pt x="1" y="2185"/>
                  </a:cubicBezTo>
                  <a:cubicBezTo>
                    <a:pt x="1" y="3389"/>
                    <a:pt x="982" y="4370"/>
                    <a:pt x="2186" y="4370"/>
                  </a:cubicBezTo>
                  <a:cubicBezTo>
                    <a:pt x="3421" y="4370"/>
                    <a:pt x="4403" y="3389"/>
                    <a:pt x="4403" y="2185"/>
                  </a:cubicBezTo>
                  <a:cubicBezTo>
                    <a:pt x="4403" y="982"/>
                    <a:pt x="3421" y="0"/>
                    <a:pt x="218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35"/>
            <p:cNvSpPr/>
            <p:nvPr/>
          </p:nvSpPr>
          <p:spPr>
            <a:xfrm>
              <a:off x="6449043" y="3826110"/>
              <a:ext cx="196881" cy="142134"/>
            </a:xfrm>
            <a:custGeom>
              <a:avLst/>
              <a:gdLst/>
              <a:ahLst/>
              <a:cxnLst/>
              <a:rect l="l" t="t" r="r" b="b"/>
              <a:pathLst>
                <a:path w="5923" h="4276" extrusionOk="0">
                  <a:moveTo>
                    <a:pt x="1045" y="0"/>
                  </a:moveTo>
                  <a:cubicBezTo>
                    <a:pt x="443" y="0"/>
                    <a:pt x="0" y="444"/>
                    <a:pt x="0" y="1045"/>
                  </a:cubicBezTo>
                  <a:lnTo>
                    <a:pt x="0" y="3231"/>
                  </a:lnTo>
                  <a:cubicBezTo>
                    <a:pt x="0" y="3801"/>
                    <a:pt x="443" y="4276"/>
                    <a:pt x="1045" y="4276"/>
                  </a:cubicBezTo>
                  <a:lnTo>
                    <a:pt x="4877" y="4276"/>
                  </a:lnTo>
                  <a:cubicBezTo>
                    <a:pt x="5447" y="4276"/>
                    <a:pt x="5922" y="3801"/>
                    <a:pt x="5922" y="3231"/>
                  </a:cubicBezTo>
                  <a:lnTo>
                    <a:pt x="5922" y="1045"/>
                  </a:lnTo>
                  <a:cubicBezTo>
                    <a:pt x="5922" y="444"/>
                    <a:pt x="5447" y="0"/>
                    <a:pt x="48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35"/>
            <p:cNvSpPr/>
            <p:nvPr/>
          </p:nvSpPr>
          <p:spPr>
            <a:xfrm>
              <a:off x="6449043" y="3825047"/>
              <a:ext cx="196881" cy="143198"/>
            </a:xfrm>
            <a:custGeom>
              <a:avLst/>
              <a:gdLst/>
              <a:ahLst/>
              <a:cxnLst/>
              <a:rect l="l" t="t" r="r" b="b"/>
              <a:pathLst>
                <a:path w="5923" h="4308" extrusionOk="0">
                  <a:moveTo>
                    <a:pt x="1298" y="1299"/>
                  </a:moveTo>
                  <a:lnTo>
                    <a:pt x="1298" y="2091"/>
                  </a:lnTo>
                  <a:lnTo>
                    <a:pt x="982" y="2091"/>
                  </a:lnTo>
                  <a:lnTo>
                    <a:pt x="982" y="1299"/>
                  </a:lnTo>
                  <a:close/>
                  <a:moveTo>
                    <a:pt x="4909" y="1299"/>
                  </a:moveTo>
                  <a:lnTo>
                    <a:pt x="4909" y="2091"/>
                  </a:lnTo>
                  <a:lnTo>
                    <a:pt x="4465" y="2091"/>
                  </a:lnTo>
                  <a:lnTo>
                    <a:pt x="4465" y="1299"/>
                  </a:lnTo>
                  <a:close/>
                  <a:moveTo>
                    <a:pt x="1298" y="2249"/>
                  </a:moveTo>
                  <a:lnTo>
                    <a:pt x="1298" y="3041"/>
                  </a:lnTo>
                  <a:lnTo>
                    <a:pt x="982" y="3041"/>
                  </a:lnTo>
                  <a:lnTo>
                    <a:pt x="982" y="2249"/>
                  </a:lnTo>
                  <a:close/>
                  <a:moveTo>
                    <a:pt x="4909" y="2249"/>
                  </a:moveTo>
                  <a:lnTo>
                    <a:pt x="4909" y="3041"/>
                  </a:lnTo>
                  <a:lnTo>
                    <a:pt x="4465" y="3041"/>
                  </a:lnTo>
                  <a:lnTo>
                    <a:pt x="4465" y="2249"/>
                  </a:lnTo>
                  <a:close/>
                  <a:moveTo>
                    <a:pt x="4275" y="666"/>
                  </a:moveTo>
                  <a:lnTo>
                    <a:pt x="4275" y="3674"/>
                  </a:lnTo>
                  <a:lnTo>
                    <a:pt x="1488" y="3674"/>
                  </a:lnTo>
                  <a:lnTo>
                    <a:pt x="1488" y="666"/>
                  </a:lnTo>
                  <a:close/>
                  <a:moveTo>
                    <a:pt x="1298" y="1"/>
                  </a:moveTo>
                  <a:lnTo>
                    <a:pt x="1298" y="1109"/>
                  </a:lnTo>
                  <a:lnTo>
                    <a:pt x="982" y="1109"/>
                  </a:lnTo>
                  <a:lnTo>
                    <a:pt x="982" y="32"/>
                  </a:lnTo>
                  <a:lnTo>
                    <a:pt x="792" y="32"/>
                  </a:lnTo>
                  <a:lnTo>
                    <a:pt x="792" y="1109"/>
                  </a:lnTo>
                  <a:lnTo>
                    <a:pt x="0" y="1109"/>
                  </a:lnTo>
                  <a:lnTo>
                    <a:pt x="0" y="1299"/>
                  </a:lnTo>
                  <a:lnTo>
                    <a:pt x="792" y="1299"/>
                  </a:lnTo>
                  <a:lnTo>
                    <a:pt x="792" y="2059"/>
                  </a:lnTo>
                  <a:lnTo>
                    <a:pt x="0" y="2059"/>
                  </a:lnTo>
                  <a:lnTo>
                    <a:pt x="0" y="2249"/>
                  </a:lnTo>
                  <a:lnTo>
                    <a:pt x="792" y="2249"/>
                  </a:lnTo>
                  <a:lnTo>
                    <a:pt x="792" y="3041"/>
                  </a:lnTo>
                  <a:lnTo>
                    <a:pt x="0" y="3041"/>
                  </a:lnTo>
                  <a:lnTo>
                    <a:pt x="0" y="3199"/>
                  </a:lnTo>
                  <a:lnTo>
                    <a:pt x="792" y="3199"/>
                  </a:lnTo>
                  <a:lnTo>
                    <a:pt x="792" y="4276"/>
                  </a:lnTo>
                  <a:lnTo>
                    <a:pt x="982" y="4276"/>
                  </a:lnTo>
                  <a:lnTo>
                    <a:pt x="982" y="3199"/>
                  </a:lnTo>
                  <a:lnTo>
                    <a:pt x="1298" y="3199"/>
                  </a:lnTo>
                  <a:lnTo>
                    <a:pt x="1298" y="4308"/>
                  </a:lnTo>
                  <a:lnTo>
                    <a:pt x="1488" y="4308"/>
                  </a:lnTo>
                  <a:lnTo>
                    <a:pt x="1488" y="3864"/>
                  </a:lnTo>
                  <a:lnTo>
                    <a:pt x="4275" y="3864"/>
                  </a:lnTo>
                  <a:lnTo>
                    <a:pt x="4275" y="4308"/>
                  </a:lnTo>
                  <a:lnTo>
                    <a:pt x="4465" y="4308"/>
                  </a:lnTo>
                  <a:lnTo>
                    <a:pt x="4465" y="3199"/>
                  </a:lnTo>
                  <a:lnTo>
                    <a:pt x="4909" y="3199"/>
                  </a:lnTo>
                  <a:lnTo>
                    <a:pt x="4909" y="4276"/>
                  </a:lnTo>
                  <a:lnTo>
                    <a:pt x="5099" y="4276"/>
                  </a:lnTo>
                  <a:lnTo>
                    <a:pt x="5099" y="3199"/>
                  </a:lnTo>
                  <a:lnTo>
                    <a:pt x="5922" y="3199"/>
                  </a:lnTo>
                  <a:lnTo>
                    <a:pt x="5922" y="3041"/>
                  </a:lnTo>
                  <a:lnTo>
                    <a:pt x="5099" y="3041"/>
                  </a:lnTo>
                  <a:lnTo>
                    <a:pt x="5099" y="2249"/>
                  </a:lnTo>
                  <a:lnTo>
                    <a:pt x="5922" y="2249"/>
                  </a:lnTo>
                  <a:lnTo>
                    <a:pt x="5922" y="2091"/>
                  </a:lnTo>
                  <a:lnTo>
                    <a:pt x="5099" y="2091"/>
                  </a:lnTo>
                  <a:lnTo>
                    <a:pt x="5099" y="1299"/>
                  </a:lnTo>
                  <a:lnTo>
                    <a:pt x="5922" y="1299"/>
                  </a:lnTo>
                  <a:lnTo>
                    <a:pt x="5922" y="1109"/>
                  </a:lnTo>
                  <a:lnTo>
                    <a:pt x="5099" y="1109"/>
                  </a:lnTo>
                  <a:lnTo>
                    <a:pt x="5099" y="32"/>
                  </a:lnTo>
                  <a:lnTo>
                    <a:pt x="4909" y="32"/>
                  </a:lnTo>
                  <a:lnTo>
                    <a:pt x="4909" y="1109"/>
                  </a:lnTo>
                  <a:lnTo>
                    <a:pt x="4465" y="1109"/>
                  </a:lnTo>
                  <a:lnTo>
                    <a:pt x="4465" y="1"/>
                  </a:lnTo>
                  <a:lnTo>
                    <a:pt x="4275" y="1"/>
                  </a:lnTo>
                  <a:lnTo>
                    <a:pt x="4275" y="476"/>
                  </a:lnTo>
                  <a:lnTo>
                    <a:pt x="1488" y="47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35"/>
            <p:cNvSpPr/>
            <p:nvPr/>
          </p:nvSpPr>
          <p:spPr>
            <a:xfrm>
              <a:off x="5838457" y="2528155"/>
              <a:ext cx="269543" cy="385318"/>
            </a:xfrm>
            <a:custGeom>
              <a:avLst/>
              <a:gdLst/>
              <a:ahLst/>
              <a:cxnLst/>
              <a:rect l="l" t="t" r="r" b="b"/>
              <a:pathLst>
                <a:path w="8109" h="11592" extrusionOk="0">
                  <a:moveTo>
                    <a:pt x="7570" y="349"/>
                  </a:moveTo>
                  <a:cubicBezTo>
                    <a:pt x="7665" y="349"/>
                    <a:pt x="7760" y="412"/>
                    <a:pt x="7760" y="539"/>
                  </a:cubicBezTo>
                  <a:lnTo>
                    <a:pt x="7760" y="11211"/>
                  </a:lnTo>
                  <a:lnTo>
                    <a:pt x="349" y="11211"/>
                  </a:lnTo>
                  <a:lnTo>
                    <a:pt x="349" y="539"/>
                  </a:lnTo>
                  <a:cubicBezTo>
                    <a:pt x="349" y="412"/>
                    <a:pt x="444" y="349"/>
                    <a:pt x="571" y="349"/>
                  </a:cubicBezTo>
                  <a:close/>
                  <a:moveTo>
                    <a:pt x="571" y="1"/>
                  </a:moveTo>
                  <a:cubicBezTo>
                    <a:pt x="254" y="1"/>
                    <a:pt x="1" y="222"/>
                    <a:pt x="1" y="539"/>
                  </a:cubicBezTo>
                  <a:lnTo>
                    <a:pt x="1" y="11591"/>
                  </a:lnTo>
                  <a:lnTo>
                    <a:pt x="8108" y="11591"/>
                  </a:lnTo>
                  <a:lnTo>
                    <a:pt x="8108" y="539"/>
                  </a:lnTo>
                  <a:cubicBezTo>
                    <a:pt x="8108" y="222"/>
                    <a:pt x="7855" y="1"/>
                    <a:pt x="757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35"/>
            <p:cNvSpPr/>
            <p:nvPr/>
          </p:nvSpPr>
          <p:spPr>
            <a:xfrm>
              <a:off x="5863753" y="2560797"/>
              <a:ext cx="216858" cy="66347"/>
            </a:xfrm>
            <a:custGeom>
              <a:avLst/>
              <a:gdLst/>
              <a:ahLst/>
              <a:cxnLst/>
              <a:rect l="l" t="t" r="r" b="b"/>
              <a:pathLst>
                <a:path w="6524" h="1996" extrusionOk="0">
                  <a:moveTo>
                    <a:pt x="6176" y="380"/>
                  </a:moveTo>
                  <a:lnTo>
                    <a:pt x="6176" y="1647"/>
                  </a:lnTo>
                  <a:lnTo>
                    <a:pt x="348" y="1647"/>
                  </a:lnTo>
                  <a:lnTo>
                    <a:pt x="348" y="380"/>
                  </a:lnTo>
                  <a:close/>
                  <a:moveTo>
                    <a:pt x="0" y="0"/>
                  </a:moveTo>
                  <a:lnTo>
                    <a:pt x="0" y="1996"/>
                  </a:lnTo>
                  <a:lnTo>
                    <a:pt x="6524" y="1996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35"/>
            <p:cNvSpPr/>
            <p:nvPr/>
          </p:nvSpPr>
          <p:spPr>
            <a:xfrm>
              <a:off x="5863753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425" y="381"/>
                  </a:moveTo>
                  <a:lnTo>
                    <a:pt x="1425" y="1426"/>
                  </a:lnTo>
                  <a:lnTo>
                    <a:pt x="348" y="1426"/>
                  </a:lnTo>
                  <a:lnTo>
                    <a:pt x="348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35"/>
            <p:cNvSpPr/>
            <p:nvPr/>
          </p:nvSpPr>
          <p:spPr>
            <a:xfrm>
              <a:off x="5942698" y="2679729"/>
              <a:ext cx="58968" cy="59001"/>
            </a:xfrm>
            <a:custGeom>
              <a:avLst/>
              <a:gdLst/>
              <a:ahLst/>
              <a:cxnLst/>
              <a:rect l="l" t="t" r="r" b="b"/>
              <a:pathLst>
                <a:path w="1774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35"/>
            <p:cNvSpPr/>
            <p:nvPr/>
          </p:nvSpPr>
          <p:spPr>
            <a:xfrm>
              <a:off x="6021643" y="2679729"/>
              <a:ext cx="57937" cy="59001"/>
            </a:xfrm>
            <a:custGeom>
              <a:avLst/>
              <a:gdLst/>
              <a:ahLst/>
              <a:cxnLst/>
              <a:rect l="l" t="t" r="r" b="b"/>
              <a:pathLst>
                <a:path w="1743" h="1775" extrusionOk="0">
                  <a:moveTo>
                    <a:pt x="1394" y="381"/>
                  </a:moveTo>
                  <a:lnTo>
                    <a:pt x="1394" y="1426"/>
                  </a:lnTo>
                  <a:lnTo>
                    <a:pt x="349" y="1426"/>
                  </a:lnTo>
                  <a:lnTo>
                    <a:pt x="349" y="381"/>
                  </a:lnTo>
                  <a:close/>
                  <a:moveTo>
                    <a:pt x="0" y="1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35"/>
            <p:cNvSpPr/>
            <p:nvPr/>
          </p:nvSpPr>
          <p:spPr>
            <a:xfrm>
              <a:off x="5863753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35"/>
            <p:cNvSpPr/>
            <p:nvPr/>
          </p:nvSpPr>
          <p:spPr>
            <a:xfrm>
              <a:off x="5942698" y="2754486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35"/>
            <p:cNvSpPr/>
            <p:nvPr/>
          </p:nvSpPr>
          <p:spPr>
            <a:xfrm>
              <a:off x="6021643" y="2754486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35"/>
            <p:cNvSpPr/>
            <p:nvPr/>
          </p:nvSpPr>
          <p:spPr>
            <a:xfrm>
              <a:off x="5863753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425" y="349"/>
                  </a:moveTo>
                  <a:lnTo>
                    <a:pt x="1425" y="1394"/>
                  </a:lnTo>
                  <a:lnTo>
                    <a:pt x="348" y="1394"/>
                  </a:lnTo>
                  <a:lnTo>
                    <a:pt x="348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35"/>
            <p:cNvSpPr/>
            <p:nvPr/>
          </p:nvSpPr>
          <p:spPr>
            <a:xfrm>
              <a:off x="5942698" y="2828179"/>
              <a:ext cx="58968" cy="58968"/>
            </a:xfrm>
            <a:custGeom>
              <a:avLst/>
              <a:gdLst/>
              <a:ahLst/>
              <a:cxnLst/>
              <a:rect l="l" t="t" r="r" b="b"/>
              <a:pathLst>
                <a:path w="1774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74" y="1774"/>
                  </a:lnTo>
                  <a:lnTo>
                    <a:pt x="177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35"/>
            <p:cNvSpPr/>
            <p:nvPr/>
          </p:nvSpPr>
          <p:spPr>
            <a:xfrm>
              <a:off x="6021643" y="2828179"/>
              <a:ext cx="57937" cy="58968"/>
            </a:xfrm>
            <a:custGeom>
              <a:avLst/>
              <a:gdLst/>
              <a:ahLst/>
              <a:cxnLst/>
              <a:rect l="l" t="t" r="r" b="b"/>
              <a:pathLst>
                <a:path w="1743" h="1774" extrusionOk="0">
                  <a:moveTo>
                    <a:pt x="1394" y="349"/>
                  </a:moveTo>
                  <a:lnTo>
                    <a:pt x="1394" y="1394"/>
                  </a:lnTo>
                  <a:lnTo>
                    <a:pt x="349" y="1394"/>
                  </a:lnTo>
                  <a:lnTo>
                    <a:pt x="349" y="349"/>
                  </a:lnTo>
                  <a:close/>
                  <a:moveTo>
                    <a:pt x="0" y="0"/>
                  </a:moveTo>
                  <a:lnTo>
                    <a:pt x="0" y="1774"/>
                  </a:lnTo>
                  <a:lnTo>
                    <a:pt x="1742" y="1774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35"/>
            <p:cNvSpPr/>
            <p:nvPr/>
          </p:nvSpPr>
          <p:spPr>
            <a:xfrm>
              <a:off x="5863753" y="2647121"/>
              <a:ext cx="145292" cy="11601"/>
            </a:xfrm>
            <a:custGeom>
              <a:avLst/>
              <a:gdLst/>
              <a:ahLst/>
              <a:cxnLst/>
              <a:rect l="l" t="t" r="r" b="b"/>
              <a:pathLst>
                <a:path w="4371" h="349" extrusionOk="0">
                  <a:moveTo>
                    <a:pt x="0" y="0"/>
                  </a:moveTo>
                  <a:lnTo>
                    <a:pt x="0" y="349"/>
                  </a:lnTo>
                  <a:lnTo>
                    <a:pt x="4370" y="34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35"/>
            <p:cNvSpPr/>
            <p:nvPr/>
          </p:nvSpPr>
          <p:spPr>
            <a:xfrm>
              <a:off x="6022707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8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8" y="697"/>
                  </a:cubicBezTo>
                  <a:cubicBezTo>
                    <a:pt x="538" y="697"/>
                    <a:pt x="697" y="539"/>
                    <a:pt x="697" y="349"/>
                  </a:cubicBezTo>
                  <a:cubicBezTo>
                    <a:pt x="697" y="159"/>
                    <a:pt x="538" y="1"/>
                    <a:pt x="34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35"/>
            <p:cNvSpPr/>
            <p:nvPr/>
          </p:nvSpPr>
          <p:spPr>
            <a:xfrm>
              <a:off x="6057443" y="2639742"/>
              <a:ext cx="23168" cy="23202"/>
            </a:xfrm>
            <a:custGeom>
              <a:avLst/>
              <a:gdLst/>
              <a:ahLst/>
              <a:cxnLst/>
              <a:rect l="l" t="t" r="r" b="b"/>
              <a:pathLst>
                <a:path w="697" h="698" extrusionOk="0">
                  <a:moveTo>
                    <a:pt x="349" y="1"/>
                  </a:moveTo>
                  <a:cubicBezTo>
                    <a:pt x="158" y="1"/>
                    <a:pt x="0" y="159"/>
                    <a:pt x="0" y="349"/>
                  </a:cubicBezTo>
                  <a:cubicBezTo>
                    <a:pt x="0" y="539"/>
                    <a:pt x="158" y="697"/>
                    <a:pt x="349" y="697"/>
                  </a:cubicBezTo>
                  <a:cubicBezTo>
                    <a:pt x="539" y="697"/>
                    <a:pt x="697" y="539"/>
                    <a:pt x="697" y="349"/>
                  </a:cubicBezTo>
                  <a:cubicBezTo>
                    <a:pt x="697" y="159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35"/>
            <p:cNvSpPr/>
            <p:nvPr/>
          </p:nvSpPr>
          <p:spPr>
            <a:xfrm>
              <a:off x="5738472" y="3003952"/>
              <a:ext cx="360056" cy="222176"/>
            </a:xfrm>
            <a:custGeom>
              <a:avLst/>
              <a:gdLst/>
              <a:ahLst/>
              <a:cxnLst/>
              <a:rect l="l" t="t" r="r" b="b"/>
              <a:pathLst>
                <a:path w="10832" h="6684" extrusionOk="0">
                  <a:moveTo>
                    <a:pt x="1647" y="286"/>
                  </a:moveTo>
                  <a:cubicBezTo>
                    <a:pt x="1584" y="983"/>
                    <a:pt x="982" y="1553"/>
                    <a:pt x="254" y="1553"/>
                  </a:cubicBezTo>
                  <a:lnTo>
                    <a:pt x="254" y="286"/>
                  </a:lnTo>
                  <a:close/>
                  <a:moveTo>
                    <a:pt x="10546" y="286"/>
                  </a:moveTo>
                  <a:lnTo>
                    <a:pt x="10546" y="1553"/>
                  </a:lnTo>
                  <a:cubicBezTo>
                    <a:pt x="9818" y="1553"/>
                    <a:pt x="9216" y="983"/>
                    <a:pt x="9184" y="286"/>
                  </a:cubicBezTo>
                  <a:close/>
                  <a:moveTo>
                    <a:pt x="5226" y="2440"/>
                  </a:moveTo>
                  <a:cubicBezTo>
                    <a:pt x="5036" y="2471"/>
                    <a:pt x="4941" y="2566"/>
                    <a:pt x="4941" y="2725"/>
                  </a:cubicBezTo>
                  <a:cubicBezTo>
                    <a:pt x="4941" y="2820"/>
                    <a:pt x="5036" y="2883"/>
                    <a:pt x="5226" y="2946"/>
                  </a:cubicBezTo>
                  <a:lnTo>
                    <a:pt x="5226" y="2440"/>
                  </a:lnTo>
                  <a:close/>
                  <a:moveTo>
                    <a:pt x="5606" y="3706"/>
                  </a:moveTo>
                  <a:lnTo>
                    <a:pt x="5606" y="4245"/>
                  </a:lnTo>
                  <a:cubicBezTo>
                    <a:pt x="5828" y="4213"/>
                    <a:pt x="5923" y="4086"/>
                    <a:pt x="5923" y="3960"/>
                  </a:cubicBezTo>
                  <a:cubicBezTo>
                    <a:pt x="5923" y="3833"/>
                    <a:pt x="5796" y="3770"/>
                    <a:pt x="5606" y="3706"/>
                  </a:cubicBezTo>
                  <a:close/>
                  <a:moveTo>
                    <a:pt x="5416" y="1521"/>
                  </a:moveTo>
                  <a:cubicBezTo>
                    <a:pt x="5543" y="1521"/>
                    <a:pt x="5606" y="1616"/>
                    <a:pt x="5606" y="1711"/>
                  </a:cubicBezTo>
                  <a:lnTo>
                    <a:pt x="5606" y="1933"/>
                  </a:lnTo>
                  <a:cubicBezTo>
                    <a:pt x="5859" y="1964"/>
                    <a:pt x="6208" y="2059"/>
                    <a:pt x="6334" y="2249"/>
                  </a:cubicBezTo>
                  <a:cubicBezTo>
                    <a:pt x="6366" y="2281"/>
                    <a:pt x="6366" y="2313"/>
                    <a:pt x="6366" y="2376"/>
                  </a:cubicBezTo>
                  <a:cubicBezTo>
                    <a:pt x="6366" y="2535"/>
                    <a:pt x="6239" y="2630"/>
                    <a:pt x="6081" y="2630"/>
                  </a:cubicBezTo>
                  <a:lnTo>
                    <a:pt x="6018" y="2630"/>
                  </a:lnTo>
                  <a:cubicBezTo>
                    <a:pt x="5891" y="2598"/>
                    <a:pt x="5733" y="2503"/>
                    <a:pt x="5606" y="2471"/>
                  </a:cubicBezTo>
                  <a:lnTo>
                    <a:pt x="5606" y="3041"/>
                  </a:lnTo>
                  <a:cubicBezTo>
                    <a:pt x="6049" y="3168"/>
                    <a:pt x="6524" y="3326"/>
                    <a:pt x="6524" y="3896"/>
                  </a:cubicBezTo>
                  <a:cubicBezTo>
                    <a:pt x="6524" y="4371"/>
                    <a:pt x="6208" y="4720"/>
                    <a:pt x="5606" y="4783"/>
                  </a:cubicBezTo>
                  <a:lnTo>
                    <a:pt x="5606" y="5005"/>
                  </a:lnTo>
                  <a:cubicBezTo>
                    <a:pt x="5606" y="5100"/>
                    <a:pt x="5543" y="5195"/>
                    <a:pt x="5416" y="5195"/>
                  </a:cubicBezTo>
                  <a:cubicBezTo>
                    <a:pt x="5321" y="5195"/>
                    <a:pt x="5226" y="5100"/>
                    <a:pt x="5226" y="5005"/>
                  </a:cubicBezTo>
                  <a:lnTo>
                    <a:pt x="5226" y="4783"/>
                  </a:lnTo>
                  <a:cubicBezTo>
                    <a:pt x="4877" y="4751"/>
                    <a:pt x="4466" y="4625"/>
                    <a:pt x="4339" y="4435"/>
                  </a:cubicBezTo>
                  <a:cubicBezTo>
                    <a:pt x="4339" y="4371"/>
                    <a:pt x="4307" y="4340"/>
                    <a:pt x="4307" y="4276"/>
                  </a:cubicBezTo>
                  <a:cubicBezTo>
                    <a:pt x="4307" y="4118"/>
                    <a:pt x="4434" y="4023"/>
                    <a:pt x="4592" y="4023"/>
                  </a:cubicBezTo>
                  <a:cubicBezTo>
                    <a:pt x="4624" y="4023"/>
                    <a:pt x="4687" y="4023"/>
                    <a:pt x="4751" y="4055"/>
                  </a:cubicBezTo>
                  <a:cubicBezTo>
                    <a:pt x="4877" y="4150"/>
                    <a:pt x="5036" y="4213"/>
                    <a:pt x="5226" y="4245"/>
                  </a:cubicBezTo>
                  <a:lnTo>
                    <a:pt x="5226" y="3580"/>
                  </a:lnTo>
                  <a:cubicBezTo>
                    <a:pt x="4782" y="3485"/>
                    <a:pt x="4339" y="3326"/>
                    <a:pt x="4339" y="2756"/>
                  </a:cubicBezTo>
                  <a:cubicBezTo>
                    <a:pt x="4339" y="2344"/>
                    <a:pt x="4656" y="1996"/>
                    <a:pt x="5226" y="1933"/>
                  </a:cubicBezTo>
                  <a:lnTo>
                    <a:pt x="5226" y="1711"/>
                  </a:lnTo>
                  <a:cubicBezTo>
                    <a:pt x="5226" y="1616"/>
                    <a:pt x="5321" y="1521"/>
                    <a:pt x="5416" y="1521"/>
                  </a:cubicBezTo>
                  <a:close/>
                  <a:moveTo>
                    <a:pt x="5416" y="1141"/>
                  </a:moveTo>
                  <a:cubicBezTo>
                    <a:pt x="5131" y="1173"/>
                    <a:pt x="4909" y="1363"/>
                    <a:pt x="4877" y="1648"/>
                  </a:cubicBezTo>
                  <a:cubicBezTo>
                    <a:pt x="4339" y="1806"/>
                    <a:pt x="3959" y="2218"/>
                    <a:pt x="3959" y="2756"/>
                  </a:cubicBezTo>
                  <a:cubicBezTo>
                    <a:pt x="3959" y="3231"/>
                    <a:pt x="4181" y="3485"/>
                    <a:pt x="4434" y="3675"/>
                  </a:cubicBezTo>
                  <a:cubicBezTo>
                    <a:pt x="4181" y="3738"/>
                    <a:pt x="3959" y="3991"/>
                    <a:pt x="3959" y="4276"/>
                  </a:cubicBezTo>
                  <a:cubicBezTo>
                    <a:pt x="3959" y="4403"/>
                    <a:pt x="3991" y="4498"/>
                    <a:pt x="4054" y="4593"/>
                  </a:cubicBezTo>
                  <a:cubicBezTo>
                    <a:pt x="4212" y="4878"/>
                    <a:pt x="4592" y="5005"/>
                    <a:pt x="4877" y="5068"/>
                  </a:cubicBezTo>
                  <a:cubicBezTo>
                    <a:pt x="4909" y="5321"/>
                    <a:pt x="5131" y="5543"/>
                    <a:pt x="5416" y="5543"/>
                  </a:cubicBezTo>
                  <a:cubicBezTo>
                    <a:pt x="5701" y="5543"/>
                    <a:pt x="5923" y="5321"/>
                    <a:pt x="5954" y="5068"/>
                  </a:cubicBezTo>
                  <a:cubicBezTo>
                    <a:pt x="6524" y="4910"/>
                    <a:pt x="6873" y="4466"/>
                    <a:pt x="6873" y="3896"/>
                  </a:cubicBezTo>
                  <a:cubicBezTo>
                    <a:pt x="6873" y="3390"/>
                    <a:pt x="6619" y="3105"/>
                    <a:pt x="6334" y="2946"/>
                  </a:cubicBezTo>
                  <a:cubicBezTo>
                    <a:pt x="6556" y="2851"/>
                    <a:pt x="6746" y="2630"/>
                    <a:pt x="6746" y="2376"/>
                  </a:cubicBezTo>
                  <a:cubicBezTo>
                    <a:pt x="6746" y="2249"/>
                    <a:pt x="6683" y="2154"/>
                    <a:pt x="6619" y="2028"/>
                  </a:cubicBezTo>
                  <a:cubicBezTo>
                    <a:pt x="6493" y="1806"/>
                    <a:pt x="6208" y="1711"/>
                    <a:pt x="5954" y="1648"/>
                  </a:cubicBezTo>
                  <a:cubicBezTo>
                    <a:pt x="5923" y="1363"/>
                    <a:pt x="5701" y="1141"/>
                    <a:pt x="5416" y="1141"/>
                  </a:cubicBezTo>
                  <a:close/>
                  <a:moveTo>
                    <a:pt x="8836" y="381"/>
                  </a:moveTo>
                  <a:cubicBezTo>
                    <a:pt x="8931" y="1204"/>
                    <a:pt x="9628" y="1869"/>
                    <a:pt x="10451" y="1901"/>
                  </a:cubicBezTo>
                  <a:lnTo>
                    <a:pt x="10451" y="4688"/>
                  </a:lnTo>
                  <a:cubicBezTo>
                    <a:pt x="9564" y="4720"/>
                    <a:pt x="8868" y="5448"/>
                    <a:pt x="8804" y="6303"/>
                  </a:cubicBezTo>
                  <a:lnTo>
                    <a:pt x="1996" y="6303"/>
                  </a:lnTo>
                  <a:cubicBezTo>
                    <a:pt x="1964" y="5448"/>
                    <a:pt x="1236" y="4720"/>
                    <a:pt x="380" y="4688"/>
                  </a:cubicBezTo>
                  <a:lnTo>
                    <a:pt x="380" y="1901"/>
                  </a:lnTo>
                  <a:cubicBezTo>
                    <a:pt x="1204" y="1838"/>
                    <a:pt x="1901" y="1204"/>
                    <a:pt x="1996" y="381"/>
                  </a:cubicBezTo>
                  <a:close/>
                  <a:moveTo>
                    <a:pt x="254" y="5036"/>
                  </a:moveTo>
                  <a:cubicBezTo>
                    <a:pt x="1045" y="5036"/>
                    <a:pt x="1647" y="5670"/>
                    <a:pt x="1647" y="6430"/>
                  </a:cubicBezTo>
                  <a:lnTo>
                    <a:pt x="254" y="6430"/>
                  </a:lnTo>
                  <a:lnTo>
                    <a:pt x="254" y="5036"/>
                  </a:lnTo>
                  <a:close/>
                  <a:moveTo>
                    <a:pt x="10546" y="5036"/>
                  </a:moveTo>
                  <a:lnTo>
                    <a:pt x="10546" y="6430"/>
                  </a:lnTo>
                  <a:lnTo>
                    <a:pt x="9153" y="6430"/>
                  </a:lnTo>
                  <a:cubicBezTo>
                    <a:pt x="9153" y="5670"/>
                    <a:pt x="9786" y="5036"/>
                    <a:pt x="10546" y="5036"/>
                  </a:cubicBezTo>
                  <a:close/>
                  <a:moveTo>
                    <a:pt x="0" y="1"/>
                  </a:moveTo>
                  <a:lnTo>
                    <a:pt x="0" y="6683"/>
                  </a:lnTo>
                  <a:lnTo>
                    <a:pt x="10831" y="6683"/>
                  </a:lnTo>
                  <a:lnTo>
                    <a:pt x="1083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35"/>
            <p:cNvSpPr/>
            <p:nvPr/>
          </p:nvSpPr>
          <p:spPr>
            <a:xfrm>
              <a:off x="6209017" y="2851347"/>
              <a:ext cx="415832" cy="256879"/>
            </a:xfrm>
            <a:custGeom>
              <a:avLst/>
              <a:gdLst/>
              <a:ahLst/>
              <a:cxnLst/>
              <a:rect l="l" t="t" r="r" b="b"/>
              <a:pathLst>
                <a:path w="12510" h="7728" extrusionOk="0">
                  <a:moveTo>
                    <a:pt x="0" y="0"/>
                  </a:moveTo>
                  <a:lnTo>
                    <a:pt x="0" y="7727"/>
                  </a:lnTo>
                  <a:lnTo>
                    <a:pt x="1077" y="7727"/>
                  </a:lnTo>
                  <a:lnTo>
                    <a:pt x="1077" y="0"/>
                  </a:lnTo>
                  <a:close/>
                  <a:moveTo>
                    <a:pt x="1172" y="0"/>
                  </a:moveTo>
                  <a:lnTo>
                    <a:pt x="1172" y="7727"/>
                  </a:lnTo>
                  <a:lnTo>
                    <a:pt x="1299" y="7727"/>
                  </a:lnTo>
                  <a:lnTo>
                    <a:pt x="1299" y="0"/>
                  </a:lnTo>
                  <a:close/>
                  <a:moveTo>
                    <a:pt x="1489" y="0"/>
                  </a:moveTo>
                  <a:lnTo>
                    <a:pt x="1489" y="7727"/>
                  </a:lnTo>
                  <a:lnTo>
                    <a:pt x="2566" y="7727"/>
                  </a:lnTo>
                  <a:lnTo>
                    <a:pt x="2566" y="0"/>
                  </a:lnTo>
                  <a:close/>
                  <a:moveTo>
                    <a:pt x="3104" y="0"/>
                  </a:moveTo>
                  <a:lnTo>
                    <a:pt x="3104" y="7727"/>
                  </a:lnTo>
                  <a:lnTo>
                    <a:pt x="3199" y="7727"/>
                  </a:lnTo>
                  <a:lnTo>
                    <a:pt x="3199" y="0"/>
                  </a:lnTo>
                  <a:close/>
                  <a:moveTo>
                    <a:pt x="3357" y="0"/>
                  </a:moveTo>
                  <a:lnTo>
                    <a:pt x="3357" y="7727"/>
                  </a:lnTo>
                  <a:lnTo>
                    <a:pt x="3579" y="7727"/>
                  </a:lnTo>
                  <a:lnTo>
                    <a:pt x="3579" y="0"/>
                  </a:lnTo>
                  <a:close/>
                  <a:moveTo>
                    <a:pt x="4117" y="0"/>
                  </a:moveTo>
                  <a:lnTo>
                    <a:pt x="4117" y="7727"/>
                  </a:lnTo>
                  <a:lnTo>
                    <a:pt x="4307" y="7727"/>
                  </a:lnTo>
                  <a:lnTo>
                    <a:pt x="4307" y="0"/>
                  </a:lnTo>
                  <a:close/>
                  <a:moveTo>
                    <a:pt x="4593" y="0"/>
                  </a:moveTo>
                  <a:lnTo>
                    <a:pt x="4593" y="7727"/>
                  </a:lnTo>
                  <a:lnTo>
                    <a:pt x="5669" y="7727"/>
                  </a:lnTo>
                  <a:lnTo>
                    <a:pt x="5669" y="0"/>
                  </a:lnTo>
                  <a:close/>
                  <a:moveTo>
                    <a:pt x="6144" y="0"/>
                  </a:moveTo>
                  <a:lnTo>
                    <a:pt x="6144" y="7727"/>
                  </a:lnTo>
                  <a:lnTo>
                    <a:pt x="6334" y="7727"/>
                  </a:lnTo>
                  <a:lnTo>
                    <a:pt x="6334" y="0"/>
                  </a:lnTo>
                  <a:close/>
                  <a:moveTo>
                    <a:pt x="6651" y="0"/>
                  </a:moveTo>
                  <a:lnTo>
                    <a:pt x="6651" y="7727"/>
                  </a:lnTo>
                  <a:lnTo>
                    <a:pt x="6746" y="7727"/>
                  </a:lnTo>
                  <a:lnTo>
                    <a:pt x="6746" y="0"/>
                  </a:lnTo>
                  <a:close/>
                  <a:moveTo>
                    <a:pt x="6999" y="0"/>
                  </a:moveTo>
                  <a:lnTo>
                    <a:pt x="6999" y="7727"/>
                  </a:lnTo>
                  <a:lnTo>
                    <a:pt x="7189" y="7727"/>
                  </a:lnTo>
                  <a:lnTo>
                    <a:pt x="7189" y="0"/>
                  </a:lnTo>
                  <a:close/>
                  <a:moveTo>
                    <a:pt x="7664" y="0"/>
                  </a:moveTo>
                  <a:lnTo>
                    <a:pt x="7664" y="7727"/>
                  </a:lnTo>
                  <a:lnTo>
                    <a:pt x="9121" y="7727"/>
                  </a:lnTo>
                  <a:lnTo>
                    <a:pt x="9121" y="0"/>
                  </a:lnTo>
                  <a:close/>
                  <a:moveTo>
                    <a:pt x="9596" y="0"/>
                  </a:moveTo>
                  <a:lnTo>
                    <a:pt x="9596" y="7727"/>
                  </a:lnTo>
                  <a:lnTo>
                    <a:pt x="9691" y="7727"/>
                  </a:lnTo>
                  <a:lnTo>
                    <a:pt x="9691" y="0"/>
                  </a:lnTo>
                  <a:close/>
                  <a:moveTo>
                    <a:pt x="9786" y="0"/>
                  </a:moveTo>
                  <a:lnTo>
                    <a:pt x="9786" y="7727"/>
                  </a:lnTo>
                  <a:lnTo>
                    <a:pt x="10008" y="7727"/>
                  </a:lnTo>
                  <a:lnTo>
                    <a:pt x="10008" y="0"/>
                  </a:lnTo>
                  <a:close/>
                  <a:moveTo>
                    <a:pt x="10325" y="0"/>
                  </a:moveTo>
                  <a:lnTo>
                    <a:pt x="10325" y="7727"/>
                  </a:lnTo>
                  <a:lnTo>
                    <a:pt x="11940" y="7727"/>
                  </a:lnTo>
                  <a:lnTo>
                    <a:pt x="11940" y="0"/>
                  </a:lnTo>
                  <a:close/>
                  <a:moveTo>
                    <a:pt x="12288" y="0"/>
                  </a:moveTo>
                  <a:lnTo>
                    <a:pt x="12288" y="7727"/>
                  </a:lnTo>
                  <a:lnTo>
                    <a:pt x="12510" y="7727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35"/>
            <p:cNvSpPr/>
            <p:nvPr/>
          </p:nvSpPr>
          <p:spPr>
            <a:xfrm>
              <a:off x="6197449" y="3555570"/>
              <a:ext cx="49494" cy="64253"/>
            </a:xfrm>
            <a:custGeom>
              <a:avLst/>
              <a:gdLst/>
              <a:ahLst/>
              <a:cxnLst/>
              <a:rect l="l" t="t" r="r" b="b"/>
              <a:pathLst>
                <a:path w="1489" h="1933" extrusionOk="0">
                  <a:moveTo>
                    <a:pt x="1172" y="0"/>
                  </a:moveTo>
                  <a:cubicBezTo>
                    <a:pt x="919" y="634"/>
                    <a:pt x="507" y="1204"/>
                    <a:pt x="0" y="1679"/>
                  </a:cubicBezTo>
                  <a:lnTo>
                    <a:pt x="253" y="1932"/>
                  </a:lnTo>
                  <a:cubicBezTo>
                    <a:pt x="792" y="1457"/>
                    <a:pt x="1204" y="824"/>
                    <a:pt x="1489" y="159"/>
                  </a:cubicBezTo>
                  <a:lnTo>
                    <a:pt x="1172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35"/>
            <p:cNvSpPr/>
            <p:nvPr/>
          </p:nvSpPr>
          <p:spPr>
            <a:xfrm>
              <a:off x="6237437" y="3439762"/>
              <a:ext cx="22138" cy="63222"/>
            </a:xfrm>
            <a:custGeom>
              <a:avLst/>
              <a:gdLst/>
              <a:ahLst/>
              <a:cxnLst/>
              <a:rect l="l" t="t" r="r" b="b"/>
              <a:pathLst>
                <a:path w="666" h="1902" extrusionOk="0">
                  <a:moveTo>
                    <a:pt x="349" y="1"/>
                  </a:moveTo>
                  <a:lnTo>
                    <a:pt x="1" y="128"/>
                  </a:lnTo>
                  <a:cubicBezTo>
                    <a:pt x="222" y="634"/>
                    <a:pt x="317" y="1173"/>
                    <a:pt x="317" y="1743"/>
                  </a:cubicBezTo>
                  <a:cubicBezTo>
                    <a:pt x="317" y="1806"/>
                    <a:pt x="317" y="1838"/>
                    <a:pt x="317" y="1869"/>
                  </a:cubicBezTo>
                  <a:lnTo>
                    <a:pt x="666" y="1901"/>
                  </a:lnTo>
                  <a:cubicBezTo>
                    <a:pt x="666" y="1838"/>
                    <a:pt x="666" y="1806"/>
                    <a:pt x="666" y="1743"/>
                  </a:cubicBezTo>
                  <a:cubicBezTo>
                    <a:pt x="666" y="1141"/>
                    <a:pt x="571" y="539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35"/>
            <p:cNvSpPr/>
            <p:nvPr/>
          </p:nvSpPr>
          <p:spPr>
            <a:xfrm>
              <a:off x="6222712" y="3408184"/>
              <a:ext cx="15822" cy="14792"/>
            </a:xfrm>
            <a:custGeom>
              <a:avLst/>
              <a:gdLst/>
              <a:ahLst/>
              <a:cxnLst/>
              <a:rect l="l" t="t" r="r" b="b"/>
              <a:pathLst>
                <a:path w="476" h="445" extrusionOk="0">
                  <a:moveTo>
                    <a:pt x="317" y="1"/>
                  </a:moveTo>
                  <a:lnTo>
                    <a:pt x="0" y="191"/>
                  </a:lnTo>
                  <a:cubicBezTo>
                    <a:pt x="64" y="286"/>
                    <a:pt x="95" y="349"/>
                    <a:pt x="159" y="444"/>
                  </a:cubicBezTo>
                  <a:lnTo>
                    <a:pt x="475" y="254"/>
                  </a:lnTo>
                  <a:cubicBezTo>
                    <a:pt x="412" y="191"/>
                    <a:pt x="349" y="96"/>
                    <a:pt x="31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35"/>
            <p:cNvSpPr/>
            <p:nvPr/>
          </p:nvSpPr>
          <p:spPr>
            <a:xfrm>
              <a:off x="6164808" y="3351343"/>
              <a:ext cx="68441" cy="63189"/>
            </a:xfrm>
            <a:custGeom>
              <a:avLst/>
              <a:gdLst/>
              <a:ahLst/>
              <a:cxnLst/>
              <a:rect l="l" t="t" r="r" b="b"/>
              <a:pathLst>
                <a:path w="2059" h="1901" extrusionOk="0">
                  <a:moveTo>
                    <a:pt x="159" y="1"/>
                  </a:moveTo>
                  <a:lnTo>
                    <a:pt x="0" y="317"/>
                  </a:lnTo>
                  <a:cubicBezTo>
                    <a:pt x="697" y="666"/>
                    <a:pt x="1299" y="1236"/>
                    <a:pt x="1742" y="1901"/>
                  </a:cubicBezTo>
                  <a:lnTo>
                    <a:pt x="2059" y="1711"/>
                  </a:lnTo>
                  <a:cubicBezTo>
                    <a:pt x="1584" y="982"/>
                    <a:pt x="919" y="38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35"/>
            <p:cNvSpPr/>
            <p:nvPr/>
          </p:nvSpPr>
          <p:spPr>
            <a:xfrm>
              <a:off x="5995317" y="3340840"/>
              <a:ext cx="49528" cy="33705"/>
            </a:xfrm>
            <a:custGeom>
              <a:avLst/>
              <a:gdLst/>
              <a:ahLst/>
              <a:cxnLst/>
              <a:rect l="l" t="t" r="r" b="b"/>
              <a:pathLst>
                <a:path w="1490" h="1014" extrusionOk="0">
                  <a:moveTo>
                    <a:pt x="1394" y="0"/>
                  </a:moveTo>
                  <a:cubicBezTo>
                    <a:pt x="887" y="190"/>
                    <a:pt x="412" y="412"/>
                    <a:pt x="1" y="728"/>
                  </a:cubicBezTo>
                  <a:lnTo>
                    <a:pt x="222" y="1013"/>
                  </a:lnTo>
                  <a:cubicBezTo>
                    <a:pt x="602" y="728"/>
                    <a:pt x="1046" y="507"/>
                    <a:pt x="1489" y="348"/>
                  </a:cubicBezTo>
                  <a:lnTo>
                    <a:pt x="1394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35"/>
            <p:cNvSpPr/>
            <p:nvPr/>
          </p:nvSpPr>
          <p:spPr>
            <a:xfrm>
              <a:off x="5953202" y="3365038"/>
              <a:ext cx="49528" cy="53716"/>
            </a:xfrm>
            <a:custGeom>
              <a:avLst/>
              <a:gdLst/>
              <a:ahLst/>
              <a:cxnLst/>
              <a:rect l="l" t="t" r="r" b="b"/>
              <a:pathLst>
                <a:path w="1490" h="1616" extrusionOk="0">
                  <a:moveTo>
                    <a:pt x="1268" y="0"/>
                  </a:moveTo>
                  <a:cubicBezTo>
                    <a:pt x="761" y="380"/>
                    <a:pt x="318" y="855"/>
                    <a:pt x="1" y="1426"/>
                  </a:cubicBezTo>
                  <a:lnTo>
                    <a:pt x="286" y="1616"/>
                  </a:lnTo>
                  <a:cubicBezTo>
                    <a:pt x="603" y="1077"/>
                    <a:pt x="1014" y="634"/>
                    <a:pt x="1489" y="285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35"/>
            <p:cNvSpPr/>
            <p:nvPr/>
          </p:nvSpPr>
          <p:spPr>
            <a:xfrm>
              <a:off x="5947950" y="3412405"/>
              <a:ext cx="14759" cy="12664"/>
            </a:xfrm>
            <a:custGeom>
              <a:avLst/>
              <a:gdLst/>
              <a:ahLst/>
              <a:cxnLst/>
              <a:rect l="l" t="t" r="r" b="b"/>
              <a:pathLst>
                <a:path w="444" h="381" extrusionOk="0">
                  <a:moveTo>
                    <a:pt x="127" y="1"/>
                  </a:moveTo>
                  <a:cubicBezTo>
                    <a:pt x="96" y="64"/>
                    <a:pt x="64" y="127"/>
                    <a:pt x="1" y="222"/>
                  </a:cubicBezTo>
                  <a:lnTo>
                    <a:pt x="317" y="381"/>
                  </a:lnTo>
                  <a:cubicBezTo>
                    <a:pt x="381" y="317"/>
                    <a:pt x="412" y="254"/>
                    <a:pt x="444" y="159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35"/>
            <p:cNvSpPr/>
            <p:nvPr/>
          </p:nvSpPr>
          <p:spPr>
            <a:xfrm>
              <a:off x="5929003" y="3450299"/>
              <a:ext cx="17916" cy="61095"/>
            </a:xfrm>
            <a:custGeom>
              <a:avLst/>
              <a:gdLst/>
              <a:ahLst/>
              <a:cxnLst/>
              <a:rect l="l" t="t" r="r" b="b"/>
              <a:pathLst>
                <a:path w="539" h="1838" extrusionOk="0">
                  <a:moveTo>
                    <a:pt x="191" y="1"/>
                  </a:moveTo>
                  <a:cubicBezTo>
                    <a:pt x="64" y="476"/>
                    <a:pt x="1" y="951"/>
                    <a:pt x="1" y="1426"/>
                  </a:cubicBezTo>
                  <a:cubicBezTo>
                    <a:pt x="1" y="1584"/>
                    <a:pt x="1" y="1711"/>
                    <a:pt x="1" y="1837"/>
                  </a:cubicBezTo>
                  <a:lnTo>
                    <a:pt x="381" y="1806"/>
                  </a:lnTo>
                  <a:cubicBezTo>
                    <a:pt x="349" y="1679"/>
                    <a:pt x="349" y="1552"/>
                    <a:pt x="349" y="1426"/>
                  </a:cubicBezTo>
                  <a:cubicBezTo>
                    <a:pt x="349" y="982"/>
                    <a:pt x="412" y="539"/>
                    <a:pt x="539" y="96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35"/>
            <p:cNvSpPr/>
            <p:nvPr/>
          </p:nvSpPr>
          <p:spPr>
            <a:xfrm>
              <a:off x="5933225" y="3532402"/>
              <a:ext cx="34769" cy="60031"/>
            </a:xfrm>
            <a:custGeom>
              <a:avLst/>
              <a:gdLst/>
              <a:ahLst/>
              <a:cxnLst/>
              <a:rect l="l" t="t" r="r" b="b"/>
              <a:pathLst>
                <a:path w="1046" h="1806" extrusionOk="0">
                  <a:moveTo>
                    <a:pt x="349" y="1"/>
                  </a:moveTo>
                  <a:lnTo>
                    <a:pt x="0" y="64"/>
                  </a:lnTo>
                  <a:cubicBezTo>
                    <a:pt x="127" y="697"/>
                    <a:pt x="380" y="1268"/>
                    <a:pt x="760" y="1806"/>
                  </a:cubicBezTo>
                  <a:lnTo>
                    <a:pt x="1045" y="1584"/>
                  </a:lnTo>
                  <a:cubicBezTo>
                    <a:pt x="697" y="1109"/>
                    <a:pt x="475" y="571"/>
                    <a:pt x="34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35"/>
            <p:cNvSpPr/>
            <p:nvPr/>
          </p:nvSpPr>
          <p:spPr>
            <a:xfrm>
              <a:off x="6154271" y="3397680"/>
              <a:ext cx="60031" cy="170554"/>
            </a:xfrm>
            <a:custGeom>
              <a:avLst/>
              <a:gdLst/>
              <a:ahLst/>
              <a:cxnLst/>
              <a:rect l="l" t="t" r="r" b="b"/>
              <a:pathLst>
                <a:path w="1806" h="5131" extrusionOk="0">
                  <a:moveTo>
                    <a:pt x="222" y="0"/>
                  </a:moveTo>
                  <a:lnTo>
                    <a:pt x="1" y="317"/>
                  </a:lnTo>
                  <a:cubicBezTo>
                    <a:pt x="919" y="919"/>
                    <a:pt x="1457" y="1932"/>
                    <a:pt x="1457" y="3009"/>
                  </a:cubicBezTo>
                  <a:cubicBezTo>
                    <a:pt x="1457" y="3705"/>
                    <a:pt x="1236" y="4370"/>
                    <a:pt x="824" y="4941"/>
                  </a:cubicBezTo>
                  <a:lnTo>
                    <a:pt x="1141" y="5131"/>
                  </a:lnTo>
                  <a:cubicBezTo>
                    <a:pt x="1584" y="4529"/>
                    <a:pt x="1806" y="3800"/>
                    <a:pt x="1806" y="3009"/>
                  </a:cubicBezTo>
                  <a:cubicBezTo>
                    <a:pt x="1806" y="1805"/>
                    <a:pt x="1204" y="697"/>
                    <a:pt x="22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35"/>
            <p:cNvSpPr/>
            <p:nvPr/>
          </p:nvSpPr>
          <p:spPr>
            <a:xfrm>
              <a:off x="6070074" y="3377670"/>
              <a:ext cx="91609" cy="30548"/>
            </a:xfrm>
            <a:custGeom>
              <a:avLst/>
              <a:gdLst/>
              <a:ahLst/>
              <a:cxnLst/>
              <a:rect l="l" t="t" r="r" b="b"/>
              <a:pathLst>
                <a:path w="2756" h="919" extrusionOk="0">
                  <a:moveTo>
                    <a:pt x="729" y="0"/>
                  </a:moveTo>
                  <a:cubicBezTo>
                    <a:pt x="475" y="0"/>
                    <a:pt x="222" y="32"/>
                    <a:pt x="0" y="64"/>
                  </a:cubicBezTo>
                  <a:lnTo>
                    <a:pt x="64" y="412"/>
                  </a:lnTo>
                  <a:cubicBezTo>
                    <a:pt x="285" y="380"/>
                    <a:pt x="507" y="349"/>
                    <a:pt x="729" y="349"/>
                  </a:cubicBezTo>
                  <a:cubicBezTo>
                    <a:pt x="1362" y="349"/>
                    <a:pt x="1995" y="539"/>
                    <a:pt x="2565" y="919"/>
                  </a:cubicBezTo>
                  <a:lnTo>
                    <a:pt x="2755" y="602"/>
                  </a:lnTo>
                  <a:cubicBezTo>
                    <a:pt x="2154" y="190"/>
                    <a:pt x="1457" y="0"/>
                    <a:pt x="7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35"/>
            <p:cNvSpPr/>
            <p:nvPr/>
          </p:nvSpPr>
          <p:spPr>
            <a:xfrm>
              <a:off x="6034274" y="3379764"/>
              <a:ext cx="37927" cy="23202"/>
            </a:xfrm>
            <a:custGeom>
              <a:avLst/>
              <a:gdLst/>
              <a:ahLst/>
              <a:cxnLst/>
              <a:rect l="l" t="t" r="r" b="b"/>
              <a:pathLst>
                <a:path w="1141" h="698" extrusionOk="0">
                  <a:moveTo>
                    <a:pt x="1077" y="1"/>
                  </a:moveTo>
                  <a:cubicBezTo>
                    <a:pt x="697" y="64"/>
                    <a:pt x="349" y="222"/>
                    <a:pt x="0" y="412"/>
                  </a:cubicBezTo>
                  <a:lnTo>
                    <a:pt x="190" y="698"/>
                  </a:lnTo>
                  <a:cubicBezTo>
                    <a:pt x="475" y="539"/>
                    <a:pt x="792" y="412"/>
                    <a:pt x="1141" y="349"/>
                  </a:cubicBezTo>
                  <a:lnTo>
                    <a:pt x="107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35"/>
            <p:cNvSpPr/>
            <p:nvPr/>
          </p:nvSpPr>
          <p:spPr>
            <a:xfrm>
              <a:off x="5973212" y="3416627"/>
              <a:ext cx="40054" cy="128439"/>
            </a:xfrm>
            <a:custGeom>
              <a:avLst/>
              <a:gdLst/>
              <a:ahLst/>
              <a:cxnLst/>
              <a:rect l="l" t="t" r="r" b="b"/>
              <a:pathLst>
                <a:path w="1205" h="3864" extrusionOk="0">
                  <a:moveTo>
                    <a:pt x="951" y="0"/>
                  </a:moveTo>
                  <a:cubicBezTo>
                    <a:pt x="349" y="665"/>
                    <a:pt x="1" y="1552"/>
                    <a:pt x="1" y="2439"/>
                  </a:cubicBezTo>
                  <a:cubicBezTo>
                    <a:pt x="1" y="2945"/>
                    <a:pt x="96" y="3420"/>
                    <a:pt x="286" y="3864"/>
                  </a:cubicBezTo>
                  <a:lnTo>
                    <a:pt x="634" y="3737"/>
                  </a:lnTo>
                  <a:cubicBezTo>
                    <a:pt x="444" y="3325"/>
                    <a:pt x="349" y="2882"/>
                    <a:pt x="349" y="2439"/>
                  </a:cubicBezTo>
                  <a:cubicBezTo>
                    <a:pt x="349" y="1615"/>
                    <a:pt x="666" y="855"/>
                    <a:pt x="1204" y="254"/>
                  </a:cubicBezTo>
                  <a:lnTo>
                    <a:pt x="95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35"/>
            <p:cNvSpPr/>
            <p:nvPr/>
          </p:nvSpPr>
          <p:spPr>
            <a:xfrm>
              <a:off x="6138482" y="3446077"/>
              <a:ext cx="29517" cy="51622"/>
            </a:xfrm>
            <a:custGeom>
              <a:avLst/>
              <a:gdLst/>
              <a:ahLst/>
              <a:cxnLst/>
              <a:rect l="l" t="t" r="r" b="b"/>
              <a:pathLst>
                <a:path w="888" h="1553" extrusionOk="0">
                  <a:moveTo>
                    <a:pt x="222" y="1"/>
                  </a:moveTo>
                  <a:lnTo>
                    <a:pt x="1" y="254"/>
                  </a:lnTo>
                  <a:cubicBezTo>
                    <a:pt x="349" y="603"/>
                    <a:pt x="539" y="1078"/>
                    <a:pt x="539" y="1553"/>
                  </a:cubicBezTo>
                  <a:lnTo>
                    <a:pt x="887" y="1553"/>
                  </a:lnTo>
                  <a:cubicBezTo>
                    <a:pt x="887" y="983"/>
                    <a:pt x="666" y="413"/>
                    <a:pt x="22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35"/>
            <p:cNvSpPr/>
            <p:nvPr/>
          </p:nvSpPr>
          <p:spPr>
            <a:xfrm>
              <a:off x="6020579" y="3423973"/>
              <a:ext cx="69505" cy="107432"/>
            </a:xfrm>
            <a:custGeom>
              <a:avLst/>
              <a:gdLst/>
              <a:ahLst/>
              <a:cxnLst/>
              <a:rect l="l" t="t" r="r" b="b"/>
              <a:pathLst>
                <a:path w="2091" h="3232" extrusionOk="0">
                  <a:moveTo>
                    <a:pt x="2091" y="1"/>
                  </a:moveTo>
                  <a:cubicBezTo>
                    <a:pt x="919" y="64"/>
                    <a:pt x="1" y="1046"/>
                    <a:pt x="1" y="2218"/>
                  </a:cubicBezTo>
                  <a:cubicBezTo>
                    <a:pt x="1" y="2566"/>
                    <a:pt x="64" y="2946"/>
                    <a:pt x="222" y="3231"/>
                  </a:cubicBezTo>
                  <a:lnTo>
                    <a:pt x="539" y="3073"/>
                  </a:lnTo>
                  <a:cubicBezTo>
                    <a:pt x="412" y="2819"/>
                    <a:pt x="349" y="2534"/>
                    <a:pt x="349" y="2218"/>
                  </a:cubicBezTo>
                  <a:cubicBezTo>
                    <a:pt x="349" y="1236"/>
                    <a:pt x="1109" y="413"/>
                    <a:pt x="2091" y="349"/>
                  </a:cubicBezTo>
                  <a:lnTo>
                    <a:pt x="209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35"/>
            <p:cNvSpPr/>
            <p:nvPr/>
          </p:nvSpPr>
          <p:spPr>
            <a:xfrm>
              <a:off x="6060600" y="3591369"/>
              <a:ext cx="48431" cy="64253"/>
            </a:xfrm>
            <a:custGeom>
              <a:avLst/>
              <a:gdLst/>
              <a:ahLst/>
              <a:cxnLst/>
              <a:rect l="l" t="t" r="r" b="b"/>
              <a:pathLst>
                <a:path w="1457" h="1933" extrusionOk="0">
                  <a:moveTo>
                    <a:pt x="1140" y="0"/>
                  </a:moveTo>
                  <a:cubicBezTo>
                    <a:pt x="824" y="634"/>
                    <a:pt x="444" y="1172"/>
                    <a:pt x="0" y="1679"/>
                  </a:cubicBezTo>
                  <a:lnTo>
                    <a:pt x="254" y="1932"/>
                  </a:lnTo>
                  <a:cubicBezTo>
                    <a:pt x="729" y="1394"/>
                    <a:pt x="1140" y="824"/>
                    <a:pt x="1457" y="159"/>
                  </a:cubicBezTo>
                  <a:lnTo>
                    <a:pt x="11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35"/>
            <p:cNvSpPr/>
            <p:nvPr/>
          </p:nvSpPr>
          <p:spPr>
            <a:xfrm>
              <a:off x="5979528" y="3461866"/>
              <a:ext cx="151608" cy="163208"/>
            </a:xfrm>
            <a:custGeom>
              <a:avLst/>
              <a:gdLst/>
              <a:ahLst/>
              <a:cxnLst/>
              <a:rect l="l" t="t" r="r" b="b"/>
              <a:pathLst>
                <a:path w="4561" h="4910" extrusionOk="0">
                  <a:moveTo>
                    <a:pt x="3453" y="1"/>
                  </a:moveTo>
                  <a:cubicBezTo>
                    <a:pt x="2819" y="1"/>
                    <a:pt x="2344" y="476"/>
                    <a:pt x="2344" y="1109"/>
                  </a:cubicBezTo>
                  <a:cubicBezTo>
                    <a:pt x="2344" y="1204"/>
                    <a:pt x="2534" y="3516"/>
                    <a:pt x="1" y="4593"/>
                  </a:cubicBezTo>
                  <a:lnTo>
                    <a:pt x="127" y="4910"/>
                  </a:lnTo>
                  <a:cubicBezTo>
                    <a:pt x="2914" y="3738"/>
                    <a:pt x="2693" y="1109"/>
                    <a:pt x="2693" y="1078"/>
                  </a:cubicBezTo>
                  <a:cubicBezTo>
                    <a:pt x="2693" y="666"/>
                    <a:pt x="3009" y="349"/>
                    <a:pt x="3421" y="349"/>
                  </a:cubicBezTo>
                  <a:cubicBezTo>
                    <a:pt x="3833" y="349"/>
                    <a:pt x="4181" y="666"/>
                    <a:pt x="4181" y="1109"/>
                  </a:cubicBezTo>
                  <a:cubicBezTo>
                    <a:pt x="4181" y="1109"/>
                    <a:pt x="4213" y="1806"/>
                    <a:pt x="3959" y="2756"/>
                  </a:cubicBezTo>
                  <a:lnTo>
                    <a:pt x="4308" y="2819"/>
                  </a:lnTo>
                  <a:cubicBezTo>
                    <a:pt x="4561" y="1838"/>
                    <a:pt x="4529" y="1109"/>
                    <a:pt x="4529" y="1078"/>
                  </a:cubicBezTo>
                  <a:cubicBezTo>
                    <a:pt x="4529" y="476"/>
                    <a:pt x="4054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35"/>
            <p:cNvSpPr/>
            <p:nvPr/>
          </p:nvSpPr>
          <p:spPr>
            <a:xfrm>
              <a:off x="6108998" y="3589242"/>
              <a:ext cx="62159" cy="59001"/>
            </a:xfrm>
            <a:custGeom>
              <a:avLst/>
              <a:gdLst/>
              <a:ahLst/>
              <a:cxnLst/>
              <a:rect l="l" t="t" r="r" b="b"/>
              <a:pathLst>
                <a:path w="1870" h="1775" extrusionOk="0">
                  <a:moveTo>
                    <a:pt x="1553" y="1"/>
                  </a:moveTo>
                  <a:cubicBezTo>
                    <a:pt x="1553" y="1"/>
                    <a:pt x="919" y="1078"/>
                    <a:pt x="1" y="1458"/>
                  </a:cubicBezTo>
                  <a:lnTo>
                    <a:pt x="159" y="1774"/>
                  </a:lnTo>
                  <a:cubicBezTo>
                    <a:pt x="1173" y="1363"/>
                    <a:pt x="1838" y="223"/>
                    <a:pt x="1869" y="159"/>
                  </a:cubicBezTo>
                  <a:lnTo>
                    <a:pt x="1553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35"/>
            <p:cNvSpPr/>
            <p:nvPr/>
          </p:nvSpPr>
          <p:spPr>
            <a:xfrm>
              <a:off x="6157429" y="3623978"/>
              <a:ext cx="26359" cy="20044"/>
            </a:xfrm>
            <a:custGeom>
              <a:avLst/>
              <a:gdLst/>
              <a:ahLst/>
              <a:cxnLst/>
              <a:rect l="l" t="t" r="r" b="b"/>
              <a:pathLst>
                <a:path w="793" h="603" extrusionOk="0">
                  <a:moveTo>
                    <a:pt x="602" y="1"/>
                  </a:moveTo>
                  <a:cubicBezTo>
                    <a:pt x="602" y="1"/>
                    <a:pt x="381" y="159"/>
                    <a:pt x="1" y="286"/>
                  </a:cubicBezTo>
                  <a:lnTo>
                    <a:pt x="96" y="603"/>
                  </a:lnTo>
                  <a:cubicBezTo>
                    <a:pt x="539" y="476"/>
                    <a:pt x="792" y="318"/>
                    <a:pt x="792" y="286"/>
                  </a:cubicBezTo>
                  <a:lnTo>
                    <a:pt x="602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35"/>
            <p:cNvSpPr/>
            <p:nvPr/>
          </p:nvSpPr>
          <p:spPr>
            <a:xfrm>
              <a:off x="5990065" y="3561886"/>
              <a:ext cx="18980" cy="21074"/>
            </a:xfrm>
            <a:custGeom>
              <a:avLst/>
              <a:gdLst/>
              <a:ahLst/>
              <a:cxnLst/>
              <a:rect l="l" t="t" r="r" b="b"/>
              <a:pathLst>
                <a:path w="571" h="634" extrusionOk="0">
                  <a:moveTo>
                    <a:pt x="317" y="1"/>
                  </a:moveTo>
                  <a:lnTo>
                    <a:pt x="0" y="159"/>
                  </a:lnTo>
                  <a:lnTo>
                    <a:pt x="254" y="634"/>
                  </a:lnTo>
                  <a:lnTo>
                    <a:pt x="570" y="476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35"/>
            <p:cNvSpPr/>
            <p:nvPr/>
          </p:nvSpPr>
          <p:spPr>
            <a:xfrm>
              <a:off x="6071104" y="3332264"/>
              <a:ext cx="71632" cy="21240"/>
            </a:xfrm>
            <a:custGeom>
              <a:avLst/>
              <a:gdLst/>
              <a:ahLst/>
              <a:cxnLst/>
              <a:rect l="l" t="t" r="r" b="b"/>
              <a:pathLst>
                <a:path w="2155" h="639" extrusionOk="0">
                  <a:moveTo>
                    <a:pt x="646" y="1"/>
                  </a:moveTo>
                  <a:cubicBezTo>
                    <a:pt x="276" y="1"/>
                    <a:pt x="31" y="53"/>
                    <a:pt x="1" y="68"/>
                  </a:cubicBezTo>
                  <a:lnTo>
                    <a:pt x="64" y="416"/>
                  </a:lnTo>
                  <a:cubicBezTo>
                    <a:pt x="79" y="416"/>
                    <a:pt x="299" y="373"/>
                    <a:pt x="632" y="373"/>
                  </a:cubicBezTo>
                  <a:cubicBezTo>
                    <a:pt x="992" y="373"/>
                    <a:pt x="1485" y="424"/>
                    <a:pt x="1996" y="638"/>
                  </a:cubicBezTo>
                  <a:lnTo>
                    <a:pt x="2154" y="290"/>
                  </a:lnTo>
                  <a:cubicBezTo>
                    <a:pt x="1581" y="60"/>
                    <a:pt x="1042" y="1"/>
                    <a:pt x="6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35"/>
            <p:cNvSpPr/>
            <p:nvPr/>
          </p:nvSpPr>
          <p:spPr>
            <a:xfrm>
              <a:off x="6054285" y="3538717"/>
              <a:ext cx="41085" cy="65317"/>
            </a:xfrm>
            <a:custGeom>
              <a:avLst/>
              <a:gdLst/>
              <a:ahLst/>
              <a:cxnLst/>
              <a:rect l="l" t="t" r="r" b="b"/>
              <a:pathLst>
                <a:path w="1236" h="1965" extrusionOk="0">
                  <a:moveTo>
                    <a:pt x="887" y="1"/>
                  </a:moveTo>
                  <a:cubicBezTo>
                    <a:pt x="887" y="32"/>
                    <a:pt x="602" y="1268"/>
                    <a:pt x="0" y="1679"/>
                  </a:cubicBezTo>
                  <a:lnTo>
                    <a:pt x="190" y="1964"/>
                  </a:lnTo>
                  <a:cubicBezTo>
                    <a:pt x="919" y="1489"/>
                    <a:pt x="1235" y="159"/>
                    <a:pt x="1235" y="96"/>
                  </a:cubicBezTo>
                  <a:lnTo>
                    <a:pt x="8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35"/>
            <p:cNvSpPr/>
            <p:nvPr/>
          </p:nvSpPr>
          <p:spPr>
            <a:xfrm>
              <a:off x="6011106" y="3613474"/>
              <a:ext cx="32675" cy="28453"/>
            </a:xfrm>
            <a:custGeom>
              <a:avLst/>
              <a:gdLst/>
              <a:ahLst/>
              <a:cxnLst/>
              <a:rect l="l" t="t" r="r" b="b"/>
              <a:pathLst>
                <a:path w="983" h="856" extrusionOk="0">
                  <a:moveTo>
                    <a:pt x="761" y="0"/>
                  </a:moveTo>
                  <a:lnTo>
                    <a:pt x="1" y="570"/>
                  </a:lnTo>
                  <a:lnTo>
                    <a:pt x="222" y="855"/>
                  </a:lnTo>
                  <a:lnTo>
                    <a:pt x="982" y="285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35"/>
            <p:cNvSpPr/>
            <p:nvPr/>
          </p:nvSpPr>
          <p:spPr>
            <a:xfrm>
              <a:off x="6131102" y="3525056"/>
              <a:ext cx="34802" cy="57904"/>
            </a:xfrm>
            <a:custGeom>
              <a:avLst/>
              <a:gdLst/>
              <a:ahLst/>
              <a:cxnLst/>
              <a:rect l="l" t="t" r="r" b="b"/>
              <a:pathLst>
                <a:path w="1047" h="1742" extrusionOk="0">
                  <a:moveTo>
                    <a:pt x="698" y="0"/>
                  </a:moveTo>
                  <a:cubicBezTo>
                    <a:pt x="698" y="0"/>
                    <a:pt x="634" y="887"/>
                    <a:pt x="1" y="1489"/>
                  </a:cubicBezTo>
                  <a:lnTo>
                    <a:pt x="254" y="1742"/>
                  </a:lnTo>
                  <a:cubicBezTo>
                    <a:pt x="983" y="1045"/>
                    <a:pt x="1046" y="63"/>
                    <a:pt x="104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35"/>
            <p:cNvSpPr/>
            <p:nvPr/>
          </p:nvSpPr>
          <p:spPr>
            <a:xfrm>
              <a:off x="6786928" y="3400838"/>
              <a:ext cx="22138" cy="175806"/>
            </a:xfrm>
            <a:custGeom>
              <a:avLst/>
              <a:gdLst/>
              <a:ahLst/>
              <a:cxnLst/>
              <a:rect l="l" t="t" r="r" b="b"/>
              <a:pathLst>
                <a:path w="666" h="5289" extrusionOk="0">
                  <a:moveTo>
                    <a:pt x="317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4972"/>
                  </a:lnTo>
                  <a:cubicBezTo>
                    <a:pt x="1" y="5131"/>
                    <a:pt x="159" y="5289"/>
                    <a:pt x="317" y="5289"/>
                  </a:cubicBezTo>
                  <a:cubicBezTo>
                    <a:pt x="508" y="5289"/>
                    <a:pt x="666" y="5131"/>
                    <a:pt x="666" y="4972"/>
                  </a:cubicBezTo>
                  <a:lnTo>
                    <a:pt x="666" y="317"/>
                  </a:lnTo>
                  <a:cubicBezTo>
                    <a:pt x="666" y="127"/>
                    <a:pt x="508" y="0"/>
                    <a:pt x="31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35"/>
            <p:cNvSpPr/>
            <p:nvPr/>
          </p:nvSpPr>
          <p:spPr>
            <a:xfrm>
              <a:off x="6729057" y="3608189"/>
              <a:ext cx="140007" cy="105304"/>
            </a:xfrm>
            <a:custGeom>
              <a:avLst/>
              <a:gdLst/>
              <a:ahLst/>
              <a:cxnLst/>
              <a:rect l="l" t="t" r="r" b="b"/>
              <a:pathLst>
                <a:path w="4212" h="3168" extrusionOk="0">
                  <a:moveTo>
                    <a:pt x="3579" y="634"/>
                  </a:moveTo>
                  <a:lnTo>
                    <a:pt x="2058" y="2534"/>
                  </a:lnTo>
                  <a:lnTo>
                    <a:pt x="697" y="634"/>
                  </a:lnTo>
                  <a:close/>
                  <a:moveTo>
                    <a:pt x="697" y="1"/>
                  </a:moveTo>
                  <a:cubicBezTo>
                    <a:pt x="475" y="1"/>
                    <a:pt x="253" y="128"/>
                    <a:pt x="127" y="349"/>
                  </a:cubicBezTo>
                  <a:cubicBezTo>
                    <a:pt x="0" y="571"/>
                    <a:pt x="32" y="824"/>
                    <a:pt x="190" y="1014"/>
                  </a:cubicBezTo>
                  <a:lnTo>
                    <a:pt x="1552" y="2914"/>
                  </a:lnTo>
                  <a:cubicBezTo>
                    <a:pt x="1647" y="3073"/>
                    <a:pt x="1837" y="3168"/>
                    <a:pt x="2058" y="3168"/>
                  </a:cubicBezTo>
                  <a:cubicBezTo>
                    <a:pt x="2249" y="3168"/>
                    <a:pt x="2439" y="3073"/>
                    <a:pt x="2565" y="2914"/>
                  </a:cubicBezTo>
                  <a:lnTo>
                    <a:pt x="4054" y="1046"/>
                  </a:lnTo>
                  <a:cubicBezTo>
                    <a:pt x="4149" y="951"/>
                    <a:pt x="4212" y="793"/>
                    <a:pt x="4212" y="634"/>
                  </a:cubicBezTo>
                  <a:cubicBezTo>
                    <a:pt x="4212" y="286"/>
                    <a:pt x="3927" y="1"/>
                    <a:pt x="357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35"/>
            <p:cNvSpPr/>
            <p:nvPr/>
          </p:nvSpPr>
          <p:spPr>
            <a:xfrm>
              <a:off x="6285868" y="2569206"/>
              <a:ext cx="21074" cy="176903"/>
            </a:xfrm>
            <a:custGeom>
              <a:avLst/>
              <a:gdLst/>
              <a:ahLst/>
              <a:cxnLst/>
              <a:rect l="l" t="t" r="r" b="b"/>
              <a:pathLst>
                <a:path w="634" h="5322" extrusionOk="0"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4973"/>
                  </a:lnTo>
                  <a:cubicBezTo>
                    <a:pt x="0" y="5163"/>
                    <a:pt x="127" y="5321"/>
                    <a:pt x="317" y="5321"/>
                  </a:cubicBezTo>
                  <a:cubicBezTo>
                    <a:pt x="475" y="5321"/>
                    <a:pt x="634" y="5163"/>
                    <a:pt x="634" y="4973"/>
                  </a:cubicBezTo>
                  <a:lnTo>
                    <a:pt x="634" y="349"/>
                  </a:lnTo>
                  <a:cubicBezTo>
                    <a:pt x="634" y="159"/>
                    <a:pt x="475" y="1"/>
                    <a:pt x="3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35"/>
            <p:cNvSpPr/>
            <p:nvPr/>
          </p:nvSpPr>
          <p:spPr>
            <a:xfrm>
              <a:off x="6224806" y="2432357"/>
              <a:ext cx="140040" cy="105304"/>
            </a:xfrm>
            <a:custGeom>
              <a:avLst/>
              <a:gdLst/>
              <a:ahLst/>
              <a:cxnLst/>
              <a:rect l="l" t="t" r="r" b="b"/>
              <a:pathLst>
                <a:path w="4213" h="3168" extrusionOk="0">
                  <a:moveTo>
                    <a:pt x="2154" y="634"/>
                  </a:moveTo>
                  <a:lnTo>
                    <a:pt x="3516" y="2534"/>
                  </a:lnTo>
                  <a:lnTo>
                    <a:pt x="634" y="2534"/>
                  </a:lnTo>
                  <a:lnTo>
                    <a:pt x="2154" y="634"/>
                  </a:lnTo>
                  <a:close/>
                  <a:moveTo>
                    <a:pt x="2154" y="1"/>
                  </a:moveTo>
                  <a:cubicBezTo>
                    <a:pt x="1964" y="1"/>
                    <a:pt x="1774" y="96"/>
                    <a:pt x="1647" y="254"/>
                  </a:cubicBezTo>
                  <a:lnTo>
                    <a:pt x="159" y="2123"/>
                  </a:lnTo>
                  <a:cubicBezTo>
                    <a:pt x="64" y="2218"/>
                    <a:pt x="1" y="2376"/>
                    <a:pt x="1" y="2534"/>
                  </a:cubicBezTo>
                  <a:cubicBezTo>
                    <a:pt x="1" y="2883"/>
                    <a:pt x="286" y="3168"/>
                    <a:pt x="634" y="3168"/>
                  </a:cubicBezTo>
                  <a:lnTo>
                    <a:pt x="3516" y="3168"/>
                  </a:lnTo>
                  <a:cubicBezTo>
                    <a:pt x="3769" y="3168"/>
                    <a:pt x="3991" y="3041"/>
                    <a:pt x="4086" y="2819"/>
                  </a:cubicBezTo>
                  <a:cubicBezTo>
                    <a:pt x="4213" y="2598"/>
                    <a:pt x="4181" y="2344"/>
                    <a:pt x="4054" y="2154"/>
                  </a:cubicBezTo>
                  <a:lnTo>
                    <a:pt x="2661" y="254"/>
                  </a:lnTo>
                  <a:cubicBezTo>
                    <a:pt x="2566" y="96"/>
                    <a:pt x="2376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35"/>
            <p:cNvSpPr/>
            <p:nvPr/>
          </p:nvSpPr>
          <p:spPr>
            <a:xfrm>
              <a:off x="6758507" y="2593438"/>
              <a:ext cx="7413" cy="276889"/>
            </a:xfrm>
            <a:custGeom>
              <a:avLst/>
              <a:gdLst/>
              <a:ahLst/>
              <a:cxnLst/>
              <a:rect l="l" t="t" r="r" b="b"/>
              <a:pathLst>
                <a:path w="223" h="8330" extrusionOk="0">
                  <a:moveTo>
                    <a:pt x="1" y="0"/>
                  </a:moveTo>
                  <a:lnTo>
                    <a:pt x="1" y="8329"/>
                  </a:lnTo>
                  <a:lnTo>
                    <a:pt x="222" y="8329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35"/>
            <p:cNvSpPr/>
            <p:nvPr/>
          </p:nvSpPr>
          <p:spPr>
            <a:xfrm>
              <a:off x="5726904" y="3358723"/>
              <a:ext cx="7379" cy="480052"/>
            </a:xfrm>
            <a:custGeom>
              <a:avLst/>
              <a:gdLst/>
              <a:ahLst/>
              <a:cxnLst/>
              <a:rect l="l" t="t" r="r" b="b"/>
              <a:pathLst>
                <a:path w="222" h="14442" extrusionOk="0">
                  <a:moveTo>
                    <a:pt x="0" y="0"/>
                  </a:moveTo>
                  <a:lnTo>
                    <a:pt x="0" y="14441"/>
                  </a:lnTo>
                  <a:lnTo>
                    <a:pt x="222" y="14441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35"/>
            <p:cNvSpPr/>
            <p:nvPr/>
          </p:nvSpPr>
          <p:spPr>
            <a:xfrm>
              <a:off x="6731151" y="2489198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0" y="1"/>
                  </a:moveTo>
                  <a:cubicBezTo>
                    <a:pt x="412" y="1"/>
                    <a:pt x="0" y="444"/>
                    <a:pt x="0" y="983"/>
                  </a:cubicBezTo>
                  <a:cubicBezTo>
                    <a:pt x="0" y="1489"/>
                    <a:pt x="412" y="1933"/>
                    <a:pt x="950" y="1933"/>
                  </a:cubicBezTo>
                  <a:cubicBezTo>
                    <a:pt x="1489" y="1933"/>
                    <a:pt x="1900" y="1489"/>
                    <a:pt x="1900" y="983"/>
                  </a:cubicBezTo>
                  <a:cubicBezTo>
                    <a:pt x="1900" y="444"/>
                    <a:pt x="1489" y="1"/>
                    <a:pt x="95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35"/>
            <p:cNvSpPr/>
            <p:nvPr/>
          </p:nvSpPr>
          <p:spPr>
            <a:xfrm>
              <a:off x="6222712" y="3218716"/>
              <a:ext cx="64220" cy="64253"/>
            </a:xfrm>
            <a:custGeom>
              <a:avLst/>
              <a:gdLst/>
              <a:ahLst/>
              <a:cxnLst/>
              <a:rect l="l" t="t" r="r" b="b"/>
              <a:pathLst>
                <a:path w="1932" h="1933" extrusionOk="0">
                  <a:moveTo>
                    <a:pt x="950" y="0"/>
                  </a:moveTo>
                  <a:cubicBezTo>
                    <a:pt x="412" y="0"/>
                    <a:pt x="0" y="444"/>
                    <a:pt x="0" y="951"/>
                  </a:cubicBezTo>
                  <a:cubicBezTo>
                    <a:pt x="0" y="1489"/>
                    <a:pt x="412" y="1932"/>
                    <a:pt x="950" y="1932"/>
                  </a:cubicBezTo>
                  <a:cubicBezTo>
                    <a:pt x="1489" y="1932"/>
                    <a:pt x="1932" y="1489"/>
                    <a:pt x="1932" y="951"/>
                  </a:cubicBezTo>
                  <a:cubicBezTo>
                    <a:pt x="1932" y="444"/>
                    <a:pt x="1489" y="0"/>
                    <a:pt x="95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35"/>
            <p:cNvSpPr/>
            <p:nvPr/>
          </p:nvSpPr>
          <p:spPr>
            <a:xfrm>
              <a:off x="5708988" y="3932412"/>
              <a:ext cx="63189" cy="64253"/>
            </a:xfrm>
            <a:custGeom>
              <a:avLst/>
              <a:gdLst/>
              <a:ahLst/>
              <a:cxnLst/>
              <a:rect l="l" t="t" r="r" b="b"/>
              <a:pathLst>
                <a:path w="1901" h="1933" extrusionOk="0">
                  <a:moveTo>
                    <a:pt x="951" y="1"/>
                  </a:moveTo>
                  <a:cubicBezTo>
                    <a:pt x="412" y="1"/>
                    <a:pt x="1" y="444"/>
                    <a:pt x="1" y="951"/>
                  </a:cubicBezTo>
                  <a:cubicBezTo>
                    <a:pt x="1" y="1489"/>
                    <a:pt x="412" y="1933"/>
                    <a:pt x="951" y="1933"/>
                  </a:cubicBezTo>
                  <a:cubicBezTo>
                    <a:pt x="1489" y="1933"/>
                    <a:pt x="1901" y="1489"/>
                    <a:pt x="1901" y="951"/>
                  </a:cubicBezTo>
                  <a:cubicBezTo>
                    <a:pt x="1901" y="444"/>
                    <a:pt x="1489" y="1"/>
                    <a:pt x="95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35"/>
            <p:cNvSpPr/>
            <p:nvPr/>
          </p:nvSpPr>
          <p:spPr>
            <a:xfrm>
              <a:off x="6846926" y="4095587"/>
              <a:ext cx="8476" cy="275826"/>
            </a:xfrm>
            <a:custGeom>
              <a:avLst/>
              <a:gdLst/>
              <a:ahLst/>
              <a:cxnLst/>
              <a:rect l="l" t="t" r="r" b="b"/>
              <a:pathLst>
                <a:path w="255" h="8298" extrusionOk="0">
                  <a:moveTo>
                    <a:pt x="1" y="1"/>
                  </a:moveTo>
                  <a:lnTo>
                    <a:pt x="1" y="8298"/>
                  </a:lnTo>
                  <a:lnTo>
                    <a:pt x="254" y="8298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5" name="Google Shape;3335;p35"/>
          <p:cNvSpPr txBox="1"/>
          <p:nvPr/>
        </p:nvSpPr>
        <p:spPr>
          <a:xfrm>
            <a:off x="457200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36" name="Google Shape;3336;p35"/>
          <p:cNvSpPr txBox="1"/>
          <p:nvPr/>
        </p:nvSpPr>
        <p:spPr>
          <a:xfrm>
            <a:off x="457202" y="3488449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37" name="Google Shape;3337;p35"/>
          <p:cNvSpPr txBox="1"/>
          <p:nvPr/>
        </p:nvSpPr>
        <p:spPr>
          <a:xfrm>
            <a:off x="2142174" y="1036350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38" name="Google Shape;3338;p35"/>
          <p:cNvSpPr txBox="1"/>
          <p:nvPr/>
        </p:nvSpPr>
        <p:spPr>
          <a:xfrm>
            <a:off x="2142177" y="1309221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39" name="Google Shape;3339;p35"/>
          <p:cNvSpPr txBox="1"/>
          <p:nvPr/>
        </p:nvSpPr>
        <p:spPr>
          <a:xfrm>
            <a:off x="5761625" y="1036350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Venus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0" name="Google Shape;3340;p35"/>
          <p:cNvSpPr txBox="1"/>
          <p:nvPr/>
        </p:nvSpPr>
        <p:spPr>
          <a:xfrm>
            <a:off x="5761625" y="1309221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1" name="Google Shape;3341;p35"/>
          <p:cNvSpPr txBox="1"/>
          <p:nvPr/>
        </p:nvSpPr>
        <p:spPr>
          <a:xfrm>
            <a:off x="3976775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2" name="Google Shape;3342;p35"/>
          <p:cNvSpPr txBox="1"/>
          <p:nvPr/>
        </p:nvSpPr>
        <p:spPr>
          <a:xfrm>
            <a:off x="3976775" y="3488449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3" name="Google Shape;3343;p35"/>
          <p:cNvSpPr txBox="1"/>
          <p:nvPr/>
        </p:nvSpPr>
        <p:spPr>
          <a:xfrm>
            <a:off x="7378775" y="3215575"/>
            <a:ext cx="12882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44" name="Google Shape;3344;p35"/>
          <p:cNvSpPr txBox="1"/>
          <p:nvPr/>
        </p:nvSpPr>
        <p:spPr>
          <a:xfrm>
            <a:off x="7378775" y="3488449"/>
            <a:ext cx="12882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45" name="Google Shape;3345;p35"/>
          <p:cNvSpPr/>
          <p:nvPr/>
        </p:nvSpPr>
        <p:spPr>
          <a:xfrm>
            <a:off x="5093697" y="1200194"/>
            <a:ext cx="619029" cy="2179081"/>
          </a:xfrm>
          <a:custGeom>
            <a:avLst/>
            <a:gdLst/>
            <a:ahLst/>
            <a:cxnLst/>
            <a:rect l="l" t="t" r="r" b="b"/>
            <a:pathLst>
              <a:path w="18623" h="65556" extrusionOk="0">
                <a:moveTo>
                  <a:pt x="14125" y="1"/>
                </a:moveTo>
                <a:lnTo>
                  <a:pt x="14157" y="222"/>
                </a:lnTo>
                <a:lnTo>
                  <a:pt x="14853" y="222"/>
                </a:lnTo>
                <a:lnTo>
                  <a:pt x="14853" y="1"/>
                </a:lnTo>
                <a:close/>
                <a:moveTo>
                  <a:pt x="16025" y="1"/>
                </a:moveTo>
                <a:lnTo>
                  <a:pt x="16025" y="222"/>
                </a:lnTo>
                <a:lnTo>
                  <a:pt x="16754" y="222"/>
                </a:lnTo>
                <a:lnTo>
                  <a:pt x="16754" y="1"/>
                </a:lnTo>
                <a:close/>
                <a:moveTo>
                  <a:pt x="17925" y="1"/>
                </a:moveTo>
                <a:lnTo>
                  <a:pt x="17925" y="222"/>
                </a:lnTo>
                <a:lnTo>
                  <a:pt x="18622" y="222"/>
                </a:lnTo>
                <a:lnTo>
                  <a:pt x="18622" y="1"/>
                </a:lnTo>
                <a:close/>
                <a:moveTo>
                  <a:pt x="12953" y="222"/>
                </a:moveTo>
                <a:cubicBezTo>
                  <a:pt x="12732" y="286"/>
                  <a:pt x="12510" y="381"/>
                  <a:pt x="12288" y="476"/>
                </a:cubicBezTo>
                <a:lnTo>
                  <a:pt x="12383" y="697"/>
                </a:lnTo>
                <a:cubicBezTo>
                  <a:pt x="12573" y="602"/>
                  <a:pt x="12795" y="507"/>
                  <a:pt x="13017" y="444"/>
                </a:cubicBezTo>
                <a:lnTo>
                  <a:pt x="12953" y="222"/>
                </a:lnTo>
                <a:close/>
                <a:moveTo>
                  <a:pt x="11275" y="1141"/>
                </a:moveTo>
                <a:cubicBezTo>
                  <a:pt x="11085" y="1299"/>
                  <a:pt x="10926" y="1489"/>
                  <a:pt x="10768" y="1679"/>
                </a:cubicBezTo>
                <a:lnTo>
                  <a:pt x="10958" y="1837"/>
                </a:lnTo>
                <a:cubicBezTo>
                  <a:pt x="11085" y="1647"/>
                  <a:pt x="11243" y="1489"/>
                  <a:pt x="11433" y="1331"/>
                </a:cubicBezTo>
                <a:lnTo>
                  <a:pt x="11275" y="1141"/>
                </a:lnTo>
                <a:close/>
                <a:moveTo>
                  <a:pt x="10135" y="2692"/>
                </a:moveTo>
                <a:cubicBezTo>
                  <a:pt x="10008" y="2914"/>
                  <a:pt x="9945" y="3136"/>
                  <a:pt x="9881" y="3389"/>
                </a:cubicBezTo>
                <a:lnTo>
                  <a:pt x="10103" y="3452"/>
                </a:lnTo>
                <a:cubicBezTo>
                  <a:pt x="10166" y="3231"/>
                  <a:pt x="10230" y="3009"/>
                  <a:pt x="10325" y="2787"/>
                </a:cubicBezTo>
                <a:lnTo>
                  <a:pt x="10135" y="2692"/>
                </a:lnTo>
                <a:close/>
                <a:moveTo>
                  <a:pt x="9691" y="4561"/>
                </a:moveTo>
                <a:lnTo>
                  <a:pt x="9691" y="5289"/>
                </a:lnTo>
                <a:lnTo>
                  <a:pt x="9913" y="5289"/>
                </a:lnTo>
                <a:lnTo>
                  <a:pt x="9913" y="4561"/>
                </a:lnTo>
                <a:close/>
                <a:moveTo>
                  <a:pt x="9691" y="6461"/>
                </a:moveTo>
                <a:lnTo>
                  <a:pt x="9691" y="7158"/>
                </a:lnTo>
                <a:lnTo>
                  <a:pt x="9913" y="7158"/>
                </a:lnTo>
                <a:lnTo>
                  <a:pt x="9913" y="6461"/>
                </a:lnTo>
                <a:close/>
                <a:moveTo>
                  <a:pt x="9691" y="8361"/>
                </a:moveTo>
                <a:lnTo>
                  <a:pt x="9691" y="9058"/>
                </a:lnTo>
                <a:lnTo>
                  <a:pt x="9913" y="9058"/>
                </a:lnTo>
                <a:lnTo>
                  <a:pt x="9913" y="8361"/>
                </a:lnTo>
                <a:close/>
                <a:moveTo>
                  <a:pt x="9691" y="10230"/>
                </a:moveTo>
                <a:lnTo>
                  <a:pt x="9691" y="10958"/>
                </a:lnTo>
                <a:lnTo>
                  <a:pt x="9913" y="10958"/>
                </a:lnTo>
                <a:lnTo>
                  <a:pt x="9913" y="10230"/>
                </a:lnTo>
                <a:close/>
                <a:moveTo>
                  <a:pt x="9691" y="12130"/>
                </a:moveTo>
                <a:lnTo>
                  <a:pt x="9691" y="12826"/>
                </a:lnTo>
                <a:lnTo>
                  <a:pt x="9913" y="12826"/>
                </a:lnTo>
                <a:lnTo>
                  <a:pt x="9913" y="12130"/>
                </a:lnTo>
                <a:close/>
                <a:moveTo>
                  <a:pt x="9691" y="14030"/>
                </a:moveTo>
                <a:lnTo>
                  <a:pt x="9691" y="14727"/>
                </a:lnTo>
                <a:lnTo>
                  <a:pt x="9913" y="14727"/>
                </a:lnTo>
                <a:lnTo>
                  <a:pt x="9913" y="14030"/>
                </a:lnTo>
                <a:close/>
                <a:moveTo>
                  <a:pt x="9691" y="15898"/>
                </a:moveTo>
                <a:lnTo>
                  <a:pt x="9691" y="16627"/>
                </a:lnTo>
                <a:lnTo>
                  <a:pt x="9913" y="16627"/>
                </a:lnTo>
                <a:lnTo>
                  <a:pt x="9913" y="15898"/>
                </a:lnTo>
                <a:close/>
                <a:moveTo>
                  <a:pt x="9691" y="17798"/>
                </a:moveTo>
                <a:lnTo>
                  <a:pt x="9691" y="18495"/>
                </a:lnTo>
                <a:lnTo>
                  <a:pt x="9913" y="18495"/>
                </a:lnTo>
                <a:lnTo>
                  <a:pt x="9913" y="17798"/>
                </a:lnTo>
                <a:close/>
                <a:moveTo>
                  <a:pt x="9691" y="19699"/>
                </a:moveTo>
                <a:lnTo>
                  <a:pt x="9691" y="20395"/>
                </a:lnTo>
                <a:lnTo>
                  <a:pt x="9913" y="20395"/>
                </a:lnTo>
                <a:lnTo>
                  <a:pt x="9913" y="19699"/>
                </a:lnTo>
                <a:close/>
                <a:moveTo>
                  <a:pt x="9691" y="21567"/>
                </a:moveTo>
                <a:lnTo>
                  <a:pt x="9691" y="22295"/>
                </a:lnTo>
                <a:lnTo>
                  <a:pt x="9913" y="22295"/>
                </a:lnTo>
                <a:lnTo>
                  <a:pt x="9913" y="21567"/>
                </a:lnTo>
                <a:close/>
                <a:moveTo>
                  <a:pt x="9691" y="23467"/>
                </a:moveTo>
                <a:lnTo>
                  <a:pt x="9691" y="24164"/>
                </a:lnTo>
                <a:lnTo>
                  <a:pt x="9913" y="24164"/>
                </a:lnTo>
                <a:lnTo>
                  <a:pt x="9913" y="23467"/>
                </a:lnTo>
                <a:close/>
                <a:moveTo>
                  <a:pt x="9691" y="25367"/>
                </a:moveTo>
                <a:lnTo>
                  <a:pt x="9691" y="26064"/>
                </a:lnTo>
                <a:lnTo>
                  <a:pt x="9913" y="26064"/>
                </a:lnTo>
                <a:lnTo>
                  <a:pt x="9913" y="25367"/>
                </a:lnTo>
                <a:close/>
                <a:moveTo>
                  <a:pt x="9691" y="27236"/>
                </a:moveTo>
                <a:lnTo>
                  <a:pt x="9691" y="27964"/>
                </a:lnTo>
                <a:lnTo>
                  <a:pt x="9913" y="27964"/>
                </a:lnTo>
                <a:lnTo>
                  <a:pt x="9913" y="27236"/>
                </a:lnTo>
                <a:close/>
                <a:moveTo>
                  <a:pt x="9691" y="29136"/>
                </a:moveTo>
                <a:lnTo>
                  <a:pt x="9691" y="29833"/>
                </a:lnTo>
                <a:lnTo>
                  <a:pt x="9913" y="29833"/>
                </a:lnTo>
                <a:lnTo>
                  <a:pt x="9913" y="29136"/>
                </a:lnTo>
                <a:close/>
                <a:moveTo>
                  <a:pt x="9691" y="31004"/>
                </a:moveTo>
                <a:lnTo>
                  <a:pt x="9691" y="31733"/>
                </a:lnTo>
                <a:lnTo>
                  <a:pt x="9913" y="31733"/>
                </a:lnTo>
                <a:lnTo>
                  <a:pt x="9913" y="31004"/>
                </a:lnTo>
                <a:close/>
                <a:moveTo>
                  <a:pt x="9691" y="32904"/>
                </a:moveTo>
                <a:lnTo>
                  <a:pt x="9691" y="33601"/>
                </a:lnTo>
                <a:lnTo>
                  <a:pt x="9913" y="33601"/>
                </a:lnTo>
                <a:lnTo>
                  <a:pt x="9913" y="32904"/>
                </a:lnTo>
                <a:close/>
                <a:moveTo>
                  <a:pt x="9691" y="34805"/>
                </a:moveTo>
                <a:lnTo>
                  <a:pt x="9691" y="35501"/>
                </a:lnTo>
                <a:lnTo>
                  <a:pt x="9913" y="35501"/>
                </a:lnTo>
                <a:lnTo>
                  <a:pt x="9913" y="34805"/>
                </a:lnTo>
                <a:close/>
                <a:moveTo>
                  <a:pt x="9691" y="36673"/>
                </a:moveTo>
                <a:lnTo>
                  <a:pt x="9691" y="37401"/>
                </a:lnTo>
                <a:lnTo>
                  <a:pt x="9913" y="37401"/>
                </a:lnTo>
                <a:lnTo>
                  <a:pt x="9913" y="36673"/>
                </a:lnTo>
                <a:close/>
                <a:moveTo>
                  <a:pt x="9691" y="38573"/>
                </a:moveTo>
                <a:lnTo>
                  <a:pt x="9691" y="39270"/>
                </a:lnTo>
                <a:lnTo>
                  <a:pt x="9913" y="39270"/>
                </a:lnTo>
                <a:lnTo>
                  <a:pt x="9913" y="38573"/>
                </a:lnTo>
                <a:close/>
                <a:moveTo>
                  <a:pt x="9691" y="40473"/>
                </a:moveTo>
                <a:lnTo>
                  <a:pt x="9691" y="41170"/>
                </a:lnTo>
                <a:lnTo>
                  <a:pt x="9913" y="41170"/>
                </a:lnTo>
                <a:lnTo>
                  <a:pt x="9913" y="40473"/>
                </a:lnTo>
                <a:close/>
                <a:moveTo>
                  <a:pt x="9691" y="42342"/>
                </a:moveTo>
                <a:lnTo>
                  <a:pt x="9691" y="43070"/>
                </a:lnTo>
                <a:lnTo>
                  <a:pt x="9913" y="43070"/>
                </a:lnTo>
                <a:lnTo>
                  <a:pt x="9913" y="42342"/>
                </a:lnTo>
                <a:close/>
                <a:moveTo>
                  <a:pt x="9691" y="44242"/>
                </a:moveTo>
                <a:lnTo>
                  <a:pt x="9691" y="44939"/>
                </a:lnTo>
                <a:lnTo>
                  <a:pt x="9913" y="44939"/>
                </a:lnTo>
                <a:lnTo>
                  <a:pt x="9913" y="44242"/>
                </a:lnTo>
                <a:close/>
                <a:moveTo>
                  <a:pt x="9691" y="46142"/>
                </a:moveTo>
                <a:lnTo>
                  <a:pt x="9691" y="46839"/>
                </a:lnTo>
                <a:lnTo>
                  <a:pt x="9913" y="46839"/>
                </a:lnTo>
                <a:lnTo>
                  <a:pt x="9913" y="46142"/>
                </a:lnTo>
                <a:close/>
                <a:moveTo>
                  <a:pt x="9691" y="48011"/>
                </a:moveTo>
                <a:lnTo>
                  <a:pt x="9691" y="48739"/>
                </a:lnTo>
                <a:lnTo>
                  <a:pt x="9913" y="48739"/>
                </a:lnTo>
                <a:lnTo>
                  <a:pt x="9913" y="48011"/>
                </a:lnTo>
                <a:close/>
                <a:moveTo>
                  <a:pt x="9691" y="49911"/>
                </a:moveTo>
                <a:lnTo>
                  <a:pt x="9691" y="50607"/>
                </a:lnTo>
                <a:lnTo>
                  <a:pt x="9913" y="50607"/>
                </a:lnTo>
                <a:lnTo>
                  <a:pt x="9913" y="49911"/>
                </a:lnTo>
                <a:close/>
                <a:moveTo>
                  <a:pt x="9691" y="51811"/>
                </a:moveTo>
                <a:lnTo>
                  <a:pt x="9691" y="52508"/>
                </a:lnTo>
                <a:lnTo>
                  <a:pt x="9913" y="52508"/>
                </a:lnTo>
                <a:lnTo>
                  <a:pt x="9913" y="51811"/>
                </a:lnTo>
                <a:close/>
                <a:moveTo>
                  <a:pt x="9691" y="53679"/>
                </a:moveTo>
                <a:lnTo>
                  <a:pt x="9691" y="54408"/>
                </a:lnTo>
                <a:lnTo>
                  <a:pt x="9913" y="54408"/>
                </a:lnTo>
                <a:lnTo>
                  <a:pt x="9913" y="53679"/>
                </a:lnTo>
                <a:close/>
                <a:moveTo>
                  <a:pt x="9691" y="55579"/>
                </a:moveTo>
                <a:lnTo>
                  <a:pt x="9691" y="56276"/>
                </a:lnTo>
                <a:lnTo>
                  <a:pt x="9913" y="56276"/>
                </a:lnTo>
                <a:lnTo>
                  <a:pt x="9913" y="55579"/>
                </a:lnTo>
                <a:close/>
                <a:moveTo>
                  <a:pt x="9691" y="57480"/>
                </a:moveTo>
                <a:lnTo>
                  <a:pt x="9691" y="58176"/>
                </a:lnTo>
                <a:lnTo>
                  <a:pt x="9913" y="58176"/>
                </a:lnTo>
                <a:lnTo>
                  <a:pt x="9913" y="57480"/>
                </a:lnTo>
                <a:close/>
                <a:moveTo>
                  <a:pt x="9691" y="59348"/>
                </a:moveTo>
                <a:lnTo>
                  <a:pt x="9691" y="60076"/>
                </a:lnTo>
                <a:lnTo>
                  <a:pt x="9913" y="60076"/>
                </a:lnTo>
                <a:lnTo>
                  <a:pt x="9913" y="59348"/>
                </a:lnTo>
                <a:close/>
                <a:moveTo>
                  <a:pt x="9660" y="61216"/>
                </a:moveTo>
                <a:cubicBezTo>
                  <a:pt x="9660" y="61470"/>
                  <a:pt x="9628" y="61692"/>
                  <a:pt x="9565" y="61913"/>
                </a:cubicBezTo>
                <a:lnTo>
                  <a:pt x="9786" y="61977"/>
                </a:lnTo>
                <a:cubicBezTo>
                  <a:pt x="9850" y="61723"/>
                  <a:pt x="9881" y="61501"/>
                  <a:pt x="9913" y="61248"/>
                </a:cubicBezTo>
                <a:lnTo>
                  <a:pt x="9660" y="61216"/>
                </a:lnTo>
                <a:close/>
                <a:moveTo>
                  <a:pt x="9153" y="62990"/>
                </a:moveTo>
                <a:cubicBezTo>
                  <a:pt x="9058" y="63180"/>
                  <a:pt x="8931" y="63370"/>
                  <a:pt x="8773" y="63560"/>
                </a:cubicBezTo>
                <a:lnTo>
                  <a:pt x="8963" y="63718"/>
                </a:lnTo>
                <a:cubicBezTo>
                  <a:pt x="9121" y="63528"/>
                  <a:pt x="9248" y="63307"/>
                  <a:pt x="9375" y="63085"/>
                </a:cubicBezTo>
                <a:lnTo>
                  <a:pt x="9153" y="62990"/>
                </a:lnTo>
                <a:close/>
                <a:moveTo>
                  <a:pt x="7981" y="64383"/>
                </a:moveTo>
                <a:cubicBezTo>
                  <a:pt x="7791" y="64510"/>
                  <a:pt x="7601" y="64637"/>
                  <a:pt x="7411" y="64763"/>
                </a:cubicBezTo>
                <a:lnTo>
                  <a:pt x="7506" y="64953"/>
                </a:lnTo>
                <a:cubicBezTo>
                  <a:pt x="7728" y="64858"/>
                  <a:pt x="7918" y="64700"/>
                  <a:pt x="8108" y="64573"/>
                </a:cubicBezTo>
                <a:lnTo>
                  <a:pt x="7981" y="64383"/>
                </a:lnTo>
                <a:close/>
                <a:moveTo>
                  <a:pt x="6334" y="65175"/>
                </a:moveTo>
                <a:cubicBezTo>
                  <a:pt x="6113" y="65238"/>
                  <a:pt x="5891" y="65270"/>
                  <a:pt x="5638" y="65302"/>
                </a:cubicBezTo>
                <a:lnTo>
                  <a:pt x="5669" y="65523"/>
                </a:lnTo>
                <a:cubicBezTo>
                  <a:pt x="5923" y="65492"/>
                  <a:pt x="6144" y="65460"/>
                  <a:pt x="6398" y="65397"/>
                </a:cubicBezTo>
                <a:lnTo>
                  <a:pt x="6334" y="65175"/>
                </a:lnTo>
                <a:close/>
                <a:moveTo>
                  <a:pt x="1" y="65302"/>
                </a:moveTo>
                <a:lnTo>
                  <a:pt x="1" y="65555"/>
                </a:lnTo>
                <a:lnTo>
                  <a:pt x="697" y="65555"/>
                </a:lnTo>
                <a:lnTo>
                  <a:pt x="697" y="65302"/>
                </a:lnTo>
                <a:close/>
                <a:moveTo>
                  <a:pt x="1869" y="65302"/>
                </a:moveTo>
                <a:lnTo>
                  <a:pt x="1869" y="65555"/>
                </a:lnTo>
                <a:lnTo>
                  <a:pt x="2597" y="65555"/>
                </a:lnTo>
                <a:lnTo>
                  <a:pt x="2597" y="65302"/>
                </a:lnTo>
                <a:close/>
                <a:moveTo>
                  <a:pt x="3769" y="65302"/>
                </a:moveTo>
                <a:lnTo>
                  <a:pt x="3769" y="65555"/>
                </a:lnTo>
                <a:lnTo>
                  <a:pt x="4466" y="65555"/>
                </a:lnTo>
                <a:lnTo>
                  <a:pt x="4466" y="65302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35"/>
          <p:cNvSpPr/>
          <p:nvPr/>
        </p:nvSpPr>
        <p:spPr>
          <a:xfrm>
            <a:off x="6872350" y="1205929"/>
            <a:ext cx="506416" cy="2146456"/>
          </a:xfrm>
          <a:custGeom>
            <a:avLst/>
            <a:gdLst/>
            <a:ahLst/>
            <a:cxnLst/>
            <a:rect l="l" t="t" r="r" b="b"/>
            <a:pathLst>
              <a:path w="15265" h="64701" extrusionOk="0">
                <a:moveTo>
                  <a:pt x="0" y="1"/>
                </a:moveTo>
                <a:lnTo>
                  <a:pt x="0" y="223"/>
                </a:lnTo>
                <a:lnTo>
                  <a:pt x="728" y="223"/>
                </a:lnTo>
                <a:lnTo>
                  <a:pt x="728" y="1"/>
                </a:lnTo>
                <a:close/>
                <a:moveTo>
                  <a:pt x="1900" y="1"/>
                </a:moveTo>
                <a:lnTo>
                  <a:pt x="1900" y="223"/>
                </a:lnTo>
                <a:lnTo>
                  <a:pt x="2597" y="223"/>
                </a:lnTo>
                <a:lnTo>
                  <a:pt x="2597" y="1"/>
                </a:lnTo>
                <a:close/>
                <a:moveTo>
                  <a:pt x="3800" y="1"/>
                </a:moveTo>
                <a:lnTo>
                  <a:pt x="3800" y="223"/>
                </a:lnTo>
                <a:lnTo>
                  <a:pt x="4497" y="223"/>
                </a:lnTo>
                <a:lnTo>
                  <a:pt x="4497" y="1"/>
                </a:lnTo>
                <a:close/>
                <a:moveTo>
                  <a:pt x="5700" y="191"/>
                </a:moveTo>
                <a:lnTo>
                  <a:pt x="5637" y="413"/>
                </a:lnTo>
                <a:cubicBezTo>
                  <a:pt x="5859" y="476"/>
                  <a:pt x="6049" y="571"/>
                  <a:pt x="6271" y="666"/>
                </a:cubicBezTo>
                <a:lnTo>
                  <a:pt x="6366" y="476"/>
                </a:lnTo>
                <a:cubicBezTo>
                  <a:pt x="6144" y="349"/>
                  <a:pt x="5922" y="254"/>
                  <a:pt x="5700" y="191"/>
                </a:cubicBezTo>
                <a:close/>
                <a:moveTo>
                  <a:pt x="7347" y="1204"/>
                </a:moveTo>
                <a:lnTo>
                  <a:pt x="7189" y="1363"/>
                </a:lnTo>
                <a:cubicBezTo>
                  <a:pt x="7347" y="1521"/>
                  <a:pt x="7506" y="1679"/>
                  <a:pt x="7632" y="1869"/>
                </a:cubicBezTo>
                <a:lnTo>
                  <a:pt x="7822" y="1743"/>
                </a:lnTo>
                <a:cubicBezTo>
                  <a:pt x="7696" y="1553"/>
                  <a:pt x="7537" y="1363"/>
                  <a:pt x="7347" y="1204"/>
                </a:cubicBezTo>
                <a:close/>
                <a:moveTo>
                  <a:pt x="8361" y="2819"/>
                </a:moveTo>
                <a:lnTo>
                  <a:pt x="8139" y="2883"/>
                </a:lnTo>
                <a:cubicBezTo>
                  <a:pt x="8202" y="3104"/>
                  <a:pt x="8266" y="3326"/>
                  <a:pt x="8297" y="3579"/>
                </a:cubicBezTo>
                <a:lnTo>
                  <a:pt x="8551" y="3516"/>
                </a:lnTo>
                <a:cubicBezTo>
                  <a:pt x="8487" y="3294"/>
                  <a:pt x="8456" y="3041"/>
                  <a:pt x="8361" y="2819"/>
                </a:cubicBezTo>
                <a:close/>
                <a:moveTo>
                  <a:pt x="8329" y="4720"/>
                </a:moveTo>
                <a:lnTo>
                  <a:pt x="8329" y="5416"/>
                </a:lnTo>
                <a:lnTo>
                  <a:pt x="8582" y="5416"/>
                </a:lnTo>
                <a:lnTo>
                  <a:pt x="8582" y="4720"/>
                </a:lnTo>
                <a:close/>
                <a:moveTo>
                  <a:pt x="8329" y="6620"/>
                </a:moveTo>
                <a:lnTo>
                  <a:pt x="8329" y="7316"/>
                </a:lnTo>
                <a:lnTo>
                  <a:pt x="8582" y="7316"/>
                </a:lnTo>
                <a:lnTo>
                  <a:pt x="8582" y="6620"/>
                </a:lnTo>
                <a:close/>
                <a:moveTo>
                  <a:pt x="8329" y="8520"/>
                </a:moveTo>
                <a:lnTo>
                  <a:pt x="8329" y="9217"/>
                </a:lnTo>
                <a:lnTo>
                  <a:pt x="8582" y="9217"/>
                </a:lnTo>
                <a:lnTo>
                  <a:pt x="8582" y="8520"/>
                </a:lnTo>
                <a:close/>
                <a:moveTo>
                  <a:pt x="8329" y="10388"/>
                </a:moveTo>
                <a:lnTo>
                  <a:pt x="8329" y="11117"/>
                </a:lnTo>
                <a:lnTo>
                  <a:pt x="8582" y="11117"/>
                </a:lnTo>
                <a:lnTo>
                  <a:pt x="8582" y="10388"/>
                </a:lnTo>
                <a:close/>
                <a:moveTo>
                  <a:pt x="8329" y="12288"/>
                </a:moveTo>
                <a:lnTo>
                  <a:pt x="8329" y="12985"/>
                </a:lnTo>
                <a:lnTo>
                  <a:pt x="8582" y="12985"/>
                </a:lnTo>
                <a:lnTo>
                  <a:pt x="8582" y="12288"/>
                </a:lnTo>
                <a:close/>
                <a:moveTo>
                  <a:pt x="8329" y="14157"/>
                </a:moveTo>
                <a:lnTo>
                  <a:pt x="8329" y="14885"/>
                </a:lnTo>
                <a:lnTo>
                  <a:pt x="8582" y="14885"/>
                </a:lnTo>
                <a:lnTo>
                  <a:pt x="8582" y="14157"/>
                </a:lnTo>
                <a:close/>
                <a:moveTo>
                  <a:pt x="8329" y="16057"/>
                </a:moveTo>
                <a:lnTo>
                  <a:pt x="8329" y="16785"/>
                </a:lnTo>
                <a:lnTo>
                  <a:pt x="8582" y="16785"/>
                </a:lnTo>
                <a:lnTo>
                  <a:pt x="8582" y="16057"/>
                </a:lnTo>
                <a:close/>
                <a:moveTo>
                  <a:pt x="8329" y="17957"/>
                </a:moveTo>
                <a:lnTo>
                  <a:pt x="8329" y="18654"/>
                </a:lnTo>
                <a:lnTo>
                  <a:pt x="8582" y="18654"/>
                </a:lnTo>
                <a:lnTo>
                  <a:pt x="8582" y="17957"/>
                </a:lnTo>
                <a:close/>
                <a:moveTo>
                  <a:pt x="8329" y="19826"/>
                </a:moveTo>
                <a:lnTo>
                  <a:pt x="8329" y="20554"/>
                </a:lnTo>
                <a:lnTo>
                  <a:pt x="8582" y="20554"/>
                </a:lnTo>
                <a:lnTo>
                  <a:pt x="8582" y="19826"/>
                </a:lnTo>
                <a:close/>
                <a:moveTo>
                  <a:pt x="8329" y="21726"/>
                </a:moveTo>
                <a:lnTo>
                  <a:pt x="8329" y="22422"/>
                </a:lnTo>
                <a:lnTo>
                  <a:pt x="8582" y="22422"/>
                </a:lnTo>
                <a:lnTo>
                  <a:pt x="8582" y="21726"/>
                </a:lnTo>
                <a:close/>
                <a:moveTo>
                  <a:pt x="8329" y="23626"/>
                </a:moveTo>
                <a:lnTo>
                  <a:pt x="8329" y="24323"/>
                </a:lnTo>
                <a:lnTo>
                  <a:pt x="8582" y="24323"/>
                </a:lnTo>
                <a:lnTo>
                  <a:pt x="8582" y="23626"/>
                </a:lnTo>
                <a:close/>
                <a:moveTo>
                  <a:pt x="8329" y="25494"/>
                </a:moveTo>
                <a:lnTo>
                  <a:pt x="8329" y="26223"/>
                </a:lnTo>
                <a:lnTo>
                  <a:pt x="8582" y="26223"/>
                </a:lnTo>
                <a:lnTo>
                  <a:pt x="8582" y="25494"/>
                </a:lnTo>
                <a:close/>
                <a:moveTo>
                  <a:pt x="8329" y="27394"/>
                </a:moveTo>
                <a:lnTo>
                  <a:pt x="8329" y="28091"/>
                </a:lnTo>
                <a:lnTo>
                  <a:pt x="8582" y="28091"/>
                </a:lnTo>
                <a:lnTo>
                  <a:pt x="8582" y="27394"/>
                </a:lnTo>
                <a:close/>
                <a:moveTo>
                  <a:pt x="8329" y="29295"/>
                </a:moveTo>
                <a:lnTo>
                  <a:pt x="8329" y="29991"/>
                </a:lnTo>
                <a:lnTo>
                  <a:pt x="8582" y="29991"/>
                </a:lnTo>
                <a:lnTo>
                  <a:pt x="8582" y="29295"/>
                </a:lnTo>
                <a:close/>
                <a:moveTo>
                  <a:pt x="8329" y="31163"/>
                </a:moveTo>
                <a:lnTo>
                  <a:pt x="8329" y="31891"/>
                </a:lnTo>
                <a:lnTo>
                  <a:pt x="8582" y="31891"/>
                </a:lnTo>
                <a:lnTo>
                  <a:pt x="8582" y="31163"/>
                </a:lnTo>
                <a:close/>
                <a:moveTo>
                  <a:pt x="8329" y="33063"/>
                </a:moveTo>
                <a:lnTo>
                  <a:pt x="8329" y="33760"/>
                </a:lnTo>
                <a:lnTo>
                  <a:pt x="8582" y="33760"/>
                </a:lnTo>
                <a:lnTo>
                  <a:pt x="8582" y="33063"/>
                </a:lnTo>
                <a:close/>
                <a:moveTo>
                  <a:pt x="8329" y="34963"/>
                </a:moveTo>
                <a:lnTo>
                  <a:pt x="8329" y="35660"/>
                </a:lnTo>
                <a:lnTo>
                  <a:pt x="8582" y="35660"/>
                </a:lnTo>
                <a:lnTo>
                  <a:pt x="8582" y="34963"/>
                </a:lnTo>
                <a:close/>
                <a:moveTo>
                  <a:pt x="8329" y="36832"/>
                </a:moveTo>
                <a:lnTo>
                  <a:pt x="8329" y="37560"/>
                </a:lnTo>
                <a:lnTo>
                  <a:pt x="8582" y="37560"/>
                </a:lnTo>
                <a:lnTo>
                  <a:pt x="8582" y="36832"/>
                </a:lnTo>
                <a:close/>
                <a:moveTo>
                  <a:pt x="8329" y="38732"/>
                </a:moveTo>
                <a:lnTo>
                  <a:pt x="8329" y="39429"/>
                </a:lnTo>
                <a:lnTo>
                  <a:pt x="8582" y="39429"/>
                </a:lnTo>
                <a:lnTo>
                  <a:pt x="8582" y="38732"/>
                </a:lnTo>
                <a:close/>
                <a:moveTo>
                  <a:pt x="8329" y="40632"/>
                </a:moveTo>
                <a:lnTo>
                  <a:pt x="8329" y="41329"/>
                </a:lnTo>
                <a:lnTo>
                  <a:pt x="8582" y="41329"/>
                </a:lnTo>
                <a:lnTo>
                  <a:pt x="8582" y="40632"/>
                </a:lnTo>
                <a:close/>
                <a:moveTo>
                  <a:pt x="8329" y="42501"/>
                </a:moveTo>
                <a:lnTo>
                  <a:pt x="8329" y="43229"/>
                </a:lnTo>
                <a:lnTo>
                  <a:pt x="8582" y="43229"/>
                </a:lnTo>
                <a:lnTo>
                  <a:pt x="8582" y="42501"/>
                </a:lnTo>
                <a:close/>
                <a:moveTo>
                  <a:pt x="8329" y="44401"/>
                </a:moveTo>
                <a:lnTo>
                  <a:pt x="8329" y="45097"/>
                </a:lnTo>
                <a:lnTo>
                  <a:pt x="8582" y="45097"/>
                </a:lnTo>
                <a:lnTo>
                  <a:pt x="8582" y="44401"/>
                </a:lnTo>
                <a:close/>
                <a:moveTo>
                  <a:pt x="8329" y="46301"/>
                </a:moveTo>
                <a:lnTo>
                  <a:pt x="8329" y="46998"/>
                </a:lnTo>
                <a:lnTo>
                  <a:pt x="8582" y="46998"/>
                </a:lnTo>
                <a:lnTo>
                  <a:pt x="8582" y="46301"/>
                </a:lnTo>
                <a:close/>
                <a:moveTo>
                  <a:pt x="8329" y="48169"/>
                </a:moveTo>
                <a:lnTo>
                  <a:pt x="8329" y="48898"/>
                </a:lnTo>
                <a:lnTo>
                  <a:pt x="8582" y="48898"/>
                </a:lnTo>
                <a:lnTo>
                  <a:pt x="8582" y="48169"/>
                </a:lnTo>
                <a:close/>
                <a:moveTo>
                  <a:pt x="8329" y="50069"/>
                </a:moveTo>
                <a:lnTo>
                  <a:pt x="8329" y="50766"/>
                </a:lnTo>
                <a:lnTo>
                  <a:pt x="8582" y="50766"/>
                </a:lnTo>
                <a:lnTo>
                  <a:pt x="8582" y="50069"/>
                </a:lnTo>
                <a:close/>
                <a:moveTo>
                  <a:pt x="8329" y="51970"/>
                </a:moveTo>
                <a:lnTo>
                  <a:pt x="8329" y="52666"/>
                </a:lnTo>
                <a:lnTo>
                  <a:pt x="8582" y="52666"/>
                </a:lnTo>
                <a:lnTo>
                  <a:pt x="8582" y="51970"/>
                </a:lnTo>
                <a:close/>
                <a:moveTo>
                  <a:pt x="8329" y="53838"/>
                </a:moveTo>
                <a:lnTo>
                  <a:pt x="8329" y="54566"/>
                </a:lnTo>
                <a:lnTo>
                  <a:pt x="8582" y="54566"/>
                </a:lnTo>
                <a:lnTo>
                  <a:pt x="8582" y="53838"/>
                </a:lnTo>
                <a:close/>
                <a:moveTo>
                  <a:pt x="8329" y="55738"/>
                </a:moveTo>
                <a:lnTo>
                  <a:pt x="8329" y="56435"/>
                </a:lnTo>
                <a:lnTo>
                  <a:pt x="8582" y="56435"/>
                </a:lnTo>
                <a:lnTo>
                  <a:pt x="8582" y="55738"/>
                </a:lnTo>
                <a:close/>
                <a:moveTo>
                  <a:pt x="8329" y="57638"/>
                </a:moveTo>
                <a:lnTo>
                  <a:pt x="8329" y="58335"/>
                </a:lnTo>
                <a:lnTo>
                  <a:pt x="8582" y="58335"/>
                </a:lnTo>
                <a:lnTo>
                  <a:pt x="8582" y="57638"/>
                </a:lnTo>
                <a:close/>
                <a:moveTo>
                  <a:pt x="8329" y="59507"/>
                </a:moveTo>
                <a:lnTo>
                  <a:pt x="8329" y="60235"/>
                </a:lnTo>
                <a:lnTo>
                  <a:pt x="8582" y="60235"/>
                </a:lnTo>
                <a:lnTo>
                  <a:pt x="8582" y="59507"/>
                </a:lnTo>
                <a:close/>
                <a:moveTo>
                  <a:pt x="8646" y="61375"/>
                </a:moveTo>
                <a:lnTo>
                  <a:pt x="8424" y="61407"/>
                </a:lnTo>
                <a:cubicBezTo>
                  <a:pt x="8487" y="61660"/>
                  <a:pt x="8551" y="61882"/>
                  <a:pt x="8646" y="62104"/>
                </a:cubicBezTo>
                <a:lnTo>
                  <a:pt x="8867" y="62040"/>
                </a:lnTo>
                <a:cubicBezTo>
                  <a:pt x="8772" y="61819"/>
                  <a:pt x="8709" y="61597"/>
                  <a:pt x="8646" y="61375"/>
                </a:cubicBezTo>
                <a:close/>
                <a:moveTo>
                  <a:pt x="9437" y="63022"/>
                </a:moveTo>
                <a:lnTo>
                  <a:pt x="9247" y="63149"/>
                </a:lnTo>
                <a:cubicBezTo>
                  <a:pt x="9406" y="63339"/>
                  <a:pt x="9564" y="63529"/>
                  <a:pt x="9754" y="63687"/>
                </a:cubicBezTo>
                <a:lnTo>
                  <a:pt x="9912" y="63497"/>
                </a:lnTo>
                <a:cubicBezTo>
                  <a:pt x="9754" y="63370"/>
                  <a:pt x="9596" y="63180"/>
                  <a:pt x="9437" y="63022"/>
                </a:cubicBezTo>
                <a:close/>
                <a:moveTo>
                  <a:pt x="10863" y="64130"/>
                </a:moveTo>
                <a:lnTo>
                  <a:pt x="10768" y="64352"/>
                </a:lnTo>
                <a:cubicBezTo>
                  <a:pt x="10989" y="64447"/>
                  <a:pt x="11243" y="64510"/>
                  <a:pt x="11464" y="64574"/>
                </a:cubicBezTo>
                <a:lnTo>
                  <a:pt x="11528" y="64352"/>
                </a:lnTo>
                <a:cubicBezTo>
                  <a:pt x="11306" y="64289"/>
                  <a:pt x="11084" y="64225"/>
                  <a:pt x="10863" y="64130"/>
                </a:cubicBezTo>
                <a:close/>
                <a:moveTo>
                  <a:pt x="12668" y="64447"/>
                </a:moveTo>
                <a:lnTo>
                  <a:pt x="12668" y="64700"/>
                </a:lnTo>
                <a:lnTo>
                  <a:pt x="13364" y="64700"/>
                </a:lnTo>
                <a:lnTo>
                  <a:pt x="13364" y="64447"/>
                </a:lnTo>
                <a:close/>
                <a:moveTo>
                  <a:pt x="14568" y="64447"/>
                </a:moveTo>
                <a:lnTo>
                  <a:pt x="14568" y="64700"/>
                </a:lnTo>
                <a:lnTo>
                  <a:pt x="15265" y="64700"/>
                </a:lnTo>
                <a:lnTo>
                  <a:pt x="15265" y="64447"/>
                </a:lnTo>
                <a:close/>
              </a:path>
            </a:pathLst>
          </a:custGeom>
          <a:solidFill>
            <a:srgbClr val="6D6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1" name="Google Shape;3781;p37"/>
          <p:cNvSpPr/>
          <p:nvPr/>
        </p:nvSpPr>
        <p:spPr>
          <a:xfrm>
            <a:off x="668700" y="1239325"/>
            <a:ext cx="7747466" cy="3005779"/>
          </a:xfrm>
          <a:custGeom>
            <a:avLst/>
            <a:gdLst/>
            <a:ahLst/>
            <a:cxnLst/>
            <a:rect l="l" t="t" r="r" b="b"/>
            <a:pathLst>
              <a:path w="243631" h="100201" extrusionOk="0">
                <a:moveTo>
                  <a:pt x="91619" y="0"/>
                </a:moveTo>
                <a:cubicBezTo>
                  <a:pt x="71731" y="0"/>
                  <a:pt x="55580" y="16183"/>
                  <a:pt x="55580" y="36039"/>
                </a:cubicBezTo>
                <a:lnTo>
                  <a:pt x="55580" y="64478"/>
                </a:lnTo>
                <a:cubicBezTo>
                  <a:pt x="55580" y="75531"/>
                  <a:pt x="46586" y="84556"/>
                  <a:pt x="35501" y="84556"/>
                </a:cubicBezTo>
                <a:cubicBezTo>
                  <a:pt x="24449" y="84556"/>
                  <a:pt x="15423" y="75531"/>
                  <a:pt x="15423" y="64478"/>
                </a:cubicBezTo>
                <a:lnTo>
                  <a:pt x="15423" y="8456"/>
                </a:lnTo>
                <a:lnTo>
                  <a:pt x="0" y="8456"/>
                </a:lnTo>
                <a:lnTo>
                  <a:pt x="0" y="64478"/>
                </a:lnTo>
                <a:cubicBezTo>
                  <a:pt x="0" y="84049"/>
                  <a:pt x="15930" y="99979"/>
                  <a:pt x="35501" y="99979"/>
                </a:cubicBezTo>
                <a:cubicBezTo>
                  <a:pt x="55073" y="99979"/>
                  <a:pt x="71002" y="84049"/>
                  <a:pt x="71002" y="64478"/>
                </a:cubicBezTo>
                <a:lnTo>
                  <a:pt x="71002" y="36039"/>
                </a:lnTo>
                <a:cubicBezTo>
                  <a:pt x="71002" y="24702"/>
                  <a:pt x="80250" y="15455"/>
                  <a:pt x="91619" y="15455"/>
                </a:cubicBezTo>
                <a:cubicBezTo>
                  <a:pt x="102988" y="15455"/>
                  <a:pt x="112236" y="24702"/>
                  <a:pt x="112236" y="36039"/>
                </a:cubicBezTo>
                <a:lnTo>
                  <a:pt x="112236" y="63338"/>
                </a:lnTo>
                <a:cubicBezTo>
                  <a:pt x="112236" y="83669"/>
                  <a:pt x="128767" y="100201"/>
                  <a:pt x="149067" y="100201"/>
                </a:cubicBezTo>
                <a:cubicBezTo>
                  <a:pt x="169398" y="100201"/>
                  <a:pt x="185929" y="83669"/>
                  <a:pt x="185929" y="63338"/>
                </a:cubicBezTo>
                <a:lnTo>
                  <a:pt x="185929" y="36578"/>
                </a:lnTo>
                <a:cubicBezTo>
                  <a:pt x="185929" y="24924"/>
                  <a:pt x="195398" y="15455"/>
                  <a:pt x="207053" y="15455"/>
                </a:cubicBezTo>
                <a:cubicBezTo>
                  <a:pt x="218707" y="15455"/>
                  <a:pt x="228208" y="24924"/>
                  <a:pt x="228208" y="36578"/>
                </a:cubicBezTo>
                <a:lnTo>
                  <a:pt x="228208" y="80756"/>
                </a:lnTo>
                <a:lnTo>
                  <a:pt x="243630" y="80756"/>
                </a:lnTo>
                <a:lnTo>
                  <a:pt x="243630" y="36578"/>
                </a:lnTo>
                <a:cubicBezTo>
                  <a:pt x="243630" y="16405"/>
                  <a:pt x="227226" y="0"/>
                  <a:pt x="207053" y="0"/>
                </a:cubicBezTo>
                <a:cubicBezTo>
                  <a:pt x="186880" y="0"/>
                  <a:pt x="170475" y="16405"/>
                  <a:pt x="170475" y="36578"/>
                </a:cubicBezTo>
                <a:lnTo>
                  <a:pt x="170475" y="63338"/>
                </a:lnTo>
                <a:cubicBezTo>
                  <a:pt x="170475" y="75150"/>
                  <a:pt x="160879" y="84746"/>
                  <a:pt x="149067" y="84746"/>
                </a:cubicBezTo>
                <a:cubicBezTo>
                  <a:pt x="137254" y="84746"/>
                  <a:pt x="127658" y="75150"/>
                  <a:pt x="127658" y="63338"/>
                </a:cubicBezTo>
                <a:lnTo>
                  <a:pt x="127658" y="36039"/>
                </a:lnTo>
                <a:cubicBezTo>
                  <a:pt x="127658" y="16183"/>
                  <a:pt x="111507" y="0"/>
                  <a:pt x="91619" y="0"/>
                </a:cubicBezTo>
                <a:close/>
              </a:path>
            </a:pathLst>
          </a:custGeom>
          <a:noFill/>
          <a:ln w="19050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2" name="Google Shape;3782;p37"/>
          <p:cNvGrpSpPr/>
          <p:nvPr/>
        </p:nvGrpSpPr>
        <p:grpSpPr>
          <a:xfrm>
            <a:off x="3133016" y="1246033"/>
            <a:ext cx="913455" cy="711016"/>
            <a:chOff x="3133016" y="1246033"/>
            <a:chExt cx="913455" cy="711016"/>
          </a:xfrm>
        </p:grpSpPr>
        <p:sp>
          <p:nvSpPr>
            <p:cNvPr id="3783" name="Google Shape;3783;p37"/>
            <p:cNvSpPr/>
            <p:nvPr/>
          </p:nvSpPr>
          <p:spPr>
            <a:xfrm>
              <a:off x="3488508" y="1502818"/>
              <a:ext cx="176267" cy="101760"/>
            </a:xfrm>
            <a:custGeom>
              <a:avLst/>
              <a:gdLst/>
              <a:ahLst/>
              <a:cxnLst/>
              <a:rect l="l" t="t" r="r" b="b"/>
              <a:pathLst>
                <a:path w="5543" h="3200" extrusionOk="0">
                  <a:moveTo>
                    <a:pt x="2756" y="1"/>
                  </a:moveTo>
                  <a:lnTo>
                    <a:pt x="1" y="1616"/>
                  </a:lnTo>
                  <a:lnTo>
                    <a:pt x="2788" y="3200"/>
                  </a:lnTo>
                  <a:lnTo>
                    <a:pt x="5543" y="1616"/>
                  </a:lnTo>
                  <a:lnTo>
                    <a:pt x="2756" y="1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37"/>
            <p:cNvSpPr/>
            <p:nvPr/>
          </p:nvSpPr>
          <p:spPr>
            <a:xfrm>
              <a:off x="3576117" y="1554207"/>
              <a:ext cx="88658" cy="154103"/>
            </a:xfrm>
            <a:custGeom>
              <a:avLst/>
              <a:gdLst/>
              <a:ahLst/>
              <a:cxnLst/>
              <a:rect l="l" t="t" r="r" b="b"/>
              <a:pathLst>
                <a:path w="2788" h="4846" extrusionOk="0">
                  <a:moveTo>
                    <a:pt x="2788" y="0"/>
                  </a:moveTo>
                  <a:lnTo>
                    <a:pt x="33" y="1584"/>
                  </a:lnTo>
                  <a:lnTo>
                    <a:pt x="1" y="4845"/>
                  </a:lnTo>
                  <a:lnTo>
                    <a:pt x="2756" y="3230"/>
                  </a:lnTo>
                  <a:lnTo>
                    <a:pt x="2788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37"/>
            <p:cNvSpPr/>
            <p:nvPr/>
          </p:nvSpPr>
          <p:spPr>
            <a:xfrm>
              <a:off x="3488508" y="1554207"/>
              <a:ext cx="88658" cy="154103"/>
            </a:xfrm>
            <a:custGeom>
              <a:avLst/>
              <a:gdLst/>
              <a:ahLst/>
              <a:cxnLst/>
              <a:rect l="l" t="t" r="r" b="b"/>
              <a:pathLst>
                <a:path w="2788" h="4846" extrusionOk="0">
                  <a:moveTo>
                    <a:pt x="1" y="0"/>
                  </a:moveTo>
                  <a:lnTo>
                    <a:pt x="1" y="3230"/>
                  </a:lnTo>
                  <a:lnTo>
                    <a:pt x="2788" y="4845"/>
                  </a:lnTo>
                  <a:lnTo>
                    <a:pt x="2788" y="15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37"/>
            <p:cNvSpPr/>
            <p:nvPr/>
          </p:nvSpPr>
          <p:spPr>
            <a:xfrm>
              <a:off x="3808766" y="1528003"/>
              <a:ext cx="226639" cy="142051"/>
            </a:xfrm>
            <a:custGeom>
              <a:avLst/>
              <a:gdLst/>
              <a:ahLst/>
              <a:cxnLst/>
              <a:rect l="l" t="t" r="r" b="b"/>
              <a:pathLst>
                <a:path w="7127" h="4467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4466"/>
                  </a:lnTo>
                  <a:lnTo>
                    <a:pt x="7126" y="4466"/>
                  </a:lnTo>
                  <a:lnTo>
                    <a:pt x="7126" y="159"/>
                  </a:lnTo>
                  <a:cubicBezTo>
                    <a:pt x="7126" y="64"/>
                    <a:pt x="7063" y="1"/>
                    <a:pt x="69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37"/>
            <p:cNvSpPr/>
            <p:nvPr/>
          </p:nvSpPr>
          <p:spPr>
            <a:xfrm>
              <a:off x="3818847" y="1538084"/>
              <a:ext cx="205460" cy="122875"/>
            </a:xfrm>
            <a:custGeom>
              <a:avLst/>
              <a:gdLst/>
              <a:ahLst/>
              <a:cxnLst/>
              <a:rect l="l" t="t" r="r" b="b"/>
              <a:pathLst>
                <a:path w="6461" h="3864" extrusionOk="0">
                  <a:moveTo>
                    <a:pt x="0" y="0"/>
                  </a:moveTo>
                  <a:lnTo>
                    <a:pt x="0" y="3864"/>
                  </a:lnTo>
                  <a:lnTo>
                    <a:pt x="6461" y="3864"/>
                  </a:lnTo>
                  <a:lnTo>
                    <a:pt x="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37"/>
            <p:cNvSpPr/>
            <p:nvPr/>
          </p:nvSpPr>
          <p:spPr>
            <a:xfrm>
              <a:off x="3793661" y="1667987"/>
              <a:ext cx="252810" cy="16154"/>
            </a:xfrm>
            <a:custGeom>
              <a:avLst/>
              <a:gdLst/>
              <a:ahLst/>
              <a:cxnLst/>
              <a:rect l="l" t="t" r="r" b="b"/>
              <a:pathLst>
                <a:path w="7950" h="508" extrusionOk="0">
                  <a:moveTo>
                    <a:pt x="0" y="1"/>
                  </a:moveTo>
                  <a:cubicBezTo>
                    <a:pt x="0" y="286"/>
                    <a:pt x="222" y="507"/>
                    <a:pt x="507" y="507"/>
                  </a:cubicBezTo>
                  <a:lnTo>
                    <a:pt x="7474" y="507"/>
                  </a:lnTo>
                  <a:cubicBezTo>
                    <a:pt x="7728" y="507"/>
                    <a:pt x="7949" y="286"/>
                    <a:pt x="79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37"/>
            <p:cNvSpPr/>
            <p:nvPr/>
          </p:nvSpPr>
          <p:spPr>
            <a:xfrm>
              <a:off x="3892368" y="1669005"/>
              <a:ext cx="51389" cy="4070"/>
            </a:xfrm>
            <a:custGeom>
              <a:avLst/>
              <a:gdLst/>
              <a:ahLst/>
              <a:cxnLst/>
              <a:rect l="l" t="t" r="r" b="b"/>
              <a:pathLst>
                <a:path w="1616" h="128" extrusionOk="0">
                  <a:moveTo>
                    <a:pt x="0" y="0"/>
                  </a:moveTo>
                  <a:cubicBezTo>
                    <a:pt x="0" y="64"/>
                    <a:pt x="63" y="127"/>
                    <a:pt x="127" y="127"/>
                  </a:cubicBezTo>
                  <a:lnTo>
                    <a:pt x="1488" y="127"/>
                  </a:lnTo>
                  <a:cubicBezTo>
                    <a:pt x="1552" y="127"/>
                    <a:pt x="1615" y="64"/>
                    <a:pt x="1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37"/>
            <p:cNvSpPr/>
            <p:nvPr/>
          </p:nvSpPr>
          <p:spPr>
            <a:xfrm>
              <a:off x="3147104" y="1528003"/>
              <a:ext cx="226639" cy="142051"/>
            </a:xfrm>
            <a:custGeom>
              <a:avLst/>
              <a:gdLst/>
              <a:ahLst/>
              <a:cxnLst/>
              <a:rect l="l" t="t" r="r" b="b"/>
              <a:pathLst>
                <a:path w="7127" h="4467" extrusionOk="0">
                  <a:moveTo>
                    <a:pt x="159" y="1"/>
                  </a:moveTo>
                  <a:cubicBezTo>
                    <a:pt x="64" y="1"/>
                    <a:pt x="1" y="64"/>
                    <a:pt x="1" y="159"/>
                  </a:cubicBezTo>
                  <a:lnTo>
                    <a:pt x="1" y="4466"/>
                  </a:lnTo>
                  <a:lnTo>
                    <a:pt x="7126" y="4466"/>
                  </a:lnTo>
                  <a:lnTo>
                    <a:pt x="7126" y="159"/>
                  </a:lnTo>
                  <a:cubicBezTo>
                    <a:pt x="7126" y="64"/>
                    <a:pt x="7063" y="1"/>
                    <a:pt x="693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37"/>
            <p:cNvSpPr/>
            <p:nvPr/>
          </p:nvSpPr>
          <p:spPr>
            <a:xfrm>
              <a:off x="3157184" y="1538084"/>
              <a:ext cx="206477" cy="122875"/>
            </a:xfrm>
            <a:custGeom>
              <a:avLst/>
              <a:gdLst/>
              <a:ahLst/>
              <a:cxnLst/>
              <a:rect l="l" t="t" r="r" b="b"/>
              <a:pathLst>
                <a:path w="6493" h="3864" extrusionOk="0">
                  <a:moveTo>
                    <a:pt x="1" y="0"/>
                  </a:moveTo>
                  <a:lnTo>
                    <a:pt x="1" y="3864"/>
                  </a:lnTo>
                  <a:lnTo>
                    <a:pt x="6493" y="3864"/>
                  </a:lnTo>
                  <a:lnTo>
                    <a:pt x="64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37"/>
            <p:cNvSpPr/>
            <p:nvPr/>
          </p:nvSpPr>
          <p:spPr>
            <a:xfrm>
              <a:off x="3133016" y="1667987"/>
              <a:ext cx="251792" cy="16154"/>
            </a:xfrm>
            <a:custGeom>
              <a:avLst/>
              <a:gdLst/>
              <a:ahLst/>
              <a:cxnLst/>
              <a:rect l="l" t="t" r="r" b="b"/>
              <a:pathLst>
                <a:path w="7918" h="508" extrusionOk="0">
                  <a:moveTo>
                    <a:pt x="1" y="1"/>
                  </a:moveTo>
                  <a:cubicBezTo>
                    <a:pt x="1" y="286"/>
                    <a:pt x="191" y="507"/>
                    <a:pt x="476" y="507"/>
                  </a:cubicBezTo>
                  <a:lnTo>
                    <a:pt x="7443" y="507"/>
                  </a:lnTo>
                  <a:cubicBezTo>
                    <a:pt x="7728" y="507"/>
                    <a:pt x="7918" y="286"/>
                    <a:pt x="791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37"/>
            <p:cNvSpPr/>
            <p:nvPr/>
          </p:nvSpPr>
          <p:spPr>
            <a:xfrm>
              <a:off x="3231723" y="1669005"/>
              <a:ext cx="50371" cy="4070"/>
            </a:xfrm>
            <a:custGeom>
              <a:avLst/>
              <a:gdLst/>
              <a:ahLst/>
              <a:cxnLst/>
              <a:rect l="l" t="t" r="r" b="b"/>
              <a:pathLst>
                <a:path w="1584" h="128" extrusionOk="0">
                  <a:moveTo>
                    <a:pt x="0" y="0"/>
                  </a:moveTo>
                  <a:cubicBezTo>
                    <a:pt x="0" y="64"/>
                    <a:pt x="32" y="127"/>
                    <a:pt x="127" y="127"/>
                  </a:cubicBezTo>
                  <a:lnTo>
                    <a:pt x="1457" y="127"/>
                  </a:lnTo>
                  <a:cubicBezTo>
                    <a:pt x="1520" y="127"/>
                    <a:pt x="1584" y="64"/>
                    <a:pt x="15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37"/>
            <p:cNvSpPr/>
            <p:nvPr/>
          </p:nvSpPr>
          <p:spPr>
            <a:xfrm>
              <a:off x="3464340" y="1246033"/>
              <a:ext cx="227624" cy="142019"/>
            </a:xfrm>
            <a:custGeom>
              <a:avLst/>
              <a:gdLst/>
              <a:ahLst/>
              <a:cxnLst/>
              <a:rect l="l" t="t" r="r" b="b"/>
              <a:pathLst>
                <a:path w="7158" h="4466" extrusionOk="0">
                  <a:moveTo>
                    <a:pt x="191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4466"/>
                  </a:lnTo>
                  <a:lnTo>
                    <a:pt x="7158" y="4466"/>
                  </a:lnTo>
                  <a:lnTo>
                    <a:pt x="7158" y="190"/>
                  </a:lnTo>
                  <a:cubicBezTo>
                    <a:pt x="7158" y="95"/>
                    <a:pt x="7063" y="0"/>
                    <a:pt x="69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37"/>
            <p:cNvSpPr/>
            <p:nvPr/>
          </p:nvSpPr>
          <p:spPr>
            <a:xfrm>
              <a:off x="3475439" y="1256113"/>
              <a:ext cx="205460" cy="122875"/>
            </a:xfrm>
            <a:custGeom>
              <a:avLst/>
              <a:gdLst/>
              <a:ahLst/>
              <a:cxnLst/>
              <a:rect l="l" t="t" r="r" b="b"/>
              <a:pathLst>
                <a:path w="6461" h="3864" extrusionOk="0">
                  <a:moveTo>
                    <a:pt x="0" y="0"/>
                  </a:moveTo>
                  <a:lnTo>
                    <a:pt x="0" y="3864"/>
                  </a:lnTo>
                  <a:lnTo>
                    <a:pt x="6461" y="3864"/>
                  </a:lnTo>
                  <a:lnTo>
                    <a:pt x="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37"/>
            <p:cNvSpPr/>
            <p:nvPr/>
          </p:nvSpPr>
          <p:spPr>
            <a:xfrm>
              <a:off x="3450253" y="1387034"/>
              <a:ext cx="252810" cy="15137"/>
            </a:xfrm>
            <a:custGeom>
              <a:avLst/>
              <a:gdLst/>
              <a:ahLst/>
              <a:cxnLst/>
              <a:rect l="l" t="t" r="r" b="b"/>
              <a:pathLst>
                <a:path w="7950" h="476" extrusionOk="0">
                  <a:moveTo>
                    <a:pt x="0" y="0"/>
                  </a:moveTo>
                  <a:cubicBezTo>
                    <a:pt x="0" y="253"/>
                    <a:pt x="222" y="475"/>
                    <a:pt x="475" y="475"/>
                  </a:cubicBezTo>
                  <a:lnTo>
                    <a:pt x="7474" y="475"/>
                  </a:lnTo>
                  <a:cubicBezTo>
                    <a:pt x="7728" y="475"/>
                    <a:pt x="7949" y="285"/>
                    <a:pt x="794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37"/>
            <p:cNvSpPr/>
            <p:nvPr/>
          </p:nvSpPr>
          <p:spPr>
            <a:xfrm>
              <a:off x="3548928" y="1387034"/>
              <a:ext cx="50403" cy="4039"/>
            </a:xfrm>
            <a:custGeom>
              <a:avLst/>
              <a:gdLst/>
              <a:ahLst/>
              <a:cxnLst/>
              <a:rect l="l" t="t" r="r" b="b"/>
              <a:pathLst>
                <a:path w="1585" h="127" extrusionOk="0">
                  <a:moveTo>
                    <a:pt x="1" y="0"/>
                  </a:moveTo>
                  <a:cubicBezTo>
                    <a:pt x="1" y="63"/>
                    <a:pt x="64" y="127"/>
                    <a:pt x="128" y="127"/>
                  </a:cubicBezTo>
                  <a:lnTo>
                    <a:pt x="1458" y="127"/>
                  </a:lnTo>
                  <a:cubicBezTo>
                    <a:pt x="1521" y="127"/>
                    <a:pt x="1584" y="63"/>
                    <a:pt x="15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37"/>
            <p:cNvSpPr/>
            <p:nvPr/>
          </p:nvSpPr>
          <p:spPr>
            <a:xfrm>
              <a:off x="3464340" y="1800911"/>
              <a:ext cx="227624" cy="143036"/>
            </a:xfrm>
            <a:custGeom>
              <a:avLst/>
              <a:gdLst/>
              <a:ahLst/>
              <a:cxnLst/>
              <a:rect l="l" t="t" r="r" b="b"/>
              <a:pathLst>
                <a:path w="7158" h="4498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4498"/>
                  </a:lnTo>
                  <a:lnTo>
                    <a:pt x="7158" y="4498"/>
                  </a:lnTo>
                  <a:lnTo>
                    <a:pt x="7158" y="191"/>
                  </a:lnTo>
                  <a:cubicBezTo>
                    <a:pt x="7158" y="96"/>
                    <a:pt x="7063" y="1"/>
                    <a:pt x="69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37"/>
            <p:cNvSpPr/>
            <p:nvPr/>
          </p:nvSpPr>
          <p:spPr>
            <a:xfrm>
              <a:off x="3475439" y="1810992"/>
              <a:ext cx="205460" cy="123893"/>
            </a:xfrm>
            <a:custGeom>
              <a:avLst/>
              <a:gdLst/>
              <a:ahLst/>
              <a:cxnLst/>
              <a:rect l="l" t="t" r="r" b="b"/>
              <a:pathLst>
                <a:path w="6461" h="3896" extrusionOk="0">
                  <a:moveTo>
                    <a:pt x="0" y="1"/>
                  </a:moveTo>
                  <a:lnTo>
                    <a:pt x="0" y="3896"/>
                  </a:lnTo>
                  <a:lnTo>
                    <a:pt x="6461" y="3896"/>
                  </a:lnTo>
                  <a:lnTo>
                    <a:pt x="64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37"/>
            <p:cNvSpPr/>
            <p:nvPr/>
          </p:nvSpPr>
          <p:spPr>
            <a:xfrm>
              <a:off x="3450253" y="1941912"/>
              <a:ext cx="252810" cy="15137"/>
            </a:xfrm>
            <a:custGeom>
              <a:avLst/>
              <a:gdLst/>
              <a:ahLst/>
              <a:cxnLst/>
              <a:rect l="l" t="t" r="r" b="b"/>
              <a:pathLst>
                <a:path w="7950" h="476" extrusionOk="0">
                  <a:moveTo>
                    <a:pt x="0" y="1"/>
                  </a:moveTo>
                  <a:cubicBezTo>
                    <a:pt x="0" y="286"/>
                    <a:pt x="222" y="476"/>
                    <a:pt x="475" y="476"/>
                  </a:cubicBezTo>
                  <a:lnTo>
                    <a:pt x="7474" y="476"/>
                  </a:lnTo>
                  <a:cubicBezTo>
                    <a:pt x="7728" y="476"/>
                    <a:pt x="7949" y="286"/>
                    <a:pt x="794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37"/>
            <p:cNvSpPr/>
            <p:nvPr/>
          </p:nvSpPr>
          <p:spPr>
            <a:xfrm>
              <a:off x="3548928" y="1941912"/>
              <a:ext cx="50403" cy="4070"/>
            </a:xfrm>
            <a:custGeom>
              <a:avLst/>
              <a:gdLst/>
              <a:ahLst/>
              <a:cxnLst/>
              <a:rect l="l" t="t" r="r" b="b"/>
              <a:pathLst>
                <a:path w="1585" h="128" extrusionOk="0">
                  <a:moveTo>
                    <a:pt x="1" y="1"/>
                  </a:moveTo>
                  <a:cubicBezTo>
                    <a:pt x="1" y="96"/>
                    <a:pt x="64" y="127"/>
                    <a:pt x="128" y="127"/>
                  </a:cubicBezTo>
                  <a:lnTo>
                    <a:pt x="1458" y="127"/>
                  </a:lnTo>
                  <a:cubicBezTo>
                    <a:pt x="1521" y="127"/>
                    <a:pt x="1584" y="96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37"/>
            <p:cNvSpPr/>
            <p:nvPr/>
          </p:nvSpPr>
          <p:spPr>
            <a:xfrm>
              <a:off x="3515697" y="1424272"/>
              <a:ext cx="121889" cy="68529"/>
            </a:xfrm>
            <a:custGeom>
              <a:avLst/>
              <a:gdLst/>
              <a:ahLst/>
              <a:cxnLst/>
              <a:rect l="l" t="t" r="r" b="b"/>
              <a:pathLst>
                <a:path w="3833" h="2155" extrusionOk="0">
                  <a:moveTo>
                    <a:pt x="1901" y="1"/>
                  </a:moveTo>
                  <a:cubicBezTo>
                    <a:pt x="1173" y="1"/>
                    <a:pt x="476" y="318"/>
                    <a:pt x="1" y="856"/>
                  </a:cubicBezTo>
                  <a:lnTo>
                    <a:pt x="254" y="1109"/>
                  </a:lnTo>
                  <a:cubicBezTo>
                    <a:pt x="666" y="634"/>
                    <a:pt x="1268" y="381"/>
                    <a:pt x="1901" y="381"/>
                  </a:cubicBezTo>
                  <a:cubicBezTo>
                    <a:pt x="2534" y="381"/>
                    <a:pt x="3136" y="634"/>
                    <a:pt x="3548" y="1109"/>
                  </a:cubicBezTo>
                  <a:lnTo>
                    <a:pt x="3833" y="856"/>
                  </a:lnTo>
                  <a:cubicBezTo>
                    <a:pt x="3326" y="318"/>
                    <a:pt x="2629" y="1"/>
                    <a:pt x="1901" y="1"/>
                  </a:cubicBezTo>
                  <a:close/>
                  <a:moveTo>
                    <a:pt x="1901" y="761"/>
                  </a:moveTo>
                  <a:cubicBezTo>
                    <a:pt x="1394" y="761"/>
                    <a:pt x="888" y="983"/>
                    <a:pt x="507" y="1394"/>
                  </a:cubicBezTo>
                  <a:lnTo>
                    <a:pt x="793" y="1648"/>
                  </a:lnTo>
                  <a:cubicBezTo>
                    <a:pt x="1078" y="1331"/>
                    <a:pt x="1489" y="1141"/>
                    <a:pt x="1901" y="1141"/>
                  </a:cubicBezTo>
                  <a:cubicBezTo>
                    <a:pt x="2344" y="1141"/>
                    <a:pt x="2756" y="1331"/>
                    <a:pt x="3009" y="1648"/>
                  </a:cubicBezTo>
                  <a:lnTo>
                    <a:pt x="3294" y="1394"/>
                  </a:lnTo>
                  <a:cubicBezTo>
                    <a:pt x="2946" y="983"/>
                    <a:pt x="2439" y="761"/>
                    <a:pt x="1901" y="761"/>
                  </a:cubicBezTo>
                  <a:close/>
                  <a:moveTo>
                    <a:pt x="1901" y="1521"/>
                  </a:moveTo>
                  <a:cubicBezTo>
                    <a:pt x="1584" y="1521"/>
                    <a:pt x="1268" y="1648"/>
                    <a:pt x="1046" y="1933"/>
                  </a:cubicBezTo>
                  <a:lnTo>
                    <a:pt x="1331" y="2154"/>
                  </a:lnTo>
                  <a:cubicBezTo>
                    <a:pt x="1473" y="1980"/>
                    <a:pt x="1695" y="1893"/>
                    <a:pt x="1917" y="1893"/>
                  </a:cubicBezTo>
                  <a:cubicBezTo>
                    <a:pt x="2138" y="1893"/>
                    <a:pt x="2360" y="1980"/>
                    <a:pt x="2503" y="2154"/>
                  </a:cubicBezTo>
                  <a:lnTo>
                    <a:pt x="2788" y="1933"/>
                  </a:lnTo>
                  <a:cubicBezTo>
                    <a:pt x="2566" y="1648"/>
                    <a:pt x="2249" y="1521"/>
                    <a:pt x="1901" y="152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37"/>
            <p:cNvSpPr/>
            <p:nvPr/>
          </p:nvSpPr>
          <p:spPr>
            <a:xfrm>
              <a:off x="3515697" y="1726404"/>
              <a:ext cx="121889" cy="68497"/>
            </a:xfrm>
            <a:custGeom>
              <a:avLst/>
              <a:gdLst/>
              <a:ahLst/>
              <a:cxnLst/>
              <a:rect l="l" t="t" r="r" b="b"/>
              <a:pathLst>
                <a:path w="3833" h="2154" extrusionOk="0">
                  <a:moveTo>
                    <a:pt x="1331" y="0"/>
                  </a:moveTo>
                  <a:lnTo>
                    <a:pt x="1046" y="254"/>
                  </a:lnTo>
                  <a:cubicBezTo>
                    <a:pt x="1268" y="507"/>
                    <a:pt x="1584" y="666"/>
                    <a:pt x="1901" y="666"/>
                  </a:cubicBezTo>
                  <a:cubicBezTo>
                    <a:pt x="2249" y="666"/>
                    <a:pt x="2566" y="507"/>
                    <a:pt x="2788" y="254"/>
                  </a:cubicBezTo>
                  <a:lnTo>
                    <a:pt x="2471" y="0"/>
                  </a:lnTo>
                  <a:cubicBezTo>
                    <a:pt x="2328" y="175"/>
                    <a:pt x="2115" y="262"/>
                    <a:pt x="1901" y="262"/>
                  </a:cubicBezTo>
                  <a:cubicBezTo>
                    <a:pt x="1687" y="262"/>
                    <a:pt x="1473" y="175"/>
                    <a:pt x="1331" y="0"/>
                  </a:cubicBezTo>
                  <a:close/>
                  <a:moveTo>
                    <a:pt x="793" y="539"/>
                  </a:moveTo>
                  <a:lnTo>
                    <a:pt x="507" y="792"/>
                  </a:lnTo>
                  <a:cubicBezTo>
                    <a:pt x="888" y="1172"/>
                    <a:pt x="1394" y="1394"/>
                    <a:pt x="1901" y="1394"/>
                  </a:cubicBezTo>
                  <a:cubicBezTo>
                    <a:pt x="2439" y="1394"/>
                    <a:pt x="2946" y="1172"/>
                    <a:pt x="3294" y="792"/>
                  </a:cubicBezTo>
                  <a:lnTo>
                    <a:pt x="3041" y="539"/>
                  </a:lnTo>
                  <a:cubicBezTo>
                    <a:pt x="2724" y="856"/>
                    <a:pt x="2344" y="1014"/>
                    <a:pt x="1901" y="1014"/>
                  </a:cubicBezTo>
                  <a:cubicBezTo>
                    <a:pt x="1489" y="1014"/>
                    <a:pt x="1078" y="856"/>
                    <a:pt x="793" y="539"/>
                  </a:cubicBezTo>
                  <a:close/>
                  <a:moveTo>
                    <a:pt x="254" y="1077"/>
                  </a:moveTo>
                  <a:lnTo>
                    <a:pt x="1" y="1331"/>
                  </a:lnTo>
                  <a:cubicBezTo>
                    <a:pt x="476" y="1837"/>
                    <a:pt x="1173" y="2154"/>
                    <a:pt x="1901" y="2154"/>
                  </a:cubicBezTo>
                  <a:cubicBezTo>
                    <a:pt x="2629" y="2154"/>
                    <a:pt x="3326" y="1837"/>
                    <a:pt x="3833" y="1331"/>
                  </a:cubicBezTo>
                  <a:lnTo>
                    <a:pt x="3548" y="1077"/>
                  </a:lnTo>
                  <a:cubicBezTo>
                    <a:pt x="3136" y="1521"/>
                    <a:pt x="2534" y="1774"/>
                    <a:pt x="1901" y="1774"/>
                  </a:cubicBezTo>
                  <a:cubicBezTo>
                    <a:pt x="1268" y="1774"/>
                    <a:pt x="698" y="1521"/>
                    <a:pt x="254" y="1077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37"/>
            <p:cNvSpPr/>
            <p:nvPr/>
          </p:nvSpPr>
          <p:spPr>
            <a:xfrm>
              <a:off x="3692951" y="1548165"/>
              <a:ext cx="68529" cy="122875"/>
            </a:xfrm>
            <a:custGeom>
              <a:avLst/>
              <a:gdLst/>
              <a:ahLst/>
              <a:cxnLst/>
              <a:rect l="l" t="t" r="r" b="b"/>
              <a:pathLst>
                <a:path w="2155" h="3864" extrusionOk="0">
                  <a:moveTo>
                    <a:pt x="254" y="1077"/>
                  </a:moveTo>
                  <a:lnTo>
                    <a:pt x="1" y="1362"/>
                  </a:lnTo>
                  <a:cubicBezTo>
                    <a:pt x="349" y="1647"/>
                    <a:pt x="349" y="2217"/>
                    <a:pt x="1" y="2502"/>
                  </a:cubicBezTo>
                  <a:lnTo>
                    <a:pt x="254" y="2819"/>
                  </a:lnTo>
                  <a:cubicBezTo>
                    <a:pt x="507" y="2597"/>
                    <a:pt x="666" y="2280"/>
                    <a:pt x="666" y="1932"/>
                  </a:cubicBezTo>
                  <a:cubicBezTo>
                    <a:pt x="666" y="1615"/>
                    <a:pt x="507" y="1299"/>
                    <a:pt x="254" y="1077"/>
                  </a:cubicBezTo>
                  <a:close/>
                  <a:moveTo>
                    <a:pt x="792" y="538"/>
                  </a:moveTo>
                  <a:lnTo>
                    <a:pt x="539" y="823"/>
                  </a:lnTo>
                  <a:cubicBezTo>
                    <a:pt x="856" y="1109"/>
                    <a:pt x="1046" y="1520"/>
                    <a:pt x="1046" y="1932"/>
                  </a:cubicBezTo>
                  <a:cubicBezTo>
                    <a:pt x="1046" y="2375"/>
                    <a:pt x="856" y="2755"/>
                    <a:pt x="539" y="3040"/>
                  </a:cubicBezTo>
                  <a:lnTo>
                    <a:pt x="792" y="3325"/>
                  </a:lnTo>
                  <a:cubicBezTo>
                    <a:pt x="1172" y="2977"/>
                    <a:pt x="1394" y="2470"/>
                    <a:pt x="1394" y="1932"/>
                  </a:cubicBezTo>
                  <a:cubicBezTo>
                    <a:pt x="1394" y="1394"/>
                    <a:pt x="1172" y="887"/>
                    <a:pt x="792" y="538"/>
                  </a:cubicBezTo>
                  <a:close/>
                  <a:moveTo>
                    <a:pt x="1331" y="0"/>
                  </a:moveTo>
                  <a:lnTo>
                    <a:pt x="1077" y="285"/>
                  </a:lnTo>
                  <a:cubicBezTo>
                    <a:pt x="1521" y="697"/>
                    <a:pt x="1774" y="1299"/>
                    <a:pt x="1774" y="1932"/>
                  </a:cubicBezTo>
                  <a:cubicBezTo>
                    <a:pt x="1774" y="2565"/>
                    <a:pt x="1521" y="3167"/>
                    <a:pt x="1077" y="3579"/>
                  </a:cubicBezTo>
                  <a:lnTo>
                    <a:pt x="1331" y="3864"/>
                  </a:lnTo>
                  <a:cubicBezTo>
                    <a:pt x="1869" y="3357"/>
                    <a:pt x="2154" y="2660"/>
                    <a:pt x="2154" y="1932"/>
                  </a:cubicBezTo>
                  <a:cubicBezTo>
                    <a:pt x="2154" y="1204"/>
                    <a:pt x="1869" y="507"/>
                    <a:pt x="133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37"/>
            <p:cNvSpPr/>
            <p:nvPr/>
          </p:nvSpPr>
          <p:spPr>
            <a:xfrm>
              <a:off x="3390819" y="1549150"/>
              <a:ext cx="68529" cy="121889"/>
            </a:xfrm>
            <a:custGeom>
              <a:avLst/>
              <a:gdLst/>
              <a:ahLst/>
              <a:cxnLst/>
              <a:rect l="l" t="t" r="r" b="b"/>
              <a:pathLst>
                <a:path w="2155" h="3833" extrusionOk="0">
                  <a:moveTo>
                    <a:pt x="1933" y="1046"/>
                  </a:moveTo>
                  <a:cubicBezTo>
                    <a:pt x="1679" y="1236"/>
                    <a:pt x="1521" y="1553"/>
                    <a:pt x="1521" y="1901"/>
                  </a:cubicBezTo>
                  <a:cubicBezTo>
                    <a:pt x="1521" y="2249"/>
                    <a:pt x="1648" y="2566"/>
                    <a:pt x="1933" y="2756"/>
                  </a:cubicBezTo>
                  <a:lnTo>
                    <a:pt x="2154" y="2471"/>
                  </a:lnTo>
                  <a:cubicBezTo>
                    <a:pt x="1806" y="2186"/>
                    <a:pt x="1806" y="1616"/>
                    <a:pt x="2154" y="1331"/>
                  </a:cubicBezTo>
                  <a:lnTo>
                    <a:pt x="1933" y="1046"/>
                  </a:lnTo>
                  <a:close/>
                  <a:moveTo>
                    <a:pt x="1394" y="507"/>
                  </a:moveTo>
                  <a:cubicBezTo>
                    <a:pt x="983" y="887"/>
                    <a:pt x="761" y="1394"/>
                    <a:pt x="761" y="1901"/>
                  </a:cubicBezTo>
                  <a:cubicBezTo>
                    <a:pt x="761" y="2439"/>
                    <a:pt x="983" y="2946"/>
                    <a:pt x="1394" y="3294"/>
                  </a:cubicBezTo>
                  <a:lnTo>
                    <a:pt x="1648" y="3009"/>
                  </a:lnTo>
                  <a:cubicBezTo>
                    <a:pt x="1331" y="2724"/>
                    <a:pt x="1141" y="2344"/>
                    <a:pt x="1141" y="1901"/>
                  </a:cubicBezTo>
                  <a:cubicBezTo>
                    <a:pt x="1141" y="1489"/>
                    <a:pt x="1331" y="1078"/>
                    <a:pt x="1648" y="792"/>
                  </a:cubicBezTo>
                  <a:lnTo>
                    <a:pt x="1394" y="507"/>
                  </a:lnTo>
                  <a:close/>
                  <a:moveTo>
                    <a:pt x="856" y="1"/>
                  </a:moveTo>
                  <a:cubicBezTo>
                    <a:pt x="318" y="476"/>
                    <a:pt x="1" y="1173"/>
                    <a:pt x="1" y="1901"/>
                  </a:cubicBezTo>
                  <a:cubicBezTo>
                    <a:pt x="1" y="2629"/>
                    <a:pt x="318" y="3326"/>
                    <a:pt x="856" y="3833"/>
                  </a:cubicBezTo>
                  <a:lnTo>
                    <a:pt x="1109" y="3548"/>
                  </a:lnTo>
                  <a:cubicBezTo>
                    <a:pt x="634" y="3136"/>
                    <a:pt x="381" y="2534"/>
                    <a:pt x="381" y="1901"/>
                  </a:cubicBezTo>
                  <a:cubicBezTo>
                    <a:pt x="381" y="1268"/>
                    <a:pt x="634" y="697"/>
                    <a:pt x="1109" y="254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6" name="Google Shape;3806;p37"/>
          <p:cNvGrpSpPr/>
          <p:nvPr/>
        </p:nvGrpSpPr>
        <p:grpSpPr>
          <a:xfrm>
            <a:off x="6879375" y="1239325"/>
            <a:ext cx="810711" cy="783162"/>
            <a:chOff x="6855174" y="1186599"/>
            <a:chExt cx="859077" cy="829885"/>
          </a:xfrm>
        </p:grpSpPr>
        <p:sp>
          <p:nvSpPr>
            <p:cNvPr id="3807" name="Google Shape;3807;p37"/>
            <p:cNvSpPr/>
            <p:nvPr/>
          </p:nvSpPr>
          <p:spPr>
            <a:xfrm>
              <a:off x="6999197" y="1186599"/>
              <a:ext cx="286041" cy="166219"/>
            </a:xfrm>
            <a:custGeom>
              <a:avLst/>
              <a:gdLst/>
              <a:ahLst/>
              <a:cxnLst/>
              <a:rect l="l" t="t" r="r" b="b"/>
              <a:pathLst>
                <a:path w="8995" h="5227" extrusionOk="0">
                  <a:moveTo>
                    <a:pt x="4465" y="1"/>
                  </a:moveTo>
                  <a:lnTo>
                    <a:pt x="0" y="2629"/>
                  </a:lnTo>
                  <a:lnTo>
                    <a:pt x="4497" y="5226"/>
                  </a:lnTo>
                  <a:lnTo>
                    <a:pt x="8994" y="2629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37"/>
            <p:cNvSpPr/>
            <p:nvPr/>
          </p:nvSpPr>
          <p:spPr>
            <a:xfrm>
              <a:off x="7142201" y="1270201"/>
              <a:ext cx="143036" cy="250807"/>
            </a:xfrm>
            <a:custGeom>
              <a:avLst/>
              <a:gdLst/>
              <a:ahLst/>
              <a:cxnLst/>
              <a:rect l="l" t="t" r="r" b="b"/>
              <a:pathLst>
                <a:path w="4498" h="7887" extrusionOk="0">
                  <a:moveTo>
                    <a:pt x="4497" y="0"/>
                  </a:moveTo>
                  <a:lnTo>
                    <a:pt x="0" y="2597"/>
                  </a:lnTo>
                  <a:lnTo>
                    <a:pt x="0" y="7886"/>
                  </a:lnTo>
                  <a:lnTo>
                    <a:pt x="4465" y="5289"/>
                  </a:lnTo>
                  <a:lnTo>
                    <a:pt x="4497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37"/>
            <p:cNvSpPr/>
            <p:nvPr/>
          </p:nvSpPr>
          <p:spPr>
            <a:xfrm>
              <a:off x="6999197" y="1270201"/>
              <a:ext cx="143036" cy="250807"/>
            </a:xfrm>
            <a:custGeom>
              <a:avLst/>
              <a:gdLst/>
              <a:ahLst/>
              <a:cxnLst/>
              <a:rect l="l" t="t" r="r" b="b"/>
              <a:pathLst>
                <a:path w="4498" h="7887" extrusionOk="0">
                  <a:moveTo>
                    <a:pt x="0" y="0"/>
                  </a:moveTo>
                  <a:lnTo>
                    <a:pt x="0" y="5289"/>
                  </a:lnTo>
                  <a:lnTo>
                    <a:pt x="4497" y="7886"/>
                  </a:lnTo>
                  <a:lnTo>
                    <a:pt x="4497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37"/>
            <p:cNvSpPr/>
            <p:nvPr/>
          </p:nvSpPr>
          <p:spPr>
            <a:xfrm>
              <a:off x="6855174" y="1436356"/>
              <a:ext cx="286041" cy="166219"/>
            </a:xfrm>
            <a:custGeom>
              <a:avLst/>
              <a:gdLst/>
              <a:ahLst/>
              <a:cxnLst/>
              <a:rect l="l" t="t" r="r" b="b"/>
              <a:pathLst>
                <a:path w="8995" h="5227" extrusionOk="0">
                  <a:moveTo>
                    <a:pt x="4497" y="1"/>
                  </a:moveTo>
                  <a:lnTo>
                    <a:pt x="0" y="2629"/>
                  </a:lnTo>
                  <a:lnTo>
                    <a:pt x="4529" y="5226"/>
                  </a:lnTo>
                  <a:lnTo>
                    <a:pt x="8994" y="2629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37"/>
            <p:cNvSpPr/>
            <p:nvPr/>
          </p:nvSpPr>
          <p:spPr>
            <a:xfrm>
              <a:off x="6998179" y="1519958"/>
              <a:ext cx="143036" cy="250775"/>
            </a:xfrm>
            <a:custGeom>
              <a:avLst/>
              <a:gdLst/>
              <a:ahLst/>
              <a:cxnLst/>
              <a:rect l="l" t="t" r="r" b="b"/>
              <a:pathLst>
                <a:path w="4498" h="7886" extrusionOk="0">
                  <a:moveTo>
                    <a:pt x="4497" y="0"/>
                  </a:moveTo>
                  <a:lnTo>
                    <a:pt x="32" y="2597"/>
                  </a:lnTo>
                  <a:lnTo>
                    <a:pt x="0" y="7886"/>
                  </a:lnTo>
                  <a:lnTo>
                    <a:pt x="4497" y="5289"/>
                  </a:lnTo>
                  <a:lnTo>
                    <a:pt x="4497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37"/>
            <p:cNvSpPr/>
            <p:nvPr/>
          </p:nvSpPr>
          <p:spPr>
            <a:xfrm>
              <a:off x="6855174" y="1519958"/>
              <a:ext cx="144054" cy="250775"/>
            </a:xfrm>
            <a:custGeom>
              <a:avLst/>
              <a:gdLst/>
              <a:ahLst/>
              <a:cxnLst/>
              <a:rect l="l" t="t" r="r" b="b"/>
              <a:pathLst>
                <a:path w="4530" h="7886" extrusionOk="0">
                  <a:moveTo>
                    <a:pt x="0" y="0"/>
                  </a:moveTo>
                  <a:lnTo>
                    <a:pt x="0" y="5289"/>
                  </a:lnTo>
                  <a:lnTo>
                    <a:pt x="4529" y="7886"/>
                  </a:lnTo>
                  <a:lnTo>
                    <a:pt x="4529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37"/>
            <p:cNvSpPr/>
            <p:nvPr/>
          </p:nvSpPr>
          <p:spPr>
            <a:xfrm>
              <a:off x="7142201" y="1437373"/>
              <a:ext cx="286041" cy="166187"/>
            </a:xfrm>
            <a:custGeom>
              <a:avLst/>
              <a:gdLst/>
              <a:ahLst/>
              <a:cxnLst/>
              <a:rect l="l" t="t" r="r" b="b"/>
              <a:pathLst>
                <a:path w="8995" h="5226" extrusionOk="0">
                  <a:moveTo>
                    <a:pt x="4465" y="1"/>
                  </a:moveTo>
                  <a:lnTo>
                    <a:pt x="0" y="2629"/>
                  </a:lnTo>
                  <a:lnTo>
                    <a:pt x="4497" y="5226"/>
                  </a:lnTo>
                  <a:lnTo>
                    <a:pt x="8994" y="2629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37"/>
            <p:cNvSpPr/>
            <p:nvPr/>
          </p:nvSpPr>
          <p:spPr>
            <a:xfrm>
              <a:off x="7285206" y="1520976"/>
              <a:ext cx="143036" cy="250775"/>
            </a:xfrm>
            <a:custGeom>
              <a:avLst/>
              <a:gdLst/>
              <a:ahLst/>
              <a:cxnLst/>
              <a:rect l="l" t="t" r="r" b="b"/>
              <a:pathLst>
                <a:path w="4498" h="7886" extrusionOk="0">
                  <a:moveTo>
                    <a:pt x="4497" y="0"/>
                  </a:moveTo>
                  <a:lnTo>
                    <a:pt x="0" y="2597"/>
                  </a:lnTo>
                  <a:lnTo>
                    <a:pt x="0" y="7886"/>
                  </a:lnTo>
                  <a:lnTo>
                    <a:pt x="4465" y="5289"/>
                  </a:lnTo>
                  <a:lnTo>
                    <a:pt x="4497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37"/>
            <p:cNvSpPr/>
            <p:nvPr/>
          </p:nvSpPr>
          <p:spPr>
            <a:xfrm>
              <a:off x="7142201" y="1520976"/>
              <a:ext cx="143036" cy="250775"/>
            </a:xfrm>
            <a:custGeom>
              <a:avLst/>
              <a:gdLst/>
              <a:ahLst/>
              <a:cxnLst/>
              <a:rect l="l" t="t" r="r" b="b"/>
              <a:pathLst>
                <a:path w="4498" h="7886" extrusionOk="0">
                  <a:moveTo>
                    <a:pt x="0" y="0"/>
                  </a:moveTo>
                  <a:lnTo>
                    <a:pt x="0" y="5289"/>
                  </a:lnTo>
                  <a:lnTo>
                    <a:pt x="4497" y="7886"/>
                  </a:lnTo>
                  <a:lnTo>
                    <a:pt x="4497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37"/>
            <p:cNvSpPr/>
            <p:nvPr/>
          </p:nvSpPr>
          <p:spPr>
            <a:xfrm>
              <a:off x="6997161" y="1683092"/>
              <a:ext cx="286041" cy="165201"/>
            </a:xfrm>
            <a:custGeom>
              <a:avLst/>
              <a:gdLst/>
              <a:ahLst/>
              <a:cxnLst/>
              <a:rect l="l" t="t" r="r" b="b"/>
              <a:pathLst>
                <a:path w="8995" h="5195" extrusionOk="0">
                  <a:moveTo>
                    <a:pt x="4498" y="1"/>
                  </a:moveTo>
                  <a:lnTo>
                    <a:pt x="1" y="2598"/>
                  </a:lnTo>
                  <a:lnTo>
                    <a:pt x="4529" y="5194"/>
                  </a:lnTo>
                  <a:lnTo>
                    <a:pt x="8995" y="2598"/>
                  </a:lnTo>
                  <a:lnTo>
                    <a:pt x="449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37"/>
            <p:cNvSpPr/>
            <p:nvPr/>
          </p:nvSpPr>
          <p:spPr>
            <a:xfrm>
              <a:off x="7140166" y="1765677"/>
              <a:ext cx="143036" cy="250807"/>
            </a:xfrm>
            <a:custGeom>
              <a:avLst/>
              <a:gdLst/>
              <a:ahLst/>
              <a:cxnLst/>
              <a:rect l="l" t="t" r="r" b="b"/>
              <a:pathLst>
                <a:path w="4498" h="7887" extrusionOk="0">
                  <a:moveTo>
                    <a:pt x="4498" y="1"/>
                  </a:moveTo>
                  <a:lnTo>
                    <a:pt x="32" y="2597"/>
                  </a:lnTo>
                  <a:lnTo>
                    <a:pt x="1" y="7886"/>
                  </a:lnTo>
                  <a:lnTo>
                    <a:pt x="4498" y="5289"/>
                  </a:lnTo>
                  <a:lnTo>
                    <a:pt x="4498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37"/>
            <p:cNvSpPr/>
            <p:nvPr/>
          </p:nvSpPr>
          <p:spPr>
            <a:xfrm>
              <a:off x="6997161" y="1765677"/>
              <a:ext cx="144054" cy="250807"/>
            </a:xfrm>
            <a:custGeom>
              <a:avLst/>
              <a:gdLst/>
              <a:ahLst/>
              <a:cxnLst/>
              <a:rect l="l" t="t" r="r" b="b"/>
              <a:pathLst>
                <a:path w="4530" h="7887" extrusionOk="0">
                  <a:moveTo>
                    <a:pt x="1" y="1"/>
                  </a:moveTo>
                  <a:lnTo>
                    <a:pt x="1" y="5289"/>
                  </a:lnTo>
                  <a:lnTo>
                    <a:pt x="4529" y="7886"/>
                  </a:lnTo>
                  <a:lnTo>
                    <a:pt x="4529" y="25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37"/>
            <p:cNvSpPr/>
            <p:nvPr/>
          </p:nvSpPr>
          <p:spPr>
            <a:xfrm>
              <a:off x="7280150" y="1683092"/>
              <a:ext cx="286041" cy="165201"/>
            </a:xfrm>
            <a:custGeom>
              <a:avLst/>
              <a:gdLst/>
              <a:ahLst/>
              <a:cxnLst/>
              <a:rect l="l" t="t" r="r" b="b"/>
              <a:pathLst>
                <a:path w="8995" h="5195" extrusionOk="0">
                  <a:moveTo>
                    <a:pt x="4466" y="1"/>
                  </a:moveTo>
                  <a:lnTo>
                    <a:pt x="1" y="2598"/>
                  </a:lnTo>
                  <a:lnTo>
                    <a:pt x="4498" y="5194"/>
                  </a:lnTo>
                  <a:lnTo>
                    <a:pt x="8995" y="2598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37"/>
            <p:cNvSpPr/>
            <p:nvPr/>
          </p:nvSpPr>
          <p:spPr>
            <a:xfrm>
              <a:off x="7423154" y="1765677"/>
              <a:ext cx="143036" cy="250807"/>
            </a:xfrm>
            <a:custGeom>
              <a:avLst/>
              <a:gdLst/>
              <a:ahLst/>
              <a:cxnLst/>
              <a:rect l="l" t="t" r="r" b="b"/>
              <a:pathLst>
                <a:path w="4498" h="7887" extrusionOk="0">
                  <a:moveTo>
                    <a:pt x="4498" y="1"/>
                  </a:moveTo>
                  <a:lnTo>
                    <a:pt x="1" y="2597"/>
                  </a:lnTo>
                  <a:lnTo>
                    <a:pt x="1" y="7886"/>
                  </a:lnTo>
                  <a:lnTo>
                    <a:pt x="4466" y="5289"/>
                  </a:lnTo>
                  <a:lnTo>
                    <a:pt x="4498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37"/>
            <p:cNvSpPr/>
            <p:nvPr/>
          </p:nvSpPr>
          <p:spPr>
            <a:xfrm>
              <a:off x="7280150" y="1765677"/>
              <a:ext cx="143036" cy="250807"/>
            </a:xfrm>
            <a:custGeom>
              <a:avLst/>
              <a:gdLst/>
              <a:ahLst/>
              <a:cxnLst/>
              <a:rect l="l" t="t" r="r" b="b"/>
              <a:pathLst>
                <a:path w="4498" h="7887" extrusionOk="0">
                  <a:moveTo>
                    <a:pt x="1" y="1"/>
                  </a:moveTo>
                  <a:lnTo>
                    <a:pt x="1" y="5289"/>
                  </a:lnTo>
                  <a:lnTo>
                    <a:pt x="4498" y="7886"/>
                  </a:lnTo>
                  <a:lnTo>
                    <a:pt x="4498" y="25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37"/>
            <p:cNvSpPr/>
            <p:nvPr/>
          </p:nvSpPr>
          <p:spPr>
            <a:xfrm>
              <a:off x="7427193" y="1437373"/>
              <a:ext cx="287059" cy="166187"/>
            </a:xfrm>
            <a:custGeom>
              <a:avLst/>
              <a:gdLst/>
              <a:ahLst/>
              <a:cxnLst/>
              <a:rect l="l" t="t" r="r" b="b"/>
              <a:pathLst>
                <a:path w="9027" h="5226" extrusionOk="0">
                  <a:moveTo>
                    <a:pt x="4497" y="1"/>
                  </a:moveTo>
                  <a:lnTo>
                    <a:pt x="0" y="2629"/>
                  </a:lnTo>
                  <a:lnTo>
                    <a:pt x="4529" y="5226"/>
                  </a:lnTo>
                  <a:lnTo>
                    <a:pt x="9026" y="2629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37"/>
            <p:cNvSpPr/>
            <p:nvPr/>
          </p:nvSpPr>
          <p:spPr>
            <a:xfrm>
              <a:off x="7570197" y="1520976"/>
              <a:ext cx="144054" cy="250775"/>
            </a:xfrm>
            <a:custGeom>
              <a:avLst/>
              <a:gdLst/>
              <a:ahLst/>
              <a:cxnLst/>
              <a:rect l="l" t="t" r="r" b="b"/>
              <a:pathLst>
                <a:path w="4530" h="7886" extrusionOk="0">
                  <a:moveTo>
                    <a:pt x="4529" y="0"/>
                  </a:moveTo>
                  <a:lnTo>
                    <a:pt x="32" y="2597"/>
                  </a:lnTo>
                  <a:lnTo>
                    <a:pt x="0" y="7886"/>
                  </a:lnTo>
                  <a:lnTo>
                    <a:pt x="0" y="7886"/>
                  </a:lnTo>
                  <a:lnTo>
                    <a:pt x="4497" y="5289"/>
                  </a:lnTo>
                  <a:lnTo>
                    <a:pt x="4529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37"/>
            <p:cNvSpPr/>
            <p:nvPr/>
          </p:nvSpPr>
          <p:spPr>
            <a:xfrm>
              <a:off x="7427193" y="1520976"/>
              <a:ext cx="144054" cy="250775"/>
            </a:xfrm>
            <a:custGeom>
              <a:avLst/>
              <a:gdLst/>
              <a:ahLst/>
              <a:cxnLst/>
              <a:rect l="l" t="t" r="r" b="b"/>
              <a:pathLst>
                <a:path w="4530" h="7886" extrusionOk="0">
                  <a:moveTo>
                    <a:pt x="0" y="0"/>
                  </a:moveTo>
                  <a:lnTo>
                    <a:pt x="0" y="5289"/>
                  </a:lnTo>
                  <a:lnTo>
                    <a:pt x="4529" y="7886"/>
                  </a:lnTo>
                  <a:lnTo>
                    <a:pt x="4529" y="25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37"/>
            <p:cNvSpPr/>
            <p:nvPr/>
          </p:nvSpPr>
          <p:spPr>
            <a:xfrm>
              <a:off x="7284188" y="1186599"/>
              <a:ext cx="286041" cy="166219"/>
            </a:xfrm>
            <a:custGeom>
              <a:avLst/>
              <a:gdLst/>
              <a:ahLst/>
              <a:cxnLst/>
              <a:rect l="l" t="t" r="r" b="b"/>
              <a:pathLst>
                <a:path w="8995" h="5227" extrusionOk="0">
                  <a:moveTo>
                    <a:pt x="4497" y="1"/>
                  </a:moveTo>
                  <a:lnTo>
                    <a:pt x="0" y="2598"/>
                  </a:lnTo>
                  <a:lnTo>
                    <a:pt x="4529" y="5226"/>
                  </a:lnTo>
                  <a:lnTo>
                    <a:pt x="8994" y="2598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37"/>
            <p:cNvSpPr/>
            <p:nvPr/>
          </p:nvSpPr>
          <p:spPr>
            <a:xfrm>
              <a:off x="7427193" y="1269183"/>
              <a:ext cx="143036" cy="251824"/>
            </a:xfrm>
            <a:custGeom>
              <a:avLst/>
              <a:gdLst/>
              <a:ahLst/>
              <a:cxnLst/>
              <a:rect l="l" t="t" r="r" b="b"/>
              <a:pathLst>
                <a:path w="4498" h="7919" extrusionOk="0">
                  <a:moveTo>
                    <a:pt x="4497" y="1"/>
                  </a:moveTo>
                  <a:lnTo>
                    <a:pt x="32" y="2629"/>
                  </a:lnTo>
                  <a:lnTo>
                    <a:pt x="0" y="7918"/>
                  </a:lnTo>
                  <a:lnTo>
                    <a:pt x="4497" y="5290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37"/>
            <p:cNvSpPr/>
            <p:nvPr/>
          </p:nvSpPr>
          <p:spPr>
            <a:xfrm>
              <a:off x="7284188" y="1269183"/>
              <a:ext cx="144054" cy="251824"/>
            </a:xfrm>
            <a:custGeom>
              <a:avLst/>
              <a:gdLst/>
              <a:ahLst/>
              <a:cxnLst/>
              <a:rect l="l" t="t" r="r" b="b"/>
              <a:pathLst>
                <a:path w="4530" h="7919" extrusionOk="0">
                  <a:moveTo>
                    <a:pt x="0" y="1"/>
                  </a:moveTo>
                  <a:lnTo>
                    <a:pt x="0" y="5290"/>
                  </a:lnTo>
                  <a:lnTo>
                    <a:pt x="4529" y="7918"/>
                  </a:lnTo>
                  <a:lnTo>
                    <a:pt x="4529" y="2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8" name="Google Shape;3828;p37"/>
          <p:cNvGrpSpPr/>
          <p:nvPr/>
        </p:nvGrpSpPr>
        <p:grpSpPr>
          <a:xfrm>
            <a:off x="1542857" y="3479728"/>
            <a:ext cx="508577" cy="593165"/>
            <a:chOff x="1542857" y="3479728"/>
            <a:chExt cx="508577" cy="593165"/>
          </a:xfrm>
        </p:grpSpPr>
        <p:sp>
          <p:nvSpPr>
            <p:cNvPr id="3829" name="Google Shape;3829;p37"/>
            <p:cNvSpPr/>
            <p:nvPr/>
          </p:nvSpPr>
          <p:spPr>
            <a:xfrm>
              <a:off x="1542857" y="3479728"/>
              <a:ext cx="508577" cy="294086"/>
            </a:xfrm>
            <a:custGeom>
              <a:avLst/>
              <a:gdLst/>
              <a:ahLst/>
              <a:cxnLst/>
              <a:rect l="l" t="t" r="r" b="b"/>
              <a:pathLst>
                <a:path w="15993" h="9248" extrusionOk="0">
                  <a:moveTo>
                    <a:pt x="7949" y="0"/>
                  </a:moveTo>
                  <a:lnTo>
                    <a:pt x="0" y="4624"/>
                  </a:lnTo>
                  <a:lnTo>
                    <a:pt x="8012" y="9247"/>
                  </a:lnTo>
                  <a:lnTo>
                    <a:pt x="15993" y="4624"/>
                  </a:lnTo>
                  <a:lnTo>
                    <a:pt x="7949" y="0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37"/>
            <p:cNvSpPr/>
            <p:nvPr/>
          </p:nvSpPr>
          <p:spPr>
            <a:xfrm>
              <a:off x="1796621" y="3626740"/>
              <a:ext cx="254813" cy="446154"/>
            </a:xfrm>
            <a:custGeom>
              <a:avLst/>
              <a:gdLst/>
              <a:ahLst/>
              <a:cxnLst/>
              <a:rect l="l" t="t" r="r" b="b"/>
              <a:pathLst>
                <a:path w="8013" h="14030" extrusionOk="0">
                  <a:moveTo>
                    <a:pt x="8013" y="1"/>
                  </a:moveTo>
                  <a:lnTo>
                    <a:pt x="32" y="4624"/>
                  </a:lnTo>
                  <a:lnTo>
                    <a:pt x="1" y="14030"/>
                  </a:lnTo>
                  <a:lnTo>
                    <a:pt x="7981" y="9406"/>
                  </a:lnTo>
                  <a:lnTo>
                    <a:pt x="8013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37"/>
            <p:cNvSpPr/>
            <p:nvPr/>
          </p:nvSpPr>
          <p:spPr>
            <a:xfrm>
              <a:off x="1542857" y="3626740"/>
              <a:ext cx="254813" cy="446154"/>
            </a:xfrm>
            <a:custGeom>
              <a:avLst/>
              <a:gdLst/>
              <a:ahLst/>
              <a:cxnLst/>
              <a:rect l="l" t="t" r="r" b="b"/>
              <a:pathLst>
                <a:path w="8013" h="14030" extrusionOk="0">
                  <a:moveTo>
                    <a:pt x="0" y="1"/>
                  </a:moveTo>
                  <a:lnTo>
                    <a:pt x="0" y="9406"/>
                  </a:lnTo>
                  <a:lnTo>
                    <a:pt x="8012" y="14030"/>
                  </a:lnTo>
                  <a:lnTo>
                    <a:pt x="8012" y="46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2" name="Google Shape;3832;p37"/>
          <p:cNvGrpSpPr/>
          <p:nvPr/>
        </p:nvGrpSpPr>
        <p:grpSpPr>
          <a:xfrm>
            <a:off x="4945743" y="3391102"/>
            <a:ext cx="991015" cy="770419"/>
            <a:chOff x="4945743" y="3391102"/>
            <a:chExt cx="991015" cy="770419"/>
          </a:xfrm>
        </p:grpSpPr>
        <p:sp>
          <p:nvSpPr>
            <p:cNvPr id="3833" name="Google Shape;3833;p37"/>
            <p:cNvSpPr/>
            <p:nvPr/>
          </p:nvSpPr>
          <p:spPr>
            <a:xfrm>
              <a:off x="5409006" y="3571344"/>
              <a:ext cx="31259" cy="73553"/>
            </a:xfrm>
            <a:custGeom>
              <a:avLst/>
              <a:gdLst/>
              <a:ahLst/>
              <a:cxnLst/>
              <a:rect l="l" t="t" r="r" b="b"/>
              <a:pathLst>
                <a:path w="983" h="2313" extrusionOk="0">
                  <a:moveTo>
                    <a:pt x="286" y="1"/>
                  </a:moveTo>
                  <a:lnTo>
                    <a:pt x="286" y="1458"/>
                  </a:lnTo>
                  <a:lnTo>
                    <a:pt x="1" y="1458"/>
                  </a:lnTo>
                  <a:lnTo>
                    <a:pt x="476" y="2313"/>
                  </a:lnTo>
                  <a:lnTo>
                    <a:pt x="982" y="1458"/>
                  </a:lnTo>
                  <a:lnTo>
                    <a:pt x="729" y="1458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37"/>
            <p:cNvSpPr/>
            <p:nvPr/>
          </p:nvSpPr>
          <p:spPr>
            <a:xfrm>
              <a:off x="5409006" y="3900665"/>
              <a:ext cx="31259" cy="73553"/>
            </a:xfrm>
            <a:custGeom>
              <a:avLst/>
              <a:gdLst/>
              <a:ahLst/>
              <a:cxnLst/>
              <a:rect l="l" t="t" r="r" b="b"/>
              <a:pathLst>
                <a:path w="983" h="2313" extrusionOk="0">
                  <a:moveTo>
                    <a:pt x="476" y="1"/>
                  </a:moveTo>
                  <a:lnTo>
                    <a:pt x="1" y="856"/>
                  </a:lnTo>
                  <a:lnTo>
                    <a:pt x="254" y="856"/>
                  </a:lnTo>
                  <a:lnTo>
                    <a:pt x="254" y="2312"/>
                  </a:lnTo>
                  <a:lnTo>
                    <a:pt x="697" y="2312"/>
                  </a:lnTo>
                  <a:lnTo>
                    <a:pt x="697" y="856"/>
                  </a:lnTo>
                  <a:lnTo>
                    <a:pt x="982" y="856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37"/>
            <p:cNvSpPr/>
            <p:nvPr/>
          </p:nvSpPr>
          <p:spPr>
            <a:xfrm>
              <a:off x="5331477" y="3669034"/>
              <a:ext cx="190355" cy="110823"/>
            </a:xfrm>
            <a:custGeom>
              <a:avLst/>
              <a:gdLst/>
              <a:ahLst/>
              <a:cxnLst/>
              <a:rect l="l" t="t" r="r" b="b"/>
              <a:pathLst>
                <a:path w="5986" h="3485" extrusionOk="0">
                  <a:moveTo>
                    <a:pt x="3009" y="1"/>
                  </a:moveTo>
                  <a:lnTo>
                    <a:pt x="0" y="1743"/>
                  </a:lnTo>
                  <a:lnTo>
                    <a:pt x="3009" y="3484"/>
                  </a:lnTo>
                  <a:lnTo>
                    <a:pt x="5986" y="1743"/>
                  </a:lnTo>
                  <a:lnTo>
                    <a:pt x="3009" y="1"/>
                  </a:ln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37"/>
            <p:cNvSpPr/>
            <p:nvPr/>
          </p:nvSpPr>
          <p:spPr>
            <a:xfrm>
              <a:off x="5427132" y="3724429"/>
              <a:ext cx="94700" cy="167204"/>
            </a:xfrm>
            <a:custGeom>
              <a:avLst/>
              <a:gdLst/>
              <a:ahLst/>
              <a:cxnLst/>
              <a:rect l="l" t="t" r="r" b="b"/>
              <a:pathLst>
                <a:path w="2978" h="5258" extrusionOk="0">
                  <a:moveTo>
                    <a:pt x="2978" y="1"/>
                  </a:moveTo>
                  <a:lnTo>
                    <a:pt x="1" y="1742"/>
                  </a:lnTo>
                  <a:lnTo>
                    <a:pt x="1" y="5258"/>
                  </a:lnTo>
                  <a:lnTo>
                    <a:pt x="2978" y="3516"/>
                  </a:lnTo>
                  <a:lnTo>
                    <a:pt x="2978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37"/>
            <p:cNvSpPr/>
            <p:nvPr/>
          </p:nvSpPr>
          <p:spPr>
            <a:xfrm>
              <a:off x="5331477" y="3724429"/>
              <a:ext cx="95686" cy="167204"/>
            </a:xfrm>
            <a:custGeom>
              <a:avLst/>
              <a:gdLst/>
              <a:ahLst/>
              <a:cxnLst/>
              <a:rect l="l" t="t" r="r" b="b"/>
              <a:pathLst>
                <a:path w="3009" h="5258" extrusionOk="0">
                  <a:moveTo>
                    <a:pt x="0" y="1"/>
                  </a:moveTo>
                  <a:lnTo>
                    <a:pt x="0" y="3516"/>
                  </a:lnTo>
                  <a:lnTo>
                    <a:pt x="3009" y="5258"/>
                  </a:lnTo>
                  <a:lnTo>
                    <a:pt x="3009" y="17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37"/>
            <p:cNvSpPr/>
            <p:nvPr/>
          </p:nvSpPr>
          <p:spPr>
            <a:xfrm>
              <a:off x="5677907" y="3696223"/>
              <a:ext cx="246768" cy="154135"/>
            </a:xfrm>
            <a:custGeom>
              <a:avLst/>
              <a:gdLst/>
              <a:ahLst/>
              <a:cxnLst/>
              <a:rect l="l" t="t" r="r" b="b"/>
              <a:pathLst>
                <a:path w="7760" h="4847" extrusionOk="0">
                  <a:moveTo>
                    <a:pt x="222" y="1"/>
                  </a:moveTo>
                  <a:cubicBezTo>
                    <a:pt x="95" y="1"/>
                    <a:pt x="0" y="64"/>
                    <a:pt x="0" y="191"/>
                  </a:cubicBezTo>
                  <a:lnTo>
                    <a:pt x="0" y="4846"/>
                  </a:lnTo>
                  <a:lnTo>
                    <a:pt x="7759" y="4846"/>
                  </a:lnTo>
                  <a:lnTo>
                    <a:pt x="7759" y="191"/>
                  </a:lnTo>
                  <a:cubicBezTo>
                    <a:pt x="7759" y="64"/>
                    <a:pt x="7664" y="1"/>
                    <a:pt x="756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37"/>
            <p:cNvSpPr/>
            <p:nvPr/>
          </p:nvSpPr>
          <p:spPr>
            <a:xfrm>
              <a:off x="5689991" y="3706303"/>
              <a:ext cx="223586" cy="133973"/>
            </a:xfrm>
            <a:custGeom>
              <a:avLst/>
              <a:gdLst/>
              <a:ahLst/>
              <a:cxnLst/>
              <a:rect l="l" t="t" r="r" b="b"/>
              <a:pathLst>
                <a:path w="7031" h="4213" extrusionOk="0">
                  <a:moveTo>
                    <a:pt x="0" y="1"/>
                  </a:moveTo>
                  <a:lnTo>
                    <a:pt x="0" y="4212"/>
                  </a:lnTo>
                  <a:lnTo>
                    <a:pt x="7031" y="4212"/>
                  </a:lnTo>
                  <a:lnTo>
                    <a:pt x="70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37"/>
            <p:cNvSpPr/>
            <p:nvPr/>
          </p:nvSpPr>
          <p:spPr>
            <a:xfrm>
              <a:off x="5662802" y="3848290"/>
              <a:ext cx="273957" cy="17172"/>
            </a:xfrm>
            <a:custGeom>
              <a:avLst/>
              <a:gdLst/>
              <a:ahLst/>
              <a:cxnLst/>
              <a:rect l="l" t="t" r="r" b="b"/>
              <a:pathLst>
                <a:path w="8615" h="540" extrusionOk="0">
                  <a:moveTo>
                    <a:pt x="0" y="1"/>
                  </a:moveTo>
                  <a:cubicBezTo>
                    <a:pt x="0" y="286"/>
                    <a:pt x="222" y="539"/>
                    <a:pt x="539" y="539"/>
                  </a:cubicBezTo>
                  <a:lnTo>
                    <a:pt x="8076" y="539"/>
                  </a:lnTo>
                  <a:cubicBezTo>
                    <a:pt x="8393" y="539"/>
                    <a:pt x="8614" y="286"/>
                    <a:pt x="861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37"/>
            <p:cNvSpPr/>
            <p:nvPr/>
          </p:nvSpPr>
          <p:spPr>
            <a:xfrm>
              <a:off x="5770540" y="3848290"/>
              <a:ext cx="54410" cy="5088"/>
            </a:xfrm>
            <a:custGeom>
              <a:avLst/>
              <a:gdLst/>
              <a:ahLst/>
              <a:cxnLst/>
              <a:rect l="l" t="t" r="r" b="b"/>
              <a:pathLst>
                <a:path w="1711" h="160" extrusionOk="0">
                  <a:moveTo>
                    <a:pt x="1" y="1"/>
                  </a:moveTo>
                  <a:cubicBezTo>
                    <a:pt x="1" y="96"/>
                    <a:pt x="33" y="159"/>
                    <a:pt x="128" y="159"/>
                  </a:cubicBezTo>
                  <a:lnTo>
                    <a:pt x="1553" y="159"/>
                  </a:lnTo>
                  <a:cubicBezTo>
                    <a:pt x="1648" y="159"/>
                    <a:pt x="1711" y="96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37"/>
            <p:cNvSpPr/>
            <p:nvPr/>
          </p:nvSpPr>
          <p:spPr>
            <a:xfrm>
              <a:off x="4960848" y="3696223"/>
              <a:ext cx="246768" cy="154135"/>
            </a:xfrm>
            <a:custGeom>
              <a:avLst/>
              <a:gdLst/>
              <a:ahLst/>
              <a:cxnLst/>
              <a:rect l="l" t="t" r="r" b="b"/>
              <a:pathLst>
                <a:path w="7760" h="4847" extrusionOk="0">
                  <a:moveTo>
                    <a:pt x="223" y="1"/>
                  </a:moveTo>
                  <a:cubicBezTo>
                    <a:pt x="96" y="1"/>
                    <a:pt x="1" y="64"/>
                    <a:pt x="1" y="191"/>
                  </a:cubicBezTo>
                  <a:lnTo>
                    <a:pt x="1" y="4846"/>
                  </a:lnTo>
                  <a:lnTo>
                    <a:pt x="7760" y="4846"/>
                  </a:lnTo>
                  <a:lnTo>
                    <a:pt x="7760" y="191"/>
                  </a:lnTo>
                  <a:cubicBezTo>
                    <a:pt x="7760" y="64"/>
                    <a:pt x="7665" y="1"/>
                    <a:pt x="757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37"/>
            <p:cNvSpPr/>
            <p:nvPr/>
          </p:nvSpPr>
          <p:spPr>
            <a:xfrm>
              <a:off x="4972932" y="3706303"/>
              <a:ext cx="222600" cy="133973"/>
            </a:xfrm>
            <a:custGeom>
              <a:avLst/>
              <a:gdLst/>
              <a:ahLst/>
              <a:cxnLst/>
              <a:rect l="l" t="t" r="r" b="b"/>
              <a:pathLst>
                <a:path w="7000" h="4213" extrusionOk="0">
                  <a:moveTo>
                    <a:pt x="1" y="1"/>
                  </a:moveTo>
                  <a:lnTo>
                    <a:pt x="1" y="4212"/>
                  </a:lnTo>
                  <a:lnTo>
                    <a:pt x="7000" y="4212"/>
                  </a:lnTo>
                  <a:lnTo>
                    <a:pt x="70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37"/>
            <p:cNvSpPr/>
            <p:nvPr/>
          </p:nvSpPr>
          <p:spPr>
            <a:xfrm>
              <a:off x="4945743" y="3848290"/>
              <a:ext cx="273957" cy="17172"/>
            </a:xfrm>
            <a:custGeom>
              <a:avLst/>
              <a:gdLst/>
              <a:ahLst/>
              <a:cxnLst/>
              <a:rect l="l" t="t" r="r" b="b"/>
              <a:pathLst>
                <a:path w="8615" h="540" extrusionOk="0">
                  <a:moveTo>
                    <a:pt x="1" y="1"/>
                  </a:moveTo>
                  <a:cubicBezTo>
                    <a:pt x="1" y="286"/>
                    <a:pt x="223" y="539"/>
                    <a:pt x="539" y="539"/>
                  </a:cubicBezTo>
                  <a:lnTo>
                    <a:pt x="8076" y="539"/>
                  </a:lnTo>
                  <a:cubicBezTo>
                    <a:pt x="8393" y="539"/>
                    <a:pt x="8615" y="286"/>
                    <a:pt x="861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37"/>
            <p:cNvSpPr/>
            <p:nvPr/>
          </p:nvSpPr>
          <p:spPr>
            <a:xfrm>
              <a:off x="5053514" y="3848290"/>
              <a:ext cx="54410" cy="5088"/>
            </a:xfrm>
            <a:custGeom>
              <a:avLst/>
              <a:gdLst/>
              <a:ahLst/>
              <a:cxnLst/>
              <a:rect l="l" t="t" r="r" b="b"/>
              <a:pathLst>
                <a:path w="1711" h="160" extrusionOk="0">
                  <a:moveTo>
                    <a:pt x="0" y="1"/>
                  </a:moveTo>
                  <a:cubicBezTo>
                    <a:pt x="0" y="96"/>
                    <a:pt x="32" y="159"/>
                    <a:pt x="127" y="159"/>
                  </a:cubicBezTo>
                  <a:lnTo>
                    <a:pt x="1552" y="159"/>
                  </a:lnTo>
                  <a:cubicBezTo>
                    <a:pt x="1647" y="159"/>
                    <a:pt x="1711" y="96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37"/>
            <p:cNvSpPr/>
            <p:nvPr/>
          </p:nvSpPr>
          <p:spPr>
            <a:xfrm>
              <a:off x="5305274" y="3391102"/>
              <a:ext cx="246768" cy="154103"/>
            </a:xfrm>
            <a:custGeom>
              <a:avLst/>
              <a:gdLst/>
              <a:ahLst/>
              <a:cxnLst/>
              <a:rect l="l" t="t" r="r" b="b"/>
              <a:pathLst>
                <a:path w="7760" h="4846" extrusionOk="0">
                  <a:moveTo>
                    <a:pt x="222" y="0"/>
                  </a:moveTo>
                  <a:cubicBezTo>
                    <a:pt x="96" y="0"/>
                    <a:pt x="1" y="95"/>
                    <a:pt x="1" y="190"/>
                  </a:cubicBezTo>
                  <a:lnTo>
                    <a:pt x="1" y="4846"/>
                  </a:lnTo>
                  <a:lnTo>
                    <a:pt x="7760" y="4846"/>
                  </a:lnTo>
                  <a:lnTo>
                    <a:pt x="7760" y="190"/>
                  </a:lnTo>
                  <a:cubicBezTo>
                    <a:pt x="7760" y="95"/>
                    <a:pt x="7665" y="0"/>
                    <a:pt x="7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37"/>
            <p:cNvSpPr/>
            <p:nvPr/>
          </p:nvSpPr>
          <p:spPr>
            <a:xfrm>
              <a:off x="5317358" y="3402168"/>
              <a:ext cx="223618" cy="132956"/>
            </a:xfrm>
            <a:custGeom>
              <a:avLst/>
              <a:gdLst/>
              <a:ahLst/>
              <a:cxnLst/>
              <a:rect l="l" t="t" r="r" b="b"/>
              <a:pathLst>
                <a:path w="7032" h="4181" extrusionOk="0">
                  <a:moveTo>
                    <a:pt x="1" y="1"/>
                  </a:moveTo>
                  <a:lnTo>
                    <a:pt x="1" y="4181"/>
                  </a:lnTo>
                  <a:lnTo>
                    <a:pt x="7031" y="4181"/>
                  </a:lnTo>
                  <a:lnTo>
                    <a:pt x="70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37"/>
            <p:cNvSpPr/>
            <p:nvPr/>
          </p:nvSpPr>
          <p:spPr>
            <a:xfrm>
              <a:off x="5290169" y="3543169"/>
              <a:ext cx="273957" cy="17140"/>
            </a:xfrm>
            <a:custGeom>
              <a:avLst/>
              <a:gdLst/>
              <a:ahLst/>
              <a:cxnLst/>
              <a:rect l="l" t="t" r="r" b="b"/>
              <a:pathLst>
                <a:path w="8615" h="539" extrusionOk="0">
                  <a:moveTo>
                    <a:pt x="1" y="0"/>
                  </a:moveTo>
                  <a:cubicBezTo>
                    <a:pt x="1" y="317"/>
                    <a:pt x="222" y="539"/>
                    <a:pt x="507" y="539"/>
                  </a:cubicBezTo>
                  <a:lnTo>
                    <a:pt x="8076" y="539"/>
                  </a:lnTo>
                  <a:cubicBezTo>
                    <a:pt x="8361" y="539"/>
                    <a:pt x="8615" y="317"/>
                    <a:pt x="86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37"/>
            <p:cNvSpPr/>
            <p:nvPr/>
          </p:nvSpPr>
          <p:spPr>
            <a:xfrm>
              <a:off x="5397939" y="3544155"/>
              <a:ext cx="54410" cy="4070"/>
            </a:xfrm>
            <a:custGeom>
              <a:avLst/>
              <a:gdLst/>
              <a:ahLst/>
              <a:cxnLst/>
              <a:rect l="l" t="t" r="r" b="b"/>
              <a:pathLst>
                <a:path w="1711" h="128" extrusionOk="0">
                  <a:moveTo>
                    <a:pt x="0" y="1"/>
                  </a:moveTo>
                  <a:cubicBezTo>
                    <a:pt x="0" y="64"/>
                    <a:pt x="32" y="128"/>
                    <a:pt x="127" y="128"/>
                  </a:cubicBezTo>
                  <a:lnTo>
                    <a:pt x="1552" y="128"/>
                  </a:lnTo>
                  <a:cubicBezTo>
                    <a:pt x="1647" y="128"/>
                    <a:pt x="1710" y="64"/>
                    <a:pt x="17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37"/>
            <p:cNvSpPr/>
            <p:nvPr/>
          </p:nvSpPr>
          <p:spPr>
            <a:xfrm>
              <a:off x="5305274" y="3992313"/>
              <a:ext cx="246768" cy="154103"/>
            </a:xfrm>
            <a:custGeom>
              <a:avLst/>
              <a:gdLst/>
              <a:ahLst/>
              <a:cxnLst/>
              <a:rect l="l" t="t" r="r" b="b"/>
              <a:pathLst>
                <a:path w="7760" h="4846" extrusionOk="0">
                  <a:moveTo>
                    <a:pt x="222" y="0"/>
                  </a:moveTo>
                  <a:cubicBezTo>
                    <a:pt x="96" y="0"/>
                    <a:pt x="1" y="95"/>
                    <a:pt x="1" y="222"/>
                  </a:cubicBezTo>
                  <a:lnTo>
                    <a:pt x="1" y="4846"/>
                  </a:lnTo>
                  <a:lnTo>
                    <a:pt x="7760" y="4846"/>
                  </a:lnTo>
                  <a:lnTo>
                    <a:pt x="7760" y="222"/>
                  </a:lnTo>
                  <a:cubicBezTo>
                    <a:pt x="7760" y="95"/>
                    <a:pt x="7665" y="0"/>
                    <a:pt x="757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37"/>
            <p:cNvSpPr/>
            <p:nvPr/>
          </p:nvSpPr>
          <p:spPr>
            <a:xfrm>
              <a:off x="5317358" y="4003379"/>
              <a:ext cx="223618" cy="133973"/>
            </a:xfrm>
            <a:custGeom>
              <a:avLst/>
              <a:gdLst/>
              <a:ahLst/>
              <a:cxnLst/>
              <a:rect l="l" t="t" r="r" b="b"/>
              <a:pathLst>
                <a:path w="7032" h="4213" extrusionOk="0">
                  <a:moveTo>
                    <a:pt x="1" y="1"/>
                  </a:moveTo>
                  <a:lnTo>
                    <a:pt x="1" y="4213"/>
                  </a:lnTo>
                  <a:lnTo>
                    <a:pt x="7031" y="4213"/>
                  </a:lnTo>
                  <a:lnTo>
                    <a:pt x="70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37"/>
            <p:cNvSpPr/>
            <p:nvPr/>
          </p:nvSpPr>
          <p:spPr>
            <a:xfrm>
              <a:off x="5290169" y="4145398"/>
              <a:ext cx="273957" cy="16123"/>
            </a:xfrm>
            <a:custGeom>
              <a:avLst/>
              <a:gdLst/>
              <a:ahLst/>
              <a:cxnLst/>
              <a:rect l="l" t="t" r="r" b="b"/>
              <a:pathLst>
                <a:path w="8615" h="507" extrusionOk="0">
                  <a:moveTo>
                    <a:pt x="1" y="0"/>
                  </a:moveTo>
                  <a:cubicBezTo>
                    <a:pt x="1" y="285"/>
                    <a:pt x="222" y="507"/>
                    <a:pt x="507" y="507"/>
                  </a:cubicBezTo>
                  <a:lnTo>
                    <a:pt x="8076" y="507"/>
                  </a:lnTo>
                  <a:cubicBezTo>
                    <a:pt x="8361" y="507"/>
                    <a:pt x="8615" y="285"/>
                    <a:pt x="861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37"/>
            <p:cNvSpPr/>
            <p:nvPr/>
          </p:nvSpPr>
          <p:spPr>
            <a:xfrm>
              <a:off x="5397939" y="4145398"/>
              <a:ext cx="54410" cy="4039"/>
            </a:xfrm>
            <a:custGeom>
              <a:avLst/>
              <a:gdLst/>
              <a:ahLst/>
              <a:cxnLst/>
              <a:rect l="l" t="t" r="r" b="b"/>
              <a:pathLst>
                <a:path w="1711" h="127" extrusionOk="0">
                  <a:moveTo>
                    <a:pt x="0" y="0"/>
                  </a:moveTo>
                  <a:cubicBezTo>
                    <a:pt x="0" y="63"/>
                    <a:pt x="32" y="127"/>
                    <a:pt x="127" y="127"/>
                  </a:cubicBezTo>
                  <a:lnTo>
                    <a:pt x="1552" y="127"/>
                  </a:lnTo>
                  <a:cubicBezTo>
                    <a:pt x="1647" y="127"/>
                    <a:pt x="1710" y="63"/>
                    <a:pt x="17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37"/>
            <p:cNvSpPr/>
            <p:nvPr/>
          </p:nvSpPr>
          <p:spPr>
            <a:xfrm>
              <a:off x="5380799" y="3433396"/>
              <a:ext cx="104781" cy="69515"/>
            </a:xfrm>
            <a:custGeom>
              <a:avLst/>
              <a:gdLst/>
              <a:ahLst/>
              <a:cxnLst/>
              <a:rect l="l" t="t" r="r" b="b"/>
              <a:pathLst>
                <a:path w="3295" h="2186" extrusionOk="0">
                  <a:moveTo>
                    <a:pt x="3104" y="0"/>
                  </a:moveTo>
                  <a:lnTo>
                    <a:pt x="1046" y="1805"/>
                  </a:lnTo>
                  <a:lnTo>
                    <a:pt x="223" y="919"/>
                  </a:lnTo>
                  <a:lnTo>
                    <a:pt x="1" y="1140"/>
                  </a:lnTo>
                  <a:lnTo>
                    <a:pt x="1046" y="2185"/>
                  </a:lnTo>
                  <a:lnTo>
                    <a:pt x="3294" y="222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37"/>
            <p:cNvSpPr/>
            <p:nvPr/>
          </p:nvSpPr>
          <p:spPr>
            <a:xfrm>
              <a:off x="5749393" y="3740552"/>
              <a:ext cx="103763" cy="70532"/>
            </a:xfrm>
            <a:custGeom>
              <a:avLst/>
              <a:gdLst/>
              <a:ahLst/>
              <a:cxnLst/>
              <a:rect l="l" t="t" r="r" b="b"/>
              <a:pathLst>
                <a:path w="3263" h="2218" extrusionOk="0">
                  <a:moveTo>
                    <a:pt x="3073" y="0"/>
                  </a:moveTo>
                  <a:lnTo>
                    <a:pt x="1046" y="1805"/>
                  </a:lnTo>
                  <a:lnTo>
                    <a:pt x="191" y="950"/>
                  </a:lnTo>
                  <a:lnTo>
                    <a:pt x="1" y="1140"/>
                  </a:lnTo>
                  <a:lnTo>
                    <a:pt x="1014" y="2217"/>
                  </a:lnTo>
                  <a:lnTo>
                    <a:pt x="3263" y="222"/>
                  </a:lnTo>
                  <a:lnTo>
                    <a:pt x="307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37"/>
            <p:cNvSpPr/>
            <p:nvPr/>
          </p:nvSpPr>
          <p:spPr>
            <a:xfrm>
              <a:off x="5033384" y="3740552"/>
              <a:ext cx="104749" cy="70532"/>
            </a:xfrm>
            <a:custGeom>
              <a:avLst/>
              <a:gdLst/>
              <a:ahLst/>
              <a:cxnLst/>
              <a:rect l="l" t="t" r="r" b="b"/>
              <a:pathLst>
                <a:path w="3294" h="2218" extrusionOk="0">
                  <a:moveTo>
                    <a:pt x="3104" y="0"/>
                  </a:moveTo>
                  <a:lnTo>
                    <a:pt x="1045" y="1805"/>
                  </a:lnTo>
                  <a:lnTo>
                    <a:pt x="222" y="950"/>
                  </a:lnTo>
                  <a:lnTo>
                    <a:pt x="0" y="1140"/>
                  </a:lnTo>
                  <a:lnTo>
                    <a:pt x="1045" y="2217"/>
                  </a:lnTo>
                  <a:lnTo>
                    <a:pt x="3294" y="222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37"/>
            <p:cNvSpPr/>
            <p:nvPr/>
          </p:nvSpPr>
          <p:spPr>
            <a:xfrm>
              <a:off x="5379813" y="4037628"/>
              <a:ext cx="104749" cy="70532"/>
            </a:xfrm>
            <a:custGeom>
              <a:avLst/>
              <a:gdLst/>
              <a:ahLst/>
              <a:cxnLst/>
              <a:rect l="l" t="t" r="r" b="b"/>
              <a:pathLst>
                <a:path w="3294" h="2218" extrusionOk="0">
                  <a:moveTo>
                    <a:pt x="3072" y="1"/>
                  </a:moveTo>
                  <a:lnTo>
                    <a:pt x="1045" y="1806"/>
                  </a:lnTo>
                  <a:lnTo>
                    <a:pt x="222" y="919"/>
                  </a:lnTo>
                  <a:lnTo>
                    <a:pt x="0" y="1141"/>
                  </a:lnTo>
                  <a:lnTo>
                    <a:pt x="1014" y="2217"/>
                  </a:lnTo>
                  <a:lnTo>
                    <a:pt x="3294" y="222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37"/>
            <p:cNvSpPr/>
            <p:nvPr/>
          </p:nvSpPr>
          <p:spPr>
            <a:xfrm>
              <a:off x="5553028" y="3756643"/>
              <a:ext cx="73553" cy="31259"/>
            </a:xfrm>
            <a:custGeom>
              <a:avLst/>
              <a:gdLst/>
              <a:ahLst/>
              <a:cxnLst/>
              <a:rect l="l" t="t" r="r" b="b"/>
              <a:pathLst>
                <a:path w="2313" h="983" extrusionOk="0">
                  <a:moveTo>
                    <a:pt x="855" y="1"/>
                  </a:moveTo>
                  <a:lnTo>
                    <a:pt x="0" y="508"/>
                  </a:lnTo>
                  <a:lnTo>
                    <a:pt x="855" y="983"/>
                  </a:lnTo>
                  <a:lnTo>
                    <a:pt x="855" y="729"/>
                  </a:lnTo>
                  <a:lnTo>
                    <a:pt x="2312" y="729"/>
                  </a:lnTo>
                  <a:lnTo>
                    <a:pt x="2312" y="286"/>
                  </a:lnTo>
                  <a:lnTo>
                    <a:pt x="855" y="286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37"/>
            <p:cNvSpPr/>
            <p:nvPr/>
          </p:nvSpPr>
          <p:spPr>
            <a:xfrm>
              <a:off x="5222690" y="3756643"/>
              <a:ext cx="73553" cy="31259"/>
            </a:xfrm>
            <a:custGeom>
              <a:avLst/>
              <a:gdLst/>
              <a:ahLst/>
              <a:cxnLst/>
              <a:rect l="l" t="t" r="r" b="b"/>
              <a:pathLst>
                <a:path w="2313" h="983" extrusionOk="0">
                  <a:moveTo>
                    <a:pt x="1458" y="1"/>
                  </a:moveTo>
                  <a:lnTo>
                    <a:pt x="1458" y="286"/>
                  </a:lnTo>
                  <a:lnTo>
                    <a:pt x="1" y="286"/>
                  </a:lnTo>
                  <a:lnTo>
                    <a:pt x="1" y="729"/>
                  </a:lnTo>
                  <a:lnTo>
                    <a:pt x="1458" y="729"/>
                  </a:lnTo>
                  <a:lnTo>
                    <a:pt x="1458" y="983"/>
                  </a:lnTo>
                  <a:lnTo>
                    <a:pt x="2313" y="508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0" name="Google Shape;3860;p37"/>
          <p:cNvGrpSpPr/>
          <p:nvPr/>
        </p:nvGrpSpPr>
        <p:grpSpPr>
          <a:xfrm>
            <a:off x="7665884" y="3253630"/>
            <a:ext cx="1015151" cy="895297"/>
            <a:chOff x="7665884" y="3253630"/>
            <a:chExt cx="1015151" cy="895297"/>
          </a:xfrm>
        </p:grpSpPr>
        <p:sp>
          <p:nvSpPr>
            <p:cNvPr id="3861" name="Google Shape;3861;p37"/>
            <p:cNvSpPr/>
            <p:nvPr/>
          </p:nvSpPr>
          <p:spPr>
            <a:xfrm>
              <a:off x="7665884" y="3253630"/>
              <a:ext cx="1015151" cy="895297"/>
            </a:xfrm>
            <a:custGeom>
              <a:avLst/>
              <a:gdLst/>
              <a:ahLst/>
              <a:cxnLst/>
              <a:rect l="l" t="t" r="r" b="b"/>
              <a:pathLst>
                <a:path w="31923" h="28154" extrusionOk="0">
                  <a:moveTo>
                    <a:pt x="15961" y="0"/>
                  </a:moveTo>
                  <a:cubicBezTo>
                    <a:pt x="14208" y="0"/>
                    <a:pt x="12427" y="331"/>
                    <a:pt x="10704" y="1030"/>
                  </a:cubicBezTo>
                  <a:cubicBezTo>
                    <a:pt x="3484" y="3911"/>
                    <a:pt x="0" y="12114"/>
                    <a:pt x="2882" y="19334"/>
                  </a:cubicBezTo>
                  <a:cubicBezTo>
                    <a:pt x="5097" y="24824"/>
                    <a:pt x="10370" y="28154"/>
                    <a:pt x="15930" y="28154"/>
                  </a:cubicBezTo>
                  <a:cubicBezTo>
                    <a:pt x="17683" y="28154"/>
                    <a:pt x="19464" y="27823"/>
                    <a:pt x="21187" y="27125"/>
                  </a:cubicBezTo>
                  <a:cubicBezTo>
                    <a:pt x="28407" y="24243"/>
                    <a:pt x="31922" y="16041"/>
                    <a:pt x="29009" y="8820"/>
                  </a:cubicBezTo>
                  <a:cubicBezTo>
                    <a:pt x="26794" y="3330"/>
                    <a:pt x="21521" y="0"/>
                    <a:pt x="159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7"/>
            <p:cNvSpPr/>
            <p:nvPr/>
          </p:nvSpPr>
          <p:spPr>
            <a:xfrm>
              <a:off x="8013299" y="3951036"/>
              <a:ext cx="315265" cy="21179"/>
            </a:xfrm>
            <a:custGeom>
              <a:avLst/>
              <a:gdLst/>
              <a:ahLst/>
              <a:cxnLst/>
              <a:rect l="l" t="t" r="r" b="b"/>
              <a:pathLst>
                <a:path w="9914" h="666" extrusionOk="0">
                  <a:moveTo>
                    <a:pt x="1" y="0"/>
                  </a:moveTo>
                  <a:lnTo>
                    <a:pt x="1" y="665"/>
                  </a:lnTo>
                  <a:lnTo>
                    <a:pt x="9913" y="665"/>
                  </a:lnTo>
                  <a:lnTo>
                    <a:pt x="99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7"/>
            <p:cNvSpPr/>
            <p:nvPr/>
          </p:nvSpPr>
          <p:spPr>
            <a:xfrm>
              <a:off x="8086820" y="3848290"/>
              <a:ext cx="168222" cy="102778"/>
            </a:xfrm>
            <a:custGeom>
              <a:avLst/>
              <a:gdLst/>
              <a:ahLst/>
              <a:cxnLst/>
              <a:rect l="l" t="t" r="r" b="b"/>
              <a:pathLst>
                <a:path w="5290" h="3232" extrusionOk="0">
                  <a:moveTo>
                    <a:pt x="1" y="1"/>
                  </a:moveTo>
                  <a:lnTo>
                    <a:pt x="1" y="3231"/>
                  </a:lnTo>
                  <a:lnTo>
                    <a:pt x="5289" y="3231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7"/>
            <p:cNvSpPr/>
            <p:nvPr/>
          </p:nvSpPr>
          <p:spPr>
            <a:xfrm>
              <a:off x="8081796" y="3844284"/>
              <a:ext cx="178271" cy="110791"/>
            </a:xfrm>
            <a:custGeom>
              <a:avLst/>
              <a:gdLst/>
              <a:ahLst/>
              <a:cxnLst/>
              <a:rect l="l" t="t" r="r" b="b"/>
              <a:pathLst>
                <a:path w="5606" h="3484" extrusionOk="0">
                  <a:moveTo>
                    <a:pt x="159" y="0"/>
                  </a:moveTo>
                  <a:cubicBezTo>
                    <a:pt x="64" y="0"/>
                    <a:pt x="0" y="32"/>
                    <a:pt x="0" y="127"/>
                  </a:cubicBezTo>
                  <a:lnTo>
                    <a:pt x="0" y="3357"/>
                  </a:lnTo>
                  <a:cubicBezTo>
                    <a:pt x="0" y="3420"/>
                    <a:pt x="64" y="3484"/>
                    <a:pt x="159" y="3484"/>
                  </a:cubicBezTo>
                  <a:lnTo>
                    <a:pt x="5447" y="3484"/>
                  </a:lnTo>
                  <a:cubicBezTo>
                    <a:pt x="5542" y="3484"/>
                    <a:pt x="5606" y="3420"/>
                    <a:pt x="5606" y="3357"/>
                  </a:cubicBezTo>
                  <a:lnTo>
                    <a:pt x="5606" y="127"/>
                  </a:lnTo>
                  <a:cubicBezTo>
                    <a:pt x="5606" y="32"/>
                    <a:pt x="5542" y="0"/>
                    <a:pt x="544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7"/>
            <p:cNvSpPr/>
            <p:nvPr/>
          </p:nvSpPr>
          <p:spPr>
            <a:xfrm>
              <a:off x="7840084" y="3477693"/>
              <a:ext cx="661694" cy="397818"/>
            </a:xfrm>
            <a:custGeom>
              <a:avLst/>
              <a:gdLst/>
              <a:ahLst/>
              <a:cxnLst/>
              <a:rect l="l" t="t" r="r" b="b"/>
              <a:pathLst>
                <a:path w="20808" h="12510" extrusionOk="0">
                  <a:moveTo>
                    <a:pt x="888" y="1"/>
                  </a:moveTo>
                  <a:cubicBezTo>
                    <a:pt x="412" y="1"/>
                    <a:pt x="1" y="381"/>
                    <a:pt x="1" y="856"/>
                  </a:cubicBezTo>
                  <a:lnTo>
                    <a:pt x="1" y="11655"/>
                  </a:lnTo>
                  <a:cubicBezTo>
                    <a:pt x="1" y="12130"/>
                    <a:pt x="412" y="12510"/>
                    <a:pt x="888" y="12510"/>
                  </a:cubicBezTo>
                  <a:lnTo>
                    <a:pt x="19921" y="12510"/>
                  </a:lnTo>
                  <a:cubicBezTo>
                    <a:pt x="20427" y="12510"/>
                    <a:pt x="20807" y="12130"/>
                    <a:pt x="20807" y="11655"/>
                  </a:cubicBezTo>
                  <a:lnTo>
                    <a:pt x="20807" y="856"/>
                  </a:lnTo>
                  <a:cubicBezTo>
                    <a:pt x="20807" y="381"/>
                    <a:pt x="20396" y="1"/>
                    <a:pt x="19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37"/>
            <p:cNvSpPr/>
            <p:nvPr/>
          </p:nvSpPr>
          <p:spPr>
            <a:xfrm>
              <a:off x="8008274" y="3946998"/>
              <a:ext cx="325314" cy="29224"/>
            </a:xfrm>
            <a:custGeom>
              <a:avLst/>
              <a:gdLst/>
              <a:ahLst/>
              <a:cxnLst/>
              <a:rect l="l" t="t" r="r" b="b"/>
              <a:pathLst>
                <a:path w="10230" h="919" extrusionOk="0">
                  <a:moveTo>
                    <a:pt x="127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792"/>
                  </a:lnTo>
                  <a:cubicBezTo>
                    <a:pt x="1" y="887"/>
                    <a:pt x="64" y="919"/>
                    <a:pt x="127" y="919"/>
                  </a:cubicBezTo>
                  <a:lnTo>
                    <a:pt x="10071" y="919"/>
                  </a:lnTo>
                  <a:cubicBezTo>
                    <a:pt x="10166" y="919"/>
                    <a:pt x="10230" y="855"/>
                    <a:pt x="10230" y="792"/>
                  </a:cubicBezTo>
                  <a:lnTo>
                    <a:pt x="10230" y="127"/>
                  </a:lnTo>
                  <a:cubicBezTo>
                    <a:pt x="10230" y="64"/>
                    <a:pt x="10166" y="0"/>
                    <a:pt x="1007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7"/>
            <p:cNvSpPr/>
            <p:nvPr/>
          </p:nvSpPr>
          <p:spPr>
            <a:xfrm>
              <a:off x="7836077" y="3473686"/>
              <a:ext cx="669740" cy="405863"/>
            </a:xfrm>
            <a:custGeom>
              <a:avLst/>
              <a:gdLst/>
              <a:ahLst/>
              <a:cxnLst/>
              <a:rect l="l" t="t" r="r" b="b"/>
              <a:pathLst>
                <a:path w="21061" h="12763" extrusionOk="0">
                  <a:moveTo>
                    <a:pt x="20047" y="507"/>
                  </a:moveTo>
                  <a:cubicBezTo>
                    <a:pt x="20332" y="507"/>
                    <a:pt x="20553" y="728"/>
                    <a:pt x="20553" y="982"/>
                  </a:cubicBezTo>
                  <a:lnTo>
                    <a:pt x="20553" y="11781"/>
                  </a:lnTo>
                  <a:cubicBezTo>
                    <a:pt x="20553" y="12034"/>
                    <a:pt x="20332" y="12256"/>
                    <a:pt x="20047" y="12256"/>
                  </a:cubicBezTo>
                  <a:lnTo>
                    <a:pt x="1014" y="12256"/>
                  </a:lnTo>
                  <a:cubicBezTo>
                    <a:pt x="728" y="12256"/>
                    <a:pt x="507" y="12034"/>
                    <a:pt x="507" y="11781"/>
                  </a:cubicBezTo>
                  <a:lnTo>
                    <a:pt x="507" y="982"/>
                  </a:lnTo>
                  <a:cubicBezTo>
                    <a:pt x="507" y="728"/>
                    <a:pt x="760" y="507"/>
                    <a:pt x="1014" y="507"/>
                  </a:cubicBezTo>
                  <a:close/>
                  <a:moveTo>
                    <a:pt x="1014" y="0"/>
                  </a:moveTo>
                  <a:cubicBezTo>
                    <a:pt x="443" y="0"/>
                    <a:pt x="0" y="443"/>
                    <a:pt x="0" y="982"/>
                  </a:cubicBezTo>
                  <a:lnTo>
                    <a:pt x="0" y="11781"/>
                  </a:lnTo>
                  <a:cubicBezTo>
                    <a:pt x="0" y="12319"/>
                    <a:pt x="443" y="12763"/>
                    <a:pt x="1014" y="12763"/>
                  </a:cubicBezTo>
                  <a:lnTo>
                    <a:pt x="20047" y="12763"/>
                  </a:lnTo>
                  <a:cubicBezTo>
                    <a:pt x="20617" y="12763"/>
                    <a:pt x="21060" y="12319"/>
                    <a:pt x="21060" y="11781"/>
                  </a:cubicBezTo>
                  <a:lnTo>
                    <a:pt x="21060" y="982"/>
                  </a:lnTo>
                  <a:cubicBezTo>
                    <a:pt x="21060" y="443"/>
                    <a:pt x="20617" y="0"/>
                    <a:pt x="2004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7"/>
            <p:cNvSpPr/>
            <p:nvPr/>
          </p:nvSpPr>
          <p:spPr>
            <a:xfrm>
              <a:off x="7836077" y="3803993"/>
              <a:ext cx="669740" cy="75557"/>
            </a:xfrm>
            <a:custGeom>
              <a:avLst/>
              <a:gdLst/>
              <a:ahLst/>
              <a:cxnLst/>
              <a:rect l="l" t="t" r="r" b="b"/>
              <a:pathLst>
                <a:path w="21061" h="2376" extrusionOk="0">
                  <a:moveTo>
                    <a:pt x="0" y="0"/>
                  </a:moveTo>
                  <a:lnTo>
                    <a:pt x="0" y="1394"/>
                  </a:lnTo>
                  <a:cubicBezTo>
                    <a:pt x="0" y="1932"/>
                    <a:pt x="443" y="2376"/>
                    <a:pt x="1014" y="2376"/>
                  </a:cubicBezTo>
                  <a:lnTo>
                    <a:pt x="20047" y="2376"/>
                  </a:lnTo>
                  <a:cubicBezTo>
                    <a:pt x="20617" y="2376"/>
                    <a:pt x="21060" y="1932"/>
                    <a:pt x="21060" y="1394"/>
                  </a:cubicBezTo>
                  <a:lnTo>
                    <a:pt x="2106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7"/>
            <p:cNvSpPr/>
            <p:nvPr/>
          </p:nvSpPr>
          <p:spPr>
            <a:xfrm>
              <a:off x="8152296" y="3824122"/>
              <a:ext cx="38287" cy="38319"/>
            </a:xfrm>
            <a:custGeom>
              <a:avLst/>
              <a:gdLst/>
              <a:ahLst/>
              <a:cxnLst/>
              <a:rect l="l" t="t" r="r" b="b"/>
              <a:pathLst>
                <a:path w="1204" h="1205" extrusionOk="0">
                  <a:moveTo>
                    <a:pt x="602" y="1"/>
                  </a:moveTo>
                  <a:cubicBezTo>
                    <a:pt x="254" y="1"/>
                    <a:pt x="0" y="254"/>
                    <a:pt x="0" y="602"/>
                  </a:cubicBezTo>
                  <a:cubicBezTo>
                    <a:pt x="0" y="919"/>
                    <a:pt x="254" y="1204"/>
                    <a:pt x="602" y="1204"/>
                  </a:cubicBezTo>
                  <a:cubicBezTo>
                    <a:pt x="919" y="1204"/>
                    <a:pt x="1204" y="919"/>
                    <a:pt x="1204" y="602"/>
                  </a:cubicBezTo>
                  <a:cubicBezTo>
                    <a:pt x="1204" y="254"/>
                    <a:pt x="919" y="1"/>
                    <a:pt x="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37"/>
            <p:cNvSpPr/>
            <p:nvPr/>
          </p:nvSpPr>
          <p:spPr>
            <a:xfrm>
              <a:off x="7957935" y="3620698"/>
              <a:ext cx="93683" cy="83634"/>
            </a:xfrm>
            <a:custGeom>
              <a:avLst/>
              <a:gdLst/>
              <a:ahLst/>
              <a:cxnLst/>
              <a:rect l="l" t="t" r="r" b="b"/>
              <a:pathLst>
                <a:path w="2946" h="2630" extrusionOk="0">
                  <a:moveTo>
                    <a:pt x="1457" y="602"/>
                  </a:moveTo>
                  <a:lnTo>
                    <a:pt x="1869" y="1616"/>
                  </a:lnTo>
                  <a:lnTo>
                    <a:pt x="1045" y="1616"/>
                  </a:lnTo>
                  <a:lnTo>
                    <a:pt x="1457" y="602"/>
                  </a:lnTo>
                  <a:close/>
                  <a:moveTo>
                    <a:pt x="1172" y="1"/>
                  </a:moveTo>
                  <a:lnTo>
                    <a:pt x="0" y="2629"/>
                  </a:lnTo>
                  <a:lnTo>
                    <a:pt x="633" y="2629"/>
                  </a:lnTo>
                  <a:lnTo>
                    <a:pt x="855" y="2059"/>
                  </a:lnTo>
                  <a:lnTo>
                    <a:pt x="2059" y="2059"/>
                  </a:lnTo>
                  <a:lnTo>
                    <a:pt x="2312" y="2629"/>
                  </a:lnTo>
                  <a:lnTo>
                    <a:pt x="2945" y="2629"/>
                  </a:lnTo>
                  <a:lnTo>
                    <a:pt x="1774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37"/>
            <p:cNvSpPr/>
            <p:nvPr/>
          </p:nvSpPr>
          <p:spPr>
            <a:xfrm>
              <a:off x="8317434" y="3537127"/>
              <a:ext cx="75589" cy="82585"/>
            </a:xfrm>
            <a:custGeom>
              <a:avLst/>
              <a:gdLst/>
              <a:ahLst/>
              <a:cxnLst/>
              <a:rect l="l" t="t" r="r" b="b"/>
              <a:pathLst>
                <a:path w="2377" h="2597" extrusionOk="0">
                  <a:moveTo>
                    <a:pt x="1204" y="444"/>
                  </a:moveTo>
                  <a:cubicBezTo>
                    <a:pt x="1489" y="444"/>
                    <a:pt x="1648" y="539"/>
                    <a:pt x="1648" y="760"/>
                  </a:cubicBezTo>
                  <a:cubicBezTo>
                    <a:pt x="1648" y="950"/>
                    <a:pt x="1489" y="1045"/>
                    <a:pt x="1204" y="1045"/>
                  </a:cubicBezTo>
                  <a:lnTo>
                    <a:pt x="603" y="1045"/>
                  </a:lnTo>
                  <a:lnTo>
                    <a:pt x="603" y="444"/>
                  </a:lnTo>
                  <a:close/>
                  <a:moveTo>
                    <a:pt x="1299" y="1489"/>
                  </a:moveTo>
                  <a:cubicBezTo>
                    <a:pt x="1616" y="1489"/>
                    <a:pt x="1774" y="1615"/>
                    <a:pt x="1774" y="1837"/>
                  </a:cubicBezTo>
                  <a:cubicBezTo>
                    <a:pt x="1774" y="2059"/>
                    <a:pt x="1616" y="2154"/>
                    <a:pt x="1299" y="2154"/>
                  </a:cubicBezTo>
                  <a:lnTo>
                    <a:pt x="603" y="2154"/>
                  </a:lnTo>
                  <a:lnTo>
                    <a:pt x="603" y="1489"/>
                  </a:lnTo>
                  <a:close/>
                  <a:moveTo>
                    <a:pt x="1" y="0"/>
                  </a:moveTo>
                  <a:lnTo>
                    <a:pt x="1" y="2597"/>
                  </a:lnTo>
                  <a:lnTo>
                    <a:pt x="1331" y="2597"/>
                  </a:lnTo>
                  <a:cubicBezTo>
                    <a:pt x="2028" y="2597"/>
                    <a:pt x="2376" y="2344"/>
                    <a:pt x="2376" y="1869"/>
                  </a:cubicBezTo>
                  <a:cubicBezTo>
                    <a:pt x="2376" y="1552"/>
                    <a:pt x="2218" y="1330"/>
                    <a:pt x="1901" y="1235"/>
                  </a:cubicBezTo>
                  <a:cubicBezTo>
                    <a:pt x="2123" y="1140"/>
                    <a:pt x="2249" y="919"/>
                    <a:pt x="2249" y="665"/>
                  </a:cubicBezTo>
                  <a:cubicBezTo>
                    <a:pt x="2249" y="254"/>
                    <a:pt x="1933" y="0"/>
                    <a:pt x="126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37"/>
            <p:cNvSpPr/>
            <p:nvPr/>
          </p:nvSpPr>
          <p:spPr>
            <a:xfrm>
              <a:off x="8082813" y="3634817"/>
              <a:ext cx="181292" cy="88627"/>
            </a:xfrm>
            <a:custGeom>
              <a:avLst/>
              <a:gdLst/>
              <a:ahLst/>
              <a:cxnLst/>
              <a:rect l="l" t="t" r="r" b="b"/>
              <a:pathLst>
                <a:path w="5701" h="2787" extrusionOk="0">
                  <a:moveTo>
                    <a:pt x="3294" y="0"/>
                  </a:moveTo>
                  <a:lnTo>
                    <a:pt x="3294" y="728"/>
                  </a:lnTo>
                  <a:lnTo>
                    <a:pt x="0" y="728"/>
                  </a:lnTo>
                  <a:lnTo>
                    <a:pt x="0" y="1995"/>
                  </a:lnTo>
                  <a:lnTo>
                    <a:pt x="3294" y="1995"/>
                  </a:lnTo>
                  <a:lnTo>
                    <a:pt x="3294" y="2787"/>
                  </a:lnTo>
                  <a:lnTo>
                    <a:pt x="5700" y="1393"/>
                  </a:lnTo>
                  <a:lnTo>
                    <a:pt x="3294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37"/>
            <p:cNvSpPr/>
            <p:nvPr/>
          </p:nvSpPr>
          <p:spPr>
            <a:xfrm>
              <a:off x="8291262" y="3647887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62" y="1"/>
                  </a:moveTo>
                  <a:cubicBezTo>
                    <a:pt x="602" y="1"/>
                    <a:pt x="1" y="634"/>
                    <a:pt x="1" y="1394"/>
                  </a:cubicBezTo>
                  <a:cubicBezTo>
                    <a:pt x="1" y="2154"/>
                    <a:pt x="602" y="2756"/>
                    <a:pt x="1362" y="2756"/>
                  </a:cubicBezTo>
                  <a:cubicBezTo>
                    <a:pt x="2122" y="2756"/>
                    <a:pt x="2756" y="2154"/>
                    <a:pt x="2756" y="1394"/>
                  </a:cubicBezTo>
                  <a:cubicBezTo>
                    <a:pt x="2756" y="634"/>
                    <a:pt x="2122" y="1"/>
                    <a:pt x="136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37"/>
            <p:cNvSpPr/>
            <p:nvPr/>
          </p:nvSpPr>
          <p:spPr>
            <a:xfrm>
              <a:off x="8284203" y="3647887"/>
              <a:ext cx="87673" cy="87641"/>
            </a:xfrm>
            <a:custGeom>
              <a:avLst/>
              <a:gdLst/>
              <a:ahLst/>
              <a:cxnLst/>
              <a:rect l="l" t="t" r="r" b="b"/>
              <a:pathLst>
                <a:path w="2757" h="2756" extrusionOk="0">
                  <a:moveTo>
                    <a:pt x="1394" y="1"/>
                  </a:moveTo>
                  <a:cubicBezTo>
                    <a:pt x="634" y="1"/>
                    <a:pt x="1" y="634"/>
                    <a:pt x="1" y="1394"/>
                  </a:cubicBezTo>
                  <a:cubicBezTo>
                    <a:pt x="1" y="2154"/>
                    <a:pt x="634" y="2756"/>
                    <a:pt x="1394" y="2756"/>
                  </a:cubicBezTo>
                  <a:cubicBezTo>
                    <a:pt x="2154" y="2756"/>
                    <a:pt x="2756" y="2154"/>
                    <a:pt x="2756" y="1394"/>
                  </a:cubicBezTo>
                  <a:cubicBezTo>
                    <a:pt x="2756" y="634"/>
                    <a:pt x="2154" y="1"/>
                    <a:pt x="1394" y="1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37"/>
            <p:cNvSpPr/>
            <p:nvPr/>
          </p:nvSpPr>
          <p:spPr>
            <a:xfrm>
              <a:off x="8290245" y="3653929"/>
              <a:ext cx="76574" cy="76574"/>
            </a:xfrm>
            <a:custGeom>
              <a:avLst/>
              <a:gdLst/>
              <a:ahLst/>
              <a:cxnLst/>
              <a:rect l="l" t="t" r="r" b="b"/>
              <a:pathLst>
                <a:path w="2408" h="2408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869"/>
                    <a:pt x="539" y="2408"/>
                    <a:pt x="1204" y="2408"/>
                  </a:cubicBezTo>
                  <a:cubicBezTo>
                    <a:pt x="1869" y="2408"/>
                    <a:pt x="2408" y="1869"/>
                    <a:pt x="2408" y="1204"/>
                  </a:cubicBezTo>
                  <a:cubicBezTo>
                    <a:pt x="2408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37"/>
            <p:cNvSpPr/>
            <p:nvPr/>
          </p:nvSpPr>
          <p:spPr>
            <a:xfrm>
              <a:off x="8340616" y="3633799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62" y="0"/>
                  </a:moveTo>
                  <a:cubicBezTo>
                    <a:pt x="602" y="0"/>
                    <a:pt x="0" y="634"/>
                    <a:pt x="0" y="1394"/>
                  </a:cubicBezTo>
                  <a:cubicBezTo>
                    <a:pt x="0" y="2154"/>
                    <a:pt x="602" y="2756"/>
                    <a:pt x="1362" y="2756"/>
                  </a:cubicBezTo>
                  <a:cubicBezTo>
                    <a:pt x="2122" y="2756"/>
                    <a:pt x="2756" y="2154"/>
                    <a:pt x="2756" y="1394"/>
                  </a:cubicBezTo>
                  <a:cubicBezTo>
                    <a:pt x="2756" y="634"/>
                    <a:pt x="2122" y="0"/>
                    <a:pt x="136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37"/>
            <p:cNvSpPr/>
            <p:nvPr/>
          </p:nvSpPr>
          <p:spPr>
            <a:xfrm>
              <a:off x="8333556" y="3633799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94" y="0"/>
                  </a:moveTo>
                  <a:cubicBezTo>
                    <a:pt x="602" y="0"/>
                    <a:pt x="1" y="634"/>
                    <a:pt x="1" y="1394"/>
                  </a:cubicBezTo>
                  <a:cubicBezTo>
                    <a:pt x="1" y="2154"/>
                    <a:pt x="602" y="2756"/>
                    <a:pt x="1394" y="2756"/>
                  </a:cubicBezTo>
                  <a:cubicBezTo>
                    <a:pt x="2154" y="2756"/>
                    <a:pt x="2756" y="2154"/>
                    <a:pt x="2756" y="1394"/>
                  </a:cubicBezTo>
                  <a:cubicBezTo>
                    <a:pt x="2756" y="634"/>
                    <a:pt x="2154" y="0"/>
                    <a:pt x="1394" y="0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37"/>
            <p:cNvSpPr/>
            <p:nvPr/>
          </p:nvSpPr>
          <p:spPr>
            <a:xfrm>
              <a:off x="8338581" y="3734510"/>
              <a:ext cx="77592" cy="76574"/>
            </a:xfrm>
            <a:custGeom>
              <a:avLst/>
              <a:gdLst/>
              <a:ahLst/>
              <a:cxnLst/>
              <a:rect l="l" t="t" r="r" b="b"/>
              <a:pathLst>
                <a:path w="2440" h="2408" extrusionOk="0">
                  <a:moveTo>
                    <a:pt x="1236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869"/>
                    <a:pt x="539" y="2407"/>
                    <a:pt x="1236" y="2407"/>
                  </a:cubicBezTo>
                  <a:cubicBezTo>
                    <a:pt x="1901" y="2407"/>
                    <a:pt x="2439" y="1869"/>
                    <a:pt x="2439" y="1204"/>
                  </a:cubicBezTo>
                  <a:cubicBezTo>
                    <a:pt x="2439" y="539"/>
                    <a:pt x="1901" y="0"/>
                    <a:pt x="123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0" name="Google Shape;3880;p37"/>
          <p:cNvGrpSpPr/>
          <p:nvPr/>
        </p:nvGrpSpPr>
        <p:grpSpPr>
          <a:xfrm>
            <a:off x="457205" y="1154099"/>
            <a:ext cx="985959" cy="895265"/>
            <a:chOff x="457205" y="1154099"/>
            <a:chExt cx="985959" cy="895265"/>
          </a:xfrm>
        </p:grpSpPr>
        <p:sp>
          <p:nvSpPr>
            <p:cNvPr id="3881" name="Google Shape;3881;p37"/>
            <p:cNvSpPr/>
            <p:nvPr/>
          </p:nvSpPr>
          <p:spPr>
            <a:xfrm>
              <a:off x="457205" y="1154099"/>
              <a:ext cx="985959" cy="895265"/>
            </a:xfrm>
            <a:custGeom>
              <a:avLst/>
              <a:gdLst/>
              <a:ahLst/>
              <a:cxnLst/>
              <a:rect l="l" t="t" r="r" b="b"/>
              <a:pathLst>
                <a:path w="31005" h="28153" extrusionOk="0">
                  <a:moveTo>
                    <a:pt x="15523" y="1"/>
                  </a:moveTo>
                  <a:cubicBezTo>
                    <a:pt x="9153" y="1"/>
                    <a:pt x="3380" y="4337"/>
                    <a:pt x="1838" y="10777"/>
                  </a:cubicBezTo>
                  <a:cubicBezTo>
                    <a:pt x="1" y="18346"/>
                    <a:pt x="4656" y="25946"/>
                    <a:pt x="12225" y="27752"/>
                  </a:cubicBezTo>
                  <a:cubicBezTo>
                    <a:pt x="13341" y="28022"/>
                    <a:pt x="14458" y="28152"/>
                    <a:pt x="15557" y="28152"/>
                  </a:cubicBezTo>
                  <a:cubicBezTo>
                    <a:pt x="21909" y="28152"/>
                    <a:pt x="27661" y="23817"/>
                    <a:pt x="29200" y="17364"/>
                  </a:cubicBezTo>
                  <a:cubicBezTo>
                    <a:pt x="31005" y="9795"/>
                    <a:pt x="26381" y="2195"/>
                    <a:pt x="18812" y="390"/>
                  </a:cubicBezTo>
                  <a:cubicBezTo>
                    <a:pt x="17710" y="127"/>
                    <a:pt x="16608" y="1"/>
                    <a:pt x="155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37"/>
            <p:cNvSpPr/>
            <p:nvPr/>
          </p:nvSpPr>
          <p:spPr>
            <a:xfrm>
              <a:off x="790565" y="1851282"/>
              <a:ext cx="316251" cy="22196"/>
            </a:xfrm>
            <a:custGeom>
              <a:avLst/>
              <a:gdLst/>
              <a:ahLst/>
              <a:cxnLst/>
              <a:rect l="l" t="t" r="r" b="b"/>
              <a:pathLst>
                <a:path w="9945" h="698" extrusionOk="0">
                  <a:moveTo>
                    <a:pt x="0" y="0"/>
                  </a:moveTo>
                  <a:lnTo>
                    <a:pt x="0" y="697"/>
                  </a:lnTo>
                  <a:lnTo>
                    <a:pt x="9944" y="697"/>
                  </a:lnTo>
                  <a:lnTo>
                    <a:pt x="99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37"/>
            <p:cNvSpPr/>
            <p:nvPr/>
          </p:nvSpPr>
          <p:spPr>
            <a:xfrm>
              <a:off x="864086" y="1748568"/>
              <a:ext cx="169208" cy="102746"/>
            </a:xfrm>
            <a:custGeom>
              <a:avLst/>
              <a:gdLst/>
              <a:ahLst/>
              <a:cxnLst/>
              <a:rect l="l" t="t" r="r" b="b"/>
              <a:pathLst>
                <a:path w="5321" h="3231" extrusionOk="0">
                  <a:moveTo>
                    <a:pt x="0" y="0"/>
                  </a:moveTo>
                  <a:lnTo>
                    <a:pt x="0" y="3230"/>
                  </a:lnTo>
                  <a:lnTo>
                    <a:pt x="5321" y="3230"/>
                  </a:lnTo>
                  <a:lnTo>
                    <a:pt x="53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37"/>
            <p:cNvSpPr/>
            <p:nvPr/>
          </p:nvSpPr>
          <p:spPr>
            <a:xfrm>
              <a:off x="860048" y="1744530"/>
              <a:ext cx="177285" cy="110823"/>
            </a:xfrm>
            <a:custGeom>
              <a:avLst/>
              <a:gdLst/>
              <a:ahLst/>
              <a:cxnLst/>
              <a:rect l="l" t="t" r="r" b="b"/>
              <a:pathLst>
                <a:path w="5575" h="3485" extrusionOk="0">
                  <a:moveTo>
                    <a:pt x="127" y="1"/>
                  </a:moveTo>
                  <a:cubicBezTo>
                    <a:pt x="64" y="1"/>
                    <a:pt x="0" y="64"/>
                    <a:pt x="0" y="127"/>
                  </a:cubicBezTo>
                  <a:lnTo>
                    <a:pt x="0" y="3357"/>
                  </a:lnTo>
                  <a:cubicBezTo>
                    <a:pt x="0" y="3421"/>
                    <a:pt x="64" y="3484"/>
                    <a:pt x="127" y="3484"/>
                  </a:cubicBezTo>
                  <a:lnTo>
                    <a:pt x="5448" y="3484"/>
                  </a:lnTo>
                  <a:cubicBezTo>
                    <a:pt x="5511" y="3484"/>
                    <a:pt x="5574" y="3421"/>
                    <a:pt x="5574" y="3357"/>
                  </a:cubicBezTo>
                  <a:lnTo>
                    <a:pt x="5574" y="127"/>
                  </a:lnTo>
                  <a:cubicBezTo>
                    <a:pt x="5574" y="64"/>
                    <a:pt x="5511" y="1"/>
                    <a:pt x="5448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37"/>
            <p:cNvSpPr/>
            <p:nvPr/>
          </p:nvSpPr>
          <p:spPr>
            <a:xfrm>
              <a:off x="618336" y="1378957"/>
              <a:ext cx="661694" cy="396832"/>
            </a:xfrm>
            <a:custGeom>
              <a:avLst/>
              <a:gdLst/>
              <a:ahLst/>
              <a:cxnLst/>
              <a:rect l="l" t="t" r="r" b="b"/>
              <a:pathLst>
                <a:path w="20808" h="12479" extrusionOk="0">
                  <a:moveTo>
                    <a:pt x="888" y="1"/>
                  </a:moveTo>
                  <a:cubicBezTo>
                    <a:pt x="381" y="1"/>
                    <a:pt x="1" y="381"/>
                    <a:pt x="1" y="824"/>
                  </a:cubicBezTo>
                  <a:lnTo>
                    <a:pt x="1" y="11623"/>
                  </a:lnTo>
                  <a:cubicBezTo>
                    <a:pt x="1" y="12098"/>
                    <a:pt x="381" y="12478"/>
                    <a:pt x="888" y="12478"/>
                  </a:cubicBezTo>
                  <a:lnTo>
                    <a:pt x="19921" y="12478"/>
                  </a:lnTo>
                  <a:cubicBezTo>
                    <a:pt x="20396" y="12478"/>
                    <a:pt x="20807" y="12098"/>
                    <a:pt x="20807" y="11623"/>
                  </a:cubicBezTo>
                  <a:lnTo>
                    <a:pt x="20807" y="824"/>
                  </a:lnTo>
                  <a:cubicBezTo>
                    <a:pt x="20807" y="381"/>
                    <a:pt x="20396" y="1"/>
                    <a:pt x="19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37"/>
            <p:cNvSpPr/>
            <p:nvPr/>
          </p:nvSpPr>
          <p:spPr>
            <a:xfrm>
              <a:off x="613311" y="1374950"/>
              <a:ext cx="670757" cy="404846"/>
            </a:xfrm>
            <a:custGeom>
              <a:avLst/>
              <a:gdLst/>
              <a:ahLst/>
              <a:cxnLst/>
              <a:rect l="l" t="t" r="r" b="b"/>
              <a:pathLst>
                <a:path w="21093" h="12731" extrusionOk="0">
                  <a:moveTo>
                    <a:pt x="1046" y="0"/>
                  </a:moveTo>
                  <a:cubicBezTo>
                    <a:pt x="476" y="0"/>
                    <a:pt x="1" y="412"/>
                    <a:pt x="1" y="950"/>
                  </a:cubicBezTo>
                  <a:lnTo>
                    <a:pt x="1" y="11749"/>
                  </a:lnTo>
                  <a:cubicBezTo>
                    <a:pt x="1" y="12288"/>
                    <a:pt x="476" y="12731"/>
                    <a:pt x="1046" y="12731"/>
                  </a:cubicBezTo>
                  <a:lnTo>
                    <a:pt x="20079" y="12731"/>
                  </a:lnTo>
                  <a:cubicBezTo>
                    <a:pt x="20617" y="12731"/>
                    <a:pt x="21092" y="12288"/>
                    <a:pt x="21092" y="11749"/>
                  </a:cubicBezTo>
                  <a:lnTo>
                    <a:pt x="21092" y="950"/>
                  </a:lnTo>
                  <a:cubicBezTo>
                    <a:pt x="21092" y="412"/>
                    <a:pt x="20617" y="0"/>
                    <a:pt x="20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37"/>
            <p:cNvSpPr/>
            <p:nvPr/>
          </p:nvSpPr>
          <p:spPr>
            <a:xfrm>
              <a:off x="786526" y="1847244"/>
              <a:ext cx="324328" cy="30242"/>
            </a:xfrm>
            <a:custGeom>
              <a:avLst/>
              <a:gdLst/>
              <a:ahLst/>
              <a:cxnLst/>
              <a:rect l="l" t="t" r="r" b="b"/>
              <a:pathLst>
                <a:path w="10199" h="951" extrusionOk="0">
                  <a:moveTo>
                    <a:pt x="127" y="1"/>
                  </a:moveTo>
                  <a:cubicBezTo>
                    <a:pt x="64" y="1"/>
                    <a:pt x="1" y="64"/>
                    <a:pt x="1" y="127"/>
                  </a:cubicBezTo>
                  <a:lnTo>
                    <a:pt x="1" y="824"/>
                  </a:lnTo>
                  <a:cubicBezTo>
                    <a:pt x="1" y="887"/>
                    <a:pt x="64" y="951"/>
                    <a:pt x="127" y="951"/>
                  </a:cubicBezTo>
                  <a:lnTo>
                    <a:pt x="10071" y="951"/>
                  </a:lnTo>
                  <a:cubicBezTo>
                    <a:pt x="10135" y="951"/>
                    <a:pt x="10198" y="887"/>
                    <a:pt x="10198" y="824"/>
                  </a:cubicBezTo>
                  <a:lnTo>
                    <a:pt x="10198" y="127"/>
                  </a:lnTo>
                  <a:cubicBezTo>
                    <a:pt x="10198" y="64"/>
                    <a:pt x="10135" y="1"/>
                    <a:pt x="1007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37"/>
            <p:cNvSpPr/>
            <p:nvPr/>
          </p:nvSpPr>
          <p:spPr>
            <a:xfrm>
              <a:off x="613311" y="1374950"/>
              <a:ext cx="670757" cy="404846"/>
            </a:xfrm>
            <a:custGeom>
              <a:avLst/>
              <a:gdLst/>
              <a:ahLst/>
              <a:cxnLst/>
              <a:rect l="l" t="t" r="r" b="b"/>
              <a:pathLst>
                <a:path w="21093" h="12731" extrusionOk="0">
                  <a:moveTo>
                    <a:pt x="20079" y="475"/>
                  </a:moveTo>
                  <a:cubicBezTo>
                    <a:pt x="20332" y="475"/>
                    <a:pt x="20554" y="697"/>
                    <a:pt x="20554" y="950"/>
                  </a:cubicBezTo>
                  <a:lnTo>
                    <a:pt x="20554" y="11749"/>
                  </a:lnTo>
                  <a:cubicBezTo>
                    <a:pt x="20554" y="12034"/>
                    <a:pt x="20332" y="12224"/>
                    <a:pt x="20079" y="12224"/>
                  </a:cubicBezTo>
                  <a:lnTo>
                    <a:pt x="1046" y="12224"/>
                  </a:lnTo>
                  <a:cubicBezTo>
                    <a:pt x="761" y="12224"/>
                    <a:pt x="539" y="12034"/>
                    <a:pt x="539" y="11749"/>
                  </a:cubicBezTo>
                  <a:lnTo>
                    <a:pt x="539" y="950"/>
                  </a:lnTo>
                  <a:cubicBezTo>
                    <a:pt x="539" y="697"/>
                    <a:pt x="761" y="475"/>
                    <a:pt x="1046" y="475"/>
                  </a:cubicBezTo>
                  <a:close/>
                  <a:moveTo>
                    <a:pt x="1046" y="0"/>
                  </a:moveTo>
                  <a:cubicBezTo>
                    <a:pt x="476" y="0"/>
                    <a:pt x="1" y="412"/>
                    <a:pt x="1" y="950"/>
                  </a:cubicBezTo>
                  <a:lnTo>
                    <a:pt x="1" y="11749"/>
                  </a:lnTo>
                  <a:cubicBezTo>
                    <a:pt x="1" y="12288"/>
                    <a:pt x="476" y="12731"/>
                    <a:pt x="1046" y="12731"/>
                  </a:cubicBezTo>
                  <a:lnTo>
                    <a:pt x="20079" y="12731"/>
                  </a:lnTo>
                  <a:cubicBezTo>
                    <a:pt x="20617" y="12731"/>
                    <a:pt x="21092" y="12288"/>
                    <a:pt x="21092" y="11749"/>
                  </a:cubicBezTo>
                  <a:lnTo>
                    <a:pt x="21092" y="950"/>
                  </a:lnTo>
                  <a:cubicBezTo>
                    <a:pt x="21092" y="412"/>
                    <a:pt x="20617" y="0"/>
                    <a:pt x="2007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37"/>
            <p:cNvSpPr/>
            <p:nvPr/>
          </p:nvSpPr>
          <p:spPr>
            <a:xfrm>
              <a:off x="613311" y="1704239"/>
              <a:ext cx="670757" cy="75557"/>
            </a:xfrm>
            <a:custGeom>
              <a:avLst/>
              <a:gdLst/>
              <a:ahLst/>
              <a:cxnLst/>
              <a:rect l="l" t="t" r="r" b="b"/>
              <a:pathLst>
                <a:path w="21093" h="2376" extrusionOk="0">
                  <a:moveTo>
                    <a:pt x="1" y="1"/>
                  </a:moveTo>
                  <a:lnTo>
                    <a:pt x="1" y="1394"/>
                  </a:lnTo>
                  <a:cubicBezTo>
                    <a:pt x="1" y="1933"/>
                    <a:pt x="476" y="2376"/>
                    <a:pt x="1046" y="2376"/>
                  </a:cubicBezTo>
                  <a:lnTo>
                    <a:pt x="20079" y="2376"/>
                  </a:lnTo>
                  <a:cubicBezTo>
                    <a:pt x="20617" y="2376"/>
                    <a:pt x="21092" y="1933"/>
                    <a:pt x="21092" y="1394"/>
                  </a:cubicBezTo>
                  <a:lnTo>
                    <a:pt x="21092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37"/>
            <p:cNvSpPr/>
            <p:nvPr/>
          </p:nvSpPr>
          <p:spPr>
            <a:xfrm>
              <a:off x="930548" y="1724400"/>
              <a:ext cx="37301" cy="38287"/>
            </a:xfrm>
            <a:custGeom>
              <a:avLst/>
              <a:gdLst/>
              <a:ahLst/>
              <a:cxnLst/>
              <a:rect l="l" t="t" r="r" b="b"/>
              <a:pathLst>
                <a:path w="1173" h="1204" extrusionOk="0">
                  <a:moveTo>
                    <a:pt x="602" y="0"/>
                  </a:moveTo>
                  <a:cubicBezTo>
                    <a:pt x="254" y="0"/>
                    <a:pt x="0" y="285"/>
                    <a:pt x="0" y="602"/>
                  </a:cubicBezTo>
                  <a:cubicBezTo>
                    <a:pt x="0" y="919"/>
                    <a:pt x="254" y="1204"/>
                    <a:pt x="602" y="1204"/>
                  </a:cubicBezTo>
                  <a:cubicBezTo>
                    <a:pt x="919" y="1204"/>
                    <a:pt x="1172" y="950"/>
                    <a:pt x="1172" y="602"/>
                  </a:cubicBezTo>
                  <a:cubicBezTo>
                    <a:pt x="1172" y="285"/>
                    <a:pt x="919" y="0"/>
                    <a:pt x="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37"/>
            <p:cNvSpPr/>
            <p:nvPr/>
          </p:nvSpPr>
          <p:spPr>
            <a:xfrm>
              <a:off x="733166" y="1435370"/>
              <a:ext cx="92665" cy="83602"/>
            </a:xfrm>
            <a:custGeom>
              <a:avLst/>
              <a:gdLst/>
              <a:ahLst/>
              <a:cxnLst/>
              <a:rect l="l" t="t" r="r" b="b"/>
              <a:pathLst>
                <a:path w="2914" h="2629" extrusionOk="0">
                  <a:moveTo>
                    <a:pt x="1457" y="602"/>
                  </a:moveTo>
                  <a:lnTo>
                    <a:pt x="1869" y="1615"/>
                  </a:lnTo>
                  <a:lnTo>
                    <a:pt x="1045" y="1615"/>
                  </a:lnTo>
                  <a:lnTo>
                    <a:pt x="1457" y="602"/>
                  </a:lnTo>
                  <a:close/>
                  <a:moveTo>
                    <a:pt x="1140" y="0"/>
                  </a:moveTo>
                  <a:lnTo>
                    <a:pt x="0" y="2629"/>
                  </a:lnTo>
                  <a:lnTo>
                    <a:pt x="602" y="2629"/>
                  </a:lnTo>
                  <a:lnTo>
                    <a:pt x="824" y="2059"/>
                  </a:lnTo>
                  <a:lnTo>
                    <a:pt x="2059" y="2059"/>
                  </a:lnTo>
                  <a:lnTo>
                    <a:pt x="2280" y="2629"/>
                  </a:lnTo>
                  <a:lnTo>
                    <a:pt x="2914" y="262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37"/>
            <p:cNvSpPr/>
            <p:nvPr/>
          </p:nvSpPr>
          <p:spPr>
            <a:xfrm>
              <a:off x="1081598" y="1537066"/>
              <a:ext cx="75557" cy="83634"/>
            </a:xfrm>
            <a:custGeom>
              <a:avLst/>
              <a:gdLst/>
              <a:ahLst/>
              <a:cxnLst/>
              <a:rect l="l" t="t" r="r" b="b"/>
              <a:pathLst>
                <a:path w="2376" h="2630" extrusionOk="0">
                  <a:moveTo>
                    <a:pt x="1204" y="476"/>
                  </a:moveTo>
                  <a:cubicBezTo>
                    <a:pt x="1489" y="476"/>
                    <a:pt x="1647" y="571"/>
                    <a:pt x="1647" y="761"/>
                  </a:cubicBezTo>
                  <a:cubicBezTo>
                    <a:pt x="1647" y="982"/>
                    <a:pt x="1489" y="1077"/>
                    <a:pt x="1204" y="1077"/>
                  </a:cubicBezTo>
                  <a:lnTo>
                    <a:pt x="602" y="1077"/>
                  </a:lnTo>
                  <a:lnTo>
                    <a:pt x="602" y="476"/>
                  </a:lnTo>
                  <a:close/>
                  <a:moveTo>
                    <a:pt x="1299" y="1521"/>
                  </a:moveTo>
                  <a:cubicBezTo>
                    <a:pt x="1616" y="1521"/>
                    <a:pt x="1774" y="1616"/>
                    <a:pt x="1774" y="1838"/>
                  </a:cubicBezTo>
                  <a:cubicBezTo>
                    <a:pt x="1774" y="2059"/>
                    <a:pt x="1616" y="2154"/>
                    <a:pt x="1299" y="2154"/>
                  </a:cubicBezTo>
                  <a:lnTo>
                    <a:pt x="602" y="2154"/>
                  </a:lnTo>
                  <a:lnTo>
                    <a:pt x="602" y="1521"/>
                  </a:lnTo>
                  <a:close/>
                  <a:moveTo>
                    <a:pt x="1" y="1"/>
                  </a:moveTo>
                  <a:lnTo>
                    <a:pt x="1" y="2629"/>
                  </a:lnTo>
                  <a:lnTo>
                    <a:pt x="1331" y="2629"/>
                  </a:lnTo>
                  <a:cubicBezTo>
                    <a:pt x="2027" y="2629"/>
                    <a:pt x="2376" y="2344"/>
                    <a:pt x="2376" y="1901"/>
                  </a:cubicBezTo>
                  <a:cubicBezTo>
                    <a:pt x="2376" y="1584"/>
                    <a:pt x="2186" y="1362"/>
                    <a:pt x="1901" y="1267"/>
                  </a:cubicBezTo>
                  <a:cubicBezTo>
                    <a:pt x="2122" y="1141"/>
                    <a:pt x="2249" y="951"/>
                    <a:pt x="2249" y="697"/>
                  </a:cubicBezTo>
                  <a:cubicBezTo>
                    <a:pt x="2249" y="286"/>
                    <a:pt x="1932" y="1"/>
                    <a:pt x="126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37"/>
            <p:cNvSpPr/>
            <p:nvPr/>
          </p:nvSpPr>
          <p:spPr>
            <a:xfrm>
              <a:off x="879191" y="1540087"/>
              <a:ext cx="181292" cy="89676"/>
            </a:xfrm>
            <a:custGeom>
              <a:avLst/>
              <a:gdLst/>
              <a:ahLst/>
              <a:cxnLst/>
              <a:rect l="l" t="t" r="r" b="b"/>
              <a:pathLst>
                <a:path w="5701" h="2820" extrusionOk="0">
                  <a:moveTo>
                    <a:pt x="3294" y="1"/>
                  </a:moveTo>
                  <a:lnTo>
                    <a:pt x="3294" y="761"/>
                  </a:lnTo>
                  <a:lnTo>
                    <a:pt x="0" y="761"/>
                  </a:lnTo>
                  <a:lnTo>
                    <a:pt x="0" y="2028"/>
                  </a:lnTo>
                  <a:lnTo>
                    <a:pt x="3294" y="2028"/>
                  </a:lnTo>
                  <a:lnTo>
                    <a:pt x="3294" y="2819"/>
                  </a:lnTo>
                  <a:lnTo>
                    <a:pt x="5701" y="1394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37"/>
            <p:cNvSpPr/>
            <p:nvPr/>
          </p:nvSpPr>
          <p:spPr>
            <a:xfrm>
              <a:off x="715040" y="1554207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62" y="0"/>
                  </a:moveTo>
                  <a:cubicBezTo>
                    <a:pt x="602" y="0"/>
                    <a:pt x="0" y="602"/>
                    <a:pt x="0" y="1362"/>
                  </a:cubicBezTo>
                  <a:cubicBezTo>
                    <a:pt x="0" y="2122"/>
                    <a:pt x="602" y="2755"/>
                    <a:pt x="1362" y="2755"/>
                  </a:cubicBezTo>
                  <a:cubicBezTo>
                    <a:pt x="2122" y="2755"/>
                    <a:pt x="2755" y="2122"/>
                    <a:pt x="2755" y="1362"/>
                  </a:cubicBezTo>
                  <a:cubicBezTo>
                    <a:pt x="2755" y="602"/>
                    <a:pt x="2122" y="0"/>
                    <a:pt x="136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37"/>
            <p:cNvSpPr/>
            <p:nvPr/>
          </p:nvSpPr>
          <p:spPr>
            <a:xfrm>
              <a:off x="707980" y="1554207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94" y="0"/>
                  </a:moveTo>
                  <a:cubicBezTo>
                    <a:pt x="634" y="0"/>
                    <a:pt x="0" y="602"/>
                    <a:pt x="0" y="1362"/>
                  </a:cubicBezTo>
                  <a:cubicBezTo>
                    <a:pt x="0" y="2122"/>
                    <a:pt x="634" y="2755"/>
                    <a:pt x="1394" y="2755"/>
                  </a:cubicBezTo>
                  <a:cubicBezTo>
                    <a:pt x="2154" y="2755"/>
                    <a:pt x="2756" y="2122"/>
                    <a:pt x="2756" y="1362"/>
                  </a:cubicBezTo>
                  <a:cubicBezTo>
                    <a:pt x="2756" y="602"/>
                    <a:pt x="2154" y="0"/>
                    <a:pt x="1394" y="0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37"/>
            <p:cNvSpPr/>
            <p:nvPr/>
          </p:nvSpPr>
          <p:spPr>
            <a:xfrm>
              <a:off x="714022" y="1559231"/>
              <a:ext cx="76574" cy="77560"/>
            </a:xfrm>
            <a:custGeom>
              <a:avLst/>
              <a:gdLst/>
              <a:ahLst/>
              <a:cxnLst/>
              <a:rect l="l" t="t" r="r" b="b"/>
              <a:pathLst>
                <a:path w="2408" h="2439" extrusionOk="0">
                  <a:moveTo>
                    <a:pt x="1204" y="0"/>
                  </a:moveTo>
                  <a:cubicBezTo>
                    <a:pt x="539" y="0"/>
                    <a:pt x="0" y="539"/>
                    <a:pt x="0" y="1204"/>
                  </a:cubicBezTo>
                  <a:cubicBezTo>
                    <a:pt x="0" y="1869"/>
                    <a:pt x="539" y="2439"/>
                    <a:pt x="1204" y="2439"/>
                  </a:cubicBezTo>
                  <a:cubicBezTo>
                    <a:pt x="1869" y="2439"/>
                    <a:pt x="2407" y="1869"/>
                    <a:pt x="2407" y="1204"/>
                  </a:cubicBezTo>
                  <a:cubicBezTo>
                    <a:pt x="2407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37"/>
            <p:cNvSpPr/>
            <p:nvPr/>
          </p:nvSpPr>
          <p:spPr>
            <a:xfrm>
              <a:off x="764361" y="1540087"/>
              <a:ext cx="87673" cy="87641"/>
            </a:xfrm>
            <a:custGeom>
              <a:avLst/>
              <a:gdLst/>
              <a:ahLst/>
              <a:cxnLst/>
              <a:rect l="l" t="t" r="r" b="b"/>
              <a:pathLst>
                <a:path w="2757" h="2756" extrusionOk="0">
                  <a:moveTo>
                    <a:pt x="1363" y="1"/>
                  </a:moveTo>
                  <a:cubicBezTo>
                    <a:pt x="603" y="1"/>
                    <a:pt x="1" y="602"/>
                    <a:pt x="1" y="1363"/>
                  </a:cubicBezTo>
                  <a:cubicBezTo>
                    <a:pt x="1" y="2123"/>
                    <a:pt x="603" y="2756"/>
                    <a:pt x="1363" y="2756"/>
                  </a:cubicBezTo>
                  <a:cubicBezTo>
                    <a:pt x="2123" y="2756"/>
                    <a:pt x="2756" y="2123"/>
                    <a:pt x="2756" y="1363"/>
                  </a:cubicBezTo>
                  <a:cubicBezTo>
                    <a:pt x="2756" y="602"/>
                    <a:pt x="2123" y="1"/>
                    <a:pt x="136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37"/>
            <p:cNvSpPr/>
            <p:nvPr/>
          </p:nvSpPr>
          <p:spPr>
            <a:xfrm>
              <a:off x="757334" y="1540087"/>
              <a:ext cx="87641" cy="87641"/>
            </a:xfrm>
            <a:custGeom>
              <a:avLst/>
              <a:gdLst/>
              <a:ahLst/>
              <a:cxnLst/>
              <a:rect l="l" t="t" r="r" b="b"/>
              <a:pathLst>
                <a:path w="2756" h="2756" extrusionOk="0">
                  <a:moveTo>
                    <a:pt x="1394" y="1"/>
                  </a:moveTo>
                  <a:cubicBezTo>
                    <a:pt x="634" y="1"/>
                    <a:pt x="0" y="602"/>
                    <a:pt x="0" y="1363"/>
                  </a:cubicBezTo>
                  <a:cubicBezTo>
                    <a:pt x="0" y="2123"/>
                    <a:pt x="634" y="2756"/>
                    <a:pt x="1394" y="2756"/>
                  </a:cubicBezTo>
                  <a:cubicBezTo>
                    <a:pt x="2154" y="2756"/>
                    <a:pt x="2755" y="2123"/>
                    <a:pt x="2755" y="1363"/>
                  </a:cubicBezTo>
                  <a:cubicBezTo>
                    <a:pt x="2755" y="602"/>
                    <a:pt x="2154" y="1"/>
                    <a:pt x="1394" y="1"/>
                  </a:cubicBezTo>
                  <a:close/>
                </a:path>
              </a:pathLst>
            </a:custGeom>
            <a:solidFill>
              <a:srgbClr val="F2B1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37"/>
            <p:cNvSpPr/>
            <p:nvPr/>
          </p:nvSpPr>
          <p:spPr>
            <a:xfrm>
              <a:off x="763376" y="1545144"/>
              <a:ext cx="76574" cy="76543"/>
            </a:xfrm>
            <a:custGeom>
              <a:avLst/>
              <a:gdLst/>
              <a:ahLst/>
              <a:cxnLst/>
              <a:rect l="l" t="t" r="r" b="b"/>
              <a:pathLst>
                <a:path w="2408" h="2407" extrusionOk="0">
                  <a:moveTo>
                    <a:pt x="1204" y="0"/>
                  </a:moveTo>
                  <a:cubicBezTo>
                    <a:pt x="539" y="0"/>
                    <a:pt x="0" y="538"/>
                    <a:pt x="0" y="1204"/>
                  </a:cubicBezTo>
                  <a:cubicBezTo>
                    <a:pt x="0" y="1869"/>
                    <a:pt x="539" y="2407"/>
                    <a:pt x="1204" y="2407"/>
                  </a:cubicBezTo>
                  <a:cubicBezTo>
                    <a:pt x="1869" y="2407"/>
                    <a:pt x="2407" y="1869"/>
                    <a:pt x="2407" y="1204"/>
                  </a:cubicBezTo>
                  <a:cubicBezTo>
                    <a:pt x="2407" y="538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0" name="Google Shape;3900;p37"/>
          <p:cNvSpPr/>
          <p:nvPr/>
        </p:nvSpPr>
        <p:spPr>
          <a:xfrm>
            <a:off x="783505" y="906218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1" y="1"/>
                </a:moveTo>
                <a:cubicBezTo>
                  <a:pt x="4037" y="1"/>
                  <a:pt x="2870" y="437"/>
                  <a:pt x="1964" y="1312"/>
                </a:cubicBezTo>
                <a:cubicBezTo>
                  <a:pt x="64" y="3086"/>
                  <a:pt x="1" y="6063"/>
                  <a:pt x="1806" y="7931"/>
                </a:cubicBezTo>
                <a:cubicBezTo>
                  <a:pt x="2719" y="8910"/>
                  <a:pt x="3951" y="9401"/>
                  <a:pt x="5187" y="9401"/>
                </a:cubicBezTo>
                <a:cubicBezTo>
                  <a:pt x="6351" y="9401"/>
                  <a:pt x="7518" y="8965"/>
                  <a:pt x="8425" y="8090"/>
                </a:cubicBezTo>
                <a:cubicBezTo>
                  <a:pt x="10325" y="6316"/>
                  <a:pt x="10388" y="3339"/>
                  <a:pt x="8583" y="1471"/>
                </a:cubicBezTo>
                <a:cubicBezTo>
                  <a:pt x="7670" y="492"/>
                  <a:pt x="6437" y="1"/>
                  <a:pt x="520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1" name="Google Shape;3901;p37"/>
          <p:cNvSpPr/>
          <p:nvPr/>
        </p:nvSpPr>
        <p:spPr>
          <a:xfrm>
            <a:off x="1631452" y="3020441"/>
            <a:ext cx="330370" cy="298856"/>
          </a:xfrm>
          <a:custGeom>
            <a:avLst/>
            <a:gdLst/>
            <a:ahLst/>
            <a:cxnLst/>
            <a:rect l="l" t="t" r="r" b="b"/>
            <a:pathLst>
              <a:path w="10389" h="9398" extrusionOk="0">
                <a:moveTo>
                  <a:pt x="5185" y="0"/>
                </a:moveTo>
                <a:cubicBezTo>
                  <a:pt x="4027" y="0"/>
                  <a:pt x="2866" y="429"/>
                  <a:pt x="1964" y="1300"/>
                </a:cubicBezTo>
                <a:cubicBezTo>
                  <a:pt x="64" y="3106"/>
                  <a:pt x="1" y="6051"/>
                  <a:pt x="1806" y="7951"/>
                </a:cubicBezTo>
                <a:cubicBezTo>
                  <a:pt x="2720" y="8914"/>
                  <a:pt x="3953" y="9397"/>
                  <a:pt x="5189" y="9397"/>
                </a:cubicBezTo>
                <a:cubicBezTo>
                  <a:pt x="6353" y="9397"/>
                  <a:pt x="7519" y="8969"/>
                  <a:pt x="8425" y="8109"/>
                </a:cubicBezTo>
                <a:cubicBezTo>
                  <a:pt x="10325" y="6304"/>
                  <a:pt x="10388" y="3327"/>
                  <a:pt x="8583" y="1459"/>
                </a:cubicBezTo>
                <a:cubicBezTo>
                  <a:pt x="7666" y="492"/>
                  <a:pt x="6427" y="0"/>
                  <a:pt x="5185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2" name="Google Shape;3902;p37"/>
          <p:cNvSpPr/>
          <p:nvPr/>
        </p:nvSpPr>
        <p:spPr>
          <a:xfrm>
            <a:off x="5260977" y="3020823"/>
            <a:ext cx="330338" cy="298475"/>
          </a:xfrm>
          <a:custGeom>
            <a:avLst/>
            <a:gdLst/>
            <a:ahLst/>
            <a:cxnLst/>
            <a:rect l="l" t="t" r="r" b="b"/>
            <a:pathLst>
              <a:path w="10388" h="9386" extrusionOk="0">
                <a:moveTo>
                  <a:pt x="5195" y="1"/>
                </a:moveTo>
                <a:cubicBezTo>
                  <a:pt x="4027" y="1"/>
                  <a:pt x="2853" y="429"/>
                  <a:pt x="1932" y="1288"/>
                </a:cubicBezTo>
                <a:cubicBezTo>
                  <a:pt x="64" y="3094"/>
                  <a:pt x="0" y="6070"/>
                  <a:pt x="1774" y="7939"/>
                </a:cubicBezTo>
                <a:cubicBezTo>
                  <a:pt x="2704" y="8902"/>
                  <a:pt x="3945" y="9385"/>
                  <a:pt x="5185" y="9385"/>
                </a:cubicBezTo>
                <a:cubicBezTo>
                  <a:pt x="6352" y="9385"/>
                  <a:pt x="7518" y="8957"/>
                  <a:pt x="8424" y="8097"/>
                </a:cubicBezTo>
                <a:cubicBezTo>
                  <a:pt x="10293" y="6292"/>
                  <a:pt x="10388" y="3315"/>
                  <a:pt x="8583" y="1447"/>
                </a:cubicBezTo>
                <a:cubicBezTo>
                  <a:pt x="7669" y="484"/>
                  <a:pt x="6436" y="1"/>
                  <a:pt x="51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3" name="Google Shape;3903;p37"/>
          <p:cNvSpPr/>
          <p:nvPr/>
        </p:nvSpPr>
        <p:spPr>
          <a:xfrm>
            <a:off x="3424050" y="906218"/>
            <a:ext cx="330370" cy="298984"/>
          </a:xfrm>
          <a:custGeom>
            <a:avLst/>
            <a:gdLst/>
            <a:ahLst/>
            <a:cxnLst/>
            <a:rect l="l" t="t" r="r" b="b"/>
            <a:pathLst>
              <a:path w="10389" h="9402" extrusionOk="0">
                <a:moveTo>
                  <a:pt x="5205" y="1"/>
                </a:moveTo>
                <a:cubicBezTo>
                  <a:pt x="4038" y="1"/>
                  <a:pt x="2871" y="437"/>
                  <a:pt x="1964" y="1312"/>
                </a:cubicBezTo>
                <a:cubicBezTo>
                  <a:pt x="96" y="3086"/>
                  <a:pt x="1" y="6063"/>
                  <a:pt x="1806" y="7931"/>
                </a:cubicBezTo>
                <a:cubicBezTo>
                  <a:pt x="2719" y="8910"/>
                  <a:pt x="3952" y="9401"/>
                  <a:pt x="5192" y="9401"/>
                </a:cubicBezTo>
                <a:cubicBezTo>
                  <a:pt x="6360" y="9401"/>
                  <a:pt x="7535" y="8965"/>
                  <a:pt x="8457" y="8090"/>
                </a:cubicBezTo>
                <a:cubicBezTo>
                  <a:pt x="10325" y="6316"/>
                  <a:pt x="10388" y="3339"/>
                  <a:pt x="8615" y="1471"/>
                </a:cubicBezTo>
                <a:cubicBezTo>
                  <a:pt x="7685" y="492"/>
                  <a:pt x="6445" y="1"/>
                  <a:pt x="520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4" name="Google Shape;3904;p37"/>
          <p:cNvSpPr/>
          <p:nvPr/>
        </p:nvSpPr>
        <p:spPr>
          <a:xfrm>
            <a:off x="7120037" y="906600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57" y="0"/>
                </a:moveTo>
                <a:cubicBezTo>
                  <a:pt x="3995" y="0"/>
                  <a:pt x="2834" y="429"/>
                  <a:pt x="1932" y="1300"/>
                </a:cubicBezTo>
                <a:cubicBezTo>
                  <a:pt x="64" y="3074"/>
                  <a:pt x="0" y="6051"/>
                  <a:pt x="1774" y="7951"/>
                </a:cubicBezTo>
                <a:cubicBezTo>
                  <a:pt x="2704" y="8914"/>
                  <a:pt x="3945" y="9397"/>
                  <a:pt x="5185" y="9397"/>
                </a:cubicBezTo>
                <a:cubicBezTo>
                  <a:pt x="6352" y="9397"/>
                  <a:pt x="7519" y="8969"/>
                  <a:pt x="8424" y="8109"/>
                </a:cubicBezTo>
                <a:cubicBezTo>
                  <a:pt x="10293" y="6304"/>
                  <a:pt x="10356" y="3327"/>
                  <a:pt x="8583" y="1459"/>
                </a:cubicBezTo>
                <a:cubicBezTo>
                  <a:pt x="7649" y="492"/>
                  <a:pt x="6402" y="0"/>
                  <a:pt x="515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5" name="Google Shape;3905;p37"/>
          <p:cNvSpPr/>
          <p:nvPr/>
        </p:nvSpPr>
        <p:spPr>
          <a:xfrm>
            <a:off x="8014316" y="3020823"/>
            <a:ext cx="329353" cy="298856"/>
          </a:xfrm>
          <a:custGeom>
            <a:avLst/>
            <a:gdLst/>
            <a:ahLst/>
            <a:cxnLst/>
            <a:rect l="l" t="t" r="r" b="b"/>
            <a:pathLst>
              <a:path w="10357" h="9398" extrusionOk="0">
                <a:moveTo>
                  <a:pt x="5171" y="1"/>
                </a:moveTo>
                <a:cubicBezTo>
                  <a:pt x="4004" y="1"/>
                  <a:pt x="2838" y="429"/>
                  <a:pt x="1932" y="1288"/>
                </a:cubicBezTo>
                <a:cubicBezTo>
                  <a:pt x="64" y="3094"/>
                  <a:pt x="1" y="6070"/>
                  <a:pt x="1774" y="7939"/>
                </a:cubicBezTo>
                <a:cubicBezTo>
                  <a:pt x="2708" y="8905"/>
                  <a:pt x="3955" y="9397"/>
                  <a:pt x="5200" y="9397"/>
                </a:cubicBezTo>
                <a:cubicBezTo>
                  <a:pt x="6362" y="9397"/>
                  <a:pt x="7522" y="8969"/>
                  <a:pt x="8425" y="8097"/>
                </a:cubicBezTo>
                <a:cubicBezTo>
                  <a:pt x="10293" y="6324"/>
                  <a:pt x="10356" y="3347"/>
                  <a:pt x="8583" y="1447"/>
                </a:cubicBezTo>
                <a:cubicBezTo>
                  <a:pt x="7653" y="484"/>
                  <a:pt x="6412" y="1"/>
                  <a:pt x="5171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16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06" name="Google Shape;3906;p37"/>
          <p:cNvSpPr/>
          <p:nvPr/>
        </p:nvSpPr>
        <p:spPr>
          <a:xfrm>
            <a:off x="898303" y="2664981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1" y="1"/>
                </a:moveTo>
                <a:lnTo>
                  <a:pt x="1" y="11845"/>
                </a:lnTo>
                <a:lnTo>
                  <a:pt x="191" y="11845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7" name="Google Shape;3907;p37"/>
          <p:cNvSpPr/>
          <p:nvPr/>
        </p:nvSpPr>
        <p:spPr>
          <a:xfrm>
            <a:off x="876170" y="3016466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9" y="0"/>
                </a:moveTo>
                <a:lnTo>
                  <a:pt x="0" y="127"/>
                </a:lnTo>
                <a:lnTo>
                  <a:pt x="792" y="1014"/>
                </a:lnTo>
                <a:lnTo>
                  <a:pt x="1615" y="127"/>
                </a:lnTo>
                <a:lnTo>
                  <a:pt x="1457" y="0"/>
                </a:lnTo>
                <a:lnTo>
                  <a:pt x="792" y="729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8" name="Google Shape;3908;p37"/>
          <p:cNvSpPr/>
          <p:nvPr/>
        </p:nvSpPr>
        <p:spPr>
          <a:xfrm>
            <a:off x="2688897" y="2670037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0" y="0"/>
                </a:moveTo>
                <a:lnTo>
                  <a:pt x="0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9" name="Google Shape;3909;p37"/>
          <p:cNvSpPr/>
          <p:nvPr/>
        </p:nvSpPr>
        <p:spPr>
          <a:xfrm>
            <a:off x="2665747" y="2662977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823" y="1"/>
                </a:moveTo>
                <a:lnTo>
                  <a:pt x="0" y="887"/>
                </a:lnTo>
                <a:lnTo>
                  <a:pt x="158" y="1014"/>
                </a:lnTo>
                <a:lnTo>
                  <a:pt x="823" y="317"/>
                </a:lnTo>
                <a:lnTo>
                  <a:pt x="1489" y="1014"/>
                </a:lnTo>
                <a:lnTo>
                  <a:pt x="1615" y="887"/>
                </a:lnTo>
                <a:lnTo>
                  <a:pt x="823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0" name="Google Shape;3910;p37"/>
          <p:cNvSpPr/>
          <p:nvPr/>
        </p:nvSpPr>
        <p:spPr>
          <a:xfrm>
            <a:off x="4484516" y="2664981"/>
            <a:ext cx="6074" cy="376703"/>
          </a:xfrm>
          <a:custGeom>
            <a:avLst/>
            <a:gdLst/>
            <a:ahLst/>
            <a:cxnLst/>
            <a:rect l="l" t="t" r="r" b="b"/>
            <a:pathLst>
              <a:path w="191" h="11846" extrusionOk="0">
                <a:moveTo>
                  <a:pt x="0" y="1"/>
                </a:moveTo>
                <a:lnTo>
                  <a:pt x="0" y="11845"/>
                </a:lnTo>
                <a:lnTo>
                  <a:pt x="190" y="11845"/>
                </a:lnTo>
                <a:lnTo>
                  <a:pt x="190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1" name="Google Shape;3911;p37"/>
          <p:cNvSpPr/>
          <p:nvPr/>
        </p:nvSpPr>
        <p:spPr>
          <a:xfrm>
            <a:off x="4461366" y="3016466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158" y="0"/>
                </a:moveTo>
                <a:lnTo>
                  <a:pt x="0" y="127"/>
                </a:lnTo>
                <a:lnTo>
                  <a:pt x="823" y="1014"/>
                </a:lnTo>
                <a:lnTo>
                  <a:pt x="1615" y="127"/>
                </a:lnTo>
                <a:lnTo>
                  <a:pt x="1488" y="0"/>
                </a:lnTo>
                <a:lnTo>
                  <a:pt x="823" y="729"/>
                </a:lnTo>
                <a:lnTo>
                  <a:pt x="158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2" name="Google Shape;3912;p37"/>
          <p:cNvSpPr/>
          <p:nvPr/>
        </p:nvSpPr>
        <p:spPr>
          <a:xfrm>
            <a:off x="8175447" y="2558228"/>
            <a:ext cx="6074" cy="375685"/>
          </a:xfrm>
          <a:custGeom>
            <a:avLst/>
            <a:gdLst/>
            <a:ahLst/>
            <a:cxnLst/>
            <a:rect l="l" t="t" r="r" b="b"/>
            <a:pathLst>
              <a:path w="191" h="11814" extrusionOk="0">
                <a:moveTo>
                  <a:pt x="1" y="1"/>
                </a:moveTo>
                <a:lnTo>
                  <a:pt x="1" y="11813"/>
                </a:lnTo>
                <a:lnTo>
                  <a:pt x="191" y="11813"/>
                </a:lnTo>
                <a:lnTo>
                  <a:pt x="191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3" name="Google Shape;3913;p37"/>
          <p:cNvSpPr/>
          <p:nvPr/>
        </p:nvSpPr>
        <p:spPr>
          <a:xfrm>
            <a:off x="8153282" y="2909713"/>
            <a:ext cx="51389" cy="31259"/>
          </a:xfrm>
          <a:custGeom>
            <a:avLst/>
            <a:gdLst/>
            <a:ahLst/>
            <a:cxnLst/>
            <a:rect l="l" t="t" r="r" b="b"/>
            <a:pathLst>
              <a:path w="1616" h="983" extrusionOk="0">
                <a:moveTo>
                  <a:pt x="159" y="0"/>
                </a:moveTo>
                <a:lnTo>
                  <a:pt x="1" y="127"/>
                </a:lnTo>
                <a:lnTo>
                  <a:pt x="793" y="982"/>
                </a:lnTo>
                <a:lnTo>
                  <a:pt x="1616" y="127"/>
                </a:lnTo>
                <a:lnTo>
                  <a:pt x="1458" y="0"/>
                </a:lnTo>
                <a:lnTo>
                  <a:pt x="793" y="697"/>
                </a:lnTo>
                <a:lnTo>
                  <a:pt x="159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4" name="Google Shape;3914;p37"/>
          <p:cNvSpPr/>
          <p:nvPr/>
        </p:nvSpPr>
        <p:spPr>
          <a:xfrm>
            <a:off x="6339537" y="2670037"/>
            <a:ext cx="6074" cy="378674"/>
          </a:xfrm>
          <a:custGeom>
            <a:avLst/>
            <a:gdLst/>
            <a:ahLst/>
            <a:cxnLst/>
            <a:rect l="l" t="t" r="r" b="b"/>
            <a:pathLst>
              <a:path w="191" h="11908" extrusionOk="0">
                <a:moveTo>
                  <a:pt x="1" y="0"/>
                </a:moveTo>
                <a:lnTo>
                  <a:pt x="1" y="11908"/>
                </a:lnTo>
                <a:lnTo>
                  <a:pt x="191" y="11908"/>
                </a:lnTo>
                <a:lnTo>
                  <a:pt x="191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5" name="Google Shape;3915;p37"/>
          <p:cNvSpPr/>
          <p:nvPr/>
        </p:nvSpPr>
        <p:spPr>
          <a:xfrm>
            <a:off x="6317405" y="2662977"/>
            <a:ext cx="51389" cy="32245"/>
          </a:xfrm>
          <a:custGeom>
            <a:avLst/>
            <a:gdLst/>
            <a:ahLst/>
            <a:cxnLst/>
            <a:rect l="l" t="t" r="r" b="b"/>
            <a:pathLst>
              <a:path w="1616" h="1014" extrusionOk="0">
                <a:moveTo>
                  <a:pt x="792" y="1"/>
                </a:moveTo>
                <a:lnTo>
                  <a:pt x="0" y="887"/>
                </a:lnTo>
                <a:lnTo>
                  <a:pt x="127" y="1014"/>
                </a:lnTo>
                <a:lnTo>
                  <a:pt x="792" y="317"/>
                </a:lnTo>
                <a:lnTo>
                  <a:pt x="1457" y="1014"/>
                </a:lnTo>
                <a:lnTo>
                  <a:pt x="1615" y="887"/>
                </a:lnTo>
                <a:lnTo>
                  <a:pt x="792" y="1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6" name="Google Shape;3916;p37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917" name="Google Shape;3917;p37"/>
          <p:cNvSpPr txBox="1"/>
          <p:nvPr/>
        </p:nvSpPr>
        <p:spPr>
          <a:xfrm>
            <a:off x="299172" y="2056366"/>
            <a:ext cx="12054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8" name="Google Shape;3918;p37"/>
          <p:cNvSpPr txBox="1"/>
          <p:nvPr/>
        </p:nvSpPr>
        <p:spPr>
          <a:xfrm>
            <a:off x="1194438" y="416151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Neptune is the farthest planet from the Sun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19" name="Google Shape;3919;p37"/>
          <p:cNvSpPr txBox="1"/>
          <p:nvPr/>
        </p:nvSpPr>
        <p:spPr>
          <a:xfrm>
            <a:off x="2986538" y="205636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0" name="Google Shape;3920;p37"/>
          <p:cNvSpPr txBox="1"/>
          <p:nvPr/>
        </p:nvSpPr>
        <p:spPr>
          <a:xfrm>
            <a:off x="6682013" y="205636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Mercury is the closest planet of the Sun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1" name="Google Shape;3921;p37"/>
          <p:cNvSpPr txBox="1"/>
          <p:nvPr/>
        </p:nvSpPr>
        <p:spPr>
          <a:xfrm>
            <a:off x="4823450" y="416151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Earth is the third planet from the Sun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2" name="Google Shape;3922;p37"/>
          <p:cNvSpPr txBox="1"/>
          <p:nvPr/>
        </p:nvSpPr>
        <p:spPr>
          <a:xfrm>
            <a:off x="7570750" y="4161516"/>
            <a:ext cx="1205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Fira Sans"/>
                <a:ea typeface="Fira Sans"/>
                <a:cs typeface="Fira Sans"/>
                <a:sym typeface="Fira Sans"/>
              </a:rPr>
              <a:t>Despite being red, it’s actually a cold place</a:t>
            </a:r>
            <a:endParaRPr sz="11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7" name="Google Shape;3927;p38"/>
          <p:cNvSpPr/>
          <p:nvPr/>
        </p:nvSpPr>
        <p:spPr>
          <a:xfrm>
            <a:off x="3987635" y="939260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58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8" name="Google Shape;3928;p38"/>
          <p:cNvSpPr/>
          <p:nvPr/>
        </p:nvSpPr>
        <p:spPr>
          <a:xfrm>
            <a:off x="3987635" y="938214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9" name="Google Shape;3929;p38"/>
          <p:cNvSpPr/>
          <p:nvPr/>
        </p:nvSpPr>
        <p:spPr>
          <a:xfrm>
            <a:off x="3976265" y="926844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46"/>
                  <a:pt x="19065" y="9913"/>
                </a:cubicBezTo>
                <a:cubicBezTo>
                  <a:pt x="19065" y="14980"/>
                  <a:pt x="14948" y="19097"/>
                  <a:pt x="9881" y="19097"/>
                </a:cubicBezTo>
                <a:cubicBezTo>
                  <a:pt x="4814" y="19097"/>
                  <a:pt x="697" y="14980"/>
                  <a:pt x="697" y="9913"/>
                </a:cubicBezTo>
                <a:cubicBezTo>
                  <a:pt x="697" y="4846"/>
                  <a:pt x="4814" y="697"/>
                  <a:pt x="9881" y="697"/>
                </a:cubicBezTo>
                <a:close/>
                <a:moveTo>
                  <a:pt x="9881" y="1"/>
                </a:moveTo>
                <a:cubicBezTo>
                  <a:pt x="7252" y="1"/>
                  <a:pt x="4751" y="1046"/>
                  <a:pt x="2882" y="2914"/>
                </a:cubicBezTo>
                <a:cubicBezTo>
                  <a:pt x="1014" y="4783"/>
                  <a:pt x="0" y="7253"/>
                  <a:pt x="0" y="9913"/>
                </a:cubicBezTo>
                <a:cubicBezTo>
                  <a:pt x="0" y="12541"/>
                  <a:pt x="1014" y="15043"/>
                  <a:pt x="2882" y="16912"/>
                </a:cubicBezTo>
                <a:cubicBezTo>
                  <a:pt x="4751" y="18780"/>
                  <a:pt x="7252" y="19794"/>
                  <a:pt x="9881" y="19794"/>
                </a:cubicBezTo>
                <a:cubicBezTo>
                  <a:pt x="12541" y="19794"/>
                  <a:pt x="15011" y="18780"/>
                  <a:pt x="16880" y="16912"/>
                </a:cubicBezTo>
                <a:cubicBezTo>
                  <a:pt x="18748" y="15043"/>
                  <a:pt x="19762" y="12541"/>
                  <a:pt x="19762" y="9913"/>
                </a:cubicBezTo>
                <a:cubicBezTo>
                  <a:pt x="19762" y="7253"/>
                  <a:pt x="18748" y="4783"/>
                  <a:pt x="16880" y="2914"/>
                </a:cubicBezTo>
                <a:cubicBezTo>
                  <a:pt x="15011" y="1046"/>
                  <a:pt x="12541" y="1"/>
                  <a:pt x="98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Google Shape;3930;p38"/>
          <p:cNvSpPr/>
          <p:nvPr/>
        </p:nvSpPr>
        <p:spPr>
          <a:xfrm>
            <a:off x="3987635" y="1729771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58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1" name="Google Shape;3931;p38"/>
          <p:cNvSpPr/>
          <p:nvPr/>
        </p:nvSpPr>
        <p:spPr>
          <a:xfrm>
            <a:off x="3987635" y="1729771"/>
            <a:ext cx="622934" cy="622934"/>
          </a:xfrm>
          <a:custGeom>
            <a:avLst/>
            <a:gdLst/>
            <a:ahLst/>
            <a:cxnLst/>
            <a:rect l="l" t="t" r="r" b="b"/>
            <a:pathLst>
              <a:path w="19066" h="19066" extrusionOk="0">
                <a:moveTo>
                  <a:pt x="9533" y="1"/>
                </a:moveTo>
                <a:cubicBezTo>
                  <a:pt x="4276" y="1"/>
                  <a:pt x="1" y="4244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cubicBezTo>
                  <a:pt x="14790" y="19065"/>
                  <a:pt x="19065" y="14790"/>
                  <a:pt x="19065" y="9533"/>
                </a:cubicBezTo>
                <a:cubicBezTo>
                  <a:pt x="19065" y="4244"/>
                  <a:pt x="14790" y="1"/>
                  <a:pt x="9533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32" name="Google Shape;3932;p38"/>
          <p:cNvSpPr/>
          <p:nvPr/>
        </p:nvSpPr>
        <p:spPr>
          <a:xfrm>
            <a:off x="3976265" y="1717355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46"/>
                  <a:pt x="19065" y="9913"/>
                </a:cubicBezTo>
                <a:cubicBezTo>
                  <a:pt x="19065" y="14980"/>
                  <a:pt x="14948" y="19097"/>
                  <a:pt x="9881" y="19097"/>
                </a:cubicBezTo>
                <a:cubicBezTo>
                  <a:pt x="4814" y="19097"/>
                  <a:pt x="697" y="14980"/>
                  <a:pt x="697" y="9913"/>
                </a:cubicBezTo>
                <a:cubicBezTo>
                  <a:pt x="697" y="4846"/>
                  <a:pt x="4814" y="697"/>
                  <a:pt x="9881" y="697"/>
                </a:cubicBezTo>
                <a:close/>
                <a:moveTo>
                  <a:pt x="9881" y="1"/>
                </a:moveTo>
                <a:cubicBezTo>
                  <a:pt x="7252" y="1"/>
                  <a:pt x="4751" y="1046"/>
                  <a:pt x="2882" y="2914"/>
                </a:cubicBezTo>
                <a:cubicBezTo>
                  <a:pt x="1014" y="4783"/>
                  <a:pt x="0" y="7253"/>
                  <a:pt x="0" y="9913"/>
                </a:cubicBezTo>
                <a:cubicBezTo>
                  <a:pt x="0" y="12541"/>
                  <a:pt x="1014" y="15043"/>
                  <a:pt x="2882" y="16912"/>
                </a:cubicBezTo>
                <a:cubicBezTo>
                  <a:pt x="4751" y="18780"/>
                  <a:pt x="7252" y="19794"/>
                  <a:pt x="9881" y="19794"/>
                </a:cubicBezTo>
                <a:cubicBezTo>
                  <a:pt x="12541" y="19794"/>
                  <a:pt x="15011" y="18780"/>
                  <a:pt x="16880" y="16912"/>
                </a:cubicBezTo>
                <a:cubicBezTo>
                  <a:pt x="18748" y="15043"/>
                  <a:pt x="19762" y="12541"/>
                  <a:pt x="19762" y="9913"/>
                </a:cubicBezTo>
                <a:cubicBezTo>
                  <a:pt x="19762" y="7253"/>
                  <a:pt x="18748" y="4783"/>
                  <a:pt x="16880" y="2914"/>
                </a:cubicBezTo>
                <a:cubicBezTo>
                  <a:pt x="15011" y="1046"/>
                  <a:pt x="12541" y="1"/>
                  <a:pt x="98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3" name="Google Shape;3933;p38"/>
          <p:cNvSpPr/>
          <p:nvPr/>
        </p:nvSpPr>
        <p:spPr>
          <a:xfrm>
            <a:off x="3987635" y="2520282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4" name="Google Shape;3934;p38"/>
          <p:cNvSpPr/>
          <p:nvPr/>
        </p:nvSpPr>
        <p:spPr>
          <a:xfrm>
            <a:off x="3987635" y="2519237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35" name="Google Shape;3935;p38"/>
          <p:cNvSpPr/>
          <p:nvPr/>
        </p:nvSpPr>
        <p:spPr>
          <a:xfrm>
            <a:off x="3976265" y="2508912"/>
            <a:ext cx="645674" cy="645674"/>
          </a:xfrm>
          <a:custGeom>
            <a:avLst/>
            <a:gdLst/>
            <a:ahLst/>
            <a:cxnLst/>
            <a:rect l="l" t="t" r="r" b="b"/>
            <a:pathLst>
              <a:path w="19762" h="19762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65"/>
                  <a:pt x="9881" y="19065"/>
                </a:cubicBezTo>
                <a:cubicBezTo>
                  <a:pt x="4814" y="19065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21"/>
                  <a:pt x="0" y="9881"/>
                </a:cubicBezTo>
                <a:cubicBezTo>
                  <a:pt x="0" y="12510"/>
                  <a:pt x="1014" y="15011"/>
                  <a:pt x="2882" y="16880"/>
                </a:cubicBezTo>
                <a:cubicBezTo>
                  <a:pt x="4751" y="18748"/>
                  <a:pt x="7252" y="19762"/>
                  <a:pt x="9881" y="19762"/>
                </a:cubicBezTo>
                <a:cubicBezTo>
                  <a:pt x="12541" y="19762"/>
                  <a:pt x="15011" y="18748"/>
                  <a:pt x="16880" y="16880"/>
                </a:cubicBezTo>
                <a:cubicBezTo>
                  <a:pt x="18748" y="15011"/>
                  <a:pt x="19762" y="12510"/>
                  <a:pt x="19762" y="9881"/>
                </a:cubicBezTo>
                <a:cubicBezTo>
                  <a:pt x="19762" y="7221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6" name="Google Shape;3936;p38"/>
          <p:cNvSpPr/>
          <p:nvPr/>
        </p:nvSpPr>
        <p:spPr>
          <a:xfrm>
            <a:off x="3987635" y="3310793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308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308"/>
                  <a:pt x="139345" y="1"/>
                  <a:pt x="134119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7" name="Google Shape;3937;p38"/>
          <p:cNvSpPr/>
          <p:nvPr/>
        </p:nvSpPr>
        <p:spPr>
          <a:xfrm>
            <a:off x="3987635" y="3310793"/>
            <a:ext cx="622934" cy="622934"/>
          </a:xfrm>
          <a:custGeom>
            <a:avLst/>
            <a:gdLst/>
            <a:ahLst/>
            <a:cxnLst/>
            <a:rect l="l" t="t" r="r" b="b"/>
            <a:pathLst>
              <a:path w="19066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cubicBezTo>
                  <a:pt x="14790" y="19065"/>
                  <a:pt x="19065" y="14790"/>
                  <a:pt x="19065" y="9533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38" name="Google Shape;3938;p38"/>
          <p:cNvSpPr/>
          <p:nvPr/>
        </p:nvSpPr>
        <p:spPr>
          <a:xfrm>
            <a:off x="3976265" y="3299423"/>
            <a:ext cx="645674" cy="645674"/>
          </a:xfrm>
          <a:custGeom>
            <a:avLst/>
            <a:gdLst/>
            <a:ahLst/>
            <a:cxnLst/>
            <a:rect l="l" t="t" r="r" b="b"/>
            <a:pathLst>
              <a:path w="19762" h="19762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65"/>
                  <a:pt x="9881" y="19065"/>
                </a:cubicBezTo>
                <a:cubicBezTo>
                  <a:pt x="4814" y="19065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21"/>
                  <a:pt x="0" y="9881"/>
                </a:cubicBezTo>
                <a:cubicBezTo>
                  <a:pt x="0" y="12510"/>
                  <a:pt x="1014" y="15011"/>
                  <a:pt x="2882" y="16880"/>
                </a:cubicBezTo>
                <a:cubicBezTo>
                  <a:pt x="4751" y="18748"/>
                  <a:pt x="7252" y="19762"/>
                  <a:pt x="9881" y="19762"/>
                </a:cubicBezTo>
                <a:cubicBezTo>
                  <a:pt x="12541" y="19762"/>
                  <a:pt x="15011" y="18748"/>
                  <a:pt x="16880" y="16880"/>
                </a:cubicBezTo>
                <a:cubicBezTo>
                  <a:pt x="18748" y="15011"/>
                  <a:pt x="19762" y="12510"/>
                  <a:pt x="19762" y="9881"/>
                </a:cubicBezTo>
                <a:cubicBezTo>
                  <a:pt x="19762" y="7221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9" name="Google Shape;3939;p38"/>
          <p:cNvSpPr/>
          <p:nvPr/>
        </p:nvSpPr>
        <p:spPr>
          <a:xfrm>
            <a:off x="3987635" y="4101304"/>
            <a:ext cx="469347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308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308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0" name="Google Shape;3940;p38"/>
          <p:cNvSpPr/>
          <p:nvPr/>
        </p:nvSpPr>
        <p:spPr>
          <a:xfrm>
            <a:off x="3987635" y="4101304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33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25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41" name="Google Shape;3941;p38"/>
          <p:cNvSpPr/>
          <p:nvPr/>
        </p:nvSpPr>
        <p:spPr>
          <a:xfrm>
            <a:off x="3976265" y="4089934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97"/>
                  <a:pt x="9881" y="19097"/>
                </a:cubicBezTo>
                <a:cubicBezTo>
                  <a:pt x="4814" y="19097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53"/>
                  <a:pt x="0" y="9881"/>
                </a:cubicBezTo>
                <a:cubicBezTo>
                  <a:pt x="0" y="12541"/>
                  <a:pt x="1014" y="15011"/>
                  <a:pt x="2882" y="16880"/>
                </a:cubicBezTo>
                <a:cubicBezTo>
                  <a:pt x="4751" y="18748"/>
                  <a:pt x="7252" y="19793"/>
                  <a:pt x="9881" y="19793"/>
                </a:cubicBezTo>
                <a:cubicBezTo>
                  <a:pt x="12541" y="19793"/>
                  <a:pt x="15011" y="18748"/>
                  <a:pt x="16880" y="16880"/>
                </a:cubicBezTo>
                <a:cubicBezTo>
                  <a:pt x="18748" y="15011"/>
                  <a:pt x="19762" y="12541"/>
                  <a:pt x="19762" y="9881"/>
                </a:cubicBezTo>
                <a:cubicBezTo>
                  <a:pt x="19762" y="7253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3942;p38"/>
          <p:cNvSpPr/>
          <p:nvPr/>
        </p:nvSpPr>
        <p:spPr>
          <a:xfrm>
            <a:off x="2878436" y="2263672"/>
            <a:ext cx="133500" cy="133533"/>
          </a:xfrm>
          <a:custGeom>
            <a:avLst/>
            <a:gdLst/>
            <a:ahLst/>
            <a:cxnLst/>
            <a:rect l="l" t="t" r="r" b="b"/>
            <a:pathLst>
              <a:path w="4086" h="4087" extrusionOk="0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3" name="Google Shape;3943;p38"/>
          <p:cNvSpPr/>
          <p:nvPr/>
        </p:nvSpPr>
        <p:spPr>
          <a:xfrm>
            <a:off x="2878436" y="2514074"/>
            <a:ext cx="133500" cy="133500"/>
          </a:xfrm>
          <a:custGeom>
            <a:avLst/>
            <a:gdLst/>
            <a:ahLst/>
            <a:cxnLst/>
            <a:rect l="l" t="t" r="r" b="b"/>
            <a:pathLst>
              <a:path w="4086" h="4086" extrusionOk="0">
                <a:moveTo>
                  <a:pt x="2027" y="1"/>
                </a:moveTo>
                <a:cubicBezTo>
                  <a:pt x="919" y="1"/>
                  <a:pt x="0" y="919"/>
                  <a:pt x="0" y="2059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59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4" name="Google Shape;3944;p38"/>
          <p:cNvSpPr/>
          <p:nvPr/>
        </p:nvSpPr>
        <p:spPr>
          <a:xfrm>
            <a:off x="2878436" y="2764476"/>
            <a:ext cx="133500" cy="133500"/>
          </a:xfrm>
          <a:custGeom>
            <a:avLst/>
            <a:gdLst/>
            <a:ahLst/>
            <a:cxnLst/>
            <a:rect l="l" t="t" r="r" b="b"/>
            <a:pathLst>
              <a:path w="4086" h="4086" extrusionOk="0">
                <a:moveTo>
                  <a:pt x="2027" y="1"/>
                </a:moveTo>
                <a:cubicBezTo>
                  <a:pt x="919" y="1"/>
                  <a:pt x="0" y="919"/>
                  <a:pt x="0" y="2059"/>
                </a:cubicBezTo>
                <a:cubicBezTo>
                  <a:pt x="0" y="3167"/>
                  <a:pt x="919" y="4086"/>
                  <a:pt x="2027" y="4086"/>
                </a:cubicBezTo>
                <a:cubicBezTo>
                  <a:pt x="3167" y="4086"/>
                  <a:pt x="4086" y="3167"/>
                  <a:pt x="4086" y="2059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5" name="Google Shape;3945;p38"/>
          <p:cNvSpPr/>
          <p:nvPr/>
        </p:nvSpPr>
        <p:spPr>
          <a:xfrm>
            <a:off x="2878436" y="3015924"/>
            <a:ext cx="133500" cy="133500"/>
          </a:xfrm>
          <a:custGeom>
            <a:avLst/>
            <a:gdLst/>
            <a:ahLst/>
            <a:cxnLst/>
            <a:rect l="l" t="t" r="r" b="b"/>
            <a:pathLst>
              <a:path w="4086" h="4086" extrusionOk="0">
                <a:moveTo>
                  <a:pt x="2027" y="0"/>
                </a:moveTo>
                <a:cubicBezTo>
                  <a:pt x="919" y="0"/>
                  <a:pt x="0" y="918"/>
                  <a:pt x="0" y="2027"/>
                </a:cubicBezTo>
                <a:cubicBezTo>
                  <a:pt x="0" y="3167"/>
                  <a:pt x="919" y="4085"/>
                  <a:pt x="2027" y="4085"/>
                </a:cubicBezTo>
                <a:cubicBezTo>
                  <a:pt x="3167" y="4085"/>
                  <a:pt x="4086" y="3167"/>
                  <a:pt x="4086" y="2027"/>
                </a:cubicBezTo>
                <a:cubicBezTo>
                  <a:pt x="4086" y="918"/>
                  <a:pt x="3167" y="0"/>
                  <a:pt x="2027" y="0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6" name="Google Shape;3946;p38"/>
          <p:cNvSpPr/>
          <p:nvPr/>
        </p:nvSpPr>
        <p:spPr>
          <a:xfrm>
            <a:off x="2878436" y="3266293"/>
            <a:ext cx="133500" cy="133533"/>
          </a:xfrm>
          <a:custGeom>
            <a:avLst/>
            <a:gdLst/>
            <a:ahLst/>
            <a:cxnLst/>
            <a:rect l="l" t="t" r="r" b="b"/>
            <a:pathLst>
              <a:path w="4086" h="4087" extrusionOk="0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7" name="Google Shape;3947;p38"/>
          <p:cNvSpPr/>
          <p:nvPr/>
        </p:nvSpPr>
        <p:spPr>
          <a:xfrm>
            <a:off x="2944663" y="1458687"/>
            <a:ext cx="943680" cy="877453"/>
          </a:xfrm>
          <a:custGeom>
            <a:avLst/>
            <a:gdLst/>
            <a:ahLst/>
            <a:cxnLst/>
            <a:rect l="l" t="t" r="r" b="b"/>
            <a:pathLst>
              <a:path w="28883" h="26856" extrusionOk="0">
                <a:moveTo>
                  <a:pt x="28661" y="0"/>
                </a:moveTo>
                <a:lnTo>
                  <a:pt x="10514" y="26507"/>
                </a:lnTo>
                <a:lnTo>
                  <a:pt x="0" y="26507"/>
                </a:lnTo>
                <a:lnTo>
                  <a:pt x="0" y="26856"/>
                </a:lnTo>
                <a:lnTo>
                  <a:pt x="10609" y="26856"/>
                </a:lnTo>
                <a:lnTo>
                  <a:pt x="28882" y="285"/>
                </a:lnTo>
                <a:lnTo>
                  <a:pt x="2866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8" name="Google Shape;3948;p38"/>
          <p:cNvSpPr/>
          <p:nvPr/>
        </p:nvSpPr>
        <p:spPr>
          <a:xfrm>
            <a:off x="2944663" y="2087796"/>
            <a:ext cx="942634" cy="499791"/>
          </a:xfrm>
          <a:custGeom>
            <a:avLst/>
            <a:gdLst/>
            <a:ahLst/>
            <a:cxnLst/>
            <a:rect l="l" t="t" r="r" b="b"/>
            <a:pathLst>
              <a:path w="28851" h="15297" extrusionOk="0">
                <a:moveTo>
                  <a:pt x="28692" y="0"/>
                </a:moveTo>
                <a:lnTo>
                  <a:pt x="10863" y="14916"/>
                </a:lnTo>
                <a:lnTo>
                  <a:pt x="0" y="14916"/>
                </a:lnTo>
                <a:lnTo>
                  <a:pt x="0" y="15296"/>
                </a:lnTo>
                <a:lnTo>
                  <a:pt x="10926" y="15296"/>
                </a:lnTo>
                <a:lnTo>
                  <a:pt x="28851" y="348"/>
                </a:lnTo>
                <a:lnTo>
                  <a:pt x="28692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9" name="Google Shape;3949;p38"/>
          <p:cNvSpPr/>
          <p:nvPr/>
        </p:nvSpPr>
        <p:spPr>
          <a:xfrm>
            <a:off x="2944663" y="3327358"/>
            <a:ext cx="943680" cy="877453"/>
          </a:xfrm>
          <a:custGeom>
            <a:avLst/>
            <a:gdLst/>
            <a:ahLst/>
            <a:cxnLst/>
            <a:rect l="l" t="t" r="r" b="b"/>
            <a:pathLst>
              <a:path w="28883" h="26856" extrusionOk="0">
                <a:moveTo>
                  <a:pt x="0" y="0"/>
                </a:moveTo>
                <a:lnTo>
                  <a:pt x="0" y="349"/>
                </a:lnTo>
                <a:lnTo>
                  <a:pt x="10514" y="349"/>
                </a:lnTo>
                <a:lnTo>
                  <a:pt x="28661" y="26856"/>
                </a:lnTo>
                <a:lnTo>
                  <a:pt x="28882" y="26539"/>
                </a:lnTo>
                <a:lnTo>
                  <a:pt x="10673" y="32"/>
                </a:lnTo>
                <a:lnTo>
                  <a:pt x="1060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0" name="Google Shape;3950;p38"/>
          <p:cNvSpPr/>
          <p:nvPr/>
        </p:nvSpPr>
        <p:spPr>
          <a:xfrm>
            <a:off x="2944663" y="3075911"/>
            <a:ext cx="942634" cy="499791"/>
          </a:xfrm>
          <a:custGeom>
            <a:avLst/>
            <a:gdLst/>
            <a:ahLst/>
            <a:cxnLst/>
            <a:rect l="l" t="t" r="r" b="b"/>
            <a:pathLst>
              <a:path w="28851" h="15297" extrusionOk="0">
                <a:moveTo>
                  <a:pt x="0" y="1"/>
                </a:moveTo>
                <a:lnTo>
                  <a:pt x="0" y="381"/>
                </a:lnTo>
                <a:lnTo>
                  <a:pt x="10863" y="381"/>
                </a:lnTo>
                <a:lnTo>
                  <a:pt x="28692" y="15297"/>
                </a:lnTo>
                <a:lnTo>
                  <a:pt x="28851" y="14949"/>
                </a:lnTo>
                <a:lnTo>
                  <a:pt x="10958" y="33"/>
                </a:lnTo>
                <a:lnTo>
                  <a:pt x="1092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1" name="Google Shape;3951;p38"/>
          <p:cNvSpPr/>
          <p:nvPr/>
        </p:nvSpPr>
        <p:spPr>
          <a:xfrm>
            <a:off x="2944663" y="2825509"/>
            <a:ext cx="939530" cy="12448"/>
          </a:xfrm>
          <a:custGeom>
            <a:avLst/>
            <a:gdLst/>
            <a:ahLst/>
            <a:cxnLst/>
            <a:rect l="l" t="t" r="r" b="b"/>
            <a:pathLst>
              <a:path w="28756" h="381" extrusionOk="0">
                <a:moveTo>
                  <a:pt x="0" y="1"/>
                </a:moveTo>
                <a:lnTo>
                  <a:pt x="0" y="381"/>
                </a:lnTo>
                <a:lnTo>
                  <a:pt x="28756" y="381"/>
                </a:lnTo>
                <a:lnTo>
                  <a:pt x="2875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2" name="Google Shape;3952;p38"/>
          <p:cNvGrpSpPr/>
          <p:nvPr/>
        </p:nvGrpSpPr>
        <p:grpSpPr>
          <a:xfrm>
            <a:off x="457208" y="1168980"/>
            <a:ext cx="2230878" cy="3186908"/>
            <a:chOff x="457208" y="1168980"/>
            <a:chExt cx="2230878" cy="3186908"/>
          </a:xfrm>
        </p:grpSpPr>
        <p:sp>
          <p:nvSpPr>
            <p:cNvPr id="3953" name="Google Shape;3953;p38"/>
            <p:cNvSpPr/>
            <p:nvPr/>
          </p:nvSpPr>
          <p:spPr>
            <a:xfrm>
              <a:off x="1574706" y="1500083"/>
              <a:ext cx="523577" cy="2196703"/>
            </a:xfrm>
            <a:custGeom>
              <a:avLst/>
              <a:gdLst/>
              <a:ahLst/>
              <a:cxnLst/>
              <a:rect l="l" t="t" r="r" b="b"/>
              <a:pathLst>
                <a:path w="16025" h="67234" extrusionOk="0">
                  <a:moveTo>
                    <a:pt x="16025" y="0"/>
                  </a:moveTo>
                  <a:lnTo>
                    <a:pt x="0" y="9279"/>
                  </a:lnTo>
                  <a:lnTo>
                    <a:pt x="0" y="67233"/>
                  </a:lnTo>
                  <a:lnTo>
                    <a:pt x="16025" y="57986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38"/>
            <p:cNvSpPr/>
            <p:nvPr/>
          </p:nvSpPr>
          <p:spPr>
            <a:xfrm>
              <a:off x="1006661" y="1475252"/>
              <a:ext cx="568077" cy="2221534"/>
            </a:xfrm>
            <a:custGeom>
              <a:avLst/>
              <a:gdLst/>
              <a:ahLst/>
              <a:cxnLst/>
              <a:rect l="l" t="t" r="r" b="b"/>
              <a:pathLst>
                <a:path w="17387" h="67994" extrusionOk="0">
                  <a:moveTo>
                    <a:pt x="0" y="0"/>
                  </a:moveTo>
                  <a:lnTo>
                    <a:pt x="0" y="57954"/>
                  </a:lnTo>
                  <a:lnTo>
                    <a:pt x="17386" y="67993"/>
                  </a:lnTo>
                  <a:lnTo>
                    <a:pt x="17386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38"/>
            <p:cNvSpPr/>
            <p:nvPr/>
          </p:nvSpPr>
          <p:spPr>
            <a:xfrm>
              <a:off x="1031493" y="1579151"/>
              <a:ext cx="519427" cy="2103129"/>
            </a:xfrm>
            <a:custGeom>
              <a:avLst/>
              <a:gdLst/>
              <a:ahLst/>
              <a:cxnLst/>
              <a:rect l="l" t="t" r="r" b="b"/>
              <a:pathLst>
                <a:path w="15898" h="64370" extrusionOk="0">
                  <a:moveTo>
                    <a:pt x="302" y="1"/>
                  </a:moveTo>
                  <a:cubicBezTo>
                    <a:pt x="127" y="1"/>
                    <a:pt x="0" y="152"/>
                    <a:pt x="0" y="399"/>
                  </a:cubicBezTo>
                  <a:lnTo>
                    <a:pt x="0" y="55218"/>
                  </a:lnTo>
                  <a:lnTo>
                    <a:pt x="15898" y="64370"/>
                  </a:lnTo>
                  <a:lnTo>
                    <a:pt x="15898" y="9583"/>
                  </a:lnTo>
                  <a:cubicBezTo>
                    <a:pt x="15898" y="9234"/>
                    <a:pt x="15645" y="8791"/>
                    <a:pt x="15360" y="8633"/>
                  </a:cubicBezTo>
                  <a:lnTo>
                    <a:pt x="538" y="82"/>
                  </a:lnTo>
                  <a:cubicBezTo>
                    <a:pt x="455" y="26"/>
                    <a:pt x="375" y="1"/>
                    <a:pt x="3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38"/>
            <p:cNvSpPr/>
            <p:nvPr/>
          </p:nvSpPr>
          <p:spPr>
            <a:xfrm>
              <a:off x="1047012" y="1606073"/>
              <a:ext cx="488389" cy="388182"/>
            </a:xfrm>
            <a:custGeom>
              <a:avLst/>
              <a:gdLst/>
              <a:ahLst/>
              <a:cxnLst/>
              <a:rect l="l" t="t" r="r" b="b"/>
              <a:pathLst>
                <a:path w="14948" h="11881" extrusionOk="0">
                  <a:moveTo>
                    <a:pt x="256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3"/>
                    <a:pt x="444" y="3692"/>
                  </a:cubicBezTo>
                  <a:lnTo>
                    <a:pt x="14505" y="11831"/>
                  </a:lnTo>
                  <a:cubicBezTo>
                    <a:pt x="14572" y="11864"/>
                    <a:pt x="14636" y="11880"/>
                    <a:pt x="14692" y="11880"/>
                  </a:cubicBezTo>
                  <a:cubicBezTo>
                    <a:pt x="14846" y="11880"/>
                    <a:pt x="14948" y="11763"/>
                    <a:pt x="14948" y="11577"/>
                  </a:cubicBezTo>
                  <a:lnTo>
                    <a:pt x="14948" y="8949"/>
                  </a:lnTo>
                  <a:cubicBezTo>
                    <a:pt x="14948" y="8664"/>
                    <a:pt x="14758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0"/>
                    <a:pt x="256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38"/>
            <p:cNvSpPr/>
            <p:nvPr/>
          </p:nvSpPr>
          <p:spPr>
            <a:xfrm>
              <a:off x="1071843" y="164286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38"/>
            <p:cNvSpPr/>
            <p:nvPr/>
          </p:nvSpPr>
          <p:spPr>
            <a:xfrm>
              <a:off x="1071843" y="1669752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38"/>
            <p:cNvSpPr/>
            <p:nvPr/>
          </p:nvSpPr>
          <p:spPr>
            <a:xfrm>
              <a:off x="1071843" y="169562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38"/>
            <p:cNvSpPr/>
            <p:nvPr/>
          </p:nvSpPr>
          <p:spPr>
            <a:xfrm>
              <a:off x="1380173" y="1844452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38"/>
            <p:cNvSpPr/>
            <p:nvPr/>
          </p:nvSpPr>
          <p:spPr>
            <a:xfrm>
              <a:off x="1427777" y="1872386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38"/>
            <p:cNvSpPr/>
            <p:nvPr/>
          </p:nvSpPr>
          <p:spPr>
            <a:xfrm>
              <a:off x="1476394" y="1900125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70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38"/>
            <p:cNvSpPr/>
            <p:nvPr/>
          </p:nvSpPr>
          <p:spPr>
            <a:xfrm>
              <a:off x="1047012" y="1744539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2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3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38"/>
            <p:cNvSpPr/>
            <p:nvPr/>
          </p:nvSpPr>
          <p:spPr>
            <a:xfrm>
              <a:off x="1071843" y="178152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38"/>
            <p:cNvSpPr/>
            <p:nvPr/>
          </p:nvSpPr>
          <p:spPr>
            <a:xfrm>
              <a:off x="1071843" y="1807368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38"/>
            <p:cNvSpPr/>
            <p:nvPr/>
          </p:nvSpPr>
          <p:spPr>
            <a:xfrm>
              <a:off x="1071843" y="183429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38"/>
            <p:cNvSpPr/>
            <p:nvPr/>
          </p:nvSpPr>
          <p:spPr>
            <a:xfrm>
              <a:off x="1380173" y="1983081"/>
              <a:ext cx="21760" cy="28360"/>
            </a:xfrm>
            <a:custGeom>
              <a:avLst/>
              <a:gdLst/>
              <a:ahLst/>
              <a:cxnLst/>
              <a:rect l="l" t="t" r="r" b="b"/>
              <a:pathLst>
                <a:path w="666" h="868" extrusionOk="0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38"/>
            <p:cNvSpPr/>
            <p:nvPr/>
          </p:nvSpPr>
          <p:spPr>
            <a:xfrm>
              <a:off x="1427777" y="201085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4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38"/>
            <p:cNvSpPr/>
            <p:nvPr/>
          </p:nvSpPr>
          <p:spPr>
            <a:xfrm>
              <a:off x="1475381" y="203852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1"/>
                  </a:moveTo>
                  <a:cubicBezTo>
                    <a:pt x="181" y="1"/>
                    <a:pt x="152" y="7"/>
                    <a:pt x="127" y="20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5"/>
                  </a:cubicBezTo>
                  <a:cubicBezTo>
                    <a:pt x="501" y="102"/>
                    <a:pt x="338" y="1"/>
                    <a:pt x="2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38"/>
            <p:cNvSpPr/>
            <p:nvPr/>
          </p:nvSpPr>
          <p:spPr>
            <a:xfrm>
              <a:off x="1047012" y="1883168"/>
              <a:ext cx="488389" cy="387529"/>
            </a:xfrm>
            <a:custGeom>
              <a:avLst/>
              <a:gdLst/>
              <a:ahLst/>
              <a:cxnLst/>
              <a:rect l="l" t="t" r="r" b="b"/>
              <a:pathLst>
                <a:path w="14948" h="11861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40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4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38"/>
            <p:cNvSpPr/>
            <p:nvPr/>
          </p:nvSpPr>
          <p:spPr>
            <a:xfrm>
              <a:off x="1071843" y="192015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38"/>
            <p:cNvSpPr/>
            <p:nvPr/>
          </p:nvSpPr>
          <p:spPr>
            <a:xfrm>
              <a:off x="1071843" y="194603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38"/>
            <p:cNvSpPr/>
            <p:nvPr/>
          </p:nvSpPr>
          <p:spPr>
            <a:xfrm>
              <a:off x="1071843" y="1972920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38"/>
            <p:cNvSpPr/>
            <p:nvPr/>
          </p:nvSpPr>
          <p:spPr>
            <a:xfrm>
              <a:off x="1379128" y="212138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6"/>
                  </a:cubicBezTo>
                  <a:cubicBezTo>
                    <a:pt x="229" y="758"/>
                    <a:pt x="391" y="860"/>
                    <a:pt x="517" y="860"/>
                  </a:cubicBezTo>
                  <a:cubicBezTo>
                    <a:pt x="548" y="860"/>
                    <a:pt x="577" y="853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38"/>
            <p:cNvSpPr/>
            <p:nvPr/>
          </p:nvSpPr>
          <p:spPr>
            <a:xfrm>
              <a:off x="1427777" y="2149057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87" y="0"/>
                  </a:moveTo>
                  <a:cubicBezTo>
                    <a:pt x="77" y="0"/>
                    <a:pt x="0" y="93"/>
                    <a:pt x="0" y="247"/>
                  </a:cubicBezTo>
                  <a:cubicBezTo>
                    <a:pt x="0" y="469"/>
                    <a:pt x="159" y="722"/>
                    <a:pt x="349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5"/>
                    <a:pt x="539" y="152"/>
                    <a:pt x="349" y="57"/>
                  </a:cubicBezTo>
                  <a:cubicBezTo>
                    <a:pt x="291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38"/>
            <p:cNvSpPr/>
            <p:nvPr/>
          </p:nvSpPr>
          <p:spPr>
            <a:xfrm>
              <a:off x="1475381" y="217676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38"/>
            <p:cNvSpPr/>
            <p:nvPr/>
          </p:nvSpPr>
          <p:spPr>
            <a:xfrm>
              <a:off x="1047012" y="2021373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38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70"/>
                  </a:lnTo>
                  <a:cubicBezTo>
                    <a:pt x="368" y="22"/>
                    <a:pt x="298" y="1"/>
                    <a:pt x="23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38"/>
            <p:cNvSpPr/>
            <p:nvPr/>
          </p:nvSpPr>
          <p:spPr>
            <a:xfrm>
              <a:off x="1071843" y="205777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38"/>
            <p:cNvSpPr/>
            <p:nvPr/>
          </p:nvSpPr>
          <p:spPr>
            <a:xfrm>
              <a:off x="1071843" y="208469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38"/>
            <p:cNvSpPr/>
            <p:nvPr/>
          </p:nvSpPr>
          <p:spPr>
            <a:xfrm>
              <a:off x="1071843" y="2110536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38"/>
            <p:cNvSpPr/>
            <p:nvPr/>
          </p:nvSpPr>
          <p:spPr>
            <a:xfrm>
              <a:off x="1379128" y="2259556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38"/>
            <p:cNvSpPr/>
            <p:nvPr/>
          </p:nvSpPr>
          <p:spPr>
            <a:xfrm>
              <a:off x="1426732" y="228745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50"/>
                    <a:pt x="127" y="571"/>
                  </a:cubicBezTo>
                  <a:cubicBezTo>
                    <a:pt x="232" y="754"/>
                    <a:pt x="401" y="873"/>
                    <a:pt x="529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9" y="761"/>
                    <a:pt x="729" y="540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38"/>
            <p:cNvSpPr/>
            <p:nvPr/>
          </p:nvSpPr>
          <p:spPr>
            <a:xfrm>
              <a:off x="1475381" y="231487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4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38"/>
            <p:cNvSpPr/>
            <p:nvPr/>
          </p:nvSpPr>
          <p:spPr>
            <a:xfrm>
              <a:off x="1047012" y="2159610"/>
              <a:ext cx="488389" cy="387823"/>
            </a:xfrm>
            <a:custGeom>
              <a:avLst/>
              <a:gdLst/>
              <a:ahLst/>
              <a:cxnLst/>
              <a:rect l="l" t="t" r="r" b="b"/>
              <a:pathLst>
                <a:path w="14948" h="11870" extrusionOk="0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70"/>
                    <a:pt x="14714" y="11870"/>
                  </a:cubicBezTo>
                  <a:cubicBezTo>
                    <a:pt x="14856" y="11870"/>
                    <a:pt x="14948" y="11755"/>
                    <a:pt x="14948" y="11578"/>
                  </a:cubicBezTo>
                  <a:lnTo>
                    <a:pt x="14948" y="8950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1"/>
                  </a:lnTo>
                  <a:cubicBezTo>
                    <a:pt x="376" y="17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38"/>
            <p:cNvSpPr/>
            <p:nvPr/>
          </p:nvSpPr>
          <p:spPr>
            <a:xfrm>
              <a:off x="1071843" y="219643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38"/>
            <p:cNvSpPr/>
            <p:nvPr/>
          </p:nvSpPr>
          <p:spPr>
            <a:xfrm>
              <a:off x="1071843" y="222332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38"/>
            <p:cNvSpPr/>
            <p:nvPr/>
          </p:nvSpPr>
          <p:spPr>
            <a:xfrm>
              <a:off x="1071843" y="224919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38"/>
            <p:cNvSpPr/>
            <p:nvPr/>
          </p:nvSpPr>
          <p:spPr>
            <a:xfrm>
              <a:off x="1380173" y="239802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38"/>
            <p:cNvSpPr/>
            <p:nvPr/>
          </p:nvSpPr>
          <p:spPr>
            <a:xfrm>
              <a:off x="1427777" y="242595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38"/>
            <p:cNvSpPr/>
            <p:nvPr/>
          </p:nvSpPr>
          <p:spPr>
            <a:xfrm>
              <a:off x="1476394" y="245369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38"/>
            <p:cNvSpPr/>
            <p:nvPr/>
          </p:nvSpPr>
          <p:spPr>
            <a:xfrm>
              <a:off x="1047012" y="2298109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1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2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38"/>
            <p:cNvSpPr/>
            <p:nvPr/>
          </p:nvSpPr>
          <p:spPr>
            <a:xfrm>
              <a:off x="1071843" y="2335062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38"/>
            <p:cNvSpPr/>
            <p:nvPr/>
          </p:nvSpPr>
          <p:spPr>
            <a:xfrm>
              <a:off x="1071843" y="236093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38"/>
            <p:cNvSpPr/>
            <p:nvPr/>
          </p:nvSpPr>
          <p:spPr>
            <a:xfrm>
              <a:off x="1071843" y="238786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38"/>
            <p:cNvSpPr/>
            <p:nvPr/>
          </p:nvSpPr>
          <p:spPr>
            <a:xfrm>
              <a:off x="1380173" y="2536651"/>
              <a:ext cx="21760" cy="28360"/>
            </a:xfrm>
            <a:custGeom>
              <a:avLst/>
              <a:gdLst/>
              <a:ahLst/>
              <a:cxnLst/>
              <a:rect l="l" t="t" r="r" b="b"/>
              <a:pathLst>
                <a:path w="666" h="868" extrusionOk="0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38"/>
            <p:cNvSpPr/>
            <p:nvPr/>
          </p:nvSpPr>
          <p:spPr>
            <a:xfrm>
              <a:off x="1427777" y="256442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4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38"/>
            <p:cNvSpPr/>
            <p:nvPr/>
          </p:nvSpPr>
          <p:spPr>
            <a:xfrm>
              <a:off x="1475381" y="259209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38"/>
            <p:cNvSpPr/>
            <p:nvPr/>
          </p:nvSpPr>
          <p:spPr>
            <a:xfrm>
              <a:off x="1047012" y="2436739"/>
              <a:ext cx="488389" cy="387529"/>
            </a:xfrm>
            <a:custGeom>
              <a:avLst/>
              <a:gdLst/>
              <a:ahLst/>
              <a:cxnLst/>
              <a:rect l="l" t="t" r="r" b="b"/>
              <a:pathLst>
                <a:path w="14948" h="11861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38"/>
            <p:cNvSpPr/>
            <p:nvPr/>
          </p:nvSpPr>
          <p:spPr>
            <a:xfrm>
              <a:off x="1071843" y="247372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38"/>
            <p:cNvSpPr/>
            <p:nvPr/>
          </p:nvSpPr>
          <p:spPr>
            <a:xfrm>
              <a:off x="1071843" y="249960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38"/>
            <p:cNvSpPr/>
            <p:nvPr/>
          </p:nvSpPr>
          <p:spPr>
            <a:xfrm>
              <a:off x="1071843" y="252649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38"/>
            <p:cNvSpPr/>
            <p:nvPr/>
          </p:nvSpPr>
          <p:spPr>
            <a:xfrm>
              <a:off x="1379128" y="267495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38"/>
            <p:cNvSpPr/>
            <p:nvPr/>
          </p:nvSpPr>
          <p:spPr>
            <a:xfrm>
              <a:off x="1427777" y="2702595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6" y="846"/>
                    <a:pt x="457" y="861"/>
                    <a:pt x="501" y="861"/>
                  </a:cubicBezTo>
                  <a:cubicBezTo>
                    <a:pt x="603" y="861"/>
                    <a:pt x="665" y="783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38"/>
            <p:cNvSpPr/>
            <p:nvPr/>
          </p:nvSpPr>
          <p:spPr>
            <a:xfrm>
              <a:off x="1475381" y="273033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38"/>
            <p:cNvSpPr/>
            <p:nvPr/>
          </p:nvSpPr>
          <p:spPr>
            <a:xfrm>
              <a:off x="1047012" y="2574943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38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38"/>
            <p:cNvSpPr/>
            <p:nvPr/>
          </p:nvSpPr>
          <p:spPr>
            <a:xfrm>
              <a:off x="1071843" y="261134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38"/>
            <p:cNvSpPr/>
            <p:nvPr/>
          </p:nvSpPr>
          <p:spPr>
            <a:xfrm>
              <a:off x="1071843" y="2638230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38"/>
            <p:cNvSpPr/>
            <p:nvPr/>
          </p:nvSpPr>
          <p:spPr>
            <a:xfrm>
              <a:off x="1071843" y="2664107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38"/>
            <p:cNvSpPr/>
            <p:nvPr/>
          </p:nvSpPr>
          <p:spPr>
            <a:xfrm>
              <a:off x="1379128" y="2813126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38"/>
            <p:cNvSpPr/>
            <p:nvPr/>
          </p:nvSpPr>
          <p:spPr>
            <a:xfrm>
              <a:off x="1426732" y="284102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8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38"/>
            <p:cNvSpPr/>
            <p:nvPr/>
          </p:nvSpPr>
          <p:spPr>
            <a:xfrm>
              <a:off x="1475381" y="286844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38"/>
            <p:cNvSpPr/>
            <p:nvPr/>
          </p:nvSpPr>
          <p:spPr>
            <a:xfrm>
              <a:off x="1047012" y="2713181"/>
              <a:ext cx="488389" cy="387823"/>
            </a:xfrm>
            <a:custGeom>
              <a:avLst/>
              <a:gdLst/>
              <a:ahLst/>
              <a:cxnLst/>
              <a:rect l="l" t="t" r="r" b="b"/>
              <a:pathLst>
                <a:path w="14948" h="11870" extrusionOk="0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69"/>
                    <a:pt x="14714" y="11869"/>
                  </a:cubicBezTo>
                  <a:cubicBezTo>
                    <a:pt x="14856" y="11869"/>
                    <a:pt x="14948" y="11754"/>
                    <a:pt x="14948" y="11578"/>
                  </a:cubicBezTo>
                  <a:lnTo>
                    <a:pt x="14948" y="8949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38"/>
            <p:cNvSpPr/>
            <p:nvPr/>
          </p:nvSpPr>
          <p:spPr>
            <a:xfrm>
              <a:off x="1071843" y="2750003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38"/>
            <p:cNvSpPr/>
            <p:nvPr/>
          </p:nvSpPr>
          <p:spPr>
            <a:xfrm>
              <a:off x="1071843" y="277689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38"/>
            <p:cNvSpPr/>
            <p:nvPr/>
          </p:nvSpPr>
          <p:spPr>
            <a:xfrm>
              <a:off x="1071843" y="2802769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38"/>
            <p:cNvSpPr/>
            <p:nvPr/>
          </p:nvSpPr>
          <p:spPr>
            <a:xfrm>
              <a:off x="1380173" y="295159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7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2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38"/>
            <p:cNvSpPr/>
            <p:nvPr/>
          </p:nvSpPr>
          <p:spPr>
            <a:xfrm>
              <a:off x="1427777" y="297952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4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38"/>
            <p:cNvSpPr/>
            <p:nvPr/>
          </p:nvSpPr>
          <p:spPr>
            <a:xfrm>
              <a:off x="1476394" y="300726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3" y="1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8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38"/>
            <p:cNvSpPr/>
            <p:nvPr/>
          </p:nvSpPr>
          <p:spPr>
            <a:xfrm>
              <a:off x="1047012" y="2851647"/>
              <a:ext cx="488389" cy="387986"/>
            </a:xfrm>
            <a:custGeom>
              <a:avLst/>
              <a:gdLst/>
              <a:ahLst/>
              <a:cxnLst/>
              <a:rect l="l" t="t" r="r" b="b"/>
              <a:pathLst>
                <a:path w="14948" h="11875" extrusionOk="0">
                  <a:moveTo>
                    <a:pt x="241" y="1"/>
                  </a:moveTo>
                  <a:cubicBezTo>
                    <a:pt x="95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44" y="3698"/>
                  </a:cubicBezTo>
                  <a:lnTo>
                    <a:pt x="14505" y="11805"/>
                  </a:lnTo>
                  <a:cubicBezTo>
                    <a:pt x="14580" y="11852"/>
                    <a:pt x="14650" y="11874"/>
                    <a:pt x="14711" y="11874"/>
                  </a:cubicBezTo>
                  <a:cubicBezTo>
                    <a:pt x="14854" y="11874"/>
                    <a:pt x="14948" y="11752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38"/>
            <p:cNvSpPr/>
            <p:nvPr/>
          </p:nvSpPr>
          <p:spPr>
            <a:xfrm>
              <a:off x="1071843" y="288863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38"/>
            <p:cNvSpPr/>
            <p:nvPr/>
          </p:nvSpPr>
          <p:spPr>
            <a:xfrm>
              <a:off x="1071843" y="2914509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38"/>
            <p:cNvSpPr/>
            <p:nvPr/>
          </p:nvSpPr>
          <p:spPr>
            <a:xfrm>
              <a:off x="1071843" y="2941398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38"/>
            <p:cNvSpPr/>
            <p:nvPr/>
          </p:nvSpPr>
          <p:spPr>
            <a:xfrm>
              <a:off x="1379128" y="3089862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112"/>
                    <a:pt x="1" y="334"/>
                    <a:pt x="128" y="587"/>
                  </a:cubicBezTo>
                  <a:cubicBezTo>
                    <a:pt x="225" y="758"/>
                    <a:pt x="379" y="873"/>
                    <a:pt x="503" y="873"/>
                  </a:cubicBezTo>
                  <a:cubicBezTo>
                    <a:pt x="540" y="873"/>
                    <a:pt x="574" y="862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38"/>
            <p:cNvSpPr/>
            <p:nvPr/>
          </p:nvSpPr>
          <p:spPr>
            <a:xfrm>
              <a:off x="1427777" y="311799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03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38"/>
            <p:cNvSpPr/>
            <p:nvPr/>
          </p:nvSpPr>
          <p:spPr>
            <a:xfrm>
              <a:off x="1475381" y="314566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48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38"/>
            <p:cNvSpPr/>
            <p:nvPr/>
          </p:nvSpPr>
          <p:spPr>
            <a:xfrm>
              <a:off x="1047012" y="2990309"/>
              <a:ext cx="488389" cy="387496"/>
            </a:xfrm>
            <a:custGeom>
              <a:avLst/>
              <a:gdLst/>
              <a:ahLst/>
              <a:cxnLst/>
              <a:rect l="l" t="t" r="r" b="b"/>
              <a:pathLst>
                <a:path w="14948" h="11860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1"/>
                  </a:cubicBezTo>
                  <a:lnTo>
                    <a:pt x="14948" y="8923"/>
                  </a:lnTo>
                  <a:cubicBezTo>
                    <a:pt x="14948" y="8638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38"/>
            <p:cNvSpPr/>
            <p:nvPr/>
          </p:nvSpPr>
          <p:spPr>
            <a:xfrm>
              <a:off x="1071843" y="302729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38"/>
            <p:cNvSpPr/>
            <p:nvPr/>
          </p:nvSpPr>
          <p:spPr>
            <a:xfrm>
              <a:off x="1071843" y="305317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38"/>
            <p:cNvSpPr/>
            <p:nvPr/>
          </p:nvSpPr>
          <p:spPr>
            <a:xfrm>
              <a:off x="1071843" y="308006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38"/>
            <p:cNvSpPr/>
            <p:nvPr/>
          </p:nvSpPr>
          <p:spPr>
            <a:xfrm>
              <a:off x="1379128" y="322852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38"/>
            <p:cNvSpPr/>
            <p:nvPr/>
          </p:nvSpPr>
          <p:spPr>
            <a:xfrm>
              <a:off x="1427777" y="3256165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2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38"/>
            <p:cNvSpPr/>
            <p:nvPr/>
          </p:nvSpPr>
          <p:spPr>
            <a:xfrm>
              <a:off x="1475381" y="328390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38"/>
            <p:cNvSpPr/>
            <p:nvPr/>
          </p:nvSpPr>
          <p:spPr>
            <a:xfrm>
              <a:off x="1047012" y="3128513"/>
              <a:ext cx="488389" cy="387790"/>
            </a:xfrm>
            <a:custGeom>
              <a:avLst/>
              <a:gdLst/>
              <a:ahLst/>
              <a:cxnLst/>
              <a:rect l="l" t="t" r="r" b="b"/>
              <a:pathLst>
                <a:path w="14948" h="11869" extrusionOk="0">
                  <a:moveTo>
                    <a:pt x="238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8"/>
                  </a:lnTo>
                  <a:cubicBezTo>
                    <a:pt x="14572" y="11852"/>
                    <a:pt x="14636" y="11868"/>
                    <a:pt x="14692" y="11868"/>
                  </a:cubicBezTo>
                  <a:cubicBezTo>
                    <a:pt x="14846" y="11868"/>
                    <a:pt x="14948" y="11751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38"/>
            <p:cNvSpPr/>
            <p:nvPr/>
          </p:nvSpPr>
          <p:spPr>
            <a:xfrm>
              <a:off x="1071843" y="316491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38"/>
            <p:cNvSpPr/>
            <p:nvPr/>
          </p:nvSpPr>
          <p:spPr>
            <a:xfrm>
              <a:off x="1071843" y="319180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38"/>
            <p:cNvSpPr/>
            <p:nvPr/>
          </p:nvSpPr>
          <p:spPr>
            <a:xfrm>
              <a:off x="1071843" y="3217677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38"/>
            <p:cNvSpPr/>
            <p:nvPr/>
          </p:nvSpPr>
          <p:spPr>
            <a:xfrm>
              <a:off x="1379128" y="3366663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5" y="1"/>
                  </a:moveTo>
                  <a:cubicBezTo>
                    <a:pt x="189" y="1"/>
                    <a:pt x="156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2" y="872"/>
                    <a:pt x="529" y="872"/>
                  </a:cubicBezTo>
                  <a:cubicBezTo>
                    <a:pt x="556" y="872"/>
                    <a:pt x="581" y="867"/>
                    <a:pt x="603" y="856"/>
                  </a:cubicBezTo>
                  <a:cubicBezTo>
                    <a:pt x="729" y="761"/>
                    <a:pt x="729" y="539"/>
                    <a:pt x="603" y="317"/>
                  </a:cubicBezTo>
                  <a:cubicBezTo>
                    <a:pt x="504" y="121"/>
                    <a:pt x="349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38"/>
            <p:cNvSpPr/>
            <p:nvPr/>
          </p:nvSpPr>
          <p:spPr>
            <a:xfrm>
              <a:off x="1427777" y="3394435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38"/>
            <p:cNvSpPr/>
            <p:nvPr/>
          </p:nvSpPr>
          <p:spPr>
            <a:xfrm>
              <a:off x="1476394" y="3422370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80" y="0"/>
                  </a:moveTo>
                  <a:cubicBezTo>
                    <a:pt x="69" y="0"/>
                    <a:pt x="1" y="89"/>
                    <a:pt x="1" y="228"/>
                  </a:cubicBezTo>
                  <a:cubicBezTo>
                    <a:pt x="1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8" y="164"/>
                    <a:pt x="317" y="38"/>
                  </a:cubicBezTo>
                  <a:cubicBezTo>
                    <a:pt x="267" y="12"/>
                    <a:pt x="220" y="0"/>
                    <a:pt x="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38"/>
            <p:cNvSpPr/>
            <p:nvPr/>
          </p:nvSpPr>
          <p:spPr>
            <a:xfrm>
              <a:off x="1602641" y="1602969"/>
              <a:ext cx="473915" cy="2077252"/>
            </a:xfrm>
            <a:custGeom>
              <a:avLst/>
              <a:gdLst/>
              <a:ahLst/>
              <a:cxnLst/>
              <a:rect l="l" t="t" r="r" b="b"/>
              <a:pathLst>
                <a:path w="14505" h="63578" extrusionOk="0">
                  <a:moveTo>
                    <a:pt x="14203" y="0"/>
                  </a:moveTo>
                  <a:cubicBezTo>
                    <a:pt x="14130" y="0"/>
                    <a:pt x="14050" y="26"/>
                    <a:pt x="13966" y="81"/>
                  </a:cubicBezTo>
                  <a:lnTo>
                    <a:pt x="570" y="7809"/>
                  </a:lnTo>
                  <a:cubicBezTo>
                    <a:pt x="254" y="7967"/>
                    <a:pt x="0" y="8410"/>
                    <a:pt x="0" y="8759"/>
                  </a:cubicBezTo>
                  <a:lnTo>
                    <a:pt x="0" y="63577"/>
                  </a:lnTo>
                  <a:lnTo>
                    <a:pt x="14505" y="55217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2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38"/>
            <p:cNvSpPr/>
            <p:nvPr/>
          </p:nvSpPr>
          <p:spPr>
            <a:xfrm>
              <a:off x="1618160" y="1629859"/>
              <a:ext cx="442876" cy="361293"/>
            </a:xfrm>
            <a:custGeom>
              <a:avLst/>
              <a:gdLst/>
              <a:ahLst/>
              <a:cxnLst/>
              <a:rect l="l" t="t" r="r" b="b"/>
              <a:pathLst>
                <a:path w="13555" h="11058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6"/>
                  </a:lnTo>
                  <a:cubicBezTo>
                    <a:pt x="190" y="7524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40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8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38"/>
            <p:cNvSpPr/>
            <p:nvPr/>
          </p:nvSpPr>
          <p:spPr>
            <a:xfrm>
              <a:off x="1618160" y="176832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9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38"/>
            <p:cNvSpPr/>
            <p:nvPr/>
          </p:nvSpPr>
          <p:spPr>
            <a:xfrm>
              <a:off x="1618160" y="1906987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30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38"/>
            <p:cNvSpPr/>
            <p:nvPr/>
          </p:nvSpPr>
          <p:spPr>
            <a:xfrm>
              <a:off x="1618160" y="204515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4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38"/>
            <p:cNvSpPr/>
            <p:nvPr/>
          </p:nvSpPr>
          <p:spPr>
            <a:xfrm>
              <a:off x="1618160" y="2183429"/>
              <a:ext cx="442876" cy="361293"/>
            </a:xfrm>
            <a:custGeom>
              <a:avLst/>
              <a:gdLst/>
              <a:ahLst/>
              <a:cxnLst/>
              <a:rect l="l" t="t" r="r" b="b"/>
              <a:pathLst>
                <a:path w="13555" h="11058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6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38"/>
            <p:cNvSpPr/>
            <p:nvPr/>
          </p:nvSpPr>
          <p:spPr>
            <a:xfrm>
              <a:off x="1618160" y="232189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38"/>
            <p:cNvSpPr/>
            <p:nvPr/>
          </p:nvSpPr>
          <p:spPr>
            <a:xfrm>
              <a:off x="1618160" y="2460557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38"/>
            <p:cNvSpPr/>
            <p:nvPr/>
          </p:nvSpPr>
          <p:spPr>
            <a:xfrm>
              <a:off x="1618160" y="259872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38"/>
            <p:cNvSpPr/>
            <p:nvPr/>
          </p:nvSpPr>
          <p:spPr>
            <a:xfrm>
              <a:off x="1618160" y="2736999"/>
              <a:ext cx="442876" cy="361260"/>
            </a:xfrm>
            <a:custGeom>
              <a:avLst/>
              <a:gdLst/>
              <a:ahLst/>
              <a:cxnLst/>
              <a:rect l="l" t="t" r="r" b="b"/>
              <a:pathLst>
                <a:path w="13555" h="11057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5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3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38"/>
            <p:cNvSpPr/>
            <p:nvPr/>
          </p:nvSpPr>
          <p:spPr>
            <a:xfrm>
              <a:off x="1618160" y="287546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38"/>
            <p:cNvSpPr/>
            <p:nvPr/>
          </p:nvSpPr>
          <p:spPr>
            <a:xfrm>
              <a:off x="1618160" y="3014127"/>
              <a:ext cx="442876" cy="360574"/>
            </a:xfrm>
            <a:custGeom>
              <a:avLst/>
              <a:gdLst/>
              <a:ahLst/>
              <a:cxnLst/>
              <a:rect l="l" t="t" r="r" b="b"/>
              <a:pathLst>
                <a:path w="13555" h="11036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7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38"/>
            <p:cNvSpPr/>
            <p:nvPr/>
          </p:nvSpPr>
          <p:spPr>
            <a:xfrm>
              <a:off x="1618160" y="315229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38"/>
            <p:cNvSpPr/>
            <p:nvPr/>
          </p:nvSpPr>
          <p:spPr>
            <a:xfrm>
              <a:off x="1006661" y="1168980"/>
              <a:ext cx="1091621" cy="634304"/>
            </a:xfrm>
            <a:custGeom>
              <a:avLst/>
              <a:gdLst/>
              <a:ahLst/>
              <a:cxnLst/>
              <a:rect l="l" t="t" r="r" b="b"/>
              <a:pathLst>
                <a:path w="33411" h="19414" extrusionOk="0">
                  <a:moveTo>
                    <a:pt x="16183" y="0"/>
                  </a:moveTo>
                  <a:lnTo>
                    <a:pt x="0" y="9374"/>
                  </a:lnTo>
                  <a:lnTo>
                    <a:pt x="17386" y="19413"/>
                  </a:lnTo>
                  <a:lnTo>
                    <a:pt x="33411" y="10134"/>
                  </a:lnTo>
                  <a:lnTo>
                    <a:pt x="1618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38"/>
            <p:cNvSpPr/>
            <p:nvPr/>
          </p:nvSpPr>
          <p:spPr>
            <a:xfrm>
              <a:off x="1180479" y="1290032"/>
              <a:ext cx="533934" cy="430460"/>
            </a:xfrm>
            <a:custGeom>
              <a:avLst/>
              <a:gdLst/>
              <a:ahLst/>
              <a:cxnLst/>
              <a:rect l="l" t="t" r="r" b="b"/>
              <a:pathLst>
                <a:path w="16342" h="13175" extrusionOk="0">
                  <a:moveTo>
                    <a:pt x="10230" y="0"/>
                  </a:moveTo>
                  <a:lnTo>
                    <a:pt x="0" y="5922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38"/>
            <p:cNvSpPr/>
            <p:nvPr/>
          </p:nvSpPr>
          <p:spPr>
            <a:xfrm>
              <a:off x="1180479" y="1440064"/>
              <a:ext cx="74526" cy="65214"/>
            </a:xfrm>
            <a:custGeom>
              <a:avLst/>
              <a:gdLst/>
              <a:ahLst/>
              <a:cxnLst/>
              <a:rect l="l" t="t" r="r" b="b"/>
              <a:pathLst>
                <a:path w="2281" h="1996" extrusionOk="0">
                  <a:moveTo>
                    <a:pt x="0" y="0"/>
                  </a:moveTo>
                  <a:lnTo>
                    <a:pt x="0" y="1330"/>
                  </a:lnTo>
                  <a:lnTo>
                    <a:pt x="2091" y="1995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38"/>
            <p:cNvSpPr/>
            <p:nvPr/>
          </p:nvSpPr>
          <p:spPr>
            <a:xfrm>
              <a:off x="1589179" y="1405921"/>
              <a:ext cx="335285" cy="314571"/>
            </a:xfrm>
            <a:custGeom>
              <a:avLst/>
              <a:gdLst/>
              <a:ahLst/>
              <a:cxnLst/>
              <a:rect l="l" t="t" r="r" b="b"/>
              <a:pathLst>
                <a:path w="10262" h="9628" extrusionOk="0">
                  <a:moveTo>
                    <a:pt x="3833" y="0"/>
                  </a:moveTo>
                  <a:lnTo>
                    <a:pt x="1" y="8298"/>
                  </a:lnTo>
                  <a:lnTo>
                    <a:pt x="1" y="9628"/>
                  </a:lnTo>
                  <a:lnTo>
                    <a:pt x="10262" y="3737"/>
                  </a:lnTo>
                  <a:lnTo>
                    <a:pt x="8678" y="2819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38"/>
            <p:cNvSpPr/>
            <p:nvPr/>
          </p:nvSpPr>
          <p:spPr>
            <a:xfrm>
              <a:off x="1763030" y="1482473"/>
              <a:ext cx="161435" cy="110760"/>
            </a:xfrm>
            <a:custGeom>
              <a:avLst/>
              <a:gdLst/>
              <a:ahLst/>
              <a:cxnLst/>
              <a:rect l="l" t="t" r="r" b="b"/>
              <a:pathLst>
                <a:path w="4941" h="3390" extrusionOk="0">
                  <a:moveTo>
                    <a:pt x="1204" y="1"/>
                  </a:moveTo>
                  <a:lnTo>
                    <a:pt x="0" y="3389"/>
                  </a:lnTo>
                  <a:lnTo>
                    <a:pt x="4941" y="1394"/>
                  </a:lnTo>
                  <a:lnTo>
                    <a:pt x="4941" y="64"/>
                  </a:lnTo>
                  <a:lnTo>
                    <a:pt x="1204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38"/>
            <p:cNvSpPr/>
            <p:nvPr/>
          </p:nvSpPr>
          <p:spPr>
            <a:xfrm>
              <a:off x="1180479" y="1247590"/>
              <a:ext cx="743985" cy="429447"/>
            </a:xfrm>
            <a:custGeom>
              <a:avLst/>
              <a:gdLst/>
              <a:ahLst/>
              <a:cxnLst/>
              <a:rect l="l" t="t" r="r" b="b"/>
              <a:pathLst>
                <a:path w="22771" h="13144" extrusionOk="0">
                  <a:moveTo>
                    <a:pt x="10230" y="1"/>
                  </a:moveTo>
                  <a:lnTo>
                    <a:pt x="0" y="5891"/>
                  </a:lnTo>
                  <a:lnTo>
                    <a:pt x="12510" y="13144"/>
                  </a:lnTo>
                  <a:lnTo>
                    <a:pt x="22771" y="7253"/>
                  </a:lnTo>
                  <a:lnTo>
                    <a:pt x="1023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38"/>
            <p:cNvSpPr/>
            <p:nvPr/>
          </p:nvSpPr>
          <p:spPr>
            <a:xfrm>
              <a:off x="1370862" y="1355998"/>
              <a:ext cx="182149" cy="56164"/>
            </a:xfrm>
            <a:custGeom>
              <a:avLst/>
              <a:gdLst/>
              <a:ahLst/>
              <a:cxnLst/>
              <a:rect l="l" t="t" r="r" b="b"/>
              <a:pathLst>
                <a:path w="5575" h="1719" extrusionOk="0">
                  <a:moveTo>
                    <a:pt x="2787" y="0"/>
                  </a:moveTo>
                  <a:cubicBezTo>
                    <a:pt x="2091" y="0"/>
                    <a:pt x="1394" y="151"/>
                    <a:pt x="856" y="452"/>
                  </a:cubicBezTo>
                  <a:cubicBezTo>
                    <a:pt x="254" y="800"/>
                    <a:pt x="1" y="1275"/>
                    <a:pt x="64" y="1718"/>
                  </a:cubicBezTo>
                  <a:cubicBezTo>
                    <a:pt x="127" y="1370"/>
                    <a:pt x="412" y="1053"/>
                    <a:pt x="856" y="768"/>
                  </a:cubicBezTo>
                  <a:cubicBezTo>
                    <a:pt x="1394" y="467"/>
                    <a:pt x="2091" y="317"/>
                    <a:pt x="2787" y="317"/>
                  </a:cubicBezTo>
                  <a:cubicBezTo>
                    <a:pt x="3484" y="317"/>
                    <a:pt x="4181" y="467"/>
                    <a:pt x="4719" y="768"/>
                  </a:cubicBezTo>
                  <a:cubicBezTo>
                    <a:pt x="5163" y="1053"/>
                    <a:pt x="5416" y="1370"/>
                    <a:pt x="5479" y="1718"/>
                  </a:cubicBezTo>
                  <a:cubicBezTo>
                    <a:pt x="5574" y="1275"/>
                    <a:pt x="5321" y="800"/>
                    <a:pt x="4719" y="452"/>
                  </a:cubicBezTo>
                  <a:cubicBezTo>
                    <a:pt x="4181" y="151"/>
                    <a:pt x="3484" y="0"/>
                    <a:pt x="278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38"/>
            <p:cNvSpPr/>
            <p:nvPr/>
          </p:nvSpPr>
          <p:spPr>
            <a:xfrm>
              <a:off x="1372920" y="1366322"/>
              <a:ext cx="176987" cy="92398"/>
            </a:xfrm>
            <a:custGeom>
              <a:avLst/>
              <a:gdLst/>
              <a:ahLst/>
              <a:cxnLst/>
              <a:rect l="l" t="t" r="r" b="b"/>
              <a:pathLst>
                <a:path w="5417" h="2828" extrusionOk="0">
                  <a:moveTo>
                    <a:pt x="2724" y="1"/>
                  </a:moveTo>
                  <a:cubicBezTo>
                    <a:pt x="2028" y="1"/>
                    <a:pt x="1331" y="151"/>
                    <a:pt x="793" y="452"/>
                  </a:cubicBezTo>
                  <a:cubicBezTo>
                    <a:pt x="318" y="737"/>
                    <a:pt x="64" y="1054"/>
                    <a:pt x="1" y="1402"/>
                  </a:cubicBezTo>
                  <a:cubicBezTo>
                    <a:pt x="64" y="1751"/>
                    <a:pt x="349" y="2099"/>
                    <a:pt x="793" y="2352"/>
                  </a:cubicBezTo>
                  <a:cubicBezTo>
                    <a:pt x="1331" y="2669"/>
                    <a:pt x="2028" y="2827"/>
                    <a:pt x="2724" y="2827"/>
                  </a:cubicBezTo>
                  <a:cubicBezTo>
                    <a:pt x="3421" y="2827"/>
                    <a:pt x="4118" y="2669"/>
                    <a:pt x="4656" y="2352"/>
                  </a:cubicBezTo>
                  <a:cubicBezTo>
                    <a:pt x="5100" y="2099"/>
                    <a:pt x="5353" y="1751"/>
                    <a:pt x="5416" y="1402"/>
                  </a:cubicBezTo>
                  <a:cubicBezTo>
                    <a:pt x="5353" y="1054"/>
                    <a:pt x="5100" y="737"/>
                    <a:pt x="4656" y="452"/>
                  </a:cubicBezTo>
                  <a:cubicBezTo>
                    <a:pt x="4118" y="151"/>
                    <a:pt x="3421" y="1"/>
                    <a:pt x="27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38"/>
            <p:cNvSpPr/>
            <p:nvPr/>
          </p:nvSpPr>
          <p:spPr>
            <a:xfrm>
              <a:off x="1307739" y="1415233"/>
              <a:ext cx="142844" cy="82792"/>
            </a:xfrm>
            <a:custGeom>
              <a:avLst/>
              <a:gdLst/>
              <a:ahLst/>
              <a:cxnLst/>
              <a:rect l="l" t="t" r="r" b="b"/>
              <a:pathLst>
                <a:path w="4372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38"/>
            <p:cNvSpPr/>
            <p:nvPr/>
          </p:nvSpPr>
          <p:spPr>
            <a:xfrm>
              <a:off x="1284998" y="1428661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3"/>
                  </a:lnTo>
                  <a:lnTo>
                    <a:pt x="3990" y="2503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38"/>
            <p:cNvSpPr/>
            <p:nvPr/>
          </p:nvSpPr>
          <p:spPr>
            <a:xfrm>
              <a:off x="1262226" y="1442122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38"/>
            <p:cNvSpPr/>
            <p:nvPr/>
          </p:nvSpPr>
          <p:spPr>
            <a:xfrm>
              <a:off x="1516745" y="1290032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38"/>
            <p:cNvSpPr/>
            <p:nvPr/>
          </p:nvSpPr>
          <p:spPr>
            <a:xfrm>
              <a:off x="1494004" y="1303493"/>
              <a:ext cx="141766" cy="81747"/>
            </a:xfrm>
            <a:custGeom>
              <a:avLst/>
              <a:gdLst/>
              <a:ahLst/>
              <a:cxnLst/>
              <a:rect l="l" t="t" r="r" b="b"/>
              <a:pathLst>
                <a:path w="4339" h="2502" extrusionOk="0">
                  <a:moveTo>
                    <a:pt x="349" y="0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38"/>
            <p:cNvSpPr/>
            <p:nvPr/>
          </p:nvSpPr>
          <p:spPr>
            <a:xfrm>
              <a:off x="1471232" y="1316921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1"/>
                  </a:moveTo>
                  <a:lnTo>
                    <a:pt x="0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38"/>
            <p:cNvSpPr/>
            <p:nvPr/>
          </p:nvSpPr>
          <p:spPr>
            <a:xfrm>
              <a:off x="1558141" y="1464634"/>
              <a:ext cx="183195" cy="56164"/>
            </a:xfrm>
            <a:custGeom>
              <a:avLst/>
              <a:gdLst/>
              <a:ahLst/>
              <a:cxnLst/>
              <a:rect l="l" t="t" r="r" b="b"/>
              <a:pathLst>
                <a:path w="5607" h="1719" extrusionOk="0">
                  <a:moveTo>
                    <a:pt x="2803" y="0"/>
                  </a:moveTo>
                  <a:cubicBezTo>
                    <a:pt x="2107" y="0"/>
                    <a:pt x="1410" y="151"/>
                    <a:pt x="887" y="452"/>
                  </a:cubicBezTo>
                  <a:cubicBezTo>
                    <a:pt x="286" y="800"/>
                    <a:pt x="1" y="1275"/>
                    <a:pt x="96" y="1719"/>
                  </a:cubicBezTo>
                  <a:cubicBezTo>
                    <a:pt x="159" y="1370"/>
                    <a:pt x="412" y="1053"/>
                    <a:pt x="887" y="768"/>
                  </a:cubicBezTo>
                  <a:cubicBezTo>
                    <a:pt x="1410" y="468"/>
                    <a:pt x="2107" y="317"/>
                    <a:pt x="2803" y="317"/>
                  </a:cubicBezTo>
                  <a:cubicBezTo>
                    <a:pt x="3500" y="317"/>
                    <a:pt x="4197" y="468"/>
                    <a:pt x="4719" y="768"/>
                  </a:cubicBezTo>
                  <a:cubicBezTo>
                    <a:pt x="5194" y="1053"/>
                    <a:pt x="5448" y="1370"/>
                    <a:pt x="5511" y="1719"/>
                  </a:cubicBezTo>
                  <a:cubicBezTo>
                    <a:pt x="5606" y="1275"/>
                    <a:pt x="5321" y="800"/>
                    <a:pt x="4719" y="452"/>
                  </a:cubicBezTo>
                  <a:cubicBezTo>
                    <a:pt x="4197" y="151"/>
                    <a:pt x="3500" y="0"/>
                    <a:pt x="280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38"/>
            <p:cNvSpPr/>
            <p:nvPr/>
          </p:nvSpPr>
          <p:spPr>
            <a:xfrm>
              <a:off x="1561244" y="1474991"/>
              <a:ext cx="176987" cy="91581"/>
            </a:xfrm>
            <a:custGeom>
              <a:avLst/>
              <a:gdLst/>
              <a:ahLst/>
              <a:cxnLst/>
              <a:rect l="l" t="t" r="r" b="b"/>
              <a:pathLst>
                <a:path w="5417" h="2803" extrusionOk="0">
                  <a:moveTo>
                    <a:pt x="2708" y="0"/>
                  </a:moveTo>
                  <a:cubicBezTo>
                    <a:pt x="2012" y="0"/>
                    <a:pt x="1315" y="151"/>
                    <a:pt x="792" y="451"/>
                  </a:cubicBezTo>
                  <a:cubicBezTo>
                    <a:pt x="317" y="736"/>
                    <a:pt x="64" y="1053"/>
                    <a:pt x="1" y="1402"/>
                  </a:cubicBezTo>
                  <a:cubicBezTo>
                    <a:pt x="64" y="1750"/>
                    <a:pt x="317" y="2098"/>
                    <a:pt x="792" y="2352"/>
                  </a:cubicBezTo>
                  <a:cubicBezTo>
                    <a:pt x="1315" y="2652"/>
                    <a:pt x="2012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98"/>
                    <a:pt x="5353" y="1750"/>
                    <a:pt x="5416" y="1402"/>
                  </a:cubicBezTo>
                  <a:cubicBezTo>
                    <a:pt x="5353" y="1053"/>
                    <a:pt x="5099" y="736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38"/>
            <p:cNvSpPr/>
            <p:nvPr/>
          </p:nvSpPr>
          <p:spPr>
            <a:xfrm>
              <a:off x="1496063" y="1523869"/>
              <a:ext cx="141799" cy="82825"/>
            </a:xfrm>
            <a:custGeom>
              <a:avLst/>
              <a:gdLst/>
              <a:ahLst/>
              <a:cxnLst/>
              <a:rect l="l" t="t" r="r" b="b"/>
              <a:pathLst>
                <a:path w="4340" h="2535" extrusionOk="0">
                  <a:moveTo>
                    <a:pt x="381" y="1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38"/>
            <p:cNvSpPr/>
            <p:nvPr/>
          </p:nvSpPr>
          <p:spPr>
            <a:xfrm>
              <a:off x="1473290" y="1537330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38"/>
            <p:cNvSpPr/>
            <p:nvPr/>
          </p:nvSpPr>
          <p:spPr>
            <a:xfrm>
              <a:off x="1450550" y="1550758"/>
              <a:ext cx="141766" cy="81779"/>
            </a:xfrm>
            <a:custGeom>
              <a:avLst/>
              <a:gdLst/>
              <a:ahLst/>
              <a:cxnLst/>
              <a:rect l="l" t="t" r="r" b="b"/>
              <a:pathLst>
                <a:path w="4339" h="2503" extrusionOk="0">
                  <a:moveTo>
                    <a:pt x="348" y="1"/>
                  </a:moveTo>
                  <a:lnTo>
                    <a:pt x="0" y="191"/>
                  </a:lnTo>
                  <a:lnTo>
                    <a:pt x="3990" y="2503"/>
                  </a:lnTo>
                  <a:lnTo>
                    <a:pt x="4339" y="2281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38"/>
            <p:cNvSpPr/>
            <p:nvPr/>
          </p:nvSpPr>
          <p:spPr>
            <a:xfrm>
              <a:off x="1704056" y="1398668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38"/>
            <p:cNvSpPr/>
            <p:nvPr/>
          </p:nvSpPr>
          <p:spPr>
            <a:xfrm>
              <a:off x="1681283" y="1412129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38"/>
            <p:cNvSpPr/>
            <p:nvPr/>
          </p:nvSpPr>
          <p:spPr>
            <a:xfrm>
              <a:off x="1658511" y="1424545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38"/>
            <p:cNvSpPr/>
            <p:nvPr/>
          </p:nvSpPr>
          <p:spPr>
            <a:xfrm>
              <a:off x="2164477" y="1840498"/>
              <a:ext cx="523609" cy="2196703"/>
            </a:xfrm>
            <a:custGeom>
              <a:avLst/>
              <a:gdLst/>
              <a:ahLst/>
              <a:cxnLst/>
              <a:rect l="l" t="t" r="r" b="b"/>
              <a:pathLst>
                <a:path w="16026" h="67234" extrusionOk="0">
                  <a:moveTo>
                    <a:pt x="16025" y="0"/>
                  </a:moveTo>
                  <a:lnTo>
                    <a:pt x="1" y="9279"/>
                  </a:lnTo>
                  <a:lnTo>
                    <a:pt x="1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38"/>
            <p:cNvSpPr/>
            <p:nvPr/>
          </p:nvSpPr>
          <p:spPr>
            <a:xfrm>
              <a:off x="1596433" y="1815667"/>
              <a:ext cx="568077" cy="2221534"/>
            </a:xfrm>
            <a:custGeom>
              <a:avLst/>
              <a:gdLst/>
              <a:ahLst/>
              <a:cxnLst/>
              <a:rect l="l" t="t" r="r" b="b"/>
              <a:pathLst>
                <a:path w="17387" h="67994" extrusionOk="0">
                  <a:moveTo>
                    <a:pt x="0" y="0"/>
                  </a:moveTo>
                  <a:lnTo>
                    <a:pt x="0" y="57954"/>
                  </a:lnTo>
                  <a:lnTo>
                    <a:pt x="17387" y="67993"/>
                  </a:lnTo>
                  <a:lnTo>
                    <a:pt x="17387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38"/>
            <p:cNvSpPr/>
            <p:nvPr/>
          </p:nvSpPr>
          <p:spPr>
            <a:xfrm>
              <a:off x="1621264" y="1920023"/>
              <a:ext cx="518415" cy="2102671"/>
            </a:xfrm>
            <a:custGeom>
              <a:avLst/>
              <a:gdLst/>
              <a:ahLst/>
              <a:cxnLst/>
              <a:rect l="l" t="t" r="r" b="b"/>
              <a:pathLst>
                <a:path w="15867" h="64356" extrusionOk="0">
                  <a:moveTo>
                    <a:pt x="293" y="1"/>
                  </a:moveTo>
                  <a:cubicBezTo>
                    <a:pt x="113" y="1"/>
                    <a:pt x="0" y="136"/>
                    <a:pt x="0" y="385"/>
                  </a:cubicBezTo>
                  <a:lnTo>
                    <a:pt x="0" y="55204"/>
                  </a:lnTo>
                  <a:lnTo>
                    <a:pt x="15867" y="64356"/>
                  </a:lnTo>
                  <a:lnTo>
                    <a:pt x="15867" y="9569"/>
                  </a:lnTo>
                  <a:cubicBezTo>
                    <a:pt x="15867" y="9220"/>
                    <a:pt x="15645" y="8777"/>
                    <a:pt x="15328" y="8619"/>
                  </a:cubicBezTo>
                  <a:lnTo>
                    <a:pt x="539" y="68"/>
                  </a:lnTo>
                  <a:cubicBezTo>
                    <a:pt x="448" y="23"/>
                    <a:pt x="365" y="1"/>
                    <a:pt x="2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38"/>
            <p:cNvSpPr/>
            <p:nvPr/>
          </p:nvSpPr>
          <p:spPr>
            <a:xfrm>
              <a:off x="1636783" y="1946488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0"/>
                  </a:moveTo>
                  <a:cubicBezTo>
                    <a:pt x="102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12" y="3692"/>
                  </a:cubicBezTo>
                  <a:lnTo>
                    <a:pt x="14505" y="11799"/>
                  </a:lnTo>
                  <a:cubicBezTo>
                    <a:pt x="14572" y="11847"/>
                    <a:pt x="14637" y="11869"/>
                    <a:pt x="14694" y="11869"/>
                  </a:cubicBezTo>
                  <a:cubicBezTo>
                    <a:pt x="14824" y="11869"/>
                    <a:pt x="14917" y="11754"/>
                    <a:pt x="14917" y="11577"/>
                  </a:cubicBezTo>
                  <a:lnTo>
                    <a:pt x="14917" y="8949"/>
                  </a:lnTo>
                  <a:cubicBezTo>
                    <a:pt x="14917" y="8664"/>
                    <a:pt x="14727" y="8315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6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38"/>
            <p:cNvSpPr/>
            <p:nvPr/>
          </p:nvSpPr>
          <p:spPr>
            <a:xfrm>
              <a:off x="1660569" y="198327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38"/>
            <p:cNvSpPr/>
            <p:nvPr/>
          </p:nvSpPr>
          <p:spPr>
            <a:xfrm>
              <a:off x="1660569" y="2010166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38"/>
            <p:cNvSpPr/>
            <p:nvPr/>
          </p:nvSpPr>
          <p:spPr>
            <a:xfrm>
              <a:off x="1660569" y="20360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38"/>
            <p:cNvSpPr/>
            <p:nvPr/>
          </p:nvSpPr>
          <p:spPr>
            <a:xfrm>
              <a:off x="1968932" y="2184866"/>
              <a:ext cx="22773" cy="28327"/>
            </a:xfrm>
            <a:custGeom>
              <a:avLst/>
              <a:gdLst/>
              <a:ahLst/>
              <a:cxnLst/>
              <a:rect l="l" t="t" r="r" b="b"/>
              <a:pathLst>
                <a:path w="697" h="867" extrusionOk="0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8" y="867"/>
                    <a:pt x="492" y="867"/>
                  </a:cubicBezTo>
                  <a:cubicBezTo>
                    <a:pt x="612" y="867"/>
                    <a:pt x="697" y="778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38"/>
            <p:cNvSpPr/>
            <p:nvPr/>
          </p:nvSpPr>
          <p:spPr>
            <a:xfrm>
              <a:off x="2016536" y="2212442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38"/>
            <p:cNvSpPr/>
            <p:nvPr/>
          </p:nvSpPr>
          <p:spPr>
            <a:xfrm>
              <a:off x="2064107" y="224037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38"/>
            <p:cNvSpPr/>
            <p:nvPr/>
          </p:nvSpPr>
          <p:spPr>
            <a:xfrm>
              <a:off x="1636783" y="208495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222"/>
                    <a:pt x="191" y="3539"/>
                    <a:pt x="412" y="3697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38"/>
            <p:cNvSpPr/>
            <p:nvPr/>
          </p:nvSpPr>
          <p:spPr>
            <a:xfrm>
              <a:off x="1660569" y="212193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38"/>
            <p:cNvSpPr/>
            <p:nvPr/>
          </p:nvSpPr>
          <p:spPr>
            <a:xfrm>
              <a:off x="1660569" y="2147783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38"/>
            <p:cNvSpPr/>
            <p:nvPr/>
          </p:nvSpPr>
          <p:spPr>
            <a:xfrm>
              <a:off x="1660569" y="21747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38"/>
            <p:cNvSpPr/>
            <p:nvPr/>
          </p:nvSpPr>
          <p:spPr>
            <a:xfrm>
              <a:off x="1967886" y="2323169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33"/>
                    <a:pt x="127" y="587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38"/>
            <p:cNvSpPr/>
            <p:nvPr/>
          </p:nvSpPr>
          <p:spPr>
            <a:xfrm>
              <a:off x="2017549" y="235126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38"/>
            <p:cNvSpPr/>
            <p:nvPr/>
          </p:nvSpPr>
          <p:spPr>
            <a:xfrm>
              <a:off x="2064107" y="2378516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38"/>
            <p:cNvSpPr/>
            <p:nvPr/>
          </p:nvSpPr>
          <p:spPr>
            <a:xfrm>
              <a:off x="1636783" y="2223583"/>
              <a:ext cx="487376" cy="387529"/>
            </a:xfrm>
            <a:custGeom>
              <a:avLst/>
              <a:gdLst/>
              <a:ahLst/>
              <a:cxnLst/>
              <a:rect l="l" t="t" r="r" b="b"/>
              <a:pathLst>
                <a:path w="14917" h="11861" extrusionOk="0">
                  <a:moveTo>
                    <a:pt x="230" y="1"/>
                  </a:moveTo>
                  <a:cubicBezTo>
                    <a:pt x="96" y="1"/>
                    <a:pt x="1" y="108"/>
                    <a:pt x="1" y="309"/>
                  </a:cubicBezTo>
                  <a:lnTo>
                    <a:pt x="1" y="2938"/>
                  </a:lnTo>
                  <a:cubicBezTo>
                    <a:pt x="1" y="3191"/>
                    <a:pt x="191" y="3540"/>
                    <a:pt x="412" y="3666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4"/>
                    <a:pt x="14917" y="11552"/>
                  </a:cubicBezTo>
                  <a:lnTo>
                    <a:pt x="14917" y="8923"/>
                  </a:lnTo>
                  <a:cubicBezTo>
                    <a:pt x="14917" y="8670"/>
                    <a:pt x="14727" y="8322"/>
                    <a:pt x="14505" y="8195"/>
                  </a:cubicBezTo>
                  <a:lnTo>
                    <a:pt x="412" y="56"/>
                  </a:lnTo>
                  <a:cubicBezTo>
                    <a:pt x="348" y="19"/>
                    <a:pt x="286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38"/>
            <p:cNvSpPr/>
            <p:nvPr/>
          </p:nvSpPr>
          <p:spPr>
            <a:xfrm>
              <a:off x="1660569" y="2260568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38"/>
            <p:cNvSpPr/>
            <p:nvPr/>
          </p:nvSpPr>
          <p:spPr>
            <a:xfrm>
              <a:off x="1660569" y="228644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38"/>
            <p:cNvSpPr/>
            <p:nvPr/>
          </p:nvSpPr>
          <p:spPr>
            <a:xfrm>
              <a:off x="1660569" y="231333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38"/>
            <p:cNvSpPr/>
            <p:nvPr/>
          </p:nvSpPr>
          <p:spPr>
            <a:xfrm>
              <a:off x="1967886" y="2461798"/>
              <a:ext cx="23818" cy="28000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81"/>
                    <a:pt x="1" y="334"/>
                    <a:pt x="127" y="556"/>
                  </a:cubicBezTo>
                  <a:cubicBezTo>
                    <a:pt x="232" y="739"/>
                    <a:pt x="401" y="857"/>
                    <a:pt x="528" y="857"/>
                  </a:cubicBezTo>
                  <a:cubicBezTo>
                    <a:pt x="555" y="857"/>
                    <a:pt x="580" y="85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38"/>
            <p:cNvSpPr/>
            <p:nvPr/>
          </p:nvSpPr>
          <p:spPr>
            <a:xfrm>
              <a:off x="2016536" y="248924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38"/>
            <p:cNvSpPr/>
            <p:nvPr/>
          </p:nvSpPr>
          <p:spPr>
            <a:xfrm>
              <a:off x="2064107" y="251717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07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38"/>
            <p:cNvSpPr/>
            <p:nvPr/>
          </p:nvSpPr>
          <p:spPr>
            <a:xfrm>
              <a:off x="1636783" y="2361788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20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1"/>
                    <a:pt x="14917" y="11565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38"/>
            <p:cNvSpPr/>
            <p:nvPr/>
          </p:nvSpPr>
          <p:spPr>
            <a:xfrm>
              <a:off x="1660569" y="239818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38"/>
            <p:cNvSpPr/>
            <p:nvPr/>
          </p:nvSpPr>
          <p:spPr>
            <a:xfrm>
              <a:off x="1660569" y="242510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38"/>
            <p:cNvSpPr/>
            <p:nvPr/>
          </p:nvSpPr>
          <p:spPr>
            <a:xfrm>
              <a:off x="1660569" y="245095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38"/>
            <p:cNvSpPr/>
            <p:nvPr/>
          </p:nvSpPr>
          <p:spPr>
            <a:xfrm>
              <a:off x="1968932" y="2600166"/>
              <a:ext cx="22773" cy="28131"/>
            </a:xfrm>
            <a:custGeom>
              <a:avLst/>
              <a:gdLst/>
              <a:ahLst/>
              <a:cxnLst/>
              <a:rect l="l" t="t" r="r" b="b"/>
              <a:pathLst>
                <a:path w="697" h="861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38"/>
                    <a:pt x="159" y="723"/>
                    <a:pt x="349" y="818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8"/>
                  </a:cubicBezTo>
                  <a:cubicBezTo>
                    <a:pt x="697" y="406"/>
                    <a:pt x="539" y="153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38"/>
            <p:cNvSpPr/>
            <p:nvPr/>
          </p:nvSpPr>
          <p:spPr>
            <a:xfrm>
              <a:off x="2016536" y="262787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50"/>
                    <a:pt x="127" y="571"/>
                  </a:cubicBezTo>
                  <a:cubicBezTo>
                    <a:pt x="231" y="754"/>
                    <a:pt x="401" y="873"/>
                    <a:pt x="528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38"/>
            <p:cNvSpPr/>
            <p:nvPr/>
          </p:nvSpPr>
          <p:spPr>
            <a:xfrm>
              <a:off x="2065152" y="2655644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03"/>
                    <a:pt x="349" y="830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9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2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38"/>
            <p:cNvSpPr/>
            <p:nvPr/>
          </p:nvSpPr>
          <p:spPr>
            <a:xfrm>
              <a:off x="1636783" y="2500025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1" y="119"/>
                    <a:pt x="1" y="304"/>
                  </a:cubicBezTo>
                  <a:lnTo>
                    <a:pt x="1" y="2932"/>
                  </a:lnTo>
                  <a:cubicBezTo>
                    <a:pt x="1" y="3218"/>
                    <a:pt x="191" y="3534"/>
                    <a:pt x="412" y="3693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50"/>
                  </a:lnTo>
                  <a:cubicBezTo>
                    <a:pt x="14917" y="8665"/>
                    <a:pt x="14727" y="8316"/>
                    <a:pt x="14505" y="8190"/>
                  </a:cubicBezTo>
                  <a:lnTo>
                    <a:pt x="412" y="51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38"/>
            <p:cNvSpPr/>
            <p:nvPr/>
          </p:nvSpPr>
          <p:spPr>
            <a:xfrm>
              <a:off x="1660569" y="253684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38"/>
            <p:cNvSpPr/>
            <p:nvPr/>
          </p:nvSpPr>
          <p:spPr>
            <a:xfrm>
              <a:off x="1660569" y="256373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38"/>
            <p:cNvSpPr/>
            <p:nvPr/>
          </p:nvSpPr>
          <p:spPr>
            <a:xfrm>
              <a:off x="1660569" y="258961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38"/>
            <p:cNvSpPr/>
            <p:nvPr/>
          </p:nvSpPr>
          <p:spPr>
            <a:xfrm>
              <a:off x="1967886" y="2738077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38"/>
            <p:cNvSpPr/>
            <p:nvPr/>
          </p:nvSpPr>
          <p:spPr>
            <a:xfrm>
              <a:off x="2017549" y="276637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93" y="0"/>
                  </a:moveTo>
                  <a:cubicBezTo>
                    <a:pt x="86" y="0"/>
                    <a:pt x="1" y="88"/>
                    <a:pt x="1" y="228"/>
                  </a:cubicBezTo>
                  <a:cubicBezTo>
                    <a:pt x="1" y="449"/>
                    <a:pt x="159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75" y="12"/>
                    <a:pt x="233" y="0"/>
                    <a:pt x="19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38"/>
            <p:cNvSpPr/>
            <p:nvPr/>
          </p:nvSpPr>
          <p:spPr>
            <a:xfrm>
              <a:off x="2064107" y="279394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38"/>
            <p:cNvSpPr/>
            <p:nvPr/>
          </p:nvSpPr>
          <p:spPr>
            <a:xfrm>
              <a:off x="1636783" y="263852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6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38"/>
            <p:cNvSpPr/>
            <p:nvPr/>
          </p:nvSpPr>
          <p:spPr>
            <a:xfrm>
              <a:off x="1660569" y="267547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38"/>
            <p:cNvSpPr/>
            <p:nvPr/>
          </p:nvSpPr>
          <p:spPr>
            <a:xfrm>
              <a:off x="1660569" y="270135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38"/>
            <p:cNvSpPr/>
            <p:nvPr/>
          </p:nvSpPr>
          <p:spPr>
            <a:xfrm>
              <a:off x="1660569" y="272827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38"/>
            <p:cNvSpPr/>
            <p:nvPr/>
          </p:nvSpPr>
          <p:spPr>
            <a:xfrm>
              <a:off x="1967886" y="2876739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38"/>
            <p:cNvSpPr/>
            <p:nvPr/>
          </p:nvSpPr>
          <p:spPr>
            <a:xfrm>
              <a:off x="2017549" y="2904837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79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2"/>
                    <a:pt x="507" y="138"/>
                    <a:pt x="317" y="43"/>
                  </a:cubicBezTo>
                  <a:cubicBezTo>
                    <a:pt x="270" y="15"/>
                    <a:pt x="222" y="0"/>
                    <a:pt x="17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38"/>
            <p:cNvSpPr/>
            <p:nvPr/>
          </p:nvSpPr>
          <p:spPr>
            <a:xfrm>
              <a:off x="2064107" y="2932086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38"/>
            <p:cNvSpPr/>
            <p:nvPr/>
          </p:nvSpPr>
          <p:spPr>
            <a:xfrm>
              <a:off x="1636783" y="2776696"/>
              <a:ext cx="487376" cy="387986"/>
            </a:xfrm>
            <a:custGeom>
              <a:avLst/>
              <a:gdLst/>
              <a:ahLst/>
              <a:cxnLst/>
              <a:rect l="l" t="t" r="r" b="b"/>
              <a:pathLst>
                <a:path w="14917" h="11875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8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38"/>
            <p:cNvSpPr/>
            <p:nvPr/>
          </p:nvSpPr>
          <p:spPr>
            <a:xfrm>
              <a:off x="1660569" y="281413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38"/>
            <p:cNvSpPr/>
            <p:nvPr/>
          </p:nvSpPr>
          <p:spPr>
            <a:xfrm>
              <a:off x="1660569" y="284001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38"/>
            <p:cNvSpPr/>
            <p:nvPr/>
          </p:nvSpPr>
          <p:spPr>
            <a:xfrm>
              <a:off x="1660569" y="28669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38"/>
            <p:cNvSpPr/>
            <p:nvPr/>
          </p:nvSpPr>
          <p:spPr>
            <a:xfrm>
              <a:off x="1967886" y="3015303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38"/>
            <p:cNvSpPr/>
            <p:nvPr/>
          </p:nvSpPr>
          <p:spPr>
            <a:xfrm>
              <a:off x="2016536" y="304281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38"/>
            <p:cNvSpPr/>
            <p:nvPr/>
          </p:nvSpPr>
          <p:spPr>
            <a:xfrm>
              <a:off x="2065152" y="3070585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9" y="0"/>
                  </a:moveTo>
                  <a:cubicBezTo>
                    <a:pt x="87" y="0"/>
                    <a:pt x="1" y="95"/>
                    <a:pt x="1" y="259"/>
                  </a:cubicBezTo>
                  <a:cubicBezTo>
                    <a:pt x="1" y="449"/>
                    <a:pt x="159" y="734"/>
                    <a:pt x="349" y="829"/>
                  </a:cubicBezTo>
                  <a:cubicBezTo>
                    <a:pt x="406" y="857"/>
                    <a:pt x="457" y="872"/>
                    <a:pt x="501" y="872"/>
                  </a:cubicBezTo>
                  <a:cubicBezTo>
                    <a:pt x="603" y="872"/>
                    <a:pt x="666" y="794"/>
                    <a:pt x="666" y="639"/>
                  </a:cubicBezTo>
                  <a:cubicBezTo>
                    <a:pt x="666" y="417"/>
                    <a:pt x="539" y="164"/>
                    <a:pt x="349" y="37"/>
                  </a:cubicBezTo>
                  <a:cubicBezTo>
                    <a:pt x="299" y="12"/>
                    <a:pt x="252" y="0"/>
                    <a:pt x="20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38"/>
            <p:cNvSpPr/>
            <p:nvPr/>
          </p:nvSpPr>
          <p:spPr>
            <a:xfrm>
              <a:off x="1636783" y="2915325"/>
              <a:ext cx="487376" cy="387823"/>
            </a:xfrm>
            <a:custGeom>
              <a:avLst/>
              <a:gdLst/>
              <a:ahLst/>
              <a:cxnLst/>
              <a:rect l="l" t="t" r="r" b="b"/>
              <a:pathLst>
                <a:path w="14917" h="11870" extrusionOk="0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12" y="3681"/>
                  </a:cubicBezTo>
                  <a:lnTo>
                    <a:pt x="14505" y="11820"/>
                  </a:lnTo>
                  <a:cubicBezTo>
                    <a:pt x="14564" y="11854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1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38"/>
            <p:cNvSpPr/>
            <p:nvPr/>
          </p:nvSpPr>
          <p:spPr>
            <a:xfrm>
              <a:off x="1660569" y="295175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38"/>
            <p:cNvSpPr/>
            <p:nvPr/>
          </p:nvSpPr>
          <p:spPr>
            <a:xfrm>
              <a:off x="1660569" y="297864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38"/>
            <p:cNvSpPr/>
            <p:nvPr/>
          </p:nvSpPr>
          <p:spPr>
            <a:xfrm>
              <a:off x="1660569" y="300452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38"/>
            <p:cNvSpPr/>
            <p:nvPr/>
          </p:nvSpPr>
          <p:spPr>
            <a:xfrm>
              <a:off x="1968932" y="3153737"/>
              <a:ext cx="22773" cy="28131"/>
            </a:xfrm>
            <a:custGeom>
              <a:avLst/>
              <a:gdLst/>
              <a:ahLst/>
              <a:cxnLst/>
              <a:rect l="l" t="t" r="r" b="b"/>
              <a:pathLst>
                <a:path w="697" h="861" extrusionOk="0">
                  <a:moveTo>
                    <a:pt x="187" y="1"/>
                  </a:moveTo>
                  <a:cubicBezTo>
                    <a:pt x="77" y="1"/>
                    <a:pt x="0" y="93"/>
                    <a:pt x="0" y="247"/>
                  </a:cubicBezTo>
                  <a:cubicBezTo>
                    <a:pt x="0" y="437"/>
                    <a:pt x="159" y="722"/>
                    <a:pt x="349" y="817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7"/>
                  </a:cubicBezTo>
                  <a:cubicBezTo>
                    <a:pt x="697" y="406"/>
                    <a:pt x="539" y="152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38"/>
            <p:cNvSpPr/>
            <p:nvPr/>
          </p:nvSpPr>
          <p:spPr>
            <a:xfrm>
              <a:off x="2016536" y="318144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38"/>
            <p:cNvSpPr/>
            <p:nvPr/>
          </p:nvSpPr>
          <p:spPr>
            <a:xfrm>
              <a:off x="2065152" y="3209051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49" y="835"/>
                  </a:cubicBezTo>
                  <a:cubicBezTo>
                    <a:pt x="400" y="860"/>
                    <a:pt x="446" y="872"/>
                    <a:pt x="487" y="872"/>
                  </a:cubicBezTo>
                  <a:cubicBezTo>
                    <a:pt x="598" y="872"/>
                    <a:pt x="666" y="784"/>
                    <a:pt x="666" y="645"/>
                  </a:cubicBezTo>
                  <a:cubicBezTo>
                    <a:pt x="666" y="423"/>
                    <a:pt x="539" y="169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38"/>
            <p:cNvSpPr/>
            <p:nvPr/>
          </p:nvSpPr>
          <p:spPr>
            <a:xfrm>
              <a:off x="1636783" y="3053595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1" y="118"/>
                    <a:pt x="1" y="304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12" y="3692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49"/>
                  </a:lnTo>
                  <a:cubicBezTo>
                    <a:pt x="14917" y="8664"/>
                    <a:pt x="14727" y="8316"/>
                    <a:pt x="14505" y="8189"/>
                  </a:cubicBezTo>
                  <a:lnTo>
                    <a:pt x="412" y="50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38"/>
            <p:cNvSpPr/>
            <p:nvPr/>
          </p:nvSpPr>
          <p:spPr>
            <a:xfrm>
              <a:off x="1660569" y="309041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38"/>
            <p:cNvSpPr/>
            <p:nvPr/>
          </p:nvSpPr>
          <p:spPr>
            <a:xfrm>
              <a:off x="1660569" y="311730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38"/>
            <p:cNvSpPr/>
            <p:nvPr/>
          </p:nvSpPr>
          <p:spPr>
            <a:xfrm>
              <a:off x="1660569" y="314318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38"/>
            <p:cNvSpPr/>
            <p:nvPr/>
          </p:nvSpPr>
          <p:spPr>
            <a:xfrm>
              <a:off x="1967886" y="3291647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38"/>
            <p:cNvSpPr/>
            <p:nvPr/>
          </p:nvSpPr>
          <p:spPr>
            <a:xfrm>
              <a:off x="2017549" y="331974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38"/>
            <p:cNvSpPr/>
            <p:nvPr/>
          </p:nvSpPr>
          <p:spPr>
            <a:xfrm>
              <a:off x="2064107" y="334751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0"/>
                  </a:moveTo>
                  <a:cubicBezTo>
                    <a:pt x="175" y="0"/>
                    <a:pt x="150" y="6"/>
                    <a:pt x="128" y="17"/>
                  </a:cubicBezTo>
                  <a:cubicBezTo>
                    <a:pt x="1" y="80"/>
                    <a:pt x="1" y="333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3"/>
                    <a:pt x="603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38"/>
            <p:cNvSpPr/>
            <p:nvPr/>
          </p:nvSpPr>
          <p:spPr>
            <a:xfrm>
              <a:off x="1636783" y="319209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8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5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2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38"/>
            <p:cNvSpPr/>
            <p:nvPr/>
          </p:nvSpPr>
          <p:spPr>
            <a:xfrm>
              <a:off x="1660569" y="322904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38"/>
            <p:cNvSpPr/>
            <p:nvPr/>
          </p:nvSpPr>
          <p:spPr>
            <a:xfrm>
              <a:off x="1660569" y="325492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38"/>
            <p:cNvSpPr/>
            <p:nvPr/>
          </p:nvSpPr>
          <p:spPr>
            <a:xfrm>
              <a:off x="1660569" y="3281813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38"/>
            <p:cNvSpPr/>
            <p:nvPr/>
          </p:nvSpPr>
          <p:spPr>
            <a:xfrm>
              <a:off x="1967886" y="3430277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38"/>
            <p:cNvSpPr/>
            <p:nvPr/>
          </p:nvSpPr>
          <p:spPr>
            <a:xfrm>
              <a:off x="2017549" y="3457950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77" y="0"/>
                  </a:moveTo>
                  <a:cubicBezTo>
                    <a:pt x="77" y="0"/>
                    <a:pt x="1" y="93"/>
                    <a:pt x="1" y="247"/>
                  </a:cubicBezTo>
                  <a:cubicBezTo>
                    <a:pt x="1" y="469"/>
                    <a:pt x="159" y="722"/>
                    <a:pt x="317" y="817"/>
                  </a:cubicBezTo>
                  <a:cubicBezTo>
                    <a:pt x="376" y="856"/>
                    <a:pt x="431" y="874"/>
                    <a:pt x="479" y="874"/>
                  </a:cubicBezTo>
                  <a:cubicBezTo>
                    <a:pt x="589" y="874"/>
                    <a:pt x="666" y="781"/>
                    <a:pt x="666" y="627"/>
                  </a:cubicBezTo>
                  <a:cubicBezTo>
                    <a:pt x="666" y="405"/>
                    <a:pt x="507" y="152"/>
                    <a:pt x="317" y="57"/>
                  </a:cubicBezTo>
                  <a:cubicBezTo>
                    <a:pt x="269" y="18"/>
                    <a:pt x="221" y="0"/>
                    <a:pt x="17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38"/>
            <p:cNvSpPr/>
            <p:nvPr/>
          </p:nvSpPr>
          <p:spPr>
            <a:xfrm>
              <a:off x="2064107" y="3485657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38"/>
            <p:cNvSpPr/>
            <p:nvPr/>
          </p:nvSpPr>
          <p:spPr>
            <a:xfrm>
              <a:off x="1636783" y="3330266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7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38"/>
            <p:cNvSpPr/>
            <p:nvPr/>
          </p:nvSpPr>
          <p:spPr>
            <a:xfrm>
              <a:off x="1660569" y="33677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38"/>
            <p:cNvSpPr/>
            <p:nvPr/>
          </p:nvSpPr>
          <p:spPr>
            <a:xfrm>
              <a:off x="1660569" y="339358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38"/>
            <p:cNvSpPr/>
            <p:nvPr/>
          </p:nvSpPr>
          <p:spPr>
            <a:xfrm>
              <a:off x="1660569" y="342047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38"/>
            <p:cNvSpPr/>
            <p:nvPr/>
          </p:nvSpPr>
          <p:spPr>
            <a:xfrm>
              <a:off x="1967886" y="3568841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1"/>
                  </a:moveTo>
                  <a:cubicBezTo>
                    <a:pt x="182" y="1"/>
                    <a:pt x="153" y="7"/>
                    <a:pt x="127" y="20"/>
                  </a:cubicBezTo>
                  <a:cubicBezTo>
                    <a:pt x="1" y="83"/>
                    <a:pt x="1" y="337"/>
                    <a:pt x="127" y="558"/>
                  </a:cubicBezTo>
                  <a:cubicBezTo>
                    <a:pt x="232" y="741"/>
                    <a:pt x="401" y="860"/>
                    <a:pt x="528" y="860"/>
                  </a:cubicBezTo>
                  <a:cubicBezTo>
                    <a:pt x="555" y="860"/>
                    <a:pt x="580" y="854"/>
                    <a:pt x="602" y="843"/>
                  </a:cubicBezTo>
                  <a:cubicBezTo>
                    <a:pt x="729" y="780"/>
                    <a:pt x="729" y="527"/>
                    <a:pt x="602" y="305"/>
                  </a:cubicBezTo>
                  <a:cubicBezTo>
                    <a:pt x="501" y="102"/>
                    <a:pt x="339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38"/>
            <p:cNvSpPr/>
            <p:nvPr/>
          </p:nvSpPr>
          <p:spPr>
            <a:xfrm>
              <a:off x="2016536" y="359638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38"/>
            <p:cNvSpPr/>
            <p:nvPr/>
          </p:nvSpPr>
          <p:spPr>
            <a:xfrm>
              <a:off x="2065152" y="3624123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35"/>
                    <a:pt x="349" y="830"/>
                  </a:cubicBezTo>
                  <a:cubicBezTo>
                    <a:pt x="406" y="858"/>
                    <a:pt x="457" y="873"/>
                    <a:pt x="501" y="873"/>
                  </a:cubicBezTo>
                  <a:cubicBezTo>
                    <a:pt x="603" y="873"/>
                    <a:pt x="666" y="795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3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38"/>
            <p:cNvSpPr/>
            <p:nvPr/>
          </p:nvSpPr>
          <p:spPr>
            <a:xfrm>
              <a:off x="1636783" y="3468896"/>
              <a:ext cx="487376" cy="387823"/>
            </a:xfrm>
            <a:custGeom>
              <a:avLst/>
              <a:gdLst/>
              <a:ahLst/>
              <a:cxnLst/>
              <a:rect l="l" t="t" r="r" b="b"/>
              <a:pathLst>
                <a:path w="14917" h="11870" extrusionOk="0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2"/>
                    <a:pt x="412" y="3681"/>
                  </a:cubicBezTo>
                  <a:lnTo>
                    <a:pt x="14505" y="11820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0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38"/>
            <p:cNvSpPr/>
            <p:nvPr/>
          </p:nvSpPr>
          <p:spPr>
            <a:xfrm>
              <a:off x="1660569" y="350532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38"/>
            <p:cNvSpPr/>
            <p:nvPr/>
          </p:nvSpPr>
          <p:spPr>
            <a:xfrm>
              <a:off x="1660569" y="353221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38"/>
            <p:cNvSpPr/>
            <p:nvPr/>
          </p:nvSpPr>
          <p:spPr>
            <a:xfrm>
              <a:off x="1660569" y="355809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38"/>
            <p:cNvSpPr/>
            <p:nvPr/>
          </p:nvSpPr>
          <p:spPr>
            <a:xfrm>
              <a:off x="1968932" y="3706915"/>
              <a:ext cx="22773" cy="28523"/>
            </a:xfrm>
            <a:custGeom>
              <a:avLst/>
              <a:gdLst/>
              <a:ahLst/>
              <a:cxnLst/>
              <a:rect l="l" t="t" r="r" b="b"/>
              <a:pathLst>
                <a:path w="697" h="873" extrusionOk="0">
                  <a:moveTo>
                    <a:pt x="208" y="1"/>
                  </a:moveTo>
                  <a:cubicBezTo>
                    <a:pt x="87" y="1"/>
                    <a:pt x="0" y="95"/>
                    <a:pt x="0" y="259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60" y="872"/>
                    <a:pt x="508" y="872"/>
                  </a:cubicBezTo>
                  <a:cubicBezTo>
                    <a:pt x="619" y="872"/>
                    <a:pt x="697" y="794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9" y="13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38"/>
            <p:cNvSpPr/>
            <p:nvPr/>
          </p:nvSpPr>
          <p:spPr>
            <a:xfrm>
              <a:off x="2016536" y="373449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38"/>
            <p:cNvSpPr/>
            <p:nvPr/>
          </p:nvSpPr>
          <p:spPr>
            <a:xfrm>
              <a:off x="2065152" y="3762785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1" y="89"/>
                    <a:pt x="1" y="228"/>
                  </a:cubicBezTo>
                  <a:cubicBezTo>
                    <a:pt x="1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8"/>
                    <a:pt x="666" y="639"/>
                  </a:cubicBezTo>
                  <a:cubicBezTo>
                    <a:pt x="666" y="418"/>
                    <a:pt x="539" y="133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38"/>
            <p:cNvSpPr/>
            <p:nvPr/>
          </p:nvSpPr>
          <p:spPr>
            <a:xfrm>
              <a:off x="2192412" y="1943384"/>
              <a:ext cx="472902" cy="2077252"/>
            </a:xfrm>
            <a:custGeom>
              <a:avLst/>
              <a:gdLst/>
              <a:ahLst/>
              <a:cxnLst/>
              <a:rect l="l" t="t" r="r" b="b"/>
              <a:pathLst>
                <a:path w="14474" h="63578" extrusionOk="0">
                  <a:moveTo>
                    <a:pt x="14185" y="0"/>
                  </a:moveTo>
                  <a:cubicBezTo>
                    <a:pt x="14112" y="0"/>
                    <a:pt x="14028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1" y="8410"/>
                    <a:pt x="1" y="8759"/>
                  </a:cubicBezTo>
                  <a:lnTo>
                    <a:pt x="1" y="63578"/>
                  </a:lnTo>
                  <a:lnTo>
                    <a:pt x="14474" y="55217"/>
                  </a:lnTo>
                  <a:lnTo>
                    <a:pt x="14474" y="398"/>
                  </a:lnTo>
                  <a:cubicBezTo>
                    <a:pt x="14474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38"/>
            <p:cNvSpPr/>
            <p:nvPr/>
          </p:nvSpPr>
          <p:spPr>
            <a:xfrm>
              <a:off x="2207931" y="197027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38"/>
            <p:cNvSpPr/>
            <p:nvPr/>
          </p:nvSpPr>
          <p:spPr>
            <a:xfrm>
              <a:off x="2207931" y="2108739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1"/>
                    <a:pt x="238" y="11051"/>
                  </a:cubicBezTo>
                  <a:cubicBezTo>
                    <a:pt x="299" y="11051"/>
                    <a:pt x="369" y="11029"/>
                    <a:pt x="444" y="10982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38"/>
            <p:cNvSpPr/>
            <p:nvPr/>
          </p:nvSpPr>
          <p:spPr>
            <a:xfrm>
              <a:off x="2207931" y="2246944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2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5"/>
                    <a:pt x="13524" y="2951"/>
                  </a:cubicBezTo>
                  <a:lnTo>
                    <a:pt x="13524" y="323"/>
                  </a:lnTo>
                  <a:cubicBezTo>
                    <a:pt x="13524" y="123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38"/>
            <p:cNvSpPr/>
            <p:nvPr/>
          </p:nvSpPr>
          <p:spPr>
            <a:xfrm>
              <a:off x="2207931" y="238557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54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38"/>
            <p:cNvSpPr/>
            <p:nvPr/>
          </p:nvSpPr>
          <p:spPr>
            <a:xfrm>
              <a:off x="2207931" y="252384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38"/>
            <p:cNvSpPr/>
            <p:nvPr/>
          </p:nvSpPr>
          <p:spPr>
            <a:xfrm>
              <a:off x="2207931" y="266231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38"/>
            <p:cNvSpPr/>
            <p:nvPr/>
          </p:nvSpPr>
          <p:spPr>
            <a:xfrm>
              <a:off x="2207931" y="2800514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3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38"/>
            <p:cNvSpPr/>
            <p:nvPr/>
          </p:nvSpPr>
          <p:spPr>
            <a:xfrm>
              <a:off x="2207931" y="2939144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5"/>
                    <a:pt x="257" y="11045"/>
                  </a:cubicBezTo>
                  <a:cubicBezTo>
                    <a:pt x="313" y="11045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22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38"/>
            <p:cNvSpPr/>
            <p:nvPr/>
          </p:nvSpPr>
          <p:spPr>
            <a:xfrm>
              <a:off x="2207931" y="3077414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492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0"/>
                    <a:pt x="93" y="11045"/>
                    <a:pt x="235" y="11045"/>
                  </a:cubicBezTo>
                  <a:cubicBezTo>
                    <a:pt x="296" y="11045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3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38"/>
            <p:cNvSpPr/>
            <p:nvPr/>
          </p:nvSpPr>
          <p:spPr>
            <a:xfrm>
              <a:off x="2207931" y="3215880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0"/>
                  </a:moveTo>
                  <a:cubicBezTo>
                    <a:pt x="13239" y="0"/>
                    <a:pt x="13177" y="19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30"/>
                    <a:pt x="96" y="11036"/>
                    <a:pt x="242" y="11036"/>
                  </a:cubicBezTo>
                  <a:cubicBezTo>
                    <a:pt x="302" y="11036"/>
                    <a:pt x="370" y="1101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7"/>
                  </a:cubicBezTo>
                  <a:lnTo>
                    <a:pt x="13524" y="309"/>
                  </a:lnTo>
                  <a:cubicBezTo>
                    <a:pt x="13524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38"/>
            <p:cNvSpPr/>
            <p:nvPr/>
          </p:nvSpPr>
          <p:spPr>
            <a:xfrm>
              <a:off x="2207931" y="3354084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3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79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2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38"/>
            <p:cNvSpPr/>
            <p:nvPr/>
          </p:nvSpPr>
          <p:spPr>
            <a:xfrm>
              <a:off x="2207931" y="3492681"/>
              <a:ext cx="441863" cy="360933"/>
            </a:xfrm>
            <a:custGeom>
              <a:avLst/>
              <a:gdLst/>
              <a:ahLst/>
              <a:cxnLst/>
              <a:rect l="l" t="t" r="r" b="b"/>
              <a:pathLst>
                <a:path w="13524" h="11047" extrusionOk="0">
                  <a:moveTo>
                    <a:pt x="13300" y="1"/>
                  </a:moveTo>
                  <a:cubicBezTo>
                    <a:pt x="13243" y="1"/>
                    <a:pt x="13179" y="23"/>
                    <a:pt x="13112" y="71"/>
                  </a:cubicBezTo>
                  <a:lnTo>
                    <a:pt x="444" y="7355"/>
                  </a:lnTo>
                  <a:cubicBezTo>
                    <a:pt x="191" y="7513"/>
                    <a:pt x="1" y="7830"/>
                    <a:pt x="1" y="8115"/>
                  </a:cubicBezTo>
                  <a:lnTo>
                    <a:pt x="1" y="10743"/>
                  </a:lnTo>
                  <a:cubicBezTo>
                    <a:pt x="1" y="10929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7"/>
                  </a:cubicBezTo>
                  <a:lnTo>
                    <a:pt x="13112" y="3681"/>
                  </a:lnTo>
                  <a:cubicBezTo>
                    <a:pt x="13334" y="3554"/>
                    <a:pt x="13524" y="3206"/>
                    <a:pt x="13524" y="2921"/>
                  </a:cubicBezTo>
                  <a:lnTo>
                    <a:pt x="13524" y="292"/>
                  </a:lnTo>
                  <a:cubicBezTo>
                    <a:pt x="13524" y="116"/>
                    <a:pt x="13431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38"/>
            <p:cNvSpPr/>
            <p:nvPr/>
          </p:nvSpPr>
          <p:spPr>
            <a:xfrm>
              <a:off x="1596433" y="1509395"/>
              <a:ext cx="1091654" cy="634304"/>
            </a:xfrm>
            <a:custGeom>
              <a:avLst/>
              <a:gdLst/>
              <a:ahLst/>
              <a:cxnLst/>
              <a:rect l="l" t="t" r="r" b="b"/>
              <a:pathLst>
                <a:path w="33412" h="19414" extrusionOk="0">
                  <a:moveTo>
                    <a:pt x="16152" y="0"/>
                  </a:moveTo>
                  <a:lnTo>
                    <a:pt x="0" y="9374"/>
                  </a:lnTo>
                  <a:lnTo>
                    <a:pt x="17387" y="19413"/>
                  </a:lnTo>
                  <a:lnTo>
                    <a:pt x="33411" y="10134"/>
                  </a:lnTo>
                  <a:lnTo>
                    <a:pt x="161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38"/>
            <p:cNvSpPr/>
            <p:nvPr/>
          </p:nvSpPr>
          <p:spPr>
            <a:xfrm>
              <a:off x="1770250" y="1630447"/>
              <a:ext cx="533967" cy="430460"/>
            </a:xfrm>
            <a:custGeom>
              <a:avLst/>
              <a:gdLst/>
              <a:ahLst/>
              <a:cxnLst/>
              <a:rect l="l" t="t" r="r" b="b"/>
              <a:pathLst>
                <a:path w="16343" h="13175" extrusionOk="0">
                  <a:moveTo>
                    <a:pt x="10230" y="0"/>
                  </a:moveTo>
                  <a:lnTo>
                    <a:pt x="1" y="5891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38"/>
            <p:cNvSpPr/>
            <p:nvPr/>
          </p:nvSpPr>
          <p:spPr>
            <a:xfrm>
              <a:off x="1770250" y="1780479"/>
              <a:ext cx="74526" cy="65214"/>
            </a:xfrm>
            <a:custGeom>
              <a:avLst/>
              <a:gdLst/>
              <a:ahLst/>
              <a:cxnLst/>
              <a:rect l="l" t="t" r="r" b="b"/>
              <a:pathLst>
                <a:path w="2281" h="1996" extrusionOk="0">
                  <a:moveTo>
                    <a:pt x="1" y="0"/>
                  </a:moveTo>
                  <a:lnTo>
                    <a:pt x="1" y="1299"/>
                  </a:lnTo>
                  <a:lnTo>
                    <a:pt x="2091" y="1996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38"/>
            <p:cNvSpPr/>
            <p:nvPr/>
          </p:nvSpPr>
          <p:spPr>
            <a:xfrm>
              <a:off x="2178983" y="1746336"/>
              <a:ext cx="335253" cy="314571"/>
            </a:xfrm>
            <a:custGeom>
              <a:avLst/>
              <a:gdLst/>
              <a:ahLst/>
              <a:cxnLst/>
              <a:rect l="l" t="t" r="r" b="b"/>
              <a:pathLst>
                <a:path w="10261" h="9628" extrusionOk="0">
                  <a:moveTo>
                    <a:pt x="3832" y="0"/>
                  </a:moveTo>
                  <a:lnTo>
                    <a:pt x="0" y="8298"/>
                  </a:lnTo>
                  <a:lnTo>
                    <a:pt x="0" y="9628"/>
                  </a:lnTo>
                  <a:lnTo>
                    <a:pt x="10261" y="3737"/>
                  </a:lnTo>
                  <a:lnTo>
                    <a:pt x="8677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38"/>
            <p:cNvSpPr/>
            <p:nvPr/>
          </p:nvSpPr>
          <p:spPr>
            <a:xfrm>
              <a:off x="2352801" y="1821875"/>
              <a:ext cx="161435" cy="111773"/>
            </a:xfrm>
            <a:custGeom>
              <a:avLst/>
              <a:gdLst/>
              <a:ahLst/>
              <a:cxnLst/>
              <a:rect l="l" t="t" r="r" b="b"/>
              <a:pathLst>
                <a:path w="4941" h="3421" extrusionOk="0">
                  <a:moveTo>
                    <a:pt x="1172" y="0"/>
                  </a:moveTo>
                  <a:lnTo>
                    <a:pt x="1" y="3420"/>
                  </a:lnTo>
                  <a:lnTo>
                    <a:pt x="4941" y="1425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38"/>
            <p:cNvSpPr/>
            <p:nvPr/>
          </p:nvSpPr>
          <p:spPr>
            <a:xfrm>
              <a:off x="1770250" y="1586992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38"/>
            <p:cNvSpPr/>
            <p:nvPr/>
          </p:nvSpPr>
          <p:spPr>
            <a:xfrm>
              <a:off x="1959620" y="1695628"/>
              <a:ext cx="183162" cy="56948"/>
            </a:xfrm>
            <a:custGeom>
              <a:avLst/>
              <a:gdLst/>
              <a:ahLst/>
              <a:cxnLst/>
              <a:rect l="l" t="t" r="r" b="b"/>
              <a:pathLst>
                <a:path w="5606" h="1743" extrusionOk="0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99"/>
                    <a:pt x="95" y="1742"/>
                  </a:cubicBezTo>
                  <a:cubicBezTo>
                    <a:pt x="159" y="1394"/>
                    <a:pt x="412" y="1077"/>
                    <a:pt x="887" y="792"/>
                  </a:cubicBezTo>
                  <a:cubicBezTo>
                    <a:pt x="1410" y="491"/>
                    <a:pt x="2106" y="341"/>
                    <a:pt x="2803" y="341"/>
                  </a:cubicBezTo>
                  <a:cubicBezTo>
                    <a:pt x="3500" y="341"/>
                    <a:pt x="4196" y="491"/>
                    <a:pt x="4719" y="792"/>
                  </a:cubicBezTo>
                  <a:cubicBezTo>
                    <a:pt x="5194" y="1077"/>
                    <a:pt x="5447" y="1394"/>
                    <a:pt x="5511" y="1742"/>
                  </a:cubicBezTo>
                  <a:cubicBezTo>
                    <a:pt x="5606" y="1299"/>
                    <a:pt x="5321" y="824"/>
                    <a:pt x="4719" y="476"/>
                  </a:cubicBezTo>
                  <a:cubicBezTo>
                    <a:pt x="4196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38"/>
            <p:cNvSpPr/>
            <p:nvPr/>
          </p:nvSpPr>
          <p:spPr>
            <a:xfrm>
              <a:off x="1962724" y="1706737"/>
              <a:ext cx="176954" cy="91614"/>
            </a:xfrm>
            <a:custGeom>
              <a:avLst/>
              <a:gdLst/>
              <a:ahLst/>
              <a:cxnLst/>
              <a:rect l="l" t="t" r="r" b="b"/>
              <a:pathLst>
                <a:path w="5416" h="2804" extrusionOk="0">
                  <a:moveTo>
                    <a:pt x="2708" y="1"/>
                  </a:moveTo>
                  <a:cubicBezTo>
                    <a:pt x="2011" y="1"/>
                    <a:pt x="1315" y="151"/>
                    <a:pt x="792" y="452"/>
                  </a:cubicBezTo>
                  <a:cubicBezTo>
                    <a:pt x="317" y="737"/>
                    <a:pt x="64" y="1054"/>
                    <a:pt x="0" y="1402"/>
                  </a:cubicBezTo>
                  <a:cubicBezTo>
                    <a:pt x="64" y="1751"/>
                    <a:pt x="317" y="2099"/>
                    <a:pt x="792" y="2352"/>
                  </a:cubicBezTo>
                  <a:cubicBezTo>
                    <a:pt x="1315" y="2653"/>
                    <a:pt x="2011" y="2804"/>
                    <a:pt x="2708" y="2804"/>
                  </a:cubicBezTo>
                  <a:cubicBezTo>
                    <a:pt x="3405" y="2804"/>
                    <a:pt x="4101" y="2653"/>
                    <a:pt x="4624" y="2352"/>
                  </a:cubicBezTo>
                  <a:cubicBezTo>
                    <a:pt x="5099" y="2099"/>
                    <a:pt x="5352" y="1751"/>
                    <a:pt x="5416" y="1402"/>
                  </a:cubicBezTo>
                  <a:cubicBezTo>
                    <a:pt x="5352" y="1054"/>
                    <a:pt x="5099" y="737"/>
                    <a:pt x="4624" y="452"/>
                  </a:cubicBezTo>
                  <a:cubicBezTo>
                    <a:pt x="4101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38"/>
            <p:cNvSpPr/>
            <p:nvPr/>
          </p:nvSpPr>
          <p:spPr>
            <a:xfrm>
              <a:off x="1897543" y="1755648"/>
              <a:ext cx="141766" cy="82792"/>
            </a:xfrm>
            <a:custGeom>
              <a:avLst/>
              <a:gdLst/>
              <a:ahLst/>
              <a:cxnLst/>
              <a:rect l="l" t="t" r="r" b="b"/>
              <a:pathLst>
                <a:path w="4339" h="2534" extrusionOk="0">
                  <a:moveTo>
                    <a:pt x="348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39" y="2312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38"/>
            <p:cNvSpPr/>
            <p:nvPr/>
          </p:nvSpPr>
          <p:spPr>
            <a:xfrm>
              <a:off x="1874770" y="1769109"/>
              <a:ext cx="141799" cy="81747"/>
            </a:xfrm>
            <a:custGeom>
              <a:avLst/>
              <a:gdLst/>
              <a:ahLst/>
              <a:cxnLst/>
              <a:rect l="l" t="t" r="r" b="b"/>
              <a:pathLst>
                <a:path w="4340" h="2502" extrusionOk="0">
                  <a:moveTo>
                    <a:pt x="349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38"/>
            <p:cNvSpPr/>
            <p:nvPr/>
          </p:nvSpPr>
          <p:spPr>
            <a:xfrm>
              <a:off x="1851997" y="1782537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38"/>
            <p:cNvSpPr/>
            <p:nvPr/>
          </p:nvSpPr>
          <p:spPr>
            <a:xfrm>
              <a:off x="2105503" y="1630447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38"/>
            <p:cNvSpPr/>
            <p:nvPr/>
          </p:nvSpPr>
          <p:spPr>
            <a:xfrm>
              <a:off x="2082730" y="1643908"/>
              <a:ext cx="142844" cy="81747"/>
            </a:xfrm>
            <a:custGeom>
              <a:avLst/>
              <a:gdLst/>
              <a:ahLst/>
              <a:cxnLst/>
              <a:rect l="l" t="t" r="r" b="b"/>
              <a:pathLst>
                <a:path w="4372" h="2502" extrusionOk="0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38"/>
            <p:cNvSpPr/>
            <p:nvPr/>
          </p:nvSpPr>
          <p:spPr>
            <a:xfrm>
              <a:off x="2059990" y="1656323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38"/>
            <p:cNvSpPr/>
            <p:nvPr/>
          </p:nvSpPr>
          <p:spPr>
            <a:xfrm>
              <a:off x="2147945" y="1804264"/>
              <a:ext cx="182117" cy="56948"/>
            </a:xfrm>
            <a:custGeom>
              <a:avLst/>
              <a:gdLst/>
              <a:ahLst/>
              <a:cxnLst/>
              <a:rect l="l" t="t" r="r" b="b"/>
              <a:pathLst>
                <a:path w="5574" h="1743" extrusionOk="0">
                  <a:moveTo>
                    <a:pt x="2787" y="1"/>
                  </a:moveTo>
                  <a:cubicBezTo>
                    <a:pt x="2090" y="1"/>
                    <a:pt x="1393" y="159"/>
                    <a:pt x="855" y="476"/>
                  </a:cubicBezTo>
                  <a:cubicBezTo>
                    <a:pt x="253" y="824"/>
                    <a:pt x="0" y="1299"/>
                    <a:pt x="95" y="1743"/>
                  </a:cubicBezTo>
                  <a:cubicBezTo>
                    <a:pt x="158" y="1394"/>
                    <a:pt x="412" y="1078"/>
                    <a:pt x="855" y="793"/>
                  </a:cubicBezTo>
                  <a:cubicBezTo>
                    <a:pt x="1393" y="492"/>
                    <a:pt x="2090" y="341"/>
                    <a:pt x="2787" y="341"/>
                  </a:cubicBezTo>
                  <a:cubicBezTo>
                    <a:pt x="3484" y="341"/>
                    <a:pt x="4180" y="492"/>
                    <a:pt x="4719" y="793"/>
                  </a:cubicBezTo>
                  <a:cubicBezTo>
                    <a:pt x="5162" y="1078"/>
                    <a:pt x="5447" y="1394"/>
                    <a:pt x="5510" y="1743"/>
                  </a:cubicBezTo>
                  <a:cubicBezTo>
                    <a:pt x="5574" y="1299"/>
                    <a:pt x="5320" y="824"/>
                    <a:pt x="4719" y="476"/>
                  </a:cubicBezTo>
                  <a:cubicBezTo>
                    <a:pt x="4180" y="159"/>
                    <a:pt x="3484" y="1"/>
                    <a:pt x="27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38"/>
            <p:cNvSpPr/>
            <p:nvPr/>
          </p:nvSpPr>
          <p:spPr>
            <a:xfrm>
              <a:off x="2151048" y="1815406"/>
              <a:ext cx="176954" cy="91581"/>
            </a:xfrm>
            <a:custGeom>
              <a:avLst/>
              <a:gdLst/>
              <a:ahLst/>
              <a:cxnLst/>
              <a:rect l="l" t="t" r="r" b="b"/>
              <a:pathLst>
                <a:path w="5416" h="2803" extrusionOk="0">
                  <a:moveTo>
                    <a:pt x="2692" y="0"/>
                  </a:moveTo>
                  <a:cubicBezTo>
                    <a:pt x="1995" y="0"/>
                    <a:pt x="1298" y="151"/>
                    <a:pt x="760" y="452"/>
                  </a:cubicBezTo>
                  <a:cubicBezTo>
                    <a:pt x="317" y="737"/>
                    <a:pt x="63" y="1053"/>
                    <a:pt x="0" y="1402"/>
                  </a:cubicBezTo>
                  <a:cubicBezTo>
                    <a:pt x="63" y="1750"/>
                    <a:pt x="317" y="2098"/>
                    <a:pt x="760" y="2352"/>
                  </a:cubicBezTo>
                  <a:cubicBezTo>
                    <a:pt x="1298" y="2652"/>
                    <a:pt x="1995" y="2803"/>
                    <a:pt x="2692" y="2803"/>
                  </a:cubicBezTo>
                  <a:cubicBezTo>
                    <a:pt x="3389" y="2803"/>
                    <a:pt x="4085" y="2652"/>
                    <a:pt x="4624" y="2352"/>
                  </a:cubicBezTo>
                  <a:cubicBezTo>
                    <a:pt x="5067" y="2098"/>
                    <a:pt x="5352" y="1750"/>
                    <a:pt x="5415" y="1402"/>
                  </a:cubicBezTo>
                  <a:cubicBezTo>
                    <a:pt x="5352" y="1053"/>
                    <a:pt x="5067" y="737"/>
                    <a:pt x="4624" y="452"/>
                  </a:cubicBezTo>
                  <a:cubicBezTo>
                    <a:pt x="4085" y="151"/>
                    <a:pt x="3389" y="0"/>
                    <a:pt x="269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38"/>
            <p:cNvSpPr/>
            <p:nvPr/>
          </p:nvSpPr>
          <p:spPr>
            <a:xfrm>
              <a:off x="2084821" y="1864284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38"/>
            <p:cNvSpPr/>
            <p:nvPr/>
          </p:nvSpPr>
          <p:spPr>
            <a:xfrm>
              <a:off x="2062049" y="1877745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38"/>
            <p:cNvSpPr/>
            <p:nvPr/>
          </p:nvSpPr>
          <p:spPr>
            <a:xfrm>
              <a:off x="2039276" y="1891173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38"/>
            <p:cNvSpPr/>
            <p:nvPr/>
          </p:nvSpPr>
          <p:spPr>
            <a:xfrm>
              <a:off x="2293827" y="1739083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38"/>
            <p:cNvSpPr/>
            <p:nvPr/>
          </p:nvSpPr>
          <p:spPr>
            <a:xfrm>
              <a:off x="2271055" y="1752544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38"/>
            <p:cNvSpPr/>
            <p:nvPr/>
          </p:nvSpPr>
          <p:spPr>
            <a:xfrm>
              <a:off x="2248282" y="1764959"/>
              <a:ext cx="142844" cy="82792"/>
            </a:xfrm>
            <a:custGeom>
              <a:avLst/>
              <a:gdLst/>
              <a:ahLst/>
              <a:cxnLst/>
              <a:rect l="l" t="t" r="r" b="b"/>
              <a:pathLst>
                <a:path w="4372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38"/>
            <p:cNvSpPr/>
            <p:nvPr/>
          </p:nvSpPr>
          <p:spPr>
            <a:xfrm>
              <a:off x="1025285" y="1818771"/>
              <a:ext cx="523577" cy="2196703"/>
            </a:xfrm>
            <a:custGeom>
              <a:avLst/>
              <a:gdLst/>
              <a:ahLst/>
              <a:cxnLst/>
              <a:rect l="l" t="t" r="r" b="b"/>
              <a:pathLst>
                <a:path w="16025" h="67234" extrusionOk="0">
                  <a:moveTo>
                    <a:pt x="16025" y="0"/>
                  </a:moveTo>
                  <a:lnTo>
                    <a:pt x="0" y="9247"/>
                  </a:lnTo>
                  <a:lnTo>
                    <a:pt x="0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38"/>
            <p:cNvSpPr/>
            <p:nvPr/>
          </p:nvSpPr>
          <p:spPr>
            <a:xfrm>
              <a:off x="457208" y="1792894"/>
              <a:ext cx="568109" cy="2222579"/>
            </a:xfrm>
            <a:custGeom>
              <a:avLst/>
              <a:gdLst/>
              <a:ahLst/>
              <a:cxnLst/>
              <a:rect l="l" t="t" r="r" b="b"/>
              <a:pathLst>
                <a:path w="17388" h="68026" extrusionOk="0">
                  <a:moveTo>
                    <a:pt x="1" y="0"/>
                  </a:moveTo>
                  <a:lnTo>
                    <a:pt x="1" y="57986"/>
                  </a:lnTo>
                  <a:lnTo>
                    <a:pt x="17387" y="68025"/>
                  </a:lnTo>
                  <a:lnTo>
                    <a:pt x="17387" y="100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38"/>
            <p:cNvSpPr/>
            <p:nvPr/>
          </p:nvSpPr>
          <p:spPr>
            <a:xfrm>
              <a:off x="482039" y="1897838"/>
              <a:ext cx="519460" cy="2103129"/>
            </a:xfrm>
            <a:custGeom>
              <a:avLst/>
              <a:gdLst/>
              <a:ahLst/>
              <a:cxnLst/>
              <a:rect l="l" t="t" r="r" b="b"/>
              <a:pathLst>
                <a:path w="15899" h="64370" extrusionOk="0">
                  <a:moveTo>
                    <a:pt x="303" y="1"/>
                  </a:moveTo>
                  <a:cubicBezTo>
                    <a:pt x="128" y="1"/>
                    <a:pt x="1" y="152"/>
                    <a:pt x="1" y="399"/>
                  </a:cubicBezTo>
                  <a:lnTo>
                    <a:pt x="1" y="55186"/>
                  </a:lnTo>
                  <a:lnTo>
                    <a:pt x="15899" y="64370"/>
                  </a:lnTo>
                  <a:lnTo>
                    <a:pt x="15899" y="9551"/>
                  </a:lnTo>
                  <a:cubicBezTo>
                    <a:pt x="15899" y="9203"/>
                    <a:pt x="15645" y="8791"/>
                    <a:pt x="15329" y="8601"/>
                  </a:cubicBezTo>
                  <a:lnTo>
                    <a:pt x="539" y="82"/>
                  </a:lnTo>
                  <a:cubicBezTo>
                    <a:pt x="456" y="26"/>
                    <a:pt x="375" y="1"/>
                    <a:pt x="30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38"/>
            <p:cNvSpPr/>
            <p:nvPr/>
          </p:nvSpPr>
          <p:spPr>
            <a:xfrm>
              <a:off x="497559" y="1924564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8"/>
                  </a:lnTo>
                  <a:cubicBezTo>
                    <a:pt x="1" y="3223"/>
                    <a:pt x="191" y="3539"/>
                    <a:pt x="444" y="3698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2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38"/>
            <p:cNvSpPr/>
            <p:nvPr/>
          </p:nvSpPr>
          <p:spPr>
            <a:xfrm>
              <a:off x="521377" y="196155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38"/>
            <p:cNvSpPr/>
            <p:nvPr/>
          </p:nvSpPr>
          <p:spPr>
            <a:xfrm>
              <a:off x="521377" y="198742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38"/>
            <p:cNvSpPr/>
            <p:nvPr/>
          </p:nvSpPr>
          <p:spPr>
            <a:xfrm>
              <a:off x="521377" y="201431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38"/>
            <p:cNvSpPr/>
            <p:nvPr/>
          </p:nvSpPr>
          <p:spPr>
            <a:xfrm>
              <a:off x="829707" y="2162780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55"/>
                  </a:cubicBezTo>
                  <a:cubicBezTo>
                    <a:pt x="225" y="752"/>
                    <a:pt x="381" y="872"/>
                    <a:pt x="505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38"/>
            <p:cNvSpPr/>
            <p:nvPr/>
          </p:nvSpPr>
          <p:spPr>
            <a:xfrm>
              <a:off x="877311" y="2190715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38"/>
            <p:cNvSpPr/>
            <p:nvPr/>
          </p:nvSpPr>
          <p:spPr>
            <a:xfrm>
              <a:off x="926973" y="2218356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38"/>
            <p:cNvSpPr/>
            <p:nvPr/>
          </p:nvSpPr>
          <p:spPr>
            <a:xfrm>
              <a:off x="497559" y="2063227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1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38"/>
            <p:cNvSpPr/>
            <p:nvPr/>
          </p:nvSpPr>
          <p:spPr>
            <a:xfrm>
              <a:off x="521377" y="2100212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38"/>
            <p:cNvSpPr/>
            <p:nvPr/>
          </p:nvSpPr>
          <p:spPr>
            <a:xfrm>
              <a:off x="521377" y="212605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38"/>
            <p:cNvSpPr/>
            <p:nvPr/>
          </p:nvSpPr>
          <p:spPr>
            <a:xfrm>
              <a:off x="521377" y="215297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38"/>
            <p:cNvSpPr/>
            <p:nvPr/>
          </p:nvSpPr>
          <p:spPr>
            <a:xfrm>
              <a:off x="830753" y="230114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6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38"/>
            <p:cNvSpPr/>
            <p:nvPr/>
          </p:nvSpPr>
          <p:spPr>
            <a:xfrm>
              <a:off x="878357" y="2329083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38"/>
            <p:cNvSpPr/>
            <p:nvPr/>
          </p:nvSpPr>
          <p:spPr>
            <a:xfrm>
              <a:off x="924915" y="235678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38"/>
            <p:cNvSpPr/>
            <p:nvPr/>
          </p:nvSpPr>
          <p:spPr>
            <a:xfrm>
              <a:off x="497559" y="2201399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35" y="0"/>
                  </a:moveTo>
                  <a:cubicBezTo>
                    <a:pt x="93" y="0"/>
                    <a:pt x="1" y="115"/>
                    <a:pt x="1" y="292"/>
                  </a:cubicBezTo>
                  <a:lnTo>
                    <a:pt x="1" y="2920"/>
                  </a:lnTo>
                  <a:cubicBezTo>
                    <a:pt x="1" y="3205"/>
                    <a:pt x="191" y="3554"/>
                    <a:pt x="444" y="3680"/>
                  </a:cubicBezTo>
                  <a:lnTo>
                    <a:pt x="14505" y="11819"/>
                  </a:lnTo>
                  <a:cubicBezTo>
                    <a:pt x="14573" y="11853"/>
                    <a:pt x="14637" y="11869"/>
                    <a:pt x="14693" y="11869"/>
                  </a:cubicBezTo>
                  <a:cubicBezTo>
                    <a:pt x="14847" y="11869"/>
                    <a:pt x="14949" y="11751"/>
                    <a:pt x="14949" y="11566"/>
                  </a:cubicBezTo>
                  <a:lnTo>
                    <a:pt x="14949" y="8937"/>
                  </a:lnTo>
                  <a:cubicBezTo>
                    <a:pt x="14949" y="8652"/>
                    <a:pt x="14759" y="8336"/>
                    <a:pt x="14505" y="8177"/>
                  </a:cubicBezTo>
                  <a:lnTo>
                    <a:pt x="444" y="70"/>
                  </a:lnTo>
                  <a:cubicBezTo>
                    <a:pt x="367" y="22"/>
                    <a:pt x="296" y="0"/>
                    <a:pt x="23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38"/>
            <p:cNvSpPr/>
            <p:nvPr/>
          </p:nvSpPr>
          <p:spPr>
            <a:xfrm>
              <a:off x="521377" y="223782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38"/>
            <p:cNvSpPr/>
            <p:nvPr/>
          </p:nvSpPr>
          <p:spPr>
            <a:xfrm>
              <a:off x="521377" y="226471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38"/>
            <p:cNvSpPr/>
            <p:nvPr/>
          </p:nvSpPr>
          <p:spPr>
            <a:xfrm>
              <a:off x="521377" y="229059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38"/>
            <p:cNvSpPr/>
            <p:nvPr/>
          </p:nvSpPr>
          <p:spPr>
            <a:xfrm>
              <a:off x="830753" y="2439810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37"/>
                    <a:pt x="127" y="722"/>
                    <a:pt x="317" y="817"/>
                  </a:cubicBezTo>
                  <a:cubicBezTo>
                    <a:pt x="374" y="845"/>
                    <a:pt x="428" y="860"/>
                    <a:pt x="476" y="860"/>
                  </a:cubicBezTo>
                  <a:cubicBezTo>
                    <a:pt x="588" y="860"/>
                    <a:pt x="665" y="782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38"/>
            <p:cNvSpPr/>
            <p:nvPr/>
          </p:nvSpPr>
          <p:spPr>
            <a:xfrm>
              <a:off x="877311" y="2467516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38"/>
            <p:cNvSpPr/>
            <p:nvPr/>
          </p:nvSpPr>
          <p:spPr>
            <a:xfrm>
              <a:off x="924915" y="2494928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30" y="0"/>
                  </a:moveTo>
                  <a:cubicBezTo>
                    <a:pt x="205" y="0"/>
                    <a:pt x="181" y="6"/>
                    <a:pt x="159" y="17"/>
                  </a:cubicBezTo>
                  <a:cubicBezTo>
                    <a:pt x="0" y="112"/>
                    <a:pt x="0" y="333"/>
                    <a:pt x="159" y="587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2"/>
                  </a:cubicBezTo>
                  <a:cubicBezTo>
                    <a:pt x="503" y="119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38"/>
            <p:cNvSpPr/>
            <p:nvPr/>
          </p:nvSpPr>
          <p:spPr>
            <a:xfrm>
              <a:off x="497559" y="2339669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38"/>
            <p:cNvSpPr/>
            <p:nvPr/>
          </p:nvSpPr>
          <p:spPr>
            <a:xfrm>
              <a:off x="521377" y="237645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38"/>
            <p:cNvSpPr/>
            <p:nvPr/>
          </p:nvSpPr>
          <p:spPr>
            <a:xfrm>
              <a:off x="521377" y="240338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38"/>
            <p:cNvSpPr/>
            <p:nvPr/>
          </p:nvSpPr>
          <p:spPr>
            <a:xfrm>
              <a:off x="521377" y="2429224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38"/>
            <p:cNvSpPr/>
            <p:nvPr/>
          </p:nvSpPr>
          <p:spPr>
            <a:xfrm>
              <a:off x="830753" y="257804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79" y="1"/>
                  </a:moveTo>
                  <a:cubicBezTo>
                    <a:pt x="68" y="1"/>
                    <a:pt x="0" y="89"/>
                    <a:pt x="0" y="228"/>
                  </a:cubicBezTo>
                  <a:cubicBezTo>
                    <a:pt x="0" y="449"/>
                    <a:pt x="127" y="703"/>
                    <a:pt x="317" y="830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9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38"/>
            <p:cNvSpPr/>
            <p:nvPr/>
          </p:nvSpPr>
          <p:spPr>
            <a:xfrm>
              <a:off x="877311" y="260562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38"/>
            <p:cNvSpPr/>
            <p:nvPr/>
          </p:nvSpPr>
          <p:spPr>
            <a:xfrm>
              <a:off x="926973" y="263375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38"/>
            <p:cNvSpPr/>
            <p:nvPr/>
          </p:nvSpPr>
          <p:spPr>
            <a:xfrm>
              <a:off x="497559" y="2478135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4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38"/>
            <p:cNvSpPr/>
            <p:nvPr/>
          </p:nvSpPr>
          <p:spPr>
            <a:xfrm>
              <a:off x="521377" y="251512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38"/>
            <p:cNvSpPr/>
            <p:nvPr/>
          </p:nvSpPr>
          <p:spPr>
            <a:xfrm>
              <a:off x="521377" y="2540997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38"/>
            <p:cNvSpPr/>
            <p:nvPr/>
          </p:nvSpPr>
          <p:spPr>
            <a:xfrm>
              <a:off x="521377" y="256788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38"/>
            <p:cNvSpPr/>
            <p:nvPr/>
          </p:nvSpPr>
          <p:spPr>
            <a:xfrm>
              <a:off x="830753" y="271651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38"/>
            <p:cNvSpPr/>
            <p:nvPr/>
          </p:nvSpPr>
          <p:spPr>
            <a:xfrm>
              <a:off x="878357" y="2744448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9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8" y="709"/>
                    <a:pt x="348" y="804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4"/>
                  </a:cubicBezTo>
                  <a:cubicBezTo>
                    <a:pt x="665" y="392"/>
                    <a:pt x="538" y="138"/>
                    <a:pt x="348" y="43"/>
                  </a:cubicBezTo>
                  <a:cubicBezTo>
                    <a:pt x="291" y="15"/>
                    <a:pt x="237" y="1"/>
                    <a:pt x="18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38"/>
            <p:cNvSpPr/>
            <p:nvPr/>
          </p:nvSpPr>
          <p:spPr>
            <a:xfrm>
              <a:off x="924915" y="2771730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53" y="0"/>
                  </a:moveTo>
                  <a:cubicBezTo>
                    <a:pt x="219" y="0"/>
                    <a:pt x="187" y="10"/>
                    <a:pt x="159" y="32"/>
                  </a:cubicBezTo>
                  <a:cubicBezTo>
                    <a:pt x="0" y="95"/>
                    <a:pt x="0" y="349"/>
                    <a:pt x="159" y="570"/>
                  </a:cubicBezTo>
                  <a:cubicBezTo>
                    <a:pt x="263" y="753"/>
                    <a:pt x="411" y="872"/>
                    <a:pt x="548" y="872"/>
                  </a:cubicBezTo>
                  <a:cubicBezTo>
                    <a:pt x="577" y="872"/>
                    <a:pt x="606" y="866"/>
                    <a:pt x="634" y="855"/>
                  </a:cubicBezTo>
                  <a:cubicBezTo>
                    <a:pt x="760" y="760"/>
                    <a:pt x="760" y="539"/>
                    <a:pt x="634" y="317"/>
                  </a:cubicBezTo>
                  <a:cubicBezTo>
                    <a:pt x="511" y="121"/>
                    <a:pt x="369" y="0"/>
                    <a:pt x="25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38"/>
            <p:cNvSpPr/>
            <p:nvPr/>
          </p:nvSpPr>
          <p:spPr>
            <a:xfrm>
              <a:off x="497559" y="2616339"/>
              <a:ext cx="488421" cy="387953"/>
            </a:xfrm>
            <a:custGeom>
              <a:avLst/>
              <a:gdLst/>
              <a:ahLst/>
              <a:cxnLst/>
              <a:rect l="l" t="t" r="r" b="b"/>
              <a:pathLst>
                <a:path w="14949" h="11874" extrusionOk="0">
                  <a:moveTo>
                    <a:pt x="238" y="0"/>
                  </a:moveTo>
                  <a:cubicBezTo>
                    <a:pt x="95" y="0"/>
                    <a:pt x="1" y="122"/>
                    <a:pt x="1" y="323"/>
                  </a:cubicBezTo>
                  <a:lnTo>
                    <a:pt x="1" y="2951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38"/>
            <p:cNvSpPr/>
            <p:nvPr/>
          </p:nvSpPr>
          <p:spPr>
            <a:xfrm>
              <a:off x="521377" y="2653749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38"/>
            <p:cNvSpPr/>
            <p:nvPr/>
          </p:nvSpPr>
          <p:spPr>
            <a:xfrm>
              <a:off x="521377" y="267962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38"/>
            <p:cNvSpPr/>
            <p:nvPr/>
          </p:nvSpPr>
          <p:spPr>
            <a:xfrm>
              <a:off x="521377" y="270654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38"/>
            <p:cNvSpPr/>
            <p:nvPr/>
          </p:nvSpPr>
          <p:spPr>
            <a:xfrm>
              <a:off x="830753" y="285471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38"/>
            <p:cNvSpPr/>
            <p:nvPr/>
          </p:nvSpPr>
          <p:spPr>
            <a:xfrm>
              <a:off x="878357" y="288265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38"/>
            <p:cNvSpPr/>
            <p:nvPr/>
          </p:nvSpPr>
          <p:spPr>
            <a:xfrm>
              <a:off x="924915" y="291035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38"/>
            <p:cNvSpPr/>
            <p:nvPr/>
          </p:nvSpPr>
          <p:spPr>
            <a:xfrm>
              <a:off x="497559" y="2754936"/>
              <a:ext cx="488421" cy="387823"/>
            </a:xfrm>
            <a:custGeom>
              <a:avLst/>
              <a:gdLst/>
              <a:ahLst/>
              <a:cxnLst/>
              <a:rect l="l" t="t" r="r" b="b"/>
              <a:pathLst>
                <a:path w="14949" h="11870" extrusionOk="0">
                  <a:moveTo>
                    <a:pt x="235" y="1"/>
                  </a:moveTo>
                  <a:cubicBezTo>
                    <a:pt x="93" y="1"/>
                    <a:pt x="1" y="116"/>
                    <a:pt x="1" y="293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44" y="3681"/>
                  </a:cubicBezTo>
                  <a:lnTo>
                    <a:pt x="14505" y="11820"/>
                  </a:lnTo>
                  <a:cubicBezTo>
                    <a:pt x="14573" y="11854"/>
                    <a:pt x="14637" y="11870"/>
                    <a:pt x="14693" y="11870"/>
                  </a:cubicBezTo>
                  <a:cubicBezTo>
                    <a:pt x="14847" y="11870"/>
                    <a:pt x="14949" y="11752"/>
                    <a:pt x="14949" y="11567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38"/>
            <p:cNvSpPr/>
            <p:nvPr/>
          </p:nvSpPr>
          <p:spPr>
            <a:xfrm>
              <a:off x="521377" y="279136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38"/>
            <p:cNvSpPr/>
            <p:nvPr/>
          </p:nvSpPr>
          <p:spPr>
            <a:xfrm>
              <a:off x="521377" y="281828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38"/>
            <p:cNvSpPr/>
            <p:nvPr/>
          </p:nvSpPr>
          <p:spPr>
            <a:xfrm>
              <a:off x="521377" y="2844165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38"/>
            <p:cNvSpPr/>
            <p:nvPr/>
          </p:nvSpPr>
          <p:spPr>
            <a:xfrm>
              <a:off x="830753" y="299334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38"/>
            <p:cNvSpPr/>
            <p:nvPr/>
          </p:nvSpPr>
          <p:spPr>
            <a:xfrm>
              <a:off x="877311" y="302056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0" y="111"/>
                    <a:pt x="0" y="365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38"/>
            <p:cNvSpPr/>
            <p:nvPr/>
          </p:nvSpPr>
          <p:spPr>
            <a:xfrm>
              <a:off x="924915" y="3048498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30" y="0"/>
                  </a:moveTo>
                  <a:cubicBezTo>
                    <a:pt x="205" y="0"/>
                    <a:pt x="181" y="5"/>
                    <a:pt x="159" y="16"/>
                  </a:cubicBezTo>
                  <a:cubicBezTo>
                    <a:pt x="0" y="111"/>
                    <a:pt x="0" y="333"/>
                    <a:pt x="159" y="586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1"/>
                  </a:cubicBezTo>
                  <a:cubicBezTo>
                    <a:pt x="503" y="118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38"/>
            <p:cNvSpPr/>
            <p:nvPr/>
          </p:nvSpPr>
          <p:spPr>
            <a:xfrm>
              <a:off x="497559" y="2893239"/>
              <a:ext cx="488421" cy="387757"/>
            </a:xfrm>
            <a:custGeom>
              <a:avLst/>
              <a:gdLst/>
              <a:ahLst/>
              <a:cxnLst/>
              <a:rect l="l" t="t" r="r" b="b"/>
              <a:pathLst>
                <a:path w="14949" h="11868" extrusionOk="0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38"/>
            <p:cNvSpPr/>
            <p:nvPr/>
          </p:nvSpPr>
          <p:spPr>
            <a:xfrm>
              <a:off x="521377" y="293002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38"/>
            <p:cNvSpPr/>
            <p:nvPr/>
          </p:nvSpPr>
          <p:spPr>
            <a:xfrm>
              <a:off x="521377" y="2956917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38"/>
            <p:cNvSpPr/>
            <p:nvPr/>
          </p:nvSpPr>
          <p:spPr>
            <a:xfrm>
              <a:off x="521377" y="298279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38"/>
            <p:cNvSpPr/>
            <p:nvPr/>
          </p:nvSpPr>
          <p:spPr>
            <a:xfrm>
              <a:off x="830753" y="313161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79" y="0"/>
                  </a:moveTo>
                  <a:cubicBezTo>
                    <a:pt x="68" y="0"/>
                    <a:pt x="0" y="89"/>
                    <a:pt x="0" y="228"/>
                  </a:cubicBezTo>
                  <a:cubicBezTo>
                    <a:pt x="0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8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38"/>
            <p:cNvSpPr/>
            <p:nvPr/>
          </p:nvSpPr>
          <p:spPr>
            <a:xfrm>
              <a:off x="877311" y="315919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38"/>
            <p:cNvSpPr/>
            <p:nvPr/>
          </p:nvSpPr>
          <p:spPr>
            <a:xfrm>
              <a:off x="926973" y="318732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38"/>
            <p:cNvSpPr/>
            <p:nvPr/>
          </p:nvSpPr>
          <p:spPr>
            <a:xfrm>
              <a:off x="497559" y="3031705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38"/>
            <p:cNvSpPr/>
            <p:nvPr/>
          </p:nvSpPr>
          <p:spPr>
            <a:xfrm>
              <a:off x="521377" y="306869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38"/>
            <p:cNvSpPr/>
            <p:nvPr/>
          </p:nvSpPr>
          <p:spPr>
            <a:xfrm>
              <a:off x="521377" y="3094534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38"/>
            <p:cNvSpPr/>
            <p:nvPr/>
          </p:nvSpPr>
          <p:spPr>
            <a:xfrm>
              <a:off x="521377" y="312145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38"/>
            <p:cNvSpPr/>
            <p:nvPr/>
          </p:nvSpPr>
          <p:spPr>
            <a:xfrm>
              <a:off x="830753" y="327008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38"/>
            <p:cNvSpPr/>
            <p:nvPr/>
          </p:nvSpPr>
          <p:spPr>
            <a:xfrm>
              <a:off x="878357" y="3297561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38"/>
            <p:cNvSpPr/>
            <p:nvPr/>
          </p:nvSpPr>
          <p:spPr>
            <a:xfrm>
              <a:off x="924915" y="3325267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39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38"/>
            <p:cNvSpPr/>
            <p:nvPr/>
          </p:nvSpPr>
          <p:spPr>
            <a:xfrm>
              <a:off x="497559" y="3169909"/>
              <a:ext cx="488421" cy="387953"/>
            </a:xfrm>
            <a:custGeom>
              <a:avLst/>
              <a:gdLst/>
              <a:ahLst/>
              <a:cxnLst/>
              <a:rect l="l" t="t" r="r" b="b"/>
              <a:pathLst>
                <a:path w="14949" h="11874" extrusionOk="0">
                  <a:moveTo>
                    <a:pt x="238" y="0"/>
                  </a:moveTo>
                  <a:cubicBezTo>
                    <a:pt x="95" y="0"/>
                    <a:pt x="1" y="122"/>
                    <a:pt x="1" y="322"/>
                  </a:cubicBezTo>
                  <a:lnTo>
                    <a:pt x="1" y="2919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38"/>
            <p:cNvSpPr/>
            <p:nvPr/>
          </p:nvSpPr>
          <p:spPr>
            <a:xfrm>
              <a:off x="521377" y="3207320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38"/>
            <p:cNvSpPr/>
            <p:nvPr/>
          </p:nvSpPr>
          <p:spPr>
            <a:xfrm>
              <a:off x="521377" y="323319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38"/>
            <p:cNvSpPr/>
            <p:nvPr/>
          </p:nvSpPr>
          <p:spPr>
            <a:xfrm>
              <a:off x="521377" y="326008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38"/>
            <p:cNvSpPr/>
            <p:nvPr/>
          </p:nvSpPr>
          <p:spPr>
            <a:xfrm>
              <a:off x="830753" y="340828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38"/>
            <p:cNvSpPr/>
            <p:nvPr/>
          </p:nvSpPr>
          <p:spPr>
            <a:xfrm>
              <a:off x="878357" y="343622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38"/>
            <p:cNvSpPr/>
            <p:nvPr/>
          </p:nvSpPr>
          <p:spPr>
            <a:xfrm>
              <a:off x="924915" y="346392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0"/>
                  </a:moveTo>
                  <a:cubicBezTo>
                    <a:pt x="220" y="0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7"/>
                    <a:pt x="634" y="286"/>
                  </a:cubicBezTo>
                  <a:cubicBezTo>
                    <a:pt x="512" y="115"/>
                    <a:pt x="371" y="0"/>
                    <a:pt x="2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38"/>
            <p:cNvSpPr/>
            <p:nvPr/>
          </p:nvSpPr>
          <p:spPr>
            <a:xfrm>
              <a:off x="497559" y="3308506"/>
              <a:ext cx="488421" cy="387463"/>
            </a:xfrm>
            <a:custGeom>
              <a:avLst/>
              <a:gdLst/>
              <a:ahLst/>
              <a:cxnLst/>
              <a:rect l="l" t="t" r="r" b="b"/>
              <a:pathLst>
                <a:path w="14949" h="11859" extrusionOk="0">
                  <a:moveTo>
                    <a:pt x="235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3"/>
                    <a:pt x="444" y="3681"/>
                  </a:cubicBezTo>
                  <a:lnTo>
                    <a:pt x="14505" y="11788"/>
                  </a:lnTo>
                  <a:cubicBezTo>
                    <a:pt x="14582" y="11836"/>
                    <a:pt x="14653" y="11858"/>
                    <a:pt x="14715" y="11858"/>
                  </a:cubicBezTo>
                  <a:cubicBezTo>
                    <a:pt x="14856" y="11858"/>
                    <a:pt x="14949" y="11743"/>
                    <a:pt x="14949" y="11566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38"/>
            <p:cNvSpPr/>
            <p:nvPr/>
          </p:nvSpPr>
          <p:spPr>
            <a:xfrm>
              <a:off x="521377" y="334493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38"/>
            <p:cNvSpPr/>
            <p:nvPr/>
          </p:nvSpPr>
          <p:spPr>
            <a:xfrm>
              <a:off x="521377" y="337185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38"/>
            <p:cNvSpPr/>
            <p:nvPr/>
          </p:nvSpPr>
          <p:spPr>
            <a:xfrm>
              <a:off x="521377" y="3397702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38"/>
            <p:cNvSpPr/>
            <p:nvPr/>
          </p:nvSpPr>
          <p:spPr>
            <a:xfrm>
              <a:off x="830753" y="354691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38"/>
            <p:cNvSpPr/>
            <p:nvPr/>
          </p:nvSpPr>
          <p:spPr>
            <a:xfrm>
              <a:off x="877311" y="3574101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38"/>
            <p:cNvSpPr/>
            <p:nvPr/>
          </p:nvSpPr>
          <p:spPr>
            <a:xfrm>
              <a:off x="926973" y="360223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8" y="860"/>
                    <a:pt x="417" y="872"/>
                    <a:pt x="461" y="872"/>
                  </a:cubicBezTo>
                  <a:cubicBezTo>
                    <a:pt x="581" y="872"/>
                    <a:pt x="666" y="784"/>
                    <a:pt x="666" y="645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38"/>
            <p:cNvSpPr/>
            <p:nvPr/>
          </p:nvSpPr>
          <p:spPr>
            <a:xfrm>
              <a:off x="497559" y="3446776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57" y="1"/>
                  </a:moveTo>
                  <a:cubicBezTo>
                    <a:pt x="103" y="1"/>
                    <a:pt x="1" y="119"/>
                    <a:pt x="1" y="304"/>
                  </a:cubicBezTo>
                  <a:lnTo>
                    <a:pt x="1" y="2933"/>
                  </a:lnTo>
                  <a:cubicBezTo>
                    <a:pt x="1" y="3218"/>
                    <a:pt x="191" y="3534"/>
                    <a:pt x="444" y="3693"/>
                  </a:cubicBezTo>
                  <a:lnTo>
                    <a:pt x="14505" y="11800"/>
                  </a:lnTo>
                  <a:cubicBezTo>
                    <a:pt x="14581" y="11847"/>
                    <a:pt x="14650" y="11869"/>
                    <a:pt x="14711" y="11869"/>
                  </a:cubicBezTo>
                  <a:cubicBezTo>
                    <a:pt x="14855" y="11869"/>
                    <a:pt x="14949" y="11747"/>
                    <a:pt x="14949" y="11546"/>
                  </a:cubicBezTo>
                  <a:lnTo>
                    <a:pt x="14949" y="8950"/>
                  </a:lnTo>
                  <a:cubicBezTo>
                    <a:pt x="14949" y="8665"/>
                    <a:pt x="14759" y="8316"/>
                    <a:pt x="14505" y="8190"/>
                  </a:cubicBezTo>
                  <a:lnTo>
                    <a:pt x="444" y="51"/>
                  </a:lnTo>
                  <a:cubicBezTo>
                    <a:pt x="376" y="17"/>
                    <a:pt x="313" y="1"/>
                    <a:pt x="25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38"/>
            <p:cNvSpPr/>
            <p:nvPr/>
          </p:nvSpPr>
          <p:spPr>
            <a:xfrm>
              <a:off x="521377" y="348359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38"/>
            <p:cNvSpPr/>
            <p:nvPr/>
          </p:nvSpPr>
          <p:spPr>
            <a:xfrm>
              <a:off x="521377" y="3510488"/>
              <a:ext cx="164539" cy="101448"/>
            </a:xfrm>
            <a:custGeom>
              <a:avLst/>
              <a:gdLst/>
              <a:ahLst/>
              <a:cxnLst/>
              <a:rect l="l" t="t" r="r" b="b"/>
              <a:pathLst>
                <a:path w="5036" h="3105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04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38"/>
            <p:cNvSpPr/>
            <p:nvPr/>
          </p:nvSpPr>
          <p:spPr>
            <a:xfrm>
              <a:off x="521377" y="353636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38"/>
            <p:cNvSpPr/>
            <p:nvPr/>
          </p:nvSpPr>
          <p:spPr>
            <a:xfrm>
              <a:off x="829707" y="368482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38"/>
            <p:cNvSpPr/>
            <p:nvPr/>
          </p:nvSpPr>
          <p:spPr>
            <a:xfrm>
              <a:off x="877311" y="371276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55"/>
                  </a:cubicBezTo>
                  <a:cubicBezTo>
                    <a:pt x="225" y="752"/>
                    <a:pt x="380" y="872"/>
                    <a:pt x="504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38"/>
            <p:cNvSpPr/>
            <p:nvPr/>
          </p:nvSpPr>
          <p:spPr>
            <a:xfrm>
              <a:off x="926973" y="3740404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38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38"/>
            <p:cNvSpPr/>
            <p:nvPr/>
          </p:nvSpPr>
          <p:spPr>
            <a:xfrm>
              <a:off x="1053220" y="1921657"/>
              <a:ext cx="473915" cy="2076207"/>
            </a:xfrm>
            <a:custGeom>
              <a:avLst/>
              <a:gdLst/>
              <a:ahLst/>
              <a:cxnLst/>
              <a:rect l="l" t="t" r="r" b="b"/>
              <a:pathLst>
                <a:path w="14505" h="63546" extrusionOk="0">
                  <a:moveTo>
                    <a:pt x="14191" y="0"/>
                  </a:moveTo>
                  <a:cubicBezTo>
                    <a:pt x="14114" y="0"/>
                    <a:pt x="14027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0" y="8379"/>
                    <a:pt x="0" y="8727"/>
                  </a:cubicBezTo>
                  <a:lnTo>
                    <a:pt x="0" y="63546"/>
                  </a:lnTo>
                  <a:lnTo>
                    <a:pt x="14505" y="55185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38"/>
            <p:cNvSpPr/>
            <p:nvPr/>
          </p:nvSpPr>
          <p:spPr>
            <a:xfrm>
              <a:off x="1068739" y="1948383"/>
              <a:ext cx="442876" cy="361031"/>
            </a:xfrm>
            <a:custGeom>
              <a:avLst/>
              <a:gdLst/>
              <a:ahLst/>
              <a:cxnLst/>
              <a:rect l="l" t="t" r="r" b="b"/>
              <a:pathLst>
                <a:path w="13555" h="11050" extrusionOk="0">
                  <a:moveTo>
                    <a:pt x="13300" y="0"/>
                  </a:moveTo>
                  <a:cubicBezTo>
                    <a:pt x="13241" y="0"/>
                    <a:pt x="13176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8" y="11050"/>
                    <a:pt x="368" y="11028"/>
                    <a:pt x="444" y="10981"/>
                  </a:cubicBezTo>
                  <a:lnTo>
                    <a:pt x="13111" y="3665"/>
                  </a:lnTo>
                  <a:cubicBezTo>
                    <a:pt x="13333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43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38"/>
            <p:cNvSpPr/>
            <p:nvPr/>
          </p:nvSpPr>
          <p:spPr>
            <a:xfrm>
              <a:off x="1068739" y="208655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1"/>
                  </a:moveTo>
                  <a:cubicBezTo>
                    <a:pt x="13243" y="1"/>
                    <a:pt x="13177" y="23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5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2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38"/>
            <p:cNvSpPr/>
            <p:nvPr/>
          </p:nvSpPr>
          <p:spPr>
            <a:xfrm>
              <a:off x="1068739" y="222518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1"/>
                  </a:moveTo>
                  <a:cubicBezTo>
                    <a:pt x="13246" y="1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3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1"/>
                  </a:lnTo>
                  <a:cubicBezTo>
                    <a:pt x="13333" y="3554"/>
                    <a:pt x="13555" y="3206"/>
                    <a:pt x="13555" y="2921"/>
                  </a:cubicBezTo>
                  <a:lnTo>
                    <a:pt x="13555" y="292"/>
                  </a:lnTo>
                  <a:cubicBezTo>
                    <a:pt x="13555" y="116"/>
                    <a:pt x="13447" y="1"/>
                    <a:pt x="133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38"/>
            <p:cNvSpPr/>
            <p:nvPr/>
          </p:nvSpPr>
          <p:spPr>
            <a:xfrm>
              <a:off x="1068739" y="236345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1"/>
                  </a:moveTo>
                  <a:cubicBezTo>
                    <a:pt x="13230" y="1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3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1"/>
                    <a:pt x="1328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38"/>
            <p:cNvSpPr/>
            <p:nvPr/>
          </p:nvSpPr>
          <p:spPr>
            <a:xfrm>
              <a:off x="1068739" y="2501920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7"/>
                    <a:pt x="0" y="8100"/>
                  </a:cubicBezTo>
                  <a:lnTo>
                    <a:pt x="0" y="10728"/>
                  </a:lnTo>
                  <a:cubicBezTo>
                    <a:pt x="0" y="10929"/>
                    <a:pt x="94" y="11051"/>
                    <a:pt x="238" y="11051"/>
                  </a:cubicBezTo>
                  <a:cubicBezTo>
                    <a:pt x="298" y="11051"/>
                    <a:pt x="368" y="11029"/>
                    <a:pt x="444" y="10982"/>
                  </a:cubicBezTo>
                  <a:lnTo>
                    <a:pt x="13111" y="3666"/>
                  </a:lnTo>
                  <a:cubicBezTo>
                    <a:pt x="13333" y="3540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38"/>
            <p:cNvSpPr/>
            <p:nvPr/>
          </p:nvSpPr>
          <p:spPr>
            <a:xfrm>
              <a:off x="1068739" y="264012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1"/>
                  </a:moveTo>
                  <a:cubicBezTo>
                    <a:pt x="13243" y="1"/>
                    <a:pt x="13177" y="22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38"/>
            <p:cNvSpPr/>
            <p:nvPr/>
          </p:nvSpPr>
          <p:spPr>
            <a:xfrm>
              <a:off x="1068739" y="277875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38"/>
            <p:cNvSpPr/>
            <p:nvPr/>
          </p:nvSpPr>
          <p:spPr>
            <a:xfrm>
              <a:off x="1068739" y="291702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38"/>
            <p:cNvSpPr/>
            <p:nvPr/>
          </p:nvSpPr>
          <p:spPr>
            <a:xfrm>
              <a:off x="1068739" y="3055490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00"/>
                  </a:cubicBezTo>
                  <a:lnTo>
                    <a:pt x="0" y="10728"/>
                  </a:lnTo>
                  <a:cubicBezTo>
                    <a:pt x="0" y="10930"/>
                    <a:pt x="95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1" y="3666"/>
                  </a:lnTo>
                  <a:cubicBezTo>
                    <a:pt x="13333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38"/>
            <p:cNvSpPr/>
            <p:nvPr/>
          </p:nvSpPr>
          <p:spPr>
            <a:xfrm>
              <a:off x="1068739" y="319369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0"/>
                  </a:moveTo>
                  <a:cubicBezTo>
                    <a:pt x="13243" y="0"/>
                    <a:pt x="13177" y="22"/>
                    <a:pt x="13111" y="69"/>
                  </a:cubicBezTo>
                  <a:lnTo>
                    <a:pt x="444" y="7385"/>
                  </a:lnTo>
                  <a:cubicBezTo>
                    <a:pt x="190" y="7512"/>
                    <a:pt x="0" y="7828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0"/>
                    <a:pt x="1330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38"/>
            <p:cNvSpPr/>
            <p:nvPr/>
          </p:nvSpPr>
          <p:spPr>
            <a:xfrm>
              <a:off x="1068739" y="333232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38"/>
            <p:cNvSpPr/>
            <p:nvPr/>
          </p:nvSpPr>
          <p:spPr>
            <a:xfrm>
              <a:off x="1068739" y="3470595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38"/>
            <p:cNvSpPr/>
            <p:nvPr/>
          </p:nvSpPr>
          <p:spPr>
            <a:xfrm>
              <a:off x="457208" y="1487668"/>
              <a:ext cx="1091654" cy="633258"/>
            </a:xfrm>
            <a:custGeom>
              <a:avLst/>
              <a:gdLst/>
              <a:ahLst/>
              <a:cxnLst/>
              <a:rect l="l" t="t" r="r" b="b"/>
              <a:pathLst>
                <a:path w="33412" h="19382" extrusionOk="0">
                  <a:moveTo>
                    <a:pt x="16184" y="0"/>
                  </a:moveTo>
                  <a:lnTo>
                    <a:pt x="1" y="9342"/>
                  </a:lnTo>
                  <a:lnTo>
                    <a:pt x="17387" y="19381"/>
                  </a:lnTo>
                  <a:lnTo>
                    <a:pt x="33412" y="10134"/>
                  </a:lnTo>
                  <a:lnTo>
                    <a:pt x="1618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38"/>
            <p:cNvSpPr/>
            <p:nvPr/>
          </p:nvSpPr>
          <p:spPr>
            <a:xfrm>
              <a:off x="631058" y="1608719"/>
              <a:ext cx="533934" cy="429415"/>
            </a:xfrm>
            <a:custGeom>
              <a:avLst/>
              <a:gdLst/>
              <a:ahLst/>
              <a:cxnLst/>
              <a:rect l="l" t="t" r="r" b="b"/>
              <a:pathLst>
                <a:path w="16342" h="13143" extrusionOk="0">
                  <a:moveTo>
                    <a:pt x="10229" y="0"/>
                  </a:moveTo>
                  <a:lnTo>
                    <a:pt x="0" y="5891"/>
                  </a:lnTo>
                  <a:lnTo>
                    <a:pt x="12509" y="13143"/>
                  </a:lnTo>
                  <a:lnTo>
                    <a:pt x="12509" y="11845"/>
                  </a:lnTo>
                  <a:lnTo>
                    <a:pt x="16341" y="3547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38"/>
            <p:cNvSpPr/>
            <p:nvPr/>
          </p:nvSpPr>
          <p:spPr>
            <a:xfrm>
              <a:off x="631058" y="1758752"/>
              <a:ext cx="74526" cy="64169"/>
            </a:xfrm>
            <a:custGeom>
              <a:avLst/>
              <a:gdLst/>
              <a:ahLst/>
              <a:cxnLst/>
              <a:rect l="l" t="t" r="r" b="b"/>
              <a:pathLst>
                <a:path w="2281" h="1964" extrusionOk="0">
                  <a:moveTo>
                    <a:pt x="0" y="0"/>
                  </a:moveTo>
                  <a:lnTo>
                    <a:pt x="0" y="1299"/>
                  </a:lnTo>
                  <a:lnTo>
                    <a:pt x="2090" y="1964"/>
                  </a:lnTo>
                  <a:lnTo>
                    <a:pt x="2280" y="855"/>
                  </a:lnTo>
                  <a:lnTo>
                    <a:pt x="1710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38"/>
            <p:cNvSpPr/>
            <p:nvPr/>
          </p:nvSpPr>
          <p:spPr>
            <a:xfrm>
              <a:off x="1039759" y="1724609"/>
              <a:ext cx="335285" cy="313525"/>
            </a:xfrm>
            <a:custGeom>
              <a:avLst/>
              <a:gdLst/>
              <a:ahLst/>
              <a:cxnLst/>
              <a:rect l="l" t="t" r="r" b="b"/>
              <a:pathLst>
                <a:path w="10262" h="9596" extrusionOk="0">
                  <a:moveTo>
                    <a:pt x="3832" y="0"/>
                  </a:moveTo>
                  <a:lnTo>
                    <a:pt x="0" y="8298"/>
                  </a:lnTo>
                  <a:lnTo>
                    <a:pt x="0" y="9596"/>
                  </a:lnTo>
                  <a:lnTo>
                    <a:pt x="10261" y="3706"/>
                  </a:lnTo>
                  <a:lnTo>
                    <a:pt x="8678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38"/>
            <p:cNvSpPr/>
            <p:nvPr/>
          </p:nvSpPr>
          <p:spPr>
            <a:xfrm>
              <a:off x="1213576" y="1800148"/>
              <a:ext cx="161467" cy="111773"/>
            </a:xfrm>
            <a:custGeom>
              <a:avLst/>
              <a:gdLst/>
              <a:ahLst/>
              <a:cxnLst/>
              <a:rect l="l" t="t" r="r" b="b"/>
              <a:pathLst>
                <a:path w="4942" h="3421" extrusionOk="0">
                  <a:moveTo>
                    <a:pt x="1204" y="0"/>
                  </a:moveTo>
                  <a:lnTo>
                    <a:pt x="1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38"/>
            <p:cNvSpPr/>
            <p:nvPr/>
          </p:nvSpPr>
          <p:spPr>
            <a:xfrm>
              <a:off x="631058" y="1565265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29" y="0"/>
                  </a:moveTo>
                  <a:lnTo>
                    <a:pt x="0" y="5922"/>
                  </a:lnTo>
                  <a:lnTo>
                    <a:pt x="12509" y="13175"/>
                  </a:lnTo>
                  <a:lnTo>
                    <a:pt x="22770" y="7284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38"/>
            <p:cNvSpPr/>
            <p:nvPr/>
          </p:nvSpPr>
          <p:spPr>
            <a:xfrm>
              <a:off x="821441" y="1673901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771" y="1"/>
                  </a:moveTo>
                  <a:cubicBezTo>
                    <a:pt x="2075" y="1"/>
                    <a:pt x="1378" y="159"/>
                    <a:pt x="855" y="476"/>
                  </a:cubicBezTo>
                  <a:cubicBezTo>
                    <a:pt x="254" y="824"/>
                    <a:pt x="0" y="1299"/>
                    <a:pt x="64" y="1742"/>
                  </a:cubicBezTo>
                  <a:cubicBezTo>
                    <a:pt x="127" y="1394"/>
                    <a:pt x="380" y="1046"/>
                    <a:pt x="855" y="792"/>
                  </a:cubicBezTo>
                  <a:cubicBezTo>
                    <a:pt x="1394" y="491"/>
                    <a:pt x="2090" y="341"/>
                    <a:pt x="2783" y="341"/>
                  </a:cubicBezTo>
                  <a:cubicBezTo>
                    <a:pt x="3476" y="341"/>
                    <a:pt x="4165" y="491"/>
                    <a:pt x="4687" y="792"/>
                  </a:cubicBezTo>
                  <a:cubicBezTo>
                    <a:pt x="5162" y="1046"/>
                    <a:pt x="5416" y="1394"/>
                    <a:pt x="5479" y="1742"/>
                  </a:cubicBezTo>
                  <a:cubicBezTo>
                    <a:pt x="5574" y="1299"/>
                    <a:pt x="5321" y="824"/>
                    <a:pt x="4687" y="476"/>
                  </a:cubicBezTo>
                  <a:cubicBezTo>
                    <a:pt x="4165" y="159"/>
                    <a:pt x="3468" y="1"/>
                    <a:pt x="277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38"/>
            <p:cNvSpPr/>
            <p:nvPr/>
          </p:nvSpPr>
          <p:spPr>
            <a:xfrm>
              <a:off x="823499" y="1685010"/>
              <a:ext cx="176987" cy="91614"/>
            </a:xfrm>
            <a:custGeom>
              <a:avLst/>
              <a:gdLst/>
              <a:ahLst/>
              <a:cxnLst/>
              <a:rect l="l" t="t" r="r" b="b"/>
              <a:pathLst>
                <a:path w="5417" h="2804" extrusionOk="0">
                  <a:moveTo>
                    <a:pt x="2708" y="1"/>
                  </a:moveTo>
                  <a:cubicBezTo>
                    <a:pt x="2012" y="1"/>
                    <a:pt x="1315" y="151"/>
                    <a:pt x="792" y="452"/>
                  </a:cubicBezTo>
                  <a:cubicBezTo>
                    <a:pt x="317" y="706"/>
                    <a:pt x="64" y="1054"/>
                    <a:pt x="1" y="1402"/>
                  </a:cubicBezTo>
                  <a:cubicBezTo>
                    <a:pt x="64" y="1751"/>
                    <a:pt x="317" y="2067"/>
                    <a:pt x="792" y="2352"/>
                  </a:cubicBezTo>
                  <a:cubicBezTo>
                    <a:pt x="1331" y="2653"/>
                    <a:pt x="2027" y="2804"/>
                    <a:pt x="2720" y="2804"/>
                  </a:cubicBezTo>
                  <a:cubicBezTo>
                    <a:pt x="3413" y="2804"/>
                    <a:pt x="4102" y="2653"/>
                    <a:pt x="4624" y="2352"/>
                  </a:cubicBezTo>
                  <a:cubicBezTo>
                    <a:pt x="5099" y="2067"/>
                    <a:pt x="5353" y="1751"/>
                    <a:pt x="5416" y="1402"/>
                  </a:cubicBezTo>
                  <a:cubicBezTo>
                    <a:pt x="5353" y="1054"/>
                    <a:pt x="5099" y="706"/>
                    <a:pt x="4624" y="452"/>
                  </a:cubicBezTo>
                  <a:cubicBezTo>
                    <a:pt x="4102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38"/>
            <p:cNvSpPr/>
            <p:nvPr/>
          </p:nvSpPr>
          <p:spPr>
            <a:xfrm>
              <a:off x="758318" y="1733920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38"/>
            <p:cNvSpPr/>
            <p:nvPr/>
          </p:nvSpPr>
          <p:spPr>
            <a:xfrm>
              <a:off x="735545" y="1747349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38"/>
            <p:cNvSpPr/>
            <p:nvPr/>
          </p:nvSpPr>
          <p:spPr>
            <a:xfrm>
              <a:off x="712805" y="1759797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38"/>
            <p:cNvSpPr/>
            <p:nvPr/>
          </p:nvSpPr>
          <p:spPr>
            <a:xfrm>
              <a:off x="967324" y="1608719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38"/>
            <p:cNvSpPr/>
            <p:nvPr/>
          </p:nvSpPr>
          <p:spPr>
            <a:xfrm>
              <a:off x="944551" y="1621135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1" y="222"/>
                  </a:lnTo>
                  <a:lnTo>
                    <a:pt x="3960" y="2534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38"/>
            <p:cNvSpPr/>
            <p:nvPr/>
          </p:nvSpPr>
          <p:spPr>
            <a:xfrm>
              <a:off x="921811" y="1634596"/>
              <a:ext cx="141766" cy="82792"/>
            </a:xfrm>
            <a:custGeom>
              <a:avLst/>
              <a:gdLst/>
              <a:ahLst/>
              <a:cxnLst/>
              <a:rect l="l" t="t" r="r" b="b"/>
              <a:pathLst>
                <a:path w="4339" h="2534" extrusionOk="0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38"/>
            <p:cNvSpPr/>
            <p:nvPr/>
          </p:nvSpPr>
          <p:spPr>
            <a:xfrm>
              <a:off x="1008720" y="1782537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67"/>
                    <a:pt x="95" y="1743"/>
                  </a:cubicBezTo>
                  <a:cubicBezTo>
                    <a:pt x="159" y="1394"/>
                    <a:pt x="412" y="1046"/>
                    <a:pt x="887" y="792"/>
                  </a:cubicBezTo>
                  <a:cubicBezTo>
                    <a:pt x="1410" y="492"/>
                    <a:pt x="2106" y="341"/>
                    <a:pt x="2803" y="341"/>
                  </a:cubicBezTo>
                  <a:cubicBezTo>
                    <a:pt x="3500" y="341"/>
                    <a:pt x="4197" y="492"/>
                    <a:pt x="4719" y="792"/>
                  </a:cubicBezTo>
                  <a:cubicBezTo>
                    <a:pt x="5194" y="1046"/>
                    <a:pt x="5447" y="1394"/>
                    <a:pt x="5511" y="1743"/>
                  </a:cubicBezTo>
                  <a:cubicBezTo>
                    <a:pt x="5574" y="1267"/>
                    <a:pt x="5321" y="824"/>
                    <a:pt x="4719" y="476"/>
                  </a:cubicBezTo>
                  <a:cubicBezTo>
                    <a:pt x="4197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38"/>
            <p:cNvSpPr/>
            <p:nvPr/>
          </p:nvSpPr>
          <p:spPr>
            <a:xfrm>
              <a:off x="1011824" y="1793678"/>
              <a:ext cx="176954" cy="91581"/>
            </a:xfrm>
            <a:custGeom>
              <a:avLst/>
              <a:gdLst/>
              <a:ahLst/>
              <a:cxnLst/>
              <a:rect l="l" t="t" r="r" b="b"/>
              <a:pathLst>
                <a:path w="5416" h="2803" extrusionOk="0">
                  <a:moveTo>
                    <a:pt x="2708" y="0"/>
                  </a:moveTo>
                  <a:cubicBezTo>
                    <a:pt x="2011" y="0"/>
                    <a:pt x="1315" y="151"/>
                    <a:pt x="792" y="451"/>
                  </a:cubicBezTo>
                  <a:cubicBezTo>
                    <a:pt x="317" y="705"/>
                    <a:pt x="64" y="1053"/>
                    <a:pt x="0" y="1402"/>
                  </a:cubicBezTo>
                  <a:cubicBezTo>
                    <a:pt x="64" y="1750"/>
                    <a:pt x="317" y="2067"/>
                    <a:pt x="792" y="2352"/>
                  </a:cubicBezTo>
                  <a:cubicBezTo>
                    <a:pt x="1315" y="2652"/>
                    <a:pt x="2011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67"/>
                    <a:pt x="5352" y="1750"/>
                    <a:pt x="5416" y="1402"/>
                  </a:cubicBezTo>
                  <a:cubicBezTo>
                    <a:pt x="5352" y="1053"/>
                    <a:pt x="5099" y="705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38"/>
            <p:cNvSpPr/>
            <p:nvPr/>
          </p:nvSpPr>
          <p:spPr>
            <a:xfrm>
              <a:off x="946642" y="1842557"/>
              <a:ext cx="141766" cy="81779"/>
            </a:xfrm>
            <a:custGeom>
              <a:avLst/>
              <a:gdLst/>
              <a:ahLst/>
              <a:cxnLst/>
              <a:rect l="l" t="t" r="r" b="b"/>
              <a:pathLst>
                <a:path w="4339" h="2503" extrusionOk="0">
                  <a:moveTo>
                    <a:pt x="349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38"/>
            <p:cNvSpPr/>
            <p:nvPr/>
          </p:nvSpPr>
          <p:spPr>
            <a:xfrm>
              <a:off x="923869" y="1856018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38"/>
            <p:cNvSpPr/>
            <p:nvPr/>
          </p:nvSpPr>
          <p:spPr>
            <a:xfrm>
              <a:off x="901097" y="1868433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38"/>
            <p:cNvSpPr/>
            <p:nvPr/>
          </p:nvSpPr>
          <p:spPr>
            <a:xfrm>
              <a:off x="1154603" y="1717355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38"/>
            <p:cNvSpPr/>
            <p:nvPr/>
          </p:nvSpPr>
          <p:spPr>
            <a:xfrm>
              <a:off x="1131862" y="1729771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38"/>
            <p:cNvSpPr/>
            <p:nvPr/>
          </p:nvSpPr>
          <p:spPr>
            <a:xfrm>
              <a:off x="1109090" y="1743232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38"/>
            <p:cNvSpPr/>
            <p:nvPr/>
          </p:nvSpPr>
          <p:spPr>
            <a:xfrm>
              <a:off x="1615056" y="2159186"/>
              <a:ext cx="522564" cy="2196703"/>
            </a:xfrm>
            <a:custGeom>
              <a:avLst/>
              <a:gdLst/>
              <a:ahLst/>
              <a:cxnLst/>
              <a:rect l="l" t="t" r="r" b="b"/>
              <a:pathLst>
                <a:path w="15994" h="67234" extrusionOk="0">
                  <a:moveTo>
                    <a:pt x="15993" y="0"/>
                  </a:moveTo>
                  <a:lnTo>
                    <a:pt x="0" y="9248"/>
                  </a:lnTo>
                  <a:lnTo>
                    <a:pt x="0" y="67233"/>
                  </a:lnTo>
                  <a:lnTo>
                    <a:pt x="15993" y="57954"/>
                  </a:lnTo>
                  <a:lnTo>
                    <a:pt x="1599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38"/>
            <p:cNvSpPr/>
            <p:nvPr/>
          </p:nvSpPr>
          <p:spPr>
            <a:xfrm>
              <a:off x="1047012" y="2133309"/>
              <a:ext cx="568077" cy="2222579"/>
            </a:xfrm>
            <a:custGeom>
              <a:avLst/>
              <a:gdLst/>
              <a:ahLst/>
              <a:cxnLst/>
              <a:rect l="l" t="t" r="r" b="b"/>
              <a:pathLst>
                <a:path w="17387" h="68026" extrusionOk="0">
                  <a:moveTo>
                    <a:pt x="0" y="0"/>
                  </a:moveTo>
                  <a:lnTo>
                    <a:pt x="0" y="57986"/>
                  </a:lnTo>
                  <a:lnTo>
                    <a:pt x="17386" y="68025"/>
                  </a:lnTo>
                  <a:lnTo>
                    <a:pt x="17386" y="100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38"/>
            <p:cNvSpPr/>
            <p:nvPr/>
          </p:nvSpPr>
          <p:spPr>
            <a:xfrm>
              <a:off x="1071843" y="2238253"/>
              <a:ext cx="518415" cy="2103129"/>
            </a:xfrm>
            <a:custGeom>
              <a:avLst/>
              <a:gdLst/>
              <a:ahLst/>
              <a:cxnLst/>
              <a:rect l="l" t="t" r="r" b="b"/>
              <a:pathLst>
                <a:path w="15867" h="64370" extrusionOk="0">
                  <a:moveTo>
                    <a:pt x="289" y="1"/>
                  </a:moveTo>
                  <a:cubicBezTo>
                    <a:pt x="111" y="1"/>
                    <a:pt x="0" y="152"/>
                    <a:pt x="0" y="399"/>
                  </a:cubicBezTo>
                  <a:lnTo>
                    <a:pt x="0" y="55186"/>
                  </a:lnTo>
                  <a:lnTo>
                    <a:pt x="15866" y="64370"/>
                  </a:lnTo>
                  <a:lnTo>
                    <a:pt x="15866" y="9551"/>
                  </a:lnTo>
                  <a:cubicBezTo>
                    <a:pt x="15866" y="9203"/>
                    <a:pt x="15613" y="8791"/>
                    <a:pt x="15328" y="8601"/>
                  </a:cubicBezTo>
                  <a:lnTo>
                    <a:pt x="539" y="82"/>
                  </a:lnTo>
                  <a:cubicBezTo>
                    <a:pt x="446" y="27"/>
                    <a:pt x="362" y="1"/>
                    <a:pt x="28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38"/>
            <p:cNvSpPr/>
            <p:nvPr/>
          </p:nvSpPr>
          <p:spPr>
            <a:xfrm>
              <a:off x="1087363" y="2264979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38"/>
            <p:cNvSpPr/>
            <p:nvPr/>
          </p:nvSpPr>
          <p:spPr>
            <a:xfrm>
              <a:off x="1111148" y="230196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38"/>
            <p:cNvSpPr/>
            <p:nvPr/>
          </p:nvSpPr>
          <p:spPr>
            <a:xfrm>
              <a:off x="1111148" y="232784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38"/>
            <p:cNvSpPr/>
            <p:nvPr/>
          </p:nvSpPr>
          <p:spPr>
            <a:xfrm>
              <a:off x="1111148" y="235473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38"/>
            <p:cNvSpPr/>
            <p:nvPr/>
          </p:nvSpPr>
          <p:spPr>
            <a:xfrm>
              <a:off x="1418466" y="2503194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38"/>
            <p:cNvSpPr/>
            <p:nvPr/>
          </p:nvSpPr>
          <p:spPr>
            <a:xfrm>
              <a:off x="1468128" y="2530835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38"/>
            <p:cNvSpPr/>
            <p:nvPr/>
          </p:nvSpPr>
          <p:spPr>
            <a:xfrm>
              <a:off x="1514686" y="255857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38"/>
            <p:cNvSpPr/>
            <p:nvPr/>
          </p:nvSpPr>
          <p:spPr>
            <a:xfrm>
              <a:off x="1087363" y="2403184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38"/>
            <p:cNvSpPr/>
            <p:nvPr/>
          </p:nvSpPr>
          <p:spPr>
            <a:xfrm>
              <a:off x="1111148" y="243958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38"/>
            <p:cNvSpPr/>
            <p:nvPr/>
          </p:nvSpPr>
          <p:spPr>
            <a:xfrm>
              <a:off x="1111148" y="246647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38"/>
            <p:cNvSpPr/>
            <p:nvPr/>
          </p:nvSpPr>
          <p:spPr>
            <a:xfrm>
              <a:off x="1111148" y="249234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38"/>
            <p:cNvSpPr/>
            <p:nvPr/>
          </p:nvSpPr>
          <p:spPr>
            <a:xfrm>
              <a:off x="1419511" y="2641562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38"/>
            <p:cNvSpPr/>
            <p:nvPr/>
          </p:nvSpPr>
          <p:spPr>
            <a:xfrm>
              <a:off x="1467082" y="266926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38"/>
            <p:cNvSpPr/>
            <p:nvPr/>
          </p:nvSpPr>
          <p:spPr>
            <a:xfrm>
              <a:off x="1514686" y="2696681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38"/>
            <p:cNvSpPr/>
            <p:nvPr/>
          </p:nvSpPr>
          <p:spPr>
            <a:xfrm>
              <a:off x="1087363" y="2541813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23" y="0"/>
                  </a:moveTo>
                  <a:cubicBezTo>
                    <a:pt x="92" y="0"/>
                    <a:pt x="0" y="115"/>
                    <a:pt x="0" y="292"/>
                  </a:cubicBezTo>
                  <a:lnTo>
                    <a:pt x="0" y="2920"/>
                  </a:lnTo>
                  <a:cubicBezTo>
                    <a:pt x="0" y="3205"/>
                    <a:pt x="190" y="3554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6" y="11751"/>
                    <a:pt x="14916" y="11566"/>
                  </a:cubicBezTo>
                  <a:lnTo>
                    <a:pt x="14916" y="8937"/>
                  </a:lnTo>
                  <a:cubicBezTo>
                    <a:pt x="14916" y="8652"/>
                    <a:pt x="14726" y="8336"/>
                    <a:pt x="14505" y="8177"/>
                  </a:cubicBezTo>
                  <a:lnTo>
                    <a:pt x="412" y="70"/>
                  </a:lnTo>
                  <a:cubicBezTo>
                    <a:pt x="345" y="22"/>
                    <a:pt x="280" y="0"/>
                    <a:pt x="22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38"/>
            <p:cNvSpPr/>
            <p:nvPr/>
          </p:nvSpPr>
          <p:spPr>
            <a:xfrm>
              <a:off x="1111148" y="25782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38"/>
            <p:cNvSpPr/>
            <p:nvPr/>
          </p:nvSpPr>
          <p:spPr>
            <a:xfrm>
              <a:off x="1111148" y="260513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38"/>
            <p:cNvSpPr/>
            <p:nvPr/>
          </p:nvSpPr>
          <p:spPr>
            <a:xfrm>
              <a:off x="1111148" y="26310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38"/>
            <p:cNvSpPr/>
            <p:nvPr/>
          </p:nvSpPr>
          <p:spPr>
            <a:xfrm>
              <a:off x="1419511" y="277983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8" y="1"/>
                  </a:moveTo>
                  <a:cubicBezTo>
                    <a:pt x="86" y="1"/>
                    <a:pt x="0" y="95"/>
                    <a:pt x="0" y="259"/>
                  </a:cubicBezTo>
                  <a:cubicBezTo>
                    <a:pt x="0" y="449"/>
                    <a:pt x="158" y="734"/>
                    <a:pt x="348" y="829"/>
                  </a:cubicBezTo>
                  <a:cubicBezTo>
                    <a:pt x="405" y="857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7"/>
                    <a:pt x="538" y="164"/>
                    <a:pt x="348" y="37"/>
                  </a:cubicBezTo>
                  <a:cubicBezTo>
                    <a:pt x="299" y="12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38"/>
            <p:cNvSpPr/>
            <p:nvPr/>
          </p:nvSpPr>
          <p:spPr>
            <a:xfrm>
              <a:off x="1467082" y="280740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38"/>
            <p:cNvSpPr/>
            <p:nvPr/>
          </p:nvSpPr>
          <p:spPr>
            <a:xfrm>
              <a:off x="1515732" y="283550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38"/>
            <p:cNvSpPr/>
            <p:nvPr/>
          </p:nvSpPr>
          <p:spPr>
            <a:xfrm>
              <a:off x="1087363" y="2679887"/>
              <a:ext cx="487376" cy="387986"/>
            </a:xfrm>
            <a:custGeom>
              <a:avLst/>
              <a:gdLst/>
              <a:ahLst/>
              <a:cxnLst/>
              <a:rect l="l" t="t" r="r" b="b"/>
              <a:pathLst>
                <a:path w="14917" h="11875" extrusionOk="0">
                  <a:moveTo>
                    <a:pt x="230" y="1"/>
                  </a:moveTo>
                  <a:cubicBezTo>
                    <a:pt x="96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2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38"/>
            <p:cNvSpPr/>
            <p:nvPr/>
          </p:nvSpPr>
          <p:spPr>
            <a:xfrm>
              <a:off x="1111148" y="271687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38"/>
            <p:cNvSpPr/>
            <p:nvPr/>
          </p:nvSpPr>
          <p:spPr>
            <a:xfrm>
              <a:off x="1111148" y="274274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38"/>
            <p:cNvSpPr/>
            <p:nvPr/>
          </p:nvSpPr>
          <p:spPr>
            <a:xfrm>
              <a:off x="1111148" y="2769639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38"/>
            <p:cNvSpPr/>
            <p:nvPr/>
          </p:nvSpPr>
          <p:spPr>
            <a:xfrm>
              <a:off x="1418466" y="291810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38"/>
            <p:cNvSpPr/>
            <p:nvPr/>
          </p:nvSpPr>
          <p:spPr>
            <a:xfrm>
              <a:off x="1468128" y="2946234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59"/>
                    <a:pt x="414" y="871"/>
                    <a:pt x="457" y="871"/>
                  </a:cubicBezTo>
                  <a:cubicBezTo>
                    <a:pt x="579" y="871"/>
                    <a:pt x="666" y="77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38"/>
            <p:cNvSpPr/>
            <p:nvPr/>
          </p:nvSpPr>
          <p:spPr>
            <a:xfrm>
              <a:off x="1514686" y="297390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7"/>
                    <a:pt x="127" y="19"/>
                  </a:cubicBezTo>
                  <a:cubicBezTo>
                    <a:pt x="1" y="83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2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38"/>
            <p:cNvSpPr/>
            <p:nvPr/>
          </p:nvSpPr>
          <p:spPr>
            <a:xfrm>
              <a:off x="1087363" y="2818549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1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38"/>
            <p:cNvSpPr/>
            <p:nvPr/>
          </p:nvSpPr>
          <p:spPr>
            <a:xfrm>
              <a:off x="1111148" y="285553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38"/>
            <p:cNvSpPr/>
            <p:nvPr/>
          </p:nvSpPr>
          <p:spPr>
            <a:xfrm>
              <a:off x="1111148" y="288141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38"/>
            <p:cNvSpPr/>
            <p:nvPr/>
          </p:nvSpPr>
          <p:spPr>
            <a:xfrm>
              <a:off x="1111148" y="290830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38"/>
            <p:cNvSpPr/>
            <p:nvPr/>
          </p:nvSpPr>
          <p:spPr>
            <a:xfrm>
              <a:off x="1418466" y="3056765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38"/>
            <p:cNvSpPr/>
            <p:nvPr/>
          </p:nvSpPr>
          <p:spPr>
            <a:xfrm>
              <a:off x="1468128" y="3084406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1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38"/>
            <p:cNvSpPr/>
            <p:nvPr/>
          </p:nvSpPr>
          <p:spPr>
            <a:xfrm>
              <a:off x="1514686" y="3112145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4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38"/>
            <p:cNvSpPr/>
            <p:nvPr/>
          </p:nvSpPr>
          <p:spPr>
            <a:xfrm>
              <a:off x="1087363" y="2956754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80"/>
                  </a:cubicBezTo>
                  <a:lnTo>
                    <a:pt x="14505" y="11818"/>
                  </a:lnTo>
                  <a:cubicBezTo>
                    <a:pt x="14569" y="11855"/>
                    <a:pt x="14631" y="11873"/>
                    <a:pt x="14687" y="11873"/>
                  </a:cubicBezTo>
                  <a:cubicBezTo>
                    <a:pt x="14821" y="11873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38"/>
            <p:cNvSpPr/>
            <p:nvPr/>
          </p:nvSpPr>
          <p:spPr>
            <a:xfrm>
              <a:off x="1111148" y="299315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38"/>
            <p:cNvSpPr/>
            <p:nvPr/>
          </p:nvSpPr>
          <p:spPr>
            <a:xfrm>
              <a:off x="1111148" y="302004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38"/>
            <p:cNvSpPr/>
            <p:nvPr/>
          </p:nvSpPr>
          <p:spPr>
            <a:xfrm>
              <a:off x="1111148" y="304591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38"/>
            <p:cNvSpPr/>
            <p:nvPr/>
          </p:nvSpPr>
          <p:spPr>
            <a:xfrm>
              <a:off x="1419511" y="319513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38"/>
            <p:cNvSpPr/>
            <p:nvPr/>
          </p:nvSpPr>
          <p:spPr>
            <a:xfrm>
              <a:off x="1467082" y="322283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38"/>
            <p:cNvSpPr/>
            <p:nvPr/>
          </p:nvSpPr>
          <p:spPr>
            <a:xfrm>
              <a:off x="1515732" y="325061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6" y="867"/>
                  </a:cubicBezTo>
                  <a:cubicBezTo>
                    <a:pt x="597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38"/>
            <p:cNvSpPr/>
            <p:nvPr/>
          </p:nvSpPr>
          <p:spPr>
            <a:xfrm>
              <a:off x="1087363" y="3094991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38"/>
            <p:cNvSpPr/>
            <p:nvPr/>
          </p:nvSpPr>
          <p:spPr>
            <a:xfrm>
              <a:off x="1111148" y="313178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38"/>
            <p:cNvSpPr/>
            <p:nvPr/>
          </p:nvSpPr>
          <p:spPr>
            <a:xfrm>
              <a:off x="1111148" y="315870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38"/>
            <p:cNvSpPr/>
            <p:nvPr/>
          </p:nvSpPr>
          <p:spPr>
            <a:xfrm>
              <a:off x="1111148" y="318457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38"/>
            <p:cNvSpPr/>
            <p:nvPr/>
          </p:nvSpPr>
          <p:spPr>
            <a:xfrm>
              <a:off x="1418466" y="3333566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58" y="753"/>
                    <a:pt x="410" y="872"/>
                    <a:pt x="531" y="872"/>
                  </a:cubicBezTo>
                  <a:cubicBezTo>
                    <a:pt x="556" y="872"/>
                    <a:pt x="580" y="867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38"/>
            <p:cNvSpPr/>
            <p:nvPr/>
          </p:nvSpPr>
          <p:spPr>
            <a:xfrm>
              <a:off x="1467082" y="336097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38"/>
            <p:cNvSpPr/>
            <p:nvPr/>
          </p:nvSpPr>
          <p:spPr>
            <a:xfrm>
              <a:off x="1515732" y="3389077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38"/>
            <p:cNvSpPr/>
            <p:nvPr/>
          </p:nvSpPr>
          <p:spPr>
            <a:xfrm>
              <a:off x="1087363" y="3233458"/>
              <a:ext cx="487376" cy="387529"/>
            </a:xfrm>
            <a:custGeom>
              <a:avLst/>
              <a:gdLst/>
              <a:ahLst/>
              <a:cxnLst/>
              <a:rect l="l" t="t" r="r" b="b"/>
              <a:pathLst>
                <a:path w="14917" h="11861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4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38"/>
            <p:cNvSpPr/>
            <p:nvPr/>
          </p:nvSpPr>
          <p:spPr>
            <a:xfrm>
              <a:off x="1111148" y="32704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38"/>
            <p:cNvSpPr/>
            <p:nvPr/>
          </p:nvSpPr>
          <p:spPr>
            <a:xfrm>
              <a:off x="1111148" y="329631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38"/>
            <p:cNvSpPr/>
            <p:nvPr/>
          </p:nvSpPr>
          <p:spPr>
            <a:xfrm>
              <a:off x="1111148" y="33232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38"/>
            <p:cNvSpPr/>
            <p:nvPr/>
          </p:nvSpPr>
          <p:spPr>
            <a:xfrm>
              <a:off x="1418466" y="347167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38"/>
            <p:cNvSpPr/>
            <p:nvPr/>
          </p:nvSpPr>
          <p:spPr>
            <a:xfrm>
              <a:off x="1468128" y="349980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1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38"/>
            <p:cNvSpPr/>
            <p:nvPr/>
          </p:nvSpPr>
          <p:spPr>
            <a:xfrm>
              <a:off x="1514686" y="352747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38"/>
            <p:cNvSpPr/>
            <p:nvPr/>
          </p:nvSpPr>
          <p:spPr>
            <a:xfrm>
              <a:off x="1087363" y="3371662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38"/>
            <p:cNvSpPr/>
            <p:nvPr/>
          </p:nvSpPr>
          <p:spPr>
            <a:xfrm>
              <a:off x="1111148" y="34091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38"/>
            <p:cNvSpPr/>
            <p:nvPr/>
          </p:nvSpPr>
          <p:spPr>
            <a:xfrm>
              <a:off x="1111148" y="3434949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38"/>
            <p:cNvSpPr/>
            <p:nvPr/>
          </p:nvSpPr>
          <p:spPr>
            <a:xfrm>
              <a:off x="1111148" y="346187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38"/>
            <p:cNvSpPr/>
            <p:nvPr/>
          </p:nvSpPr>
          <p:spPr>
            <a:xfrm>
              <a:off x="1418466" y="3610335"/>
              <a:ext cx="23818" cy="28000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58" y="738"/>
                    <a:pt x="410" y="856"/>
                    <a:pt x="531" y="856"/>
                  </a:cubicBezTo>
                  <a:cubicBezTo>
                    <a:pt x="556" y="856"/>
                    <a:pt x="580" y="851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7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38"/>
            <p:cNvSpPr/>
            <p:nvPr/>
          </p:nvSpPr>
          <p:spPr>
            <a:xfrm>
              <a:off x="1467082" y="3637747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38"/>
            <p:cNvSpPr/>
            <p:nvPr/>
          </p:nvSpPr>
          <p:spPr>
            <a:xfrm>
              <a:off x="1514686" y="3665682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38"/>
            <p:cNvSpPr/>
            <p:nvPr/>
          </p:nvSpPr>
          <p:spPr>
            <a:xfrm>
              <a:off x="1087363" y="3510324"/>
              <a:ext cx="487376" cy="387757"/>
            </a:xfrm>
            <a:custGeom>
              <a:avLst/>
              <a:gdLst/>
              <a:ahLst/>
              <a:cxnLst/>
              <a:rect l="l" t="t" r="r" b="b"/>
              <a:pathLst>
                <a:path w="14917" h="11868" extrusionOk="0">
                  <a:moveTo>
                    <a:pt x="227" y="0"/>
                  </a:moveTo>
                  <a:cubicBezTo>
                    <a:pt x="94" y="0"/>
                    <a:pt x="0" y="122"/>
                    <a:pt x="0" y="322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79"/>
                  </a:cubicBezTo>
                  <a:lnTo>
                    <a:pt x="14505" y="11818"/>
                  </a:lnTo>
                  <a:cubicBezTo>
                    <a:pt x="14564" y="11852"/>
                    <a:pt x="14621" y="11868"/>
                    <a:pt x="14673" y="11868"/>
                  </a:cubicBezTo>
                  <a:cubicBezTo>
                    <a:pt x="14815" y="11868"/>
                    <a:pt x="14916" y="11750"/>
                    <a:pt x="14916" y="11565"/>
                  </a:cubicBezTo>
                  <a:lnTo>
                    <a:pt x="14916" y="8936"/>
                  </a:lnTo>
                  <a:cubicBezTo>
                    <a:pt x="14916" y="8651"/>
                    <a:pt x="14726" y="8335"/>
                    <a:pt x="14505" y="8176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38"/>
            <p:cNvSpPr/>
            <p:nvPr/>
          </p:nvSpPr>
          <p:spPr>
            <a:xfrm>
              <a:off x="1111148" y="354672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38"/>
            <p:cNvSpPr/>
            <p:nvPr/>
          </p:nvSpPr>
          <p:spPr>
            <a:xfrm>
              <a:off x="1111148" y="357361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38"/>
            <p:cNvSpPr/>
            <p:nvPr/>
          </p:nvSpPr>
          <p:spPr>
            <a:xfrm>
              <a:off x="1111148" y="3599488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38"/>
            <p:cNvSpPr/>
            <p:nvPr/>
          </p:nvSpPr>
          <p:spPr>
            <a:xfrm>
              <a:off x="1419511" y="374870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38"/>
            <p:cNvSpPr/>
            <p:nvPr/>
          </p:nvSpPr>
          <p:spPr>
            <a:xfrm>
              <a:off x="1467082" y="377640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7" y="32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38"/>
            <p:cNvSpPr/>
            <p:nvPr/>
          </p:nvSpPr>
          <p:spPr>
            <a:xfrm>
              <a:off x="1515732" y="380418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5"/>
                    <a:pt x="446" y="866"/>
                    <a:pt x="486" y="866"/>
                  </a:cubicBezTo>
                  <a:cubicBezTo>
                    <a:pt x="597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38"/>
            <p:cNvSpPr/>
            <p:nvPr/>
          </p:nvSpPr>
          <p:spPr>
            <a:xfrm>
              <a:off x="1087363" y="3648562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38"/>
            <p:cNvSpPr/>
            <p:nvPr/>
          </p:nvSpPr>
          <p:spPr>
            <a:xfrm>
              <a:off x="1111148" y="368535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38"/>
            <p:cNvSpPr/>
            <p:nvPr/>
          </p:nvSpPr>
          <p:spPr>
            <a:xfrm>
              <a:off x="1111148" y="371227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38"/>
            <p:cNvSpPr/>
            <p:nvPr/>
          </p:nvSpPr>
          <p:spPr>
            <a:xfrm>
              <a:off x="1111148" y="373811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38"/>
            <p:cNvSpPr/>
            <p:nvPr/>
          </p:nvSpPr>
          <p:spPr>
            <a:xfrm>
              <a:off x="1418466" y="3887136"/>
              <a:ext cx="23818" cy="27968"/>
            </a:xfrm>
            <a:custGeom>
              <a:avLst/>
              <a:gdLst/>
              <a:ahLst/>
              <a:cxnLst/>
              <a:rect l="l" t="t" r="r" b="b"/>
              <a:pathLst>
                <a:path w="729" h="856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49" y="741"/>
                    <a:pt x="390" y="856"/>
                    <a:pt x="506" y="856"/>
                  </a:cubicBezTo>
                  <a:cubicBezTo>
                    <a:pt x="541" y="856"/>
                    <a:pt x="573" y="845"/>
                    <a:pt x="602" y="824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38"/>
            <p:cNvSpPr/>
            <p:nvPr/>
          </p:nvSpPr>
          <p:spPr>
            <a:xfrm>
              <a:off x="1467082" y="391454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1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38"/>
            <p:cNvSpPr/>
            <p:nvPr/>
          </p:nvSpPr>
          <p:spPr>
            <a:xfrm>
              <a:off x="1515732" y="3942647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3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38"/>
            <p:cNvSpPr/>
            <p:nvPr/>
          </p:nvSpPr>
          <p:spPr>
            <a:xfrm>
              <a:off x="1087363" y="3787028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38"/>
            <p:cNvSpPr/>
            <p:nvPr/>
          </p:nvSpPr>
          <p:spPr>
            <a:xfrm>
              <a:off x="1111148" y="382401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38"/>
            <p:cNvSpPr/>
            <p:nvPr/>
          </p:nvSpPr>
          <p:spPr>
            <a:xfrm>
              <a:off x="1111148" y="3849890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38"/>
            <p:cNvSpPr/>
            <p:nvPr/>
          </p:nvSpPr>
          <p:spPr>
            <a:xfrm>
              <a:off x="1111148" y="387677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38"/>
            <p:cNvSpPr/>
            <p:nvPr/>
          </p:nvSpPr>
          <p:spPr>
            <a:xfrm>
              <a:off x="1418466" y="402524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38"/>
            <p:cNvSpPr/>
            <p:nvPr/>
          </p:nvSpPr>
          <p:spPr>
            <a:xfrm>
              <a:off x="1468128" y="4053341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5" y="1"/>
                  </a:moveTo>
                  <a:cubicBezTo>
                    <a:pt x="63" y="1"/>
                    <a:pt x="0" y="78"/>
                    <a:pt x="0" y="234"/>
                  </a:cubicBezTo>
                  <a:cubicBezTo>
                    <a:pt x="0" y="455"/>
                    <a:pt x="127" y="709"/>
                    <a:pt x="317" y="804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8"/>
                    <a:pt x="666" y="614"/>
                  </a:cubicBezTo>
                  <a:cubicBezTo>
                    <a:pt x="666" y="424"/>
                    <a:pt x="507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38"/>
            <p:cNvSpPr/>
            <p:nvPr/>
          </p:nvSpPr>
          <p:spPr>
            <a:xfrm>
              <a:off x="1514686" y="408104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38"/>
            <p:cNvSpPr/>
            <p:nvPr/>
          </p:nvSpPr>
          <p:spPr>
            <a:xfrm>
              <a:off x="1642991" y="2262071"/>
              <a:ext cx="472902" cy="2076207"/>
            </a:xfrm>
            <a:custGeom>
              <a:avLst/>
              <a:gdLst/>
              <a:ahLst/>
              <a:cxnLst/>
              <a:rect l="l" t="t" r="r" b="b"/>
              <a:pathLst>
                <a:path w="14474" h="63546" extrusionOk="0">
                  <a:moveTo>
                    <a:pt x="14185" y="0"/>
                  </a:moveTo>
                  <a:cubicBezTo>
                    <a:pt x="14112" y="0"/>
                    <a:pt x="14027" y="26"/>
                    <a:pt x="13935" y="81"/>
                  </a:cubicBezTo>
                  <a:lnTo>
                    <a:pt x="539" y="7777"/>
                  </a:lnTo>
                  <a:cubicBezTo>
                    <a:pt x="254" y="7967"/>
                    <a:pt x="1" y="8379"/>
                    <a:pt x="1" y="8727"/>
                  </a:cubicBezTo>
                  <a:lnTo>
                    <a:pt x="1" y="63546"/>
                  </a:lnTo>
                  <a:lnTo>
                    <a:pt x="14473" y="55185"/>
                  </a:lnTo>
                  <a:lnTo>
                    <a:pt x="14473" y="398"/>
                  </a:lnTo>
                  <a:cubicBezTo>
                    <a:pt x="14473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38"/>
            <p:cNvSpPr/>
            <p:nvPr/>
          </p:nvSpPr>
          <p:spPr>
            <a:xfrm>
              <a:off x="1658511" y="2288798"/>
              <a:ext cx="441863" cy="360574"/>
            </a:xfrm>
            <a:custGeom>
              <a:avLst/>
              <a:gdLst/>
              <a:ahLst/>
              <a:cxnLst/>
              <a:rect l="l" t="t" r="r" b="b"/>
              <a:pathLst>
                <a:path w="13524" h="11036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2" y="3665"/>
                  </a:lnTo>
                  <a:cubicBezTo>
                    <a:pt x="13333" y="3539"/>
                    <a:pt x="13523" y="3190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38"/>
            <p:cNvSpPr/>
            <p:nvPr/>
          </p:nvSpPr>
          <p:spPr>
            <a:xfrm>
              <a:off x="1658511" y="242697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38"/>
            <p:cNvSpPr/>
            <p:nvPr/>
          </p:nvSpPr>
          <p:spPr>
            <a:xfrm>
              <a:off x="1658511" y="2565240"/>
              <a:ext cx="441863" cy="361260"/>
            </a:xfrm>
            <a:custGeom>
              <a:avLst/>
              <a:gdLst/>
              <a:ahLst/>
              <a:cxnLst/>
              <a:rect l="l" t="t" r="r" b="b"/>
              <a:pathLst>
                <a:path w="13524" h="11057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524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2" y="3692"/>
                  </a:lnTo>
                  <a:cubicBezTo>
                    <a:pt x="13333" y="3533"/>
                    <a:pt x="13523" y="3217"/>
                    <a:pt x="13523" y="2932"/>
                  </a:cubicBezTo>
                  <a:lnTo>
                    <a:pt x="13523" y="303"/>
                  </a:lnTo>
                  <a:cubicBezTo>
                    <a:pt x="13523" y="118"/>
                    <a:pt x="13421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38"/>
            <p:cNvSpPr/>
            <p:nvPr/>
          </p:nvSpPr>
          <p:spPr>
            <a:xfrm>
              <a:off x="1658511" y="2703706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38"/>
            <p:cNvSpPr/>
            <p:nvPr/>
          </p:nvSpPr>
          <p:spPr>
            <a:xfrm>
              <a:off x="1658511" y="2842335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2"/>
                  </a:lnTo>
                  <a:cubicBezTo>
                    <a:pt x="191" y="7498"/>
                    <a:pt x="1" y="7847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40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8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38"/>
            <p:cNvSpPr/>
            <p:nvPr/>
          </p:nvSpPr>
          <p:spPr>
            <a:xfrm>
              <a:off x="1658511" y="298054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38"/>
            <p:cNvSpPr/>
            <p:nvPr/>
          </p:nvSpPr>
          <p:spPr>
            <a:xfrm>
              <a:off x="1658511" y="3118777"/>
              <a:ext cx="441863" cy="361293"/>
            </a:xfrm>
            <a:custGeom>
              <a:avLst/>
              <a:gdLst/>
              <a:ahLst/>
              <a:cxnLst/>
              <a:rect l="l" t="t" r="r" b="b"/>
              <a:pathLst>
                <a:path w="13524" h="11058" extrusionOk="0">
                  <a:moveTo>
                    <a:pt x="13280" y="1"/>
                  </a:moveTo>
                  <a:cubicBezTo>
                    <a:pt x="13228" y="1"/>
                    <a:pt x="13171" y="17"/>
                    <a:pt x="13112" y="51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3"/>
                  </a:lnTo>
                  <a:cubicBezTo>
                    <a:pt x="13333" y="3534"/>
                    <a:pt x="13523" y="3218"/>
                    <a:pt x="13523" y="2932"/>
                  </a:cubicBezTo>
                  <a:lnTo>
                    <a:pt x="13523" y="304"/>
                  </a:lnTo>
                  <a:cubicBezTo>
                    <a:pt x="13523" y="119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38"/>
            <p:cNvSpPr/>
            <p:nvPr/>
          </p:nvSpPr>
          <p:spPr>
            <a:xfrm>
              <a:off x="1658511" y="3257276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38"/>
            <p:cNvSpPr/>
            <p:nvPr/>
          </p:nvSpPr>
          <p:spPr>
            <a:xfrm>
              <a:off x="1658511" y="3395905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39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38"/>
            <p:cNvSpPr/>
            <p:nvPr/>
          </p:nvSpPr>
          <p:spPr>
            <a:xfrm>
              <a:off x="1658511" y="353411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2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8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38"/>
            <p:cNvSpPr/>
            <p:nvPr/>
          </p:nvSpPr>
          <p:spPr>
            <a:xfrm>
              <a:off x="1658511" y="3672347"/>
              <a:ext cx="441863" cy="361293"/>
            </a:xfrm>
            <a:custGeom>
              <a:avLst/>
              <a:gdLst/>
              <a:ahLst/>
              <a:cxnLst/>
              <a:rect l="l" t="t" r="r" b="b"/>
              <a:pathLst>
                <a:path w="13524" h="11058" extrusionOk="0">
                  <a:moveTo>
                    <a:pt x="13280" y="1"/>
                  </a:moveTo>
                  <a:cubicBezTo>
                    <a:pt x="13228" y="1"/>
                    <a:pt x="13171" y="17"/>
                    <a:pt x="13112" y="50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2"/>
                  </a:lnTo>
                  <a:cubicBezTo>
                    <a:pt x="13333" y="3534"/>
                    <a:pt x="13523" y="3217"/>
                    <a:pt x="13523" y="2932"/>
                  </a:cubicBezTo>
                  <a:lnTo>
                    <a:pt x="13523" y="304"/>
                  </a:lnTo>
                  <a:cubicBezTo>
                    <a:pt x="13523" y="118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38"/>
            <p:cNvSpPr/>
            <p:nvPr/>
          </p:nvSpPr>
          <p:spPr>
            <a:xfrm>
              <a:off x="1658511" y="3810846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8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38"/>
            <p:cNvSpPr/>
            <p:nvPr/>
          </p:nvSpPr>
          <p:spPr>
            <a:xfrm>
              <a:off x="1047012" y="1828083"/>
              <a:ext cx="1090608" cy="633258"/>
            </a:xfrm>
            <a:custGeom>
              <a:avLst/>
              <a:gdLst/>
              <a:ahLst/>
              <a:cxnLst/>
              <a:rect l="l" t="t" r="r" b="b"/>
              <a:pathLst>
                <a:path w="33380" h="19382" extrusionOk="0">
                  <a:moveTo>
                    <a:pt x="16151" y="0"/>
                  </a:moveTo>
                  <a:lnTo>
                    <a:pt x="0" y="9342"/>
                  </a:lnTo>
                  <a:lnTo>
                    <a:pt x="17386" y="19382"/>
                  </a:lnTo>
                  <a:lnTo>
                    <a:pt x="33379" y="10134"/>
                  </a:lnTo>
                  <a:lnTo>
                    <a:pt x="1615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38"/>
            <p:cNvSpPr/>
            <p:nvPr/>
          </p:nvSpPr>
          <p:spPr>
            <a:xfrm>
              <a:off x="1220830" y="1949134"/>
              <a:ext cx="533934" cy="429447"/>
            </a:xfrm>
            <a:custGeom>
              <a:avLst/>
              <a:gdLst/>
              <a:ahLst/>
              <a:cxnLst/>
              <a:rect l="l" t="t" r="r" b="b"/>
              <a:pathLst>
                <a:path w="16342" h="13144" extrusionOk="0">
                  <a:moveTo>
                    <a:pt x="10230" y="0"/>
                  </a:moveTo>
                  <a:lnTo>
                    <a:pt x="1" y="5891"/>
                  </a:lnTo>
                  <a:lnTo>
                    <a:pt x="12510" y="13143"/>
                  </a:lnTo>
                  <a:lnTo>
                    <a:pt x="12510" y="11845"/>
                  </a:lnTo>
                  <a:lnTo>
                    <a:pt x="16342" y="3516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38"/>
            <p:cNvSpPr/>
            <p:nvPr/>
          </p:nvSpPr>
          <p:spPr>
            <a:xfrm>
              <a:off x="1220830" y="2099166"/>
              <a:ext cx="74526" cy="64169"/>
            </a:xfrm>
            <a:custGeom>
              <a:avLst/>
              <a:gdLst/>
              <a:ahLst/>
              <a:cxnLst/>
              <a:rect l="l" t="t" r="r" b="b"/>
              <a:pathLst>
                <a:path w="2281" h="1964" extrusionOk="0">
                  <a:moveTo>
                    <a:pt x="1" y="0"/>
                  </a:moveTo>
                  <a:lnTo>
                    <a:pt x="1" y="1299"/>
                  </a:lnTo>
                  <a:lnTo>
                    <a:pt x="2091" y="1964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38"/>
            <p:cNvSpPr/>
            <p:nvPr/>
          </p:nvSpPr>
          <p:spPr>
            <a:xfrm>
              <a:off x="1629530" y="2063978"/>
              <a:ext cx="335285" cy="314604"/>
            </a:xfrm>
            <a:custGeom>
              <a:avLst/>
              <a:gdLst/>
              <a:ahLst/>
              <a:cxnLst/>
              <a:rect l="l" t="t" r="r" b="b"/>
              <a:pathLst>
                <a:path w="10262" h="9629" extrusionOk="0">
                  <a:moveTo>
                    <a:pt x="3833" y="1"/>
                  </a:moveTo>
                  <a:lnTo>
                    <a:pt x="1" y="8330"/>
                  </a:lnTo>
                  <a:lnTo>
                    <a:pt x="1" y="9628"/>
                  </a:lnTo>
                  <a:lnTo>
                    <a:pt x="10262" y="3738"/>
                  </a:lnTo>
                  <a:lnTo>
                    <a:pt x="8678" y="2819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38"/>
            <p:cNvSpPr/>
            <p:nvPr/>
          </p:nvSpPr>
          <p:spPr>
            <a:xfrm>
              <a:off x="1803380" y="2140562"/>
              <a:ext cx="161435" cy="111773"/>
            </a:xfrm>
            <a:custGeom>
              <a:avLst/>
              <a:gdLst/>
              <a:ahLst/>
              <a:cxnLst/>
              <a:rect l="l" t="t" r="r" b="b"/>
              <a:pathLst>
                <a:path w="4941" h="3421" extrusionOk="0">
                  <a:moveTo>
                    <a:pt x="1172" y="0"/>
                  </a:moveTo>
                  <a:lnTo>
                    <a:pt x="0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38"/>
            <p:cNvSpPr/>
            <p:nvPr/>
          </p:nvSpPr>
          <p:spPr>
            <a:xfrm>
              <a:off x="1220830" y="1905680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38"/>
            <p:cNvSpPr/>
            <p:nvPr/>
          </p:nvSpPr>
          <p:spPr>
            <a:xfrm>
              <a:off x="1410167" y="2014316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792" y="1"/>
                  </a:moveTo>
                  <a:cubicBezTo>
                    <a:pt x="2099" y="1"/>
                    <a:pt x="1410" y="159"/>
                    <a:pt x="888" y="476"/>
                  </a:cubicBezTo>
                  <a:cubicBezTo>
                    <a:pt x="254" y="824"/>
                    <a:pt x="1" y="1267"/>
                    <a:pt x="96" y="1742"/>
                  </a:cubicBezTo>
                  <a:cubicBezTo>
                    <a:pt x="159" y="1394"/>
                    <a:pt x="413" y="1046"/>
                    <a:pt x="888" y="792"/>
                  </a:cubicBezTo>
                  <a:cubicBezTo>
                    <a:pt x="1410" y="491"/>
                    <a:pt x="2107" y="341"/>
                    <a:pt x="2804" y="341"/>
                  </a:cubicBezTo>
                  <a:cubicBezTo>
                    <a:pt x="3500" y="341"/>
                    <a:pt x="4197" y="491"/>
                    <a:pt x="4720" y="792"/>
                  </a:cubicBezTo>
                  <a:cubicBezTo>
                    <a:pt x="5195" y="1046"/>
                    <a:pt x="5448" y="1394"/>
                    <a:pt x="5511" y="1742"/>
                  </a:cubicBezTo>
                  <a:cubicBezTo>
                    <a:pt x="5575" y="1267"/>
                    <a:pt x="5321" y="824"/>
                    <a:pt x="4720" y="476"/>
                  </a:cubicBezTo>
                  <a:cubicBezTo>
                    <a:pt x="4181" y="159"/>
                    <a:pt x="3485" y="1"/>
                    <a:pt x="279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38"/>
            <p:cNvSpPr/>
            <p:nvPr/>
          </p:nvSpPr>
          <p:spPr>
            <a:xfrm>
              <a:off x="1413271" y="2025457"/>
              <a:ext cx="176987" cy="91581"/>
            </a:xfrm>
            <a:custGeom>
              <a:avLst/>
              <a:gdLst/>
              <a:ahLst/>
              <a:cxnLst/>
              <a:rect l="l" t="t" r="r" b="b"/>
              <a:pathLst>
                <a:path w="5417" h="2803" extrusionOk="0">
                  <a:moveTo>
                    <a:pt x="2697" y="0"/>
                  </a:moveTo>
                  <a:cubicBezTo>
                    <a:pt x="2004" y="0"/>
                    <a:pt x="1315" y="150"/>
                    <a:pt x="793" y="451"/>
                  </a:cubicBezTo>
                  <a:cubicBezTo>
                    <a:pt x="318" y="705"/>
                    <a:pt x="64" y="1053"/>
                    <a:pt x="1" y="1401"/>
                  </a:cubicBezTo>
                  <a:cubicBezTo>
                    <a:pt x="64" y="1750"/>
                    <a:pt x="318" y="2066"/>
                    <a:pt x="793" y="2351"/>
                  </a:cubicBezTo>
                  <a:cubicBezTo>
                    <a:pt x="1315" y="2652"/>
                    <a:pt x="2012" y="2803"/>
                    <a:pt x="2709" y="2803"/>
                  </a:cubicBezTo>
                  <a:cubicBezTo>
                    <a:pt x="3405" y="2803"/>
                    <a:pt x="4102" y="2652"/>
                    <a:pt x="4625" y="2351"/>
                  </a:cubicBezTo>
                  <a:cubicBezTo>
                    <a:pt x="5100" y="2066"/>
                    <a:pt x="5353" y="1750"/>
                    <a:pt x="5416" y="1401"/>
                  </a:cubicBezTo>
                  <a:cubicBezTo>
                    <a:pt x="5353" y="1053"/>
                    <a:pt x="5100" y="705"/>
                    <a:pt x="4625" y="451"/>
                  </a:cubicBezTo>
                  <a:cubicBezTo>
                    <a:pt x="4086" y="150"/>
                    <a:pt x="3390" y="0"/>
                    <a:pt x="269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38"/>
            <p:cNvSpPr/>
            <p:nvPr/>
          </p:nvSpPr>
          <p:spPr>
            <a:xfrm>
              <a:off x="1348089" y="2074335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38"/>
            <p:cNvSpPr/>
            <p:nvPr/>
          </p:nvSpPr>
          <p:spPr>
            <a:xfrm>
              <a:off x="1325349" y="2087796"/>
              <a:ext cx="141766" cy="81747"/>
            </a:xfrm>
            <a:custGeom>
              <a:avLst/>
              <a:gdLst/>
              <a:ahLst/>
              <a:cxnLst/>
              <a:rect l="l" t="t" r="r" b="b"/>
              <a:pathLst>
                <a:path w="4339" h="2502" extrusionOk="0">
                  <a:moveTo>
                    <a:pt x="348" y="0"/>
                  </a:moveTo>
                  <a:lnTo>
                    <a:pt x="0" y="190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38"/>
            <p:cNvSpPr/>
            <p:nvPr/>
          </p:nvSpPr>
          <p:spPr>
            <a:xfrm>
              <a:off x="1302576" y="2100212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38"/>
            <p:cNvSpPr/>
            <p:nvPr/>
          </p:nvSpPr>
          <p:spPr>
            <a:xfrm>
              <a:off x="1556082" y="1949134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8"/>
            <p:cNvSpPr/>
            <p:nvPr/>
          </p:nvSpPr>
          <p:spPr>
            <a:xfrm>
              <a:off x="1533310" y="1961550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8"/>
            <p:cNvSpPr/>
            <p:nvPr/>
          </p:nvSpPr>
          <p:spPr>
            <a:xfrm>
              <a:off x="1510537" y="1975011"/>
              <a:ext cx="142844" cy="81747"/>
            </a:xfrm>
            <a:custGeom>
              <a:avLst/>
              <a:gdLst/>
              <a:ahLst/>
              <a:cxnLst/>
              <a:rect l="l" t="t" r="r" b="b"/>
              <a:pathLst>
                <a:path w="4372" h="2502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8"/>
            <p:cNvSpPr/>
            <p:nvPr/>
          </p:nvSpPr>
          <p:spPr>
            <a:xfrm>
              <a:off x="1598491" y="2122691"/>
              <a:ext cx="182149" cy="57210"/>
            </a:xfrm>
            <a:custGeom>
              <a:avLst/>
              <a:gdLst/>
              <a:ahLst/>
              <a:cxnLst/>
              <a:rect l="l" t="t" r="r" b="b"/>
              <a:pathLst>
                <a:path w="5575" h="1751" extrusionOk="0">
                  <a:moveTo>
                    <a:pt x="2788" y="1"/>
                  </a:moveTo>
                  <a:cubicBezTo>
                    <a:pt x="2091" y="1"/>
                    <a:pt x="1394" y="151"/>
                    <a:pt x="856" y="452"/>
                  </a:cubicBezTo>
                  <a:cubicBezTo>
                    <a:pt x="254" y="801"/>
                    <a:pt x="1" y="1276"/>
                    <a:pt x="96" y="1751"/>
                  </a:cubicBezTo>
                  <a:cubicBezTo>
                    <a:pt x="159" y="1402"/>
                    <a:pt x="412" y="1054"/>
                    <a:pt x="856" y="801"/>
                  </a:cubicBezTo>
                  <a:cubicBezTo>
                    <a:pt x="1394" y="484"/>
                    <a:pt x="2091" y="325"/>
                    <a:pt x="2788" y="325"/>
                  </a:cubicBezTo>
                  <a:cubicBezTo>
                    <a:pt x="3484" y="325"/>
                    <a:pt x="4181" y="484"/>
                    <a:pt x="4719" y="801"/>
                  </a:cubicBezTo>
                  <a:cubicBezTo>
                    <a:pt x="5163" y="1054"/>
                    <a:pt x="5448" y="1402"/>
                    <a:pt x="5511" y="1751"/>
                  </a:cubicBezTo>
                  <a:cubicBezTo>
                    <a:pt x="5575" y="1276"/>
                    <a:pt x="5321" y="801"/>
                    <a:pt x="4719" y="452"/>
                  </a:cubicBezTo>
                  <a:cubicBezTo>
                    <a:pt x="4181" y="151"/>
                    <a:pt x="3484" y="1"/>
                    <a:pt x="278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8"/>
            <p:cNvSpPr/>
            <p:nvPr/>
          </p:nvSpPr>
          <p:spPr>
            <a:xfrm>
              <a:off x="1601595" y="2133309"/>
              <a:ext cx="176987" cy="92136"/>
            </a:xfrm>
            <a:custGeom>
              <a:avLst/>
              <a:gdLst/>
              <a:ahLst/>
              <a:cxnLst/>
              <a:rect l="l" t="t" r="r" b="b"/>
              <a:pathLst>
                <a:path w="5417" h="2820" extrusionOk="0">
                  <a:moveTo>
                    <a:pt x="2693" y="0"/>
                  </a:moveTo>
                  <a:cubicBezTo>
                    <a:pt x="1996" y="0"/>
                    <a:pt x="1299" y="159"/>
                    <a:pt x="761" y="476"/>
                  </a:cubicBezTo>
                  <a:cubicBezTo>
                    <a:pt x="317" y="729"/>
                    <a:pt x="64" y="1077"/>
                    <a:pt x="1" y="1426"/>
                  </a:cubicBezTo>
                  <a:cubicBezTo>
                    <a:pt x="64" y="1742"/>
                    <a:pt x="317" y="2091"/>
                    <a:pt x="761" y="2344"/>
                  </a:cubicBezTo>
                  <a:cubicBezTo>
                    <a:pt x="1299" y="2661"/>
                    <a:pt x="1996" y="2819"/>
                    <a:pt x="2693" y="2819"/>
                  </a:cubicBezTo>
                  <a:cubicBezTo>
                    <a:pt x="3389" y="2819"/>
                    <a:pt x="4086" y="2661"/>
                    <a:pt x="4624" y="2344"/>
                  </a:cubicBezTo>
                  <a:cubicBezTo>
                    <a:pt x="5068" y="2091"/>
                    <a:pt x="5353" y="1774"/>
                    <a:pt x="5416" y="1426"/>
                  </a:cubicBezTo>
                  <a:cubicBezTo>
                    <a:pt x="5353" y="1077"/>
                    <a:pt x="5068" y="729"/>
                    <a:pt x="4624" y="476"/>
                  </a:cubicBezTo>
                  <a:cubicBezTo>
                    <a:pt x="4086" y="159"/>
                    <a:pt x="3389" y="0"/>
                    <a:pt x="2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8"/>
            <p:cNvSpPr/>
            <p:nvPr/>
          </p:nvSpPr>
          <p:spPr>
            <a:xfrm>
              <a:off x="1535368" y="2182971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8"/>
            <p:cNvSpPr/>
            <p:nvPr/>
          </p:nvSpPr>
          <p:spPr>
            <a:xfrm>
              <a:off x="1512628" y="2195387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8"/>
            <p:cNvSpPr/>
            <p:nvPr/>
          </p:nvSpPr>
          <p:spPr>
            <a:xfrm>
              <a:off x="1489855" y="2208848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8"/>
            <p:cNvSpPr/>
            <p:nvPr/>
          </p:nvSpPr>
          <p:spPr>
            <a:xfrm>
              <a:off x="1744407" y="2056725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3"/>
                  </a:lnTo>
                  <a:lnTo>
                    <a:pt x="3990" y="2535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8"/>
            <p:cNvSpPr/>
            <p:nvPr/>
          </p:nvSpPr>
          <p:spPr>
            <a:xfrm>
              <a:off x="1721634" y="2070186"/>
              <a:ext cx="141799" cy="82825"/>
            </a:xfrm>
            <a:custGeom>
              <a:avLst/>
              <a:gdLst/>
              <a:ahLst/>
              <a:cxnLst/>
              <a:rect l="l" t="t" r="r" b="b"/>
              <a:pathLst>
                <a:path w="4340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39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8"/>
            <p:cNvSpPr/>
            <p:nvPr/>
          </p:nvSpPr>
          <p:spPr>
            <a:xfrm>
              <a:off x="1698861" y="2083647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41" name="Google Shape;4441;p38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2" name="Google Shape;4442;p38"/>
          <p:cNvSpPr txBox="1"/>
          <p:nvPr/>
        </p:nvSpPr>
        <p:spPr>
          <a:xfrm>
            <a:off x="4710925" y="939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3" name="Google Shape;4443;p38"/>
          <p:cNvSpPr txBox="1"/>
          <p:nvPr/>
        </p:nvSpPr>
        <p:spPr>
          <a:xfrm>
            <a:off x="4710925" y="12232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4" name="Google Shape;4444;p38"/>
          <p:cNvSpPr txBox="1"/>
          <p:nvPr/>
        </p:nvSpPr>
        <p:spPr>
          <a:xfrm>
            <a:off x="4710925" y="17297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5" name="Google Shape;4445;p38"/>
          <p:cNvSpPr txBox="1"/>
          <p:nvPr/>
        </p:nvSpPr>
        <p:spPr>
          <a:xfrm>
            <a:off x="4710925" y="20137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Despite being red, it’s actually a cold place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6" name="Google Shape;4446;p38"/>
          <p:cNvSpPr txBox="1"/>
          <p:nvPr/>
        </p:nvSpPr>
        <p:spPr>
          <a:xfrm>
            <a:off x="4710925" y="2520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7" name="Google Shape;4447;p38"/>
          <p:cNvSpPr txBox="1"/>
          <p:nvPr/>
        </p:nvSpPr>
        <p:spPr>
          <a:xfrm>
            <a:off x="4710925" y="28042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is a gas giant and has several rings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8" name="Google Shape;4448;p38"/>
          <p:cNvSpPr txBox="1"/>
          <p:nvPr/>
        </p:nvSpPr>
        <p:spPr>
          <a:xfrm>
            <a:off x="4710925" y="33107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9" name="Google Shape;4449;p38"/>
          <p:cNvSpPr txBox="1"/>
          <p:nvPr/>
        </p:nvSpPr>
        <p:spPr>
          <a:xfrm>
            <a:off x="4710925" y="35947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50" name="Google Shape;4450;p38"/>
          <p:cNvSpPr txBox="1"/>
          <p:nvPr/>
        </p:nvSpPr>
        <p:spPr>
          <a:xfrm>
            <a:off x="4710925" y="4101250"/>
            <a:ext cx="3674100" cy="2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51" name="Google Shape;4451;p38"/>
          <p:cNvSpPr txBox="1"/>
          <p:nvPr/>
        </p:nvSpPr>
        <p:spPr>
          <a:xfrm>
            <a:off x="4710925" y="4385275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Neptune is the farthest from the 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8" name="Google Shape;4568;p40"/>
          <p:cNvGrpSpPr/>
          <p:nvPr/>
        </p:nvGrpSpPr>
        <p:grpSpPr>
          <a:xfrm>
            <a:off x="6252125" y="1163825"/>
            <a:ext cx="71700" cy="1176650"/>
            <a:chOff x="1159825" y="2932050"/>
            <a:chExt cx="71700" cy="1176650"/>
          </a:xfrm>
        </p:grpSpPr>
        <p:cxnSp>
          <p:nvCxnSpPr>
            <p:cNvPr id="4569" name="Google Shape;4569;p40"/>
            <p:cNvCxnSpPr/>
            <p:nvPr/>
          </p:nvCxnSpPr>
          <p:spPr>
            <a:xfrm rot="10800000">
              <a:off x="1195675" y="2932050"/>
              <a:ext cx="0" cy="1164300"/>
            </a:xfrm>
            <a:prstGeom prst="straightConnector1">
              <a:avLst/>
            </a:prstGeom>
            <a:noFill/>
            <a:ln w="9525" cap="flat" cmpd="sng">
              <a:solidFill>
                <a:srgbClr val="22283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0" name="Google Shape;4570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1" name="Google Shape;4571;p40"/>
          <p:cNvGrpSpPr/>
          <p:nvPr/>
        </p:nvGrpSpPr>
        <p:grpSpPr>
          <a:xfrm>
            <a:off x="4287550" y="1163825"/>
            <a:ext cx="71700" cy="1176650"/>
            <a:chOff x="1159825" y="2932050"/>
            <a:chExt cx="71700" cy="1176650"/>
          </a:xfrm>
        </p:grpSpPr>
        <p:cxnSp>
          <p:nvCxnSpPr>
            <p:cNvPr id="4572" name="Google Shape;4572;p40"/>
            <p:cNvCxnSpPr/>
            <p:nvPr/>
          </p:nvCxnSpPr>
          <p:spPr>
            <a:xfrm rot="10800000">
              <a:off x="1195675" y="2932050"/>
              <a:ext cx="0" cy="1164300"/>
            </a:xfrm>
            <a:prstGeom prst="straightConnector1">
              <a:avLst/>
            </a:prstGeom>
            <a:noFill/>
            <a:ln w="9525" cap="flat" cmpd="sng">
              <a:solidFill>
                <a:srgbClr val="F2A36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3" name="Google Shape;4573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4" name="Google Shape;4574;p40"/>
          <p:cNvGrpSpPr/>
          <p:nvPr/>
        </p:nvGrpSpPr>
        <p:grpSpPr>
          <a:xfrm>
            <a:off x="3088050" y="2801550"/>
            <a:ext cx="71700" cy="1307150"/>
            <a:chOff x="1159825" y="2801550"/>
            <a:chExt cx="71700" cy="1307150"/>
          </a:xfrm>
        </p:grpSpPr>
        <p:cxnSp>
          <p:nvCxnSpPr>
            <p:cNvPr id="4575" name="Google Shape;4575;p40"/>
            <p:cNvCxnSpPr/>
            <p:nvPr/>
          </p:nvCxnSpPr>
          <p:spPr>
            <a:xfrm rot="10800000">
              <a:off x="1195675" y="2801550"/>
              <a:ext cx="0" cy="1294800"/>
            </a:xfrm>
            <a:prstGeom prst="straightConnector1">
              <a:avLst/>
            </a:prstGeom>
            <a:noFill/>
            <a:ln w="9525" cap="flat" cmpd="sng">
              <a:solidFill>
                <a:srgbClr val="30475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6" name="Google Shape;4576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7" name="Google Shape;4577;p40"/>
          <p:cNvGrpSpPr/>
          <p:nvPr/>
        </p:nvGrpSpPr>
        <p:grpSpPr>
          <a:xfrm>
            <a:off x="1159825" y="2801550"/>
            <a:ext cx="71700" cy="1307150"/>
            <a:chOff x="1159825" y="2801550"/>
            <a:chExt cx="71700" cy="1307150"/>
          </a:xfrm>
        </p:grpSpPr>
        <p:cxnSp>
          <p:nvCxnSpPr>
            <p:cNvPr id="4578" name="Google Shape;4578;p40"/>
            <p:cNvCxnSpPr/>
            <p:nvPr/>
          </p:nvCxnSpPr>
          <p:spPr>
            <a:xfrm rot="10800000">
              <a:off x="1195675" y="2801550"/>
              <a:ext cx="0" cy="1294800"/>
            </a:xfrm>
            <a:prstGeom prst="straightConnector1">
              <a:avLst/>
            </a:prstGeom>
            <a:noFill/>
            <a:ln w="9525" cap="flat" cmpd="sng">
              <a:solidFill>
                <a:srgbClr val="AFAFA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79" name="Google Shape;4579;p40"/>
            <p:cNvSpPr/>
            <p:nvPr/>
          </p:nvSpPr>
          <p:spPr>
            <a:xfrm rot="10800000">
              <a:off x="1159825" y="4046900"/>
              <a:ext cx="71700" cy="61800"/>
            </a:xfrm>
            <a:prstGeom prst="triangle">
              <a:avLst>
                <a:gd name="adj" fmla="val 50000"/>
              </a:avLst>
            </a:pr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0" name="Google Shape;4580;p40"/>
          <p:cNvGrpSpPr/>
          <p:nvPr/>
        </p:nvGrpSpPr>
        <p:grpSpPr>
          <a:xfrm>
            <a:off x="1044427" y="1047045"/>
            <a:ext cx="7055146" cy="2876780"/>
            <a:chOff x="1044427" y="1047045"/>
            <a:chExt cx="7055146" cy="2876780"/>
          </a:xfrm>
        </p:grpSpPr>
        <p:sp>
          <p:nvSpPr>
            <p:cNvPr id="4581" name="Google Shape;4581;p40"/>
            <p:cNvSpPr/>
            <p:nvPr/>
          </p:nvSpPr>
          <p:spPr>
            <a:xfrm>
              <a:off x="2448100" y="2520153"/>
              <a:ext cx="1403705" cy="1403673"/>
            </a:xfrm>
            <a:custGeom>
              <a:avLst/>
              <a:gdLst/>
              <a:ahLst/>
              <a:cxnLst/>
              <a:rect l="l" t="t" r="r" b="b"/>
              <a:pathLst>
                <a:path w="43546" h="43545" extrusionOk="0">
                  <a:moveTo>
                    <a:pt x="19730" y="0"/>
                  </a:moveTo>
                  <a:cubicBezTo>
                    <a:pt x="19730" y="5447"/>
                    <a:pt x="17513" y="10387"/>
                    <a:pt x="13935" y="13934"/>
                  </a:cubicBezTo>
                  <a:cubicBezTo>
                    <a:pt x="10388" y="17513"/>
                    <a:pt x="5447" y="19730"/>
                    <a:pt x="0" y="19730"/>
                  </a:cubicBezTo>
                  <a:lnTo>
                    <a:pt x="0" y="43545"/>
                  </a:lnTo>
                  <a:cubicBezTo>
                    <a:pt x="12034" y="43545"/>
                    <a:pt x="22897" y="38668"/>
                    <a:pt x="30782" y="30782"/>
                  </a:cubicBezTo>
                  <a:cubicBezTo>
                    <a:pt x="38668" y="22928"/>
                    <a:pt x="43545" y="12034"/>
                    <a:pt x="4354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40"/>
            <p:cNvSpPr/>
            <p:nvPr/>
          </p:nvSpPr>
          <p:spPr>
            <a:xfrm>
              <a:off x="1044427" y="2520153"/>
              <a:ext cx="1403705" cy="1403673"/>
            </a:xfrm>
            <a:custGeom>
              <a:avLst/>
              <a:gdLst/>
              <a:ahLst/>
              <a:cxnLst/>
              <a:rect l="l" t="t" r="r" b="b"/>
              <a:pathLst>
                <a:path w="43546" h="43545" extrusionOk="0">
                  <a:moveTo>
                    <a:pt x="0" y="0"/>
                  </a:moveTo>
                  <a:cubicBezTo>
                    <a:pt x="0" y="12034"/>
                    <a:pt x="4877" y="22897"/>
                    <a:pt x="12731" y="30782"/>
                  </a:cubicBezTo>
                  <a:cubicBezTo>
                    <a:pt x="20617" y="38668"/>
                    <a:pt x="31511" y="43545"/>
                    <a:pt x="43545" y="43545"/>
                  </a:cubicBezTo>
                  <a:lnTo>
                    <a:pt x="43545" y="19730"/>
                  </a:lnTo>
                  <a:cubicBezTo>
                    <a:pt x="38098" y="19730"/>
                    <a:pt x="33158" y="17513"/>
                    <a:pt x="29579" y="13934"/>
                  </a:cubicBezTo>
                  <a:cubicBezTo>
                    <a:pt x="26032" y="10387"/>
                    <a:pt x="23815" y="5447"/>
                    <a:pt x="238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40"/>
            <p:cNvSpPr/>
            <p:nvPr/>
          </p:nvSpPr>
          <p:spPr>
            <a:xfrm>
              <a:off x="4487738" y="1047045"/>
              <a:ext cx="3611835" cy="908608"/>
            </a:xfrm>
            <a:custGeom>
              <a:avLst/>
              <a:gdLst/>
              <a:ahLst/>
              <a:cxnLst/>
              <a:rect l="l" t="t" r="r" b="b"/>
              <a:pathLst>
                <a:path w="112047" h="28187" extrusionOk="0">
                  <a:moveTo>
                    <a:pt x="101469" y="1"/>
                  </a:moveTo>
                  <a:lnTo>
                    <a:pt x="101469" y="2123"/>
                  </a:lnTo>
                  <a:lnTo>
                    <a:pt x="1" y="2123"/>
                  </a:lnTo>
                  <a:lnTo>
                    <a:pt x="1" y="25969"/>
                  </a:lnTo>
                  <a:lnTo>
                    <a:pt x="101469" y="25969"/>
                  </a:lnTo>
                  <a:lnTo>
                    <a:pt x="101469" y="28186"/>
                  </a:lnTo>
                  <a:lnTo>
                    <a:pt x="112046" y="14062"/>
                  </a:lnTo>
                  <a:lnTo>
                    <a:pt x="10146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40"/>
            <p:cNvSpPr/>
            <p:nvPr/>
          </p:nvSpPr>
          <p:spPr>
            <a:xfrm>
              <a:off x="3084064" y="1115448"/>
              <a:ext cx="1403705" cy="1404737"/>
            </a:xfrm>
            <a:custGeom>
              <a:avLst/>
              <a:gdLst/>
              <a:ahLst/>
              <a:cxnLst/>
              <a:rect l="l" t="t" r="r" b="b"/>
              <a:pathLst>
                <a:path w="43546" h="43578" extrusionOk="0">
                  <a:moveTo>
                    <a:pt x="43546" y="1"/>
                  </a:moveTo>
                  <a:cubicBezTo>
                    <a:pt x="31512" y="1"/>
                    <a:pt x="20649" y="4878"/>
                    <a:pt x="12764" y="12763"/>
                  </a:cubicBezTo>
                  <a:cubicBezTo>
                    <a:pt x="4878" y="20649"/>
                    <a:pt x="1" y="31543"/>
                    <a:pt x="1" y="43577"/>
                  </a:cubicBezTo>
                  <a:lnTo>
                    <a:pt x="23816" y="43577"/>
                  </a:lnTo>
                  <a:cubicBezTo>
                    <a:pt x="23816" y="38130"/>
                    <a:pt x="26033" y="33190"/>
                    <a:pt x="29612" y="29611"/>
                  </a:cubicBezTo>
                  <a:cubicBezTo>
                    <a:pt x="33158" y="26033"/>
                    <a:pt x="38099" y="23847"/>
                    <a:pt x="43546" y="23847"/>
                  </a:cubicBezTo>
                  <a:lnTo>
                    <a:pt x="4354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40"/>
            <p:cNvSpPr/>
            <p:nvPr/>
          </p:nvSpPr>
          <p:spPr>
            <a:xfrm>
              <a:off x="3608786" y="1697322"/>
              <a:ext cx="439008" cy="290985"/>
            </a:xfrm>
            <a:custGeom>
              <a:avLst/>
              <a:gdLst/>
              <a:ahLst/>
              <a:cxnLst/>
              <a:rect l="l" t="t" r="r" b="b"/>
              <a:pathLst>
                <a:path w="13619" h="9027" extrusionOk="0">
                  <a:moveTo>
                    <a:pt x="12162" y="1"/>
                  </a:moveTo>
                  <a:lnTo>
                    <a:pt x="10705" y="3453"/>
                  </a:lnTo>
                  <a:lnTo>
                    <a:pt x="11560" y="3073"/>
                  </a:lnTo>
                  <a:lnTo>
                    <a:pt x="11560" y="3073"/>
                  </a:lnTo>
                  <a:cubicBezTo>
                    <a:pt x="11180" y="5796"/>
                    <a:pt x="8837" y="7918"/>
                    <a:pt x="6050" y="7918"/>
                  </a:cubicBezTo>
                  <a:cubicBezTo>
                    <a:pt x="3421" y="7918"/>
                    <a:pt x="1236" y="6081"/>
                    <a:pt x="634" y="3675"/>
                  </a:cubicBezTo>
                  <a:lnTo>
                    <a:pt x="1" y="5195"/>
                  </a:lnTo>
                  <a:cubicBezTo>
                    <a:pt x="1046" y="7443"/>
                    <a:pt x="3358" y="9027"/>
                    <a:pt x="6050" y="9027"/>
                  </a:cubicBezTo>
                  <a:cubicBezTo>
                    <a:pt x="9470" y="9027"/>
                    <a:pt x="12320" y="6398"/>
                    <a:pt x="12700" y="3041"/>
                  </a:cubicBezTo>
                  <a:lnTo>
                    <a:pt x="13619" y="3453"/>
                  </a:lnTo>
                  <a:lnTo>
                    <a:pt x="12162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40"/>
            <p:cNvSpPr/>
            <p:nvPr/>
          </p:nvSpPr>
          <p:spPr>
            <a:xfrm>
              <a:off x="3558789" y="1557487"/>
              <a:ext cx="440008" cy="290953"/>
            </a:xfrm>
            <a:custGeom>
              <a:avLst/>
              <a:gdLst/>
              <a:ahLst/>
              <a:cxnLst/>
              <a:rect l="l" t="t" r="r" b="b"/>
              <a:pathLst>
                <a:path w="13650" h="9026" extrusionOk="0">
                  <a:moveTo>
                    <a:pt x="7601" y="0"/>
                  </a:moveTo>
                  <a:cubicBezTo>
                    <a:pt x="4149" y="0"/>
                    <a:pt x="1299" y="2629"/>
                    <a:pt x="950" y="5954"/>
                  </a:cubicBezTo>
                  <a:lnTo>
                    <a:pt x="0" y="5574"/>
                  </a:lnTo>
                  <a:lnTo>
                    <a:pt x="1457" y="9026"/>
                  </a:lnTo>
                  <a:lnTo>
                    <a:pt x="2914" y="5574"/>
                  </a:lnTo>
                  <a:lnTo>
                    <a:pt x="2914" y="5574"/>
                  </a:lnTo>
                  <a:lnTo>
                    <a:pt x="2090" y="5922"/>
                  </a:lnTo>
                  <a:cubicBezTo>
                    <a:pt x="2439" y="3199"/>
                    <a:pt x="4782" y="1109"/>
                    <a:pt x="7601" y="1109"/>
                  </a:cubicBezTo>
                  <a:cubicBezTo>
                    <a:pt x="10198" y="1109"/>
                    <a:pt x="12383" y="2914"/>
                    <a:pt x="12984" y="5352"/>
                  </a:cubicBezTo>
                  <a:lnTo>
                    <a:pt x="13649" y="3832"/>
                  </a:lnTo>
                  <a:cubicBezTo>
                    <a:pt x="12573" y="1552"/>
                    <a:pt x="10261" y="0"/>
                    <a:pt x="760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40"/>
            <p:cNvSpPr/>
            <p:nvPr/>
          </p:nvSpPr>
          <p:spPr>
            <a:xfrm>
              <a:off x="3859929" y="1642200"/>
              <a:ext cx="57185" cy="44968"/>
            </a:xfrm>
            <a:custGeom>
              <a:avLst/>
              <a:gdLst/>
              <a:ahLst/>
              <a:cxnLst/>
              <a:rect l="l" t="t" r="r" b="b"/>
              <a:pathLst>
                <a:path w="1774" h="1395" extrusionOk="0">
                  <a:moveTo>
                    <a:pt x="0" y="1"/>
                  </a:moveTo>
                  <a:lnTo>
                    <a:pt x="0" y="1"/>
                  </a:lnTo>
                  <a:cubicBezTo>
                    <a:pt x="444" y="349"/>
                    <a:pt x="792" y="824"/>
                    <a:pt x="1077" y="1394"/>
                  </a:cubicBezTo>
                  <a:lnTo>
                    <a:pt x="1774" y="1394"/>
                  </a:lnTo>
                  <a:cubicBezTo>
                    <a:pt x="1299" y="793"/>
                    <a:pt x="697" y="318"/>
                    <a:pt x="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40"/>
            <p:cNvSpPr/>
            <p:nvPr/>
          </p:nvSpPr>
          <p:spPr>
            <a:xfrm>
              <a:off x="3844617" y="1697322"/>
              <a:ext cx="59248" cy="70498"/>
            </a:xfrm>
            <a:custGeom>
              <a:avLst/>
              <a:gdLst/>
              <a:ahLst/>
              <a:cxnLst/>
              <a:rect l="l" t="t" r="r" b="b"/>
              <a:pathLst>
                <a:path w="1838" h="2187" extrusionOk="0">
                  <a:moveTo>
                    <a:pt x="0" y="1"/>
                  </a:moveTo>
                  <a:cubicBezTo>
                    <a:pt x="127" y="666"/>
                    <a:pt x="190" y="1426"/>
                    <a:pt x="190" y="2186"/>
                  </a:cubicBezTo>
                  <a:lnTo>
                    <a:pt x="1837" y="2186"/>
                  </a:lnTo>
                  <a:cubicBezTo>
                    <a:pt x="1837" y="1394"/>
                    <a:pt x="1647" y="634"/>
                    <a:pt x="136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40"/>
            <p:cNvSpPr/>
            <p:nvPr/>
          </p:nvSpPr>
          <p:spPr>
            <a:xfrm>
              <a:off x="3702719" y="1697322"/>
              <a:ext cx="59248" cy="70498"/>
            </a:xfrm>
            <a:custGeom>
              <a:avLst/>
              <a:gdLst/>
              <a:ahLst/>
              <a:cxnLst/>
              <a:rect l="l" t="t" r="r" b="b"/>
              <a:pathLst>
                <a:path w="1838" h="2187" extrusionOk="0">
                  <a:moveTo>
                    <a:pt x="475" y="1"/>
                  </a:moveTo>
                  <a:cubicBezTo>
                    <a:pt x="190" y="634"/>
                    <a:pt x="0" y="1363"/>
                    <a:pt x="0" y="2186"/>
                  </a:cubicBezTo>
                  <a:lnTo>
                    <a:pt x="1647" y="2186"/>
                  </a:lnTo>
                  <a:cubicBezTo>
                    <a:pt x="1647" y="1426"/>
                    <a:pt x="1711" y="666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40"/>
            <p:cNvSpPr/>
            <p:nvPr/>
          </p:nvSpPr>
          <p:spPr>
            <a:xfrm>
              <a:off x="3774184" y="1630982"/>
              <a:ext cx="59248" cy="56186"/>
            </a:xfrm>
            <a:custGeom>
              <a:avLst/>
              <a:gdLst/>
              <a:ahLst/>
              <a:cxnLst/>
              <a:rect l="l" t="t" r="r" b="b"/>
              <a:pathLst>
                <a:path w="1838" h="1743" extrusionOk="0">
                  <a:moveTo>
                    <a:pt x="919" y="0"/>
                  </a:moveTo>
                  <a:cubicBezTo>
                    <a:pt x="570" y="0"/>
                    <a:pt x="222" y="634"/>
                    <a:pt x="0" y="1742"/>
                  </a:cubicBezTo>
                  <a:lnTo>
                    <a:pt x="1837" y="1742"/>
                  </a:lnTo>
                  <a:cubicBezTo>
                    <a:pt x="1584" y="634"/>
                    <a:pt x="1235" y="0"/>
                    <a:pt x="91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40"/>
            <p:cNvSpPr/>
            <p:nvPr/>
          </p:nvSpPr>
          <p:spPr>
            <a:xfrm>
              <a:off x="3723123" y="1633013"/>
              <a:ext cx="60279" cy="54155"/>
            </a:xfrm>
            <a:custGeom>
              <a:avLst/>
              <a:gdLst/>
              <a:ahLst/>
              <a:cxnLst/>
              <a:rect l="l" t="t" r="r" b="b"/>
              <a:pathLst>
                <a:path w="1870" h="1680" extrusionOk="0">
                  <a:moveTo>
                    <a:pt x="1869" y="1"/>
                  </a:moveTo>
                  <a:lnTo>
                    <a:pt x="1869" y="1"/>
                  </a:lnTo>
                  <a:cubicBezTo>
                    <a:pt x="1109" y="223"/>
                    <a:pt x="444" y="824"/>
                    <a:pt x="1" y="1679"/>
                  </a:cubicBezTo>
                  <a:lnTo>
                    <a:pt x="1268" y="1679"/>
                  </a:lnTo>
                  <a:cubicBezTo>
                    <a:pt x="1394" y="983"/>
                    <a:pt x="1616" y="381"/>
                    <a:pt x="18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40"/>
            <p:cNvSpPr/>
            <p:nvPr/>
          </p:nvSpPr>
          <p:spPr>
            <a:xfrm>
              <a:off x="3823181" y="1633013"/>
              <a:ext cx="60247" cy="54155"/>
            </a:xfrm>
            <a:custGeom>
              <a:avLst/>
              <a:gdLst/>
              <a:ahLst/>
              <a:cxnLst/>
              <a:rect l="l" t="t" r="r" b="b"/>
              <a:pathLst>
                <a:path w="1869" h="1680" extrusionOk="0">
                  <a:moveTo>
                    <a:pt x="0" y="1"/>
                  </a:moveTo>
                  <a:lnTo>
                    <a:pt x="0" y="1"/>
                  </a:lnTo>
                  <a:cubicBezTo>
                    <a:pt x="254" y="381"/>
                    <a:pt x="475" y="983"/>
                    <a:pt x="602" y="1679"/>
                  </a:cubicBezTo>
                  <a:lnTo>
                    <a:pt x="1869" y="1679"/>
                  </a:lnTo>
                  <a:cubicBezTo>
                    <a:pt x="1425" y="824"/>
                    <a:pt x="760" y="223"/>
                    <a:pt x="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40"/>
            <p:cNvSpPr/>
            <p:nvPr/>
          </p:nvSpPr>
          <p:spPr>
            <a:xfrm>
              <a:off x="3765996" y="1697322"/>
              <a:ext cx="74560" cy="70498"/>
            </a:xfrm>
            <a:custGeom>
              <a:avLst/>
              <a:gdLst/>
              <a:ahLst/>
              <a:cxnLst/>
              <a:rect l="l" t="t" r="r" b="b"/>
              <a:pathLst>
                <a:path w="2313" h="2187" extrusionOk="0">
                  <a:moveTo>
                    <a:pt x="191" y="1"/>
                  </a:moveTo>
                  <a:cubicBezTo>
                    <a:pt x="64" y="603"/>
                    <a:pt x="1" y="1363"/>
                    <a:pt x="1" y="2186"/>
                  </a:cubicBezTo>
                  <a:lnTo>
                    <a:pt x="2313" y="2186"/>
                  </a:lnTo>
                  <a:cubicBezTo>
                    <a:pt x="2313" y="1363"/>
                    <a:pt x="2249" y="603"/>
                    <a:pt x="21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40"/>
            <p:cNvSpPr/>
            <p:nvPr/>
          </p:nvSpPr>
          <p:spPr>
            <a:xfrm>
              <a:off x="3765996" y="1777974"/>
              <a:ext cx="74560" cy="70466"/>
            </a:xfrm>
            <a:custGeom>
              <a:avLst/>
              <a:gdLst/>
              <a:ahLst/>
              <a:cxnLst/>
              <a:rect l="l" t="t" r="r" b="b"/>
              <a:pathLst>
                <a:path w="2313" h="2186" extrusionOk="0">
                  <a:moveTo>
                    <a:pt x="1" y="1"/>
                  </a:moveTo>
                  <a:cubicBezTo>
                    <a:pt x="1" y="824"/>
                    <a:pt x="64" y="1553"/>
                    <a:pt x="191" y="2186"/>
                  </a:cubicBezTo>
                  <a:lnTo>
                    <a:pt x="2123" y="2186"/>
                  </a:lnTo>
                  <a:cubicBezTo>
                    <a:pt x="2249" y="1553"/>
                    <a:pt x="2313" y="824"/>
                    <a:pt x="231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40"/>
            <p:cNvSpPr/>
            <p:nvPr/>
          </p:nvSpPr>
          <p:spPr>
            <a:xfrm>
              <a:off x="3823181" y="1857594"/>
              <a:ext cx="60247" cy="54155"/>
            </a:xfrm>
            <a:custGeom>
              <a:avLst/>
              <a:gdLst/>
              <a:ahLst/>
              <a:cxnLst/>
              <a:rect l="l" t="t" r="r" b="b"/>
              <a:pathLst>
                <a:path w="1869" h="1680" extrusionOk="0">
                  <a:moveTo>
                    <a:pt x="602" y="1"/>
                  </a:moveTo>
                  <a:cubicBezTo>
                    <a:pt x="475" y="729"/>
                    <a:pt x="254" y="1331"/>
                    <a:pt x="0" y="1679"/>
                  </a:cubicBezTo>
                  <a:cubicBezTo>
                    <a:pt x="760" y="1489"/>
                    <a:pt x="1425" y="856"/>
                    <a:pt x="18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40"/>
            <p:cNvSpPr/>
            <p:nvPr/>
          </p:nvSpPr>
          <p:spPr>
            <a:xfrm>
              <a:off x="3844617" y="1777974"/>
              <a:ext cx="59248" cy="70466"/>
            </a:xfrm>
            <a:custGeom>
              <a:avLst/>
              <a:gdLst/>
              <a:ahLst/>
              <a:cxnLst/>
              <a:rect l="l" t="t" r="r" b="b"/>
              <a:pathLst>
                <a:path w="1838" h="2186" extrusionOk="0">
                  <a:moveTo>
                    <a:pt x="190" y="1"/>
                  </a:moveTo>
                  <a:cubicBezTo>
                    <a:pt x="190" y="729"/>
                    <a:pt x="127" y="1521"/>
                    <a:pt x="0" y="2186"/>
                  </a:cubicBezTo>
                  <a:lnTo>
                    <a:pt x="1362" y="2186"/>
                  </a:lnTo>
                  <a:cubicBezTo>
                    <a:pt x="1647" y="1553"/>
                    <a:pt x="1837" y="793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40"/>
            <p:cNvSpPr/>
            <p:nvPr/>
          </p:nvSpPr>
          <p:spPr>
            <a:xfrm>
              <a:off x="3723123" y="1857594"/>
              <a:ext cx="60279" cy="54155"/>
            </a:xfrm>
            <a:custGeom>
              <a:avLst/>
              <a:gdLst/>
              <a:ahLst/>
              <a:cxnLst/>
              <a:rect l="l" t="t" r="r" b="b"/>
              <a:pathLst>
                <a:path w="1870" h="1680" extrusionOk="0">
                  <a:moveTo>
                    <a:pt x="1" y="1"/>
                  </a:moveTo>
                  <a:cubicBezTo>
                    <a:pt x="444" y="856"/>
                    <a:pt x="1109" y="1489"/>
                    <a:pt x="1869" y="1679"/>
                  </a:cubicBezTo>
                  <a:cubicBezTo>
                    <a:pt x="1616" y="1331"/>
                    <a:pt x="1394" y="729"/>
                    <a:pt x="12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40"/>
            <p:cNvSpPr/>
            <p:nvPr/>
          </p:nvSpPr>
          <p:spPr>
            <a:xfrm>
              <a:off x="3702719" y="1777974"/>
              <a:ext cx="59248" cy="70466"/>
            </a:xfrm>
            <a:custGeom>
              <a:avLst/>
              <a:gdLst/>
              <a:ahLst/>
              <a:cxnLst/>
              <a:rect l="l" t="t" r="r" b="b"/>
              <a:pathLst>
                <a:path w="1838" h="2186" extrusionOk="0">
                  <a:moveTo>
                    <a:pt x="0" y="1"/>
                  </a:moveTo>
                  <a:cubicBezTo>
                    <a:pt x="32" y="793"/>
                    <a:pt x="190" y="1553"/>
                    <a:pt x="475" y="2186"/>
                  </a:cubicBezTo>
                  <a:lnTo>
                    <a:pt x="1837" y="2186"/>
                  </a:lnTo>
                  <a:cubicBezTo>
                    <a:pt x="1711" y="1521"/>
                    <a:pt x="1647" y="761"/>
                    <a:pt x="164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40"/>
            <p:cNvSpPr/>
            <p:nvPr/>
          </p:nvSpPr>
          <p:spPr>
            <a:xfrm>
              <a:off x="3774184" y="1857594"/>
              <a:ext cx="59248" cy="57217"/>
            </a:xfrm>
            <a:custGeom>
              <a:avLst/>
              <a:gdLst/>
              <a:ahLst/>
              <a:cxnLst/>
              <a:rect l="l" t="t" r="r" b="b"/>
              <a:pathLst>
                <a:path w="1838" h="1775" extrusionOk="0">
                  <a:moveTo>
                    <a:pt x="0" y="1"/>
                  </a:moveTo>
                  <a:cubicBezTo>
                    <a:pt x="222" y="1109"/>
                    <a:pt x="570" y="1774"/>
                    <a:pt x="919" y="1774"/>
                  </a:cubicBezTo>
                  <a:cubicBezTo>
                    <a:pt x="1235" y="1774"/>
                    <a:pt x="1584" y="1109"/>
                    <a:pt x="183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40"/>
            <p:cNvSpPr/>
            <p:nvPr/>
          </p:nvSpPr>
          <p:spPr>
            <a:xfrm>
              <a:off x="3898707" y="1697322"/>
              <a:ext cx="46999" cy="70498"/>
            </a:xfrm>
            <a:custGeom>
              <a:avLst/>
              <a:gdLst/>
              <a:ahLst/>
              <a:cxnLst/>
              <a:rect l="l" t="t" r="r" b="b"/>
              <a:pathLst>
                <a:path w="1458" h="2187" extrusionOk="0">
                  <a:moveTo>
                    <a:pt x="1" y="1"/>
                  </a:moveTo>
                  <a:cubicBezTo>
                    <a:pt x="286" y="634"/>
                    <a:pt x="444" y="1394"/>
                    <a:pt x="476" y="2186"/>
                  </a:cubicBezTo>
                  <a:lnTo>
                    <a:pt x="1458" y="2186"/>
                  </a:lnTo>
                  <a:cubicBezTo>
                    <a:pt x="1426" y="1394"/>
                    <a:pt x="1173" y="634"/>
                    <a:pt x="76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40"/>
            <p:cNvSpPr/>
            <p:nvPr/>
          </p:nvSpPr>
          <p:spPr>
            <a:xfrm>
              <a:off x="3898707" y="1777974"/>
              <a:ext cx="46999" cy="70466"/>
            </a:xfrm>
            <a:custGeom>
              <a:avLst/>
              <a:gdLst/>
              <a:ahLst/>
              <a:cxnLst/>
              <a:rect l="l" t="t" r="r" b="b"/>
              <a:pathLst>
                <a:path w="1458" h="2186" extrusionOk="0">
                  <a:moveTo>
                    <a:pt x="476" y="1"/>
                  </a:moveTo>
                  <a:cubicBezTo>
                    <a:pt x="444" y="793"/>
                    <a:pt x="286" y="1521"/>
                    <a:pt x="1" y="2186"/>
                  </a:cubicBezTo>
                  <a:lnTo>
                    <a:pt x="761" y="2186"/>
                  </a:lnTo>
                  <a:cubicBezTo>
                    <a:pt x="1173" y="1553"/>
                    <a:pt x="1426" y="793"/>
                    <a:pt x="145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40"/>
            <p:cNvSpPr/>
            <p:nvPr/>
          </p:nvSpPr>
          <p:spPr>
            <a:xfrm>
              <a:off x="3859929" y="1858626"/>
              <a:ext cx="57185" cy="43936"/>
            </a:xfrm>
            <a:custGeom>
              <a:avLst/>
              <a:gdLst/>
              <a:ahLst/>
              <a:cxnLst/>
              <a:rect l="l" t="t" r="r" b="b"/>
              <a:pathLst>
                <a:path w="1774" h="1363" extrusionOk="0">
                  <a:moveTo>
                    <a:pt x="1077" y="1"/>
                  </a:moveTo>
                  <a:cubicBezTo>
                    <a:pt x="792" y="539"/>
                    <a:pt x="444" y="1014"/>
                    <a:pt x="0" y="1362"/>
                  </a:cubicBezTo>
                  <a:lnTo>
                    <a:pt x="0" y="1362"/>
                  </a:lnTo>
                  <a:cubicBezTo>
                    <a:pt x="697" y="1077"/>
                    <a:pt x="1299" y="602"/>
                    <a:pt x="177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40"/>
            <p:cNvSpPr/>
            <p:nvPr/>
          </p:nvSpPr>
          <p:spPr>
            <a:xfrm>
              <a:off x="3689438" y="1857594"/>
              <a:ext cx="57217" cy="44968"/>
            </a:xfrm>
            <a:custGeom>
              <a:avLst/>
              <a:gdLst/>
              <a:ahLst/>
              <a:cxnLst/>
              <a:rect l="l" t="t" r="r" b="b"/>
              <a:pathLst>
                <a:path w="1775" h="1395" extrusionOk="0">
                  <a:moveTo>
                    <a:pt x="1" y="1"/>
                  </a:moveTo>
                  <a:cubicBezTo>
                    <a:pt x="476" y="634"/>
                    <a:pt x="1077" y="1109"/>
                    <a:pt x="1774" y="1394"/>
                  </a:cubicBezTo>
                  <a:cubicBezTo>
                    <a:pt x="1331" y="1046"/>
                    <a:pt x="982" y="571"/>
                    <a:pt x="69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40"/>
            <p:cNvSpPr/>
            <p:nvPr/>
          </p:nvSpPr>
          <p:spPr>
            <a:xfrm>
              <a:off x="3689438" y="1642200"/>
              <a:ext cx="57217" cy="44968"/>
            </a:xfrm>
            <a:custGeom>
              <a:avLst/>
              <a:gdLst/>
              <a:ahLst/>
              <a:cxnLst/>
              <a:rect l="l" t="t" r="r" b="b"/>
              <a:pathLst>
                <a:path w="1775" h="1395" extrusionOk="0">
                  <a:moveTo>
                    <a:pt x="1774" y="1"/>
                  </a:moveTo>
                  <a:cubicBezTo>
                    <a:pt x="1077" y="318"/>
                    <a:pt x="476" y="793"/>
                    <a:pt x="1" y="1394"/>
                  </a:cubicBezTo>
                  <a:lnTo>
                    <a:pt x="697" y="1394"/>
                  </a:lnTo>
                  <a:cubicBezTo>
                    <a:pt x="982" y="824"/>
                    <a:pt x="1331" y="349"/>
                    <a:pt x="177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40"/>
            <p:cNvSpPr/>
            <p:nvPr/>
          </p:nvSpPr>
          <p:spPr>
            <a:xfrm>
              <a:off x="3660878" y="1697322"/>
              <a:ext cx="46966" cy="70498"/>
            </a:xfrm>
            <a:custGeom>
              <a:avLst/>
              <a:gdLst/>
              <a:ahLst/>
              <a:cxnLst/>
              <a:rect l="l" t="t" r="r" b="b"/>
              <a:pathLst>
                <a:path w="1457" h="2187" extrusionOk="0">
                  <a:moveTo>
                    <a:pt x="697" y="1"/>
                  </a:moveTo>
                  <a:cubicBezTo>
                    <a:pt x="285" y="634"/>
                    <a:pt x="32" y="1394"/>
                    <a:pt x="0" y="2186"/>
                  </a:cubicBezTo>
                  <a:lnTo>
                    <a:pt x="982" y="2186"/>
                  </a:lnTo>
                  <a:cubicBezTo>
                    <a:pt x="1013" y="1394"/>
                    <a:pt x="1172" y="634"/>
                    <a:pt x="145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40"/>
            <p:cNvSpPr/>
            <p:nvPr/>
          </p:nvSpPr>
          <p:spPr>
            <a:xfrm>
              <a:off x="3660878" y="1777974"/>
              <a:ext cx="46966" cy="70466"/>
            </a:xfrm>
            <a:custGeom>
              <a:avLst/>
              <a:gdLst/>
              <a:ahLst/>
              <a:cxnLst/>
              <a:rect l="l" t="t" r="r" b="b"/>
              <a:pathLst>
                <a:path w="1457" h="2186" extrusionOk="0">
                  <a:moveTo>
                    <a:pt x="0" y="1"/>
                  </a:moveTo>
                  <a:cubicBezTo>
                    <a:pt x="32" y="793"/>
                    <a:pt x="285" y="1553"/>
                    <a:pt x="697" y="2186"/>
                  </a:cubicBezTo>
                  <a:lnTo>
                    <a:pt x="1457" y="2186"/>
                  </a:lnTo>
                  <a:cubicBezTo>
                    <a:pt x="1172" y="1521"/>
                    <a:pt x="1013" y="793"/>
                    <a:pt x="98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40"/>
            <p:cNvSpPr/>
            <p:nvPr/>
          </p:nvSpPr>
          <p:spPr>
            <a:xfrm>
              <a:off x="2911543" y="3017281"/>
              <a:ext cx="513536" cy="316515"/>
            </a:xfrm>
            <a:custGeom>
              <a:avLst/>
              <a:gdLst/>
              <a:ahLst/>
              <a:cxnLst/>
              <a:rect l="l" t="t" r="r" b="b"/>
              <a:pathLst>
                <a:path w="15931" h="9819" extrusionOk="0">
                  <a:moveTo>
                    <a:pt x="10863" y="1"/>
                  </a:moveTo>
                  <a:cubicBezTo>
                    <a:pt x="9913" y="1"/>
                    <a:pt x="9090" y="413"/>
                    <a:pt x="8488" y="1046"/>
                  </a:cubicBezTo>
                  <a:cubicBezTo>
                    <a:pt x="8045" y="666"/>
                    <a:pt x="7443" y="413"/>
                    <a:pt x="6778" y="413"/>
                  </a:cubicBezTo>
                  <a:cubicBezTo>
                    <a:pt x="5480" y="413"/>
                    <a:pt x="4435" y="1363"/>
                    <a:pt x="4245" y="2629"/>
                  </a:cubicBezTo>
                  <a:cubicBezTo>
                    <a:pt x="4086" y="2566"/>
                    <a:pt x="3896" y="2534"/>
                    <a:pt x="3675" y="2534"/>
                  </a:cubicBezTo>
                  <a:cubicBezTo>
                    <a:pt x="2598" y="2534"/>
                    <a:pt x="1679" y="3389"/>
                    <a:pt x="1616" y="4498"/>
                  </a:cubicBezTo>
                  <a:cubicBezTo>
                    <a:pt x="666" y="4910"/>
                    <a:pt x="1" y="5891"/>
                    <a:pt x="1" y="7031"/>
                  </a:cubicBezTo>
                  <a:cubicBezTo>
                    <a:pt x="1" y="8551"/>
                    <a:pt x="1236" y="9818"/>
                    <a:pt x="2788" y="9818"/>
                  </a:cubicBezTo>
                  <a:lnTo>
                    <a:pt x="5100" y="9818"/>
                  </a:lnTo>
                  <a:lnTo>
                    <a:pt x="3231" y="7570"/>
                  </a:lnTo>
                  <a:lnTo>
                    <a:pt x="5670" y="7570"/>
                  </a:lnTo>
                  <a:lnTo>
                    <a:pt x="5670" y="3959"/>
                  </a:lnTo>
                  <a:lnTo>
                    <a:pt x="10388" y="3959"/>
                  </a:lnTo>
                  <a:lnTo>
                    <a:pt x="10388" y="7570"/>
                  </a:lnTo>
                  <a:lnTo>
                    <a:pt x="12827" y="7570"/>
                  </a:lnTo>
                  <a:lnTo>
                    <a:pt x="10958" y="9818"/>
                  </a:lnTo>
                  <a:lnTo>
                    <a:pt x="13144" y="9818"/>
                  </a:lnTo>
                  <a:cubicBezTo>
                    <a:pt x="14664" y="9818"/>
                    <a:pt x="15930" y="8551"/>
                    <a:pt x="15930" y="7031"/>
                  </a:cubicBezTo>
                  <a:cubicBezTo>
                    <a:pt x="15930" y="5733"/>
                    <a:pt x="15044" y="4656"/>
                    <a:pt x="13904" y="4339"/>
                  </a:cubicBezTo>
                  <a:cubicBezTo>
                    <a:pt x="14030" y="3991"/>
                    <a:pt x="14094" y="3611"/>
                    <a:pt x="14094" y="3231"/>
                  </a:cubicBezTo>
                  <a:cubicBezTo>
                    <a:pt x="14094" y="1458"/>
                    <a:pt x="12637" y="1"/>
                    <a:pt x="1086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40"/>
            <p:cNvSpPr/>
            <p:nvPr/>
          </p:nvSpPr>
          <p:spPr>
            <a:xfrm>
              <a:off x="3040193" y="3156117"/>
              <a:ext cx="260330" cy="272611"/>
            </a:xfrm>
            <a:custGeom>
              <a:avLst/>
              <a:gdLst/>
              <a:ahLst/>
              <a:cxnLst/>
              <a:rect l="l" t="t" r="r" b="b"/>
              <a:pathLst>
                <a:path w="8076" h="8457" extrusionOk="0">
                  <a:moveTo>
                    <a:pt x="2059" y="1"/>
                  </a:moveTo>
                  <a:lnTo>
                    <a:pt x="2059" y="3611"/>
                  </a:lnTo>
                  <a:lnTo>
                    <a:pt x="0" y="3611"/>
                  </a:lnTo>
                  <a:lnTo>
                    <a:pt x="4054" y="8456"/>
                  </a:lnTo>
                  <a:lnTo>
                    <a:pt x="8076" y="3611"/>
                  </a:lnTo>
                  <a:lnTo>
                    <a:pt x="6049" y="3611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40"/>
            <p:cNvSpPr/>
            <p:nvPr/>
          </p:nvSpPr>
          <p:spPr>
            <a:xfrm>
              <a:off x="3124906" y="3181647"/>
              <a:ext cx="15344" cy="35749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2"/>
                  </a:lnTo>
                  <a:lnTo>
                    <a:pt x="317" y="982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40"/>
            <p:cNvSpPr/>
            <p:nvPr/>
          </p:nvSpPr>
          <p:spPr>
            <a:xfrm>
              <a:off x="3146342" y="3181647"/>
              <a:ext cx="22500" cy="35749"/>
            </a:xfrm>
            <a:custGeom>
              <a:avLst/>
              <a:gdLst/>
              <a:ahLst/>
              <a:cxnLst/>
              <a:rect l="l" t="t" r="r" b="b"/>
              <a:pathLst>
                <a:path w="698" h="1109" extrusionOk="0">
                  <a:moveTo>
                    <a:pt x="349" y="96"/>
                  </a:moveTo>
                  <a:cubicBezTo>
                    <a:pt x="381" y="96"/>
                    <a:pt x="412" y="127"/>
                    <a:pt x="444" y="127"/>
                  </a:cubicBezTo>
                  <a:cubicBezTo>
                    <a:pt x="476" y="127"/>
                    <a:pt x="507" y="159"/>
                    <a:pt x="507" y="191"/>
                  </a:cubicBezTo>
                  <a:cubicBezTo>
                    <a:pt x="539" y="191"/>
                    <a:pt x="571" y="222"/>
                    <a:pt x="571" y="254"/>
                  </a:cubicBezTo>
                  <a:cubicBezTo>
                    <a:pt x="571" y="286"/>
                    <a:pt x="603" y="317"/>
                    <a:pt x="603" y="349"/>
                  </a:cubicBezTo>
                  <a:lnTo>
                    <a:pt x="603" y="761"/>
                  </a:lnTo>
                  <a:cubicBezTo>
                    <a:pt x="603" y="792"/>
                    <a:pt x="571" y="824"/>
                    <a:pt x="571" y="856"/>
                  </a:cubicBezTo>
                  <a:cubicBezTo>
                    <a:pt x="571" y="887"/>
                    <a:pt x="539" y="919"/>
                    <a:pt x="507" y="951"/>
                  </a:cubicBezTo>
                  <a:cubicBezTo>
                    <a:pt x="507" y="951"/>
                    <a:pt x="476" y="982"/>
                    <a:pt x="444" y="982"/>
                  </a:cubicBezTo>
                  <a:cubicBezTo>
                    <a:pt x="412" y="1014"/>
                    <a:pt x="381" y="1014"/>
                    <a:pt x="349" y="1014"/>
                  </a:cubicBezTo>
                  <a:cubicBezTo>
                    <a:pt x="317" y="1014"/>
                    <a:pt x="286" y="1014"/>
                    <a:pt x="254" y="982"/>
                  </a:cubicBezTo>
                  <a:cubicBezTo>
                    <a:pt x="222" y="982"/>
                    <a:pt x="222" y="951"/>
                    <a:pt x="191" y="951"/>
                  </a:cubicBezTo>
                  <a:cubicBezTo>
                    <a:pt x="159" y="919"/>
                    <a:pt x="159" y="887"/>
                    <a:pt x="127" y="856"/>
                  </a:cubicBezTo>
                  <a:cubicBezTo>
                    <a:pt x="127" y="824"/>
                    <a:pt x="127" y="792"/>
                    <a:pt x="127" y="761"/>
                  </a:cubicBezTo>
                  <a:lnTo>
                    <a:pt x="127" y="349"/>
                  </a:lnTo>
                  <a:cubicBezTo>
                    <a:pt x="127" y="317"/>
                    <a:pt x="127" y="286"/>
                    <a:pt x="127" y="254"/>
                  </a:cubicBezTo>
                  <a:cubicBezTo>
                    <a:pt x="159" y="222"/>
                    <a:pt x="159" y="191"/>
                    <a:pt x="191" y="191"/>
                  </a:cubicBezTo>
                  <a:cubicBezTo>
                    <a:pt x="222" y="159"/>
                    <a:pt x="222" y="127"/>
                    <a:pt x="254" y="127"/>
                  </a:cubicBezTo>
                  <a:cubicBezTo>
                    <a:pt x="286" y="127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91" y="32"/>
                    <a:pt x="127" y="64"/>
                    <a:pt x="96" y="96"/>
                  </a:cubicBezTo>
                  <a:cubicBezTo>
                    <a:pt x="64" y="127"/>
                    <a:pt x="64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7"/>
                  </a:cubicBezTo>
                  <a:cubicBezTo>
                    <a:pt x="64" y="951"/>
                    <a:pt x="64" y="982"/>
                    <a:pt x="96" y="1014"/>
                  </a:cubicBezTo>
                  <a:cubicBezTo>
                    <a:pt x="127" y="1046"/>
                    <a:pt x="191" y="1077"/>
                    <a:pt x="222" y="1077"/>
                  </a:cubicBezTo>
                  <a:cubicBezTo>
                    <a:pt x="254" y="1109"/>
                    <a:pt x="317" y="1109"/>
                    <a:pt x="349" y="1109"/>
                  </a:cubicBezTo>
                  <a:cubicBezTo>
                    <a:pt x="412" y="1109"/>
                    <a:pt x="444" y="1109"/>
                    <a:pt x="507" y="1077"/>
                  </a:cubicBezTo>
                  <a:cubicBezTo>
                    <a:pt x="539" y="1077"/>
                    <a:pt x="571" y="1046"/>
                    <a:pt x="603" y="1014"/>
                  </a:cubicBezTo>
                  <a:cubicBezTo>
                    <a:pt x="634" y="982"/>
                    <a:pt x="666" y="951"/>
                    <a:pt x="698" y="887"/>
                  </a:cubicBezTo>
                  <a:cubicBezTo>
                    <a:pt x="698" y="856"/>
                    <a:pt x="698" y="792"/>
                    <a:pt x="698" y="761"/>
                  </a:cubicBezTo>
                  <a:lnTo>
                    <a:pt x="698" y="349"/>
                  </a:lnTo>
                  <a:cubicBezTo>
                    <a:pt x="698" y="286"/>
                    <a:pt x="698" y="254"/>
                    <a:pt x="698" y="191"/>
                  </a:cubicBezTo>
                  <a:cubicBezTo>
                    <a:pt x="666" y="159"/>
                    <a:pt x="634" y="127"/>
                    <a:pt x="603" y="96"/>
                  </a:cubicBezTo>
                  <a:cubicBezTo>
                    <a:pt x="571" y="64"/>
                    <a:pt x="539" y="32"/>
                    <a:pt x="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40"/>
            <p:cNvSpPr/>
            <p:nvPr/>
          </p:nvSpPr>
          <p:spPr>
            <a:xfrm>
              <a:off x="3177997" y="3181647"/>
              <a:ext cx="15344" cy="35749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1" y="1"/>
                  </a:moveTo>
                  <a:lnTo>
                    <a:pt x="1" y="127"/>
                  </a:lnTo>
                  <a:lnTo>
                    <a:pt x="159" y="127"/>
                  </a:lnTo>
                  <a:lnTo>
                    <a:pt x="159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2"/>
                  </a:lnTo>
                  <a:lnTo>
                    <a:pt x="286" y="98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40"/>
            <p:cNvSpPr/>
            <p:nvPr/>
          </p:nvSpPr>
          <p:spPr>
            <a:xfrm>
              <a:off x="3199434" y="3181647"/>
              <a:ext cx="22500" cy="35749"/>
            </a:xfrm>
            <a:custGeom>
              <a:avLst/>
              <a:gdLst/>
              <a:ahLst/>
              <a:cxnLst/>
              <a:rect l="l" t="t" r="r" b="b"/>
              <a:pathLst>
                <a:path w="698" h="1109" extrusionOk="0">
                  <a:moveTo>
                    <a:pt x="349" y="96"/>
                  </a:moveTo>
                  <a:cubicBezTo>
                    <a:pt x="381" y="96"/>
                    <a:pt x="412" y="127"/>
                    <a:pt x="444" y="127"/>
                  </a:cubicBezTo>
                  <a:cubicBezTo>
                    <a:pt x="476" y="127"/>
                    <a:pt x="476" y="159"/>
                    <a:pt x="507" y="191"/>
                  </a:cubicBezTo>
                  <a:cubicBezTo>
                    <a:pt x="539" y="191"/>
                    <a:pt x="539" y="222"/>
                    <a:pt x="571" y="254"/>
                  </a:cubicBezTo>
                  <a:cubicBezTo>
                    <a:pt x="571" y="286"/>
                    <a:pt x="571" y="317"/>
                    <a:pt x="571" y="349"/>
                  </a:cubicBezTo>
                  <a:lnTo>
                    <a:pt x="571" y="761"/>
                  </a:lnTo>
                  <a:cubicBezTo>
                    <a:pt x="571" y="792"/>
                    <a:pt x="571" y="824"/>
                    <a:pt x="571" y="856"/>
                  </a:cubicBezTo>
                  <a:cubicBezTo>
                    <a:pt x="539" y="887"/>
                    <a:pt x="539" y="919"/>
                    <a:pt x="507" y="951"/>
                  </a:cubicBezTo>
                  <a:cubicBezTo>
                    <a:pt x="476" y="951"/>
                    <a:pt x="476" y="982"/>
                    <a:pt x="444" y="982"/>
                  </a:cubicBezTo>
                  <a:cubicBezTo>
                    <a:pt x="412" y="1014"/>
                    <a:pt x="381" y="1014"/>
                    <a:pt x="349" y="1014"/>
                  </a:cubicBezTo>
                  <a:cubicBezTo>
                    <a:pt x="317" y="1014"/>
                    <a:pt x="286" y="1014"/>
                    <a:pt x="254" y="982"/>
                  </a:cubicBezTo>
                  <a:cubicBezTo>
                    <a:pt x="222" y="982"/>
                    <a:pt x="191" y="951"/>
                    <a:pt x="191" y="951"/>
                  </a:cubicBezTo>
                  <a:cubicBezTo>
                    <a:pt x="159" y="919"/>
                    <a:pt x="127" y="887"/>
                    <a:pt x="127" y="856"/>
                  </a:cubicBezTo>
                  <a:cubicBezTo>
                    <a:pt x="127" y="824"/>
                    <a:pt x="96" y="792"/>
                    <a:pt x="96" y="761"/>
                  </a:cubicBezTo>
                  <a:lnTo>
                    <a:pt x="96" y="349"/>
                  </a:lnTo>
                  <a:cubicBezTo>
                    <a:pt x="96" y="317"/>
                    <a:pt x="127" y="286"/>
                    <a:pt x="127" y="254"/>
                  </a:cubicBezTo>
                  <a:cubicBezTo>
                    <a:pt x="127" y="222"/>
                    <a:pt x="159" y="191"/>
                    <a:pt x="191" y="191"/>
                  </a:cubicBezTo>
                  <a:cubicBezTo>
                    <a:pt x="191" y="159"/>
                    <a:pt x="222" y="127"/>
                    <a:pt x="254" y="127"/>
                  </a:cubicBezTo>
                  <a:cubicBezTo>
                    <a:pt x="286" y="127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59" y="32"/>
                    <a:pt x="127" y="64"/>
                    <a:pt x="96" y="96"/>
                  </a:cubicBezTo>
                  <a:cubicBezTo>
                    <a:pt x="64" y="127"/>
                    <a:pt x="32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7"/>
                  </a:cubicBezTo>
                  <a:cubicBezTo>
                    <a:pt x="32" y="951"/>
                    <a:pt x="64" y="982"/>
                    <a:pt x="96" y="1014"/>
                  </a:cubicBezTo>
                  <a:cubicBezTo>
                    <a:pt x="127" y="1046"/>
                    <a:pt x="159" y="1077"/>
                    <a:pt x="222" y="1077"/>
                  </a:cubicBezTo>
                  <a:cubicBezTo>
                    <a:pt x="254" y="1109"/>
                    <a:pt x="286" y="1109"/>
                    <a:pt x="349" y="1109"/>
                  </a:cubicBezTo>
                  <a:cubicBezTo>
                    <a:pt x="412" y="1109"/>
                    <a:pt x="444" y="1109"/>
                    <a:pt x="476" y="1077"/>
                  </a:cubicBezTo>
                  <a:cubicBezTo>
                    <a:pt x="539" y="1077"/>
                    <a:pt x="571" y="1046"/>
                    <a:pt x="602" y="1014"/>
                  </a:cubicBezTo>
                  <a:cubicBezTo>
                    <a:pt x="634" y="982"/>
                    <a:pt x="666" y="951"/>
                    <a:pt x="666" y="887"/>
                  </a:cubicBezTo>
                  <a:cubicBezTo>
                    <a:pt x="697" y="856"/>
                    <a:pt x="697" y="792"/>
                    <a:pt x="697" y="761"/>
                  </a:cubicBezTo>
                  <a:lnTo>
                    <a:pt x="697" y="349"/>
                  </a:lnTo>
                  <a:cubicBezTo>
                    <a:pt x="697" y="286"/>
                    <a:pt x="697" y="254"/>
                    <a:pt x="666" y="191"/>
                  </a:cubicBezTo>
                  <a:cubicBezTo>
                    <a:pt x="666" y="159"/>
                    <a:pt x="634" y="127"/>
                    <a:pt x="602" y="96"/>
                  </a:cubicBezTo>
                  <a:cubicBezTo>
                    <a:pt x="571" y="64"/>
                    <a:pt x="539" y="32"/>
                    <a:pt x="4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40"/>
            <p:cNvSpPr/>
            <p:nvPr/>
          </p:nvSpPr>
          <p:spPr>
            <a:xfrm>
              <a:off x="3124906" y="3237800"/>
              <a:ext cx="15344" cy="35749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1" y="0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1014"/>
                  </a:lnTo>
                  <a:lnTo>
                    <a:pt x="317" y="1014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40"/>
            <p:cNvSpPr/>
            <p:nvPr/>
          </p:nvSpPr>
          <p:spPr>
            <a:xfrm>
              <a:off x="3149405" y="3237800"/>
              <a:ext cx="15344" cy="35749"/>
            </a:xfrm>
            <a:custGeom>
              <a:avLst/>
              <a:gdLst/>
              <a:ahLst/>
              <a:cxnLst/>
              <a:rect l="l" t="t" r="r" b="b"/>
              <a:pathLst>
                <a:path w="476" h="1109" extrusionOk="0">
                  <a:moveTo>
                    <a:pt x="1" y="0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2"/>
                  </a:lnTo>
                  <a:lnTo>
                    <a:pt x="1" y="982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1014"/>
                  </a:lnTo>
                  <a:lnTo>
                    <a:pt x="317" y="1014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40"/>
            <p:cNvSpPr/>
            <p:nvPr/>
          </p:nvSpPr>
          <p:spPr>
            <a:xfrm>
              <a:off x="3170841" y="3237800"/>
              <a:ext cx="22500" cy="36780"/>
            </a:xfrm>
            <a:custGeom>
              <a:avLst/>
              <a:gdLst/>
              <a:ahLst/>
              <a:cxnLst/>
              <a:rect l="l" t="t" r="r" b="b"/>
              <a:pathLst>
                <a:path w="698" h="1141" extrusionOk="0">
                  <a:moveTo>
                    <a:pt x="444" y="127"/>
                  </a:moveTo>
                  <a:cubicBezTo>
                    <a:pt x="476" y="159"/>
                    <a:pt x="508" y="159"/>
                    <a:pt x="539" y="190"/>
                  </a:cubicBezTo>
                  <a:cubicBezTo>
                    <a:pt x="539" y="222"/>
                    <a:pt x="571" y="222"/>
                    <a:pt x="571" y="254"/>
                  </a:cubicBezTo>
                  <a:cubicBezTo>
                    <a:pt x="603" y="285"/>
                    <a:pt x="603" y="317"/>
                    <a:pt x="603" y="349"/>
                  </a:cubicBezTo>
                  <a:lnTo>
                    <a:pt x="603" y="792"/>
                  </a:lnTo>
                  <a:cubicBezTo>
                    <a:pt x="603" y="824"/>
                    <a:pt x="603" y="855"/>
                    <a:pt x="571" y="887"/>
                  </a:cubicBezTo>
                  <a:cubicBezTo>
                    <a:pt x="571" y="887"/>
                    <a:pt x="539" y="919"/>
                    <a:pt x="539" y="950"/>
                  </a:cubicBezTo>
                  <a:cubicBezTo>
                    <a:pt x="508" y="982"/>
                    <a:pt x="476" y="982"/>
                    <a:pt x="444" y="1014"/>
                  </a:cubicBezTo>
                  <a:lnTo>
                    <a:pt x="254" y="1014"/>
                  </a:lnTo>
                  <a:cubicBezTo>
                    <a:pt x="254" y="982"/>
                    <a:pt x="223" y="982"/>
                    <a:pt x="191" y="950"/>
                  </a:cubicBezTo>
                  <a:cubicBezTo>
                    <a:pt x="159" y="919"/>
                    <a:pt x="159" y="887"/>
                    <a:pt x="128" y="887"/>
                  </a:cubicBezTo>
                  <a:cubicBezTo>
                    <a:pt x="128" y="855"/>
                    <a:pt x="128" y="824"/>
                    <a:pt x="128" y="792"/>
                  </a:cubicBezTo>
                  <a:lnTo>
                    <a:pt x="128" y="349"/>
                  </a:lnTo>
                  <a:cubicBezTo>
                    <a:pt x="128" y="317"/>
                    <a:pt x="128" y="285"/>
                    <a:pt x="128" y="254"/>
                  </a:cubicBezTo>
                  <a:cubicBezTo>
                    <a:pt x="159" y="222"/>
                    <a:pt x="159" y="222"/>
                    <a:pt x="191" y="190"/>
                  </a:cubicBezTo>
                  <a:cubicBezTo>
                    <a:pt x="223" y="159"/>
                    <a:pt x="254" y="159"/>
                    <a:pt x="254" y="127"/>
                  </a:cubicBezTo>
                  <a:close/>
                  <a:moveTo>
                    <a:pt x="349" y="0"/>
                  </a:moveTo>
                  <a:cubicBezTo>
                    <a:pt x="318" y="0"/>
                    <a:pt x="254" y="0"/>
                    <a:pt x="223" y="32"/>
                  </a:cubicBezTo>
                  <a:cubicBezTo>
                    <a:pt x="191" y="64"/>
                    <a:pt x="128" y="64"/>
                    <a:pt x="96" y="95"/>
                  </a:cubicBezTo>
                  <a:cubicBezTo>
                    <a:pt x="64" y="127"/>
                    <a:pt x="64" y="159"/>
                    <a:pt x="33" y="222"/>
                  </a:cubicBezTo>
                  <a:cubicBezTo>
                    <a:pt x="1" y="254"/>
                    <a:pt x="1" y="317"/>
                    <a:pt x="1" y="349"/>
                  </a:cubicBezTo>
                  <a:lnTo>
                    <a:pt x="1" y="792"/>
                  </a:lnTo>
                  <a:cubicBezTo>
                    <a:pt x="1" y="824"/>
                    <a:pt x="1" y="887"/>
                    <a:pt x="33" y="919"/>
                  </a:cubicBezTo>
                  <a:cubicBezTo>
                    <a:pt x="64" y="950"/>
                    <a:pt x="64" y="982"/>
                    <a:pt x="96" y="1014"/>
                  </a:cubicBezTo>
                  <a:cubicBezTo>
                    <a:pt x="128" y="1045"/>
                    <a:pt x="191" y="1077"/>
                    <a:pt x="223" y="1109"/>
                  </a:cubicBezTo>
                  <a:cubicBezTo>
                    <a:pt x="254" y="1109"/>
                    <a:pt x="318" y="1140"/>
                    <a:pt x="349" y="1140"/>
                  </a:cubicBezTo>
                  <a:cubicBezTo>
                    <a:pt x="413" y="1140"/>
                    <a:pt x="444" y="1109"/>
                    <a:pt x="508" y="1109"/>
                  </a:cubicBezTo>
                  <a:cubicBezTo>
                    <a:pt x="539" y="1077"/>
                    <a:pt x="571" y="1045"/>
                    <a:pt x="603" y="1014"/>
                  </a:cubicBezTo>
                  <a:cubicBezTo>
                    <a:pt x="634" y="982"/>
                    <a:pt x="666" y="950"/>
                    <a:pt x="698" y="919"/>
                  </a:cubicBezTo>
                  <a:cubicBezTo>
                    <a:pt x="698" y="887"/>
                    <a:pt x="698" y="824"/>
                    <a:pt x="698" y="792"/>
                  </a:cubicBezTo>
                  <a:lnTo>
                    <a:pt x="698" y="349"/>
                  </a:lnTo>
                  <a:cubicBezTo>
                    <a:pt x="698" y="317"/>
                    <a:pt x="698" y="254"/>
                    <a:pt x="698" y="222"/>
                  </a:cubicBezTo>
                  <a:cubicBezTo>
                    <a:pt x="666" y="190"/>
                    <a:pt x="634" y="127"/>
                    <a:pt x="603" y="95"/>
                  </a:cubicBezTo>
                  <a:cubicBezTo>
                    <a:pt x="571" y="64"/>
                    <a:pt x="539" y="64"/>
                    <a:pt x="508" y="32"/>
                  </a:cubicBezTo>
                  <a:cubicBezTo>
                    <a:pt x="444" y="0"/>
                    <a:pt x="413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40"/>
            <p:cNvSpPr/>
            <p:nvPr/>
          </p:nvSpPr>
          <p:spPr>
            <a:xfrm>
              <a:off x="3199434" y="3237800"/>
              <a:ext cx="22500" cy="36780"/>
            </a:xfrm>
            <a:custGeom>
              <a:avLst/>
              <a:gdLst/>
              <a:ahLst/>
              <a:cxnLst/>
              <a:rect l="l" t="t" r="r" b="b"/>
              <a:pathLst>
                <a:path w="698" h="1141" extrusionOk="0">
                  <a:moveTo>
                    <a:pt x="444" y="127"/>
                  </a:moveTo>
                  <a:cubicBezTo>
                    <a:pt x="476" y="159"/>
                    <a:pt x="476" y="159"/>
                    <a:pt x="507" y="190"/>
                  </a:cubicBezTo>
                  <a:cubicBezTo>
                    <a:pt x="539" y="222"/>
                    <a:pt x="539" y="222"/>
                    <a:pt x="571" y="254"/>
                  </a:cubicBezTo>
                  <a:cubicBezTo>
                    <a:pt x="571" y="285"/>
                    <a:pt x="571" y="317"/>
                    <a:pt x="571" y="349"/>
                  </a:cubicBezTo>
                  <a:lnTo>
                    <a:pt x="571" y="792"/>
                  </a:lnTo>
                  <a:cubicBezTo>
                    <a:pt x="571" y="824"/>
                    <a:pt x="571" y="855"/>
                    <a:pt x="571" y="887"/>
                  </a:cubicBezTo>
                  <a:cubicBezTo>
                    <a:pt x="539" y="887"/>
                    <a:pt x="539" y="919"/>
                    <a:pt x="507" y="950"/>
                  </a:cubicBezTo>
                  <a:cubicBezTo>
                    <a:pt x="476" y="982"/>
                    <a:pt x="476" y="982"/>
                    <a:pt x="444" y="1014"/>
                  </a:cubicBezTo>
                  <a:lnTo>
                    <a:pt x="254" y="1014"/>
                  </a:lnTo>
                  <a:cubicBezTo>
                    <a:pt x="222" y="982"/>
                    <a:pt x="191" y="982"/>
                    <a:pt x="191" y="950"/>
                  </a:cubicBezTo>
                  <a:cubicBezTo>
                    <a:pt x="159" y="919"/>
                    <a:pt x="127" y="887"/>
                    <a:pt x="127" y="887"/>
                  </a:cubicBezTo>
                  <a:cubicBezTo>
                    <a:pt x="127" y="855"/>
                    <a:pt x="96" y="824"/>
                    <a:pt x="96" y="792"/>
                  </a:cubicBezTo>
                  <a:lnTo>
                    <a:pt x="96" y="349"/>
                  </a:lnTo>
                  <a:cubicBezTo>
                    <a:pt x="96" y="317"/>
                    <a:pt x="127" y="285"/>
                    <a:pt x="127" y="254"/>
                  </a:cubicBezTo>
                  <a:cubicBezTo>
                    <a:pt x="127" y="222"/>
                    <a:pt x="159" y="222"/>
                    <a:pt x="191" y="190"/>
                  </a:cubicBezTo>
                  <a:cubicBezTo>
                    <a:pt x="191" y="159"/>
                    <a:pt x="222" y="159"/>
                    <a:pt x="254" y="127"/>
                  </a:cubicBezTo>
                  <a:close/>
                  <a:moveTo>
                    <a:pt x="349" y="0"/>
                  </a:moveTo>
                  <a:cubicBezTo>
                    <a:pt x="286" y="0"/>
                    <a:pt x="254" y="0"/>
                    <a:pt x="222" y="32"/>
                  </a:cubicBezTo>
                  <a:cubicBezTo>
                    <a:pt x="159" y="64"/>
                    <a:pt x="127" y="64"/>
                    <a:pt x="96" y="95"/>
                  </a:cubicBezTo>
                  <a:cubicBezTo>
                    <a:pt x="64" y="127"/>
                    <a:pt x="32" y="159"/>
                    <a:pt x="32" y="222"/>
                  </a:cubicBezTo>
                  <a:cubicBezTo>
                    <a:pt x="1" y="254"/>
                    <a:pt x="1" y="317"/>
                    <a:pt x="1" y="349"/>
                  </a:cubicBezTo>
                  <a:lnTo>
                    <a:pt x="1" y="792"/>
                  </a:lnTo>
                  <a:cubicBezTo>
                    <a:pt x="1" y="824"/>
                    <a:pt x="1" y="887"/>
                    <a:pt x="32" y="919"/>
                  </a:cubicBezTo>
                  <a:cubicBezTo>
                    <a:pt x="32" y="950"/>
                    <a:pt x="64" y="982"/>
                    <a:pt x="96" y="1014"/>
                  </a:cubicBezTo>
                  <a:cubicBezTo>
                    <a:pt x="127" y="1045"/>
                    <a:pt x="159" y="1077"/>
                    <a:pt x="222" y="1109"/>
                  </a:cubicBezTo>
                  <a:cubicBezTo>
                    <a:pt x="254" y="1109"/>
                    <a:pt x="286" y="1140"/>
                    <a:pt x="349" y="1140"/>
                  </a:cubicBezTo>
                  <a:cubicBezTo>
                    <a:pt x="412" y="1140"/>
                    <a:pt x="444" y="1109"/>
                    <a:pt x="476" y="1109"/>
                  </a:cubicBezTo>
                  <a:cubicBezTo>
                    <a:pt x="539" y="1077"/>
                    <a:pt x="571" y="1045"/>
                    <a:pt x="602" y="1014"/>
                  </a:cubicBezTo>
                  <a:cubicBezTo>
                    <a:pt x="634" y="982"/>
                    <a:pt x="666" y="950"/>
                    <a:pt x="666" y="919"/>
                  </a:cubicBezTo>
                  <a:cubicBezTo>
                    <a:pt x="697" y="887"/>
                    <a:pt x="697" y="824"/>
                    <a:pt x="697" y="792"/>
                  </a:cubicBezTo>
                  <a:lnTo>
                    <a:pt x="697" y="349"/>
                  </a:lnTo>
                  <a:cubicBezTo>
                    <a:pt x="697" y="317"/>
                    <a:pt x="697" y="254"/>
                    <a:pt x="666" y="222"/>
                  </a:cubicBezTo>
                  <a:cubicBezTo>
                    <a:pt x="666" y="190"/>
                    <a:pt x="634" y="127"/>
                    <a:pt x="602" y="95"/>
                  </a:cubicBezTo>
                  <a:cubicBezTo>
                    <a:pt x="571" y="64"/>
                    <a:pt x="539" y="64"/>
                    <a:pt x="476" y="32"/>
                  </a:cubicBezTo>
                  <a:cubicBezTo>
                    <a:pt x="444" y="0"/>
                    <a:pt x="381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40"/>
            <p:cNvSpPr/>
            <p:nvPr/>
          </p:nvSpPr>
          <p:spPr>
            <a:xfrm>
              <a:off x="3124906" y="3294953"/>
              <a:ext cx="15344" cy="35781"/>
            </a:xfrm>
            <a:custGeom>
              <a:avLst/>
              <a:gdLst/>
              <a:ahLst/>
              <a:cxnLst/>
              <a:rect l="l" t="t" r="r" b="b"/>
              <a:pathLst>
                <a:path w="476" h="1110" extrusionOk="0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3"/>
                  </a:lnTo>
                  <a:lnTo>
                    <a:pt x="1" y="983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3"/>
                  </a:lnTo>
                  <a:lnTo>
                    <a:pt x="317" y="98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40"/>
            <p:cNvSpPr/>
            <p:nvPr/>
          </p:nvSpPr>
          <p:spPr>
            <a:xfrm>
              <a:off x="3146342" y="3294953"/>
              <a:ext cx="22500" cy="35781"/>
            </a:xfrm>
            <a:custGeom>
              <a:avLst/>
              <a:gdLst/>
              <a:ahLst/>
              <a:cxnLst/>
              <a:rect l="l" t="t" r="r" b="b"/>
              <a:pathLst>
                <a:path w="698" h="1110" extrusionOk="0">
                  <a:moveTo>
                    <a:pt x="349" y="96"/>
                  </a:moveTo>
                  <a:cubicBezTo>
                    <a:pt x="381" y="96"/>
                    <a:pt x="412" y="96"/>
                    <a:pt x="444" y="127"/>
                  </a:cubicBezTo>
                  <a:cubicBezTo>
                    <a:pt x="476" y="127"/>
                    <a:pt x="507" y="159"/>
                    <a:pt x="507" y="159"/>
                  </a:cubicBezTo>
                  <a:cubicBezTo>
                    <a:pt x="539" y="191"/>
                    <a:pt x="571" y="222"/>
                    <a:pt x="571" y="254"/>
                  </a:cubicBezTo>
                  <a:cubicBezTo>
                    <a:pt x="571" y="286"/>
                    <a:pt x="603" y="317"/>
                    <a:pt x="603" y="349"/>
                  </a:cubicBezTo>
                  <a:lnTo>
                    <a:pt x="603" y="761"/>
                  </a:lnTo>
                  <a:cubicBezTo>
                    <a:pt x="603" y="793"/>
                    <a:pt x="571" y="824"/>
                    <a:pt x="571" y="856"/>
                  </a:cubicBezTo>
                  <a:cubicBezTo>
                    <a:pt x="571" y="888"/>
                    <a:pt x="539" y="919"/>
                    <a:pt x="507" y="919"/>
                  </a:cubicBezTo>
                  <a:cubicBezTo>
                    <a:pt x="507" y="951"/>
                    <a:pt x="476" y="983"/>
                    <a:pt x="444" y="983"/>
                  </a:cubicBezTo>
                  <a:cubicBezTo>
                    <a:pt x="412" y="983"/>
                    <a:pt x="381" y="1014"/>
                    <a:pt x="349" y="1014"/>
                  </a:cubicBezTo>
                  <a:cubicBezTo>
                    <a:pt x="317" y="1014"/>
                    <a:pt x="286" y="983"/>
                    <a:pt x="254" y="983"/>
                  </a:cubicBezTo>
                  <a:cubicBezTo>
                    <a:pt x="222" y="983"/>
                    <a:pt x="222" y="951"/>
                    <a:pt x="191" y="919"/>
                  </a:cubicBezTo>
                  <a:cubicBezTo>
                    <a:pt x="159" y="919"/>
                    <a:pt x="159" y="888"/>
                    <a:pt x="127" y="856"/>
                  </a:cubicBezTo>
                  <a:cubicBezTo>
                    <a:pt x="127" y="824"/>
                    <a:pt x="127" y="793"/>
                    <a:pt x="127" y="761"/>
                  </a:cubicBezTo>
                  <a:lnTo>
                    <a:pt x="127" y="349"/>
                  </a:lnTo>
                  <a:cubicBezTo>
                    <a:pt x="127" y="317"/>
                    <a:pt x="127" y="286"/>
                    <a:pt x="127" y="254"/>
                  </a:cubicBezTo>
                  <a:cubicBezTo>
                    <a:pt x="159" y="222"/>
                    <a:pt x="159" y="191"/>
                    <a:pt x="191" y="159"/>
                  </a:cubicBezTo>
                  <a:cubicBezTo>
                    <a:pt x="222" y="159"/>
                    <a:pt x="222" y="127"/>
                    <a:pt x="254" y="127"/>
                  </a:cubicBezTo>
                  <a:cubicBezTo>
                    <a:pt x="286" y="96"/>
                    <a:pt x="317" y="96"/>
                    <a:pt x="349" y="96"/>
                  </a:cubicBezTo>
                  <a:close/>
                  <a:moveTo>
                    <a:pt x="222" y="1"/>
                  </a:moveTo>
                  <a:cubicBezTo>
                    <a:pt x="191" y="32"/>
                    <a:pt x="127" y="64"/>
                    <a:pt x="96" y="96"/>
                  </a:cubicBezTo>
                  <a:cubicBezTo>
                    <a:pt x="64" y="127"/>
                    <a:pt x="64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8"/>
                  </a:cubicBezTo>
                  <a:cubicBezTo>
                    <a:pt x="64" y="951"/>
                    <a:pt x="64" y="983"/>
                    <a:pt x="96" y="1014"/>
                  </a:cubicBezTo>
                  <a:cubicBezTo>
                    <a:pt x="127" y="1046"/>
                    <a:pt x="191" y="1078"/>
                    <a:pt x="222" y="1078"/>
                  </a:cubicBezTo>
                  <a:cubicBezTo>
                    <a:pt x="254" y="1109"/>
                    <a:pt x="317" y="1109"/>
                    <a:pt x="349" y="1109"/>
                  </a:cubicBezTo>
                  <a:cubicBezTo>
                    <a:pt x="412" y="1109"/>
                    <a:pt x="444" y="1109"/>
                    <a:pt x="507" y="1078"/>
                  </a:cubicBezTo>
                  <a:cubicBezTo>
                    <a:pt x="539" y="1078"/>
                    <a:pt x="571" y="1046"/>
                    <a:pt x="603" y="1014"/>
                  </a:cubicBezTo>
                  <a:cubicBezTo>
                    <a:pt x="634" y="983"/>
                    <a:pt x="666" y="951"/>
                    <a:pt x="698" y="888"/>
                  </a:cubicBezTo>
                  <a:cubicBezTo>
                    <a:pt x="698" y="856"/>
                    <a:pt x="698" y="824"/>
                    <a:pt x="698" y="761"/>
                  </a:cubicBezTo>
                  <a:lnTo>
                    <a:pt x="698" y="349"/>
                  </a:lnTo>
                  <a:cubicBezTo>
                    <a:pt x="698" y="286"/>
                    <a:pt x="698" y="254"/>
                    <a:pt x="698" y="191"/>
                  </a:cubicBezTo>
                  <a:cubicBezTo>
                    <a:pt x="666" y="159"/>
                    <a:pt x="634" y="127"/>
                    <a:pt x="603" y="96"/>
                  </a:cubicBezTo>
                  <a:cubicBezTo>
                    <a:pt x="571" y="64"/>
                    <a:pt x="539" y="32"/>
                    <a:pt x="5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40"/>
            <p:cNvSpPr/>
            <p:nvPr/>
          </p:nvSpPr>
          <p:spPr>
            <a:xfrm>
              <a:off x="3174935" y="3294953"/>
              <a:ext cx="22500" cy="35781"/>
            </a:xfrm>
            <a:custGeom>
              <a:avLst/>
              <a:gdLst/>
              <a:ahLst/>
              <a:cxnLst/>
              <a:rect l="l" t="t" r="r" b="b"/>
              <a:pathLst>
                <a:path w="698" h="1110" extrusionOk="0">
                  <a:moveTo>
                    <a:pt x="349" y="96"/>
                  </a:moveTo>
                  <a:cubicBezTo>
                    <a:pt x="381" y="96"/>
                    <a:pt x="412" y="96"/>
                    <a:pt x="444" y="127"/>
                  </a:cubicBezTo>
                  <a:cubicBezTo>
                    <a:pt x="444" y="127"/>
                    <a:pt x="476" y="159"/>
                    <a:pt x="507" y="159"/>
                  </a:cubicBezTo>
                  <a:cubicBezTo>
                    <a:pt x="539" y="191"/>
                    <a:pt x="539" y="222"/>
                    <a:pt x="539" y="254"/>
                  </a:cubicBezTo>
                  <a:cubicBezTo>
                    <a:pt x="571" y="286"/>
                    <a:pt x="571" y="317"/>
                    <a:pt x="571" y="349"/>
                  </a:cubicBezTo>
                  <a:lnTo>
                    <a:pt x="571" y="761"/>
                  </a:lnTo>
                  <a:cubicBezTo>
                    <a:pt x="571" y="793"/>
                    <a:pt x="571" y="824"/>
                    <a:pt x="539" y="856"/>
                  </a:cubicBezTo>
                  <a:cubicBezTo>
                    <a:pt x="539" y="888"/>
                    <a:pt x="539" y="919"/>
                    <a:pt x="507" y="919"/>
                  </a:cubicBezTo>
                  <a:cubicBezTo>
                    <a:pt x="476" y="951"/>
                    <a:pt x="444" y="983"/>
                    <a:pt x="444" y="983"/>
                  </a:cubicBezTo>
                  <a:cubicBezTo>
                    <a:pt x="412" y="983"/>
                    <a:pt x="381" y="1014"/>
                    <a:pt x="349" y="1014"/>
                  </a:cubicBezTo>
                  <a:cubicBezTo>
                    <a:pt x="317" y="1014"/>
                    <a:pt x="286" y="983"/>
                    <a:pt x="254" y="983"/>
                  </a:cubicBezTo>
                  <a:cubicBezTo>
                    <a:pt x="222" y="983"/>
                    <a:pt x="191" y="951"/>
                    <a:pt x="159" y="919"/>
                  </a:cubicBezTo>
                  <a:cubicBezTo>
                    <a:pt x="159" y="919"/>
                    <a:pt x="127" y="888"/>
                    <a:pt x="127" y="856"/>
                  </a:cubicBezTo>
                  <a:cubicBezTo>
                    <a:pt x="96" y="824"/>
                    <a:pt x="96" y="793"/>
                    <a:pt x="96" y="761"/>
                  </a:cubicBezTo>
                  <a:lnTo>
                    <a:pt x="96" y="349"/>
                  </a:lnTo>
                  <a:cubicBezTo>
                    <a:pt x="96" y="317"/>
                    <a:pt x="96" y="286"/>
                    <a:pt x="127" y="254"/>
                  </a:cubicBezTo>
                  <a:cubicBezTo>
                    <a:pt x="127" y="222"/>
                    <a:pt x="159" y="191"/>
                    <a:pt x="159" y="159"/>
                  </a:cubicBezTo>
                  <a:cubicBezTo>
                    <a:pt x="191" y="159"/>
                    <a:pt x="222" y="127"/>
                    <a:pt x="254" y="127"/>
                  </a:cubicBezTo>
                  <a:cubicBezTo>
                    <a:pt x="286" y="96"/>
                    <a:pt x="317" y="96"/>
                    <a:pt x="349" y="96"/>
                  </a:cubicBezTo>
                  <a:close/>
                  <a:moveTo>
                    <a:pt x="191" y="1"/>
                  </a:moveTo>
                  <a:cubicBezTo>
                    <a:pt x="159" y="32"/>
                    <a:pt x="127" y="64"/>
                    <a:pt x="96" y="96"/>
                  </a:cubicBezTo>
                  <a:cubicBezTo>
                    <a:pt x="64" y="127"/>
                    <a:pt x="32" y="159"/>
                    <a:pt x="32" y="191"/>
                  </a:cubicBezTo>
                  <a:cubicBezTo>
                    <a:pt x="1" y="254"/>
                    <a:pt x="1" y="286"/>
                    <a:pt x="1" y="349"/>
                  </a:cubicBezTo>
                  <a:lnTo>
                    <a:pt x="1" y="761"/>
                  </a:lnTo>
                  <a:cubicBezTo>
                    <a:pt x="1" y="824"/>
                    <a:pt x="1" y="856"/>
                    <a:pt x="32" y="888"/>
                  </a:cubicBezTo>
                  <a:cubicBezTo>
                    <a:pt x="32" y="951"/>
                    <a:pt x="64" y="983"/>
                    <a:pt x="96" y="1014"/>
                  </a:cubicBezTo>
                  <a:cubicBezTo>
                    <a:pt x="127" y="1046"/>
                    <a:pt x="159" y="1078"/>
                    <a:pt x="191" y="1078"/>
                  </a:cubicBezTo>
                  <a:cubicBezTo>
                    <a:pt x="254" y="1109"/>
                    <a:pt x="286" y="1109"/>
                    <a:pt x="349" y="1109"/>
                  </a:cubicBezTo>
                  <a:cubicBezTo>
                    <a:pt x="381" y="1109"/>
                    <a:pt x="444" y="1109"/>
                    <a:pt x="476" y="1078"/>
                  </a:cubicBezTo>
                  <a:cubicBezTo>
                    <a:pt x="507" y="1078"/>
                    <a:pt x="571" y="1046"/>
                    <a:pt x="602" y="1014"/>
                  </a:cubicBezTo>
                  <a:cubicBezTo>
                    <a:pt x="634" y="983"/>
                    <a:pt x="634" y="951"/>
                    <a:pt x="666" y="888"/>
                  </a:cubicBezTo>
                  <a:cubicBezTo>
                    <a:pt x="697" y="856"/>
                    <a:pt x="697" y="824"/>
                    <a:pt x="697" y="761"/>
                  </a:cubicBezTo>
                  <a:lnTo>
                    <a:pt x="697" y="349"/>
                  </a:lnTo>
                  <a:cubicBezTo>
                    <a:pt x="697" y="286"/>
                    <a:pt x="697" y="254"/>
                    <a:pt x="666" y="191"/>
                  </a:cubicBezTo>
                  <a:cubicBezTo>
                    <a:pt x="666" y="159"/>
                    <a:pt x="634" y="127"/>
                    <a:pt x="602" y="96"/>
                  </a:cubicBezTo>
                  <a:cubicBezTo>
                    <a:pt x="571" y="64"/>
                    <a:pt x="539" y="32"/>
                    <a:pt x="4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40"/>
            <p:cNvSpPr/>
            <p:nvPr/>
          </p:nvSpPr>
          <p:spPr>
            <a:xfrm>
              <a:off x="3205558" y="3294953"/>
              <a:ext cx="15344" cy="35781"/>
            </a:xfrm>
            <a:custGeom>
              <a:avLst/>
              <a:gdLst/>
              <a:ahLst/>
              <a:cxnLst/>
              <a:rect l="l" t="t" r="r" b="b"/>
              <a:pathLst>
                <a:path w="476" h="1110" extrusionOk="0">
                  <a:moveTo>
                    <a:pt x="1" y="1"/>
                  </a:moveTo>
                  <a:lnTo>
                    <a:pt x="1" y="127"/>
                  </a:lnTo>
                  <a:lnTo>
                    <a:pt x="191" y="127"/>
                  </a:lnTo>
                  <a:lnTo>
                    <a:pt x="191" y="983"/>
                  </a:lnTo>
                  <a:lnTo>
                    <a:pt x="1" y="983"/>
                  </a:lnTo>
                  <a:lnTo>
                    <a:pt x="1" y="1109"/>
                  </a:lnTo>
                  <a:lnTo>
                    <a:pt x="476" y="1109"/>
                  </a:lnTo>
                  <a:lnTo>
                    <a:pt x="476" y="983"/>
                  </a:lnTo>
                  <a:lnTo>
                    <a:pt x="317" y="983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40"/>
            <p:cNvSpPr/>
            <p:nvPr/>
          </p:nvSpPr>
          <p:spPr>
            <a:xfrm>
              <a:off x="1509933" y="3063216"/>
              <a:ext cx="455319" cy="294048"/>
            </a:xfrm>
            <a:custGeom>
              <a:avLst/>
              <a:gdLst/>
              <a:ahLst/>
              <a:cxnLst/>
              <a:rect l="l" t="t" r="r" b="b"/>
              <a:pathLst>
                <a:path w="14125" h="9122" extrusionOk="0">
                  <a:moveTo>
                    <a:pt x="0" y="1"/>
                  </a:moveTo>
                  <a:lnTo>
                    <a:pt x="0" y="9122"/>
                  </a:lnTo>
                  <a:lnTo>
                    <a:pt x="14125" y="9122"/>
                  </a:lnTo>
                  <a:lnTo>
                    <a:pt x="14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40"/>
            <p:cNvSpPr/>
            <p:nvPr/>
          </p:nvSpPr>
          <p:spPr>
            <a:xfrm>
              <a:off x="1443561" y="3374574"/>
              <a:ext cx="588063" cy="14345"/>
            </a:xfrm>
            <a:custGeom>
              <a:avLst/>
              <a:gdLst/>
              <a:ahLst/>
              <a:cxnLst/>
              <a:rect l="l" t="t" r="r" b="b"/>
              <a:pathLst>
                <a:path w="18243" h="445" extrusionOk="0">
                  <a:moveTo>
                    <a:pt x="1" y="1"/>
                  </a:moveTo>
                  <a:lnTo>
                    <a:pt x="1" y="444"/>
                  </a:lnTo>
                  <a:lnTo>
                    <a:pt x="18242" y="444"/>
                  </a:lnTo>
                  <a:lnTo>
                    <a:pt x="18242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40"/>
            <p:cNvSpPr/>
            <p:nvPr/>
          </p:nvSpPr>
          <p:spPr>
            <a:xfrm>
              <a:off x="1443561" y="3366418"/>
              <a:ext cx="588063" cy="8188"/>
            </a:xfrm>
            <a:custGeom>
              <a:avLst/>
              <a:gdLst/>
              <a:ahLst/>
              <a:cxnLst/>
              <a:rect l="l" t="t" r="r" b="b"/>
              <a:pathLst>
                <a:path w="18243" h="254" extrusionOk="0">
                  <a:moveTo>
                    <a:pt x="507" y="1"/>
                  </a:moveTo>
                  <a:lnTo>
                    <a:pt x="1" y="254"/>
                  </a:lnTo>
                  <a:lnTo>
                    <a:pt x="18242" y="254"/>
                  </a:lnTo>
                  <a:lnTo>
                    <a:pt x="17735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40"/>
            <p:cNvSpPr/>
            <p:nvPr/>
          </p:nvSpPr>
          <p:spPr>
            <a:xfrm>
              <a:off x="1443561" y="3388886"/>
              <a:ext cx="588063" cy="4094"/>
            </a:xfrm>
            <a:custGeom>
              <a:avLst/>
              <a:gdLst/>
              <a:ahLst/>
              <a:cxnLst/>
              <a:rect l="l" t="t" r="r" b="b"/>
              <a:pathLst>
                <a:path w="18243" h="127" extrusionOk="0">
                  <a:moveTo>
                    <a:pt x="1" y="0"/>
                  </a:moveTo>
                  <a:lnTo>
                    <a:pt x="507" y="127"/>
                  </a:lnTo>
                  <a:lnTo>
                    <a:pt x="17735" y="127"/>
                  </a:lnTo>
                  <a:lnTo>
                    <a:pt x="18242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40"/>
            <p:cNvSpPr/>
            <p:nvPr/>
          </p:nvSpPr>
          <p:spPr>
            <a:xfrm>
              <a:off x="1499714" y="3047904"/>
              <a:ext cx="474725" cy="321609"/>
            </a:xfrm>
            <a:custGeom>
              <a:avLst/>
              <a:gdLst/>
              <a:ahLst/>
              <a:cxnLst/>
              <a:rect l="l" t="t" r="r" b="b"/>
              <a:pathLst>
                <a:path w="14727" h="9977" extrusionOk="0">
                  <a:moveTo>
                    <a:pt x="14220" y="603"/>
                  </a:moveTo>
                  <a:lnTo>
                    <a:pt x="14220" y="9407"/>
                  </a:lnTo>
                  <a:lnTo>
                    <a:pt x="507" y="9407"/>
                  </a:lnTo>
                  <a:lnTo>
                    <a:pt x="507" y="603"/>
                  </a:lnTo>
                  <a:close/>
                  <a:moveTo>
                    <a:pt x="412" y="1"/>
                  </a:moveTo>
                  <a:cubicBezTo>
                    <a:pt x="191" y="1"/>
                    <a:pt x="1" y="191"/>
                    <a:pt x="1" y="413"/>
                  </a:cubicBezTo>
                  <a:lnTo>
                    <a:pt x="1" y="9977"/>
                  </a:lnTo>
                  <a:lnTo>
                    <a:pt x="14727" y="9977"/>
                  </a:lnTo>
                  <a:lnTo>
                    <a:pt x="14727" y="413"/>
                  </a:lnTo>
                  <a:cubicBezTo>
                    <a:pt x="14727" y="191"/>
                    <a:pt x="14568" y="1"/>
                    <a:pt x="1434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40"/>
            <p:cNvSpPr/>
            <p:nvPr/>
          </p:nvSpPr>
          <p:spPr>
            <a:xfrm>
              <a:off x="1732483" y="3053029"/>
              <a:ext cx="10218" cy="10218"/>
            </a:xfrm>
            <a:custGeom>
              <a:avLst/>
              <a:gdLst/>
              <a:ahLst/>
              <a:cxnLst/>
              <a:rect l="l" t="t" r="r" b="b"/>
              <a:pathLst>
                <a:path w="317" h="317" extrusionOk="0">
                  <a:moveTo>
                    <a:pt x="158" y="0"/>
                  </a:moveTo>
                  <a:cubicBezTo>
                    <a:pt x="63" y="0"/>
                    <a:pt x="0" y="64"/>
                    <a:pt x="0" y="159"/>
                  </a:cubicBezTo>
                  <a:cubicBezTo>
                    <a:pt x="0" y="254"/>
                    <a:pt x="63" y="317"/>
                    <a:pt x="158" y="317"/>
                  </a:cubicBezTo>
                  <a:cubicBezTo>
                    <a:pt x="253" y="317"/>
                    <a:pt x="317" y="254"/>
                    <a:pt x="317" y="159"/>
                  </a:cubicBezTo>
                  <a:cubicBezTo>
                    <a:pt x="317" y="64"/>
                    <a:pt x="253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40"/>
            <p:cNvSpPr/>
            <p:nvPr/>
          </p:nvSpPr>
          <p:spPr>
            <a:xfrm>
              <a:off x="1586491" y="3175522"/>
              <a:ext cx="98027" cy="74560"/>
            </a:xfrm>
            <a:custGeom>
              <a:avLst/>
              <a:gdLst/>
              <a:ahLst/>
              <a:cxnLst/>
              <a:rect l="l" t="t" r="r" b="b"/>
              <a:pathLst>
                <a:path w="3041" h="2313" extrusionOk="0">
                  <a:moveTo>
                    <a:pt x="0" y="1"/>
                  </a:moveTo>
                  <a:lnTo>
                    <a:pt x="570" y="2312"/>
                  </a:lnTo>
                  <a:lnTo>
                    <a:pt x="1077" y="2312"/>
                  </a:lnTo>
                  <a:lnTo>
                    <a:pt x="1521" y="571"/>
                  </a:lnTo>
                  <a:lnTo>
                    <a:pt x="1996" y="2312"/>
                  </a:lnTo>
                  <a:lnTo>
                    <a:pt x="2502" y="2312"/>
                  </a:lnTo>
                  <a:lnTo>
                    <a:pt x="3041" y="1"/>
                  </a:lnTo>
                  <a:lnTo>
                    <a:pt x="2566" y="1"/>
                  </a:lnTo>
                  <a:lnTo>
                    <a:pt x="2217" y="1616"/>
                  </a:lnTo>
                  <a:lnTo>
                    <a:pt x="1806" y="1"/>
                  </a:lnTo>
                  <a:lnTo>
                    <a:pt x="1267" y="1"/>
                  </a:lnTo>
                  <a:lnTo>
                    <a:pt x="824" y="1584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40"/>
            <p:cNvSpPr/>
            <p:nvPr/>
          </p:nvSpPr>
          <p:spPr>
            <a:xfrm>
              <a:off x="1685517" y="3175522"/>
              <a:ext cx="98027" cy="74560"/>
            </a:xfrm>
            <a:custGeom>
              <a:avLst/>
              <a:gdLst/>
              <a:ahLst/>
              <a:cxnLst/>
              <a:rect l="l" t="t" r="r" b="b"/>
              <a:pathLst>
                <a:path w="3041" h="2313" extrusionOk="0">
                  <a:moveTo>
                    <a:pt x="0" y="1"/>
                  </a:moveTo>
                  <a:lnTo>
                    <a:pt x="539" y="2312"/>
                  </a:lnTo>
                  <a:lnTo>
                    <a:pt x="1045" y="2312"/>
                  </a:lnTo>
                  <a:lnTo>
                    <a:pt x="1520" y="571"/>
                  </a:lnTo>
                  <a:lnTo>
                    <a:pt x="1964" y="2312"/>
                  </a:lnTo>
                  <a:lnTo>
                    <a:pt x="2471" y="2312"/>
                  </a:lnTo>
                  <a:lnTo>
                    <a:pt x="3041" y="1"/>
                  </a:lnTo>
                  <a:lnTo>
                    <a:pt x="2566" y="1"/>
                  </a:lnTo>
                  <a:lnTo>
                    <a:pt x="2186" y="1616"/>
                  </a:lnTo>
                  <a:lnTo>
                    <a:pt x="1805" y="1"/>
                  </a:lnTo>
                  <a:lnTo>
                    <a:pt x="1235" y="1"/>
                  </a:lnTo>
                  <a:lnTo>
                    <a:pt x="824" y="1584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40"/>
            <p:cNvSpPr/>
            <p:nvPr/>
          </p:nvSpPr>
          <p:spPr>
            <a:xfrm>
              <a:off x="1783511" y="3175522"/>
              <a:ext cx="98027" cy="74560"/>
            </a:xfrm>
            <a:custGeom>
              <a:avLst/>
              <a:gdLst/>
              <a:ahLst/>
              <a:cxnLst/>
              <a:rect l="l" t="t" r="r" b="b"/>
              <a:pathLst>
                <a:path w="3041" h="2313" extrusionOk="0">
                  <a:moveTo>
                    <a:pt x="1" y="1"/>
                  </a:moveTo>
                  <a:lnTo>
                    <a:pt x="539" y="2312"/>
                  </a:lnTo>
                  <a:lnTo>
                    <a:pt x="1046" y="2312"/>
                  </a:lnTo>
                  <a:lnTo>
                    <a:pt x="1521" y="571"/>
                  </a:lnTo>
                  <a:lnTo>
                    <a:pt x="1964" y="2312"/>
                  </a:lnTo>
                  <a:lnTo>
                    <a:pt x="2471" y="2312"/>
                  </a:lnTo>
                  <a:lnTo>
                    <a:pt x="3041" y="1"/>
                  </a:lnTo>
                  <a:lnTo>
                    <a:pt x="2566" y="1"/>
                  </a:lnTo>
                  <a:lnTo>
                    <a:pt x="2217" y="1616"/>
                  </a:lnTo>
                  <a:lnTo>
                    <a:pt x="1806" y="1"/>
                  </a:lnTo>
                  <a:lnTo>
                    <a:pt x="1236" y="1"/>
                  </a:lnTo>
                  <a:lnTo>
                    <a:pt x="824" y="1584"/>
                  </a:lnTo>
                  <a:lnTo>
                    <a:pt x="47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40"/>
            <p:cNvSpPr/>
            <p:nvPr/>
          </p:nvSpPr>
          <p:spPr>
            <a:xfrm>
              <a:off x="1882537" y="3235737"/>
              <a:ext cx="14312" cy="14345"/>
            </a:xfrm>
            <a:custGeom>
              <a:avLst/>
              <a:gdLst/>
              <a:ahLst/>
              <a:cxnLst/>
              <a:rect l="l" t="t" r="r" b="b"/>
              <a:pathLst>
                <a:path w="444" h="445" extrusionOk="0">
                  <a:moveTo>
                    <a:pt x="0" y="1"/>
                  </a:moveTo>
                  <a:lnTo>
                    <a:pt x="0" y="444"/>
                  </a:lnTo>
                  <a:lnTo>
                    <a:pt x="444" y="444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31" name="Google Shape;4631;p40"/>
            <p:cNvGrpSpPr/>
            <p:nvPr/>
          </p:nvGrpSpPr>
          <p:grpSpPr>
            <a:xfrm>
              <a:off x="6007496" y="1259410"/>
              <a:ext cx="267518" cy="470631"/>
              <a:chOff x="6159896" y="1259410"/>
              <a:chExt cx="267518" cy="470631"/>
            </a:xfrm>
          </p:grpSpPr>
          <p:sp>
            <p:nvSpPr>
              <p:cNvPr id="4632" name="Google Shape;4632;p40"/>
              <p:cNvSpPr/>
              <p:nvPr/>
            </p:nvSpPr>
            <p:spPr>
              <a:xfrm>
                <a:off x="6159896" y="1259410"/>
                <a:ext cx="267518" cy="470631"/>
              </a:xfrm>
              <a:custGeom>
                <a:avLst/>
                <a:gdLst/>
                <a:ahLst/>
                <a:cxnLst/>
                <a:rect l="l" t="t" r="r" b="b"/>
                <a:pathLst>
                  <a:path w="8299" h="14600" extrusionOk="0">
                    <a:moveTo>
                      <a:pt x="7316" y="475"/>
                    </a:moveTo>
                    <a:cubicBezTo>
                      <a:pt x="7601" y="475"/>
                      <a:pt x="7823" y="665"/>
                      <a:pt x="7823" y="950"/>
                    </a:cubicBezTo>
                    <a:lnTo>
                      <a:pt x="7823" y="13649"/>
                    </a:lnTo>
                    <a:cubicBezTo>
                      <a:pt x="7823" y="13903"/>
                      <a:pt x="7601" y="14124"/>
                      <a:pt x="7316" y="14124"/>
                    </a:cubicBezTo>
                    <a:lnTo>
                      <a:pt x="951" y="14124"/>
                    </a:lnTo>
                    <a:cubicBezTo>
                      <a:pt x="698" y="14124"/>
                      <a:pt x="476" y="13903"/>
                      <a:pt x="476" y="13649"/>
                    </a:cubicBezTo>
                    <a:lnTo>
                      <a:pt x="476" y="950"/>
                    </a:lnTo>
                    <a:cubicBezTo>
                      <a:pt x="476" y="665"/>
                      <a:pt x="698" y="475"/>
                      <a:pt x="951" y="475"/>
                    </a:cubicBezTo>
                    <a:close/>
                    <a:moveTo>
                      <a:pt x="951" y="0"/>
                    </a:moveTo>
                    <a:cubicBezTo>
                      <a:pt x="444" y="0"/>
                      <a:pt x="1" y="412"/>
                      <a:pt x="1" y="950"/>
                    </a:cubicBezTo>
                    <a:lnTo>
                      <a:pt x="1" y="13649"/>
                    </a:lnTo>
                    <a:cubicBezTo>
                      <a:pt x="1" y="14188"/>
                      <a:pt x="444" y="14599"/>
                      <a:pt x="951" y="14599"/>
                    </a:cubicBezTo>
                    <a:lnTo>
                      <a:pt x="7316" y="14599"/>
                    </a:lnTo>
                    <a:cubicBezTo>
                      <a:pt x="7855" y="14599"/>
                      <a:pt x="8298" y="14188"/>
                      <a:pt x="8298" y="13649"/>
                    </a:cubicBezTo>
                    <a:lnTo>
                      <a:pt x="8298" y="950"/>
                    </a:lnTo>
                    <a:cubicBezTo>
                      <a:pt x="8298" y="412"/>
                      <a:pt x="7855" y="0"/>
                      <a:pt x="7316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40"/>
              <p:cNvSpPr/>
              <p:nvPr/>
            </p:nvSpPr>
            <p:spPr>
              <a:xfrm>
                <a:off x="6168084" y="1266533"/>
                <a:ext cx="251143" cy="456351"/>
              </a:xfrm>
              <a:custGeom>
                <a:avLst/>
                <a:gdLst/>
                <a:ahLst/>
                <a:cxnLst/>
                <a:rect l="l" t="t" r="r" b="b"/>
                <a:pathLst>
                  <a:path w="7791" h="14157" extrusionOk="0">
                    <a:moveTo>
                      <a:pt x="697" y="1"/>
                    </a:moveTo>
                    <a:cubicBezTo>
                      <a:pt x="317" y="1"/>
                      <a:pt x="0" y="317"/>
                      <a:pt x="0" y="729"/>
                    </a:cubicBezTo>
                    <a:lnTo>
                      <a:pt x="0" y="13428"/>
                    </a:lnTo>
                    <a:cubicBezTo>
                      <a:pt x="0" y="13840"/>
                      <a:pt x="317" y="14157"/>
                      <a:pt x="697" y="14157"/>
                    </a:cubicBezTo>
                    <a:lnTo>
                      <a:pt x="7062" y="14157"/>
                    </a:lnTo>
                    <a:cubicBezTo>
                      <a:pt x="7474" y="14157"/>
                      <a:pt x="7791" y="13840"/>
                      <a:pt x="7791" y="13428"/>
                    </a:cubicBezTo>
                    <a:lnTo>
                      <a:pt x="7791" y="729"/>
                    </a:lnTo>
                    <a:cubicBezTo>
                      <a:pt x="7791" y="349"/>
                      <a:pt x="7474" y="1"/>
                      <a:pt x="7062" y="1"/>
                    </a:cubicBez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40"/>
              <p:cNvSpPr/>
              <p:nvPr/>
            </p:nvSpPr>
            <p:spPr>
              <a:xfrm>
                <a:off x="6174208" y="1323718"/>
                <a:ext cx="238894" cy="327701"/>
              </a:xfrm>
              <a:custGeom>
                <a:avLst/>
                <a:gdLst/>
                <a:ahLst/>
                <a:cxnLst/>
                <a:rect l="l" t="t" r="r" b="b"/>
                <a:pathLst>
                  <a:path w="7411" h="10166" extrusionOk="0">
                    <a:moveTo>
                      <a:pt x="0" y="0"/>
                    </a:moveTo>
                    <a:lnTo>
                      <a:pt x="0" y="10166"/>
                    </a:lnTo>
                    <a:lnTo>
                      <a:pt x="7411" y="10166"/>
                    </a:lnTo>
                    <a:lnTo>
                      <a:pt x="7411" y="0"/>
                    </a:lnTo>
                    <a:close/>
                  </a:path>
                </a:pathLst>
              </a:custGeom>
              <a:solidFill>
                <a:srgbClr val="F2A36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40"/>
              <p:cNvSpPr/>
              <p:nvPr/>
            </p:nvSpPr>
            <p:spPr>
              <a:xfrm>
                <a:off x="6283420" y="1296157"/>
                <a:ext cx="37812" cy="1021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317" extrusionOk="0">
                    <a:moveTo>
                      <a:pt x="159" y="0"/>
                    </a:moveTo>
                    <a:cubicBezTo>
                      <a:pt x="64" y="0"/>
                      <a:pt x="1" y="63"/>
                      <a:pt x="1" y="158"/>
                    </a:cubicBezTo>
                    <a:cubicBezTo>
                      <a:pt x="1" y="253"/>
                      <a:pt x="64" y="317"/>
                      <a:pt x="159" y="317"/>
                    </a:cubicBezTo>
                    <a:lnTo>
                      <a:pt x="1014" y="317"/>
                    </a:lnTo>
                    <a:cubicBezTo>
                      <a:pt x="1078" y="317"/>
                      <a:pt x="1173" y="253"/>
                      <a:pt x="1173" y="158"/>
                    </a:cubicBezTo>
                    <a:cubicBezTo>
                      <a:pt x="1173" y="63"/>
                      <a:pt x="1078" y="0"/>
                      <a:pt x="1014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40"/>
              <p:cNvSpPr/>
              <p:nvPr/>
            </p:nvSpPr>
            <p:spPr>
              <a:xfrm>
                <a:off x="6261984" y="1296157"/>
                <a:ext cx="16375" cy="10218"/>
              </a:xfrm>
              <a:custGeom>
                <a:avLst/>
                <a:gdLst/>
                <a:ahLst/>
                <a:cxnLst/>
                <a:rect l="l" t="t" r="r" b="b"/>
                <a:pathLst>
                  <a:path w="508" h="317" extrusionOk="0">
                    <a:moveTo>
                      <a:pt x="159" y="0"/>
                    </a:moveTo>
                    <a:cubicBezTo>
                      <a:pt x="64" y="0"/>
                      <a:pt x="1" y="63"/>
                      <a:pt x="1" y="158"/>
                    </a:cubicBezTo>
                    <a:cubicBezTo>
                      <a:pt x="1" y="253"/>
                      <a:pt x="64" y="317"/>
                      <a:pt x="159" y="317"/>
                    </a:cubicBezTo>
                    <a:lnTo>
                      <a:pt x="349" y="317"/>
                    </a:lnTo>
                    <a:cubicBezTo>
                      <a:pt x="444" y="317"/>
                      <a:pt x="507" y="253"/>
                      <a:pt x="507" y="158"/>
                    </a:cubicBezTo>
                    <a:cubicBezTo>
                      <a:pt x="507" y="63"/>
                      <a:pt x="444" y="0"/>
                      <a:pt x="349" y="0"/>
                    </a:cubicBezTo>
                    <a:close/>
                  </a:path>
                </a:pathLst>
              </a:custGeom>
              <a:solidFill>
                <a:srgbClr val="3047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40"/>
              <p:cNvSpPr/>
              <p:nvPr/>
            </p:nvSpPr>
            <p:spPr>
              <a:xfrm>
                <a:off x="6271171" y="1666699"/>
                <a:ext cx="44968" cy="44968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1395" extrusionOk="0">
                    <a:moveTo>
                      <a:pt x="698" y="1"/>
                    </a:moveTo>
                    <a:cubicBezTo>
                      <a:pt x="318" y="1"/>
                      <a:pt x="1" y="318"/>
                      <a:pt x="1" y="698"/>
                    </a:cubicBezTo>
                    <a:cubicBezTo>
                      <a:pt x="1" y="1078"/>
                      <a:pt x="318" y="1394"/>
                      <a:pt x="698" y="1394"/>
                    </a:cubicBezTo>
                    <a:cubicBezTo>
                      <a:pt x="1078" y="1394"/>
                      <a:pt x="1394" y="1078"/>
                      <a:pt x="1394" y="698"/>
                    </a:cubicBezTo>
                    <a:cubicBezTo>
                      <a:pt x="1394" y="318"/>
                      <a:pt x="1078" y="1"/>
                      <a:pt x="698" y="1"/>
                    </a:cubicBezTo>
                    <a:close/>
                  </a:path>
                </a:pathLst>
              </a:custGeom>
              <a:solidFill>
                <a:srgbClr val="F1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40"/>
              <p:cNvSpPr/>
              <p:nvPr/>
            </p:nvSpPr>
            <p:spPr>
              <a:xfrm>
                <a:off x="6266078" y="1438411"/>
                <a:ext cx="82715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2911" extrusionOk="0">
                    <a:moveTo>
                      <a:pt x="127" y="0"/>
                    </a:moveTo>
                    <a:cubicBezTo>
                      <a:pt x="57" y="0"/>
                      <a:pt x="0" y="74"/>
                      <a:pt x="0" y="147"/>
                    </a:cubicBezTo>
                    <a:lnTo>
                      <a:pt x="0" y="2776"/>
                    </a:lnTo>
                    <a:cubicBezTo>
                      <a:pt x="0" y="2854"/>
                      <a:pt x="65" y="2911"/>
                      <a:pt x="141" y="2911"/>
                    </a:cubicBezTo>
                    <a:cubicBezTo>
                      <a:pt x="157" y="2911"/>
                      <a:pt x="174" y="2908"/>
                      <a:pt x="190" y="2903"/>
                    </a:cubicBezTo>
                    <a:lnTo>
                      <a:pt x="2471" y="1573"/>
                    </a:lnTo>
                    <a:cubicBezTo>
                      <a:pt x="2566" y="1541"/>
                      <a:pt x="2566" y="1383"/>
                      <a:pt x="2471" y="1351"/>
                    </a:cubicBezTo>
                    <a:lnTo>
                      <a:pt x="190" y="21"/>
                    </a:lnTo>
                    <a:cubicBezTo>
                      <a:pt x="169" y="6"/>
                      <a:pt x="148" y="0"/>
                      <a:pt x="1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40"/>
              <p:cNvSpPr/>
              <p:nvPr/>
            </p:nvSpPr>
            <p:spPr>
              <a:xfrm>
                <a:off x="6201769" y="1394152"/>
                <a:ext cx="182772" cy="18277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fill="none" extrusionOk="0">
                    <a:moveTo>
                      <a:pt x="3484" y="380"/>
                    </a:moveTo>
                    <a:cubicBezTo>
                      <a:pt x="4877" y="729"/>
                      <a:pt x="5669" y="2122"/>
                      <a:pt x="5321" y="3484"/>
                    </a:cubicBezTo>
                    <a:cubicBezTo>
                      <a:pt x="4941" y="4846"/>
                      <a:pt x="3547" y="5669"/>
                      <a:pt x="2185" y="5321"/>
                    </a:cubicBezTo>
                    <a:cubicBezTo>
                      <a:pt x="824" y="4941"/>
                      <a:pt x="0" y="3547"/>
                      <a:pt x="380" y="2185"/>
                    </a:cubicBezTo>
                    <a:cubicBezTo>
                      <a:pt x="729" y="824"/>
                      <a:pt x="2122" y="0"/>
                      <a:pt x="3484" y="380"/>
                    </a:cubicBezTo>
                    <a:close/>
                  </a:path>
                </a:pathLst>
              </a:custGeom>
              <a:noFill/>
              <a:ln w="13450" cap="flat" cmpd="sng">
                <a:solidFill>
                  <a:srgbClr val="FFFFFF"/>
                </a:solidFill>
                <a:prstDash val="solid"/>
                <a:miter lim="3166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40" name="Google Shape;4640;p40"/>
          <p:cNvSpPr txBox="1"/>
          <p:nvPr/>
        </p:nvSpPr>
        <p:spPr>
          <a:xfrm>
            <a:off x="4616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1" name="Google Shape;4641;p40"/>
          <p:cNvSpPr txBox="1"/>
          <p:nvPr/>
        </p:nvSpPr>
        <p:spPr>
          <a:xfrm>
            <a:off x="4038001" y="2364825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2" name="Google Shape;4642;p40"/>
          <p:cNvSpPr txBox="1"/>
          <p:nvPr/>
        </p:nvSpPr>
        <p:spPr>
          <a:xfrm>
            <a:off x="4038001" y="2649874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43" name="Google Shape;4643;p40"/>
          <p:cNvSpPr txBox="1"/>
          <p:nvPr/>
        </p:nvSpPr>
        <p:spPr>
          <a:xfrm>
            <a:off x="710250" y="409635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4" name="Google Shape;4644;p40"/>
          <p:cNvSpPr txBox="1"/>
          <p:nvPr/>
        </p:nvSpPr>
        <p:spPr>
          <a:xfrm>
            <a:off x="710250" y="4381394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45" name="Google Shape;4645;p40"/>
          <p:cNvSpPr txBox="1"/>
          <p:nvPr/>
        </p:nvSpPr>
        <p:spPr>
          <a:xfrm>
            <a:off x="6074425" y="2364826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6" name="Google Shape;4646;p40"/>
          <p:cNvSpPr txBox="1"/>
          <p:nvPr/>
        </p:nvSpPr>
        <p:spPr>
          <a:xfrm>
            <a:off x="6074425" y="2625525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47" name="Google Shape;4647;p40"/>
          <p:cNvSpPr txBox="1"/>
          <p:nvPr/>
        </p:nvSpPr>
        <p:spPr>
          <a:xfrm>
            <a:off x="2793625" y="4096350"/>
            <a:ext cx="1647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648" name="Google Shape;4648;p40"/>
          <p:cNvSpPr txBox="1"/>
          <p:nvPr/>
        </p:nvSpPr>
        <p:spPr>
          <a:xfrm>
            <a:off x="2793625" y="4381398"/>
            <a:ext cx="16473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3" name="Google Shape;4653;p41"/>
          <p:cNvSpPr/>
          <p:nvPr/>
        </p:nvSpPr>
        <p:spPr>
          <a:xfrm>
            <a:off x="2395935" y="2910683"/>
            <a:ext cx="4353356" cy="1825926"/>
          </a:xfrm>
          <a:custGeom>
            <a:avLst/>
            <a:gdLst/>
            <a:ahLst/>
            <a:cxnLst/>
            <a:rect l="l" t="t" r="r" b="b"/>
            <a:pathLst>
              <a:path w="135608" h="56878" extrusionOk="0">
                <a:moveTo>
                  <a:pt x="67804" y="0"/>
                </a:moveTo>
                <a:lnTo>
                  <a:pt x="1" y="56877"/>
                </a:lnTo>
                <a:lnTo>
                  <a:pt x="135608" y="56877"/>
                </a:lnTo>
                <a:lnTo>
                  <a:pt x="67804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4" name="Google Shape;4654;p41"/>
          <p:cNvSpPr/>
          <p:nvPr/>
        </p:nvSpPr>
        <p:spPr>
          <a:xfrm>
            <a:off x="2395935" y="967840"/>
            <a:ext cx="4353356" cy="1826953"/>
          </a:xfrm>
          <a:custGeom>
            <a:avLst/>
            <a:gdLst/>
            <a:ahLst/>
            <a:cxnLst/>
            <a:rect l="l" t="t" r="r" b="b"/>
            <a:pathLst>
              <a:path w="135608" h="56910" extrusionOk="0">
                <a:moveTo>
                  <a:pt x="1" y="1"/>
                </a:moveTo>
                <a:lnTo>
                  <a:pt x="67804" y="56910"/>
                </a:lnTo>
                <a:lnTo>
                  <a:pt x="135608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5" name="Google Shape;4655;p41"/>
          <p:cNvSpPr/>
          <p:nvPr/>
        </p:nvSpPr>
        <p:spPr>
          <a:xfrm>
            <a:off x="4694602" y="967840"/>
            <a:ext cx="3993455" cy="1840180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68311" y="1"/>
                </a:moveTo>
                <a:lnTo>
                  <a:pt x="1" y="57321"/>
                </a:lnTo>
                <a:lnTo>
                  <a:pt x="124397" y="57321"/>
                </a:lnTo>
                <a:lnTo>
                  <a:pt x="124397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6" name="Google Shape;4656;p41"/>
          <p:cNvSpPr/>
          <p:nvPr/>
        </p:nvSpPr>
        <p:spPr>
          <a:xfrm>
            <a:off x="4694602" y="2897457"/>
            <a:ext cx="3993455" cy="1839152"/>
          </a:xfrm>
          <a:custGeom>
            <a:avLst/>
            <a:gdLst/>
            <a:ahLst/>
            <a:cxnLst/>
            <a:rect l="l" t="t" r="r" b="b"/>
            <a:pathLst>
              <a:path w="124397" h="57290" extrusionOk="0">
                <a:moveTo>
                  <a:pt x="1" y="0"/>
                </a:moveTo>
                <a:lnTo>
                  <a:pt x="68311" y="57289"/>
                </a:lnTo>
                <a:lnTo>
                  <a:pt x="124397" y="57289"/>
                </a:lnTo>
                <a:lnTo>
                  <a:pt x="124397" y="0"/>
                </a:ln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7" name="Google Shape;4657;p41"/>
          <p:cNvSpPr/>
          <p:nvPr/>
        </p:nvSpPr>
        <p:spPr>
          <a:xfrm>
            <a:off x="457201" y="967840"/>
            <a:ext cx="3993455" cy="1840180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0" y="1"/>
                </a:moveTo>
                <a:lnTo>
                  <a:pt x="0" y="57321"/>
                </a:lnTo>
                <a:lnTo>
                  <a:pt x="124396" y="57321"/>
                </a:lnTo>
                <a:lnTo>
                  <a:pt x="5608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8" name="Google Shape;4658;p41"/>
          <p:cNvSpPr/>
          <p:nvPr/>
        </p:nvSpPr>
        <p:spPr>
          <a:xfrm>
            <a:off x="457201" y="2897457"/>
            <a:ext cx="3993455" cy="1839152"/>
          </a:xfrm>
          <a:custGeom>
            <a:avLst/>
            <a:gdLst/>
            <a:ahLst/>
            <a:cxnLst/>
            <a:rect l="l" t="t" r="r" b="b"/>
            <a:pathLst>
              <a:path w="124397" h="57290" extrusionOk="0">
                <a:moveTo>
                  <a:pt x="0" y="0"/>
                </a:moveTo>
                <a:lnTo>
                  <a:pt x="0" y="57289"/>
                </a:lnTo>
                <a:lnTo>
                  <a:pt x="56086" y="57289"/>
                </a:lnTo>
                <a:lnTo>
                  <a:pt x="124396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59" name="Google Shape;4659;p41"/>
          <p:cNvGrpSpPr/>
          <p:nvPr/>
        </p:nvGrpSpPr>
        <p:grpSpPr>
          <a:xfrm>
            <a:off x="4256418" y="1886493"/>
            <a:ext cx="632387" cy="518520"/>
            <a:chOff x="4171043" y="1106105"/>
            <a:chExt cx="632387" cy="518520"/>
          </a:xfrm>
        </p:grpSpPr>
        <p:sp>
          <p:nvSpPr>
            <p:cNvPr id="4660" name="Google Shape;4660;p41"/>
            <p:cNvSpPr/>
            <p:nvPr/>
          </p:nvSpPr>
          <p:spPr>
            <a:xfrm>
              <a:off x="4345905" y="1106105"/>
              <a:ext cx="457525" cy="497171"/>
            </a:xfrm>
            <a:custGeom>
              <a:avLst/>
              <a:gdLst/>
              <a:ahLst/>
              <a:cxnLst/>
              <a:rect l="l" t="t" r="r" b="b"/>
              <a:pathLst>
                <a:path w="14252" h="15487" extrusionOk="0">
                  <a:moveTo>
                    <a:pt x="7126" y="1"/>
                  </a:moveTo>
                  <a:cubicBezTo>
                    <a:pt x="7126" y="1"/>
                    <a:pt x="5381" y="3718"/>
                    <a:pt x="2252" y="3718"/>
                  </a:cubicBezTo>
                  <a:cubicBezTo>
                    <a:pt x="1880" y="3718"/>
                    <a:pt x="1488" y="3666"/>
                    <a:pt x="1077" y="3548"/>
                  </a:cubicBezTo>
                  <a:lnTo>
                    <a:pt x="1077" y="3548"/>
                  </a:lnTo>
                  <a:cubicBezTo>
                    <a:pt x="1077" y="3548"/>
                    <a:pt x="0" y="12985"/>
                    <a:pt x="7126" y="15487"/>
                  </a:cubicBezTo>
                  <a:cubicBezTo>
                    <a:pt x="14251" y="12985"/>
                    <a:pt x="13143" y="3548"/>
                    <a:pt x="13143" y="3548"/>
                  </a:cubicBezTo>
                  <a:lnTo>
                    <a:pt x="13143" y="3548"/>
                  </a:lnTo>
                  <a:cubicBezTo>
                    <a:pt x="12732" y="3666"/>
                    <a:pt x="12340" y="3718"/>
                    <a:pt x="11968" y="3718"/>
                  </a:cubicBezTo>
                  <a:cubicBezTo>
                    <a:pt x="8845" y="3718"/>
                    <a:pt x="7126" y="1"/>
                    <a:pt x="712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41"/>
            <p:cNvSpPr/>
            <p:nvPr/>
          </p:nvSpPr>
          <p:spPr>
            <a:xfrm>
              <a:off x="4398778" y="1149829"/>
              <a:ext cx="350752" cy="429050"/>
            </a:xfrm>
            <a:custGeom>
              <a:avLst/>
              <a:gdLst/>
              <a:ahLst/>
              <a:cxnLst/>
              <a:rect l="l" t="t" r="r" b="b"/>
              <a:pathLst>
                <a:path w="10926" h="13365" extrusionOk="0">
                  <a:moveTo>
                    <a:pt x="5479" y="1"/>
                  </a:moveTo>
                  <a:cubicBezTo>
                    <a:pt x="4624" y="1267"/>
                    <a:pt x="2977" y="3041"/>
                    <a:pt x="570" y="3041"/>
                  </a:cubicBezTo>
                  <a:lnTo>
                    <a:pt x="63" y="3041"/>
                  </a:lnTo>
                  <a:cubicBezTo>
                    <a:pt x="0" y="5258"/>
                    <a:pt x="317" y="11401"/>
                    <a:pt x="5479" y="13365"/>
                  </a:cubicBezTo>
                  <a:cubicBezTo>
                    <a:pt x="10609" y="11401"/>
                    <a:pt x="10926" y="5258"/>
                    <a:pt x="10863" y="3041"/>
                  </a:cubicBezTo>
                  <a:lnTo>
                    <a:pt x="10356" y="3041"/>
                  </a:lnTo>
                  <a:cubicBezTo>
                    <a:pt x="7949" y="3041"/>
                    <a:pt x="6302" y="1267"/>
                    <a:pt x="547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41"/>
            <p:cNvSpPr/>
            <p:nvPr/>
          </p:nvSpPr>
          <p:spPr>
            <a:xfrm>
              <a:off x="4592934" y="1438559"/>
              <a:ext cx="186098" cy="186066"/>
            </a:xfrm>
            <a:custGeom>
              <a:avLst/>
              <a:gdLst/>
              <a:ahLst/>
              <a:cxnLst/>
              <a:rect l="l" t="t" r="r" b="b"/>
              <a:pathLst>
                <a:path w="5797" h="5796" extrusionOk="0">
                  <a:moveTo>
                    <a:pt x="2883" y="0"/>
                  </a:moveTo>
                  <a:cubicBezTo>
                    <a:pt x="1299" y="0"/>
                    <a:pt x="1" y="1299"/>
                    <a:pt x="1" y="2914"/>
                  </a:cubicBezTo>
                  <a:cubicBezTo>
                    <a:pt x="1" y="4497"/>
                    <a:pt x="1299" y="5796"/>
                    <a:pt x="2883" y="5796"/>
                  </a:cubicBezTo>
                  <a:cubicBezTo>
                    <a:pt x="4498" y="5796"/>
                    <a:pt x="5796" y="4497"/>
                    <a:pt x="5796" y="2914"/>
                  </a:cubicBezTo>
                  <a:cubicBezTo>
                    <a:pt x="5796" y="1299"/>
                    <a:pt x="4498" y="0"/>
                    <a:pt x="2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41"/>
            <p:cNvSpPr/>
            <p:nvPr/>
          </p:nvSpPr>
          <p:spPr>
            <a:xfrm>
              <a:off x="4625485" y="1487354"/>
              <a:ext cx="123049" cy="88474"/>
            </a:xfrm>
            <a:custGeom>
              <a:avLst/>
              <a:gdLst/>
              <a:ahLst/>
              <a:cxnLst/>
              <a:rect l="l" t="t" r="r" b="b"/>
              <a:pathLst>
                <a:path w="3833" h="2756" extrusionOk="0">
                  <a:moveTo>
                    <a:pt x="3832" y="1"/>
                  </a:moveTo>
                  <a:lnTo>
                    <a:pt x="1742" y="1647"/>
                  </a:lnTo>
                  <a:lnTo>
                    <a:pt x="0" y="856"/>
                  </a:lnTo>
                  <a:lnTo>
                    <a:pt x="0" y="856"/>
                  </a:lnTo>
                  <a:lnTo>
                    <a:pt x="1742" y="2756"/>
                  </a:lnTo>
                  <a:lnTo>
                    <a:pt x="3832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41"/>
            <p:cNvSpPr/>
            <p:nvPr/>
          </p:nvSpPr>
          <p:spPr>
            <a:xfrm>
              <a:off x="4410977" y="1364338"/>
              <a:ext cx="165745" cy="214541"/>
            </a:xfrm>
            <a:custGeom>
              <a:avLst/>
              <a:gdLst/>
              <a:ahLst/>
              <a:cxnLst/>
              <a:rect l="l" t="t" r="r" b="b"/>
              <a:pathLst>
                <a:path w="5163" h="6683" extrusionOk="0">
                  <a:moveTo>
                    <a:pt x="0" y="1"/>
                  </a:moveTo>
                  <a:cubicBezTo>
                    <a:pt x="538" y="2534"/>
                    <a:pt x="1837" y="5448"/>
                    <a:pt x="5099" y="6683"/>
                  </a:cubicBezTo>
                  <a:cubicBezTo>
                    <a:pt x="5099" y="6683"/>
                    <a:pt x="5130" y="6683"/>
                    <a:pt x="5162" y="6651"/>
                  </a:cubicBezTo>
                  <a:lnTo>
                    <a:pt x="51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41"/>
            <p:cNvSpPr/>
            <p:nvPr/>
          </p:nvSpPr>
          <p:spPr>
            <a:xfrm>
              <a:off x="4573929" y="1149829"/>
              <a:ext cx="174605" cy="217591"/>
            </a:xfrm>
            <a:custGeom>
              <a:avLst/>
              <a:gdLst/>
              <a:ahLst/>
              <a:cxnLst/>
              <a:rect l="l" t="t" r="r" b="b"/>
              <a:pathLst>
                <a:path w="5439" h="6778" extrusionOk="0">
                  <a:moveTo>
                    <a:pt x="23" y="1"/>
                  </a:moveTo>
                  <a:lnTo>
                    <a:pt x="23" y="1"/>
                  </a:lnTo>
                  <a:cubicBezTo>
                    <a:pt x="1" y="23"/>
                    <a:pt x="41" y="45"/>
                    <a:pt x="67" y="67"/>
                  </a:cubicBezTo>
                  <a:lnTo>
                    <a:pt x="67" y="67"/>
                  </a:lnTo>
                  <a:cubicBezTo>
                    <a:pt x="52" y="45"/>
                    <a:pt x="37" y="23"/>
                    <a:pt x="23" y="1"/>
                  </a:cubicBezTo>
                  <a:close/>
                  <a:moveTo>
                    <a:pt x="67" y="67"/>
                  </a:moveTo>
                  <a:cubicBezTo>
                    <a:pt x="73" y="77"/>
                    <a:pt x="80" y="87"/>
                    <a:pt x="86" y="96"/>
                  </a:cubicBezTo>
                  <a:lnTo>
                    <a:pt x="86" y="96"/>
                  </a:lnTo>
                  <a:lnTo>
                    <a:pt x="86" y="96"/>
                  </a:lnTo>
                  <a:cubicBezTo>
                    <a:pt x="86" y="86"/>
                    <a:pt x="78" y="77"/>
                    <a:pt x="67" y="67"/>
                  </a:cubicBezTo>
                  <a:close/>
                  <a:moveTo>
                    <a:pt x="86" y="96"/>
                  </a:moveTo>
                  <a:lnTo>
                    <a:pt x="86" y="6778"/>
                  </a:lnTo>
                  <a:lnTo>
                    <a:pt x="5090" y="6778"/>
                  </a:lnTo>
                  <a:cubicBezTo>
                    <a:pt x="5407" y="5258"/>
                    <a:pt x="5438" y="3864"/>
                    <a:pt x="5407" y="3041"/>
                  </a:cubicBezTo>
                  <a:lnTo>
                    <a:pt x="4900" y="3041"/>
                  </a:lnTo>
                  <a:cubicBezTo>
                    <a:pt x="2615" y="3041"/>
                    <a:pt x="932" y="1355"/>
                    <a:pt x="86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41"/>
            <p:cNvSpPr/>
            <p:nvPr/>
          </p:nvSpPr>
          <p:spPr>
            <a:xfrm>
              <a:off x="4378425" y="1135286"/>
              <a:ext cx="121026" cy="104462"/>
            </a:xfrm>
            <a:custGeom>
              <a:avLst/>
              <a:gdLst/>
              <a:ahLst/>
              <a:cxnLst/>
              <a:rect l="l" t="t" r="r" b="b"/>
              <a:pathLst>
                <a:path w="3770" h="3254" extrusionOk="0">
                  <a:moveTo>
                    <a:pt x="2139" y="0"/>
                  </a:moveTo>
                  <a:cubicBezTo>
                    <a:pt x="1711" y="0"/>
                    <a:pt x="1102" y="107"/>
                    <a:pt x="602" y="739"/>
                  </a:cubicBezTo>
                  <a:cubicBezTo>
                    <a:pt x="1" y="1530"/>
                    <a:pt x="697" y="2385"/>
                    <a:pt x="1077" y="2702"/>
                  </a:cubicBezTo>
                  <a:cubicBezTo>
                    <a:pt x="1306" y="2930"/>
                    <a:pt x="1792" y="3254"/>
                    <a:pt x="2296" y="3254"/>
                  </a:cubicBezTo>
                  <a:cubicBezTo>
                    <a:pt x="2562" y="3254"/>
                    <a:pt x="2832" y="3164"/>
                    <a:pt x="3073" y="2924"/>
                  </a:cubicBezTo>
                  <a:cubicBezTo>
                    <a:pt x="3769" y="2259"/>
                    <a:pt x="3674" y="1499"/>
                    <a:pt x="3611" y="1119"/>
                  </a:cubicBezTo>
                  <a:cubicBezTo>
                    <a:pt x="3585" y="991"/>
                    <a:pt x="3544" y="940"/>
                    <a:pt x="3502" y="940"/>
                  </a:cubicBezTo>
                  <a:cubicBezTo>
                    <a:pt x="3440" y="940"/>
                    <a:pt x="3376" y="1050"/>
                    <a:pt x="3358" y="1182"/>
                  </a:cubicBezTo>
                  <a:cubicBezTo>
                    <a:pt x="3334" y="1346"/>
                    <a:pt x="3155" y="2202"/>
                    <a:pt x="2589" y="2202"/>
                  </a:cubicBezTo>
                  <a:cubicBezTo>
                    <a:pt x="2390" y="2202"/>
                    <a:pt x="2143" y="2096"/>
                    <a:pt x="1837" y="1815"/>
                  </a:cubicBezTo>
                  <a:cubicBezTo>
                    <a:pt x="666" y="802"/>
                    <a:pt x="2091" y="295"/>
                    <a:pt x="2313" y="232"/>
                  </a:cubicBezTo>
                  <a:cubicBezTo>
                    <a:pt x="2534" y="200"/>
                    <a:pt x="2661" y="10"/>
                    <a:pt x="2376" y="10"/>
                  </a:cubicBezTo>
                  <a:cubicBezTo>
                    <a:pt x="2306" y="5"/>
                    <a:pt x="2226" y="0"/>
                    <a:pt x="21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41"/>
            <p:cNvSpPr/>
            <p:nvPr/>
          </p:nvSpPr>
          <p:spPr>
            <a:xfrm>
              <a:off x="4199485" y="1346649"/>
              <a:ext cx="121026" cy="104462"/>
            </a:xfrm>
            <a:custGeom>
              <a:avLst/>
              <a:gdLst/>
              <a:ahLst/>
              <a:cxnLst/>
              <a:rect l="l" t="t" r="r" b="b"/>
              <a:pathLst>
                <a:path w="3770" h="3254" extrusionOk="0">
                  <a:moveTo>
                    <a:pt x="1458" y="0"/>
                  </a:moveTo>
                  <a:cubicBezTo>
                    <a:pt x="1191" y="0"/>
                    <a:pt x="917" y="90"/>
                    <a:pt x="666" y="330"/>
                  </a:cubicBezTo>
                  <a:cubicBezTo>
                    <a:pt x="1" y="995"/>
                    <a:pt x="96" y="1755"/>
                    <a:pt x="159" y="2135"/>
                  </a:cubicBezTo>
                  <a:cubicBezTo>
                    <a:pt x="185" y="2263"/>
                    <a:pt x="221" y="2313"/>
                    <a:pt x="257" y="2313"/>
                  </a:cubicBezTo>
                  <a:cubicBezTo>
                    <a:pt x="309" y="2313"/>
                    <a:pt x="362" y="2204"/>
                    <a:pt x="381" y="2072"/>
                  </a:cubicBezTo>
                  <a:cubicBezTo>
                    <a:pt x="404" y="1908"/>
                    <a:pt x="601" y="1051"/>
                    <a:pt x="1163" y="1051"/>
                  </a:cubicBezTo>
                  <a:cubicBezTo>
                    <a:pt x="1361" y="1051"/>
                    <a:pt x="1604" y="1158"/>
                    <a:pt x="1901" y="1438"/>
                  </a:cubicBezTo>
                  <a:cubicBezTo>
                    <a:pt x="3104" y="2452"/>
                    <a:pt x="1679" y="2958"/>
                    <a:pt x="1458" y="3022"/>
                  </a:cubicBezTo>
                  <a:cubicBezTo>
                    <a:pt x="1236" y="3085"/>
                    <a:pt x="1109" y="3244"/>
                    <a:pt x="1394" y="3244"/>
                  </a:cubicBezTo>
                  <a:cubicBezTo>
                    <a:pt x="1465" y="3249"/>
                    <a:pt x="1547" y="3253"/>
                    <a:pt x="1636" y="3253"/>
                  </a:cubicBezTo>
                  <a:cubicBezTo>
                    <a:pt x="2063" y="3253"/>
                    <a:pt x="2664" y="3150"/>
                    <a:pt x="3136" y="2547"/>
                  </a:cubicBezTo>
                  <a:cubicBezTo>
                    <a:pt x="3770" y="1723"/>
                    <a:pt x="3073" y="868"/>
                    <a:pt x="2693" y="552"/>
                  </a:cubicBezTo>
                  <a:cubicBezTo>
                    <a:pt x="2444" y="323"/>
                    <a:pt x="1964" y="0"/>
                    <a:pt x="1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41"/>
            <p:cNvSpPr/>
            <p:nvPr/>
          </p:nvSpPr>
          <p:spPr>
            <a:xfrm>
              <a:off x="4266612" y="1204724"/>
              <a:ext cx="149469" cy="163723"/>
            </a:xfrm>
            <a:custGeom>
              <a:avLst/>
              <a:gdLst/>
              <a:ahLst/>
              <a:cxnLst/>
              <a:rect l="l" t="t" r="r" b="b"/>
              <a:pathLst>
                <a:path w="4656" h="5100" extrusionOk="0">
                  <a:moveTo>
                    <a:pt x="4180" y="1"/>
                  </a:moveTo>
                  <a:lnTo>
                    <a:pt x="0" y="4688"/>
                  </a:lnTo>
                  <a:lnTo>
                    <a:pt x="475" y="5099"/>
                  </a:lnTo>
                  <a:lnTo>
                    <a:pt x="4655" y="412"/>
                  </a:lnTo>
                  <a:lnTo>
                    <a:pt x="4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41"/>
            <p:cNvSpPr/>
            <p:nvPr/>
          </p:nvSpPr>
          <p:spPr>
            <a:xfrm>
              <a:off x="4282856" y="1217950"/>
              <a:ext cx="149501" cy="164718"/>
            </a:xfrm>
            <a:custGeom>
              <a:avLst/>
              <a:gdLst/>
              <a:ahLst/>
              <a:cxnLst/>
              <a:rect l="l" t="t" r="r" b="b"/>
              <a:pathLst>
                <a:path w="4657" h="5131" extrusionOk="0">
                  <a:moveTo>
                    <a:pt x="4149" y="0"/>
                  </a:moveTo>
                  <a:lnTo>
                    <a:pt x="1" y="4687"/>
                  </a:lnTo>
                  <a:lnTo>
                    <a:pt x="476" y="5131"/>
                  </a:lnTo>
                  <a:lnTo>
                    <a:pt x="4656" y="444"/>
                  </a:lnTo>
                  <a:lnTo>
                    <a:pt x="414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41"/>
            <p:cNvSpPr/>
            <p:nvPr/>
          </p:nvSpPr>
          <p:spPr>
            <a:xfrm>
              <a:off x="4235087" y="1364338"/>
              <a:ext cx="85425" cy="86773"/>
            </a:xfrm>
            <a:custGeom>
              <a:avLst/>
              <a:gdLst/>
              <a:ahLst/>
              <a:cxnLst/>
              <a:rect l="l" t="t" r="r" b="b"/>
              <a:pathLst>
                <a:path w="2661" h="2703" extrusionOk="0">
                  <a:moveTo>
                    <a:pt x="1584" y="1"/>
                  </a:moveTo>
                  <a:lnTo>
                    <a:pt x="792" y="887"/>
                  </a:lnTo>
                  <a:cubicBezTo>
                    <a:pt x="1995" y="1932"/>
                    <a:pt x="570" y="2407"/>
                    <a:pt x="349" y="2471"/>
                  </a:cubicBezTo>
                  <a:cubicBezTo>
                    <a:pt x="127" y="2534"/>
                    <a:pt x="0" y="2693"/>
                    <a:pt x="285" y="2693"/>
                  </a:cubicBezTo>
                  <a:cubicBezTo>
                    <a:pt x="356" y="2698"/>
                    <a:pt x="438" y="2702"/>
                    <a:pt x="527" y="2702"/>
                  </a:cubicBezTo>
                  <a:cubicBezTo>
                    <a:pt x="954" y="2702"/>
                    <a:pt x="1555" y="2599"/>
                    <a:pt x="2027" y="1996"/>
                  </a:cubicBezTo>
                  <a:cubicBezTo>
                    <a:pt x="2661" y="1172"/>
                    <a:pt x="1964" y="349"/>
                    <a:pt x="158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41"/>
            <p:cNvSpPr/>
            <p:nvPr/>
          </p:nvSpPr>
          <p:spPr>
            <a:xfrm>
              <a:off x="4412999" y="1165784"/>
              <a:ext cx="86452" cy="73964"/>
            </a:xfrm>
            <a:custGeom>
              <a:avLst/>
              <a:gdLst/>
              <a:ahLst/>
              <a:cxnLst/>
              <a:rect l="l" t="t" r="r" b="b"/>
              <a:pathLst>
                <a:path w="2693" h="2304" extrusionOk="0">
                  <a:moveTo>
                    <a:pt x="2433" y="1"/>
                  </a:moveTo>
                  <a:cubicBezTo>
                    <a:pt x="2369" y="1"/>
                    <a:pt x="2300" y="126"/>
                    <a:pt x="2281" y="264"/>
                  </a:cubicBezTo>
                  <a:cubicBezTo>
                    <a:pt x="2257" y="427"/>
                    <a:pt x="2080" y="1258"/>
                    <a:pt x="1521" y="1258"/>
                  </a:cubicBezTo>
                  <a:cubicBezTo>
                    <a:pt x="1321" y="1258"/>
                    <a:pt x="1070" y="1150"/>
                    <a:pt x="760" y="865"/>
                  </a:cubicBezTo>
                  <a:lnTo>
                    <a:pt x="0" y="1752"/>
                  </a:lnTo>
                  <a:cubicBezTo>
                    <a:pt x="229" y="1980"/>
                    <a:pt x="715" y="2304"/>
                    <a:pt x="1219" y="2304"/>
                  </a:cubicBezTo>
                  <a:cubicBezTo>
                    <a:pt x="1485" y="2304"/>
                    <a:pt x="1755" y="2214"/>
                    <a:pt x="1996" y="1974"/>
                  </a:cubicBezTo>
                  <a:cubicBezTo>
                    <a:pt x="2692" y="1309"/>
                    <a:pt x="2597" y="549"/>
                    <a:pt x="2534" y="169"/>
                  </a:cubicBezTo>
                  <a:cubicBezTo>
                    <a:pt x="2510" y="48"/>
                    <a:pt x="2472" y="1"/>
                    <a:pt x="243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41"/>
            <p:cNvSpPr/>
            <p:nvPr/>
          </p:nvSpPr>
          <p:spPr>
            <a:xfrm>
              <a:off x="4220833" y="1167100"/>
              <a:ext cx="148474" cy="135248"/>
            </a:xfrm>
            <a:custGeom>
              <a:avLst/>
              <a:gdLst/>
              <a:ahLst/>
              <a:cxnLst/>
              <a:rect l="l" t="t" r="r" b="b"/>
              <a:pathLst>
                <a:path w="4625" h="4213" extrusionOk="0">
                  <a:moveTo>
                    <a:pt x="318" y="1"/>
                  </a:moveTo>
                  <a:lnTo>
                    <a:pt x="1" y="349"/>
                  </a:lnTo>
                  <a:lnTo>
                    <a:pt x="4308" y="4213"/>
                  </a:lnTo>
                  <a:lnTo>
                    <a:pt x="4625" y="3833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41"/>
            <p:cNvSpPr/>
            <p:nvPr/>
          </p:nvSpPr>
          <p:spPr>
            <a:xfrm>
              <a:off x="4209662" y="1178304"/>
              <a:ext cx="149469" cy="135248"/>
            </a:xfrm>
            <a:custGeom>
              <a:avLst/>
              <a:gdLst/>
              <a:ahLst/>
              <a:cxnLst/>
              <a:rect l="l" t="t" r="r" b="b"/>
              <a:pathLst>
                <a:path w="4656" h="4213" extrusionOk="0">
                  <a:moveTo>
                    <a:pt x="349" y="0"/>
                  </a:moveTo>
                  <a:lnTo>
                    <a:pt x="1" y="380"/>
                  </a:lnTo>
                  <a:lnTo>
                    <a:pt x="4308" y="4212"/>
                  </a:lnTo>
                  <a:lnTo>
                    <a:pt x="4656" y="383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41"/>
            <p:cNvSpPr/>
            <p:nvPr/>
          </p:nvSpPr>
          <p:spPr>
            <a:xfrm>
              <a:off x="4181187" y="1140070"/>
              <a:ext cx="72231" cy="52488"/>
            </a:xfrm>
            <a:custGeom>
              <a:avLst/>
              <a:gdLst/>
              <a:ahLst/>
              <a:cxnLst/>
              <a:rect l="l" t="t" r="r" b="b"/>
              <a:pathLst>
                <a:path w="2250" h="1635" extrusionOk="0">
                  <a:moveTo>
                    <a:pt x="359" y="1"/>
                  </a:moveTo>
                  <a:cubicBezTo>
                    <a:pt x="202" y="1"/>
                    <a:pt x="74" y="34"/>
                    <a:pt x="1" y="115"/>
                  </a:cubicBezTo>
                  <a:lnTo>
                    <a:pt x="1711" y="1635"/>
                  </a:lnTo>
                  <a:cubicBezTo>
                    <a:pt x="1711" y="1635"/>
                    <a:pt x="2249" y="843"/>
                    <a:pt x="1933" y="558"/>
                  </a:cubicBezTo>
                  <a:cubicBezTo>
                    <a:pt x="1714" y="363"/>
                    <a:pt x="878" y="1"/>
                    <a:pt x="35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41"/>
            <p:cNvSpPr/>
            <p:nvPr/>
          </p:nvSpPr>
          <p:spPr>
            <a:xfrm>
              <a:off x="4171043" y="1143729"/>
              <a:ext cx="65072" cy="62022"/>
            </a:xfrm>
            <a:custGeom>
              <a:avLst/>
              <a:gdLst/>
              <a:ahLst/>
              <a:cxnLst/>
              <a:rect l="l" t="t" r="r" b="b"/>
              <a:pathLst>
                <a:path w="2027" h="1932" extrusionOk="0">
                  <a:moveTo>
                    <a:pt x="317" y="1"/>
                  </a:moveTo>
                  <a:cubicBezTo>
                    <a:pt x="0" y="349"/>
                    <a:pt x="697" y="1616"/>
                    <a:pt x="982" y="1869"/>
                  </a:cubicBezTo>
                  <a:cubicBezTo>
                    <a:pt x="1037" y="1913"/>
                    <a:pt x="1105" y="1931"/>
                    <a:pt x="1179" y="1931"/>
                  </a:cubicBezTo>
                  <a:cubicBezTo>
                    <a:pt x="1530" y="1931"/>
                    <a:pt x="2027" y="1521"/>
                    <a:pt x="2027" y="1521"/>
                  </a:cubicBezTo>
                  <a:lnTo>
                    <a:pt x="317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41"/>
            <p:cNvSpPr/>
            <p:nvPr/>
          </p:nvSpPr>
          <p:spPr>
            <a:xfrm>
              <a:off x="4322502" y="1269122"/>
              <a:ext cx="176949" cy="157944"/>
            </a:xfrm>
            <a:custGeom>
              <a:avLst/>
              <a:gdLst/>
              <a:ahLst/>
              <a:cxnLst/>
              <a:rect l="l" t="t" r="r" b="b"/>
              <a:pathLst>
                <a:path w="5512" h="4920" extrusionOk="0">
                  <a:moveTo>
                    <a:pt x="1032" y="0"/>
                  </a:moveTo>
                  <a:cubicBezTo>
                    <a:pt x="783" y="0"/>
                    <a:pt x="535" y="104"/>
                    <a:pt x="349" y="306"/>
                  </a:cubicBezTo>
                  <a:cubicBezTo>
                    <a:pt x="1" y="718"/>
                    <a:pt x="64" y="1288"/>
                    <a:pt x="444" y="1637"/>
                  </a:cubicBezTo>
                  <a:lnTo>
                    <a:pt x="3865" y="4677"/>
                  </a:lnTo>
                  <a:cubicBezTo>
                    <a:pt x="4042" y="4840"/>
                    <a:pt x="4261" y="4919"/>
                    <a:pt x="4480" y="4919"/>
                  </a:cubicBezTo>
                  <a:cubicBezTo>
                    <a:pt x="4729" y="4919"/>
                    <a:pt x="4977" y="4816"/>
                    <a:pt x="5163" y="4613"/>
                  </a:cubicBezTo>
                  <a:cubicBezTo>
                    <a:pt x="5511" y="4233"/>
                    <a:pt x="5480" y="3632"/>
                    <a:pt x="5100" y="3315"/>
                  </a:cubicBezTo>
                  <a:lnTo>
                    <a:pt x="1648" y="243"/>
                  </a:lnTo>
                  <a:cubicBezTo>
                    <a:pt x="1470" y="80"/>
                    <a:pt x="1251" y="0"/>
                    <a:pt x="1032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41"/>
            <p:cNvSpPr/>
            <p:nvPr/>
          </p:nvSpPr>
          <p:spPr>
            <a:xfrm>
              <a:off x="4348955" y="1293680"/>
              <a:ext cx="136243" cy="121026"/>
            </a:xfrm>
            <a:custGeom>
              <a:avLst/>
              <a:gdLst/>
              <a:ahLst/>
              <a:cxnLst/>
              <a:rect l="l" t="t" r="r" b="b"/>
              <a:pathLst>
                <a:path w="4244" h="3770" extrusionOk="0">
                  <a:moveTo>
                    <a:pt x="194" y="1"/>
                  </a:moveTo>
                  <a:cubicBezTo>
                    <a:pt x="143" y="1"/>
                    <a:pt x="95" y="17"/>
                    <a:pt x="64" y="48"/>
                  </a:cubicBezTo>
                  <a:cubicBezTo>
                    <a:pt x="0" y="112"/>
                    <a:pt x="32" y="238"/>
                    <a:pt x="95" y="302"/>
                  </a:cubicBezTo>
                  <a:lnTo>
                    <a:pt x="3927" y="3722"/>
                  </a:lnTo>
                  <a:cubicBezTo>
                    <a:pt x="3959" y="3753"/>
                    <a:pt x="4006" y="3769"/>
                    <a:pt x="4054" y="3769"/>
                  </a:cubicBezTo>
                  <a:cubicBezTo>
                    <a:pt x="4101" y="3769"/>
                    <a:pt x="4149" y="3753"/>
                    <a:pt x="4181" y="3722"/>
                  </a:cubicBezTo>
                  <a:cubicBezTo>
                    <a:pt x="4244" y="3627"/>
                    <a:pt x="4244" y="3532"/>
                    <a:pt x="4149" y="3437"/>
                  </a:cubicBezTo>
                  <a:lnTo>
                    <a:pt x="349" y="48"/>
                  </a:lnTo>
                  <a:cubicBezTo>
                    <a:pt x="301" y="17"/>
                    <a:pt x="246" y="1"/>
                    <a:pt x="19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41"/>
            <p:cNvSpPr/>
            <p:nvPr/>
          </p:nvSpPr>
          <p:spPr>
            <a:xfrm>
              <a:off x="4331651" y="1300807"/>
              <a:ext cx="136275" cy="120994"/>
            </a:xfrm>
            <a:custGeom>
              <a:avLst/>
              <a:gdLst/>
              <a:ahLst/>
              <a:cxnLst/>
              <a:rect l="l" t="t" r="r" b="b"/>
              <a:pathLst>
                <a:path w="4245" h="3769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96" y="333"/>
                  </a:cubicBezTo>
                  <a:lnTo>
                    <a:pt x="3896" y="3721"/>
                  </a:lnTo>
                  <a:cubicBezTo>
                    <a:pt x="3944" y="3753"/>
                    <a:pt x="3999" y="3769"/>
                    <a:pt x="4051" y="3769"/>
                  </a:cubicBezTo>
                  <a:cubicBezTo>
                    <a:pt x="4102" y="3769"/>
                    <a:pt x="4150" y="3753"/>
                    <a:pt x="4181" y="3721"/>
                  </a:cubicBezTo>
                  <a:cubicBezTo>
                    <a:pt x="4245" y="3658"/>
                    <a:pt x="4213" y="3531"/>
                    <a:pt x="4150" y="3468"/>
                  </a:cubicBezTo>
                  <a:lnTo>
                    <a:pt x="318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41"/>
            <p:cNvSpPr/>
            <p:nvPr/>
          </p:nvSpPr>
          <p:spPr>
            <a:xfrm>
              <a:off x="4354027" y="1274611"/>
              <a:ext cx="137270" cy="121540"/>
            </a:xfrm>
            <a:custGeom>
              <a:avLst/>
              <a:gdLst/>
              <a:ahLst/>
              <a:cxnLst/>
              <a:rect l="l" t="t" r="r" b="b"/>
              <a:pathLst>
                <a:path w="4276" h="3786" extrusionOk="0">
                  <a:moveTo>
                    <a:pt x="195" y="1"/>
                  </a:moveTo>
                  <a:cubicBezTo>
                    <a:pt x="143" y="1"/>
                    <a:pt x="96" y="25"/>
                    <a:pt x="64" y="72"/>
                  </a:cubicBezTo>
                  <a:cubicBezTo>
                    <a:pt x="1" y="135"/>
                    <a:pt x="32" y="262"/>
                    <a:pt x="96" y="325"/>
                  </a:cubicBezTo>
                  <a:lnTo>
                    <a:pt x="3928" y="3714"/>
                  </a:lnTo>
                  <a:cubicBezTo>
                    <a:pt x="3975" y="3762"/>
                    <a:pt x="4023" y="3785"/>
                    <a:pt x="4066" y="3785"/>
                  </a:cubicBezTo>
                  <a:cubicBezTo>
                    <a:pt x="4110" y="3785"/>
                    <a:pt x="4149" y="3762"/>
                    <a:pt x="4181" y="3714"/>
                  </a:cubicBezTo>
                  <a:cubicBezTo>
                    <a:pt x="4276" y="3651"/>
                    <a:pt x="4244" y="3524"/>
                    <a:pt x="4149" y="3461"/>
                  </a:cubicBezTo>
                  <a:lnTo>
                    <a:pt x="349" y="72"/>
                  </a:lnTo>
                  <a:cubicBezTo>
                    <a:pt x="301" y="25"/>
                    <a:pt x="246" y="1"/>
                    <a:pt x="19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41"/>
            <p:cNvSpPr/>
            <p:nvPr/>
          </p:nvSpPr>
          <p:spPr>
            <a:xfrm>
              <a:off x="4312358" y="1255927"/>
              <a:ext cx="65072" cy="66805"/>
            </a:xfrm>
            <a:custGeom>
              <a:avLst/>
              <a:gdLst/>
              <a:ahLst/>
              <a:cxnLst/>
              <a:rect l="l" t="t" r="r" b="b"/>
              <a:pathLst>
                <a:path w="2027" h="2081" extrusionOk="0">
                  <a:moveTo>
                    <a:pt x="1521" y="1"/>
                  </a:moveTo>
                  <a:cubicBezTo>
                    <a:pt x="1397" y="1"/>
                    <a:pt x="1271" y="48"/>
                    <a:pt x="1172" y="147"/>
                  </a:cubicBezTo>
                  <a:lnTo>
                    <a:pt x="159" y="1319"/>
                  </a:lnTo>
                  <a:cubicBezTo>
                    <a:pt x="0" y="1509"/>
                    <a:pt x="0" y="1794"/>
                    <a:pt x="190" y="1953"/>
                  </a:cubicBezTo>
                  <a:cubicBezTo>
                    <a:pt x="277" y="2040"/>
                    <a:pt x="384" y="2080"/>
                    <a:pt x="493" y="2080"/>
                  </a:cubicBezTo>
                  <a:cubicBezTo>
                    <a:pt x="622" y="2080"/>
                    <a:pt x="752" y="2024"/>
                    <a:pt x="855" y="1921"/>
                  </a:cubicBezTo>
                  <a:lnTo>
                    <a:pt x="1869" y="781"/>
                  </a:lnTo>
                  <a:cubicBezTo>
                    <a:pt x="2027" y="591"/>
                    <a:pt x="2027" y="306"/>
                    <a:pt x="1837" y="116"/>
                  </a:cubicBezTo>
                  <a:cubicBezTo>
                    <a:pt x="1746" y="40"/>
                    <a:pt x="1634" y="1"/>
                    <a:pt x="15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41"/>
            <p:cNvSpPr/>
            <p:nvPr/>
          </p:nvSpPr>
          <p:spPr>
            <a:xfrm>
              <a:off x="4315407" y="1259138"/>
              <a:ext cx="53900" cy="55890"/>
            </a:xfrm>
            <a:custGeom>
              <a:avLst/>
              <a:gdLst/>
              <a:ahLst/>
              <a:cxnLst/>
              <a:rect l="l" t="t" r="r" b="b"/>
              <a:pathLst>
                <a:path w="1679" h="1741" extrusionOk="0">
                  <a:moveTo>
                    <a:pt x="1314" y="1"/>
                  </a:moveTo>
                  <a:cubicBezTo>
                    <a:pt x="1204" y="1"/>
                    <a:pt x="1087" y="50"/>
                    <a:pt x="1014" y="142"/>
                  </a:cubicBezTo>
                  <a:lnTo>
                    <a:pt x="127" y="1124"/>
                  </a:lnTo>
                  <a:cubicBezTo>
                    <a:pt x="0" y="1283"/>
                    <a:pt x="0" y="1536"/>
                    <a:pt x="127" y="1663"/>
                  </a:cubicBezTo>
                  <a:cubicBezTo>
                    <a:pt x="193" y="1715"/>
                    <a:pt x="270" y="1741"/>
                    <a:pt x="349" y="1741"/>
                  </a:cubicBezTo>
                  <a:cubicBezTo>
                    <a:pt x="459" y="1741"/>
                    <a:pt x="573" y="1691"/>
                    <a:pt x="665" y="1599"/>
                  </a:cubicBezTo>
                  <a:lnTo>
                    <a:pt x="1520" y="617"/>
                  </a:lnTo>
                  <a:cubicBezTo>
                    <a:pt x="1679" y="459"/>
                    <a:pt x="1679" y="206"/>
                    <a:pt x="1520" y="79"/>
                  </a:cubicBezTo>
                  <a:cubicBezTo>
                    <a:pt x="1467" y="26"/>
                    <a:pt x="1392" y="1"/>
                    <a:pt x="13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2" name="Google Shape;4682;p41"/>
          <p:cNvGrpSpPr/>
          <p:nvPr/>
        </p:nvGrpSpPr>
        <p:grpSpPr>
          <a:xfrm>
            <a:off x="4253385" y="3235631"/>
            <a:ext cx="615116" cy="519322"/>
            <a:chOff x="4253385" y="3097969"/>
            <a:chExt cx="615116" cy="519322"/>
          </a:xfrm>
        </p:grpSpPr>
        <p:sp>
          <p:nvSpPr>
            <p:cNvPr id="4683" name="Google Shape;4683;p41"/>
            <p:cNvSpPr/>
            <p:nvPr/>
          </p:nvSpPr>
          <p:spPr>
            <a:xfrm>
              <a:off x="4586834" y="3318353"/>
              <a:ext cx="33579" cy="154541"/>
            </a:xfrm>
            <a:custGeom>
              <a:avLst/>
              <a:gdLst/>
              <a:ahLst/>
              <a:cxnLst/>
              <a:rect l="l" t="t" r="r" b="b"/>
              <a:pathLst>
                <a:path w="1046" h="4814" extrusionOk="0">
                  <a:moveTo>
                    <a:pt x="1" y="0"/>
                  </a:moveTo>
                  <a:lnTo>
                    <a:pt x="1" y="4814"/>
                  </a:lnTo>
                  <a:lnTo>
                    <a:pt x="1046" y="4814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41"/>
            <p:cNvSpPr/>
            <p:nvPr/>
          </p:nvSpPr>
          <p:spPr>
            <a:xfrm>
              <a:off x="4644779" y="3247181"/>
              <a:ext cx="33611" cy="225713"/>
            </a:xfrm>
            <a:custGeom>
              <a:avLst/>
              <a:gdLst/>
              <a:ahLst/>
              <a:cxnLst/>
              <a:rect l="l" t="t" r="r" b="b"/>
              <a:pathLst>
                <a:path w="1047" h="7031" extrusionOk="0">
                  <a:moveTo>
                    <a:pt x="1" y="0"/>
                  </a:moveTo>
                  <a:lnTo>
                    <a:pt x="1" y="7031"/>
                  </a:lnTo>
                  <a:lnTo>
                    <a:pt x="1046" y="7031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41"/>
            <p:cNvSpPr/>
            <p:nvPr/>
          </p:nvSpPr>
          <p:spPr>
            <a:xfrm>
              <a:off x="4718005" y="3363071"/>
              <a:ext cx="33579" cy="109823"/>
            </a:xfrm>
            <a:custGeom>
              <a:avLst/>
              <a:gdLst/>
              <a:ahLst/>
              <a:cxnLst/>
              <a:rect l="l" t="t" r="r" b="b"/>
              <a:pathLst>
                <a:path w="1046" h="3421" extrusionOk="0">
                  <a:moveTo>
                    <a:pt x="0" y="1"/>
                  </a:moveTo>
                  <a:lnTo>
                    <a:pt x="0" y="3421"/>
                  </a:lnTo>
                  <a:lnTo>
                    <a:pt x="1045" y="3421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41"/>
            <p:cNvSpPr/>
            <p:nvPr/>
          </p:nvSpPr>
          <p:spPr>
            <a:xfrm>
              <a:off x="4783045" y="3318353"/>
              <a:ext cx="33611" cy="154541"/>
            </a:xfrm>
            <a:custGeom>
              <a:avLst/>
              <a:gdLst/>
              <a:ahLst/>
              <a:cxnLst/>
              <a:rect l="l" t="t" r="r" b="b"/>
              <a:pathLst>
                <a:path w="1047" h="4814" extrusionOk="0">
                  <a:moveTo>
                    <a:pt x="1" y="0"/>
                  </a:moveTo>
                  <a:lnTo>
                    <a:pt x="1" y="4814"/>
                  </a:lnTo>
                  <a:lnTo>
                    <a:pt x="1046" y="4814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41"/>
            <p:cNvSpPr/>
            <p:nvPr/>
          </p:nvSpPr>
          <p:spPr>
            <a:xfrm>
              <a:off x="4589884" y="3174983"/>
              <a:ext cx="202342" cy="175922"/>
            </a:xfrm>
            <a:custGeom>
              <a:avLst/>
              <a:gdLst/>
              <a:ahLst/>
              <a:cxnLst/>
              <a:rect l="l" t="t" r="r" b="b"/>
              <a:pathLst>
                <a:path w="6303" h="5480" extrusionOk="0">
                  <a:moveTo>
                    <a:pt x="2313" y="1"/>
                  </a:moveTo>
                  <a:lnTo>
                    <a:pt x="1" y="3960"/>
                  </a:lnTo>
                  <a:lnTo>
                    <a:pt x="254" y="4118"/>
                  </a:lnTo>
                  <a:lnTo>
                    <a:pt x="2281" y="603"/>
                  </a:lnTo>
                  <a:lnTo>
                    <a:pt x="4435" y="5480"/>
                  </a:lnTo>
                  <a:lnTo>
                    <a:pt x="6303" y="2471"/>
                  </a:lnTo>
                  <a:lnTo>
                    <a:pt x="6081" y="2313"/>
                  </a:lnTo>
                  <a:lnTo>
                    <a:pt x="4466" y="4910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41"/>
            <p:cNvSpPr/>
            <p:nvPr/>
          </p:nvSpPr>
          <p:spPr>
            <a:xfrm>
              <a:off x="4771873" y="3229910"/>
              <a:ext cx="30529" cy="36629"/>
            </a:xfrm>
            <a:custGeom>
              <a:avLst/>
              <a:gdLst/>
              <a:ahLst/>
              <a:cxnLst/>
              <a:rect l="l" t="t" r="r" b="b"/>
              <a:pathLst>
                <a:path w="951" h="1141" extrusionOk="0">
                  <a:moveTo>
                    <a:pt x="951" y="0"/>
                  </a:moveTo>
                  <a:lnTo>
                    <a:pt x="1" y="507"/>
                  </a:lnTo>
                  <a:lnTo>
                    <a:pt x="887" y="1140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41"/>
            <p:cNvSpPr/>
            <p:nvPr/>
          </p:nvSpPr>
          <p:spPr>
            <a:xfrm>
              <a:off x="4538038" y="3174983"/>
              <a:ext cx="11236" cy="333513"/>
            </a:xfrm>
            <a:custGeom>
              <a:avLst/>
              <a:gdLst/>
              <a:ahLst/>
              <a:cxnLst/>
              <a:rect l="l" t="t" r="r" b="b"/>
              <a:pathLst>
                <a:path w="350" h="10389" extrusionOk="0">
                  <a:moveTo>
                    <a:pt x="1" y="1"/>
                  </a:moveTo>
                  <a:lnTo>
                    <a:pt x="1" y="10388"/>
                  </a:lnTo>
                  <a:lnTo>
                    <a:pt x="349" y="1038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41"/>
            <p:cNvSpPr/>
            <p:nvPr/>
          </p:nvSpPr>
          <p:spPr>
            <a:xfrm>
              <a:off x="4508568" y="3472862"/>
              <a:ext cx="359933" cy="12231"/>
            </a:xfrm>
            <a:custGeom>
              <a:avLst/>
              <a:gdLst/>
              <a:ahLst/>
              <a:cxnLst/>
              <a:rect l="l" t="t" r="r" b="b"/>
              <a:pathLst>
                <a:path w="11212" h="381" extrusionOk="0">
                  <a:moveTo>
                    <a:pt x="0" y="1"/>
                  </a:moveTo>
                  <a:lnTo>
                    <a:pt x="0" y="381"/>
                  </a:lnTo>
                  <a:lnTo>
                    <a:pt x="11211" y="381"/>
                  </a:lnTo>
                  <a:lnTo>
                    <a:pt x="112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41"/>
            <p:cNvSpPr/>
            <p:nvPr/>
          </p:nvSpPr>
          <p:spPr>
            <a:xfrm>
              <a:off x="4450623" y="3329524"/>
              <a:ext cx="130144" cy="119999"/>
            </a:xfrm>
            <a:custGeom>
              <a:avLst/>
              <a:gdLst/>
              <a:ahLst/>
              <a:cxnLst/>
              <a:rect l="l" t="t" r="r" b="b"/>
              <a:pathLst>
                <a:path w="4054" h="3738" extrusionOk="0">
                  <a:moveTo>
                    <a:pt x="3072" y="1"/>
                  </a:moveTo>
                  <a:lnTo>
                    <a:pt x="0" y="2566"/>
                  </a:lnTo>
                  <a:lnTo>
                    <a:pt x="1014" y="3738"/>
                  </a:lnTo>
                  <a:lnTo>
                    <a:pt x="4054" y="1172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41"/>
            <p:cNvSpPr/>
            <p:nvPr/>
          </p:nvSpPr>
          <p:spPr>
            <a:xfrm>
              <a:off x="4489242" y="3097969"/>
              <a:ext cx="362983" cy="323882"/>
            </a:xfrm>
            <a:custGeom>
              <a:avLst/>
              <a:gdLst/>
              <a:ahLst/>
              <a:cxnLst/>
              <a:rect l="l" t="t" r="r" b="b"/>
              <a:pathLst>
                <a:path w="11307" h="10089" extrusionOk="0">
                  <a:moveTo>
                    <a:pt x="5646" y="1"/>
                  </a:moveTo>
                  <a:cubicBezTo>
                    <a:pt x="4505" y="1"/>
                    <a:pt x="3358" y="382"/>
                    <a:pt x="2407" y="1165"/>
                  </a:cubicBezTo>
                  <a:cubicBezTo>
                    <a:pt x="286" y="2970"/>
                    <a:pt x="1" y="6169"/>
                    <a:pt x="1774" y="8290"/>
                  </a:cubicBezTo>
                  <a:cubicBezTo>
                    <a:pt x="2783" y="9476"/>
                    <a:pt x="4216" y="10088"/>
                    <a:pt x="5661" y="10088"/>
                  </a:cubicBezTo>
                  <a:cubicBezTo>
                    <a:pt x="6802" y="10088"/>
                    <a:pt x="7949" y="9706"/>
                    <a:pt x="8900" y="8924"/>
                  </a:cubicBezTo>
                  <a:cubicBezTo>
                    <a:pt x="11021" y="7119"/>
                    <a:pt x="11306" y="3952"/>
                    <a:pt x="9533" y="1798"/>
                  </a:cubicBezTo>
                  <a:cubicBezTo>
                    <a:pt x="8524" y="613"/>
                    <a:pt x="7091" y="1"/>
                    <a:pt x="5646" y="1"/>
                  </a:cubicBezTo>
                  <a:close/>
                </a:path>
              </a:pathLst>
            </a:custGeom>
            <a:solidFill>
              <a:srgbClr val="FFFFFF">
                <a:alpha val="22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41"/>
            <p:cNvSpPr/>
            <p:nvPr/>
          </p:nvSpPr>
          <p:spPr>
            <a:xfrm>
              <a:off x="4489242" y="3097969"/>
              <a:ext cx="362983" cy="323882"/>
            </a:xfrm>
            <a:custGeom>
              <a:avLst/>
              <a:gdLst/>
              <a:ahLst/>
              <a:cxnLst/>
              <a:rect l="l" t="t" r="r" b="b"/>
              <a:pathLst>
                <a:path w="11307" h="10089" extrusionOk="0">
                  <a:moveTo>
                    <a:pt x="5655" y="1337"/>
                  </a:moveTo>
                  <a:cubicBezTo>
                    <a:pt x="6716" y="1337"/>
                    <a:pt x="7764" y="1788"/>
                    <a:pt x="8488" y="2653"/>
                  </a:cubicBezTo>
                  <a:cubicBezTo>
                    <a:pt x="9818" y="4237"/>
                    <a:pt x="9596" y="6580"/>
                    <a:pt x="8045" y="7879"/>
                  </a:cubicBezTo>
                  <a:cubicBezTo>
                    <a:pt x="7344" y="8467"/>
                    <a:pt x="6494" y="8752"/>
                    <a:pt x="5652" y="8752"/>
                  </a:cubicBezTo>
                  <a:cubicBezTo>
                    <a:pt x="4591" y="8752"/>
                    <a:pt x="3543" y="8300"/>
                    <a:pt x="2819" y="7435"/>
                  </a:cubicBezTo>
                  <a:cubicBezTo>
                    <a:pt x="1489" y="5852"/>
                    <a:pt x="1711" y="3508"/>
                    <a:pt x="3263" y="2210"/>
                  </a:cubicBezTo>
                  <a:cubicBezTo>
                    <a:pt x="3963" y="1621"/>
                    <a:pt x="4813" y="1337"/>
                    <a:pt x="5655" y="1337"/>
                  </a:cubicBezTo>
                  <a:close/>
                  <a:moveTo>
                    <a:pt x="5646" y="1"/>
                  </a:moveTo>
                  <a:cubicBezTo>
                    <a:pt x="4505" y="1"/>
                    <a:pt x="3358" y="382"/>
                    <a:pt x="2407" y="1165"/>
                  </a:cubicBezTo>
                  <a:cubicBezTo>
                    <a:pt x="286" y="2970"/>
                    <a:pt x="1" y="6169"/>
                    <a:pt x="1774" y="8290"/>
                  </a:cubicBezTo>
                  <a:cubicBezTo>
                    <a:pt x="2783" y="9476"/>
                    <a:pt x="4216" y="10088"/>
                    <a:pt x="5661" y="10088"/>
                  </a:cubicBezTo>
                  <a:cubicBezTo>
                    <a:pt x="6802" y="10088"/>
                    <a:pt x="7949" y="9706"/>
                    <a:pt x="8900" y="8924"/>
                  </a:cubicBezTo>
                  <a:cubicBezTo>
                    <a:pt x="11021" y="7119"/>
                    <a:pt x="11306" y="3952"/>
                    <a:pt x="9533" y="1798"/>
                  </a:cubicBezTo>
                  <a:cubicBezTo>
                    <a:pt x="8524" y="613"/>
                    <a:pt x="7091" y="1"/>
                    <a:pt x="5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41"/>
            <p:cNvSpPr/>
            <p:nvPr/>
          </p:nvSpPr>
          <p:spPr>
            <a:xfrm>
              <a:off x="4253385" y="3373826"/>
              <a:ext cx="272486" cy="243465"/>
            </a:xfrm>
            <a:custGeom>
              <a:avLst/>
              <a:gdLst/>
              <a:ahLst/>
              <a:cxnLst/>
              <a:rect l="l" t="t" r="r" b="b"/>
              <a:pathLst>
                <a:path w="8488" h="7584" extrusionOk="0">
                  <a:moveTo>
                    <a:pt x="6560" y="1"/>
                  </a:moveTo>
                  <a:cubicBezTo>
                    <a:pt x="6396" y="1"/>
                    <a:pt x="6225" y="57"/>
                    <a:pt x="6081" y="172"/>
                  </a:cubicBezTo>
                  <a:lnTo>
                    <a:pt x="349" y="4986"/>
                  </a:lnTo>
                  <a:cubicBezTo>
                    <a:pt x="32" y="5208"/>
                    <a:pt x="0" y="5651"/>
                    <a:pt x="254" y="5968"/>
                  </a:cubicBezTo>
                  <a:lnTo>
                    <a:pt x="1394" y="7330"/>
                  </a:lnTo>
                  <a:cubicBezTo>
                    <a:pt x="1539" y="7493"/>
                    <a:pt x="1746" y="7583"/>
                    <a:pt x="1951" y="7583"/>
                  </a:cubicBezTo>
                  <a:cubicBezTo>
                    <a:pt x="2103" y="7583"/>
                    <a:pt x="2254" y="7533"/>
                    <a:pt x="2376" y="7425"/>
                  </a:cubicBezTo>
                  <a:lnTo>
                    <a:pt x="8139" y="2611"/>
                  </a:lnTo>
                  <a:cubicBezTo>
                    <a:pt x="8424" y="2358"/>
                    <a:pt x="8488" y="1914"/>
                    <a:pt x="8234" y="1629"/>
                  </a:cubicBezTo>
                  <a:lnTo>
                    <a:pt x="7063" y="236"/>
                  </a:lnTo>
                  <a:cubicBezTo>
                    <a:pt x="6942" y="81"/>
                    <a:pt x="6756" y="1"/>
                    <a:pt x="656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41"/>
            <p:cNvSpPr/>
            <p:nvPr/>
          </p:nvSpPr>
          <p:spPr>
            <a:xfrm>
              <a:off x="4498392" y="3348850"/>
              <a:ext cx="82375" cy="88474"/>
            </a:xfrm>
            <a:custGeom>
              <a:avLst/>
              <a:gdLst/>
              <a:ahLst/>
              <a:cxnLst/>
              <a:rect l="l" t="t" r="r" b="b"/>
              <a:pathLst>
                <a:path w="2566" h="2756" extrusionOk="0">
                  <a:moveTo>
                    <a:pt x="2059" y="0"/>
                  </a:moveTo>
                  <a:lnTo>
                    <a:pt x="1" y="1679"/>
                  </a:lnTo>
                  <a:cubicBezTo>
                    <a:pt x="1" y="1679"/>
                    <a:pt x="1" y="2344"/>
                    <a:pt x="1" y="2756"/>
                  </a:cubicBezTo>
                  <a:lnTo>
                    <a:pt x="2566" y="602"/>
                  </a:lnTo>
                  <a:lnTo>
                    <a:pt x="205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41"/>
            <p:cNvSpPr/>
            <p:nvPr/>
          </p:nvSpPr>
          <p:spPr>
            <a:xfrm>
              <a:off x="4280833" y="3402718"/>
              <a:ext cx="245038" cy="214573"/>
            </a:xfrm>
            <a:custGeom>
              <a:avLst/>
              <a:gdLst/>
              <a:ahLst/>
              <a:cxnLst/>
              <a:rect l="l" t="t" r="r" b="b"/>
              <a:pathLst>
                <a:path w="7633" h="6684" extrusionOk="0">
                  <a:moveTo>
                    <a:pt x="6778" y="1"/>
                  </a:moveTo>
                  <a:lnTo>
                    <a:pt x="0" y="5765"/>
                  </a:lnTo>
                  <a:lnTo>
                    <a:pt x="539" y="6430"/>
                  </a:lnTo>
                  <a:cubicBezTo>
                    <a:pt x="684" y="6593"/>
                    <a:pt x="891" y="6683"/>
                    <a:pt x="1096" y="6683"/>
                  </a:cubicBezTo>
                  <a:cubicBezTo>
                    <a:pt x="1248" y="6683"/>
                    <a:pt x="1399" y="6633"/>
                    <a:pt x="1521" y="6525"/>
                  </a:cubicBezTo>
                  <a:lnTo>
                    <a:pt x="7284" y="1711"/>
                  </a:lnTo>
                  <a:cubicBezTo>
                    <a:pt x="7569" y="1458"/>
                    <a:pt x="7633" y="1014"/>
                    <a:pt x="7379" y="729"/>
                  </a:cubicBezTo>
                  <a:lnTo>
                    <a:pt x="6778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41"/>
            <p:cNvSpPr/>
            <p:nvPr/>
          </p:nvSpPr>
          <p:spPr>
            <a:xfrm>
              <a:off x="4546192" y="3155689"/>
              <a:ext cx="306033" cy="266900"/>
            </a:xfrm>
            <a:custGeom>
              <a:avLst/>
              <a:gdLst/>
              <a:ahLst/>
              <a:cxnLst/>
              <a:rect l="l" t="t" r="r" b="b"/>
              <a:pathLst>
                <a:path w="9533" h="8314" extrusionOk="0">
                  <a:moveTo>
                    <a:pt x="7759" y="0"/>
                  </a:moveTo>
                  <a:lnTo>
                    <a:pt x="6714" y="855"/>
                  </a:lnTo>
                  <a:cubicBezTo>
                    <a:pt x="8044" y="2439"/>
                    <a:pt x="7822" y="4782"/>
                    <a:pt x="6271" y="6081"/>
                  </a:cubicBezTo>
                  <a:cubicBezTo>
                    <a:pt x="5570" y="6669"/>
                    <a:pt x="4720" y="6954"/>
                    <a:pt x="3878" y="6954"/>
                  </a:cubicBezTo>
                  <a:cubicBezTo>
                    <a:pt x="2817" y="6954"/>
                    <a:pt x="1769" y="6502"/>
                    <a:pt x="1045" y="5637"/>
                  </a:cubicBezTo>
                  <a:lnTo>
                    <a:pt x="0" y="6492"/>
                  </a:lnTo>
                  <a:cubicBezTo>
                    <a:pt x="1007" y="7694"/>
                    <a:pt x="2438" y="8313"/>
                    <a:pt x="3880" y="8313"/>
                  </a:cubicBezTo>
                  <a:cubicBezTo>
                    <a:pt x="5023" y="8313"/>
                    <a:pt x="6173" y="7924"/>
                    <a:pt x="7126" y="7126"/>
                  </a:cubicBezTo>
                  <a:cubicBezTo>
                    <a:pt x="9247" y="5321"/>
                    <a:pt x="9532" y="2154"/>
                    <a:pt x="77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41"/>
            <p:cNvSpPr/>
            <p:nvPr/>
          </p:nvSpPr>
          <p:spPr>
            <a:xfrm>
              <a:off x="4346900" y="3181981"/>
              <a:ext cx="98651" cy="94863"/>
            </a:xfrm>
            <a:custGeom>
              <a:avLst/>
              <a:gdLst/>
              <a:ahLst/>
              <a:cxnLst/>
              <a:rect l="l" t="t" r="r" b="b"/>
              <a:pathLst>
                <a:path w="3073" h="2955" extrusionOk="0">
                  <a:moveTo>
                    <a:pt x="1561" y="0"/>
                  </a:moveTo>
                  <a:cubicBezTo>
                    <a:pt x="790" y="0"/>
                    <a:pt x="156" y="583"/>
                    <a:pt x="96" y="1366"/>
                  </a:cubicBezTo>
                  <a:cubicBezTo>
                    <a:pt x="1" y="2158"/>
                    <a:pt x="603" y="2887"/>
                    <a:pt x="1426" y="2950"/>
                  </a:cubicBezTo>
                  <a:cubicBezTo>
                    <a:pt x="1466" y="2953"/>
                    <a:pt x="1505" y="2954"/>
                    <a:pt x="1545" y="2954"/>
                  </a:cubicBezTo>
                  <a:cubicBezTo>
                    <a:pt x="2315" y="2954"/>
                    <a:pt x="2949" y="2372"/>
                    <a:pt x="3010" y="1588"/>
                  </a:cubicBezTo>
                  <a:cubicBezTo>
                    <a:pt x="3073" y="796"/>
                    <a:pt x="2471" y="68"/>
                    <a:pt x="1679" y="5"/>
                  </a:cubicBezTo>
                  <a:cubicBezTo>
                    <a:pt x="1640" y="2"/>
                    <a:pt x="1600" y="0"/>
                    <a:pt x="1561" y="0"/>
                  </a:cubicBezTo>
                  <a:close/>
                </a:path>
              </a:pathLst>
            </a:custGeom>
            <a:solidFill>
              <a:srgbClr val="FDFB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41"/>
            <p:cNvSpPr/>
            <p:nvPr/>
          </p:nvSpPr>
          <p:spPr>
            <a:xfrm>
              <a:off x="4307253" y="3139799"/>
              <a:ext cx="187093" cy="181829"/>
            </a:xfrm>
            <a:custGeom>
              <a:avLst/>
              <a:gdLst/>
              <a:ahLst/>
              <a:cxnLst/>
              <a:rect l="l" t="t" r="r" b="b"/>
              <a:pathLst>
                <a:path w="5828" h="5664" extrusionOk="0">
                  <a:moveTo>
                    <a:pt x="3250" y="0"/>
                  </a:moveTo>
                  <a:cubicBezTo>
                    <a:pt x="3094" y="0"/>
                    <a:pt x="2978" y="80"/>
                    <a:pt x="2978" y="179"/>
                  </a:cubicBezTo>
                  <a:cubicBezTo>
                    <a:pt x="2978" y="274"/>
                    <a:pt x="3104" y="400"/>
                    <a:pt x="3326" y="432"/>
                  </a:cubicBezTo>
                  <a:cubicBezTo>
                    <a:pt x="4149" y="590"/>
                    <a:pt x="4846" y="1255"/>
                    <a:pt x="5100" y="2079"/>
                  </a:cubicBezTo>
                  <a:cubicBezTo>
                    <a:pt x="5353" y="2870"/>
                    <a:pt x="5163" y="3820"/>
                    <a:pt x="4561" y="4454"/>
                  </a:cubicBezTo>
                  <a:cubicBezTo>
                    <a:pt x="4108" y="4957"/>
                    <a:pt x="3436" y="5240"/>
                    <a:pt x="2766" y="5240"/>
                  </a:cubicBezTo>
                  <a:cubicBezTo>
                    <a:pt x="2592" y="5240"/>
                    <a:pt x="2419" y="5221"/>
                    <a:pt x="2249" y="5182"/>
                  </a:cubicBezTo>
                  <a:cubicBezTo>
                    <a:pt x="1426" y="4992"/>
                    <a:pt x="729" y="4327"/>
                    <a:pt x="476" y="3504"/>
                  </a:cubicBezTo>
                  <a:cubicBezTo>
                    <a:pt x="413" y="3345"/>
                    <a:pt x="318" y="3187"/>
                    <a:pt x="191" y="3187"/>
                  </a:cubicBezTo>
                  <a:cubicBezTo>
                    <a:pt x="64" y="3219"/>
                    <a:pt x="1" y="3409"/>
                    <a:pt x="64" y="3630"/>
                  </a:cubicBezTo>
                  <a:cubicBezTo>
                    <a:pt x="349" y="4612"/>
                    <a:pt x="1173" y="5372"/>
                    <a:pt x="2154" y="5594"/>
                  </a:cubicBezTo>
                  <a:cubicBezTo>
                    <a:pt x="2360" y="5640"/>
                    <a:pt x="2570" y="5663"/>
                    <a:pt x="2780" y="5663"/>
                  </a:cubicBezTo>
                  <a:cubicBezTo>
                    <a:pt x="3570" y="5663"/>
                    <a:pt x="4352" y="5339"/>
                    <a:pt x="4878" y="4739"/>
                  </a:cubicBezTo>
                  <a:cubicBezTo>
                    <a:pt x="5575" y="4010"/>
                    <a:pt x="5828" y="2902"/>
                    <a:pt x="5511" y="1952"/>
                  </a:cubicBezTo>
                  <a:cubicBezTo>
                    <a:pt x="5226" y="970"/>
                    <a:pt x="4371" y="210"/>
                    <a:pt x="3389" y="20"/>
                  </a:cubicBezTo>
                  <a:cubicBezTo>
                    <a:pt x="3341" y="6"/>
                    <a:pt x="3294" y="0"/>
                    <a:pt x="32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41"/>
            <p:cNvSpPr/>
            <p:nvPr/>
          </p:nvSpPr>
          <p:spPr>
            <a:xfrm>
              <a:off x="4297462" y="3224678"/>
              <a:ext cx="40321" cy="41573"/>
            </a:xfrm>
            <a:custGeom>
              <a:avLst/>
              <a:gdLst/>
              <a:ahLst/>
              <a:cxnLst/>
              <a:rect l="l" t="t" r="r" b="b"/>
              <a:pathLst>
                <a:path w="1256" h="1295" extrusionOk="0">
                  <a:moveTo>
                    <a:pt x="468" y="1"/>
                  </a:moveTo>
                  <a:cubicBezTo>
                    <a:pt x="411" y="1"/>
                    <a:pt x="351" y="41"/>
                    <a:pt x="306" y="131"/>
                  </a:cubicBezTo>
                  <a:cubicBezTo>
                    <a:pt x="148" y="385"/>
                    <a:pt x="52" y="701"/>
                    <a:pt x="21" y="1050"/>
                  </a:cubicBezTo>
                  <a:cubicBezTo>
                    <a:pt x="1" y="1210"/>
                    <a:pt x="32" y="1294"/>
                    <a:pt x="89" y="1294"/>
                  </a:cubicBezTo>
                  <a:cubicBezTo>
                    <a:pt x="122" y="1294"/>
                    <a:pt x="164" y="1266"/>
                    <a:pt x="211" y="1208"/>
                  </a:cubicBezTo>
                  <a:lnTo>
                    <a:pt x="306" y="1113"/>
                  </a:lnTo>
                  <a:cubicBezTo>
                    <a:pt x="464" y="986"/>
                    <a:pt x="718" y="923"/>
                    <a:pt x="908" y="923"/>
                  </a:cubicBezTo>
                  <a:lnTo>
                    <a:pt x="1034" y="923"/>
                  </a:lnTo>
                  <a:cubicBezTo>
                    <a:pt x="1224" y="923"/>
                    <a:pt x="1256" y="828"/>
                    <a:pt x="1129" y="733"/>
                  </a:cubicBezTo>
                  <a:cubicBezTo>
                    <a:pt x="939" y="575"/>
                    <a:pt x="749" y="385"/>
                    <a:pt x="623" y="131"/>
                  </a:cubicBezTo>
                  <a:cubicBezTo>
                    <a:pt x="589" y="49"/>
                    <a:pt x="530" y="1"/>
                    <a:pt x="46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41"/>
            <p:cNvSpPr/>
            <p:nvPr/>
          </p:nvSpPr>
          <p:spPr>
            <a:xfrm>
              <a:off x="4384524" y="3168883"/>
              <a:ext cx="16308" cy="68154"/>
            </a:xfrm>
            <a:custGeom>
              <a:avLst/>
              <a:gdLst/>
              <a:ahLst/>
              <a:cxnLst/>
              <a:rect l="l" t="t" r="r" b="b"/>
              <a:pathLst>
                <a:path w="508" h="2123" extrusionOk="0">
                  <a:moveTo>
                    <a:pt x="349" y="1"/>
                  </a:moveTo>
                  <a:cubicBezTo>
                    <a:pt x="222" y="1"/>
                    <a:pt x="159" y="96"/>
                    <a:pt x="127" y="223"/>
                  </a:cubicBezTo>
                  <a:lnTo>
                    <a:pt x="1" y="1869"/>
                  </a:lnTo>
                  <a:cubicBezTo>
                    <a:pt x="1" y="1996"/>
                    <a:pt x="64" y="2123"/>
                    <a:pt x="159" y="2123"/>
                  </a:cubicBezTo>
                  <a:cubicBezTo>
                    <a:pt x="254" y="2123"/>
                    <a:pt x="349" y="2028"/>
                    <a:pt x="349" y="1901"/>
                  </a:cubicBezTo>
                  <a:lnTo>
                    <a:pt x="507" y="254"/>
                  </a:lnTo>
                  <a:cubicBezTo>
                    <a:pt x="507" y="128"/>
                    <a:pt x="444" y="1"/>
                    <a:pt x="34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41"/>
            <p:cNvSpPr/>
            <p:nvPr/>
          </p:nvSpPr>
          <p:spPr>
            <a:xfrm>
              <a:off x="4384524" y="3225833"/>
              <a:ext cx="57977" cy="62054"/>
            </a:xfrm>
            <a:custGeom>
              <a:avLst/>
              <a:gdLst/>
              <a:ahLst/>
              <a:cxnLst/>
              <a:rect l="l" t="t" r="r" b="b"/>
              <a:pathLst>
                <a:path w="1806" h="1933" extrusionOk="0">
                  <a:moveTo>
                    <a:pt x="113" y="0"/>
                  </a:moveTo>
                  <a:cubicBezTo>
                    <a:pt x="82" y="0"/>
                    <a:pt x="53" y="11"/>
                    <a:pt x="32" y="32"/>
                  </a:cubicBezTo>
                  <a:lnTo>
                    <a:pt x="191" y="32"/>
                  </a:lnTo>
                  <a:cubicBezTo>
                    <a:pt x="127" y="95"/>
                    <a:pt x="1" y="222"/>
                    <a:pt x="96" y="349"/>
                  </a:cubicBezTo>
                  <a:lnTo>
                    <a:pt x="1457" y="1806"/>
                  </a:lnTo>
                  <a:cubicBezTo>
                    <a:pt x="1521" y="1890"/>
                    <a:pt x="1612" y="1932"/>
                    <a:pt x="1685" y="1932"/>
                  </a:cubicBezTo>
                  <a:cubicBezTo>
                    <a:pt x="1721" y="1932"/>
                    <a:pt x="1753" y="1922"/>
                    <a:pt x="1774" y="1901"/>
                  </a:cubicBezTo>
                  <a:cubicBezTo>
                    <a:pt x="1806" y="1837"/>
                    <a:pt x="1806" y="1711"/>
                    <a:pt x="1679" y="1584"/>
                  </a:cubicBezTo>
                  <a:lnTo>
                    <a:pt x="317" y="127"/>
                  </a:lnTo>
                  <a:cubicBezTo>
                    <a:pt x="254" y="43"/>
                    <a:pt x="177" y="0"/>
                    <a:pt x="11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41"/>
            <p:cNvSpPr/>
            <p:nvPr/>
          </p:nvSpPr>
          <p:spPr>
            <a:xfrm>
              <a:off x="4335728" y="3137583"/>
              <a:ext cx="154574" cy="184044"/>
            </a:xfrm>
            <a:custGeom>
              <a:avLst/>
              <a:gdLst/>
              <a:ahLst/>
              <a:cxnLst/>
              <a:rect l="l" t="t" r="r" b="b"/>
              <a:pathLst>
                <a:path w="4815" h="5733" extrusionOk="0">
                  <a:moveTo>
                    <a:pt x="1888" y="1"/>
                  </a:moveTo>
                  <a:cubicBezTo>
                    <a:pt x="1311" y="1"/>
                    <a:pt x="730" y="172"/>
                    <a:pt x="254" y="501"/>
                  </a:cubicBezTo>
                  <a:cubicBezTo>
                    <a:pt x="64" y="659"/>
                    <a:pt x="1" y="849"/>
                    <a:pt x="96" y="944"/>
                  </a:cubicBezTo>
                  <a:cubicBezTo>
                    <a:pt x="117" y="965"/>
                    <a:pt x="152" y="976"/>
                    <a:pt x="195" y="976"/>
                  </a:cubicBezTo>
                  <a:cubicBezTo>
                    <a:pt x="282" y="976"/>
                    <a:pt x="402" y="934"/>
                    <a:pt x="507" y="849"/>
                  </a:cubicBezTo>
                  <a:cubicBezTo>
                    <a:pt x="909" y="575"/>
                    <a:pt x="1396" y="438"/>
                    <a:pt x="1887" y="438"/>
                  </a:cubicBezTo>
                  <a:cubicBezTo>
                    <a:pt x="2248" y="438"/>
                    <a:pt x="2611" y="512"/>
                    <a:pt x="2946" y="659"/>
                  </a:cubicBezTo>
                  <a:cubicBezTo>
                    <a:pt x="3706" y="1039"/>
                    <a:pt x="4244" y="1831"/>
                    <a:pt x="4308" y="2686"/>
                  </a:cubicBezTo>
                  <a:cubicBezTo>
                    <a:pt x="4371" y="3541"/>
                    <a:pt x="3959" y="4396"/>
                    <a:pt x="3231" y="4871"/>
                  </a:cubicBezTo>
                  <a:cubicBezTo>
                    <a:pt x="2833" y="5161"/>
                    <a:pt x="2352" y="5306"/>
                    <a:pt x="1871" y="5306"/>
                  </a:cubicBezTo>
                  <a:cubicBezTo>
                    <a:pt x="1510" y="5306"/>
                    <a:pt x="1150" y="5224"/>
                    <a:pt x="824" y="5061"/>
                  </a:cubicBezTo>
                  <a:cubicBezTo>
                    <a:pt x="729" y="5014"/>
                    <a:pt x="634" y="4990"/>
                    <a:pt x="555" y="4990"/>
                  </a:cubicBezTo>
                  <a:cubicBezTo>
                    <a:pt x="476" y="4990"/>
                    <a:pt x="412" y="5014"/>
                    <a:pt x="381" y="5061"/>
                  </a:cubicBezTo>
                  <a:cubicBezTo>
                    <a:pt x="317" y="5156"/>
                    <a:pt x="412" y="5346"/>
                    <a:pt x="634" y="5441"/>
                  </a:cubicBezTo>
                  <a:cubicBezTo>
                    <a:pt x="1022" y="5635"/>
                    <a:pt x="1458" y="5732"/>
                    <a:pt x="1896" y="5732"/>
                  </a:cubicBezTo>
                  <a:cubicBezTo>
                    <a:pt x="2458" y="5732"/>
                    <a:pt x="3021" y="5572"/>
                    <a:pt x="3484" y="5251"/>
                  </a:cubicBezTo>
                  <a:cubicBezTo>
                    <a:pt x="4308" y="4681"/>
                    <a:pt x="4814" y="3668"/>
                    <a:pt x="4719" y="2654"/>
                  </a:cubicBezTo>
                  <a:cubicBezTo>
                    <a:pt x="4656" y="1673"/>
                    <a:pt x="4023" y="723"/>
                    <a:pt x="3104" y="279"/>
                  </a:cubicBezTo>
                  <a:cubicBezTo>
                    <a:pt x="2730" y="92"/>
                    <a:pt x="2310" y="1"/>
                    <a:pt x="188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4" name="Google Shape;4704;p41"/>
          <p:cNvGrpSpPr/>
          <p:nvPr/>
        </p:nvGrpSpPr>
        <p:grpSpPr>
          <a:xfrm>
            <a:off x="518195" y="4109790"/>
            <a:ext cx="749304" cy="519194"/>
            <a:chOff x="518195" y="3098065"/>
            <a:chExt cx="749304" cy="519194"/>
          </a:xfrm>
        </p:grpSpPr>
        <p:sp>
          <p:nvSpPr>
            <p:cNvPr id="4705" name="Google Shape;4705;p41"/>
            <p:cNvSpPr/>
            <p:nvPr/>
          </p:nvSpPr>
          <p:spPr>
            <a:xfrm>
              <a:off x="582240" y="3127214"/>
              <a:ext cx="245038" cy="490045"/>
            </a:xfrm>
            <a:custGeom>
              <a:avLst/>
              <a:gdLst/>
              <a:ahLst/>
              <a:cxnLst/>
              <a:rect l="l" t="t" r="r" b="b"/>
              <a:pathLst>
                <a:path w="7633" h="15265" extrusionOk="0">
                  <a:moveTo>
                    <a:pt x="7633" y="1"/>
                  </a:moveTo>
                  <a:cubicBezTo>
                    <a:pt x="3421" y="1"/>
                    <a:pt x="0" y="3421"/>
                    <a:pt x="0" y="7633"/>
                  </a:cubicBezTo>
                  <a:cubicBezTo>
                    <a:pt x="0" y="11845"/>
                    <a:pt x="3421" y="15265"/>
                    <a:pt x="7633" y="15265"/>
                  </a:cubicBezTo>
                  <a:lnTo>
                    <a:pt x="7633" y="14188"/>
                  </a:lnTo>
                  <a:cubicBezTo>
                    <a:pt x="3991" y="14188"/>
                    <a:pt x="1045" y="11243"/>
                    <a:pt x="1045" y="7633"/>
                  </a:cubicBezTo>
                  <a:cubicBezTo>
                    <a:pt x="1045" y="3991"/>
                    <a:pt x="3991" y="1046"/>
                    <a:pt x="7633" y="1046"/>
                  </a:cubicBezTo>
                  <a:lnTo>
                    <a:pt x="7633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41"/>
            <p:cNvSpPr/>
            <p:nvPr/>
          </p:nvSpPr>
          <p:spPr>
            <a:xfrm>
              <a:off x="615787" y="3160761"/>
              <a:ext cx="211491" cy="421955"/>
            </a:xfrm>
            <a:custGeom>
              <a:avLst/>
              <a:gdLst/>
              <a:ahLst/>
              <a:cxnLst/>
              <a:rect l="l" t="t" r="r" b="b"/>
              <a:pathLst>
                <a:path w="6588" h="13144" extrusionOk="0">
                  <a:moveTo>
                    <a:pt x="6588" y="1"/>
                  </a:moveTo>
                  <a:cubicBezTo>
                    <a:pt x="2946" y="1"/>
                    <a:pt x="0" y="2946"/>
                    <a:pt x="0" y="6588"/>
                  </a:cubicBezTo>
                  <a:cubicBezTo>
                    <a:pt x="0" y="10198"/>
                    <a:pt x="2946" y="13143"/>
                    <a:pt x="6588" y="13143"/>
                  </a:cubicBezTo>
                  <a:lnTo>
                    <a:pt x="6588" y="12098"/>
                  </a:lnTo>
                  <a:cubicBezTo>
                    <a:pt x="3547" y="12098"/>
                    <a:pt x="1077" y="9628"/>
                    <a:pt x="1077" y="6588"/>
                  </a:cubicBezTo>
                  <a:cubicBezTo>
                    <a:pt x="1077" y="3548"/>
                    <a:pt x="3547" y="1077"/>
                    <a:pt x="6588" y="1077"/>
                  </a:cubicBezTo>
                  <a:lnTo>
                    <a:pt x="65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41"/>
            <p:cNvSpPr/>
            <p:nvPr/>
          </p:nvSpPr>
          <p:spPr>
            <a:xfrm>
              <a:off x="650361" y="3195336"/>
              <a:ext cx="176917" cy="352806"/>
            </a:xfrm>
            <a:custGeom>
              <a:avLst/>
              <a:gdLst/>
              <a:ahLst/>
              <a:cxnLst/>
              <a:rect l="l" t="t" r="r" b="b"/>
              <a:pathLst>
                <a:path w="5511" h="10990" extrusionOk="0">
                  <a:moveTo>
                    <a:pt x="5511" y="0"/>
                  </a:moveTo>
                  <a:cubicBezTo>
                    <a:pt x="2470" y="0"/>
                    <a:pt x="0" y="2471"/>
                    <a:pt x="0" y="5511"/>
                  </a:cubicBezTo>
                  <a:cubicBezTo>
                    <a:pt x="0" y="8551"/>
                    <a:pt x="2470" y="10989"/>
                    <a:pt x="5511" y="10989"/>
                  </a:cubicBezTo>
                  <a:lnTo>
                    <a:pt x="5511" y="9944"/>
                  </a:lnTo>
                  <a:cubicBezTo>
                    <a:pt x="3072" y="9944"/>
                    <a:pt x="1077" y="7949"/>
                    <a:pt x="1077" y="5511"/>
                  </a:cubicBezTo>
                  <a:cubicBezTo>
                    <a:pt x="1077" y="3072"/>
                    <a:pt x="3072" y="1077"/>
                    <a:pt x="5511" y="1077"/>
                  </a:cubicBezTo>
                  <a:lnTo>
                    <a:pt x="551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41"/>
            <p:cNvSpPr/>
            <p:nvPr/>
          </p:nvSpPr>
          <p:spPr>
            <a:xfrm>
              <a:off x="684904" y="3229910"/>
              <a:ext cx="142375" cy="284685"/>
            </a:xfrm>
            <a:custGeom>
              <a:avLst/>
              <a:gdLst/>
              <a:ahLst/>
              <a:cxnLst/>
              <a:rect l="l" t="t" r="r" b="b"/>
              <a:pathLst>
                <a:path w="4435" h="8868" extrusionOk="0">
                  <a:moveTo>
                    <a:pt x="4435" y="0"/>
                  </a:moveTo>
                  <a:cubicBezTo>
                    <a:pt x="1996" y="0"/>
                    <a:pt x="1" y="1995"/>
                    <a:pt x="1" y="4434"/>
                  </a:cubicBezTo>
                  <a:cubicBezTo>
                    <a:pt x="1" y="6872"/>
                    <a:pt x="1996" y="8867"/>
                    <a:pt x="4435" y="8867"/>
                  </a:cubicBezTo>
                  <a:lnTo>
                    <a:pt x="4435" y="7791"/>
                  </a:lnTo>
                  <a:cubicBezTo>
                    <a:pt x="2566" y="7791"/>
                    <a:pt x="1078" y="6271"/>
                    <a:pt x="1078" y="4434"/>
                  </a:cubicBezTo>
                  <a:cubicBezTo>
                    <a:pt x="1078" y="2565"/>
                    <a:pt x="2566" y="1077"/>
                    <a:pt x="4435" y="1077"/>
                  </a:cubicBezTo>
                  <a:lnTo>
                    <a:pt x="44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41"/>
            <p:cNvSpPr/>
            <p:nvPr/>
          </p:nvSpPr>
          <p:spPr>
            <a:xfrm>
              <a:off x="719478" y="3264453"/>
              <a:ext cx="107800" cy="215568"/>
            </a:xfrm>
            <a:custGeom>
              <a:avLst/>
              <a:gdLst/>
              <a:ahLst/>
              <a:cxnLst/>
              <a:rect l="l" t="t" r="r" b="b"/>
              <a:pathLst>
                <a:path w="3358" h="6715" extrusionOk="0">
                  <a:moveTo>
                    <a:pt x="3358" y="1"/>
                  </a:moveTo>
                  <a:cubicBezTo>
                    <a:pt x="1489" y="1"/>
                    <a:pt x="1" y="1489"/>
                    <a:pt x="1" y="3358"/>
                  </a:cubicBezTo>
                  <a:cubicBezTo>
                    <a:pt x="1" y="5195"/>
                    <a:pt x="1489" y="6715"/>
                    <a:pt x="3358" y="6715"/>
                  </a:cubicBezTo>
                  <a:lnTo>
                    <a:pt x="3358" y="5638"/>
                  </a:lnTo>
                  <a:cubicBezTo>
                    <a:pt x="2091" y="5638"/>
                    <a:pt x="1077" y="4624"/>
                    <a:pt x="1077" y="3358"/>
                  </a:cubicBezTo>
                  <a:cubicBezTo>
                    <a:pt x="1077" y="2091"/>
                    <a:pt x="2091" y="1046"/>
                    <a:pt x="3358" y="1046"/>
                  </a:cubicBezTo>
                  <a:lnTo>
                    <a:pt x="335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41"/>
            <p:cNvSpPr/>
            <p:nvPr/>
          </p:nvSpPr>
          <p:spPr>
            <a:xfrm>
              <a:off x="754052" y="3298000"/>
              <a:ext cx="73226" cy="147447"/>
            </a:xfrm>
            <a:custGeom>
              <a:avLst/>
              <a:gdLst/>
              <a:ahLst/>
              <a:cxnLst/>
              <a:rect l="l" t="t" r="r" b="b"/>
              <a:pathLst>
                <a:path w="2281" h="4593" extrusionOk="0">
                  <a:moveTo>
                    <a:pt x="2281" y="1"/>
                  </a:moveTo>
                  <a:cubicBezTo>
                    <a:pt x="1014" y="1"/>
                    <a:pt x="0" y="1046"/>
                    <a:pt x="0" y="2313"/>
                  </a:cubicBezTo>
                  <a:cubicBezTo>
                    <a:pt x="0" y="3579"/>
                    <a:pt x="1014" y="4593"/>
                    <a:pt x="2281" y="4593"/>
                  </a:cubicBezTo>
                  <a:lnTo>
                    <a:pt x="2281" y="3516"/>
                  </a:lnTo>
                  <a:cubicBezTo>
                    <a:pt x="1616" y="3516"/>
                    <a:pt x="1046" y="2978"/>
                    <a:pt x="1046" y="2313"/>
                  </a:cubicBezTo>
                  <a:cubicBezTo>
                    <a:pt x="1046" y="1648"/>
                    <a:pt x="1616" y="1078"/>
                    <a:pt x="2281" y="1078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41"/>
            <p:cNvSpPr/>
            <p:nvPr/>
          </p:nvSpPr>
          <p:spPr>
            <a:xfrm>
              <a:off x="787600" y="3332574"/>
              <a:ext cx="39679" cy="78330"/>
            </a:xfrm>
            <a:custGeom>
              <a:avLst/>
              <a:gdLst/>
              <a:ahLst/>
              <a:cxnLst/>
              <a:rect l="l" t="t" r="r" b="b"/>
              <a:pathLst>
                <a:path w="1236" h="2440" extrusionOk="0">
                  <a:moveTo>
                    <a:pt x="1236" y="1"/>
                  </a:moveTo>
                  <a:cubicBezTo>
                    <a:pt x="571" y="1"/>
                    <a:pt x="1" y="571"/>
                    <a:pt x="1" y="1236"/>
                  </a:cubicBezTo>
                  <a:cubicBezTo>
                    <a:pt x="1" y="1901"/>
                    <a:pt x="571" y="2439"/>
                    <a:pt x="1236" y="2439"/>
                  </a:cubicBezTo>
                  <a:lnTo>
                    <a:pt x="1236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41"/>
            <p:cNvSpPr/>
            <p:nvPr/>
          </p:nvSpPr>
          <p:spPr>
            <a:xfrm>
              <a:off x="827246" y="3127214"/>
              <a:ext cx="245038" cy="490045"/>
            </a:xfrm>
            <a:custGeom>
              <a:avLst/>
              <a:gdLst/>
              <a:ahLst/>
              <a:cxnLst/>
              <a:rect l="l" t="t" r="r" b="b"/>
              <a:pathLst>
                <a:path w="7633" h="15265" extrusionOk="0">
                  <a:moveTo>
                    <a:pt x="1" y="1"/>
                  </a:moveTo>
                  <a:lnTo>
                    <a:pt x="1" y="1046"/>
                  </a:lnTo>
                  <a:cubicBezTo>
                    <a:pt x="3643" y="1046"/>
                    <a:pt x="6556" y="3991"/>
                    <a:pt x="6556" y="7633"/>
                  </a:cubicBezTo>
                  <a:cubicBezTo>
                    <a:pt x="6556" y="11243"/>
                    <a:pt x="3643" y="14188"/>
                    <a:pt x="1" y="14188"/>
                  </a:cubicBezTo>
                  <a:lnTo>
                    <a:pt x="1" y="15265"/>
                  </a:lnTo>
                  <a:cubicBezTo>
                    <a:pt x="4213" y="15265"/>
                    <a:pt x="7633" y="11845"/>
                    <a:pt x="7633" y="7633"/>
                  </a:cubicBezTo>
                  <a:cubicBezTo>
                    <a:pt x="7633" y="3421"/>
                    <a:pt x="4213" y="1"/>
                    <a:pt x="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41"/>
            <p:cNvSpPr/>
            <p:nvPr/>
          </p:nvSpPr>
          <p:spPr>
            <a:xfrm>
              <a:off x="827246" y="3160761"/>
              <a:ext cx="210496" cy="421955"/>
            </a:xfrm>
            <a:custGeom>
              <a:avLst/>
              <a:gdLst/>
              <a:ahLst/>
              <a:cxnLst/>
              <a:rect l="l" t="t" r="r" b="b"/>
              <a:pathLst>
                <a:path w="6557" h="13144" extrusionOk="0">
                  <a:moveTo>
                    <a:pt x="1" y="1"/>
                  </a:moveTo>
                  <a:lnTo>
                    <a:pt x="1" y="1077"/>
                  </a:lnTo>
                  <a:cubicBezTo>
                    <a:pt x="3041" y="1077"/>
                    <a:pt x="5511" y="3548"/>
                    <a:pt x="5511" y="6588"/>
                  </a:cubicBezTo>
                  <a:cubicBezTo>
                    <a:pt x="5511" y="9628"/>
                    <a:pt x="3041" y="12066"/>
                    <a:pt x="1" y="12066"/>
                  </a:cubicBezTo>
                  <a:lnTo>
                    <a:pt x="1" y="13143"/>
                  </a:lnTo>
                  <a:cubicBezTo>
                    <a:pt x="3643" y="13143"/>
                    <a:pt x="6556" y="10198"/>
                    <a:pt x="6556" y="6588"/>
                  </a:cubicBezTo>
                  <a:cubicBezTo>
                    <a:pt x="6556" y="2946"/>
                    <a:pt x="3643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41"/>
            <p:cNvSpPr/>
            <p:nvPr/>
          </p:nvSpPr>
          <p:spPr>
            <a:xfrm>
              <a:off x="827246" y="3160761"/>
              <a:ext cx="210496" cy="421955"/>
            </a:xfrm>
            <a:custGeom>
              <a:avLst/>
              <a:gdLst/>
              <a:ahLst/>
              <a:cxnLst/>
              <a:rect l="l" t="t" r="r" b="b"/>
              <a:pathLst>
                <a:path w="6557" h="13144" extrusionOk="0">
                  <a:moveTo>
                    <a:pt x="1" y="1"/>
                  </a:moveTo>
                  <a:lnTo>
                    <a:pt x="1" y="1077"/>
                  </a:lnTo>
                  <a:cubicBezTo>
                    <a:pt x="3041" y="1077"/>
                    <a:pt x="5511" y="3548"/>
                    <a:pt x="5511" y="6588"/>
                  </a:cubicBezTo>
                  <a:cubicBezTo>
                    <a:pt x="5511" y="9628"/>
                    <a:pt x="3041" y="12066"/>
                    <a:pt x="1" y="12066"/>
                  </a:cubicBezTo>
                  <a:lnTo>
                    <a:pt x="1" y="13143"/>
                  </a:lnTo>
                  <a:cubicBezTo>
                    <a:pt x="3643" y="13143"/>
                    <a:pt x="6556" y="10198"/>
                    <a:pt x="6556" y="6588"/>
                  </a:cubicBezTo>
                  <a:cubicBezTo>
                    <a:pt x="6556" y="2946"/>
                    <a:pt x="3643" y="1"/>
                    <a:pt x="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41"/>
            <p:cNvSpPr/>
            <p:nvPr/>
          </p:nvSpPr>
          <p:spPr>
            <a:xfrm>
              <a:off x="827246" y="3195336"/>
              <a:ext cx="176949" cy="352806"/>
            </a:xfrm>
            <a:custGeom>
              <a:avLst/>
              <a:gdLst/>
              <a:ahLst/>
              <a:cxnLst/>
              <a:rect l="l" t="t" r="r" b="b"/>
              <a:pathLst>
                <a:path w="5512" h="10990" extrusionOk="0">
                  <a:moveTo>
                    <a:pt x="1" y="0"/>
                  </a:moveTo>
                  <a:lnTo>
                    <a:pt x="1" y="1077"/>
                  </a:lnTo>
                  <a:cubicBezTo>
                    <a:pt x="2439" y="1077"/>
                    <a:pt x="4434" y="3041"/>
                    <a:pt x="4434" y="5511"/>
                  </a:cubicBezTo>
                  <a:cubicBezTo>
                    <a:pt x="4434" y="7949"/>
                    <a:pt x="2439" y="9944"/>
                    <a:pt x="1" y="9944"/>
                  </a:cubicBezTo>
                  <a:lnTo>
                    <a:pt x="1" y="10989"/>
                  </a:lnTo>
                  <a:cubicBezTo>
                    <a:pt x="20" y="10990"/>
                    <a:pt x="39" y="10990"/>
                    <a:pt x="58" y="10990"/>
                  </a:cubicBezTo>
                  <a:cubicBezTo>
                    <a:pt x="3072" y="10990"/>
                    <a:pt x="5511" y="8532"/>
                    <a:pt x="5511" y="5511"/>
                  </a:cubicBezTo>
                  <a:cubicBezTo>
                    <a:pt x="5511" y="2471"/>
                    <a:pt x="3041" y="0"/>
                    <a:pt x="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41"/>
            <p:cNvSpPr/>
            <p:nvPr/>
          </p:nvSpPr>
          <p:spPr>
            <a:xfrm>
              <a:off x="827246" y="3229910"/>
              <a:ext cx="142375" cy="284685"/>
            </a:xfrm>
            <a:custGeom>
              <a:avLst/>
              <a:gdLst/>
              <a:ahLst/>
              <a:cxnLst/>
              <a:rect l="l" t="t" r="r" b="b"/>
              <a:pathLst>
                <a:path w="4435" h="8868" extrusionOk="0">
                  <a:moveTo>
                    <a:pt x="1" y="0"/>
                  </a:moveTo>
                  <a:lnTo>
                    <a:pt x="1" y="1077"/>
                  </a:lnTo>
                  <a:cubicBezTo>
                    <a:pt x="1837" y="1077"/>
                    <a:pt x="3358" y="2565"/>
                    <a:pt x="3358" y="4434"/>
                  </a:cubicBezTo>
                  <a:cubicBezTo>
                    <a:pt x="3358" y="6271"/>
                    <a:pt x="1837" y="7791"/>
                    <a:pt x="1" y="7791"/>
                  </a:cubicBezTo>
                  <a:lnTo>
                    <a:pt x="1" y="8867"/>
                  </a:lnTo>
                  <a:cubicBezTo>
                    <a:pt x="2439" y="8867"/>
                    <a:pt x="4434" y="6872"/>
                    <a:pt x="4434" y="4434"/>
                  </a:cubicBezTo>
                  <a:cubicBezTo>
                    <a:pt x="4434" y="1995"/>
                    <a:pt x="2439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41"/>
            <p:cNvSpPr/>
            <p:nvPr/>
          </p:nvSpPr>
          <p:spPr>
            <a:xfrm>
              <a:off x="827246" y="3229910"/>
              <a:ext cx="142375" cy="284685"/>
            </a:xfrm>
            <a:custGeom>
              <a:avLst/>
              <a:gdLst/>
              <a:ahLst/>
              <a:cxnLst/>
              <a:rect l="l" t="t" r="r" b="b"/>
              <a:pathLst>
                <a:path w="4435" h="8868" extrusionOk="0">
                  <a:moveTo>
                    <a:pt x="1" y="0"/>
                  </a:moveTo>
                  <a:lnTo>
                    <a:pt x="1" y="1077"/>
                  </a:lnTo>
                  <a:cubicBezTo>
                    <a:pt x="1837" y="1077"/>
                    <a:pt x="3358" y="2565"/>
                    <a:pt x="3358" y="4434"/>
                  </a:cubicBezTo>
                  <a:cubicBezTo>
                    <a:pt x="3358" y="6271"/>
                    <a:pt x="1837" y="7791"/>
                    <a:pt x="1" y="7791"/>
                  </a:cubicBezTo>
                  <a:lnTo>
                    <a:pt x="1" y="8867"/>
                  </a:lnTo>
                  <a:cubicBezTo>
                    <a:pt x="2439" y="8867"/>
                    <a:pt x="4434" y="6872"/>
                    <a:pt x="4434" y="4434"/>
                  </a:cubicBezTo>
                  <a:cubicBezTo>
                    <a:pt x="4434" y="1995"/>
                    <a:pt x="2439" y="0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41"/>
            <p:cNvSpPr/>
            <p:nvPr/>
          </p:nvSpPr>
          <p:spPr>
            <a:xfrm>
              <a:off x="827246" y="3264453"/>
              <a:ext cx="107800" cy="215568"/>
            </a:xfrm>
            <a:custGeom>
              <a:avLst/>
              <a:gdLst/>
              <a:ahLst/>
              <a:cxnLst/>
              <a:rect l="l" t="t" r="r" b="b"/>
              <a:pathLst>
                <a:path w="3358" h="6715" extrusionOk="0">
                  <a:moveTo>
                    <a:pt x="1" y="1"/>
                  </a:moveTo>
                  <a:lnTo>
                    <a:pt x="1" y="1046"/>
                  </a:lnTo>
                  <a:cubicBezTo>
                    <a:pt x="1267" y="1046"/>
                    <a:pt x="2281" y="2091"/>
                    <a:pt x="2281" y="3358"/>
                  </a:cubicBezTo>
                  <a:cubicBezTo>
                    <a:pt x="2281" y="4624"/>
                    <a:pt x="1267" y="5638"/>
                    <a:pt x="1" y="5638"/>
                  </a:cubicBezTo>
                  <a:lnTo>
                    <a:pt x="1" y="6715"/>
                  </a:lnTo>
                  <a:cubicBezTo>
                    <a:pt x="1837" y="6715"/>
                    <a:pt x="3358" y="5195"/>
                    <a:pt x="3358" y="3358"/>
                  </a:cubicBezTo>
                  <a:cubicBezTo>
                    <a:pt x="3358" y="1489"/>
                    <a:pt x="1837" y="1"/>
                    <a:pt x="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41"/>
            <p:cNvSpPr/>
            <p:nvPr/>
          </p:nvSpPr>
          <p:spPr>
            <a:xfrm>
              <a:off x="827246" y="3298000"/>
              <a:ext cx="73226" cy="147447"/>
            </a:xfrm>
            <a:custGeom>
              <a:avLst/>
              <a:gdLst/>
              <a:ahLst/>
              <a:cxnLst/>
              <a:rect l="l" t="t" r="r" b="b"/>
              <a:pathLst>
                <a:path w="2281" h="4593" extrusionOk="0">
                  <a:moveTo>
                    <a:pt x="1" y="1"/>
                  </a:moveTo>
                  <a:lnTo>
                    <a:pt x="1" y="1078"/>
                  </a:lnTo>
                  <a:cubicBezTo>
                    <a:pt x="666" y="1078"/>
                    <a:pt x="1236" y="1648"/>
                    <a:pt x="1236" y="2313"/>
                  </a:cubicBezTo>
                  <a:cubicBezTo>
                    <a:pt x="1236" y="2978"/>
                    <a:pt x="666" y="3516"/>
                    <a:pt x="1" y="3516"/>
                  </a:cubicBezTo>
                  <a:lnTo>
                    <a:pt x="1" y="4593"/>
                  </a:lnTo>
                  <a:cubicBezTo>
                    <a:pt x="1267" y="4593"/>
                    <a:pt x="2281" y="3579"/>
                    <a:pt x="2281" y="2313"/>
                  </a:cubicBezTo>
                  <a:cubicBezTo>
                    <a:pt x="2281" y="1046"/>
                    <a:pt x="1267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41"/>
            <p:cNvSpPr/>
            <p:nvPr/>
          </p:nvSpPr>
          <p:spPr>
            <a:xfrm>
              <a:off x="827246" y="3298000"/>
              <a:ext cx="73226" cy="147447"/>
            </a:xfrm>
            <a:custGeom>
              <a:avLst/>
              <a:gdLst/>
              <a:ahLst/>
              <a:cxnLst/>
              <a:rect l="l" t="t" r="r" b="b"/>
              <a:pathLst>
                <a:path w="2281" h="4593" extrusionOk="0">
                  <a:moveTo>
                    <a:pt x="1" y="1"/>
                  </a:moveTo>
                  <a:lnTo>
                    <a:pt x="1" y="1078"/>
                  </a:lnTo>
                  <a:cubicBezTo>
                    <a:pt x="666" y="1078"/>
                    <a:pt x="1236" y="1648"/>
                    <a:pt x="1236" y="2313"/>
                  </a:cubicBezTo>
                  <a:cubicBezTo>
                    <a:pt x="1236" y="2978"/>
                    <a:pt x="666" y="3516"/>
                    <a:pt x="1" y="3516"/>
                  </a:cubicBezTo>
                  <a:lnTo>
                    <a:pt x="1" y="4593"/>
                  </a:lnTo>
                  <a:cubicBezTo>
                    <a:pt x="1267" y="4593"/>
                    <a:pt x="2281" y="3579"/>
                    <a:pt x="2281" y="2313"/>
                  </a:cubicBezTo>
                  <a:cubicBezTo>
                    <a:pt x="2281" y="1046"/>
                    <a:pt x="1267" y="1"/>
                    <a:pt x="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41"/>
            <p:cNvSpPr/>
            <p:nvPr/>
          </p:nvSpPr>
          <p:spPr>
            <a:xfrm>
              <a:off x="827246" y="3332574"/>
              <a:ext cx="39679" cy="78330"/>
            </a:xfrm>
            <a:custGeom>
              <a:avLst/>
              <a:gdLst/>
              <a:ahLst/>
              <a:cxnLst/>
              <a:rect l="l" t="t" r="r" b="b"/>
              <a:pathLst>
                <a:path w="1236" h="2440" extrusionOk="0">
                  <a:moveTo>
                    <a:pt x="1" y="1"/>
                  </a:moveTo>
                  <a:lnTo>
                    <a:pt x="1" y="2439"/>
                  </a:lnTo>
                  <a:cubicBezTo>
                    <a:pt x="666" y="2439"/>
                    <a:pt x="1236" y="1901"/>
                    <a:pt x="1236" y="1236"/>
                  </a:cubicBezTo>
                  <a:cubicBezTo>
                    <a:pt x="1236" y="571"/>
                    <a:pt x="666" y="1"/>
                    <a:pt x="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41"/>
            <p:cNvSpPr/>
            <p:nvPr/>
          </p:nvSpPr>
          <p:spPr>
            <a:xfrm>
              <a:off x="755080" y="3306154"/>
              <a:ext cx="72199" cy="69149"/>
            </a:xfrm>
            <a:custGeom>
              <a:avLst/>
              <a:gdLst/>
              <a:ahLst/>
              <a:cxnLst/>
              <a:rect l="l" t="t" r="r" b="b"/>
              <a:pathLst>
                <a:path w="2249" h="2154" extrusionOk="0">
                  <a:moveTo>
                    <a:pt x="380" y="0"/>
                  </a:moveTo>
                  <a:lnTo>
                    <a:pt x="190" y="190"/>
                  </a:lnTo>
                  <a:lnTo>
                    <a:pt x="0" y="380"/>
                  </a:lnTo>
                  <a:cubicBezTo>
                    <a:pt x="0" y="380"/>
                    <a:pt x="1204" y="1520"/>
                    <a:pt x="2249" y="2154"/>
                  </a:cubicBezTo>
                  <a:cubicBezTo>
                    <a:pt x="1552" y="1140"/>
                    <a:pt x="380" y="0"/>
                    <a:pt x="3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41"/>
            <p:cNvSpPr/>
            <p:nvPr/>
          </p:nvSpPr>
          <p:spPr>
            <a:xfrm>
              <a:off x="685931" y="3240055"/>
              <a:ext cx="87479" cy="82343"/>
            </a:xfrm>
            <a:custGeom>
              <a:avLst/>
              <a:gdLst/>
              <a:ahLst/>
              <a:cxnLst/>
              <a:rect l="l" t="t" r="r" b="b"/>
              <a:pathLst>
                <a:path w="2725" h="2565" extrusionOk="0">
                  <a:moveTo>
                    <a:pt x="507" y="1"/>
                  </a:moveTo>
                  <a:lnTo>
                    <a:pt x="1" y="539"/>
                  </a:lnTo>
                  <a:lnTo>
                    <a:pt x="2091" y="2534"/>
                  </a:lnTo>
                  <a:cubicBezTo>
                    <a:pt x="2112" y="2555"/>
                    <a:pt x="2136" y="2564"/>
                    <a:pt x="2161" y="2564"/>
                  </a:cubicBezTo>
                  <a:cubicBezTo>
                    <a:pt x="2285" y="2564"/>
                    <a:pt x="2439" y="2344"/>
                    <a:pt x="2439" y="2344"/>
                  </a:cubicBezTo>
                  <a:cubicBezTo>
                    <a:pt x="2439" y="2344"/>
                    <a:pt x="2724" y="2091"/>
                    <a:pt x="2597" y="1996"/>
                  </a:cubicBezTo>
                  <a:lnTo>
                    <a:pt x="50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41"/>
            <p:cNvSpPr/>
            <p:nvPr/>
          </p:nvSpPr>
          <p:spPr>
            <a:xfrm>
              <a:off x="627986" y="3185159"/>
              <a:ext cx="99678" cy="95601"/>
            </a:xfrm>
            <a:custGeom>
              <a:avLst/>
              <a:gdLst/>
              <a:ahLst/>
              <a:cxnLst/>
              <a:rect l="l" t="t" r="r" b="b"/>
              <a:pathLst>
                <a:path w="3105" h="2978" extrusionOk="0">
                  <a:moveTo>
                    <a:pt x="539" y="1"/>
                  </a:moveTo>
                  <a:lnTo>
                    <a:pt x="0" y="539"/>
                  </a:lnTo>
                  <a:lnTo>
                    <a:pt x="2566" y="2978"/>
                  </a:lnTo>
                  <a:lnTo>
                    <a:pt x="3104" y="2439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41"/>
            <p:cNvSpPr/>
            <p:nvPr/>
          </p:nvSpPr>
          <p:spPr>
            <a:xfrm>
              <a:off x="518195" y="3098065"/>
              <a:ext cx="155569" cy="120545"/>
            </a:xfrm>
            <a:custGeom>
              <a:avLst/>
              <a:gdLst/>
              <a:ahLst/>
              <a:cxnLst/>
              <a:rect l="l" t="t" r="r" b="b"/>
              <a:pathLst>
                <a:path w="4846" h="3755" extrusionOk="0">
                  <a:moveTo>
                    <a:pt x="1767" y="1"/>
                  </a:moveTo>
                  <a:cubicBezTo>
                    <a:pt x="1465" y="1"/>
                    <a:pt x="1156" y="88"/>
                    <a:pt x="855" y="307"/>
                  </a:cubicBezTo>
                  <a:cubicBezTo>
                    <a:pt x="0" y="1637"/>
                    <a:pt x="1457" y="2935"/>
                    <a:pt x="2027" y="3474"/>
                  </a:cubicBezTo>
                  <a:cubicBezTo>
                    <a:pt x="2243" y="3681"/>
                    <a:pt x="2497" y="3755"/>
                    <a:pt x="2750" y="3755"/>
                  </a:cubicBezTo>
                  <a:cubicBezTo>
                    <a:pt x="3389" y="3755"/>
                    <a:pt x="4022" y="3284"/>
                    <a:pt x="4022" y="3284"/>
                  </a:cubicBezTo>
                  <a:cubicBezTo>
                    <a:pt x="4022" y="3284"/>
                    <a:pt x="4846" y="2017"/>
                    <a:pt x="4086" y="1289"/>
                  </a:cubicBezTo>
                  <a:cubicBezTo>
                    <a:pt x="3651" y="902"/>
                    <a:pt x="2738" y="1"/>
                    <a:pt x="17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41"/>
            <p:cNvSpPr/>
            <p:nvPr/>
          </p:nvSpPr>
          <p:spPr>
            <a:xfrm>
              <a:off x="541566" y="3100794"/>
              <a:ext cx="65104" cy="65072"/>
            </a:xfrm>
            <a:custGeom>
              <a:avLst/>
              <a:gdLst/>
              <a:ahLst/>
              <a:cxnLst/>
              <a:rect l="l" t="t" r="r" b="b"/>
              <a:pathLst>
                <a:path w="2028" h="2027" extrusionOk="0">
                  <a:moveTo>
                    <a:pt x="1616" y="0"/>
                  </a:moveTo>
                  <a:lnTo>
                    <a:pt x="1679" y="1710"/>
                  </a:lnTo>
                  <a:lnTo>
                    <a:pt x="1" y="1710"/>
                  </a:lnTo>
                  <a:cubicBezTo>
                    <a:pt x="32" y="1837"/>
                    <a:pt x="96" y="1932"/>
                    <a:pt x="127" y="2027"/>
                  </a:cubicBezTo>
                  <a:lnTo>
                    <a:pt x="2027" y="2027"/>
                  </a:lnTo>
                  <a:lnTo>
                    <a:pt x="1932" y="127"/>
                  </a:lnTo>
                  <a:cubicBezTo>
                    <a:pt x="1837" y="95"/>
                    <a:pt x="1742" y="32"/>
                    <a:pt x="16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41"/>
            <p:cNvSpPr/>
            <p:nvPr/>
          </p:nvSpPr>
          <p:spPr>
            <a:xfrm>
              <a:off x="550715" y="3109943"/>
              <a:ext cx="77303" cy="77271"/>
            </a:xfrm>
            <a:custGeom>
              <a:avLst/>
              <a:gdLst/>
              <a:ahLst/>
              <a:cxnLst/>
              <a:rect l="l" t="t" r="r" b="b"/>
              <a:pathLst>
                <a:path w="2408" h="2407" extrusionOk="0">
                  <a:moveTo>
                    <a:pt x="1932" y="0"/>
                  </a:moveTo>
                  <a:lnTo>
                    <a:pt x="1996" y="1995"/>
                  </a:lnTo>
                  <a:lnTo>
                    <a:pt x="1" y="1995"/>
                  </a:lnTo>
                  <a:cubicBezTo>
                    <a:pt x="96" y="2154"/>
                    <a:pt x="222" y="2280"/>
                    <a:pt x="317" y="2407"/>
                  </a:cubicBezTo>
                  <a:lnTo>
                    <a:pt x="2407" y="2375"/>
                  </a:lnTo>
                  <a:lnTo>
                    <a:pt x="2312" y="285"/>
                  </a:lnTo>
                  <a:cubicBezTo>
                    <a:pt x="2186" y="190"/>
                    <a:pt x="2059" y="95"/>
                    <a:pt x="19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41"/>
            <p:cNvSpPr/>
            <p:nvPr/>
          </p:nvSpPr>
          <p:spPr>
            <a:xfrm>
              <a:off x="1068207" y="3312253"/>
              <a:ext cx="137270" cy="166740"/>
            </a:xfrm>
            <a:custGeom>
              <a:avLst/>
              <a:gdLst/>
              <a:ahLst/>
              <a:cxnLst/>
              <a:rect l="l" t="t" r="r" b="b"/>
              <a:pathLst>
                <a:path w="4276" h="5194" extrusionOk="0">
                  <a:moveTo>
                    <a:pt x="2154" y="0"/>
                  </a:moveTo>
                  <a:cubicBezTo>
                    <a:pt x="982" y="0"/>
                    <a:pt x="32" y="950"/>
                    <a:pt x="0" y="2122"/>
                  </a:cubicBezTo>
                  <a:cubicBezTo>
                    <a:pt x="0" y="2154"/>
                    <a:pt x="0" y="2217"/>
                    <a:pt x="32" y="2249"/>
                  </a:cubicBezTo>
                  <a:cubicBezTo>
                    <a:pt x="32" y="3230"/>
                    <a:pt x="444" y="3452"/>
                    <a:pt x="1014" y="4402"/>
                  </a:cubicBezTo>
                  <a:cubicBezTo>
                    <a:pt x="1235" y="4782"/>
                    <a:pt x="1172" y="5194"/>
                    <a:pt x="1172" y="5194"/>
                  </a:cubicBezTo>
                  <a:lnTo>
                    <a:pt x="3104" y="5194"/>
                  </a:lnTo>
                  <a:cubicBezTo>
                    <a:pt x="3104" y="5194"/>
                    <a:pt x="3040" y="4782"/>
                    <a:pt x="3262" y="4402"/>
                  </a:cubicBezTo>
                  <a:cubicBezTo>
                    <a:pt x="3832" y="3484"/>
                    <a:pt x="4244" y="3230"/>
                    <a:pt x="4276" y="2280"/>
                  </a:cubicBezTo>
                  <a:cubicBezTo>
                    <a:pt x="4276" y="2249"/>
                    <a:pt x="4276" y="2185"/>
                    <a:pt x="4276" y="2154"/>
                  </a:cubicBezTo>
                  <a:cubicBezTo>
                    <a:pt x="4276" y="982"/>
                    <a:pt x="3357" y="32"/>
                    <a:pt x="2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41"/>
            <p:cNvSpPr/>
            <p:nvPr/>
          </p:nvSpPr>
          <p:spPr>
            <a:xfrm>
              <a:off x="1136329" y="3312253"/>
              <a:ext cx="69149" cy="160641"/>
            </a:xfrm>
            <a:custGeom>
              <a:avLst/>
              <a:gdLst/>
              <a:ahLst/>
              <a:cxnLst/>
              <a:rect l="l" t="t" r="r" b="b"/>
              <a:pathLst>
                <a:path w="2154" h="5004" extrusionOk="0">
                  <a:moveTo>
                    <a:pt x="32" y="0"/>
                  </a:moveTo>
                  <a:lnTo>
                    <a:pt x="0" y="5004"/>
                  </a:lnTo>
                  <a:lnTo>
                    <a:pt x="950" y="5004"/>
                  </a:lnTo>
                  <a:cubicBezTo>
                    <a:pt x="982" y="4846"/>
                    <a:pt x="1013" y="4624"/>
                    <a:pt x="1140" y="4402"/>
                  </a:cubicBezTo>
                  <a:cubicBezTo>
                    <a:pt x="1710" y="3484"/>
                    <a:pt x="2122" y="3230"/>
                    <a:pt x="2154" y="2280"/>
                  </a:cubicBezTo>
                  <a:cubicBezTo>
                    <a:pt x="2154" y="2249"/>
                    <a:pt x="2154" y="2185"/>
                    <a:pt x="2154" y="2154"/>
                  </a:cubicBezTo>
                  <a:cubicBezTo>
                    <a:pt x="2154" y="982"/>
                    <a:pt x="1203" y="32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41"/>
            <p:cNvSpPr/>
            <p:nvPr/>
          </p:nvSpPr>
          <p:spPr>
            <a:xfrm>
              <a:off x="1133279" y="3254308"/>
              <a:ext cx="9181" cy="48828"/>
            </a:xfrm>
            <a:custGeom>
              <a:avLst/>
              <a:gdLst/>
              <a:ahLst/>
              <a:cxnLst/>
              <a:rect l="l" t="t" r="r" b="b"/>
              <a:pathLst>
                <a:path w="286" h="1521" extrusionOk="0">
                  <a:moveTo>
                    <a:pt x="158" y="0"/>
                  </a:moveTo>
                  <a:cubicBezTo>
                    <a:pt x="63" y="0"/>
                    <a:pt x="32" y="63"/>
                    <a:pt x="32" y="127"/>
                  </a:cubicBezTo>
                  <a:lnTo>
                    <a:pt x="0" y="1394"/>
                  </a:lnTo>
                  <a:cubicBezTo>
                    <a:pt x="0" y="1457"/>
                    <a:pt x="63" y="1520"/>
                    <a:pt x="127" y="1520"/>
                  </a:cubicBezTo>
                  <a:cubicBezTo>
                    <a:pt x="222" y="1520"/>
                    <a:pt x="285" y="1457"/>
                    <a:pt x="285" y="1394"/>
                  </a:cubicBezTo>
                  <a:lnTo>
                    <a:pt x="285" y="127"/>
                  </a:lnTo>
                  <a:cubicBezTo>
                    <a:pt x="285" y="63"/>
                    <a:pt x="222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41"/>
            <p:cNvSpPr/>
            <p:nvPr/>
          </p:nvSpPr>
          <p:spPr>
            <a:xfrm>
              <a:off x="1107854" y="3390262"/>
              <a:ext cx="59004" cy="16725"/>
            </a:xfrm>
            <a:custGeom>
              <a:avLst/>
              <a:gdLst/>
              <a:ahLst/>
              <a:cxnLst/>
              <a:rect l="l" t="t" r="r" b="b"/>
              <a:pathLst>
                <a:path w="1838" h="521" extrusionOk="0">
                  <a:moveTo>
                    <a:pt x="903" y="1"/>
                  </a:moveTo>
                  <a:cubicBezTo>
                    <a:pt x="618" y="1"/>
                    <a:pt x="333" y="88"/>
                    <a:pt x="95" y="262"/>
                  </a:cubicBezTo>
                  <a:cubicBezTo>
                    <a:pt x="32" y="325"/>
                    <a:pt x="0" y="420"/>
                    <a:pt x="64" y="484"/>
                  </a:cubicBezTo>
                  <a:cubicBezTo>
                    <a:pt x="79" y="500"/>
                    <a:pt x="111" y="508"/>
                    <a:pt x="147" y="508"/>
                  </a:cubicBezTo>
                  <a:cubicBezTo>
                    <a:pt x="182" y="508"/>
                    <a:pt x="222" y="500"/>
                    <a:pt x="254" y="484"/>
                  </a:cubicBezTo>
                  <a:cubicBezTo>
                    <a:pt x="444" y="341"/>
                    <a:pt x="673" y="270"/>
                    <a:pt x="903" y="270"/>
                  </a:cubicBezTo>
                  <a:cubicBezTo>
                    <a:pt x="1132" y="270"/>
                    <a:pt x="1362" y="341"/>
                    <a:pt x="1552" y="484"/>
                  </a:cubicBezTo>
                  <a:cubicBezTo>
                    <a:pt x="1589" y="502"/>
                    <a:pt x="1636" y="520"/>
                    <a:pt x="1681" y="520"/>
                  </a:cubicBezTo>
                  <a:cubicBezTo>
                    <a:pt x="1715" y="520"/>
                    <a:pt x="1747" y="511"/>
                    <a:pt x="1774" y="484"/>
                  </a:cubicBezTo>
                  <a:cubicBezTo>
                    <a:pt x="1837" y="452"/>
                    <a:pt x="1805" y="325"/>
                    <a:pt x="1710" y="262"/>
                  </a:cubicBezTo>
                  <a:cubicBezTo>
                    <a:pt x="1473" y="88"/>
                    <a:pt x="1188" y="1"/>
                    <a:pt x="90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41"/>
            <p:cNvSpPr/>
            <p:nvPr/>
          </p:nvSpPr>
          <p:spPr>
            <a:xfrm>
              <a:off x="1169876" y="3267117"/>
              <a:ext cx="27480" cy="44751"/>
            </a:xfrm>
            <a:custGeom>
              <a:avLst/>
              <a:gdLst/>
              <a:ahLst/>
              <a:cxnLst/>
              <a:rect l="l" t="t" r="r" b="b"/>
              <a:pathLst>
                <a:path w="856" h="1394" extrusionOk="0">
                  <a:moveTo>
                    <a:pt x="704" y="0"/>
                  </a:moveTo>
                  <a:cubicBezTo>
                    <a:pt x="650" y="0"/>
                    <a:pt x="593" y="30"/>
                    <a:pt x="570" y="76"/>
                  </a:cubicBezTo>
                  <a:lnTo>
                    <a:pt x="32" y="1216"/>
                  </a:lnTo>
                  <a:cubicBezTo>
                    <a:pt x="0" y="1280"/>
                    <a:pt x="32" y="1375"/>
                    <a:pt x="95" y="1375"/>
                  </a:cubicBezTo>
                  <a:cubicBezTo>
                    <a:pt x="118" y="1386"/>
                    <a:pt x="146" y="1394"/>
                    <a:pt x="173" y="1394"/>
                  </a:cubicBezTo>
                  <a:cubicBezTo>
                    <a:pt x="220" y="1394"/>
                    <a:pt x="265" y="1371"/>
                    <a:pt x="285" y="1311"/>
                  </a:cubicBezTo>
                  <a:lnTo>
                    <a:pt x="823" y="171"/>
                  </a:lnTo>
                  <a:cubicBezTo>
                    <a:pt x="855" y="108"/>
                    <a:pt x="823" y="44"/>
                    <a:pt x="760" y="13"/>
                  </a:cubicBezTo>
                  <a:cubicBezTo>
                    <a:pt x="743" y="4"/>
                    <a:pt x="724" y="0"/>
                    <a:pt x="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41"/>
            <p:cNvSpPr/>
            <p:nvPr/>
          </p:nvSpPr>
          <p:spPr>
            <a:xfrm>
              <a:off x="1200373" y="3301563"/>
              <a:ext cx="40674" cy="34606"/>
            </a:xfrm>
            <a:custGeom>
              <a:avLst/>
              <a:gdLst/>
              <a:ahLst/>
              <a:cxnLst/>
              <a:rect l="l" t="t" r="r" b="b"/>
              <a:pathLst>
                <a:path w="1267" h="1078" extrusionOk="0">
                  <a:moveTo>
                    <a:pt x="1140" y="1"/>
                  </a:moveTo>
                  <a:cubicBezTo>
                    <a:pt x="1109" y="1"/>
                    <a:pt x="1077" y="17"/>
                    <a:pt x="1045" y="48"/>
                  </a:cubicBezTo>
                  <a:lnTo>
                    <a:pt x="64" y="840"/>
                  </a:lnTo>
                  <a:cubicBezTo>
                    <a:pt x="0" y="903"/>
                    <a:pt x="0" y="967"/>
                    <a:pt x="64" y="1030"/>
                  </a:cubicBezTo>
                  <a:cubicBezTo>
                    <a:pt x="79" y="1062"/>
                    <a:pt x="111" y="1077"/>
                    <a:pt x="143" y="1077"/>
                  </a:cubicBezTo>
                  <a:cubicBezTo>
                    <a:pt x="174" y="1077"/>
                    <a:pt x="206" y="1062"/>
                    <a:pt x="222" y="1030"/>
                  </a:cubicBezTo>
                  <a:lnTo>
                    <a:pt x="1204" y="238"/>
                  </a:lnTo>
                  <a:cubicBezTo>
                    <a:pt x="1267" y="175"/>
                    <a:pt x="1267" y="112"/>
                    <a:pt x="1235" y="48"/>
                  </a:cubicBezTo>
                  <a:cubicBezTo>
                    <a:pt x="1204" y="17"/>
                    <a:pt x="1172" y="1"/>
                    <a:pt x="1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41"/>
            <p:cNvSpPr/>
            <p:nvPr/>
          </p:nvSpPr>
          <p:spPr>
            <a:xfrm>
              <a:off x="1217645" y="3351611"/>
              <a:ext cx="48828" cy="18876"/>
            </a:xfrm>
            <a:custGeom>
              <a:avLst/>
              <a:gdLst/>
              <a:ahLst/>
              <a:cxnLst/>
              <a:rect l="l" t="t" r="r" b="b"/>
              <a:pathLst>
                <a:path w="1521" h="588" extrusionOk="0">
                  <a:moveTo>
                    <a:pt x="1368" y="1"/>
                  </a:moveTo>
                  <a:cubicBezTo>
                    <a:pt x="1355" y="1"/>
                    <a:pt x="1342" y="4"/>
                    <a:pt x="1331" y="9"/>
                  </a:cubicBezTo>
                  <a:lnTo>
                    <a:pt x="127" y="326"/>
                  </a:lnTo>
                  <a:cubicBezTo>
                    <a:pt x="32" y="358"/>
                    <a:pt x="1" y="421"/>
                    <a:pt x="32" y="484"/>
                  </a:cubicBezTo>
                  <a:cubicBezTo>
                    <a:pt x="32" y="536"/>
                    <a:pt x="74" y="588"/>
                    <a:pt x="142" y="588"/>
                  </a:cubicBezTo>
                  <a:cubicBezTo>
                    <a:pt x="157" y="588"/>
                    <a:pt x="173" y="585"/>
                    <a:pt x="191" y="579"/>
                  </a:cubicBezTo>
                  <a:lnTo>
                    <a:pt x="1394" y="263"/>
                  </a:lnTo>
                  <a:cubicBezTo>
                    <a:pt x="1489" y="231"/>
                    <a:pt x="1521" y="168"/>
                    <a:pt x="1489" y="104"/>
                  </a:cubicBezTo>
                  <a:cubicBezTo>
                    <a:pt x="1489" y="53"/>
                    <a:pt x="1426" y="1"/>
                    <a:pt x="13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41"/>
            <p:cNvSpPr/>
            <p:nvPr/>
          </p:nvSpPr>
          <p:spPr>
            <a:xfrm>
              <a:off x="1218672" y="3400439"/>
              <a:ext cx="48828" cy="15794"/>
            </a:xfrm>
            <a:custGeom>
              <a:avLst/>
              <a:gdLst/>
              <a:ahLst/>
              <a:cxnLst/>
              <a:rect l="l" t="t" r="r" b="b"/>
              <a:pathLst>
                <a:path w="1521" h="492" extrusionOk="0">
                  <a:moveTo>
                    <a:pt x="124" y="0"/>
                  </a:moveTo>
                  <a:cubicBezTo>
                    <a:pt x="73" y="0"/>
                    <a:pt x="26" y="52"/>
                    <a:pt x="0" y="103"/>
                  </a:cubicBezTo>
                  <a:cubicBezTo>
                    <a:pt x="0" y="167"/>
                    <a:pt x="64" y="262"/>
                    <a:pt x="127" y="262"/>
                  </a:cubicBezTo>
                  <a:lnTo>
                    <a:pt x="1362" y="483"/>
                  </a:lnTo>
                  <a:cubicBezTo>
                    <a:pt x="1374" y="489"/>
                    <a:pt x="1386" y="492"/>
                    <a:pt x="1399" y="492"/>
                  </a:cubicBezTo>
                  <a:cubicBezTo>
                    <a:pt x="1457" y="492"/>
                    <a:pt x="1520" y="440"/>
                    <a:pt x="1520" y="388"/>
                  </a:cubicBezTo>
                  <a:cubicBezTo>
                    <a:pt x="1520" y="325"/>
                    <a:pt x="1489" y="230"/>
                    <a:pt x="1425" y="230"/>
                  </a:cubicBezTo>
                  <a:lnTo>
                    <a:pt x="159" y="8"/>
                  </a:lnTo>
                  <a:cubicBezTo>
                    <a:pt x="147" y="3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41"/>
            <p:cNvSpPr/>
            <p:nvPr/>
          </p:nvSpPr>
          <p:spPr>
            <a:xfrm>
              <a:off x="1202396" y="3435623"/>
              <a:ext cx="39679" cy="29534"/>
            </a:xfrm>
            <a:custGeom>
              <a:avLst/>
              <a:gdLst/>
              <a:ahLst/>
              <a:cxnLst/>
              <a:rect l="l" t="t" r="r" b="b"/>
              <a:pathLst>
                <a:path w="1236" h="920" extrusionOk="0">
                  <a:moveTo>
                    <a:pt x="159" y="0"/>
                  </a:moveTo>
                  <a:cubicBezTo>
                    <a:pt x="123" y="0"/>
                    <a:pt x="82" y="15"/>
                    <a:pt x="64" y="53"/>
                  </a:cubicBezTo>
                  <a:cubicBezTo>
                    <a:pt x="1" y="116"/>
                    <a:pt x="32" y="179"/>
                    <a:pt x="64" y="243"/>
                  </a:cubicBezTo>
                  <a:lnTo>
                    <a:pt x="1014" y="908"/>
                  </a:lnTo>
                  <a:cubicBezTo>
                    <a:pt x="1031" y="916"/>
                    <a:pt x="1048" y="920"/>
                    <a:pt x="1064" y="920"/>
                  </a:cubicBezTo>
                  <a:cubicBezTo>
                    <a:pt x="1109" y="920"/>
                    <a:pt x="1149" y="891"/>
                    <a:pt x="1172" y="844"/>
                  </a:cubicBezTo>
                  <a:cubicBezTo>
                    <a:pt x="1236" y="781"/>
                    <a:pt x="1204" y="718"/>
                    <a:pt x="1172" y="686"/>
                  </a:cubicBezTo>
                  <a:lnTo>
                    <a:pt x="222" y="21"/>
                  </a:lnTo>
                  <a:cubicBezTo>
                    <a:pt x="209" y="8"/>
                    <a:pt x="185" y="0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41"/>
            <p:cNvSpPr/>
            <p:nvPr/>
          </p:nvSpPr>
          <p:spPr>
            <a:xfrm>
              <a:off x="1180020" y="3460246"/>
              <a:ext cx="23435" cy="31717"/>
            </a:xfrm>
            <a:custGeom>
              <a:avLst/>
              <a:gdLst/>
              <a:ahLst/>
              <a:cxnLst/>
              <a:rect l="l" t="t" r="r" b="b"/>
              <a:pathLst>
                <a:path w="730" h="988" extrusionOk="0">
                  <a:moveTo>
                    <a:pt x="151" y="1"/>
                  </a:moveTo>
                  <a:cubicBezTo>
                    <a:pt x="133" y="1"/>
                    <a:pt x="114" y="5"/>
                    <a:pt x="96" y="14"/>
                  </a:cubicBezTo>
                  <a:cubicBezTo>
                    <a:pt x="32" y="46"/>
                    <a:pt x="1" y="141"/>
                    <a:pt x="32" y="172"/>
                  </a:cubicBezTo>
                  <a:lnTo>
                    <a:pt x="476" y="964"/>
                  </a:lnTo>
                  <a:cubicBezTo>
                    <a:pt x="476" y="980"/>
                    <a:pt x="500" y="988"/>
                    <a:pt x="531" y="988"/>
                  </a:cubicBezTo>
                  <a:cubicBezTo>
                    <a:pt x="563" y="988"/>
                    <a:pt x="603" y="980"/>
                    <a:pt x="634" y="964"/>
                  </a:cubicBezTo>
                  <a:cubicBezTo>
                    <a:pt x="698" y="932"/>
                    <a:pt x="729" y="869"/>
                    <a:pt x="698" y="837"/>
                  </a:cubicBezTo>
                  <a:lnTo>
                    <a:pt x="254" y="46"/>
                  </a:lnTo>
                  <a:cubicBezTo>
                    <a:pt x="232" y="23"/>
                    <a:pt x="194" y="1"/>
                    <a:pt x="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41"/>
            <p:cNvSpPr/>
            <p:nvPr/>
          </p:nvSpPr>
          <p:spPr>
            <a:xfrm>
              <a:off x="1078352" y="3266090"/>
              <a:ext cx="26485" cy="45553"/>
            </a:xfrm>
            <a:custGeom>
              <a:avLst/>
              <a:gdLst/>
              <a:ahLst/>
              <a:cxnLst/>
              <a:rect l="l" t="t" r="r" b="b"/>
              <a:pathLst>
                <a:path w="825" h="1419" extrusionOk="0">
                  <a:moveTo>
                    <a:pt x="152" y="1"/>
                  </a:moveTo>
                  <a:cubicBezTo>
                    <a:pt x="132" y="1"/>
                    <a:pt x="113" y="5"/>
                    <a:pt x="96" y="13"/>
                  </a:cubicBezTo>
                  <a:cubicBezTo>
                    <a:pt x="33" y="45"/>
                    <a:pt x="1" y="108"/>
                    <a:pt x="33" y="171"/>
                  </a:cubicBezTo>
                  <a:lnTo>
                    <a:pt x="571" y="1343"/>
                  </a:lnTo>
                  <a:cubicBezTo>
                    <a:pt x="594" y="1390"/>
                    <a:pt x="634" y="1419"/>
                    <a:pt x="679" y="1419"/>
                  </a:cubicBezTo>
                  <a:cubicBezTo>
                    <a:pt x="695" y="1419"/>
                    <a:pt x="712" y="1415"/>
                    <a:pt x="729" y="1407"/>
                  </a:cubicBezTo>
                  <a:cubicBezTo>
                    <a:pt x="793" y="1375"/>
                    <a:pt x="824" y="1312"/>
                    <a:pt x="793" y="1217"/>
                  </a:cubicBezTo>
                  <a:lnTo>
                    <a:pt x="286" y="76"/>
                  </a:lnTo>
                  <a:cubicBezTo>
                    <a:pt x="263" y="30"/>
                    <a:pt x="206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41"/>
            <p:cNvSpPr/>
            <p:nvPr/>
          </p:nvSpPr>
          <p:spPr>
            <a:xfrm>
              <a:off x="1033633" y="3300407"/>
              <a:ext cx="40706" cy="34895"/>
            </a:xfrm>
            <a:custGeom>
              <a:avLst/>
              <a:gdLst/>
              <a:ahLst/>
              <a:cxnLst/>
              <a:rect l="l" t="t" r="r" b="b"/>
              <a:pathLst>
                <a:path w="1268" h="1087" extrusionOk="0">
                  <a:moveTo>
                    <a:pt x="166" y="0"/>
                  </a:moveTo>
                  <a:cubicBezTo>
                    <a:pt x="123" y="0"/>
                    <a:pt x="82" y="15"/>
                    <a:pt x="64" y="53"/>
                  </a:cubicBezTo>
                  <a:cubicBezTo>
                    <a:pt x="0" y="116"/>
                    <a:pt x="32" y="179"/>
                    <a:pt x="64" y="243"/>
                  </a:cubicBezTo>
                  <a:lnTo>
                    <a:pt x="1046" y="1066"/>
                  </a:lnTo>
                  <a:cubicBezTo>
                    <a:pt x="1072" y="1079"/>
                    <a:pt x="1098" y="1087"/>
                    <a:pt x="1124" y="1087"/>
                  </a:cubicBezTo>
                  <a:cubicBezTo>
                    <a:pt x="1161" y="1087"/>
                    <a:pt x="1198" y="1071"/>
                    <a:pt x="1236" y="1034"/>
                  </a:cubicBezTo>
                  <a:cubicBezTo>
                    <a:pt x="1267" y="971"/>
                    <a:pt x="1267" y="908"/>
                    <a:pt x="1204" y="844"/>
                  </a:cubicBezTo>
                  <a:lnTo>
                    <a:pt x="254" y="21"/>
                  </a:lnTo>
                  <a:cubicBezTo>
                    <a:pt x="228" y="8"/>
                    <a:pt x="196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41"/>
            <p:cNvSpPr/>
            <p:nvPr/>
          </p:nvSpPr>
          <p:spPr>
            <a:xfrm>
              <a:off x="1008208" y="3349877"/>
              <a:ext cx="48828" cy="19615"/>
            </a:xfrm>
            <a:custGeom>
              <a:avLst/>
              <a:gdLst/>
              <a:ahLst/>
              <a:cxnLst/>
              <a:rect l="l" t="t" r="r" b="b"/>
              <a:pathLst>
                <a:path w="1521" h="611" extrusionOk="0">
                  <a:moveTo>
                    <a:pt x="191" y="0"/>
                  </a:moveTo>
                  <a:cubicBezTo>
                    <a:pt x="127" y="0"/>
                    <a:pt x="32" y="32"/>
                    <a:pt x="32" y="95"/>
                  </a:cubicBezTo>
                  <a:cubicBezTo>
                    <a:pt x="1" y="190"/>
                    <a:pt x="32" y="253"/>
                    <a:pt x="127" y="253"/>
                  </a:cubicBezTo>
                  <a:lnTo>
                    <a:pt x="1331" y="602"/>
                  </a:lnTo>
                  <a:cubicBezTo>
                    <a:pt x="1342" y="608"/>
                    <a:pt x="1355" y="610"/>
                    <a:pt x="1368" y="610"/>
                  </a:cubicBezTo>
                  <a:cubicBezTo>
                    <a:pt x="1426" y="610"/>
                    <a:pt x="1489" y="558"/>
                    <a:pt x="1489" y="507"/>
                  </a:cubicBezTo>
                  <a:cubicBezTo>
                    <a:pt x="1521" y="443"/>
                    <a:pt x="1489" y="380"/>
                    <a:pt x="1394" y="348"/>
                  </a:cubicBezTo>
                  <a:lnTo>
                    <a:pt x="1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41"/>
            <p:cNvSpPr/>
            <p:nvPr/>
          </p:nvSpPr>
          <p:spPr>
            <a:xfrm>
              <a:off x="1006185" y="3399411"/>
              <a:ext cx="48828" cy="15538"/>
            </a:xfrm>
            <a:custGeom>
              <a:avLst/>
              <a:gdLst/>
              <a:ahLst/>
              <a:cxnLst/>
              <a:rect l="l" t="t" r="r" b="b"/>
              <a:pathLst>
                <a:path w="1521" h="484" extrusionOk="0">
                  <a:moveTo>
                    <a:pt x="1399" y="0"/>
                  </a:moveTo>
                  <a:cubicBezTo>
                    <a:pt x="1386" y="0"/>
                    <a:pt x="1374" y="3"/>
                    <a:pt x="1362" y="9"/>
                  </a:cubicBezTo>
                  <a:lnTo>
                    <a:pt x="95" y="230"/>
                  </a:lnTo>
                  <a:cubicBezTo>
                    <a:pt x="32" y="230"/>
                    <a:pt x="0" y="294"/>
                    <a:pt x="0" y="357"/>
                  </a:cubicBezTo>
                  <a:cubicBezTo>
                    <a:pt x="0" y="452"/>
                    <a:pt x="95" y="484"/>
                    <a:pt x="159" y="484"/>
                  </a:cubicBezTo>
                  <a:lnTo>
                    <a:pt x="1394" y="262"/>
                  </a:lnTo>
                  <a:cubicBezTo>
                    <a:pt x="1489" y="262"/>
                    <a:pt x="1520" y="167"/>
                    <a:pt x="1520" y="104"/>
                  </a:cubicBezTo>
                  <a:cubicBezTo>
                    <a:pt x="1520" y="52"/>
                    <a:pt x="1457" y="0"/>
                    <a:pt x="13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41"/>
            <p:cNvSpPr/>
            <p:nvPr/>
          </p:nvSpPr>
          <p:spPr>
            <a:xfrm>
              <a:off x="1031611" y="3434596"/>
              <a:ext cx="38651" cy="28828"/>
            </a:xfrm>
            <a:custGeom>
              <a:avLst/>
              <a:gdLst/>
              <a:ahLst/>
              <a:cxnLst/>
              <a:rect l="l" t="t" r="r" b="b"/>
              <a:pathLst>
                <a:path w="1204" h="898" extrusionOk="0">
                  <a:moveTo>
                    <a:pt x="1076" y="0"/>
                  </a:moveTo>
                  <a:cubicBezTo>
                    <a:pt x="1051" y="0"/>
                    <a:pt x="1027" y="8"/>
                    <a:pt x="1014" y="21"/>
                  </a:cubicBezTo>
                  <a:lnTo>
                    <a:pt x="63" y="655"/>
                  </a:lnTo>
                  <a:cubicBezTo>
                    <a:pt x="0" y="718"/>
                    <a:pt x="0" y="781"/>
                    <a:pt x="32" y="845"/>
                  </a:cubicBezTo>
                  <a:cubicBezTo>
                    <a:pt x="69" y="882"/>
                    <a:pt x="106" y="897"/>
                    <a:pt x="143" y="897"/>
                  </a:cubicBezTo>
                  <a:cubicBezTo>
                    <a:pt x="169" y="897"/>
                    <a:pt x="196" y="889"/>
                    <a:pt x="222" y="876"/>
                  </a:cubicBezTo>
                  <a:lnTo>
                    <a:pt x="1140" y="243"/>
                  </a:lnTo>
                  <a:cubicBezTo>
                    <a:pt x="1204" y="211"/>
                    <a:pt x="1204" y="116"/>
                    <a:pt x="1172" y="53"/>
                  </a:cubicBezTo>
                  <a:cubicBezTo>
                    <a:pt x="1153" y="16"/>
                    <a:pt x="1113" y="0"/>
                    <a:pt x="1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41"/>
            <p:cNvSpPr/>
            <p:nvPr/>
          </p:nvSpPr>
          <p:spPr>
            <a:xfrm>
              <a:off x="1070230" y="3459925"/>
              <a:ext cx="23403" cy="31043"/>
            </a:xfrm>
            <a:custGeom>
              <a:avLst/>
              <a:gdLst/>
              <a:ahLst/>
              <a:cxnLst/>
              <a:rect l="l" t="t" r="r" b="b"/>
              <a:pathLst>
                <a:path w="729" h="967" extrusionOk="0">
                  <a:moveTo>
                    <a:pt x="531" y="0"/>
                  </a:moveTo>
                  <a:cubicBezTo>
                    <a:pt x="499" y="0"/>
                    <a:pt x="476" y="8"/>
                    <a:pt x="476" y="24"/>
                  </a:cubicBezTo>
                  <a:lnTo>
                    <a:pt x="1" y="816"/>
                  </a:lnTo>
                  <a:cubicBezTo>
                    <a:pt x="1" y="847"/>
                    <a:pt x="32" y="911"/>
                    <a:pt x="96" y="942"/>
                  </a:cubicBezTo>
                  <a:cubicBezTo>
                    <a:pt x="127" y="958"/>
                    <a:pt x="159" y="966"/>
                    <a:pt x="187" y="966"/>
                  </a:cubicBezTo>
                  <a:cubicBezTo>
                    <a:pt x="214" y="966"/>
                    <a:pt x="238" y="958"/>
                    <a:pt x="254" y="942"/>
                  </a:cubicBezTo>
                  <a:lnTo>
                    <a:pt x="697" y="151"/>
                  </a:lnTo>
                  <a:cubicBezTo>
                    <a:pt x="729" y="119"/>
                    <a:pt x="697" y="56"/>
                    <a:pt x="634" y="24"/>
                  </a:cubicBezTo>
                  <a:cubicBezTo>
                    <a:pt x="602" y="8"/>
                    <a:pt x="563" y="0"/>
                    <a:pt x="5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41"/>
            <p:cNvSpPr/>
            <p:nvPr/>
          </p:nvSpPr>
          <p:spPr>
            <a:xfrm>
              <a:off x="1142428" y="3404484"/>
              <a:ext cx="25425" cy="77849"/>
            </a:xfrm>
            <a:custGeom>
              <a:avLst/>
              <a:gdLst/>
              <a:ahLst/>
              <a:cxnLst/>
              <a:rect l="l" t="t" r="r" b="b"/>
              <a:pathLst>
                <a:path w="792" h="2425" extrusionOk="0">
                  <a:moveTo>
                    <a:pt x="648" y="1"/>
                  </a:moveTo>
                  <a:cubicBezTo>
                    <a:pt x="581" y="1"/>
                    <a:pt x="538" y="52"/>
                    <a:pt x="538" y="104"/>
                  </a:cubicBezTo>
                  <a:lnTo>
                    <a:pt x="32" y="2258"/>
                  </a:lnTo>
                  <a:cubicBezTo>
                    <a:pt x="0" y="2353"/>
                    <a:pt x="63" y="2416"/>
                    <a:pt x="127" y="2416"/>
                  </a:cubicBezTo>
                  <a:cubicBezTo>
                    <a:pt x="138" y="2422"/>
                    <a:pt x="151" y="2424"/>
                    <a:pt x="164" y="2424"/>
                  </a:cubicBezTo>
                  <a:cubicBezTo>
                    <a:pt x="222" y="2424"/>
                    <a:pt x="285" y="2373"/>
                    <a:pt x="285" y="2321"/>
                  </a:cubicBezTo>
                  <a:lnTo>
                    <a:pt x="792" y="167"/>
                  </a:lnTo>
                  <a:cubicBezTo>
                    <a:pt x="792" y="72"/>
                    <a:pt x="760" y="9"/>
                    <a:pt x="697" y="9"/>
                  </a:cubicBezTo>
                  <a:cubicBezTo>
                    <a:pt x="679" y="3"/>
                    <a:pt x="663" y="1"/>
                    <a:pt x="64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41"/>
            <p:cNvSpPr/>
            <p:nvPr/>
          </p:nvSpPr>
          <p:spPr>
            <a:xfrm>
              <a:off x="1105799" y="3403745"/>
              <a:ext cx="24462" cy="78587"/>
            </a:xfrm>
            <a:custGeom>
              <a:avLst/>
              <a:gdLst/>
              <a:ahLst/>
              <a:cxnLst/>
              <a:rect l="l" t="t" r="r" b="b"/>
              <a:pathLst>
                <a:path w="762" h="2448" extrusionOk="0">
                  <a:moveTo>
                    <a:pt x="128" y="0"/>
                  </a:moveTo>
                  <a:cubicBezTo>
                    <a:pt x="33" y="32"/>
                    <a:pt x="1" y="95"/>
                    <a:pt x="1" y="159"/>
                  </a:cubicBezTo>
                  <a:lnTo>
                    <a:pt x="476" y="2344"/>
                  </a:lnTo>
                  <a:cubicBezTo>
                    <a:pt x="502" y="2396"/>
                    <a:pt x="549" y="2447"/>
                    <a:pt x="600" y="2447"/>
                  </a:cubicBezTo>
                  <a:cubicBezTo>
                    <a:pt x="611" y="2447"/>
                    <a:pt x="623" y="2445"/>
                    <a:pt x="634" y="2439"/>
                  </a:cubicBezTo>
                  <a:cubicBezTo>
                    <a:pt x="698" y="2439"/>
                    <a:pt x="761" y="2344"/>
                    <a:pt x="729" y="2281"/>
                  </a:cubicBezTo>
                  <a:lnTo>
                    <a:pt x="286" y="127"/>
                  </a:lnTo>
                  <a:cubicBezTo>
                    <a:pt x="254" y="32"/>
                    <a:pt x="191" y="0"/>
                    <a:pt x="12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41"/>
            <p:cNvSpPr/>
            <p:nvPr/>
          </p:nvSpPr>
          <p:spPr>
            <a:xfrm>
              <a:off x="1098705" y="3472862"/>
              <a:ext cx="75248" cy="17335"/>
            </a:xfrm>
            <a:custGeom>
              <a:avLst/>
              <a:gdLst/>
              <a:ahLst/>
              <a:cxnLst/>
              <a:rect l="l" t="t" r="r" b="b"/>
              <a:pathLst>
                <a:path w="2344" h="540" extrusionOk="0">
                  <a:moveTo>
                    <a:pt x="0" y="1"/>
                  </a:moveTo>
                  <a:lnTo>
                    <a:pt x="0" y="539"/>
                  </a:lnTo>
                  <a:lnTo>
                    <a:pt x="2344" y="539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41"/>
            <p:cNvSpPr/>
            <p:nvPr/>
          </p:nvSpPr>
          <p:spPr>
            <a:xfrm>
              <a:off x="1160727" y="3526762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0" y="0"/>
                    <a:pt x="0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41"/>
            <p:cNvSpPr/>
            <p:nvPr/>
          </p:nvSpPr>
          <p:spPr>
            <a:xfrm>
              <a:off x="1157677" y="3527789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2" y="0"/>
                    <a:pt x="32" y="0"/>
                  </a:cubicBezTo>
                  <a:lnTo>
                    <a:pt x="32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41"/>
            <p:cNvSpPr/>
            <p:nvPr/>
          </p:nvSpPr>
          <p:spPr>
            <a:xfrm>
              <a:off x="1168849" y="3490165"/>
              <a:ext cx="5104" cy="32"/>
            </a:xfrm>
            <a:custGeom>
              <a:avLst/>
              <a:gdLst/>
              <a:ahLst/>
              <a:cxnLst/>
              <a:rect l="l" t="t" r="r" b="b"/>
              <a:pathLst>
                <a:path w="159" h="1" extrusionOk="0">
                  <a:moveTo>
                    <a:pt x="159" y="0"/>
                  </a:moveTo>
                  <a:lnTo>
                    <a:pt x="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41"/>
            <p:cNvSpPr/>
            <p:nvPr/>
          </p:nvSpPr>
          <p:spPr>
            <a:xfrm>
              <a:off x="1164772" y="3497260"/>
              <a:ext cx="1059" cy="1059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2" y="1"/>
                  </a:moveTo>
                  <a:lnTo>
                    <a:pt x="1" y="33"/>
                  </a:lnTo>
                  <a:cubicBezTo>
                    <a:pt x="32" y="33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41"/>
            <p:cNvSpPr/>
            <p:nvPr/>
          </p:nvSpPr>
          <p:spPr>
            <a:xfrm>
              <a:off x="1136329" y="3539988"/>
              <a:ext cx="6132" cy="1027"/>
            </a:xfrm>
            <a:custGeom>
              <a:avLst/>
              <a:gdLst/>
              <a:ahLst/>
              <a:cxnLst/>
              <a:rect l="l" t="t" r="r" b="b"/>
              <a:pathLst>
                <a:path w="191" h="32" extrusionOk="0">
                  <a:moveTo>
                    <a:pt x="190" y="0"/>
                  </a:moveTo>
                  <a:cubicBezTo>
                    <a:pt x="127" y="0"/>
                    <a:pt x="63" y="32"/>
                    <a:pt x="0" y="32"/>
                  </a:cubicBezTo>
                  <a:cubicBezTo>
                    <a:pt x="63" y="32"/>
                    <a:pt x="127" y="0"/>
                    <a:pt x="19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41"/>
            <p:cNvSpPr/>
            <p:nvPr/>
          </p:nvSpPr>
          <p:spPr>
            <a:xfrm>
              <a:off x="1150550" y="3527789"/>
              <a:ext cx="7159" cy="9181"/>
            </a:xfrm>
            <a:custGeom>
              <a:avLst/>
              <a:gdLst/>
              <a:ahLst/>
              <a:cxnLst/>
              <a:rect l="l" t="t" r="r" b="b"/>
              <a:pathLst>
                <a:path w="223" h="286" extrusionOk="0">
                  <a:moveTo>
                    <a:pt x="0" y="285"/>
                  </a:moveTo>
                  <a:cubicBezTo>
                    <a:pt x="95" y="222"/>
                    <a:pt x="190" y="127"/>
                    <a:pt x="222" y="0"/>
                  </a:cubicBezTo>
                  <a:cubicBezTo>
                    <a:pt x="190" y="127"/>
                    <a:pt x="95" y="222"/>
                    <a:pt x="0" y="285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41"/>
            <p:cNvSpPr/>
            <p:nvPr/>
          </p:nvSpPr>
          <p:spPr>
            <a:xfrm>
              <a:off x="1114949" y="3526762"/>
              <a:ext cx="21412" cy="14254"/>
            </a:xfrm>
            <a:custGeom>
              <a:avLst/>
              <a:gdLst/>
              <a:ahLst/>
              <a:cxnLst/>
              <a:rect l="l" t="t" r="r" b="b"/>
              <a:pathLst>
                <a:path w="667" h="444" extrusionOk="0">
                  <a:moveTo>
                    <a:pt x="1" y="0"/>
                  </a:moveTo>
                  <a:lnTo>
                    <a:pt x="1" y="0"/>
                  </a:lnTo>
                  <a:cubicBezTo>
                    <a:pt x="64" y="254"/>
                    <a:pt x="349" y="444"/>
                    <a:pt x="666" y="444"/>
                  </a:cubicBezTo>
                  <a:lnTo>
                    <a:pt x="666" y="32"/>
                  </a:lnTo>
                  <a:lnTo>
                    <a:pt x="96" y="32"/>
                  </a:lnTo>
                  <a:cubicBezTo>
                    <a:pt x="64" y="32"/>
                    <a:pt x="33" y="32"/>
                    <a:pt x="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41"/>
            <p:cNvSpPr/>
            <p:nvPr/>
          </p:nvSpPr>
          <p:spPr>
            <a:xfrm>
              <a:off x="1144451" y="3536939"/>
              <a:ext cx="5104" cy="3082"/>
            </a:xfrm>
            <a:custGeom>
              <a:avLst/>
              <a:gdLst/>
              <a:ahLst/>
              <a:cxnLst/>
              <a:rect l="l" t="t" r="r" b="b"/>
              <a:pathLst>
                <a:path w="159" h="96" extrusionOk="0">
                  <a:moveTo>
                    <a:pt x="159" y="0"/>
                  </a:moveTo>
                  <a:cubicBezTo>
                    <a:pt x="95" y="32"/>
                    <a:pt x="32" y="63"/>
                    <a:pt x="0" y="95"/>
                  </a:cubicBezTo>
                  <a:cubicBezTo>
                    <a:pt x="32" y="63"/>
                    <a:pt x="95" y="32"/>
                    <a:pt x="159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41"/>
            <p:cNvSpPr/>
            <p:nvPr/>
          </p:nvSpPr>
          <p:spPr>
            <a:xfrm>
              <a:off x="1164772" y="3501337"/>
              <a:ext cx="1059" cy="2055"/>
            </a:xfrm>
            <a:custGeom>
              <a:avLst/>
              <a:gdLst/>
              <a:ahLst/>
              <a:cxnLst/>
              <a:rect l="l" t="t" r="r" b="b"/>
              <a:pathLst>
                <a:path w="33" h="64" extrusionOk="0">
                  <a:moveTo>
                    <a:pt x="1" y="1"/>
                  </a:moveTo>
                  <a:cubicBezTo>
                    <a:pt x="32" y="32"/>
                    <a:pt x="32" y="32"/>
                    <a:pt x="32" y="64"/>
                  </a:cubicBezTo>
                  <a:cubicBezTo>
                    <a:pt x="32" y="32"/>
                    <a:pt x="32" y="32"/>
                    <a:pt x="1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41"/>
            <p:cNvSpPr/>
            <p:nvPr/>
          </p:nvSpPr>
          <p:spPr>
            <a:xfrm>
              <a:off x="1164772" y="3510486"/>
              <a:ext cx="1059" cy="1059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32" y="1"/>
                  </a:moveTo>
                  <a:cubicBezTo>
                    <a:pt x="32" y="32"/>
                    <a:pt x="32" y="32"/>
                    <a:pt x="1" y="32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41"/>
            <p:cNvSpPr/>
            <p:nvPr/>
          </p:nvSpPr>
          <p:spPr>
            <a:xfrm>
              <a:off x="1165799" y="3521690"/>
              <a:ext cx="32" cy="2055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cubicBezTo>
                    <a:pt x="0" y="32"/>
                    <a:pt x="0" y="32"/>
                    <a:pt x="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41"/>
            <p:cNvSpPr/>
            <p:nvPr/>
          </p:nvSpPr>
          <p:spPr>
            <a:xfrm>
              <a:off x="1164772" y="3514563"/>
              <a:ext cx="1059" cy="1059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0"/>
                  </a:moveTo>
                  <a:cubicBezTo>
                    <a:pt x="32" y="0"/>
                    <a:pt x="32" y="32"/>
                    <a:pt x="32" y="32"/>
                  </a:cubicBezTo>
                  <a:cubicBezTo>
                    <a:pt x="32" y="0"/>
                    <a:pt x="32" y="0"/>
                    <a:pt x="1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41"/>
            <p:cNvSpPr/>
            <p:nvPr/>
          </p:nvSpPr>
          <p:spPr>
            <a:xfrm>
              <a:off x="1161722" y="3524740"/>
              <a:ext cx="2087" cy="1027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64" y="0"/>
                  </a:moveTo>
                  <a:lnTo>
                    <a:pt x="64" y="0"/>
                  </a:lnTo>
                  <a:cubicBezTo>
                    <a:pt x="32" y="32"/>
                    <a:pt x="32" y="32"/>
                    <a:pt x="1" y="32"/>
                  </a:cubicBezTo>
                  <a:cubicBezTo>
                    <a:pt x="32" y="32"/>
                    <a:pt x="64" y="32"/>
                    <a:pt x="64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41"/>
            <p:cNvSpPr/>
            <p:nvPr/>
          </p:nvSpPr>
          <p:spPr>
            <a:xfrm>
              <a:off x="1158672" y="3526762"/>
              <a:ext cx="2087" cy="1059"/>
            </a:xfrm>
            <a:custGeom>
              <a:avLst/>
              <a:gdLst/>
              <a:ahLst/>
              <a:cxnLst/>
              <a:rect l="l" t="t" r="r" b="b"/>
              <a:pathLst>
                <a:path w="65" h="33" extrusionOk="0">
                  <a:moveTo>
                    <a:pt x="64" y="0"/>
                  </a:moveTo>
                  <a:cubicBezTo>
                    <a:pt x="32" y="0"/>
                    <a:pt x="1" y="0"/>
                    <a:pt x="1" y="32"/>
                  </a:cubicBezTo>
                  <a:cubicBezTo>
                    <a:pt x="1" y="0"/>
                    <a:pt x="32" y="0"/>
                    <a:pt x="64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41"/>
            <p:cNvSpPr/>
            <p:nvPr/>
          </p:nvSpPr>
          <p:spPr>
            <a:xfrm>
              <a:off x="1158672" y="3526762"/>
              <a:ext cx="2087" cy="1059"/>
            </a:xfrm>
            <a:custGeom>
              <a:avLst/>
              <a:gdLst/>
              <a:ahLst/>
              <a:cxnLst/>
              <a:rect l="l" t="t" r="r" b="b"/>
              <a:pathLst>
                <a:path w="65" h="33" extrusionOk="0">
                  <a:moveTo>
                    <a:pt x="1" y="32"/>
                  </a:moveTo>
                  <a:lnTo>
                    <a:pt x="1" y="32"/>
                  </a:lnTo>
                  <a:cubicBezTo>
                    <a:pt x="1" y="32"/>
                    <a:pt x="32" y="0"/>
                    <a:pt x="64" y="0"/>
                  </a:cubicBezTo>
                  <a:lnTo>
                    <a:pt x="64" y="0"/>
                  </a:lnTo>
                  <a:cubicBezTo>
                    <a:pt x="32" y="0"/>
                    <a:pt x="1" y="32"/>
                    <a:pt x="1" y="32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41"/>
            <p:cNvSpPr/>
            <p:nvPr/>
          </p:nvSpPr>
          <p:spPr>
            <a:xfrm>
              <a:off x="1105799" y="3483038"/>
              <a:ext cx="37656" cy="44783"/>
            </a:xfrm>
            <a:custGeom>
              <a:avLst/>
              <a:gdLst/>
              <a:ahLst/>
              <a:cxnLst/>
              <a:rect l="l" t="t" r="r" b="b"/>
              <a:pathLst>
                <a:path w="1173" h="1395" extrusionOk="0">
                  <a:moveTo>
                    <a:pt x="381" y="1"/>
                  </a:moveTo>
                  <a:cubicBezTo>
                    <a:pt x="159" y="1"/>
                    <a:pt x="1" y="127"/>
                    <a:pt x="1" y="317"/>
                  </a:cubicBezTo>
                  <a:cubicBezTo>
                    <a:pt x="1" y="381"/>
                    <a:pt x="33" y="476"/>
                    <a:pt x="96" y="507"/>
                  </a:cubicBezTo>
                  <a:cubicBezTo>
                    <a:pt x="33" y="571"/>
                    <a:pt x="1" y="634"/>
                    <a:pt x="1" y="729"/>
                  </a:cubicBezTo>
                  <a:cubicBezTo>
                    <a:pt x="1" y="792"/>
                    <a:pt x="33" y="887"/>
                    <a:pt x="96" y="919"/>
                  </a:cubicBezTo>
                  <a:cubicBezTo>
                    <a:pt x="33" y="982"/>
                    <a:pt x="1" y="1046"/>
                    <a:pt x="1" y="1109"/>
                  </a:cubicBezTo>
                  <a:cubicBezTo>
                    <a:pt x="1" y="1236"/>
                    <a:pt x="128" y="1331"/>
                    <a:pt x="286" y="1362"/>
                  </a:cubicBezTo>
                  <a:cubicBezTo>
                    <a:pt x="318" y="1394"/>
                    <a:pt x="349" y="1394"/>
                    <a:pt x="381" y="1394"/>
                  </a:cubicBezTo>
                  <a:lnTo>
                    <a:pt x="983" y="1394"/>
                  </a:lnTo>
                  <a:lnTo>
                    <a:pt x="1046" y="1046"/>
                  </a:lnTo>
                  <a:lnTo>
                    <a:pt x="1014" y="824"/>
                  </a:lnTo>
                  <a:lnTo>
                    <a:pt x="1173" y="602"/>
                  </a:lnTo>
                  <a:lnTo>
                    <a:pt x="1109" y="602"/>
                  </a:lnTo>
                  <a:lnTo>
                    <a:pt x="1046" y="412"/>
                  </a:lnTo>
                  <a:lnTo>
                    <a:pt x="9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41"/>
            <p:cNvSpPr/>
            <p:nvPr/>
          </p:nvSpPr>
          <p:spPr>
            <a:xfrm>
              <a:off x="1149523" y="3536939"/>
              <a:ext cx="1059" cy="32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32" y="0"/>
                  </a:cubicBezTo>
                  <a:lnTo>
                    <a:pt x="32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41"/>
            <p:cNvSpPr/>
            <p:nvPr/>
          </p:nvSpPr>
          <p:spPr>
            <a:xfrm>
              <a:off x="1163777" y="3498287"/>
              <a:ext cx="1027" cy="2055"/>
            </a:xfrm>
            <a:custGeom>
              <a:avLst/>
              <a:gdLst/>
              <a:ahLst/>
              <a:cxnLst/>
              <a:rect l="l" t="t" r="r" b="b"/>
              <a:pathLst>
                <a:path w="32" h="64" extrusionOk="0">
                  <a:moveTo>
                    <a:pt x="32" y="1"/>
                  </a:moveTo>
                  <a:cubicBezTo>
                    <a:pt x="32" y="32"/>
                    <a:pt x="32" y="32"/>
                    <a:pt x="0" y="64"/>
                  </a:cubicBezTo>
                  <a:cubicBezTo>
                    <a:pt x="32" y="32"/>
                    <a:pt x="32" y="32"/>
                    <a:pt x="32" y="32"/>
                  </a:cubicBezTo>
                  <a:lnTo>
                    <a:pt x="32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41"/>
            <p:cNvSpPr/>
            <p:nvPr/>
          </p:nvSpPr>
          <p:spPr>
            <a:xfrm>
              <a:off x="1136329" y="354098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41"/>
            <p:cNvSpPr/>
            <p:nvPr/>
          </p:nvSpPr>
          <p:spPr>
            <a:xfrm>
              <a:off x="1142428" y="3539988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32" y="0"/>
                    <a:pt x="32" y="0"/>
                    <a:pt x="32" y="0"/>
                  </a:cubicBezTo>
                  <a:lnTo>
                    <a:pt x="32" y="0"/>
                  </a:lnTo>
                  <a:cubicBezTo>
                    <a:pt x="32" y="0"/>
                    <a:pt x="32" y="0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41"/>
            <p:cNvSpPr/>
            <p:nvPr/>
          </p:nvSpPr>
          <p:spPr>
            <a:xfrm>
              <a:off x="1157677" y="35277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41"/>
            <p:cNvSpPr/>
            <p:nvPr/>
          </p:nvSpPr>
          <p:spPr>
            <a:xfrm>
              <a:off x="1165799" y="351864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0"/>
                  </a:moveTo>
                  <a:cubicBezTo>
                    <a:pt x="32" y="32"/>
                    <a:pt x="32" y="95"/>
                    <a:pt x="0" y="95"/>
                  </a:cubicBezTo>
                  <a:cubicBezTo>
                    <a:pt x="32" y="95"/>
                    <a:pt x="32" y="63"/>
                    <a:pt x="32" y="32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41"/>
            <p:cNvSpPr/>
            <p:nvPr/>
          </p:nvSpPr>
          <p:spPr>
            <a:xfrm>
              <a:off x="1165799" y="3503391"/>
              <a:ext cx="1059" cy="3050"/>
            </a:xfrm>
            <a:custGeom>
              <a:avLst/>
              <a:gdLst/>
              <a:ahLst/>
              <a:cxnLst/>
              <a:rect l="l" t="t" r="r" b="b"/>
              <a:pathLst>
                <a:path w="33" h="95" extrusionOk="0">
                  <a:moveTo>
                    <a:pt x="32" y="95"/>
                  </a:moveTo>
                  <a:cubicBezTo>
                    <a:pt x="32" y="63"/>
                    <a:pt x="32" y="32"/>
                    <a:pt x="0" y="0"/>
                  </a:cubicBezTo>
                  <a:lnTo>
                    <a:pt x="0" y="0"/>
                  </a:ln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41"/>
            <p:cNvSpPr/>
            <p:nvPr/>
          </p:nvSpPr>
          <p:spPr>
            <a:xfrm>
              <a:off x="1136329" y="3472862"/>
              <a:ext cx="32" cy="10209"/>
            </a:xfrm>
            <a:custGeom>
              <a:avLst/>
              <a:gdLst/>
              <a:ahLst/>
              <a:cxnLst/>
              <a:rect l="l" t="t" r="r" b="b"/>
              <a:pathLst>
                <a:path w="1" h="318" extrusionOk="0">
                  <a:moveTo>
                    <a:pt x="0" y="1"/>
                  </a:moveTo>
                  <a:lnTo>
                    <a:pt x="0" y="1"/>
                  </a:lnTo>
                  <a:lnTo>
                    <a:pt x="0" y="318"/>
                  </a:lnTo>
                  <a:lnTo>
                    <a:pt x="0" y="318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41"/>
            <p:cNvSpPr/>
            <p:nvPr/>
          </p:nvSpPr>
          <p:spPr>
            <a:xfrm>
              <a:off x="1165799" y="351559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95"/>
                  </a:moveTo>
                  <a:cubicBezTo>
                    <a:pt x="32" y="95"/>
                    <a:pt x="32" y="95"/>
                    <a:pt x="32" y="95"/>
                  </a:cubicBezTo>
                  <a:cubicBezTo>
                    <a:pt x="32" y="63"/>
                    <a:pt x="32" y="32"/>
                    <a:pt x="0" y="0"/>
                  </a:cubicBezTo>
                  <a:lnTo>
                    <a:pt x="0" y="0"/>
                  </a:ln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41"/>
            <p:cNvSpPr/>
            <p:nvPr/>
          </p:nvSpPr>
          <p:spPr>
            <a:xfrm>
              <a:off x="1163777" y="3523712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32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32" y="32"/>
                    <a:pt x="32" y="0"/>
                    <a:pt x="32" y="0"/>
                  </a:cubicBezTo>
                  <a:lnTo>
                    <a:pt x="32" y="0"/>
                  </a:lnTo>
                  <a:cubicBezTo>
                    <a:pt x="32" y="0"/>
                    <a:pt x="32" y="32"/>
                    <a:pt x="0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41"/>
            <p:cNvSpPr/>
            <p:nvPr/>
          </p:nvSpPr>
          <p:spPr>
            <a:xfrm>
              <a:off x="1165799" y="3506441"/>
              <a:ext cx="1059" cy="4077"/>
            </a:xfrm>
            <a:custGeom>
              <a:avLst/>
              <a:gdLst/>
              <a:ahLst/>
              <a:cxnLst/>
              <a:rect l="l" t="t" r="r" b="b"/>
              <a:pathLst>
                <a:path w="33" h="127" extrusionOk="0">
                  <a:moveTo>
                    <a:pt x="0" y="127"/>
                  </a:moveTo>
                  <a:cubicBezTo>
                    <a:pt x="32" y="95"/>
                    <a:pt x="32" y="63"/>
                    <a:pt x="32" y="0"/>
                  </a:cubicBezTo>
                  <a:cubicBezTo>
                    <a:pt x="32" y="63"/>
                    <a:pt x="32" y="95"/>
                    <a:pt x="0" y="127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41"/>
            <p:cNvSpPr/>
            <p:nvPr/>
          </p:nvSpPr>
          <p:spPr>
            <a:xfrm>
              <a:off x="1165799" y="3493215"/>
              <a:ext cx="1059" cy="4077"/>
            </a:xfrm>
            <a:custGeom>
              <a:avLst/>
              <a:gdLst/>
              <a:ahLst/>
              <a:cxnLst/>
              <a:rect l="l" t="t" r="r" b="b"/>
              <a:pathLst>
                <a:path w="33" h="127" extrusionOk="0">
                  <a:moveTo>
                    <a:pt x="32" y="0"/>
                  </a:moveTo>
                  <a:cubicBezTo>
                    <a:pt x="32" y="64"/>
                    <a:pt x="32" y="95"/>
                    <a:pt x="0" y="127"/>
                  </a:cubicBezTo>
                  <a:cubicBezTo>
                    <a:pt x="32" y="95"/>
                    <a:pt x="32" y="64"/>
                    <a:pt x="32" y="32"/>
                  </a:cubicBezTo>
                  <a:cubicBezTo>
                    <a:pt x="32" y="32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41"/>
            <p:cNvSpPr/>
            <p:nvPr/>
          </p:nvSpPr>
          <p:spPr>
            <a:xfrm>
              <a:off x="1163777" y="3513536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cubicBezTo>
                    <a:pt x="32" y="1"/>
                    <a:pt x="32" y="1"/>
                    <a:pt x="32" y="32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41"/>
            <p:cNvSpPr/>
            <p:nvPr/>
          </p:nvSpPr>
          <p:spPr>
            <a:xfrm>
              <a:off x="1166826" y="3472862"/>
              <a:ext cx="7127" cy="17335"/>
            </a:xfrm>
            <a:custGeom>
              <a:avLst/>
              <a:gdLst/>
              <a:ahLst/>
              <a:cxnLst/>
              <a:rect l="l" t="t" r="r" b="b"/>
              <a:pathLst>
                <a:path w="222" h="540" extrusionOk="0">
                  <a:moveTo>
                    <a:pt x="222" y="1"/>
                  </a:moveTo>
                  <a:lnTo>
                    <a:pt x="222" y="539"/>
                  </a:lnTo>
                  <a:lnTo>
                    <a:pt x="222" y="539"/>
                  </a:lnTo>
                  <a:lnTo>
                    <a:pt x="222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41"/>
            <p:cNvSpPr/>
            <p:nvPr/>
          </p:nvSpPr>
          <p:spPr>
            <a:xfrm>
              <a:off x="1161722" y="3525735"/>
              <a:ext cx="32" cy="1059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cubicBezTo>
                    <a:pt x="1" y="32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32"/>
                    <a:pt x="1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41"/>
            <p:cNvSpPr/>
            <p:nvPr/>
          </p:nvSpPr>
          <p:spPr>
            <a:xfrm>
              <a:off x="1166826" y="3490165"/>
              <a:ext cx="2055" cy="3082"/>
            </a:xfrm>
            <a:custGeom>
              <a:avLst/>
              <a:gdLst/>
              <a:ahLst/>
              <a:cxnLst/>
              <a:rect l="l" t="t" r="r" b="b"/>
              <a:pathLst>
                <a:path w="64" h="96" extrusionOk="0">
                  <a:moveTo>
                    <a:pt x="0" y="95"/>
                  </a:moveTo>
                  <a:cubicBezTo>
                    <a:pt x="0" y="95"/>
                    <a:pt x="0" y="95"/>
                    <a:pt x="0" y="95"/>
                  </a:cubicBezTo>
                  <a:cubicBezTo>
                    <a:pt x="0" y="64"/>
                    <a:pt x="0" y="32"/>
                    <a:pt x="0" y="0"/>
                  </a:cubicBezTo>
                  <a:lnTo>
                    <a:pt x="63" y="0"/>
                  </a:lnTo>
                  <a:lnTo>
                    <a:pt x="0" y="0"/>
                  </a:lnTo>
                  <a:cubicBezTo>
                    <a:pt x="0" y="32"/>
                    <a:pt x="0" y="64"/>
                    <a:pt x="0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41"/>
            <p:cNvSpPr/>
            <p:nvPr/>
          </p:nvSpPr>
          <p:spPr>
            <a:xfrm>
              <a:off x="1165799" y="351559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0" y="0"/>
                  </a:moveTo>
                  <a:cubicBezTo>
                    <a:pt x="32" y="32"/>
                    <a:pt x="32" y="63"/>
                    <a:pt x="32" y="95"/>
                  </a:cubicBezTo>
                  <a:cubicBezTo>
                    <a:pt x="32" y="63"/>
                    <a:pt x="32" y="32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41"/>
            <p:cNvSpPr/>
            <p:nvPr/>
          </p:nvSpPr>
          <p:spPr>
            <a:xfrm>
              <a:off x="1165799" y="351559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0" y="0"/>
                  </a:moveTo>
                  <a:cubicBezTo>
                    <a:pt x="32" y="32"/>
                    <a:pt x="32" y="63"/>
                    <a:pt x="32" y="95"/>
                  </a:cubicBezTo>
                  <a:cubicBezTo>
                    <a:pt x="32" y="63"/>
                    <a:pt x="32" y="32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41"/>
            <p:cNvSpPr/>
            <p:nvPr/>
          </p:nvSpPr>
          <p:spPr>
            <a:xfrm>
              <a:off x="1149523" y="3536939"/>
              <a:ext cx="1059" cy="32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41"/>
            <p:cNvSpPr/>
            <p:nvPr/>
          </p:nvSpPr>
          <p:spPr>
            <a:xfrm>
              <a:off x="1149523" y="3536939"/>
              <a:ext cx="1059" cy="32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41"/>
            <p:cNvSpPr/>
            <p:nvPr/>
          </p:nvSpPr>
          <p:spPr>
            <a:xfrm>
              <a:off x="1165799" y="3519635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1"/>
                  </a:moveTo>
                  <a:cubicBezTo>
                    <a:pt x="32" y="32"/>
                    <a:pt x="32" y="64"/>
                    <a:pt x="0" y="96"/>
                  </a:cubicBezTo>
                  <a:cubicBezTo>
                    <a:pt x="32" y="64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41"/>
            <p:cNvSpPr/>
            <p:nvPr/>
          </p:nvSpPr>
          <p:spPr>
            <a:xfrm>
              <a:off x="1165799" y="3519635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1"/>
                  </a:moveTo>
                  <a:cubicBezTo>
                    <a:pt x="32" y="32"/>
                    <a:pt x="32" y="64"/>
                    <a:pt x="0" y="96"/>
                  </a:cubicBezTo>
                  <a:cubicBezTo>
                    <a:pt x="32" y="64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41"/>
            <p:cNvSpPr/>
            <p:nvPr/>
          </p:nvSpPr>
          <p:spPr>
            <a:xfrm>
              <a:off x="1163777" y="3512541"/>
              <a:ext cx="1027" cy="1027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cubicBezTo>
                    <a:pt x="32" y="0"/>
                    <a:pt x="32" y="0"/>
                    <a:pt x="32" y="0"/>
                  </a:cubicBezTo>
                  <a:lnTo>
                    <a:pt x="0" y="32"/>
                  </a:lnTo>
                  <a:cubicBezTo>
                    <a:pt x="0" y="32"/>
                    <a:pt x="32" y="32"/>
                    <a:pt x="32" y="32"/>
                  </a:cubicBezTo>
                  <a:cubicBezTo>
                    <a:pt x="32" y="32"/>
                    <a:pt x="32" y="32"/>
                    <a:pt x="0" y="32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41"/>
            <p:cNvSpPr/>
            <p:nvPr/>
          </p:nvSpPr>
          <p:spPr>
            <a:xfrm>
              <a:off x="1163777" y="3512541"/>
              <a:ext cx="1027" cy="1027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cubicBezTo>
                    <a:pt x="32" y="0"/>
                    <a:pt x="32" y="0"/>
                    <a:pt x="32" y="0"/>
                  </a:cubicBezTo>
                  <a:lnTo>
                    <a:pt x="0" y="32"/>
                  </a:lnTo>
                  <a:cubicBezTo>
                    <a:pt x="0" y="32"/>
                    <a:pt x="32" y="32"/>
                    <a:pt x="32" y="32"/>
                  </a:cubicBezTo>
                  <a:cubicBezTo>
                    <a:pt x="32" y="32"/>
                    <a:pt x="32" y="32"/>
                    <a:pt x="0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41"/>
            <p:cNvSpPr/>
            <p:nvPr/>
          </p:nvSpPr>
          <p:spPr>
            <a:xfrm>
              <a:off x="1142428" y="3539988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0"/>
                  </a:moveTo>
                  <a:cubicBezTo>
                    <a:pt x="32" y="0"/>
                    <a:pt x="32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41"/>
            <p:cNvSpPr/>
            <p:nvPr/>
          </p:nvSpPr>
          <p:spPr>
            <a:xfrm>
              <a:off x="1142428" y="3539988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0"/>
                  </a:moveTo>
                  <a:cubicBezTo>
                    <a:pt x="32" y="0"/>
                    <a:pt x="32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41"/>
            <p:cNvSpPr/>
            <p:nvPr/>
          </p:nvSpPr>
          <p:spPr>
            <a:xfrm>
              <a:off x="1163777" y="3499314"/>
              <a:ext cx="1027" cy="2055"/>
            </a:xfrm>
            <a:custGeom>
              <a:avLst/>
              <a:gdLst/>
              <a:ahLst/>
              <a:cxnLst/>
              <a:rect l="l" t="t" r="r" b="b"/>
              <a:pathLst>
                <a:path w="32" h="64" extrusionOk="0">
                  <a:moveTo>
                    <a:pt x="32" y="64"/>
                  </a:moveTo>
                  <a:lnTo>
                    <a:pt x="0" y="32"/>
                  </a:ln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2" y="0"/>
                    <a:pt x="0" y="32"/>
                  </a:cubicBezTo>
                  <a:cubicBezTo>
                    <a:pt x="0" y="32"/>
                    <a:pt x="32" y="64"/>
                    <a:pt x="32" y="64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41"/>
            <p:cNvSpPr/>
            <p:nvPr/>
          </p:nvSpPr>
          <p:spPr>
            <a:xfrm>
              <a:off x="1163777" y="3499314"/>
              <a:ext cx="1027" cy="2055"/>
            </a:xfrm>
            <a:custGeom>
              <a:avLst/>
              <a:gdLst/>
              <a:ahLst/>
              <a:cxnLst/>
              <a:rect l="l" t="t" r="r" b="b"/>
              <a:pathLst>
                <a:path w="32" h="64" extrusionOk="0">
                  <a:moveTo>
                    <a:pt x="32" y="64"/>
                  </a:moveTo>
                  <a:lnTo>
                    <a:pt x="0" y="32"/>
                  </a:ln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2" y="0"/>
                    <a:pt x="0" y="32"/>
                  </a:cubicBezTo>
                  <a:cubicBezTo>
                    <a:pt x="0" y="32"/>
                    <a:pt x="32" y="64"/>
                    <a:pt x="32" y="64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41"/>
            <p:cNvSpPr/>
            <p:nvPr/>
          </p:nvSpPr>
          <p:spPr>
            <a:xfrm>
              <a:off x="1163777" y="3523712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0"/>
                  </a:moveTo>
                  <a:cubicBezTo>
                    <a:pt x="32" y="0"/>
                    <a:pt x="32" y="32"/>
                    <a:pt x="0" y="32"/>
                  </a:cubicBezTo>
                  <a:cubicBezTo>
                    <a:pt x="32" y="32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41"/>
            <p:cNvSpPr/>
            <p:nvPr/>
          </p:nvSpPr>
          <p:spPr>
            <a:xfrm>
              <a:off x="1163777" y="3523712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0"/>
                  </a:moveTo>
                  <a:cubicBezTo>
                    <a:pt x="32" y="0"/>
                    <a:pt x="32" y="32"/>
                    <a:pt x="0" y="32"/>
                  </a:cubicBezTo>
                  <a:cubicBezTo>
                    <a:pt x="32" y="32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41"/>
            <p:cNvSpPr/>
            <p:nvPr/>
          </p:nvSpPr>
          <p:spPr>
            <a:xfrm>
              <a:off x="1165799" y="349421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1"/>
                  </a:moveTo>
                  <a:cubicBezTo>
                    <a:pt x="32" y="33"/>
                    <a:pt x="32" y="64"/>
                    <a:pt x="0" y="96"/>
                  </a:cubicBezTo>
                  <a:cubicBezTo>
                    <a:pt x="32" y="64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41"/>
            <p:cNvSpPr/>
            <p:nvPr/>
          </p:nvSpPr>
          <p:spPr>
            <a:xfrm>
              <a:off x="1165799" y="3494210"/>
              <a:ext cx="1059" cy="3082"/>
            </a:xfrm>
            <a:custGeom>
              <a:avLst/>
              <a:gdLst/>
              <a:ahLst/>
              <a:cxnLst/>
              <a:rect l="l" t="t" r="r" b="b"/>
              <a:pathLst>
                <a:path w="33" h="96" extrusionOk="0">
                  <a:moveTo>
                    <a:pt x="32" y="1"/>
                  </a:moveTo>
                  <a:cubicBezTo>
                    <a:pt x="32" y="33"/>
                    <a:pt x="32" y="64"/>
                    <a:pt x="0" y="96"/>
                  </a:cubicBezTo>
                  <a:cubicBezTo>
                    <a:pt x="32" y="64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41"/>
            <p:cNvSpPr/>
            <p:nvPr/>
          </p:nvSpPr>
          <p:spPr>
            <a:xfrm>
              <a:off x="1165799" y="3503391"/>
              <a:ext cx="1059" cy="3050"/>
            </a:xfrm>
            <a:custGeom>
              <a:avLst/>
              <a:gdLst/>
              <a:ahLst/>
              <a:cxnLst/>
              <a:rect l="l" t="t" r="r" b="b"/>
              <a:pathLst>
                <a:path w="33" h="95" extrusionOk="0">
                  <a:moveTo>
                    <a:pt x="32" y="95"/>
                  </a:moveTo>
                  <a:cubicBezTo>
                    <a:pt x="32" y="63"/>
                    <a:pt x="32" y="32"/>
                    <a:pt x="0" y="0"/>
                  </a:cubicBez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41"/>
            <p:cNvSpPr/>
            <p:nvPr/>
          </p:nvSpPr>
          <p:spPr>
            <a:xfrm>
              <a:off x="1165799" y="3503391"/>
              <a:ext cx="1059" cy="3050"/>
            </a:xfrm>
            <a:custGeom>
              <a:avLst/>
              <a:gdLst/>
              <a:ahLst/>
              <a:cxnLst/>
              <a:rect l="l" t="t" r="r" b="b"/>
              <a:pathLst>
                <a:path w="33" h="95" extrusionOk="0">
                  <a:moveTo>
                    <a:pt x="32" y="95"/>
                  </a:moveTo>
                  <a:cubicBezTo>
                    <a:pt x="32" y="63"/>
                    <a:pt x="32" y="32"/>
                    <a:pt x="0" y="0"/>
                  </a:cubicBezTo>
                  <a:cubicBezTo>
                    <a:pt x="32" y="32"/>
                    <a:pt x="32" y="63"/>
                    <a:pt x="32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41"/>
            <p:cNvSpPr/>
            <p:nvPr/>
          </p:nvSpPr>
          <p:spPr>
            <a:xfrm>
              <a:off x="1165799" y="3506441"/>
              <a:ext cx="1059" cy="4077"/>
            </a:xfrm>
            <a:custGeom>
              <a:avLst/>
              <a:gdLst/>
              <a:ahLst/>
              <a:cxnLst/>
              <a:rect l="l" t="t" r="r" b="b"/>
              <a:pathLst>
                <a:path w="33" h="127" extrusionOk="0">
                  <a:moveTo>
                    <a:pt x="32" y="0"/>
                  </a:moveTo>
                  <a:cubicBezTo>
                    <a:pt x="32" y="63"/>
                    <a:pt x="32" y="95"/>
                    <a:pt x="0" y="127"/>
                  </a:cubicBezTo>
                  <a:cubicBezTo>
                    <a:pt x="32" y="95"/>
                    <a:pt x="32" y="63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41"/>
            <p:cNvSpPr/>
            <p:nvPr/>
          </p:nvSpPr>
          <p:spPr>
            <a:xfrm>
              <a:off x="1165799" y="3506441"/>
              <a:ext cx="1059" cy="4077"/>
            </a:xfrm>
            <a:custGeom>
              <a:avLst/>
              <a:gdLst/>
              <a:ahLst/>
              <a:cxnLst/>
              <a:rect l="l" t="t" r="r" b="b"/>
              <a:pathLst>
                <a:path w="33" h="127" extrusionOk="0">
                  <a:moveTo>
                    <a:pt x="32" y="0"/>
                  </a:moveTo>
                  <a:cubicBezTo>
                    <a:pt x="32" y="63"/>
                    <a:pt x="32" y="95"/>
                    <a:pt x="0" y="127"/>
                  </a:cubicBezTo>
                  <a:cubicBezTo>
                    <a:pt x="32" y="95"/>
                    <a:pt x="32" y="63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41"/>
            <p:cNvSpPr/>
            <p:nvPr/>
          </p:nvSpPr>
          <p:spPr>
            <a:xfrm>
              <a:off x="1157677" y="3527789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0"/>
                  </a:moveTo>
                  <a:cubicBezTo>
                    <a:pt x="32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41"/>
            <p:cNvSpPr/>
            <p:nvPr/>
          </p:nvSpPr>
          <p:spPr>
            <a:xfrm>
              <a:off x="1157677" y="3527789"/>
              <a:ext cx="1027" cy="32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0"/>
                  </a:moveTo>
                  <a:cubicBezTo>
                    <a:pt x="32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32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41"/>
            <p:cNvSpPr/>
            <p:nvPr/>
          </p:nvSpPr>
          <p:spPr>
            <a:xfrm>
              <a:off x="1136329" y="3472862"/>
              <a:ext cx="37624" cy="20385"/>
            </a:xfrm>
            <a:custGeom>
              <a:avLst/>
              <a:gdLst/>
              <a:ahLst/>
              <a:cxnLst/>
              <a:rect l="l" t="t" r="r" b="b"/>
              <a:pathLst>
                <a:path w="1172" h="635" extrusionOk="0">
                  <a:moveTo>
                    <a:pt x="0" y="1"/>
                  </a:moveTo>
                  <a:lnTo>
                    <a:pt x="0" y="318"/>
                  </a:lnTo>
                  <a:lnTo>
                    <a:pt x="570" y="318"/>
                  </a:lnTo>
                  <a:cubicBezTo>
                    <a:pt x="792" y="318"/>
                    <a:pt x="950" y="476"/>
                    <a:pt x="950" y="634"/>
                  </a:cubicBezTo>
                  <a:cubicBezTo>
                    <a:pt x="950" y="603"/>
                    <a:pt x="950" y="571"/>
                    <a:pt x="950" y="539"/>
                  </a:cubicBezTo>
                  <a:lnTo>
                    <a:pt x="1172" y="539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41"/>
            <p:cNvSpPr/>
            <p:nvPr/>
          </p:nvSpPr>
          <p:spPr>
            <a:xfrm>
              <a:off x="1136329" y="3472862"/>
              <a:ext cx="37624" cy="20385"/>
            </a:xfrm>
            <a:custGeom>
              <a:avLst/>
              <a:gdLst/>
              <a:ahLst/>
              <a:cxnLst/>
              <a:rect l="l" t="t" r="r" b="b"/>
              <a:pathLst>
                <a:path w="1172" h="635" extrusionOk="0">
                  <a:moveTo>
                    <a:pt x="0" y="1"/>
                  </a:moveTo>
                  <a:lnTo>
                    <a:pt x="0" y="318"/>
                  </a:lnTo>
                  <a:lnTo>
                    <a:pt x="570" y="318"/>
                  </a:lnTo>
                  <a:cubicBezTo>
                    <a:pt x="792" y="318"/>
                    <a:pt x="950" y="476"/>
                    <a:pt x="950" y="634"/>
                  </a:cubicBezTo>
                  <a:cubicBezTo>
                    <a:pt x="950" y="603"/>
                    <a:pt x="950" y="571"/>
                    <a:pt x="950" y="539"/>
                  </a:cubicBezTo>
                  <a:lnTo>
                    <a:pt x="1172" y="539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41"/>
            <p:cNvSpPr/>
            <p:nvPr/>
          </p:nvSpPr>
          <p:spPr>
            <a:xfrm>
              <a:off x="1136329" y="354098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41"/>
            <p:cNvSpPr/>
            <p:nvPr/>
          </p:nvSpPr>
          <p:spPr>
            <a:xfrm>
              <a:off x="1136329" y="354098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41"/>
            <p:cNvSpPr/>
            <p:nvPr/>
          </p:nvSpPr>
          <p:spPr>
            <a:xfrm>
              <a:off x="1160727" y="3525735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cubicBezTo>
                    <a:pt x="32" y="1"/>
                    <a:pt x="0" y="32"/>
                    <a:pt x="0" y="32"/>
                  </a:cubicBezTo>
                  <a:lnTo>
                    <a:pt x="32" y="32"/>
                  </a:lnTo>
                  <a:cubicBezTo>
                    <a:pt x="32" y="32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41"/>
            <p:cNvSpPr/>
            <p:nvPr/>
          </p:nvSpPr>
          <p:spPr>
            <a:xfrm>
              <a:off x="1160727" y="3525735"/>
              <a:ext cx="1027" cy="1059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cubicBezTo>
                    <a:pt x="32" y="1"/>
                    <a:pt x="0" y="32"/>
                    <a:pt x="0" y="32"/>
                  </a:cubicBezTo>
                  <a:lnTo>
                    <a:pt x="32" y="32"/>
                  </a:lnTo>
                  <a:cubicBezTo>
                    <a:pt x="32" y="32"/>
                    <a:pt x="32" y="1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41"/>
            <p:cNvSpPr/>
            <p:nvPr/>
          </p:nvSpPr>
          <p:spPr>
            <a:xfrm>
              <a:off x="1166826" y="3493215"/>
              <a:ext cx="32" cy="1027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0"/>
                  </a:moveTo>
                  <a:cubicBezTo>
                    <a:pt x="0" y="0"/>
                    <a:pt x="0" y="0"/>
                    <a:pt x="0" y="32"/>
                  </a:cubicBezTo>
                  <a:cubicBezTo>
                    <a:pt x="0" y="32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41"/>
            <p:cNvSpPr/>
            <p:nvPr/>
          </p:nvSpPr>
          <p:spPr>
            <a:xfrm>
              <a:off x="1166826" y="3493215"/>
              <a:ext cx="32" cy="1027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0"/>
                  </a:moveTo>
                  <a:cubicBezTo>
                    <a:pt x="0" y="0"/>
                    <a:pt x="0" y="0"/>
                    <a:pt x="0" y="32"/>
                  </a:cubicBezTo>
                  <a:cubicBezTo>
                    <a:pt x="0" y="32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41"/>
            <p:cNvSpPr/>
            <p:nvPr/>
          </p:nvSpPr>
          <p:spPr>
            <a:xfrm>
              <a:off x="1164772" y="3497260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32" y="1"/>
                  </a:moveTo>
                  <a:cubicBezTo>
                    <a:pt x="32" y="1"/>
                    <a:pt x="32" y="33"/>
                    <a:pt x="1" y="33"/>
                  </a:cubicBezTo>
                  <a:lnTo>
                    <a:pt x="1" y="64"/>
                  </a:lnTo>
                  <a:cubicBezTo>
                    <a:pt x="32" y="33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41"/>
            <p:cNvSpPr/>
            <p:nvPr/>
          </p:nvSpPr>
          <p:spPr>
            <a:xfrm>
              <a:off x="1164772" y="3497260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32" y="1"/>
                  </a:moveTo>
                  <a:cubicBezTo>
                    <a:pt x="32" y="1"/>
                    <a:pt x="32" y="33"/>
                    <a:pt x="1" y="33"/>
                  </a:cubicBezTo>
                  <a:lnTo>
                    <a:pt x="1" y="64"/>
                  </a:lnTo>
                  <a:cubicBezTo>
                    <a:pt x="32" y="33"/>
                    <a:pt x="32" y="33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41"/>
            <p:cNvSpPr/>
            <p:nvPr/>
          </p:nvSpPr>
          <p:spPr>
            <a:xfrm>
              <a:off x="1136329" y="3483038"/>
              <a:ext cx="32" cy="13258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412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41"/>
            <p:cNvSpPr/>
            <p:nvPr/>
          </p:nvSpPr>
          <p:spPr>
            <a:xfrm>
              <a:off x="1136329" y="3483038"/>
              <a:ext cx="32" cy="13258"/>
            </a:xfrm>
            <a:custGeom>
              <a:avLst/>
              <a:gdLst/>
              <a:ahLst/>
              <a:cxnLst/>
              <a:rect l="l" t="t" r="r" b="b"/>
              <a:pathLst>
                <a:path w="1" h="413" extrusionOk="0">
                  <a:moveTo>
                    <a:pt x="0" y="412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41"/>
            <p:cNvSpPr/>
            <p:nvPr/>
          </p:nvSpPr>
          <p:spPr>
            <a:xfrm>
              <a:off x="1136329" y="3483038"/>
              <a:ext cx="30529" cy="17303"/>
            </a:xfrm>
            <a:custGeom>
              <a:avLst/>
              <a:gdLst/>
              <a:ahLst/>
              <a:cxnLst/>
              <a:rect l="l" t="t" r="r" b="b"/>
              <a:pathLst>
                <a:path w="951" h="539" extrusionOk="0">
                  <a:moveTo>
                    <a:pt x="0" y="1"/>
                  </a:moveTo>
                  <a:lnTo>
                    <a:pt x="0" y="412"/>
                  </a:lnTo>
                  <a:lnTo>
                    <a:pt x="570" y="412"/>
                  </a:lnTo>
                  <a:cubicBezTo>
                    <a:pt x="697" y="412"/>
                    <a:pt x="792" y="476"/>
                    <a:pt x="855" y="539"/>
                  </a:cubicBezTo>
                  <a:cubicBezTo>
                    <a:pt x="855" y="507"/>
                    <a:pt x="887" y="507"/>
                    <a:pt x="887" y="507"/>
                  </a:cubicBezTo>
                  <a:cubicBezTo>
                    <a:pt x="887" y="476"/>
                    <a:pt x="918" y="476"/>
                    <a:pt x="918" y="444"/>
                  </a:cubicBezTo>
                  <a:cubicBezTo>
                    <a:pt x="950" y="412"/>
                    <a:pt x="950" y="381"/>
                    <a:pt x="950" y="349"/>
                  </a:cubicBezTo>
                  <a:cubicBezTo>
                    <a:pt x="950" y="349"/>
                    <a:pt x="950" y="317"/>
                    <a:pt x="950" y="317"/>
                  </a:cubicBezTo>
                  <a:cubicBezTo>
                    <a:pt x="950" y="159"/>
                    <a:pt x="792" y="1"/>
                    <a:pt x="570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41"/>
            <p:cNvSpPr/>
            <p:nvPr/>
          </p:nvSpPr>
          <p:spPr>
            <a:xfrm>
              <a:off x="1136329" y="3527789"/>
              <a:ext cx="32" cy="13226"/>
            </a:xfrm>
            <a:custGeom>
              <a:avLst/>
              <a:gdLst/>
              <a:ahLst/>
              <a:cxnLst/>
              <a:rect l="l" t="t" r="r" b="b"/>
              <a:pathLst>
                <a:path w="1" h="412" extrusionOk="0">
                  <a:moveTo>
                    <a:pt x="0" y="0"/>
                  </a:moveTo>
                  <a:lnTo>
                    <a:pt x="0" y="0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41"/>
            <p:cNvSpPr/>
            <p:nvPr/>
          </p:nvSpPr>
          <p:spPr>
            <a:xfrm>
              <a:off x="1136329" y="3527789"/>
              <a:ext cx="32" cy="13226"/>
            </a:xfrm>
            <a:custGeom>
              <a:avLst/>
              <a:gdLst/>
              <a:ahLst/>
              <a:cxnLst/>
              <a:rect l="l" t="t" r="r" b="b"/>
              <a:pathLst>
                <a:path w="1" h="412" extrusionOk="0">
                  <a:moveTo>
                    <a:pt x="0" y="0"/>
                  </a:moveTo>
                  <a:lnTo>
                    <a:pt x="0" y="0"/>
                  </a:lnTo>
                  <a:lnTo>
                    <a:pt x="0" y="412"/>
                  </a:lnTo>
                  <a:lnTo>
                    <a:pt x="0" y="412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41"/>
            <p:cNvSpPr/>
            <p:nvPr/>
          </p:nvSpPr>
          <p:spPr>
            <a:xfrm>
              <a:off x="1136329" y="3539988"/>
              <a:ext cx="6132" cy="1027"/>
            </a:xfrm>
            <a:custGeom>
              <a:avLst/>
              <a:gdLst/>
              <a:ahLst/>
              <a:cxnLst/>
              <a:rect l="l" t="t" r="r" b="b"/>
              <a:pathLst>
                <a:path w="191" h="32" extrusionOk="0">
                  <a:moveTo>
                    <a:pt x="0" y="32"/>
                  </a:moveTo>
                  <a:lnTo>
                    <a:pt x="0" y="32"/>
                  </a:lnTo>
                  <a:cubicBezTo>
                    <a:pt x="63" y="32"/>
                    <a:pt x="127" y="0"/>
                    <a:pt x="190" y="0"/>
                  </a:cubicBezTo>
                  <a:lnTo>
                    <a:pt x="190" y="0"/>
                  </a:lnTo>
                  <a:cubicBezTo>
                    <a:pt x="127" y="0"/>
                    <a:pt x="63" y="32"/>
                    <a:pt x="0" y="32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41"/>
            <p:cNvSpPr/>
            <p:nvPr/>
          </p:nvSpPr>
          <p:spPr>
            <a:xfrm>
              <a:off x="1136329" y="3539988"/>
              <a:ext cx="6132" cy="1027"/>
            </a:xfrm>
            <a:custGeom>
              <a:avLst/>
              <a:gdLst/>
              <a:ahLst/>
              <a:cxnLst/>
              <a:rect l="l" t="t" r="r" b="b"/>
              <a:pathLst>
                <a:path w="191" h="32" extrusionOk="0">
                  <a:moveTo>
                    <a:pt x="0" y="32"/>
                  </a:moveTo>
                  <a:lnTo>
                    <a:pt x="0" y="32"/>
                  </a:lnTo>
                  <a:cubicBezTo>
                    <a:pt x="63" y="32"/>
                    <a:pt x="127" y="0"/>
                    <a:pt x="190" y="0"/>
                  </a:cubicBezTo>
                  <a:lnTo>
                    <a:pt x="190" y="0"/>
                  </a:lnTo>
                  <a:cubicBezTo>
                    <a:pt x="127" y="0"/>
                    <a:pt x="63" y="32"/>
                    <a:pt x="0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41"/>
            <p:cNvSpPr/>
            <p:nvPr/>
          </p:nvSpPr>
          <p:spPr>
            <a:xfrm>
              <a:off x="1143424" y="3536939"/>
              <a:ext cx="6132" cy="3082"/>
            </a:xfrm>
            <a:custGeom>
              <a:avLst/>
              <a:gdLst/>
              <a:ahLst/>
              <a:cxnLst/>
              <a:rect l="l" t="t" r="r" b="b"/>
              <a:pathLst>
                <a:path w="191" h="96" extrusionOk="0">
                  <a:moveTo>
                    <a:pt x="1" y="95"/>
                  </a:moveTo>
                  <a:cubicBezTo>
                    <a:pt x="1" y="95"/>
                    <a:pt x="1" y="95"/>
                    <a:pt x="1" y="95"/>
                  </a:cubicBezTo>
                  <a:cubicBezTo>
                    <a:pt x="64" y="63"/>
                    <a:pt x="127" y="32"/>
                    <a:pt x="191" y="0"/>
                  </a:cubicBezTo>
                  <a:lnTo>
                    <a:pt x="191" y="0"/>
                  </a:lnTo>
                  <a:cubicBezTo>
                    <a:pt x="127" y="32"/>
                    <a:pt x="64" y="63"/>
                    <a:pt x="1" y="95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41"/>
            <p:cNvSpPr/>
            <p:nvPr/>
          </p:nvSpPr>
          <p:spPr>
            <a:xfrm>
              <a:off x="1143424" y="3536939"/>
              <a:ext cx="6132" cy="3082"/>
            </a:xfrm>
            <a:custGeom>
              <a:avLst/>
              <a:gdLst/>
              <a:ahLst/>
              <a:cxnLst/>
              <a:rect l="l" t="t" r="r" b="b"/>
              <a:pathLst>
                <a:path w="191" h="96" extrusionOk="0">
                  <a:moveTo>
                    <a:pt x="1" y="95"/>
                  </a:moveTo>
                  <a:cubicBezTo>
                    <a:pt x="1" y="95"/>
                    <a:pt x="1" y="95"/>
                    <a:pt x="1" y="95"/>
                  </a:cubicBezTo>
                  <a:cubicBezTo>
                    <a:pt x="64" y="63"/>
                    <a:pt x="127" y="32"/>
                    <a:pt x="191" y="0"/>
                  </a:cubicBezTo>
                  <a:lnTo>
                    <a:pt x="191" y="0"/>
                  </a:lnTo>
                  <a:cubicBezTo>
                    <a:pt x="127" y="32"/>
                    <a:pt x="64" y="63"/>
                    <a:pt x="1" y="9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41"/>
            <p:cNvSpPr/>
            <p:nvPr/>
          </p:nvSpPr>
          <p:spPr>
            <a:xfrm>
              <a:off x="1150550" y="3527789"/>
              <a:ext cx="7159" cy="9181"/>
            </a:xfrm>
            <a:custGeom>
              <a:avLst/>
              <a:gdLst/>
              <a:ahLst/>
              <a:cxnLst/>
              <a:rect l="l" t="t" r="r" b="b"/>
              <a:pathLst>
                <a:path w="223" h="286" extrusionOk="0">
                  <a:moveTo>
                    <a:pt x="0" y="285"/>
                  </a:moveTo>
                  <a:lnTo>
                    <a:pt x="0" y="285"/>
                  </a:lnTo>
                  <a:cubicBezTo>
                    <a:pt x="95" y="222"/>
                    <a:pt x="190" y="127"/>
                    <a:pt x="222" y="0"/>
                  </a:cubicBezTo>
                  <a:lnTo>
                    <a:pt x="222" y="0"/>
                  </a:lnTo>
                  <a:cubicBezTo>
                    <a:pt x="190" y="127"/>
                    <a:pt x="95" y="222"/>
                    <a:pt x="0" y="285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41"/>
            <p:cNvSpPr/>
            <p:nvPr/>
          </p:nvSpPr>
          <p:spPr>
            <a:xfrm>
              <a:off x="1150550" y="3527789"/>
              <a:ext cx="7159" cy="9181"/>
            </a:xfrm>
            <a:custGeom>
              <a:avLst/>
              <a:gdLst/>
              <a:ahLst/>
              <a:cxnLst/>
              <a:rect l="l" t="t" r="r" b="b"/>
              <a:pathLst>
                <a:path w="223" h="286" extrusionOk="0">
                  <a:moveTo>
                    <a:pt x="0" y="285"/>
                  </a:moveTo>
                  <a:lnTo>
                    <a:pt x="0" y="285"/>
                  </a:lnTo>
                  <a:cubicBezTo>
                    <a:pt x="95" y="222"/>
                    <a:pt x="190" y="127"/>
                    <a:pt x="222" y="0"/>
                  </a:cubicBezTo>
                  <a:lnTo>
                    <a:pt x="222" y="0"/>
                  </a:lnTo>
                  <a:cubicBezTo>
                    <a:pt x="190" y="127"/>
                    <a:pt x="95" y="222"/>
                    <a:pt x="0" y="285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41"/>
            <p:cNvSpPr/>
            <p:nvPr/>
          </p:nvSpPr>
          <p:spPr>
            <a:xfrm>
              <a:off x="1136329" y="3527789"/>
              <a:ext cx="21380" cy="13226"/>
            </a:xfrm>
            <a:custGeom>
              <a:avLst/>
              <a:gdLst/>
              <a:ahLst/>
              <a:cxnLst/>
              <a:rect l="l" t="t" r="r" b="b"/>
              <a:pathLst>
                <a:path w="666" h="412" extrusionOk="0">
                  <a:moveTo>
                    <a:pt x="0" y="0"/>
                  </a:moveTo>
                  <a:lnTo>
                    <a:pt x="0" y="412"/>
                  </a:lnTo>
                  <a:cubicBezTo>
                    <a:pt x="63" y="412"/>
                    <a:pt x="127" y="380"/>
                    <a:pt x="190" y="380"/>
                  </a:cubicBezTo>
                  <a:lnTo>
                    <a:pt x="222" y="380"/>
                  </a:lnTo>
                  <a:cubicBezTo>
                    <a:pt x="285" y="348"/>
                    <a:pt x="348" y="317"/>
                    <a:pt x="412" y="285"/>
                  </a:cubicBezTo>
                  <a:lnTo>
                    <a:pt x="443" y="285"/>
                  </a:lnTo>
                  <a:cubicBezTo>
                    <a:pt x="538" y="190"/>
                    <a:pt x="633" y="95"/>
                    <a:pt x="66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41"/>
            <p:cNvSpPr/>
            <p:nvPr/>
          </p:nvSpPr>
          <p:spPr>
            <a:xfrm>
              <a:off x="1136329" y="3527789"/>
              <a:ext cx="21380" cy="13226"/>
            </a:xfrm>
            <a:custGeom>
              <a:avLst/>
              <a:gdLst/>
              <a:ahLst/>
              <a:cxnLst/>
              <a:rect l="l" t="t" r="r" b="b"/>
              <a:pathLst>
                <a:path w="666" h="412" extrusionOk="0">
                  <a:moveTo>
                    <a:pt x="0" y="0"/>
                  </a:moveTo>
                  <a:lnTo>
                    <a:pt x="0" y="412"/>
                  </a:lnTo>
                  <a:cubicBezTo>
                    <a:pt x="63" y="412"/>
                    <a:pt x="127" y="380"/>
                    <a:pt x="190" y="380"/>
                  </a:cubicBezTo>
                  <a:lnTo>
                    <a:pt x="222" y="380"/>
                  </a:lnTo>
                  <a:cubicBezTo>
                    <a:pt x="285" y="348"/>
                    <a:pt x="348" y="317"/>
                    <a:pt x="412" y="285"/>
                  </a:cubicBezTo>
                  <a:lnTo>
                    <a:pt x="443" y="285"/>
                  </a:lnTo>
                  <a:cubicBezTo>
                    <a:pt x="538" y="190"/>
                    <a:pt x="633" y="95"/>
                    <a:pt x="66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41"/>
            <p:cNvSpPr/>
            <p:nvPr/>
          </p:nvSpPr>
          <p:spPr>
            <a:xfrm>
              <a:off x="1164772" y="3501337"/>
              <a:ext cx="1059" cy="2055"/>
            </a:xfrm>
            <a:custGeom>
              <a:avLst/>
              <a:gdLst/>
              <a:ahLst/>
              <a:cxnLst/>
              <a:rect l="l" t="t" r="r" b="b"/>
              <a:pathLst>
                <a:path w="33" h="64" extrusionOk="0">
                  <a:moveTo>
                    <a:pt x="1" y="1"/>
                  </a:moveTo>
                  <a:cubicBezTo>
                    <a:pt x="32" y="32"/>
                    <a:pt x="32" y="32"/>
                    <a:pt x="32" y="64"/>
                  </a:cubicBezTo>
                  <a:cubicBezTo>
                    <a:pt x="32" y="32"/>
                    <a:pt x="32" y="1"/>
                    <a:pt x="1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41"/>
            <p:cNvSpPr/>
            <p:nvPr/>
          </p:nvSpPr>
          <p:spPr>
            <a:xfrm>
              <a:off x="1164772" y="3501337"/>
              <a:ext cx="1059" cy="2055"/>
            </a:xfrm>
            <a:custGeom>
              <a:avLst/>
              <a:gdLst/>
              <a:ahLst/>
              <a:cxnLst/>
              <a:rect l="l" t="t" r="r" b="b"/>
              <a:pathLst>
                <a:path w="33" h="64" extrusionOk="0">
                  <a:moveTo>
                    <a:pt x="1" y="1"/>
                  </a:moveTo>
                  <a:cubicBezTo>
                    <a:pt x="32" y="32"/>
                    <a:pt x="32" y="32"/>
                    <a:pt x="32" y="64"/>
                  </a:cubicBezTo>
                  <a:cubicBezTo>
                    <a:pt x="32" y="32"/>
                    <a:pt x="32" y="1"/>
                    <a:pt x="1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41"/>
            <p:cNvSpPr/>
            <p:nvPr/>
          </p:nvSpPr>
          <p:spPr>
            <a:xfrm>
              <a:off x="1136329" y="3503391"/>
              <a:ext cx="32" cy="1027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32"/>
                  </a:moveTo>
                  <a:lnTo>
                    <a:pt x="0" y="3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41"/>
            <p:cNvSpPr/>
            <p:nvPr/>
          </p:nvSpPr>
          <p:spPr>
            <a:xfrm>
              <a:off x="1136329" y="3503391"/>
              <a:ext cx="32" cy="1027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0" y="32"/>
                  </a:moveTo>
                  <a:lnTo>
                    <a:pt x="0" y="3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41"/>
            <p:cNvSpPr/>
            <p:nvPr/>
          </p:nvSpPr>
          <p:spPr>
            <a:xfrm>
              <a:off x="1164772" y="3510486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32" y="1"/>
                  </a:moveTo>
                  <a:cubicBezTo>
                    <a:pt x="32" y="1"/>
                    <a:pt x="32" y="33"/>
                    <a:pt x="1" y="64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41"/>
            <p:cNvSpPr/>
            <p:nvPr/>
          </p:nvSpPr>
          <p:spPr>
            <a:xfrm>
              <a:off x="1164772" y="3510486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32" y="1"/>
                  </a:moveTo>
                  <a:cubicBezTo>
                    <a:pt x="32" y="1"/>
                    <a:pt x="32" y="33"/>
                    <a:pt x="1" y="64"/>
                  </a:cubicBezTo>
                  <a:cubicBezTo>
                    <a:pt x="32" y="32"/>
                    <a:pt x="32" y="32"/>
                    <a:pt x="32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41"/>
            <p:cNvSpPr/>
            <p:nvPr/>
          </p:nvSpPr>
          <p:spPr>
            <a:xfrm>
              <a:off x="1136329" y="3500310"/>
              <a:ext cx="30529" cy="13258"/>
            </a:xfrm>
            <a:custGeom>
              <a:avLst/>
              <a:gdLst/>
              <a:ahLst/>
              <a:cxnLst/>
              <a:rect l="l" t="t" r="r" b="b"/>
              <a:pathLst>
                <a:path w="951" h="413" extrusionOk="0">
                  <a:moveTo>
                    <a:pt x="855" y="1"/>
                  </a:moveTo>
                  <a:cubicBezTo>
                    <a:pt x="792" y="64"/>
                    <a:pt x="697" y="96"/>
                    <a:pt x="570" y="96"/>
                  </a:cubicBezTo>
                  <a:lnTo>
                    <a:pt x="0" y="96"/>
                  </a:lnTo>
                  <a:lnTo>
                    <a:pt x="0" y="128"/>
                  </a:lnTo>
                  <a:cubicBezTo>
                    <a:pt x="190" y="128"/>
                    <a:pt x="380" y="191"/>
                    <a:pt x="507" y="286"/>
                  </a:cubicBezTo>
                  <a:lnTo>
                    <a:pt x="570" y="286"/>
                  </a:lnTo>
                  <a:cubicBezTo>
                    <a:pt x="697" y="286"/>
                    <a:pt x="792" y="349"/>
                    <a:pt x="855" y="413"/>
                  </a:cubicBezTo>
                  <a:cubicBezTo>
                    <a:pt x="887" y="381"/>
                    <a:pt x="887" y="381"/>
                    <a:pt x="887" y="381"/>
                  </a:cubicBezTo>
                  <a:cubicBezTo>
                    <a:pt x="918" y="349"/>
                    <a:pt x="918" y="318"/>
                    <a:pt x="918" y="318"/>
                  </a:cubicBezTo>
                  <a:cubicBezTo>
                    <a:pt x="950" y="286"/>
                    <a:pt x="950" y="254"/>
                    <a:pt x="950" y="191"/>
                  </a:cubicBezTo>
                  <a:cubicBezTo>
                    <a:pt x="950" y="159"/>
                    <a:pt x="950" y="128"/>
                    <a:pt x="918" y="96"/>
                  </a:cubicBezTo>
                  <a:cubicBezTo>
                    <a:pt x="918" y="64"/>
                    <a:pt x="918" y="33"/>
                    <a:pt x="887" y="33"/>
                  </a:cubicBezTo>
                  <a:cubicBezTo>
                    <a:pt x="887" y="33"/>
                    <a:pt x="887" y="1"/>
                    <a:pt x="855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41"/>
            <p:cNvSpPr/>
            <p:nvPr/>
          </p:nvSpPr>
          <p:spPr>
            <a:xfrm>
              <a:off x="1136329" y="3496265"/>
              <a:ext cx="32" cy="7127"/>
            </a:xfrm>
            <a:custGeom>
              <a:avLst/>
              <a:gdLst/>
              <a:ahLst/>
              <a:cxnLst/>
              <a:rect l="l" t="t" r="r" b="b"/>
              <a:pathLst>
                <a:path w="1" h="222" extrusionOk="0">
                  <a:moveTo>
                    <a:pt x="0" y="0"/>
                  </a:move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41"/>
            <p:cNvSpPr/>
            <p:nvPr/>
          </p:nvSpPr>
          <p:spPr>
            <a:xfrm>
              <a:off x="1136329" y="3496265"/>
              <a:ext cx="32" cy="7127"/>
            </a:xfrm>
            <a:custGeom>
              <a:avLst/>
              <a:gdLst/>
              <a:ahLst/>
              <a:cxnLst/>
              <a:rect l="l" t="t" r="r" b="b"/>
              <a:pathLst>
                <a:path w="1" h="222" extrusionOk="0">
                  <a:moveTo>
                    <a:pt x="0" y="0"/>
                  </a:move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41"/>
            <p:cNvSpPr/>
            <p:nvPr/>
          </p:nvSpPr>
          <p:spPr>
            <a:xfrm>
              <a:off x="1136329" y="3496265"/>
              <a:ext cx="27480" cy="7127"/>
            </a:xfrm>
            <a:custGeom>
              <a:avLst/>
              <a:gdLst/>
              <a:ahLst/>
              <a:cxnLst/>
              <a:rect l="l" t="t" r="r" b="b"/>
              <a:pathLst>
                <a:path w="856" h="222" extrusionOk="0">
                  <a:moveTo>
                    <a:pt x="0" y="0"/>
                  </a:moveTo>
                  <a:lnTo>
                    <a:pt x="0" y="222"/>
                  </a:lnTo>
                  <a:lnTo>
                    <a:pt x="570" y="222"/>
                  </a:lnTo>
                  <a:cubicBezTo>
                    <a:pt x="697" y="222"/>
                    <a:pt x="792" y="190"/>
                    <a:pt x="855" y="127"/>
                  </a:cubicBezTo>
                  <a:cubicBezTo>
                    <a:pt x="792" y="64"/>
                    <a:pt x="697" y="0"/>
                    <a:pt x="57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41"/>
            <p:cNvSpPr/>
            <p:nvPr/>
          </p:nvSpPr>
          <p:spPr>
            <a:xfrm>
              <a:off x="1136329" y="3504387"/>
              <a:ext cx="32" cy="5136"/>
            </a:xfrm>
            <a:custGeom>
              <a:avLst/>
              <a:gdLst/>
              <a:ahLst/>
              <a:cxnLst/>
              <a:rect l="l" t="t" r="r" b="b"/>
              <a:pathLst>
                <a:path w="1" h="160" extrusionOk="0">
                  <a:moveTo>
                    <a:pt x="0" y="159"/>
                  </a:moveTo>
                  <a:lnTo>
                    <a:pt x="0" y="159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41"/>
            <p:cNvSpPr/>
            <p:nvPr/>
          </p:nvSpPr>
          <p:spPr>
            <a:xfrm>
              <a:off x="1136329" y="3504387"/>
              <a:ext cx="32" cy="5136"/>
            </a:xfrm>
            <a:custGeom>
              <a:avLst/>
              <a:gdLst/>
              <a:ahLst/>
              <a:cxnLst/>
              <a:rect l="l" t="t" r="r" b="b"/>
              <a:pathLst>
                <a:path w="1" h="160" extrusionOk="0">
                  <a:moveTo>
                    <a:pt x="0" y="159"/>
                  </a:moveTo>
                  <a:lnTo>
                    <a:pt x="0" y="159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41"/>
            <p:cNvSpPr/>
            <p:nvPr/>
          </p:nvSpPr>
          <p:spPr>
            <a:xfrm>
              <a:off x="1136329" y="3504387"/>
              <a:ext cx="16276" cy="5136"/>
            </a:xfrm>
            <a:custGeom>
              <a:avLst/>
              <a:gdLst/>
              <a:ahLst/>
              <a:cxnLst/>
              <a:rect l="l" t="t" r="r" b="b"/>
              <a:pathLst>
                <a:path w="507" h="160" extrusionOk="0">
                  <a:moveTo>
                    <a:pt x="0" y="1"/>
                  </a:moveTo>
                  <a:lnTo>
                    <a:pt x="0" y="159"/>
                  </a:lnTo>
                  <a:lnTo>
                    <a:pt x="507" y="159"/>
                  </a:lnTo>
                  <a:cubicBezTo>
                    <a:pt x="380" y="64"/>
                    <a:pt x="190" y="1"/>
                    <a:pt x="0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41"/>
            <p:cNvSpPr/>
            <p:nvPr/>
          </p:nvSpPr>
          <p:spPr>
            <a:xfrm>
              <a:off x="1166826" y="35186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41"/>
            <p:cNvSpPr/>
            <p:nvPr/>
          </p:nvSpPr>
          <p:spPr>
            <a:xfrm>
              <a:off x="1166826" y="35186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41"/>
            <p:cNvSpPr/>
            <p:nvPr/>
          </p:nvSpPr>
          <p:spPr>
            <a:xfrm>
              <a:off x="1164772" y="3522685"/>
              <a:ext cx="1059" cy="1059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32"/>
                  </a:moveTo>
                  <a:lnTo>
                    <a:pt x="1" y="32"/>
                  </a:lnTo>
                  <a:cubicBezTo>
                    <a:pt x="32" y="1"/>
                    <a:pt x="32" y="1"/>
                    <a:pt x="32" y="1"/>
                  </a:cubicBezTo>
                  <a:lnTo>
                    <a:pt x="32" y="1"/>
                  </a:lnTo>
                  <a:cubicBezTo>
                    <a:pt x="32" y="1"/>
                    <a:pt x="32" y="1"/>
                    <a:pt x="1" y="32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41"/>
            <p:cNvSpPr/>
            <p:nvPr/>
          </p:nvSpPr>
          <p:spPr>
            <a:xfrm>
              <a:off x="1164772" y="3522685"/>
              <a:ext cx="1059" cy="1059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" y="32"/>
                  </a:moveTo>
                  <a:lnTo>
                    <a:pt x="1" y="32"/>
                  </a:lnTo>
                  <a:cubicBezTo>
                    <a:pt x="32" y="1"/>
                    <a:pt x="32" y="1"/>
                    <a:pt x="32" y="1"/>
                  </a:cubicBezTo>
                  <a:lnTo>
                    <a:pt x="32" y="1"/>
                  </a:lnTo>
                  <a:cubicBezTo>
                    <a:pt x="32" y="1"/>
                    <a:pt x="32" y="1"/>
                    <a:pt x="1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41"/>
            <p:cNvSpPr/>
            <p:nvPr/>
          </p:nvSpPr>
          <p:spPr>
            <a:xfrm>
              <a:off x="1161722" y="3524740"/>
              <a:ext cx="2087" cy="1027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1" y="32"/>
                  </a:moveTo>
                  <a:cubicBezTo>
                    <a:pt x="1" y="32"/>
                    <a:pt x="32" y="32"/>
                    <a:pt x="1" y="32"/>
                  </a:cubicBezTo>
                  <a:cubicBezTo>
                    <a:pt x="32" y="32"/>
                    <a:pt x="64" y="32"/>
                    <a:pt x="64" y="0"/>
                  </a:cubicBezTo>
                  <a:lnTo>
                    <a:pt x="64" y="0"/>
                  </a:lnTo>
                  <a:cubicBezTo>
                    <a:pt x="64" y="32"/>
                    <a:pt x="32" y="32"/>
                    <a:pt x="1" y="32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41"/>
            <p:cNvSpPr/>
            <p:nvPr/>
          </p:nvSpPr>
          <p:spPr>
            <a:xfrm>
              <a:off x="1161722" y="3524740"/>
              <a:ext cx="2087" cy="1027"/>
            </a:xfrm>
            <a:custGeom>
              <a:avLst/>
              <a:gdLst/>
              <a:ahLst/>
              <a:cxnLst/>
              <a:rect l="l" t="t" r="r" b="b"/>
              <a:pathLst>
                <a:path w="65" h="32" extrusionOk="0">
                  <a:moveTo>
                    <a:pt x="1" y="32"/>
                  </a:moveTo>
                  <a:cubicBezTo>
                    <a:pt x="1" y="32"/>
                    <a:pt x="32" y="32"/>
                    <a:pt x="1" y="32"/>
                  </a:cubicBezTo>
                  <a:cubicBezTo>
                    <a:pt x="32" y="32"/>
                    <a:pt x="64" y="32"/>
                    <a:pt x="64" y="0"/>
                  </a:cubicBezTo>
                  <a:lnTo>
                    <a:pt x="64" y="0"/>
                  </a:lnTo>
                  <a:cubicBezTo>
                    <a:pt x="64" y="32"/>
                    <a:pt x="32" y="32"/>
                    <a:pt x="1" y="32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41"/>
            <p:cNvSpPr/>
            <p:nvPr/>
          </p:nvSpPr>
          <p:spPr>
            <a:xfrm>
              <a:off x="1164772" y="3513536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1" y="1"/>
                  </a:moveTo>
                  <a:cubicBezTo>
                    <a:pt x="1" y="32"/>
                    <a:pt x="1" y="32"/>
                    <a:pt x="1" y="32"/>
                  </a:cubicBezTo>
                  <a:cubicBezTo>
                    <a:pt x="32" y="32"/>
                    <a:pt x="32" y="64"/>
                    <a:pt x="32" y="64"/>
                  </a:cubicBezTo>
                  <a:lnTo>
                    <a:pt x="32" y="64"/>
                  </a:lnTo>
                  <a:cubicBezTo>
                    <a:pt x="32" y="32"/>
                    <a:pt x="1" y="32"/>
                    <a:pt x="1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41"/>
            <p:cNvSpPr/>
            <p:nvPr/>
          </p:nvSpPr>
          <p:spPr>
            <a:xfrm>
              <a:off x="1164772" y="3513536"/>
              <a:ext cx="1059" cy="2087"/>
            </a:xfrm>
            <a:custGeom>
              <a:avLst/>
              <a:gdLst/>
              <a:ahLst/>
              <a:cxnLst/>
              <a:rect l="l" t="t" r="r" b="b"/>
              <a:pathLst>
                <a:path w="33" h="65" extrusionOk="0">
                  <a:moveTo>
                    <a:pt x="1" y="1"/>
                  </a:moveTo>
                  <a:cubicBezTo>
                    <a:pt x="1" y="32"/>
                    <a:pt x="1" y="32"/>
                    <a:pt x="1" y="32"/>
                  </a:cubicBezTo>
                  <a:cubicBezTo>
                    <a:pt x="32" y="32"/>
                    <a:pt x="32" y="64"/>
                    <a:pt x="32" y="64"/>
                  </a:cubicBezTo>
                  <a:lnTo>
                    <a:pt x="32" y="64"/>
                  </a:lnTo>
                  <a:cubicBezTo>
                    <a:pt x="32" y="32"/>
                    <a:pt x="1" y="32"/>
                    <a:pt x="1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41"/>
            <p:cNvSpPr/>
            <p:nvPr/>
          </p:nvSpPr>
          <p:spPr>
            <a:xfrm>
              <a:off x="1157677" y="3512541"/>
              <a:ext cx="9181" cy="15281"/>
            </a:xfrm>
            <a:custGeom>
              <a:avLst/>
              <a:gdLst/>
              <a:ahLst/>
              <a:cxnLst/>
              <a:rect l="l" t="t" r="r" b="b"/>
              <a:pathLst>
                <a:path w="286" h="476" extrusionOk="0">
                  <a:moveTo>
                    <a:pt x="190" y="0"/>
                  </a:moveTo>
                  <a:cubicBezTo>
                    <a:pt x="158" y="63"/>
                    <a:pt x="63" y="95"/>
                    <a:pt x="0" y="127"/>
                  </a:cubicBezTo>
                  <a:cubicBezTo>
                    <a:pt x="32" y="190"/>
                    <a:pt x="32" y="253"/>
                    <a:pt x="32" y="317"/>
                  </a:cubicBezTo>
                  <a:cubicBezTo>
                    <a:pt x="32" y="380"/>
                    <a:pt x="32" y="412"/>
                    <a:pt x="0" y="475"/>
                  </a:cubicBezTo>
                  <a:lnTo>
                    <a:pt x="32" y="475"/>
                  </a:lnTo>
                  <a:cubicBezTo>
                    <a:pt x="32" y="443"/>
                    <a:pt x="63" y="443"/>
                    <a:pt x="95" y="443"/>
                  </a:cubicBezTo>
                  <a:cubicBezTo>
                    <a:pt x="95" y="443"/>
                    <a:pt x="127" y="412"/>
                    <a:pt x="127" y="412"/>
                  </a:cubicBezTo>
                  <a:cubicBezTo>
                    <a:pt x="158" y="412"/>
                    <a:pt x="158" y="380"/>
                    <a:pt x="190" y="380"/>
                  </a:cubicBezTo>
                  <a:cubicBezTo>
                    <a:pt x="190" y="380"/>
                    <a:pt x="222" y="348"/>
                    <a:pt x="222" y="348"/>
                  </a:cubicBezTo>
                  <a:cubicBezTo>
                    <a:pt x="222" y="317"/>
                    <a:pt x="253" y="317"/>
                    <a:pt x="253" y="285"/>
                  </a:cubicBezTo>
                  <a:cubicBezTo>
                    <a:pt x="285" y="285"/>
                    <a:pt x="285" y="253"/>
                    <a:pt x="285" y="190"/>
                  </a:cubicBezTo>
                  <a:cubicBezTo>
                    <a:pt x="285" y="158"/>
                    <a:pt x="285" y="127"/>
                    <a:pt x="253" y="95"/>
                  </a:cubicBezTo>
                  <a:cubicBezTo>
                    <a:pt x="253" y="63"/>
                    <a:pt x="222" y="63"/>
                    <a:pt x="222" y="32"/>
                  </a:cubicBezTo>
                  <a:cubicBezTo>
                    <a:pt x="190" y="32"/>
                    <a:pt x="190" y="32"/>
                    <a:pt x="190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41"/>
            <p:cNvSpPr/>
            <p:nvPr/>
          </p:nvSpPr>
          <p:spPr>
            <a:xfrm>
              <a:off x="1136329" y="3516586"/>
              <a:ext cx="32" cy="11236"/>
            </a:xfrm>
            <a:custGeom>
              <a:avLst/>
              <a:gdLst/>
              <a:ahLst/>
              <a:cxnLst/>
              <a:rect l="l" t="t" r="r" b="b"/>
              <a:pathLst>
                <a:path w="1" h="350" extrusionOk="0">
                  <a:moveTo>
                    <a:pt x="0" y="1"/>
                  </a:move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41"/>
            <p:cNvSpPr/>
            <p:nvPr/>
          </p:nvSpPr>
          <p:spPr>
            <a:xfrm>
              <a:off x="1136329" y="3516586"/>
              <a:ext cx="32" cy="11236"/>
            </a:xfrm>
            <a:custGeom>
              <a:avLst/>
              <a:gdLst/>
              <a:ahLst/>
              <a:cxnLst/>
              <a:rect l="l" t="t" r="r" b="b"/>
              <a:pathLst>
                <a:path w="1" h="350" extrusionOk="0">
                  <a:moveTo>
                    <a:pt x="0" y="1"/>
                  </a:moveTo>
                  <a:lnTo>
                    <a:pt x="0" y="349"/>
                  </a:lnTo>
                  <a:lnTo>
                    <a:pt x="0" y="349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41"/>
            <p:cNvSpPr/>
            <p:nvPr/>
          </p:nvSpPr>
          <p:spPr>
            <a:xfrm>
              <a:off x="1136329" y="3516586"/>
              <a:ext cx="22375" cy="11236"/>
            </a:xfrm>
            <a:custGeom>
              <a:avLst/>
              <a:gdLst/>
              <a:ahLst/>
              <a:cxnLst/>
              <a:rect l="l" t="t" r="r" b="b"/>
              <a:pathLst>
                <a:path w="697" h="350" extrusionOk="0">
                  <a:moveTo>
                    <a:pt x="0" y="1"/>
                  </a:moveTo>
                  <a:lnTo>
                    <a:pt x="0" y="349"/>
                  </a:lnTo>
                  <a:lnTo>
                    <a:pt x="570" y="349"/>
                  </a:lnTo>
                  <a:cubicBezTo>
                    <a:pt x="602" y="349"/>
                    <a:pt x="633" y="349"/>
                    <a:pt x="665" y="317"/>
                  </a:cubicBezTo>
                  <a:cubicBezTo>
                    <a:pt x="697" y="286"/>
                    <a:pt x="697" y="222"/>
                    <a:pt x="697" y="191"/>
                  </a:cubicBezTo>
                  <a:cubicBezTo>
                    <a:pt x="697" y="127"/>
                    <a:pt x="697" y="64"/>
                    <a:pt x="665" y="1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41"/>
            <p:cNvSpPr/>
            <p:nvPr/>
          </p:nvSpPr>
          <p:spPr>
            <a:xfrm>
              <a:off x="1152573" y="3509491"/>
              <a:ext cx="11236" cy="7127"/>
            </a:xfrm>
            <a:custGeom>
              <a:avLst/>
              <a:gdLst/>
              <a:ahLst/>
              <a:cxnLst/>
              <a:rect l="l" t="t" r="r" b="b"/>
              <a:pathLst>
                <a:path w="350" h="222" extrusionOk="0">
                  <a:moveTo>
                    <a:pt x="1" y="0"/>
                  </a:moveTo>
                  <a:cubicBezTo>
                    <a:pt x="64" y="63"/>
                    <a:pt x="127" y="127"/>
                    <a:pt x="159" y="222"/>
                  </a:cubicBezTo>
                  <a:cubicBezTo>
                    <a:pt x="222" y="190"/>
                    <a:pt x="317" y="158"/>
                    <a:pt x="349" y="127"/>
                  </a:cubicBezTo>
                  <a:cubicBezTo>
                    <a:pt x="286" y="63"/>
                    <a:pt x="191" y="0"/>
                    <a:pt x="64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41"/>
            <p:cNvSpPr/>
            <p:nvPr/>
          </p:nvSpPr>
          <p:spPr>
            <a:xfrm>
              <a:off x="1136329" y="3509491"/>
              <a:ext cx="32" cy="7127"/>
            </a:xfrm>
            <a:custGeom>
              <a:avLst/>
              <a:gdLst/>
              <a:ahLst/>
              <a:cxnLst/>
              <a:rect l="l" t="t" r="r" b="b"/>
              <a:pathLst>
                <a:path w="1" h="222" extrusionOk="0">
                  <a:moveTo>
                    <a:pt x="0" y="0"/>
                  </a:moveTo>
                  <a:lnTo>
                    <a:pt x="0" y="0"/>
                  </a:ln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41"/>
            <p:cNvSpPr/>
            <p:nvPr/>
          </p:nvSpPr>
          <p:spPr>
            <a:xfrm>
              <a:off x="1136329" y="3509491"/>
              <a:ext cx="32" cy="7127"/>
            </a:xfrm>
            <a:custGeom>
              <a:avLst/>
              <a:gdLst/>
              <a:ahLst/>
              <a:cxnLst/>
              <a:rect l="l" t="t" r="r" b="b"/>
              <a:pathLst>
                <a:path w="1" h="222" extrusionOk="0">
                  <a:moveTo>
                    <a:pt x="0" y="0"/>
                  </a:moveTo>
                  <a:lnTo>
                    <a:pt x="0" y="0"/>
                  </a:lnTo>
                  <a:lnTo>
                    <a:pt x="0" y="222"/>
                  </a:lnTo>
                  <a:lnTo>
                    <a:pt x="0" y="222"/>
                  </a:ln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41"/>
            <p:cNvSpPr/>
            <p:nvPr/>
          </p:nvSpPr>
          <p:spPr>
            <a:xfrm>
              <a:off x="1136329" y="3509491"/>
              <a:ext cx="21380" cy="7127"/>
            </a:xfrm>
            <a:custGeom>
              <a:avLst/>
              <a:gdLst/>
              <a:ahLst/>
              <a:cxnLst/>
              <a:rect l="l" t="t" r="r" b="b"/>
              <a:pathLst>
                <a:path w="666" h="222" extrusionOk="0">
                  <a:moveTo>
                    <a:pt x="0" y="0"/>
                  </a:moveTo>
                  <a:lnTo>
                    <a:pt x="0" y="222"/>
                  </a:lnTo>
                  <a:lnTo>
                    <a:pt x="665" y="222"/>
                  </a:lnTo>
                  <a:cubicBezTo>
                    <a:pt x="633" y="127"/>
                    <a:pt x="570" y="63"/>
                    <a:pt x="507" y="0"/>
                  </a:cubicBezTo>
                  <a:close/>
                </a:path>
              </a:pathLst>
            </a:custGeom>
            <a:solidFill>
              <a:srgbClr val="DB2D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41"/>
            <p:cNvSpPr/>
            <p:nvPr/>
          </p:nvSpPr>
          <p:spPr>
            <a:xfrm>
              <a:off x="1135302" y="3483038"/>
              <a:ext cx="31557" cy="44783"/>
            </a:xfrm>
            <a:custGeom>
              <a:avLst/>
              <a:gdLst/>
              <a:ahLst/>
              <a:cxnLst/>
              <a:rect l="l" t="t" r="r" b="b"/>
              <a:pathLst>
                <a:path w="983" h="1395" extrusionOk="0">
                  <a:moveTo>
                    <a:pt x="0" y="1"/>
                  </a:moveTo>
                  <a:lnTo>
                    <a:pt x="0" y="412"/>
                  </a:lnTo>
                  <a:lnTo>
                    <a:pt x="0" y="634"/>
                  </a:lnTo>
                  <a:lnTo>
                    <a:pt x="0" y="666"/>
                  </a:lnTo>
                  <a:lnTo>
                    <a:pt x="0" y="824"/>
                  </a:lnTo>
                  <a:lnTo>
                    <a:pt x="0" y="1046"/>
                  </a:lnTo>
                  <a:lnTo>
                    <a:pt x="0" y="1394"/>
                  </a:lnTo>
                  <a:lnTo>
                    <a:pt x="729" y="1394"/>
                  </a:lnTo>
                  <a:cubicBezTo>
                    <a:pt x="729" y="1394"/>
                    <a:pt x="760" y="1362"/>
                    <a:pt x="792" y="1362"/>
                  </a:cubicBezTo>
                  <a:cubicBezTo>
                    <a:pt x="792" y="1362"/>
                    <a:pt x="824" y="1331"/>
                    <a:pt x="824" y="1331"/>
                  </a:cubicBezTo>
                  <a:cubicBezTo>
                    <a:pt x="855" y="1331"/>
                    <a:pt x="855" y="1331"/>
                    <a:pt x="887" y="1299"/>
                  </a:cubicBezTo>
                  <a:cubicBezTo>
                    <a:pt x="887" y="1299"/>
                    <a:pt x="919" y="1267"/>
                    <a:pt x="919" y="1267"/>
                  </a:cubicBezTo>
                  <a:cubicBezTo>
                    <a:pt x="919" y="1236"/>
                    <a:pt x="950" y="1236"/>
                    <a:pt x="950" y="1236"/>
                  </a:cubicBezTo>
                  <a:cubicBezTo>
                    <a:pt x="982" y="1204"/>
                    <a:pt x="982" y="1172"/>
                    <a:pt x="982" y="1141"/>
                  </a:cubicBezTo>
                  <a:lnTo>
                    <a:pt x="982" y="1109"/>
                  </a:lnTo>
                  <a:cubicBezTo>
                    <a:pt x="982" y="1077"/>
                    <a:pt x="982" y="1046"/>
                    <a:pt x="950" y="1014"/>
                  </a:cubicBezTo>
                  <a:cubicBezTo>
                    <a:pt x="950" y="1014"/>
                    <a:pt x="919" y="982"/>
                    <a:pt x="919" y="951"/>
                  </a:cubicBezTo>
                  <a:lnTo>
                    <a:pt x="887" y="951"/>
                  </a:lnTo>
                  <a:cubicBezTo>
                    <a:pt x="887" y="919"/>
                    <a:pt x="887" y="919"/>
                    <a:pt x="919" y="887"/>
                  </a:cubicBezTo>
                  <a:cubicBezTo>
                    <a:pt x="950" y="887"/>
                    <a:pt x="950" y="887"/>
                    <a:pt x="950" y="856"/>
                  </a:cubicBezTo>
                  <a:cubicBezTo>
                    <a:pt x="982" y="824"/>
                    <a:pt x="982" y="792"/>
                    <a:pt x="982" y="729"/>
                  </a:cubicBezTo>
                  <a:cubicBezTo>
                    <a:pt x="982" y="697"/>
                    <a:pt x="982" y="666"/>
                    <a:pt x="950" y="634"/>
                  </a:cubicBezTo>
                  <a:cubicBezTo>
                    <a:pt x="950" y="602"/>
                    <a:pt x="919" y="571"/>
                    <a:pt x="919" y="571"/>
                  </a:cubicBezTo>
                  <a:cubicBezTo>
                    <a:pt x="919" y="571"/>
                    <a:pt x="887" y="539"/>
                    <a:pt x="887" y="539"/>
                  </a:cubicBezTo>
                  <a:cubicBezTo>
                    <a:pt x="887" y="507"/>
                    <a:pt x="919" y="507"/>
                    <a:pt x="919" y="507"/>
                  </a:cubicBezTo>
                  <a:cubicBezTo>
                    <a:pt x="919" y="476"/>
                    <a:pt x="950" y="476"/>
                    <a:pt x="950" y="444"/>
                  </a:cubicBezTo>
                  <a:cubicBezTo>
                    <a:pt x="982" y="412"/>
                    <a:pt x="982" y="381"/>
                    <a:pt x="982" y="349"/>
                  </a:cubicBezTo>
                  <a:cubicBezTo>
                    <a:pt x="982" y="349"/>
                    <a:pt x="982" y="317"/>
                    <a:pt x="982" y="317"/>
                  </a:cubicBezTo>
                  <a:cubicBezTo>
                    <a:pt x="982" y="159"/>
                    <a:pt x="824" y="1"/>
                    <a:pt x="60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41"/>
            <p:cNvSpPr/>
            <p:nvPr/>
          </p:nvSpPr>
          <p:spPr>
            <a:xfrm>
              <a:off x="1137324" y="3254308"/>
              <a:ext cx="5136" cy="48828"/>
            </a:xfrm>
            <a:custGeom>
              <a:avLst/>
              <a:gdLst/>
              <a:ahLst/>
              <a:cxnLst/>
              <a:rect l="l" t="t" r="r" b="b"/>
              <a:pathLst>
                <a:path w="160" h="1521" extrusionOk="0">
                  <a:moveTo>
                    <a:pt x="32" y="0"/>
                  </a:moveTo>
                  <a:lnTo>
                    <a:pt x="1" y="1520"/>
                  </a:lnTo>
                  <a:cubicBezTo>
                    <a:pt x="96" y="1520"/>
                    <a:pt x="159" y="1457"/>
                    <a:pt x="159" y="1394"/>
                  </a:cubicBezTo>
                  <a:lnTo>
                    <a:pt x="159" y="127"/>
                  </a:lnTo>
                  <a:cubicBezTo>
                    <a:pt x="159" y="32"/>
                    <a:pt x="96" y="0"/>
                    <a:pt x="32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41"/>
            <p:cNvSpPr/>
            <p:nvPr/>
          </p:nvSpPr>
          <p:spPr>
            <a:xfrm>
              <a:off x="1169876" y="3267117"/>
              <a:ext cx="27480" cy="44526"/>
            </a:xfrm>
            <a:custGeom>
              <a:avLst/>
              <a:gdLst/>
              <a:ahLst/>
              <a:cxnLst/>
              <a:rect l="l" t="t" r="r" b="b"/>
              <a:pathLst>
                <a:path w="856" h="1387" extrusionOk="0">
                  <a:moveTo>
                    <a:pt x="704" y="0"/>
                  </a:moveTo>
                  <a:cubicBezTo>
                    <a:pt x="650" y="0"/>
                    <a:pt x="593" y="30"/>
                    <a:pt x="570" y="76"/>
                  </a:cubicBezTo>
                  <a:lnTo>
                    <a:pt x="32" y="1216"/>
                  </a:lnTo>
                  <a:cubicBezTo>
                    <a:pt x="0" y="1280"/>
                    <a:pt x="32" y="1343"/>
                    <a:pt x="95" y="1375"/>
                  </a:cubicBezTo>
                  <a:cubicBezTo>
                    <a:pt x="112" y="1383"/>
                    <a:pt x="131" y="1387"/>
                    <a:pt x="151" y="1387"/>
                  </a:cubicBezTo>
                  <a:cubicBezTo>
                    <a:pt x="205" y="1387"/>
                    <a:pt x="262" y="1358"/>
                    <a:pt x="285" y="1311"/>
                  </a:cubicBezTo>
                  <a:lnTo>
                    <a:pt x="823" y="171"/>
                  </a:lnTo>
                  <a:cubicBezTo>
                    <a:pt x="855" y="108"/>
                    <a:pt x="823" y="44"/>
                    <a:pt x="760" y="13"/>
                  </a:cubicBezTo>
                  <a:cubicBezTo>
                    <a:pt x="743" y="4"/>
                    <a:pt x="724" y="0"/>
                    <a:pt x="70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41"/>
            <p:cNvSpPr/>
            <p:nvPr/>
          </p:nvSpPr>
          <p:spPr>
            <a:xfrm>
              <a:off x="1200373" y="3301402"/>
              <a:ext cx="40674" cy="34767"/>
            </a:xfrm>
            <a:custGeom>
              <a:avLst/>
              <a:gdLst/>
              <a:ahLst/>
              <a:cxnLst/>
              <a:rect l="l" t="t" r="r" b="b"/>
              <a:pathLst>
                <a:path w="1267" h="1083" extrusionOk="0">
                  <a:moveTo>
                    <a:pt x="1124" y="1"/>
                  </a:moveTo>
                  <a:cubicBezTo>
                    <a:pt x="1098" y="1"/>
                    <a:pt x="1071" y="8"/>
                    <a:pt x="1045" y="22"/>
                  </a:cubicBezTo>
                  <a:lnTo>
                    <a:pt x="64" y="845"/>
                  </a:lnTo>
                  <a:cubicBezTo>
                    <a:pt x="0" y="877"/>
                    <a:pt x="0" y="972"/>
                    <a:pt x="64" y="1035"/>
                  </a:cubicBezTo>
                  <a:cubicBezTo>
                    <a:pt x="79" y="1067"/>
                    <a:pt x="111" y="1082"/>
                    <a:pt x="147" y="1082"/>
                  </a:cubicBezTo>
                  <a:cubicBezTo>
                    <a:pt x="182" y="1082"/>
                    <a:pt x="222" y="1067"/>
                    <a:pt x="254" y="1035"/>
                  </a:cubicBezTo>
                  <a:lnTo>
                    <a:pt x="1204" y="243"/>
                  </a:lnTo>
                  <a:cubicBezTo>
                    <a:pt x="1267" y="180"/>
                    <a:pt x="1267" y="117"/>
                    <a:pt x="1235" y="53"/>
                  </a:cubicBezTo>
                  <a:cubicBezTo>
                    <a:pt x="1198" y="16"/>
                    <a:pt x="1161" y="1"/>
                    <a:pt x="112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41"/>
            <p:cNvSpPr/>
            <p:nvPr/>
          </p:nvSpPr>
          <p:spPr>
            <a:xfrm>
              <a:off x="1217645" y="3351611"/>
              <a:ext cx="48828" cy="18876"/>
            </a:xfrm>
            <a:custGeom>
              <a:avLst/>
              <a:gdLst/>
              <a:ahLst/>
              <a:cxnLst/>
              <a:rect l="l" t="t" r="r" b="b"/>
              <a:pathLst>
                <a:path w="1521" h="588" extrusionOk="0">
                  <a:moveTo>
                    <a:pt x="1368" y="1"/>
                  </a:moveTo>
                  <a:cubicBezTo>
                    <a:pt x="1355" y="1"/>
                    <a:pt x="1342" y="4"/>
                    <a:pt x="1331" y="9"/>
                  </a:cubicBezTo>
                  <a:lnTo>
                    <a:pt x="96" y="326"/>
                  </a:lnTo>
                  <a:cubicBezTo>
                    <a:pt x="32" y="358"/>
                    <a:pt x="1" y="421"/>
                    <a:pt x="32" y="484"/>
                  </a:cubicBezTo>
                  <a:cubicBezTo>
                    <a:pt x="32" y="536"/>
                    <a:pt x="74" y="588"/>
                    <a:pt x="142" y="588"/>
                  </a:cubicBezTo>
                  <a:cubicBezTo>
                    <a:pt x="157" y="588"/>
                    <a:pt x="173" y="585"/>
                    <a:pt x="191" y="579"/>
                  </a:cubicBezTo>
                  <a:lnTo>
                    <a:pt x="1394" y="263"/>
                  </a:lnTo>
                  <a:cubicBezTo>
                    <a:pt x="1489" y="231"/>
                    <a:pt x="1521" y="168"/>
                    <a:pt x="1489" y="104"/>
                  </a:cubicBezTo>
                  <a:cubicBezTo>
                    <a:pt x="1489" y="53"/>
                    <a:pt x="1426" y="1"/>
                    <a:pt x="136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41"/>
            <p:cNvSpPr/>
            <p:nvPr/>
          </p:nvSpPr>
          <p:spPr>
            <a:xfrm>
              <a:off x="1218672" y="3400439"/>
              <a:ext cx="48828" cy="15538"/>
            </a:xfrm>
            <a:custGeom>
              <a:avLst/>
              <a:gdLst/>
              <a:ahLst/>
              <a:cxnLst/>
              <a:rect l="l" t="t" r="r" b="b"/>
              <a:pathLst>
                <a:path w="1521" h="484" extrusionOk="0">
                  <a:moveTo>
                    <a:pt x="124" y="0"/>
                  </a:moveTo>
                  <a:cubicBezTo>
                    <a:pt x="73" y="0"/>
                    <a:pt x="26" y="52"/>
                    <a:pt x="0" y="103"/>
                  </a:cubicBezTo>
                  <a:cubicBezTo>
                    <a:pt x="0" y="167"/>
                    <a:pt x="32" y="262"/>
                    <a:pt x="127" y="262"/>
                  </a:cubicBezTo>
                  <a:lnTo>
                    <a:pt x="1362" y="483"/>
                  </a:lnTo>
                  <a:cubicBezTo>
                    <a:pt x="1425" y="483"/>
                    <a:pt x="1520" y="452"/>
                    <a:pt x="1520" y="388"/>
                  </a:cubicBezTo>
                  <a:cubicBezTo>
                    <a:pt x="1520" y="325"/>
                    <a:pt x="1489" y="230"/>
                    <a:pt x="1425" y="230"/>
                  </a:cubicBezTo>
                  <a:lnTo>
                    <a:pt x="159" y="8"/>
                  </a:lnTo>
                  <a:cubicBezTo>
                    <a:pt x="147" y="3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41"/>
            <p:cNvSpPr/>
            <p:nvPr/>
          </p:nvSpPr>
          <p:spPr>
            <a:xfrm>
              <a:off x="1202396" y="3435623"/>
              <a:ext cx="39679" cy="29534"/>
            </a:xfrm>
            <a:custGeom>
              <a:avLst/>
              <a:gdLst/>
              <a:ahLst/>
              <a:cxnLst/>
              <a:rect l="l" t="t" r="r" b="b"/>
              <a:pathLst>
                <a:path w="1236" h="920" extrusionOk="0">
                  <a:moveTo>
                    <a:pt x="159" y="0"/>
                  </a:moveTo>
                  <a:cubicBezTo>
                    <a:pt x="123" y="0"/>
                    <a:pt x="82" y="15"/>
                    <a:pt x="64" y="53"/>
                  </a:cubicBezTo>
                  <a:cubicBezTo>
                    <a:pt x="1" y="116"/>
                    <a:pt x="32" y="179"/>
                    <a:pt x="64" y="243"/>
                  </a:cubicBezTo>
                  <a:lnTo>
                    <a:pt x="1014" y="908"/>
                  </a:lnTo>
                  <a:cubicBezTo>
                    <a:pt x="1031" y="916"/>
                    <a:pt x="1048" y="920"/>
                    <a:pt x="1064" y="920"/>
                  </a:cubicBezTo>
                  <a:cubicBezTo>
                    <a:pt x="1109" y="920"/>
                    <a:pt x="1149" y="891"/>
                    <a:pt x="1172" y="844"/>
                  </a:cubicBezTo>
                  <a:cubicBezTo>
                    <a:pt x="1236" y="781"/>
                    <a:pt x="1204" y="718"/>
                    <a:pt x="1172" y="686"/>
                  </a:cubicBezTo>
                  <a:lnTo>
                    <a:pt x="222" y="21"/>
                  </a:lnTo>
                  <a:cubicBezTo>
                    <a:pt x="209" y="8"/>
                    <a:pt x="185" y="0"/>
                    <a:pt x="15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41"/>
            <p:cNvSpPr/>
            <p:nvPr/>
          </p:nvSpPr>
          <p:spPr>
            <a:xfrm>
              <a:off x="1180020" y="3460246"/>
              <a:ext cx="23435" cy="31717"/>
            </a:xfrm>
            <a:custGeom>
              <a:avLst/>
              <a:gdLst/>
              <a:ahLst/>
              <a:cxnLst/>
              <a:rect l="l" t="t" r="r" b="b"/>
              <a:pathLst>
                <a:path w="730" h="988" extrusionOk="0">
                  <a:moveTo>
                    <a:pt x="151" y="1"/>
                  </a:moveTo>
                  <a:cubicBezTo>
                    <a:pt x="133" y="1"/>
                    <a:pt x="114" y="5"/>
                    <a:pt x="96" y="14"/>
                  </a:cubicBezTo>
                  <a:cubicBezTo>
                    <a:pt x="32" y="46"/>
                    <a:pt x="1" y="141"/>
                    <a:pt x="32" y="172"/>
                  </a:cubicBezTo>
                  <a:lnTo>
                    <a:pt x="476" y="964"/>
                  </a:lnTo>
                  <a:cubicBezTo>
                    <a:pt x="492" y="980"/>
                    <a:pt x="515" y="988"/>
                    <a:pt x="543" y="988"/>
                  </a:cubicBezTo>
                  <a:cubicBezTo>
                    <a:pt x="571" y="988"/>
                    <a:pt x="603" y="980"/>
                    <a:pt x="634" y="964"/>
                  </a:cubicBezTo>
                  <a:cubicBezTo>
                    <a:pt x="698" y="932"/>
                    <a:pt x="729" y="869"/>
                    <a:pt x="698" y="837"/>
                  </a:cubicBezTo>
                  <a:lnTo>
                    <a:pt x="254" y="46"/>
                  </a:lnTo>
                  <a:cubicBezTo>
                    <a:pt x="232" y="23"/>
                    <a:pt x="194" y="1"/>
                    <a:pt x="151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1" name="Google Shape;4861;p41"/>
          <p:cNvGrpSpPr/>
          <p:nvPr/>
        </p:nvGrpSpPr>
        <p:grpSpPr>
          <a:xfrm>
            <a:off x="7946906" y="4109469"/>
            <a:ext cx="624233" cy="519804"/>
            <a:chOff x="7946906" y="3097744"/>
            <a:chExt cx="624233" cy="519804"/>
          </a:xfrm>
        </p:grpSpPr>
        <p:sp>
          <p:nvSpPr>
            <p:cNvPr id="4862" name="Google Shape;4862;p41"/>
            <p:cNvSpPr/>
            <p:nvPr/>
          </p:nvSpPr>
          <p:spPr>
            <a:xfrm>
              <a:off x="7996697" y="3165834"/>
              <a:ext cx="27480" cy="19358"/>
            </a:xfrm>
            <a:custGeom>
              <a:avLst/>
              <a:gdLst/>
              <a:ahLst/>
              <a:cxnLst/>
              <a:rect l="l" t="t" r="r" b="b"/>
              <a:pathLst>
                <a:path w="856" h="603" extrusionOk="0">
                  <a:moveTo>
                    <a:pt x="128" y="1"/>
                  </a:moveTo>
                  <a:cubicBezTo>
                    <a:pt x="64" y="1"/>
                    <a:pt x="1" y="64"/>
                    <a:pt x="1" y="128"/>
                  </a:cubicBezTo>
                  <a:lnTo>
                    <a:pt x="1" y="508"/>
                  </a:lnTo>
                  <a:cubicBezTo>
                    <a:pt x="1" y="571"/>
                    <a:pt x="64" y="603"/>
                    <a:pt x="128" y="603"/>
                  </a:cubicBezTo>
                  <a:lnTo>
                    <a:pt x="761" y="603"/>
                  </a:lnTo>
                  <a:cubicBezTo>
                    <a:pt x="824" y="603"/>
                    <a:pt x="856" y="571"/>
                    <a:pt x="856" y="508"/>
                  </a:cubicBezTo>
                  <a:lnTo>
                    <a:pt x="856" y="128"/>
                  </a:lnTo>
                  <a:cubicBezTo>
                    <a:pt x="856" y="64"/>
                    <a:pt x="824" y="1"/>
                    <a:pt x="761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41"/>
            <p:cNvSpPr/>
            <p:nvPr/>
          </p:nvSpPr>
          <p:spPr>
            <a:xfrm>
              <a:off x="7996697" y="3272607"/>
              <a:ext cx="27480" cy="20353"/>
            </a:xfrm>
            <a:custGeom>
              <a:avLst/>
              <a:gdLst/>
              <a:ahLst/>
              <a:cxnLst/>
              <a:rect l="l" t="t" r="r" b="b"/>
              <a:pathLst>
                <a:path w="856" h="634" extrusionOk="0">
                  <a:moveTo>
                    <a:pt x="128" y="0"/>
                  </a:moveTo>
                  <a:cubicBezTo>
                    <a:pt x="64" y="0"/>
                    <a:pt x="1" y="64"/>
                    <a:pt x="1" y="127"/>
                  </a:cubicBezTo>
                  <a:lnTo>
                    <a:pt x="1" y="507"/>
                  </a:lnTo>
                  <a:cubicBezTo>
                    <a:pt x="1" y="570"/>
                    <a:pt x="64" y="634"/>
                    <a:pt x="128" y="634"/>
                  </a:cubicBezTo>
                  <a:lnTo>
                    <a:pt x="761" y="634"/>
                  </a:lnTo>
                  <a:cubicBezTo>
                    <a:pt x="824" y="634"/>
                    <a:pt x="856" y="570"/>
                    <a:pt x="856" y="507"/>
                  </a:cubicBezTo>
                  <a:lnTo>
                    <a:pt x="856" y="127"/>
                  </a:lnTo>
                  <a:cubicBezTo>
                    <a:pt x="856" y="64"/>
                    <a:pt x="824" y="0"/>
                    <a:pt x="761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41"/>
            <p:cNvSpPr/>
            <p:nvPr/>
          </p:nvSpPr>
          <p:spPr>
            <a:xfrm>
              <a:off x="7957051" y="3176267"/>
              <a:ext cx="31557" cy="30786"/>
            </a:xfrm>
            <a:custGeom>
              <a:avLst/>
              <a:gdLst/>
              <a:ahLst/>
              <a:cxnLst/>
              <a:rect l="l" t="t" r="r" b="b"/>
              <a:pathLst>
                <a:path w="983" h="959" extrusionOk="0">
                  <a:moveTo>
                    <a:pt x="587" y="1"/>
                  </a:moveTo>
                  <a:cubicBezTo>
                    <a:pt x="555" y="1"/>
                    <a:pt x="523" y="8"/>
                    <a:pt x="508" y="24"/>
                  </a:cubicBezTo>
                  <a:lnTo>
                    <a:pt x="64" y="468"/>
                  </a:lnTo>
                  <a:cubicBezTo>
                    <a:pt x="1" y="531"/>
                    <a:pt x="1" y="594"/>
                    <a:pt x="64" y="658"/>
                  </a:cubicBezTo>
                  <a:lnTo>
                    <a:pt x="317" y="911"/>
                  </a:lnTo>
                  <a:cubicBezTo>
                    <a:pt x="333" y="943"/>
                    <a:pt x="365" y="959"/>
                    <a:pt x="397" y="959"/>
                  </a:cubicBezTo>
                  <a:cubicBezTo>
                    <a:pt x="428" y="959"/>
                    <a:pt x="460" y="943"/>
                    <a:pt x="476" y="911"/>
                  </a:cubicBezTo>
                  <a:lnTo>
                    <a:pt x="919" y="468"/>
                  </a:lnTo>
                  <a:cubicBezTo>
                    <a:pt x="983" y="404"/>
                    <a:pt x="983" y="341"/>
                    <a:pt x="919" y="309"/>
                  </a:cubicBezTo>
                  <a:lnTo>
                    <a:pt x="666" y="24"/>
                  </a:lnTo>
                  <a:cubicBezTo>
                    <a:pt x="650" y="8"/>
                    <a:pt x="618" y="1"/>
                    <a:pt x="58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41"/>
            <p:cNvSpPr/>
            <p:nvPr/>
          </p:nvSpPr>
          <p:spPr>
            <a:xfrm>
              <a:off x="8033294" y="3251740"/>
              <a:ext cx="30562" cy="30786"/>
            </a:xfrm>
            <a:custGeom>
              <a:avLst/>
              <a:gdLst/>
              <a:ahLst/>
              <a:cxnLst/>
              <a:rect l="l" t="t" r="r" b="b"/>
              <a:pathLst>
                <a:path w="952" h="959" extrusionOk="0">
                  <a:moveTo>
                    <a:pt x="567" y="1"/>
                  </a:moveTo>
                  <a:cubicBezTo>
                    <a:pt x="539" y="1"/>
                    <a:pt x="508" y="17"/>
                    <a:pt x="476" y="48"/>
                  </a:cubicBezTo>
                  <a:lnTo>
                    <a:pt x="33" y="492"/>
                  </a:lnTo>
                  <a:cubicBezTo>
                    <a:pt x="1" y="523"/>
                    <a:pt x="1" y="618"/>
                    <a:pt x="33" y="650"/>
                  </a:cubicBezTo>
                  <a:lnTo>
                    <a:pt x="286" y="935"/>
                  </a:lnTo>
                  <a:cubicBezTo>
                    <a:pt x="318" y="951"/>
                    <a:pt x="349" y="959"/>
                    <a:pt x="381" y="959"/>
                  </a:cubicBezTo>
                  <a:cubicBezTo>
                    <a:pt x="413" y="959"/>
                    <a:pt x="444" y="951"/>
                    <a:pt x="476" y="935"/>
                  </a:cubicBezTo>
                  <a:lnTo>
                    <a:pt x="919" y="460"/>
                  </a:lnTo>
                  <a:cubicBezTo>
                    <a:pt x="951" y="428"/>
                    <a:pt x="951" y="365"/>
                    <a:pt x="919" y="302"/>
                  </a:cubicBezTo>
                  <a:lnTo>
                    <a:pt x="634" y="48"/>
                  </a:lnTo>
                  <a:cubicBezTo>
                    <a:pt x="619" y="17"/>
                    <a:pt x="595" y="1"/>
                    <a:pt x="56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41"/>
            <p:cNvSpPr/>
            <p:nvPr/>
          </p:nvSpPr>
          <p:spPr>
            <a:xfrm>
              <a:off x="7946906" y="3215657"/>
              <a:ext cx="20353" cy="27480"/>
            </a:xfrm>
            <a:custGeom>
              <a:avLst/>
              <a:gdLst/>
              <a:ahLst/>
              <a:cxnLst/>
              <a:rect l="l" t="t" r="r" b="b"/>
              <a:pathLst>
                <a:path w="634" h="856" extrusionOk="0">
                  <a:moveTo>
                    <a:pt x="127" y="1"/>
                  </a:moveTo>
                  <a:cubicBezTo>
                    <a:pt x="63" y="1"/>
                    <a:pt x="0" y="32"/>
                    <a:pt x="0" y="96"/>
                  </a:cubicBezTo>
                  <a:lnTo>
                    <a:pt x="0" y="729"/>
                  </a:lnTo>
                  <a:cubicBezTo>
                    <a:pt x="0" y="792"/>
                    <a:pt x="63" y="856"/>
                    <a:pt x="127" y="856"/>
                  </a:cubicBezTo>
                  <a:lnTo>
                    <a:pt x="507" y="856"/>
                  </a:lnTo>
                  <a:cubicBezTo>
                    <a:pt x="570" y="856"/>
                    <a:pt x="633" y="792"/>
                    <a:pt x="633" y="729"/>
                  </a:cubicBezTo>
                  <a:lnTo>
                    <a:pt x="633" y="96"/>
                  </a:lnTo>
                  <a:cubicBezTo>
                    <a:pt x="633" y="32"/>
                    <a:pt x="570" y="1"/>
                    <a:pt x="50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41"/>
            <p:cNvSpPr/>
            <p:nvPr/>
          </p:nvSpPr>
          <p:spPr>
            <a:xfrm>
              <a:off x="8054675" y="3215657"/>
              <a:ext cx="19326" cy="27480"/>
            </a:xfrm>
            <a:custGeom>
              <a:avLst/>
              <a:gdLst/>
              <a:ahLst/>
              <a:cxnLst/>
              <a:rect l="l" t="t" r="r" b="b"/>
              <a:pathLst>
                <a:path w="602" h="856" extrusionOk="0">
                  <a:moveTo>
                    <a:pt x="127" y="1"/>
                  </a:moveTo>
                  <a:cubicBezTo>
                    <a:pt x="32" y="1"/>
                    <a:pt x="0" y="32"/>
                    <a:pt x="0" y="96"/>
                  </a:cubicBezTo>
                  <a:lnTo>
                    <a:pt x="0" y="729"/>
                  </a:lnTo>
                  <a:cubicBezTo>
                    <a:pt x="0" y="792"/>
                    <a:pt x="32" y="856"/>
                    <a:pt x="127" y="856"/>
                  </a:cubicBezTo>
                  <a:lnTo>
                    <a:pt x="475" y="856"/>
                  </a:lnTo>
                  <a:cubicBezTo>
                    <a:pt x="570" y="856"/>
                    <a:pt x="602" y="792"/>
                    <a:pt x="602" y="729"/>
                  </a:cubicBezTo>
                  <a:lnTo>
                    <a:pt x="602" y="96"/>
                  </a:lnTo>
                  <a:cubicBezTo>
                    <a:pt x="602" y="32"/>
                    <a:pt x="538" y="1"/>
                    <a:pt x="475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41"/>
            <p:cNvSpPr/>
            <p:nvPr/>
          </p:nvSpPr>
          <p:spPr>
            <a:xfrm>
              <a:off x="7957051" y="3251740"/>
              <a:ext cx="31557" cy="30786"/>
            </a:xfrm>
            <a:custGeom>
              <a:avLst/>
              <a:gdLst/>
              <a:ahLst/>
              <a:cxnLst/>
              <a:rect l="l" t="t" r="r" b="b"/>
              <a:pathLst>
                <a:path w="983" h="959" extrusionOk="0">
                  <a:moveTo>
                    <a:pt x="397" y="1"/>
                  </a:moveTo>
                  <a:cubicBezTo>
                    <a:pt x="365" y="1"/>
                    <a:pt x="333" y="17"/>
                    <a:pt x="317" y="48"/>
                  </a:cubicBezTo>
                  <a:lnTo>
                    <a:pt x="64" y="302"/>
                  </a:lnTo>
                  <a:cubicBezTo>
                    <a:pt x="1" y="365"/>
                    <a:pt x="1" y="428"/>
                    <a:pt x="64" y="460"/>
                  </a:cubicBezTo>
                  <a:lnTo>
                    <a:pt x="508" y="935"/>
                  </a:lnTo>
                  <a:cubicBezTo>
                    <a:pt x="523" y="951"/>
                    <a:pt x="555" y="959"/>
                    <a:pt x="587" y="959"/>
                  </a:cubicBezTo>
                  <a:cubicBezTo>
                    <a:pt x="618" y="959"/>
                    <a:pt x="650" y="951"/>
                    <a:pt x="666" y="935"/>
                  </a:cubicBezTo>
                  <a:lnTo>
                    <a:pt x="919" y="650"/>
                  </a:lnTo>
                  <a:cubicBezTo>
                    <a:pt x="983" y="618"/>
                    <a:pt x="983" y="523"/>
                    <a:pt x="919" y="492"/>
                  </a:cubicBezTo>
                  <a:lnTo>
                    <a:pt x="476" y="48"/>
                  </a:lnTo>
                  <a:cubicBezTo>
                    <a:pt x="460" y="17"/>
                    <a:pt x="428" y="1"/>
                    <a:pt x="397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41"/>
            <p:cNvSpPr/>
            <p:nvPr/>
          </p:nvSpPr>
          <p:spPr>
            <a:xfrm>
              <a:off x="8033294" y="3176267"/>
              <a:ext cx="30562" cy="30786"/>
            </a:xfrm>
            <a:custGeom>
              <a:avLst/>
              <a:gdLst/>
              <a:ahLst/>
              <a:cxnLst/>
              <a:rect l="l" t="t" r="r" b="b"/>
              <a:pathLst>
                <a:path w="952" h="959" extrusionOk="0">
                  <a:moveTo>
                    <a:pt x="381" y="1"/>
                  </a:moveTo>
                  <a:cubicBezTo>
                    <a:pt x="349" y="1"/>
                    <a:pt x="318" y="8"/>
                    <a:pt x="286" y="24"/>
                  </a:cubicBezTo>
                  <a:lnTo>
                    <a:pt x="33" y="309"/>
                  </a:lnTo>
                  <a:cubicBezTo>
                    <a:pt x="1" y="341"/>
                    <a:pt x="1" y="404"/>
                    <a:pt x="33" y="468"/>
                  </a:cubicBezTo>
                  <a:lnTo>
                    <a:pt x="476" y="911"/>
                  </a:lnTo>
                  <a:cubicBezTo>
                    <a:pt x="508" y="943"/>
                    <a:pt x="539" y="959"/>
                    <a:pt x="571" y="959"/>
                  </a:cubicBezTo>
                  <a:cubicBezTo>
                    <a:pt x="603" y="959"/>
                    <a:pt x="634" y="943"/>
                    <a:pt x="666" y="911"/>
                  </a:cubicBezTo>
                  <a:lnTo>
                    <a:pt x="919" y="658"/>
                  </a:lnTo>
                  <a:cubicBezTo>
                    <a:pt x="951" y="594"/>
                    <a:pt x="951" y="531"/>
                    <a:pt x="919" y="468"/>
                  </a:cubicBezTo>
                  <a:lnTo>
                    <a:pt x="476" y="24"/>
                  </a:lnTo>
                  <a:cubicBezTo>
                    <a:pt x="444" y="8"/>
                    <a:pt x="413" y="1"/>
                    <a:pt x="381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41"/>
            <p:cNvSpPr/>
            <p:nvPr/>
          </p:nvSpPr>
          <p:spPr>
            <a:xfrm>
              <a:off x="7966200" y="3184132"/>
              <a:ext cx="89502" cy="89502"/>
            </a:xfrm>
            <a:custGeom>
              <a:avLst/>
              <a:gdLst/>
              <a:ahLst/>
              <a:cxnLst/>
              <a:rect l="l" t="t" r="r" b="b"/>
              <a:pathLst>
                <a:path w="2788" h="2788" extrusionOk="0">
                  <a:moveTo>
                    <a:pt x="1394" y="318"/>
                  </a:moveTo>
                  <a:cubicBezTo>
                    <a:pt x="1996" y="318"/>
                    <a:pt x="2503" y="793"/>
                    <a:pt x="2503" y="1394"/>
                  </a:cubicBezTo>
                  <a:cubicBezTo>
                    <a:pt x="2471" y="1996"/>
                    <a:pt x="1996" y="2503"/>
                    <a:pt x="1394" y="2503"/>
                  </a:cubicBezTo>
                  <a:cubicBezTo>
                    <a:pt x="793" y="2503"/>
                    <a:pt x="286" y="2028"/>
                    <a:pt x="286" y="1394"/>
                  </a:cubicBezTo>
                  <a:cubicBezTo>
                    <a:pt x="286" y="793"/>
                    <a:pt x="793" y="318"/>
                    <a:pt x="1394" y="318"/>
                  </a:cubicBezTo>
                  <a:close/>
                  <a:moveTo>
                    <a:pt x="1394" y="1"/>
                  </a:moveTo>
                  <a:cubicBezTo>
                    <a:pt x="603" y="1"/>
                    <a:pt x="1" y="634"/>
                    <a:pt x="1" y="1394"/>
                  </a:cubicBezTo>
                  <a:cubicBezTo>
                    <a:pt x="1" y="2186"/>
                    <a:pt x="634" y="2788"/>
                    <a:pt x="1394" y="2788"/>
                  </a:cubicBezTo>
                  <a:cubicBezTo>
                    <a:pt x="2154" y="2788"/>
                    <a:pt x="2788" y="2186"/>
                    <a:pt x="2788" y="1394"/>
                  </a:cubicBezTo>
                  <a:cubicBezTo>
                    <a:pt x="2788" y="634"/>
                    <a:pt x="2154" y="1"/>
                    <a:pt x="1394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41"/>
            <p:cNvSpPr/>
            <p:nvPr/>
          </p:nvSpPr>
          <p:spPr>
            <a:xfrm>
              <a:off x="8159361" y="3431225"/>
              <a:ext cx="194220" cy="172808"/>
            </a:xfrm>
            <a:custGeom>
              <a:avLst/>
              <a:gdLst/>
              <a:ahLst/>
              <a:cxnLst/>
              <a:rect l="l" t="t" r="r" b="b"/>
              <a:pathLst>
                <a:path w="6050" h="5383" extrusionOk="0">
                  <a:moveTo>
                    <a:pt x="3032" y="919"/>
                  </a:moveTo>
                  <a:cubicBezTo>
                    <a:pt x="3770" y="919"/>
                    <a:pt x="4467" y="1395"/>
                    <a:pt x="4720" y="2153"/>
                  </a:cubicBezTo>
                  <a:cubicBezTo>
                    <a:pt x="5005" y="3071"/>
                    <a:pt x="4498" y="4085"/>
                    <a:pt x="3580" y="4370"/>
                  </a:cubicBezTo>
                  <a:cubicBezTo>
                    <a:pt x="3388" y="4434"/>
                    <a:pt x="3195" y="4464"/>
                    <a:pt x="3007" y="4464"/>
                  </a:cubicBezTo>
                  <a:cubicBezTo>
                    <a:pt x="2261" y="4464"/>
                    <a:pt x="1584" y="3988"/>
                    <a:pt x="1331" y="3230"/>
                  </a:cubicBezTo>
                  <a:cubicBezTo>
                    <a:pt x="1046" y="2311"/>
                    <a:pt x="1553" y="1298"/>
                    <a:pt x="2471" y="1013"/>
                  </a:cubicBezTo>
                  <a:cubicBezTo>
                    <a:pt x="2656" y="949"/>
                    <a:pt x="2845" y="919"/>
                    <a:pt x="3032" y="919"/>
                  </a:cubicBezTo>
                  <a:close/>
                  <a:moveTo>
                    <a:pt x="2997" y="0"/>
                  </a:moveTo>
                  <a:cubicBezTo>
                    <a:pt x="2727" y="0"/>
                    <a:pt x="2454" y="41"/>
                    <a:pt x="2186" y="126"/>
                  </a:cubicBezTo>
                  <a:cubicBezTo>
                    <a:pt x="761" y="601"/>
                    <a:pt x="1" y="2121"/>
                    <a:pt x="476" y="3546"/>
                  </a:cubicBezTo>
                  <a:cubicBezTo>
                    <a:pt x="834" y="4671"/>
                    <a:pt x="1893" y="5383"/>
                    <a:pt x="3037" y="5383"/>
                  </a:cubicBezTo>
                  <a:cubicBezTo>
                    <a:pt x="3311" y="5383"/>
                    <a:pt x="3589" y="5342"/>
                    <a:pt x="3865" y="5257"/>
                  </a:cubicBezTo>
                  <a:cubicBezTo>
                    <a:pt x="5258" y="4782"/>
                    <a:pt x="6050" y="3261"/>
                    <a:pt x="5575" y="1868"/>
                  </a:cubicBezTo>
                  <a:cubicBezTo>
                    <a:pt x="5191" y="717"/>
                    <a:pt x="4126" y="0"/>
                    <a:pt x="2997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41"/>
            <p:cNvSpPr/>
            <p:nvPr/>
          </p:nvSpPr>
          <p:spPr>
            <a:xfrm>
              <a:off x="8208189" y="3417710"/>
              <a:ext cx="42728" cy="35249"/>
            </a:xfrm>
            <a:custGeom>
              <a:avLst/>
              <a:gdLst/>
              <a:ahLst/>
              <a:cxnLst/>
              <a:rect l="l" t="t" r="r" b="b"/>
              <a:pathLst>
                <a:path w="1331" h="1098" extrusionOk="0">
                  <a:moveTo>
                    <a:pt x="1000" y="1"/>
                  </a:moveTo>
                  <a:cubicBezTo>
                    <a:pt x="984" y="1"/>
                    <a:pt x="967" y="3"/>
                    <a:pt x="950" y="9"/>
                  </a:cubicBezTo>
                  <a:lnTo>
                    <a:pt x="127" y="294"/>
                  </a:lnTo>
                  <a:cubicBezTo>
                    <a:pt x="32" y="326"/>
                    <a:pt x="0" y="421"/>
                    <a:pt x="0" y="484"/>
                  </a:cubicBezTo>
                  <a:lnTo>
                    <a:pt x="190" y="991"/>
                  </a:lnTo>
                  <a:cubicBezTo>
                    <a:pt x="190" y="1062"/>
                    <a:pt x="244" y="1097"/>
                    <a:pt x="310" y="1097"/>
                  </a:cubicBezTo>
                  <a:cubicBezTo>
                    <a:pt x="333" y="1097"/>
                    <a:pt x="356" y="1093"/>
                    <a:pt x="380" y="1086"/>
                  </a:cubicBezTo>
                  <a:lnTo>
                    <a:pt x="1203" y="832"/>
                  </a:lnTo>
                  <a:cubicBezTo>
                    <a:pt x="1299" y="801"/>
                    <a:pt x="1330" y="706"/>
                    <a:pt x="1299" y="611"/>
                  </a:cubicBezTo>
                  <a:lnTo>
                    <a:pt x="1140" y="135"/>
                  </a:lnTo>
                  <a:cubicBezTo>
                    <a:pt x="1140" y="57"/>
                    <a:pt x="1076" y="1"/>
                    <a:pt x="1000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41"/>
            <p:cNvSpPr/>
            <p:nvPr/>
          </p:nvSpPr>
          <p:spPr>
            <a:xfrm>
              <a:off x="8261029" y="3582299"/>
              <a:ext cx="43756" cy="35249"/>
            </a:xfrm>
            <a:custGeom>
              <a:avLst/>
              <a:gdLst/>
              <a:ahLst/>
              <a:cxnLst/>
              <a:rect l="l" t="t" r="r" b="b"/>
              <a:pathLst>
                <a:path w="1363" h="1098" extrusionOk="0">
                  <a:moveTo>
                    <a:pt x="1035" y="0"/>
                  </a:moveTo>
                  <a:cubicBezTo>
                    <a:pt x="1016" y="0"/>
                    <a:pt x="998" y="4"/>
                    <a:pt x="983" y="12"/>
                  </a:cubicBezTo>
                  <a:lnTo>
                    <a:pt x="159" y="266"/>
                  </a:lnTo>
                  <a:cubicBezTo>
                    <a:pt x="64" y="297"/>
                    <a:pt x="1" y="392"/>
                    <a:pt x="33" y="487"/>
                  </a:cubicBezTo>
                  <a:lnTo>
                    <a:pt x="191" y="962"/>
                  </a:lnTo>
                  <a:cubicBezTo>
                    <a:pt x="217" y="1040"/>
                    <a:pt x="286" y="1097"/>
                    <a:pt x="362" y="1097"/>
                  </a:cubicBezTo>
                  <a:cubicBezTo>
                    <a:pt x="379" y="1097"/>
                    <a:pt x="396" y="1095"/>
                    <a:pt x="413" y="1089"/>
                  </a:cubicBezTo>
                  <a:lnTo>
                    <a:pt x="1236" y="804"/>
                  </a:lnTo>
                  <a:cubicBezTo>
                    <a:pt x="1331" y="772"/>
                    <a:pt x="1363" y="677"/>
                    <a:pt x="1331" y="614"/>
                  </a:cubicBezTo>
                  <a:lnTo>
                    <a:pt x="1173" y="107"/>
                  </a:lnTo>
                  <a:cubicBezTo>
                    <a:pt x="1149" y="36"/>
                    <a:pt x="1089" y="0"/>
                    <a:pt x="1035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41"/>
            <p:cNvSpPr/>
            <p:nvPr/>
          </p:nvSpPr>
          <p:spPr>
            <a:xfrm>
              <a:off x="8159361" y="3457228"/>
              <a:ext cx="39711" cy="43178"/>
            </a:xfrm>
            <a:custGeom>
              <a:avLst/>
              <a:gdLst/>
              <a:ahLst/>
              <a:cxnLst/>
              <a:rect l="l" t="t" r="r" b="b"/>
              <a:pathLst>
                <a:path w="1237" h="1345" extrusionOk="0">
                  <a:moveTo>
                    <a:pt x="591" y="0"/>
                  </a:moveTo>
                  <a:cubicBezTo>
                    <a:pt x="525" y="0"/>
                    <a:pt x="468" y="30"/>
                    <a:pt x="444" y="76"/>
                  </a:cubicBezTo>
                  <a:lnTo>
                    <a:pt x="33" y="868"/>
                  </a:lnTo>
                  <a:cubicBezTo>
                    <a:pt x="1" y="963"/>
                    <a:pt x="33" y="1058"/>
                    <a:pt x="128" y="1090"/>
                  </a:cubicBezTo>
                  <a:lnTo>
                    <a:pt x="571" y="1311"/>
                  </a:lnTo>
                  <a:cubicBezTo>
                    <a:pt x="605" y="1334"/>
                    <a:pt x="638" y="1344"/>
                    <a:pt x="669" y="1344"/>
                  </a:cubicBezTo>
                  <a:cubicBezTo>
                    <a:pt x="725" y="1344"/>
                    <a:pt x="772" y="1309"/>
                    <a:pt x="793" y="1248"/>
                  </a:cubicBezTo>
                  <a:lnTo>
                    <a:pt x="1204" y="488"/>
                  </a:lnTo>
                  <a:cubicBezTo>
                    <a:pt x="1236" y="393"/>
                    <a:pt x="1204" y="298"/>
                    <a:pt x="1109" y="266"/>
                  </a:cubicBezTo>
                  <a:lnTo>
                    <a:pt x="666" y="13"/>
                  </a:lnTo>
                  <a:cubicBezTo>
                    <a:pt x="641" y="4"/>
                    <a:pt x="615" y="0"/>
                    <a:pt x="591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41"/>
            <p:cNvSpPr/>
            <p:nvPr/>
          </p:nvSpPr>
          <p:spPr>
            <a:xfrm>
              <a:off x="8313902" y="3535077"/>
              <a:ext cx="39679" cy="42953"/>
            </a:xfrm>
            <a:custGeom>
              <a:avLst/>
              <a:gdLst/>
              <a:ahLst/>
              <a:cxnLst/>
              <a:rect l="l" t="t" r="r" b="b"/>
              <a:pathLst>
                <a:path w="1236" h="1338" extrusionOk="0">
                  <a:moveTo>
                    <a:pt x="572" y="0"/>
                  </a:moveTo>
                  <a:cubicBezTo>
                    <a:pt x="518" y="0"/>
                    <a:pt x="457" y="45"/>
                    <a:pt x="412" y="90"/>
                  </a:cubicBezTo>
                  <a:lnTo>
                    <a:pt x="32" y="850"/>
                  </a:lnTo>
                  <a:cubicBezTo>
                    <a:pt x="1" y="945"/>
                    <a:pt x="32" y="1040"/>
                    <a:pt x="96" y="1071"/>
                  </a:cubicBezTo>
                  <a:lnTo>
                    <a:pt x="571" y="1325"/>
                  </a:lnTo>
                  <a:cubicBezTo>
                    <a:pt x="596" y="1333"/>
                    <a:pt x="622" y="1337"/>
                    <a:pt x="646" y="1337"/>
                  </a:cubicBezTo>
                  <a:cubicBezTo>
                    <a:pt x="712" y="1337"/>
                    <a:pt x="769" y="1308"/>
                    <a:pt x="792" y="1261"/>
                  </a:cubicBezTo>
                  <a:lnTo>
                    <a:pt x="1172" y="470"/>
                  </a:lnTo>
                  <a:cubicBezTo>
                    <a:pt x="1236" y="406"/>
                    <a:pt x="1172" y="280"/>
                    <a:pt x="1109" y="248"/>
                  </a:cubicBezTo>
                  <a:lnTo>
                    <a:pt x="634" y="26"/>
                  </a:lnTo>
                  <a:cubicBezTo>
                    <a:pt x="615" y="8"/>
                    <a:pt x="594" y="0"/>
                    <a:pt x="572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41"/>
            <p:cNvSpPr/>
            <p:nvPr/>
          </p:nvSpPr>
          <p:spPr>
            <a:xfrm>
              <a:off x="8156311" y="3523423"/>
              <a:ext cx="36661" cy="42279"/>
            </a:xfrm>
            <a:custGeom>
              <a:avLst/>
              <a:gdLst/>
              <a:ahLst/>
              <a:cxnLst/>
              <a:rect l="l" t="t" r="r" b="b"/>
              <a:pathLst>
                <a:path w="1142" h="1317" extrusionOk="0">
                  <a:moveTo>
                    <a:pt x="672" y="1"/>
                  </a:moveTo>
                  <a:cubicBezTo>
                    <a:pt x="659" y="1"/>
                    <a:pt x="646" y="4"/>
                    <a:pt x="634" y="9"/>
                  </a:cubicBezTo>
                  <a:lnTo>
                    <a:pt x="128" y="168"/>
                  </a:lnTo>
                  <a:cubicBezTo>
                    <a:pt x="33" y="199"/>
                    <a:pt x="1" y="294"/>
                    <a:pt x="33" y="389"/>
                  </a:cubicBezTo>
                  <a:lnTo>
                    <a:pt x="286" y="1213"/>
                  </a:lnTo>
                  <a:cubicBezTo>
                    <a:pt x="312" y="1265"/>
                    <a:pt x="380" y="1316"/>
                    <a:pt x="456" y="1316"/>
                  </a:cubicBezTo>
                  <a:cubicBezTo>
                    <a:pt x="473" y="1316"/>
                    <a:pt x="490" y="1314"/>
                    <a:pt x="508" y="1308"/>
                  </a:cubicBezTo>
                  <a:lnTo>
                    <a:pt x="983" y="1149"/>
                  </a:lnTo>
                  <a:cubicBezTo>
                    <a:pt x="1078" y="1118"/>
                    <a:pt x="1141" y="1023"/>
                    <a:pt x="1109" y="928"/>
                  </a:cubicBezTo>
                  <a:lnTo>
                    <a:pt x="824" y="104"/>
                  </a:lnTo>
                  <a:cubicBezTo>
                    <a:pt x="798" y="53"/>
                    <a:pt x="730" y="1"/>
                    <a:pt x="672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41"/>
            <p:cNvSpPr/>
            <p:nvPr/>
          </p:nvSpPr>
          <p:spPr>
            <a:xfrm>
              <a:off x="8320002" y="3469555"/>
              <a:ext cx="36629" cy="42375"/>
            </a:xfrm>
            <a:custGeom>
              <a:avLst/>
              <a:gdLst/>
              <a:ahLst/>
              <a:cxnLst/>
              <a:rect l="l" t="t" r="r" b="b"/>
              <a:pathLst>
                <a:path w="1141" h="1320" extrusionOk="0">
                  <a:moveTo>
                    <a:pt x="672" y="1"/>
                  </a:moveTo>
                  <a:cubicBezTo>
                    <a:pt x="658" y="1"/>
                    <a:pt x="646" y="3"/>
                    <a:pt x="634" y="9"/>
                  </a:cubicBezTo>
                  <a:lnTo>
                    <a:pt x="127" y="167"/>
                  </a:lnTo>
                  <a:cubicBezTo>
                    <a:pt x="64" y="199"/>
                    <a:pt x="1" y="294"/>
                    <a:pt x="32" y="389"/>
                  </a:cubicBezTo>
                  <a:lnTo>
                    <a:pt x="317" y="1212"/>
                  </a:lnTo>
                  <a:cubicBezTo>
                    <a:pt x="317" y="1284"/>
                    <a:pt x="371" y="1319"/>
                    <a:pt x="438" y="1319"/>
                  </a:cubicBezTo>
                  <a:cubicBezTo>
                    <a:pt x="460" y="1319"/>
                    <a:pt x="484" y="1315"/>
                    <a:pt x="507" y="1307"/>
                  </a:cubicBezTo>
                  <a:lnTo>
                    <a:pt x="1014" y="1149"/>
                  </a:lnTo>
                  <a:cubicBezTo>
                    <a:pt x="1077" y="1117"/>
                    <a:pt x="1141" y="1022"/>
                    <a:pt x="1109" y="927"/>
                  </a:cubicBezTo>
                  <a:lnTo>
                    <a:pt x="824" y="104"/>
                  </a:lnTo>
                  <a:cubicBezTo>
                    <a:pt x="798" y="52"/>
                    <a:pt x="730" y="1"/>
                    <a:pt x="672" y="1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41"/>
            <p:cNvSpPr/>
            <p:nvPr/>
          </p:nvSpPr>
          <p:spPr>
            <a:xfrm>
              <a:off x="8194962" y="3575526"/>
              <a:ext cx="44751" cy="38074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409" y="0"/>
                  </a:moveTo>
                  <a:cubicBezTo>
                    <a:pt x="353" y="0"/>
                    <a:pt x="306" y="35"/>
                    <a:pt x="285" y="97"/>
                  </a:cubicBezTo>
                  <a:lnTo>
                    <a:pt x="32" y="572"/>
                  </a:lnTo>
                  <a:cubicBezTo>
                    <a:pt x="0" y="635"/>
                    <a:pt x="32" y="730"/>
                    <a:pt x="127" y="793"/>
                  </a:cubicBezTo>
                  <a:lnTo>
                    <a:pt x="887" y="1173"/>
                  </a:lnTo>
                  <a:cubicBezTo>
                    <a:pt x="913" y="1182"/>
                    <a:pt x="938" y="1186"/>
                    <a:pt x="962" y="1186"/>
                  </a:cubicBezTo>
                  <a:cubicBezTo>
                    <a:pt x="1028" y="1186"/>
                    <a:pt x="1086" y="1156"/>
                    <a:pt x="1109" y="1110"/>
                  </a:cubicBezTo>
                  <a:lnTo>
                    <a:pt x="1362" y="635"/>
                  </a:lnTo>
                  <a:cubicBezTo>
                    <a:pt x="1394" y="572"/>
                    <a:pt x="1362" y="445"/>
                    <a:pt x="1267" y="413"/>
                  </a:cubicBezTo>
                  <a:lnTo>
                    <a:pt x="507" y="33"/>
                  </a:lnTo>
                  <a:cubicBezTo>
                    <a:pt x="473" y="11"/>
                    <a:pt x="440" y="0"/>
                    <a:pt x="409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41"/>
            <p:cNvSpPr/>
            <p:nvPr/>
          </p:nvSpPr>
          <p:spPr>
            <a:xfrm>
              <a:off x="8273228" y="3421658"/>
              <a:ext cx="44783" cy="38074"/>
            </a:xfrm>
            <a:custGeom>
              <a:avLst/>
              <a:gdLst/>
              <a:ahLst/>
              <a:cxnLst/>
              <a:rect l="l" t="t" r="r" b="b"/>
              <a:pathLst>
                <a:path w="1395" h="1186" extrusionOk="0">
                  <a:moveTo>
                    <a:pt x="432" y="0"/>
                  </a:moveTo>
                  <a:cubicBezTo>
                    <a:pt x="366" y="0"/>
                    <a:pt x="309" y="29"/>
                    <a:pt x="286" y="76"/>
                  </a:cubicBezTo>
                  <a:lnTo>
                    <a:pt x="33" y="551"/>
                  </a:lnTo>
                  <a:cubicBezTo>
                    <a:pt x="1" y="646"/>
                    <a:pt x="33" y="741"/>
                    <a:pt x="96" y="773"/>
                  </a:cubicBezTo>
                  <a:lnTo>
                    <a:pt x="888" y="1153"/>
                  </a:lnTo>
                  <a:cubicBezTo>
                    <a:pt x="921" y="1175"/>
                    <a:pt x="955" y="1186"/>
                    <a:pt x="986" y="1186"/>
                  </a:cubicBezTo>
                  <a:cubicBezTo>
                    <a:pt x="1042" y="1186"/>
                    <a:pt x="1089" y="1151"/>
                    <a:pt x="1109" y="1089"/>
                  </a:cubicBezTo>
                  <a:lnTo>
                    <a:pt x="1331" y="646"/>
                  </a:lnTo>
                  <a:cubicBezTo>
                    <a:pt x="1394" y="551"/>
                    <a:pt x="1363" y="456"/>
                    <a:pt x="1268" y="424"/>
                  </a:cubicBezTo>
                  <a:lnTo>
                    <a:pt x="508" y="12"/>
                  </a:lnTo>
                  <a:cubicBezTo>
                    <a:pt x="482" y="4"/>
                    <a:pt x="457" y="0"/>
                    <a:pt x="432" y="0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41"/>
            <p:cNvSpPr/>
            <p:nvPr/>
          </p:nvSpPr>
          <p:spPr>
            <a:xfrm>
              <a:off x="8054675" y="3097744"/>
              <a:ext cx="492067" cy="356851"/>
            </a:xfrm>
            <a:custGeom>
              <a:avLst/>
              <a:gdLst/>
              <a:ahLst/>
              <a:cxnLst/>
              <a:rect l="l" t="t" r="r" b="b"/>
              <a:pathLst>
                <a:path w="15328" h="11116" extrusionOk="0">
                  <a:moveTo>
                    <a:pt x="665" y="0"/>
                  </a:moveTo>
                  <a:cubicBezTo>
                    <a:pt x="285" y="0"/>
                    <a:pt x="0" y="317"/>
                    <a:pt x="0" y="665"/>
                  </a:cubicBezTo>
                  <a:lnTo>
                    <a:pt x="0" y="10451"/>
                  </a:lnTo>
                  <a:cubicBezTo>
                    <a:pt x="0" y="10831"/>
                    <a:pt x="285" y="11116"/>
                    <a:pt x="665" y="11116"/>
                  </a:cubicBezTo>
                  <a:lnTo>
                    <a:pt x="14663" y="11116"/>
                  </a:lnTo>
                  <a:cubicBezTo>
                    <a:pt x="15011" y="11116"/>
                    <a:pt x="15328" y="10831"/>
                    <a:pt x="15328" y="10451"/>
                  </a:cubicBezTo>
                  <a:lnTo>
                    <a:pt x="15328" y="665"/>
                  </a:lnTo>
                  <a:cubicBezTo>
                    <a:pt x="15328" y="317"/>
                    <a:pt x="15011" y="0"/>
                    <a:pt x="1466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41"/>
            <p:cNvSpPr/>
            <p:nvPr/>
          </p:nvSpPr>
          <p:spPr>
            <a:xfrm>
              <a:off x="8072973" y="3117038"/>
              <a:ext cx="455470" cy="290817"/>
            </a:xfrm>
            <a:custGeom>
              <a:avLst/>
              <a:gdLst/>
              <a:ahLst/>
              <a:cxnLst/>
              <a:rect l="l" t="t" r="r" b="b"/>
              <a:pathLst>
                <a:path w="14188" h="9059" extrusionOk="0">
                  <a:moveTo>
                    <a:pt x="95" y="1"/>
                  </a:moveTo>
                  <a:cubicBezTo>
                    <a:pt x="32" y="1"/>
                    <a:pt x="0" y="64"/>
                    <a:pt x="0" y="64"/>
                  </a:cubicBezTo>
                  <a:lnTo>
                    <a:pt x="0" y="8995"/>
                  </a:lnTo>
                  <a:cubicBezTo>
                    <a:pt x="0" y="9026"/>
                    <a:pt x="32" y="9058"/>
                    <a:pt x="95" y="9058"/>
                  </a:cubicBezTo>
                  <a:lnTo>
                    <a:pt x="14093" y="9058"/>
                  </a:lnTo>
                  <a:cubicBezTo>
                    <a:pt x="14156" y="9058"/>
                    <a:pt x="14188" y="8995"/>
                    <a:pt x="14188" y="8995"/>
                  </a:cubicBezTo>
                  <a:lnTo>
                    <a:pt x="14188" y="64"/>
                  </a:lnTo>
                  <a:cubicBezTo>
                    <a:pt x="14188" y="64"/>
                    <a:pt x="14156" y="1"/>
                    <a:pt x="140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41"/>
            <p:cNvSpPr/>
            <p:nvPr/>
          </p:nvSpPr>
          <p:spPr>
            <a:xfrm>
              <a:off x="8029249" y="3427116"/>
              <a:ext cx="541890" cy="33579"/>
            </a:xfrm>
            <a:custGeom>
              <a:avLst/>
              <a:gdLst/>
              <a:ahLst/>
              <a:cxnLst/>
              <a:rect l="l" t="t" r="r" b="b"/>
              <a:pathLst>
                <a:path w="16880" h="1046" extrusionOk="0">
                  <a:moveTo>
                    <a:pt x="760" y="1"/>
                  </a:moveTo>
                  <a:cubicBezTo>
                    <a:pt x="349" y="1"/>
                    <a:pt x="0" y="223"/>
                    <a:pt x="0" y="508"/>
                  </a:cubicBezTo>
                  <a:cubicBezTo>
                    <a:pt x="0" y="793"/>
                    <a:pt x="349" y="1046"/>
                    <a:pt x="760" y="1046"/>
                  </a:cubicBezTo>
                  <a:lnTo>
                    <a:pt x="16120" y="1046"/>
                  </a:lnTo>
                  <a:cubicBezTo>
                    <a:pt x="16563" y="1046"/>
                    <a:pt x="16880" y="793"/>
                    <a:pt x="16880" y="508"/>
                  </a:cubicBezTo>
                  <a:cubicBezTo>
                    <a:pt x="16880" y="223"/>
                    <a:pt x="16563" y="1"/>
                    <a:pt x="1612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41"/>
            <p:cNvSpPr/>
            <p:nvPr/>
          </p:nvSpPr>
          <p:spPr>
            <a:xfrm>
              <a:off x="8072973" y="3117038"/>
              <a:ext cx="455470" cy="35634"/>
            </a:xfrm>
            <a:custGeom>
              <a:avLst/>
              <a:gdLst/>
              <a:ahLst/>
              <a:cxnLst/>
              <a:rect l="l" t="t" r="r" b="b"/>
              <a:pathLst>
                <a:path w="14188" h="1110" extrusionOk="0">
                  <a:moveTo>
                    <a:pt x="95" y="1"/>
                  </a:moveTo>
                  <a:cubicBezTo>
                    <a:pt x="32" y="1"/>
                    <a:pt x="0" y="64"/>
                    <a:pt x="0" y="64"/>
                  </a:cubicBezTo>
                  <a:lnTo>
                    <a:pt x="0" y="1109"/>
                  </a:lnTo>
                  <a:lnTo>
                    <a:pt x="14188" y="1109"/>
                  </a:lnTo>
                  <a:lnTo>
                    <a:pt x="14188" y="64"/>
                  </a:lnTo>
                  <a:cubicBezTo>
                    <a:pt x="14188" y="64"/>
                    <a:pt x="14156" y="1"/>
                    <a:pt x="1409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41"/>
            <p:cNvSpPr/>
            <p:nvPr/>
          </p:nvSpPr>
          <p:spPr>
            <a:xfrm>
              <a:off x="8087194" y="3127214"/>
              <a:ext cx="14254" cy="15281"/>
            </a:xfrm>
            <a:custGeom>
              <a:avLst/>
              <a:gdLst/>
              <a:ahLst/>
              <a:cxnLst/>
              <a:rect l="l" t="t" r="r" b="b"/>
              <a:pathLst>
                <a:path w="444" h="476" extrusionOk="0">
                  <a:moveTo>
                    <a:pt x="222" y="1"/>
                  </a:moveTo>
                  <a:cubicBezTo>
                    <a:pt x="95" y="1"/>
                    <a:pt x="0" y="96"/>
                    <a:pt x="0" y="222"/>
                  </a:cubicBezTo>
                  <a:cubicBezTo>
                    <a:pt x="0" y="349"/>
                    <a:pt x="95" y="476"/>
                    <a:pt x="222" y="476"/>
                  </a:cubicBezTo>
                  <a:cubicBezTo>
                    <a:pt x="317" y="476"/>
                    <a:pt x="444" y="381"/>
                    <a:pt x="444" y="222"/>
                  </a:cubicBezTo>
                  <a:cubicBezTo>
                    <a:pt x="444" y="96"/>
                    <a:pt x="317" y="1"/>
                    <a:pt x="22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41"/>
            <p:cNvSpPr/>
            <p:nvPr/>
          </p:nvSpPr>
          <p:spPr>
            <a:xfrm>
              <a:off x="8104466" y="3127214"/>
              <a:ext cx="14286" cy="15281"/>
            </a:xfrm>
            <a:custGeom>
              <a:avLst/>
              <a:gdLst/>
              <a:ahLst/>
              <a:cxnLst/>
              <a:rect l="l" t="t" r="r" b="b"/>
              <a:pathLst>
                <a:path w="445" h="476" extrusionOk="0">
                  <a:moveTo>
                    <a:pt x="223" y="1"/>
                  </a:moveTo>
                  <a:cubicBezTo>
                    <a:pt x="127" y="1"/>
                    <a:pt x="1" y="96"/>
                    <a:pt x="1" y="222"/>
                  </a:cubicBezTo>
                  <a:cubicBezTo>
                    <a:pt x="1" y="349"/>
                    <a:pt x="127" y="476"/>
                    <a:pt x="223" y="476"/>
                  </a:cubicBezTo>
                  <a:cubicBezTo>
                    <a:pt x="349" y="476"/>
                    <a:pt x="444" y="381"/>
                    <a:pt x="444" y="222"/>
                  </a:cubicBezTo>
                  <a:cubicBezTo>
                    <a:pt x="444" y="96"/>
                    <a:pt x="349" y="1"/>
                    <a:pt x="2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41"/>
            <p:cNvSpPr/>
            <p:nvPr/>
          </p:nvSpPr>
          <p:spPr>
            <a:xfrm>
              <a:off x="8122764" y="3127214"/>
              <a:ext cx="14286" cy="15281"/>
            </a:xfrm>
            <a:custGeom>
              <a:avLst/>
              <a:gdLst/>
              <a:ahLst/>
              <a:cxnLst/>
              <a:rect l="l" t="t" r="r" b="b"/>
              <a:pathLst>
                <a:path w="445" h="476" extrusionOk="0">
                  <a:moveTo>
                    <a:pt x="223" y="1"/>
                  </a:moveTo>
                  <a:cubicBezTo>
                    <a:pt x="96" y="1"/>
                    <a:pt x="1" y="96"/>
                    <a:pt x="1" y="222"/>
                  </a:cubicBezTo>
                  <a:cubicBezTo>
                    <a:pt x="1" y="349"/>
                    <a:pt x="96" y="476"/>
                    <a:pt x="223" y="476"/>
                  </a:cubicBezTo>
                  <a:cubicBezTo>
                    <a:pt x="349" y="476"/>
                    <a:pt x="444" y="381"/>
                    <a:pt x="444" y="222"/>
                  </a:cubicBezTo>
                  <a:cubicBezTo>
                    <a:pt x="444" y="96"/>
                    <a:pt x="349" y="1"/>
                    <a:pt x="22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41"/>
            <p:cNvSpPr/>
            <p:nvPr/>
          </p:nvSpPr>
          <p:spPr>
            <a:xfrm>
              <a:off x="8071946" y="3151612"/>
              <a:ext cx="456498" cy="51878"/>
            </a:xfrm>
            <a:custGeom>
              <a:avLst/>
              <a:gdLst/>
              <a:ahLst/>
              <a:cxnLst/>
              <a:rect l="l" t="t" r="r" b="b"/>
              <a:pathLst>
                <a:path w="14220" h="1616" extrusionOk="0">
                  <a:moveTo>
                    <a:pt x="0" y="1"/>
                  </a:moveTo>
                  <a:lnTo>
                    <a:pt x="0" y="1616"/>
                  </a:lnTo>
                  <a:lnTo>
                    <a:pt x="14220" y="1616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41"/>
            <p:cNvSpPr/>
            <p:nvPr/>
          </p:nvSpPr>
          <p:spPr>
            <a:xfrm>
              <a:off x="8087194" y="3168883"/>
              <a:ext cx="79325" cy="21380"/>
            </a:xfrm>
            <a:custGeom>
              <a:avLst/>
              <a:gdLst/>
              <a:ahLst/>
              <a:cxnLst/>
              <a:rect l="l" t="t" r="r" b="b"/>
              <a:pathLst>
                <a:path w="2471" h="666" extrusionOk="0">
                  <a:moveTo>
                    <a:pt x="0" y="1"/>
                  </a:moveTo>
                  <a:lnTo>
                    <a:pt x="0" y="666"/>
                  </a:lnTo>
                  <a:lnTo>
                    <a:pt x="2471" y="666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41"/>
            <p:cNvSpPr/>
            <p:nvPr/>
          </p:nvSpPr>
          <p:spPr>
            <a:xfrm>
              <a:off x="8207161" y="3168883"/>
              <a:ext cx="155569" cy="21380"/>
            </a:xfrm>
            <a:custGeom>
              <a:avLst/>
              <a:gdLst/>
              <a:ahLst/>
              <a:cxnLst/>
              <a:rect l="l" t="t" r="r" b="b"/>
              <a:pathLst>
                <a:path w="4846" h="666" extrusionOk="0">
                  <a:moveTo>
                    <a:pt x="0" y="1"/>
                  </a:moveTo>
                  <a:lnTo>
                    <a:pt x="0" y="666"/>
                  </a:lnTo>
                  <a:lnTo>
                    <a:pt x="4846" y="666"/>
                  </a:lnTo>
                  <a:lnTo>
                    <a:pt x="48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41"/>
            <p:cNvSpPr/>
            <p:nvPr/>
          </p:nvSpPr>
          <p:spPr>
            <a:xfrm>
              <a:off x="8391173" y="3168883"/>
              <a:ext cx="108827" cy="21380"/>
            </a:xfrm>
            <a:custGeom>
              <a:avLst/>
              <a:gdLst/>
              <a:ahLst/>
              <a:cxnLst/>
              <a:rect l="l" t="t" r="r" b="b"/>
              <a:pathLst>
                <a:path w="3390" h="666" extrusionOk="0">
                  <a:moveTo>
                    <a:pt x="1" y="1"/>
                  </a:moveTo>
                  <a:lnTo>
                    <a:pt x="1" y="666"/>
                  </a:lnTo>
                  <a:lnTo>
                    <a:pt x="3389" y="666"/>
                  </a:lnTo>
                  <a:lnTo>
                    <a:pt x="33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41"/>
            <p:cNvSpPr/>
            <p:nvPr/>
          </p:nvSpPr>
          <p:spPr>
            <a:xfrm>
              <a:off x="8087194" y="3231933"/>
              <a:ext cx="111877" cy="15281"/>
            </a:xfrm>
            <a:custGeom>
              <a:avLst/>
              <a:gdLst/>
              <a:ahLst/>
              <a:cxnLst/>
              <a:rect l="l" t="t" r="r" b="b"/>
              <a:pathLst>
                <a:path w="3485" h="476" extrusionOk="0">
                  <a:moveTo>
                    <a:pt x="0" y="0"/>
                  </a:moveTo>
                  <a:lnTo>
                    <a:pt x="0" y="475"/>
                  </a:lnTo>
                  <a:lnTo>
                    <a:pt x="3484" y="475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41"/>
            <p:cNvSpPr/>
            <p:nvPr/>
          </p:nvSpPr>
          <p:spPr>
            <a:xfrm>
              <a:off x="8087194" y="3258353"/>
              <a:ext cx="111877" cy="16308"/>
            </a:xfrm>
            <a:custGeom>
              <a:avLst/>
              <a:gdLst/>
              <a:ahLst/>
              <a:cxnLst/>
              <a:rect l="l" t="t" r="r" b="b"/>
              <a:pathLst>
                <a:path w="3485" h="508" extrusionOk="0">
                  <a:moveTo>
                    <a:pt x="0" y="1"/>
                  </a:moveTo>
                  <a:lnTo>
                    <a:pt x="0" y="508"/>
                  </a:lnTo>
                  <a:lnTo>
                    <a:pt x="3484" y="508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41"/>
            <p:cNvSpPr/>
            <p:nvPr/>
          </p:nvSpPr>
          <p:spPr>
            <a:xfrm>
              <a:off x="8087194" y="3284805"/>
              <a:ext cx="111877" cy="16276"/>
            </a:xfrm>
            <a:custGeom>
              <a:avLst/>
              <a:gdLst/>
              <a:ahLst/>
              <a:cxnLst/>
              <a:rect l="l" t="t" r="r" b="b"/>
              <a:pathLst>
                <a:path w="3485" h="507" extrusionOk="0">
                  <a:moveTo>
                    <a:pt x="0" y="0"/>
                  </a:moveTo>
                  <a:lnTo>
                    <a:pt x="0" y="507"/>
                  </a:lnTo>
                  <a:lnTo>
                    <a:pt x="3484" y="507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41"/>
            <p:cNvSpPr/>
            <p:nvPr/>
          </p:nvSpPr>
          <p:spPr>
            <a:xfrm>
              <a:off x="8087194" y="3312253"/>
              <a:ext cx="111877" cy="15281"/>
            </a:xfrm>
            <a:custGeom>
              <a:avLst/>
              <a:gdLst/>
              <a:ahLst/>
              <a:cxnLst/>
              <a:rect l="l" t="t" r="r" b="b"/>
              <a:pathLst>
                <a:path w="3485" h="476" extrusionOk="0">
                  <a:moveTo>
                    <a:pt x="0" y="0"/>
                  </a:moveTo>
                  <a:lnTo>
                    <a:pt x="0" y="475"/>
                  </a:lnTo>
                  <a:lnTo>
                    <a:pt x="3484" y="475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41"/>
            <p:cNvSpPr/>
            <p:nvPr/>
          </p:nvSpPr>
          <p:spPr>
            <a:xfrm>
              <a:off x="8087194" y="3338673"/>
              <a:ext cx="111877" cy="16308"/>
            </a:xfrm>
            <a:custGeom>
              <a:avLst/>
              <a:gdLst/>
              <a:ahLst/>
              <a:cxnLst/>
              <a:rect l="l" t="t" r="r" b="b"/>
              <a:pathLst>
                <a:path w="3485" h="508" extrusionOk="0">
                  <a:moveTo>
                    <a:pt x="0" y="1"/>
                  </a:moveTo>
                  <a:lnTo>
                    <a:pt x="0" y="507"/>
                  </a:lnTo>
                  <a:lnTo>
                    <a:pt x="3484" y="507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41"/>
            <p:cNvSpPr/>
            <p:nvPr/>
          </p:nvSpPr>
          <p:spPr>
            <a:xfrm>
              <a:off x="8087194" y="3365126"/>
              <a:ext cx="111877" cy="16276"/>
            </a:xfrm>
            <a:custGeom>
              <a:avLst/>
              <a:gdLst/>
              <a:ahLst/>
              <a:cxnLst/>
              <a:rect l="l" t="t" r="r" b="b"/>
              <a:pathLst>
                <a:path w="3485" h="507" extrusionOk="0">
                  <a:moveTo>
                    <a:pt x="0" y="0"/>
                  </a:moveTo>
                  <a:lnTo>
                    <a:pt x="0" y="507"/>
                  </a:lnTo>
                  <a:lnTo>
                    <a:pt x="3484" y="507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41"/>
            <p:cNvSpPr/>
            <p:nvPr/>
          </p:nvSpPr>
          <p:spPr>
            <a:xfrm>
              <a:off x="8230532" y="3231933"/>
              <a:ext cx="153546" cy="145424"/>
            </a:xfrm>
            <a:custGeom>
              <a:avLst/>
              <a:gdLst/>
              <a:ahLst/>
              <a:cxnLst/>
              <a:rect l="l" t="t" r="r" b="b"/>
              <a:pathLst>
                <a:path w="4783" h="4530" extrusionOk="0">
                  <a:moveTo>
                    <a:pt x="1" y="0"/>
                  </a:moveTo>
                  <a:lnTo>
                    <a:pt x="1" y="4529"/>
                  </a:lnTo>
                  <a:lnTo>
                    <a:pt x="4783" y="4529"/>
                  </a:lnTo>
                  <a:lnTo>
                    <a:pt x="4783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41"/>
            <p:cNvSpPr/>
            <p:nvPr/>
          </p:nvSpPr>
          <p:spPr>
            <a:xfrm>
              <a:off x="8230532" y="3258353"/>
              <a:ext cx="153546" cy="119004"/>
            </a:xfrm>
            <a:custGeom>
              <a:avLst/>
              <a:gdLst/>
              <a:ahLst/>
              <a:cxnLst/>
              <a:rect l="l" t="t" r="r" b="b"/>
              <a:pathLst>
                <a:path w="4783" h="3707" extrusionOk="0">
                  <a:moveTo>
                    <a:pt x="1838" y="1"/>
                  </a:moveTo>
                  <a:lnTo>
                    <a:pt x="856" y="1806"/>
                  </a:lnTo>
                  <a:lnTo>
                    <a:pt x="381" y="1078"/>
                  </a:lnTo>
                  <a:lnTo>
                    <a:pt x="1" y="1869"/>
                  </a:lnTo>
                  <a:lnTo>
                    <a:pt x="1" y="3706"/>
                  </a:lnTo>
                  <a:lnTo>
                    <a:pt x="4783" y="3706"/>
                  </a:lnTo>
                  <a:lnTo>
                    <a:pt x="4783" y="856"/>
                  </a:lnTo>
                  <a:lnTo>
                    <a:pt x="4308" y="1996"/>
                  </a:lnTo>
                  <a:lnTo>
                    <a:pt x="3706" y="634"/>
                  </a:lnTo>
                  <a:lnTo>
                    <a:pt x="3199" y="1489"/>
                  </a:lnTo>
                  <a:lnTo>
                    <a:pt x="2756" y="1078"/>
                  </a:lnTo>
                  <a:lnTo>
                    <a:pt x="2408" y="1489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41"/>
            <p:cNvSpPr/>
            <p:nvPr/>
          </p:nvSpPr>
          <p:spPr>
            <a:xfrm>
              <a:off x="8230532" y="3278706"/>
              <a:ext cx="153546" cy="98651"/>
            </a:xfrm>
            <a:custGeom>
              <a:avLst/>
              <a:gdLst/>
              <a:ahLst/>
              <a:cxnLst/>
              <a:rect l="l" t="t" r="r" b="b"/>
              <a:pathLst>
                <a:path w="4783" h="3073" extrusionOk="0">
                  <a:moveTo>
                    <a:pt x="983" y="0"/>
                  </a:moveTo>
                  <a:lnTo>
                    <a:pt x="1" y="1774"/>
                  </a:lnTo>
                  <a:lnTo>
                    <a:pt x="1" y="3072"/>
                  </a:lnTo>
                  <a:lnTo>
                    <a:pt x="4783" y="3072"/>
                  </a:lnTo>
                  <a:lnTo>
                    <a:pt x="4783" y="1837"/>
                  </a:lnTo>
                  <a:lnTo>
                    <a:pt x="4339" y="855"/>
                  </a:lnTo>
                  <a:lnTo>
                    <a:pt x="3706" y="1774"/>
                  </a:lnTo>
                  <a:lnTo>
                    <a:pt x="3231" y="222"/>
                  </a:lnTo>
                  <a:lnTo>
                    <a:pt x="2408" y="2154"/>
                  </a:lnTo>
                  <a:lnTo>
                    <a:pt x="1901" y="1520"/>
                  </a:lnTo>
                  <a:lnTo>
                    <a:pt x="1521" y="1774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41"/>
            <p:cNvSpPr/>
            <p:nvPr/>
          </p:nvSpPr>
          <p:spPr>
            <a:xfrm>
              <a:off x="8401349" y="3327502"/>
              <a:ext cx="24430" cy="49855"/>
            </a:xfrm>
            <a:custGeom>
              <a:avLst/>
              <a:gdLst/>
              <a:ahLst/>
              <a:cxnLst/>
              <a:rect l="l" t="t" r="r" b="b"/>
              <a:pathLst>
                <a:path w="761" h="1553" extrusionOk="0">
                  <a:moveTo>
                    <a:pt x="0" y="0"/>
                  </a:moveTo>
                  <a:lnTo>
                    <a:pt x="0" y="1552"/>
                  </a:lnTo>
                  <a:lnTo>
                    <a:pt x="760" y="1552"/>
                  </a:lnTo>
                  <a:lnTo>
                    <a:pt x="76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41"/>
            <p:cNvSpPr/>
            <p:nvPr/>
          </p:nvSpPr>
          <p:spPr>
            <a:xfrm>
              <a:off x="8439969" y="3258353"/>
              <a:ext cx="24430" cy="119004"/>
            </a:xfrm>
            <a:custGeom>
              <a:avLst/>
              <a:gdLst/>
              <a:ahLst/>
              <a:cxnLst/>
              <a:rect l="l" t="t" r="r" b="b"/>
              <a:pathLst>
                <a:path w="761" h="3707" extrusionOk="0">
                  <a:moveTo>
                    <a:pt x="1" y="1"/>
                  </a:moveTo>
                  <a:lnTo>
                    <a:pt x="1" y="3706"/>
                  </a:lnTo>
                  <a:lnTo>
                    <a:pt x="761" y="3706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41"/>
            <p:cNvSpPr/>
            <p:nvPr/>
          </p:nvSpPr>
          <p:spPr>
            <a:xfrm>
              <a:off x="8478620" y="3301049"/>
              <a:ext cx="24430" cy="76308"/>
            </a:xfrm>
            <a:custGeom>
              <a:avLst/>
              <a:gdLst/>
              <a:ahLst/>
              <a:cxnLst/>
              <a:rect l="l" t="t" r="r" b="b"/>
              <a:pathLst>
                <a:path w="761" h="2377" extrusionOk="0">
                  <a:moveTo>
                    <a:pt x="0" y="1"/>
                  </a:moveTo>
                  <a:lnTo>
                    <a:pt x="0" y="2376"/>
                  </a:lnTo>
                  <a:lnTo>
                    <a:pt x="760" y="2376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3" name="Google Shape;4903;p41"/>
          <p:cNvGrpSpPr/>
          <p:nvPr/>
        </p:nvGrpSpPr>
        <p:grpSpPr>
          <a:xfrm>
            <a:off x="531389" y="1106105"/>
            <a:ext cx="711712" cy="652419"/>
            <a:chOff x="531389" y="1106105"/>
            <a:chExt cx="711712" cy="652419"/>
          </a:xfrm>
        </p:grpSpPr>
        <p:sp>
          <p:nvSpPr>
            <p:cNvPr id="4904" name="Google Shape;4904;p41"/>
            <p:cNvSpPr/>
            <p:nvPr/>
          </p:nvSpPr>
          <p:spPr>
            <a:xfrm>
              <a:off x="1044805" y="1106105"/>
              <a:ext cx="198297" cy="211491"/>
            </a:xfrm>
            <a:custGeom>
              <a:avLst/>
              <a:gdLst/>
              <a:ahLst/>
              <a:cxnLst/>
              <a:rect l="l" t="t" r="r" b="b"/>
              <a:pathLst>
                <a:path w="6177" h="6588" extrusionOk="0">
                  <a:moveTo>
                    <a:pt x="3104" y="1"/>
                  </a:moveTo>
                  <a:lnTo>
                    <a:pt x="191" y="2186"/>
                  </a:lnTo>
                  <a:cubicBezTo>
                    <a:pt x="96" y="2249"/>
                    <a:pt x="1" y="2344"/>
                    <a:pt x="1" y="2471"/>
                  </a:cubicBezTo>
                  <a:lnTo>
                    <a:pt x="1" y="6208"/>
                  </a:lnTo>
                  <a:cubicBezTo>
                    <a:pt x="1" y="6430"/>
                    <a:pt x="159" y="6588"/>
                    <a:pt x="349" y="6588"/>
                  </a:cubicBezTo>
                  <a:lnTo>
                    <a:pt x="5796" y="6588"/>
                  </a:lnTo>
                  <a:cubicBezTo>
                    <a:pt x="6018" y="6588"/>
                    <a:pt x="6176" y="6430"/>
                    <a:pt x="6176" y="6208"/>
                  </a:cubicBezTo>
                  <a:lnTo>
                    <a:pt x="6176" y="2471"/>
                  </a:lnTo>
                  <a:cubicBezTo>
                    <a:pt x="6176" y="2249"/>
                    <a:pt x="6081" y="2249"/>
                    <a:pt x="6081" y="2249"/>
                  </a:cubicBezTo>
                  <a:cubicBezTo>
                    <a:pt x="6050" y="2218"/>
                    <a:pt x="3104" y="1"/>
                    <a:pt x="310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41"/>
            <p:cNvSpPr/>
            <p:nvPr/>
          </p:nvSpPr>
          <p:spPr>
            <a:xfrm>
              <a:off x="1087501" y="1161000"/>
              <a:ext cx="112904" cy="94606"/>
            </a:xfrm>
            <a:custGeom>
              <a:avLst/>
              <a:gdLst/>
              <a:ahLst/>
              <a:cxnLst/>
              <a:rect l="l" t="t" r="r" b="b"/>
              <a:pathLst>
                <a:path w="3517" h="2947" extrusionOk="0">
                  <a:moveTo>
                    <a:pt x="1" y="1"/>
                  </a:moveTo>
                  <a:lnTo>
                    <a:pt x="1" y="2946"/>
                  </a:lnTo>
                  <a:lnTo>
                    <a:pt x="3516" y="2946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41"/>
            <p:cNvSpPr/>
            <p:nvPr/>
          </p:nvSpPr>
          <p:spPr>
            <a:xfrm>
              <a:off x="1044805" y="1185398"/>
              <a:ext cx="198297" cy="132198"/>
            </a:xfrm>
            <a:custGeom>
              <a:avLst/>
              <a:gdLst/>
              <a:ahLst/>
              <a:cxnLst/>
              <a:rect l="l" t="t" r="r" b="b"/>
              <a:pathLst>
                <a:path w="6177" h="4118" extrusionOk="0">
                  <a:moveTo>
                    <a:pt x="1" y="1"/>
                  </a:moveTo>
                  <a:lnTo>
                    <a:pt x="1" y="3738"/>
                  </a:lnTo>
                  <a:cubicBezTo>
                    <a:pt x="1" y="3928"/>
                    <a:pt x="159" y="4118"/>
                    <a:pt x="349" y="4118"/>
                  </a:cubicBezTo>
                  <a:lnTo>
                    <a:pt x="5828" y="4118"/>
                  </a:lnTo>
                  <a:cubicBezTo>
                    <a:pt x="6018" y="4118"/>
                    <a:pt x="6176" y="3960"/>
                    <a:pt x="6176" y="3738"/>
                  </a:cubicBezTo>
                  <a:lnTo>
                    <a:pt x="6176" y="1"/>
                  </a:lnTo>
                  <a:lnTo>
                    <a:pt x="3104" y="27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41"/>
            <p:cNvSpPr/>
            <p:nvPr/>
          </p:nvSpPr>
          <p:spPr>
            <a:xfrm>
              <a:off x="1105799" y="1174227"/>
              <a:ext cx="76308" cy="75280"/>
            </a:xfrm>
            <a:custGeom>
              <a:avLst/>
              <a:gdLst/>
              <a:ahLst/>
              <a:cxnLst/>
              <a:rect l="l" t="t" r="r" b="b"/>
              <a:pathLst>
                <a:path w="2377" h="2345" extrusionOk="0">
                  <a:moveTo>
                    <a:pt x="1236" y="824"/>
                  </a:moveTo>
                  <a:cubicBezTo>
                    <a:pt x="1299" y="824"/>
                    <a:pt x="1331" y="856"/>
                    <a:pt x="1331" y="856"/>
                  </a:cubicBezTo>
                  <a:cubicBezTo>
                    <a:pt x="1363" y="856"/>
                    <a:pt x="1394" y="887"/>
                    <a:pt x="1426" y="887"/>
                  </a:cubicBezTo>
                  <a:lnTo>
                    <a:pt x="1331" y="1236"/>
                  </a:lnTo>
                  <a:cubicBezTo>
                    <a:pt x="1331" y="1299"/>
                    <a:pt x="1299" y="1331"/>
                    <a:pt x="1268" y="1362"/>
                  </a:cubicBezTo>
                  <a:cubicBezTo>
                    <a:pt x="1268" y="1394"/>
                    <a:pt x="1236" y="1394"/>
                    <a:pt x="1204" y="1426"/>
                  </a:cubicBezTo>
                  <a:cubicBezTo>
                    <a:pt x="1173" y="1457"/>
                    <a:pt x="1141" y="1489"/>
                    <a:pt x="1141" y="1489"/>
                  </a:cubicBezTo>
                  <a:cubicBezTo>
                    <a:pt x="1109" y="1521"/>
                    <a:pt x="1078" y="1521"/>
                    <a:pt x="1046" y="1521"/>
                  </a:cubicBezTo>
                  <a:cubicBezTo>
                    <a:pt x="983" y="1521"/>
                    <a:pt x="951" y="1489"/>
                    <a:pt x="919" y="1457"/>
                  </a:cubicBezTo>
                  <a:cubicBezTo>
                    <a:pt x="919" y="1426"/>
                    <a:pt x="888" y="1362"/>
                    <a:pt x="888" y="1331"/>
                  </a:cubicBezTo>
                  <a:cubicBezTo>
                    <a:pt x="888" y="1267"/>
                    <a:pt x="888" y="1204"/>
                    <a:pt x="919" y="1141"/>
                  </a:cubicBezTo>
                  <a:cubicBezTo>
                    <a:pt x="951" y="1109"/>
                    <a:pt x="951" y="1046"/>
                    <a:pt x="983" y="982"/>
                  </a:cubicBezTo>
                  <a:cubicBezTo>
                    <a:pt x="1014" y="951"/>
                    <a:pt x="1078" y="919"/>
                    <a:pt x="1109" y="887"/>
                  </a:cubicBezTo>
                  <a:cubicBezTo>
                    <a:pt x="1141" y="856"/>
                    <a:pt x="1204" y="824"/>
                    <a:pt x="1236" y="824"/>
                  </a:cubicBezTo>
                  <a:close/>
                  <a:moveTo>
                    <a:pt x="1236" y="1"/>
                  </a:moveTo>
                  <a:cubicBezTo>
                    <a:pt x="1078" y="1"/>
                    <a:pt x="919" y="32"/>
                    <a:pt x="761" y="96"/>
                  </a:cubicBezTo>
                  <a:cubicBezTo>
                    <a:pt x="634" y="127"/>
                    <a:pt x="508" y="222"/>
                    <a:pt x="381" y="317"/>
                  </a:cubicBezTo>
                  <a:cubicBezTo>
                    <a:pt x="254" y="444"/>
                    <a:pt x="191" y="571"/>
                    <a:pt x="96" y="729"/>
                  </a:cubicBezTo>
                  <a:cubicBezTo>
                    <a:pt x="33" y="856"/>
                    <a:pt x="1" y="1046"/>
                    <a:pt x="1" y="1236"/>
                  </a:cubicBezTo>
                  <a:cubicBezTo>
                    <a:pt x="1" y="1426"/>
                    <a:pt x="33" y="1584"/>
                    <a:pt x="96" y="1711"/>
                  </a:cubicBezTo>
                  <a:cubicBezTo>
                    <a:pt x="159" y="1837"/>
                    <a:pt x="254" y="1964"/>
                    <a:pt x="349" y="2059"/>
                  </a:cubicBezTo>
                  <a:cubicBezTo>
                    <a:pt x="444" y="2154"/>
                    <a:pt x="571" y="2217"/>
                    <a:pt x="698" y="2281"/>
                  </a:cubicBezTo>
                  <a:cubicBezTo>
                    <a:pt x="856" y="2312"/>
                    <a:pt x="1014" y="2344"/>
                    <a:pt x="1173" y="2344"/>
                  </a:cubicBezTo>
                  <a:lnTo>
                    <a:pt x="1426" y="2344"/>
                  </a:lnTo>
                  <a:cubicBezTo>
                    <a:pt x="1489" y="2312"/>
                    <a:pt x="1553" y="2281"/>
                    <a:pt x="1648" y="2249"/>
                  </a:cubicBezTo>
                  <a:lnTo>
                    <a:pt x="1553" y="1996"/>
                  </a:lnTo>
                  <a:cubicBezTo>
                    <a:pt x="1521" y="2027"/>
                    <a:pt x="1458" y="2059"/>
                    <a:pt x="1394" y="2059"/>
                  </a:cubicBezTo>
                  <a:cubicBezTo>
                    <a:pt x="1331" y="2091"/>
                    <a:pt x="1268" y="2091"/>
                    <a:pt x="1204" y="2091"/>
                  </a:cubicBezTo>
                  <a:cubicBezTo>
                    <a:pt x="1078" y="2091"/>
                    <a:pt x="951" y="2059"/>
                    <a:pt x="824" y="2027"/>
                  </a:cubicBezTo>
                  <a:cubicBezTo>
                    <a:pt x="698" y="1996"/>
                    <a:pt x="603" y="1932"/>
                    <a:pt x="539" y="1837"/>
                  </a:cubicBezTo>
                  <a:cubicBezTo>
                    <a:pt x="444" y="1774"/>
                    <a:pt x="381" y="1679"/>
                    <a:pt x="349" y="1584"/>
                  </a:cubicBezTo>
                  <a:cubicBezTo>
                    <a:pt x="318" y="1457"/>
                    <a:pt x="286" y="1362"/>
                    <a:pt x="286" y="1204"/>
                  </a:cubicBezTo>
                  <a:cubicBezTo>
                    <a:pt x="286" y="1077"/>
                    <a:pt x="318" y="951"/>
                    <a:pt x="381" y="856"/>
                  </a:cubicBezTo>
                  <a:cubicBezTo>
                    <a:pt x="413" y="729"/>
                    <a:pt x="476" y="634"/>
                    <a:pt x="571" y="539"/>
                  </a:cubicBezTo>
                  <a:cubicBezTo>
                    <a:pt x="666" y="444"/>
                    <a:pt x="761" y="381"/>
                    <a:pt x="888" y="349"/>
                  </a:cubicBezTo>
                  <a:cubicBezTo>
                    <a:pt x="983" y="286"/>
                    <a:pt x="1109" y="286"/>
                    <a:pt x="1236" y="286"/>
                  </a:cubicBezTo>
                  <a:cubicBezTo>
                    <a:pt x="1363" y="286"/>
                    <a:pt x="1458" y="286"/>
                    <a:pt x="1584" y="317"/>
                  </a:cubicBezTo>
                  <a:cubicBezTo>
                    <a:pt x="1679" y="349"/>
                    <a:pt x="1774" y="381"/>
                    <a:pt x="1838" y="444"/>
                  </a:cubicBezTo>
                  <a:cubicBezTo>
                    <a:pt x="1901" y="507"/>
                    <a:pt x="1964" y="571"/>
                    <a:pt x="2028" y="666"/>
                  </a:cubicBezTo>
                  <a:cubicBezTo>
                    <a:pt x="2059" y="761"/>
                    <a:pt x="2091" y="856"/>
                    <a:pt x="2091" y="982"/>
                  </a:cubicBezTo>
                  <a:cubicBezTo>
                    <a:pt x="2091" y="1077"/>
                    <a:pt x="2059" y="1172"/>
                    <a:pt x="2059" y="1236"/>
                  </a:cubicBezTo>
                  <a:cubicBezTo>
                    <a:pt x="2028" y="1299"/>
                    <a:pt x="1996" y="1362"/>
                    <a:pt x="1964" y="1394"/>
                  </a:cubicBezTo>
                  <a:cubicBezTo>
                    <a:pt x="1933" y="1426"/>
                    <a:pt x="1901" y="1457"/>
                    <a:pt x="1838" y="1489"/>
                  </a:cubicBezTo>
                  <a:cubicBezTo>
                    <a:pt x="1806" y="1521"/>
                    <a:pt x="1774" y="1521"/>
                    <a:pt x="1711" y="1521"/>
                  </a:cubicBezTo>
                  <a:cubicBezTo>
                    <a:pt x="1679" y="1521"/>
                    <a:pt x="1648" y="1489"/>
                    <a:pt x="1648" y="1457"/>
                  </a:cubicBezTo>
                  <a:cubicBezTo>
                    <a:pt x="1616" y="1426"/>
                    <a:pt x="1616" y="1362"/>
                    <a:pt x="1648" y="1299"/>
                  </a:cubicBezTo>
                  <a:lnTo>
                    <a:pt x="1743" y="602"/>
                  </a:lnTo>
                  <a:lnTo>
                    <a:pt x="1584" y="602"/>
                  </a:lnTo>
                  <a:lnTo>
                    <a:pt x="1489" y="666"/>
                  </a:lnTo>
                  <a:cubicBezTo>
                    <a:pt x="1458" y="634"/>
                    <a:pt x="1426" y="602"/>
                    <a:pt x="1394" y="602"/>
                  </a:cubicBezTo>
                  <a:cubicBezTo>
                    <a:pt x="1331" y="571"/>
                    <a:pt x="1299" y="571"/>
                    <a:pt x="1236" y="571"/>
                  </a:cubicBezTo>
                  <a:cubicBezTo>
                    <a:pt x="1141" y="571"/>
                    <a:pt x="1046" y="602"/>
                    <a:pt x="983" y="634"/>
                  </a:cubicBezTo>
                  <a:cubicBezTo>
                    <a:pt x="888" y="697"/>
                    <a:pt x="824" y="761"/>
                    <a:pt x="761" y="824"/>
                  </a:cubicBezTo>
                  <a:cubicBezTo>
                    <a:pt x="729" y="887"/>
                    <a:pt x="666" y="982"/>
                    <a:pt x="634" y="1077"/>
                  </a:cubicBezTo>
                  <a:cubicBezTo>
                    <a:pt x="603" y="1204"/>
                    <a:pt x="571" y="1299"/>
                    <a:pt x="571" y="1394"/>
                  </a:cubicBezTo>
                  <a:cubicBezTo>
                    <a:pt x="571" y="1457"/>
                    <a:pt x="603" y="1521"/>
                    <a:pt x="603" y="1552"/>
                  </a:cubicBezTo>
                  <a:cubicBezTo>
                    <a:pt x="634" y="1616"/>
                    <a:pt x="634" y="1647"/>
                    <a:pt x="666" y="1679"/>
                  </a:cubicBezTo>
                  <a:cubicBezTo>
                    <a:pt x="698" y="1711"/>
                    <a:pt x="729" y="1742"/>
                    <a:pt x="761" y="1742"/>
                  </a:cubicBezTo>
                  <a:cubicBezTo>
                    <a:pt x="824" y="1774"/>
                    <a:pt x="856" y="1774"/>
                    <a:pt x="888" y="1774"/>
                  </a:cubicBezTo>
                  <a:cubicBezTo>
                    <a:pt x="951" y="1774"/>
                    <a:pt x="983" y="1774"/>
                    <a:pt x="1046" y="1742"/>
                  </a:cubicBezTo>
                  <a:cubicBezTo>
                    <a:pt x="1078" y="1742"/>
                    <a:pt x="1109" y="1711"/>
                    <a:pt x="1141" y="1679"/>
                  </a:cubicBezTo>
                  <a:cubicBezTo>
                    <a:pt x="1173" y="1647"/>
                    <a:pt x="1204" y="1647"/>
                    <a:pt x="1236" y="1616"/>
                  </a:cubicBezTo>
                  <a:lnTo>
                    <a:pt x="1331" y="1489"/>
                  </a:lnTo>
                  <a:cubicBezTo>
                    <a:pt x="1331" y="1552"/>
                    <a:pt x="1331" y="1584"/>
                    <a:pt x="1363" y="1616"/>
                  </a:cubicBezTo>
                  <a:cubicBezTo>
                    <a:pt x="1363" y="1679"/>
                    <a:pt x="1394" y="1679"/>
                    <a:pt x="1394" y="1711"/>
                  </a:cubicBezTo>
                  <a:cubicBezTo>
                    <a:pt x="1426" y="1742"/>
                    <a:pt x="1458" y="1742"/>
                    <a:pt x="1489" y="1774"/>
                  </a:cubicBezTo>
                  <a:lnTo>
                    <a:pt x="1616" y="1774"/>
                  </a:lnTo>
                  <a:cubicBezTo>
                    <a:pt x="1711" y="1774"/>
                    <a:pt x="1806" y="1742"/>
                    <a:pt x="1901" y="1711"/>
                  </a:cubicBezTo>
                  <a:cubicBezTo>
                    <a:pt x="1996" y="1679"/>
                    <a:pt x="2091" y="1616"/>
                    <a:pt x="2154" y="1552"/>
                  </a:cubicBezTo>
                  <a:cubicBezTo>
                    <a:pt x="2218" y="1489"/>
                    <a:pt x="2281" y="1394"/>
                    <a:pt x="2313" y="1299"/>
                  </a:cubicBezTo>
                  <a:cubicBezTo>
                    <a:pt x="2344" y="1204"/>
                    <a:pt x="2376" y="1109"/>
                    <a:pt x="2376" y="982"/>
                  </a:cubicBezTo>
                  <a:cubicBezTo>
                    <a:pt x="2376" y="824"/>
                    <a:pt x="2344" y="697"/>
                    <a:pt x="2281" y="571"/>
                  </a:cubicBezTo>
                  <a:cubicBezTo>
                    <a:pt x="2218" y="444"/>
                    <a:pt x="2154" y="349"/>
                    <a:pt x="2028" y="254"/>
                  </a:cubicBezTo>
                  <a:cubicBezTo>
                    <a:pt x="1933" y="191"/>
                    <a:pt x="1838" y="127"/>
                    <a:pt x="1679" y="64"/>
                  </a:cubicBezTo>
                  <a:cubicBezTo>
                    <a:pt x="1553" y="32"/>
                    <a:pt x="1426" y="1"/>
                    <a:pt x="123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41"/>
            <p:cNvSpPr/>
            <p:nvPr/>
          </p:nvSpPr>
          <p:spPr>
            <a:xfrm>
              <a:off x="1044805" y="1235221"/>
              <a:ext cx="198297" cy="81380"/>
            </a:xfrm>
            <a:custGeom>
              <a:avLst/>
              <a:gdLst/>
              <a:ahLst/>
              <a:cxnLst/>
              <a:rect l="l" t="t" r="r" b="b"/>
              <a:pathLst>
                <a:path w="6177" h="2535" extrusionOk="0">
                  <a:moveTo>
                    <a:pt x="3104" y="1"/>
                  </a:moveTo>
                  <a:lnTo>
                    <a:pt x="1" y="2186"/>
                  </a:lnTo>
                  <a:cubicBezTo>
                    <a:pt x="1" y="2376"/>
                    <a:pt x="159" y="2534"/>
                    <a:pt x="381" y="2534"/>
                  </a:cubicBezTo>
                  <a:lnTo>
                    <a:pt x="5828" y="2534"/>
                  </a:lnTo>
                  <a:cubicBezTo>
                    <a:pt x="6018" y="2534"/>
                    <a:pt x="6176" y="2376"/>
                    <a:pt x="6176" y="2186"/>
                  </a:cubicBezTo>
                  <a:lnTo>
                    <a:pt x="3104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41"/>
            <p:cNvSpPr/>
            <p:nvPr/>
          </p:nvSpPr>
          <p:spPr>
            <a:xfrm>
              <a:off x="804871" y="1344659"/>
              <a:ext cx="100706" cy="94927"/>
            </a:xfrm>
            <a:custGeom>
              <a:avLst/>
              <a:gdLst/>
              <a:ahLst/>
              <a:cxnLst/>
              <a:rect l="l" t="t" r="r" b="b"/>
              <a:pathLst>
                <a:path w="3137" h="2957" extrusionOk="0">
                  <a:moveTo>
                    <a:pt x="1381" y="1"/>
                  </a:moveTo>
                  <a:cubicBezTo>
                    <a:pt x="1165" y="1"/>
                    <a:pt x="953" y="55"/>
                    <a:pt x="761" y="170"/>
                  </a:cubicBezTo>
                  <a:cubicBezTo>
                    <a:pt x="159" y="550"/>
                    <a:pt x="1" y="1437"/>
                    <a:pt x="444" y="2165"/>
                  </a:cubicBezTo>
                  <a:cubicBezTo>
                    <a:pt x="749" y="2666"/>
                    <a:pt x="1262" y="2957"/>
                    <a:pt x="1749" y="2957"/>
                  </a:cubicBezTo>
                  <a:cubicBezTo>
                    <a:pt x="1971" y="2957"/>
                    <a:pt x="2188" y="2896"/>
                    <a:pt x="2376" y="2767"/>
                  </a:cubicBezTo>
                  <a:cubicBezTo>
                    <a:pt x="3009" y="2387"/>
                    <a:pt x="3136" y="1500"/>
                    <a:pt x="2693" y="772"/>
                  </a:cubicBezTo>
                  <a:cubicBezTo>
                    <a:pt x="2384" y="287"/>
                    <a:pt x="1875" y="1"/>
                    <a:pt x="1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41"/>
            <p:cNvSpPr/>
            <p:nvPr/>
          </p:nvSpPr>
          <p:spPr>
            <a:xfrm>
              <a:off x="815047" y="1362315"/>
              <a:ext cx="90529" cy="77271"/>
            </a:xfrm>
            <a:custGeom>
              <a:avLst/>
              <a:gdLst/>
              <a:ahLst/>
              <a:cxnLst/>
              <a:rect l="l" t="t" r="r" b="b"/>
              <a:pathLst>
                <a:path w="2820" h="2407" extrusionOk="0">
                  <a:moveTo>
                    <a:pt x="2217" y="0"/>
                  </a:moveTo>
                  <a:lnTo>
                    <a:pt x="1" y="1362"/>
                  </a:lnTo>
                  <a:cubicBezTo>
                    <a:pt x="32" y="1457"/>
                    <a:pt x="96" y="1552"/>
                    <a:pt x="127" y="1615"/>
                  </a:cubicBezTo>
                  <a:cubicBezTo>
                    <a:pt x="432" y="2116"/>
                    <a:pt x="945" y="2407"/>
                    <a:pt x="1432" y="2407"/>
                  </a:cubicBezTo>
                  <a:cubicBezTo>
                    <a:pt x="1654" y="2407"/>
                    <a:pt x="1871" y="2346"/>
                    <a:pt x="2059" y="2217"/>
                  </a:cubicBezTo>
                  <a:cubicBezTo>
                    <a:pt x="2692" y="1837"/>
                    <a:pt x="2819" y="950"/>
                    <a:pt x="2376" y="222"/>
                  </a:cubicBezTo>
                  <a:cubicBezTo>
                    <a:pt x="2344" y="159"/>
                    <a:pt x="2281" y="64"/>
                    <a:pt x="22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41"/>
            <p:cNvSpPr/>
            <p:nvPr/>
          </p:nvSpPr>
          <p:spPr>
            <a:xfrm>
              <a:off x="631036" y="1553710"/>
              <a:ext cx="164718" cy="204814"/>
            </a:xfrm>
            <a:custGeom>
              <a:avLst/>
              <a:gdLst/>
              <a:ahLst/>
              <a:cxnLst/>
              <a:rect l="l" t="t" r="r" b="b"/>
              <a:pathLst>
                <a:path w="5131" h="6380" extrusionOk="0">
                  <a:moveTo>
                    <a:pt x="1469" y="1"/>
                  </a:moveTo>
                  <a:cubicBezTo>
                    <a:pt x="1353" y="1"/>
                    <a:pt x="1241" y="28"/>
                    <a:pt x="1141" y="87"/>
                  </a:cubicBezTo>
                  <a:lnTo>
                    <a:pt x="412" y="530"/>
                  </a:lnTo>
                  <a:cubicBezTo>
                    <a:pt x="32" y="752"/>
                    <a:pt x="0" y="1354"/>
                    <a:pt x="286" y="1861"/>
                  </a:cubicBezTo>
                  <a:lnTo>
                    <a:pt x="2724" y="5787"/>
                  </a:lnTo>
                  <a:cubicBezTo>
                    <a:pt x="2958" y="6161"/>
                    <a:pt x="3312" y="6380"/>
                    <a:pt x="3634" y="6380"/>
                  </a:cubicBezTo>
                  <a:cubicBezTo>
                    <a:pt x="3749" y="6380"/>
                    <a:pt x="3859" y="6352"/>
                    <a:pt x="3959" y="6294"/>
                  </a:cubicBezTo>
                  <a:lnTo>
                    <a:pt x="4688" y="5819"/>
                  </a:lnTo>
                  <a:cubicBezTo>
                    <a:pt x="5068" y="5597"/>
                    <a:pt x="5131" y="5027"/>
                    <a:pt x="4814" y="4521"/>
                  </a:cubicBezTo>
                  <a:lnTo>
                    <a:pt x="2376" y="562"/>
                  </a:lnTo>
                  <a:cubicBezTo>
                    <a:pt x="2143" y="213"/>
                    <a:pt x="1790" y="1"/>
                    <a:pt x="146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41"/>
            <p:cNvSpPr/>
            <p:nvPr/>
          </p:nvSpPr>
          <p:spPr>
            <a:xfrm>
              <a:off x="903490" y="1285558"/>
              <a:ext cx="102728" cy="68635"/>
            </a:xfrm>
            <a:custGeom>
              <a:avLst/>
              <a:gdLst/>
              <a:ahLst/>
              <a:cxnLst/>
              <a:rect l="l" t="t" r="r" b="b"/>
              <a:pathLst>
                <a:path w="3200" h="2138" extrusionOk="0">
                  <a:moveTo>
                    <a:pt x="2926" y="1"/>
                  </a:moveTo>
                  <a:cubicBezTo>
                    <a:pt x="2880" y="1"/>
                    <a:pt x="2832" y="15"/>
                    <a:pt x="2788" y="48"/>
                  </a:cubicBezTo>
                  <a:lnTo>
                    <a:pt x="159" y="1663"/>
                  </a:lnTo>
                  <a:cubicBezTo>
                    <a:pt x="32" y="1726"/>
                    <a:pt x="1" y="1885"/>
                    <a:pt x="64" y="2011"/>
                  </a:cubicBezTo>
                  <a:cubicBezTo>
                    <a:pt x="106" y="2096"/>
                    <a:pt x="205" y="2138"/>
                    <a:pt x="294" y="2138"/>
                  </a:cubicBezTo>
                  <a:cubicBezTo>
                    <a:pt x="339" y="2138"/>
                    <a:pt x="381" y="2127"/>
                    <a:pt x="413" y="2106"/>
                  </a:cubicBezTo>
                  <a:lnTo>
                    <a:pt x="3041" y="491"/>
                  </a:lnTo>
                  <a:cubicBezTo>
                    <a:pt x="3168" y="396"/>
                    <a:pt x="3199" y="238"/>
                    <a:pt x="3136" y="111"/>
                  </a:cubicBezTo>
                  <a:cubicBezTo>
                    <a:pt x="3095" y="49"/>
                    <a:pt x="3013" y="1"/>
                    <a:pt x="2926" y="1"/>
                  </a:cubicBezTo>
                  <a:close/>
                </a:path>
              </a:pathLst>
            </a:custGeom>
            <a:solidFill>
              <a:srgbClr val="162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41"/>
            <p:cNvSpPr/>
            <p:nvPr/>
          </p:nvSpPr>
          <p:spPr>
            <a:xfrm>
              <a:off x="903490" y="1285558"/>
              <a:ext cx="102728" cy="68635"/>
            </a:xfrm>
            <a:custGeom>
              <a:avLst/>
              <a:gdLst/>
              <a:ahLst/>
              <a:cxnLst/>
              <a:rect l="l" t="t" r="r" b="b"/>
              <a:pathLst>
                <a:path w="3200" h="2138" extrusionOk="0">
                  <a:moveTo>
                    <a:pt x="2926" y="1"/>
                  </a:moveTo>
                  <a:cubicBezTo>
                    <a:pt x="2880" y="1"/>
                    <a:pt x="2832" y="15"/>
                    <a:pt x="2788" y="48"/>
                  </a:cubicBezTo>
                  <a:lnTo>
                    <a:pt x="159" y="1663"/>
                  </a:lnTo>
                  <a:cubicBezTo>
                    <a:pt x="32" y="1726"/>
                    <a:pt x="1" y="1885"/>
                    <a:pt x="64" y="2011"/>
                  </a:cubicBezTo>
                  <a:cubicBezTo>
                    <a:pt x="106" y="2096"/>
                    <a:pt x="205" y="2138"/>
                    <a:pt x="294" y="2138"/>
                  </a:cubicBezTo>
                  <a:cubicBezTo>
                    <a:pt x="339" y="2138"/>
                    <a:pt x="381" y="2127"/>
                    <a:pt x="413" y="2106"/>
                  </a:cubicBezTo>
                  <a:lnTo>
                    <a:pt x="3041" y="491"/>
                  </a:lnTo>
                  <a:cubicBezTo>
                    <a:pt x="3168" y="396"/>
                    <a:pt x="3199" y="238"/>
                    <a:pt x="3136" y="111"/>
                  </a:cubicBezTo>
                  <a:cubicBezTo>
                    <a:pt x="3095" y="49"/>
                    <a:pt x="3013" y="1"/>
                    <a:pt x="2926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41"/>
            <p:cNvSpPr/>
            <p:nvPr/>
          </p:nvSpPr>
          <p:spPr>
            <a:xfrm>
              <a:off x="884196" y="1226297"/>
              <a:ext cx="58972" cy="107351"/>
            </a:xfrm>
            <a:custGeom>
              <a:avLst/>
              <a:gdLst/>
              <a:ahLst/>
              <a:cxnLst/>
              <a:rect l="l" t="t" r="r" b="b"/>
              <a:pathLst>
                <a:path w="1837" h="3344" extrusionOk="0">
                  <a:moveTo>
                    <a:pt x="1522" y="1"/>
                  </a:moveTo>
                  <a:cubicBezTo>
                    <a:pt x="1413" y="1"/>
                    <a:pt x="1322" y="59"/>
                    <a:pt x="1299" y="152"/>
                  </a:cubicBezTo>
                  <a:lnTo>
                    <a:pt x="63" y="2971"/>
                  </a:lnTo>
                  <a:cubicBezTo>
                    <a:pt x="0" y="3129"/>
                    <a:pt x="63" y="3256"/>
                    <a:pt x="190" y="3319"/>
                  </a:cubicBezTo>
                  <a:cubicBezTo>
                    <a:pt x="233" y="3336"/>
                    <a:pt x="275" y="3344"/>
                    <a:pt x="315" y="3344"/>
                  </a:cubicBezTo>
                  <a:cubicBezTo>
                    <a:pt x="424" y="3344"/>
                    <a:pt x="515" y="3285"/>
                    <a:pt x="538" y="3192"/>
                  </a:cubicBezTo>
                  <a:lnTo>
                    <a:pt x="1774" y="374"/>
                  </a:lnTo>
                  <a:cubicBezTo>
                    <a:pt x="1837" y="215"/>
                    <a:pt x="1774" y="89"/>
                    <a:pt x="1647" y="25"/>
                  </a:cubicBezTo>
                  <a:cubicBezTo>
                    <a:pt x="1604" y="8"/>
                    <a:pt x="1562" y="1"/>
                    <a:pt x="1522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41"/>
            <p:cNvSpPr/>
            <p:nvPr/>
          </p:nvSpPr>
          <p:spPr>
            <a:xfrm>
              <a:off x="913666" y="1363310"/>
              <a:ext cx="116949" cy="22408"/>
            </a:xfrm>
            <a:custGeom>
              <a:avLst/>
              <a:gdLst/>
              <a:ahLst/>
              <a:cxnLst/>
              <a:rect l="l" t="t" r="r" b="b"/>
              <a:pathLst>
                <a:path w="3643" h="698" extrusionOk="0">
                  <a:moveTo>
                    <a:pt x="286" y="1"/>
                  </a:moveTo>
                  <a:cubicBezTo>
                    <a:pt x="159" y="1"/>
                    <a:pt x="32" y="96"/>
                    <a:pt x="32" y="254"/>
                  </a:cubicBezTo>
                  <a:cubicBezTo>
                    <a:pt x="0" y="381"/>
                    <a:pt x="127" y="508"/>
                    <a:pt x="254" y="508"/>
                  </a:cubicBezTo>
                  <a:lnTo>
                    <a:pt x="3357" y="698"/>
                  </a:lnTo>
                  <a:cubicBezTo>
                    <a:pt x="3484" y="698"/>
                    <a:pt x="3611" y="603"/>
                    <a:pt x="3611" y="444"/>
                  </a:cubicBezTo>
                  <a:cubicBezTo>
                    <a:pt x="3642" y="318"/>
                    <a:pt x="3516" y="191"/>
                    <a:pt x="3389" y="191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41"/>
            <p:cNvSpPr/>
            <p:nvPr/>
          </p:nvSpPr>
          <p:spPr>
            <a:xfrm>
              <a:off x="694053" y="1658140"/>
              <a:ext cx="78330" cy="59004"/>
            </a:xfrm>
            <a:custGeom>
              <a:avLst/>
              <a:gdLst/>
              <a:ahLst/>
              <a:cxnLst/>
              <a:rect l="l" t="t" r="r" b="b"/>
              <a:pathLst>
                <a:path w="2440" h="1838" extrusionOk="0">
                  <a:moveTo>
                    <a:pt x="2059" y="1"/>
                  </a:moveTo>
                  <a:lnTo>
                    <a:pt x="1" y="1268"/>
                  </a:lnTo>
                  <a:lnTo>
                    <a:pt x="1" y="1331"/>
                  </a:lnTo>
                  <a:lnTo>
                    <a:pt x="318" y="1838"/>
                  </a:lnTo>
                  <a:lnTo>
                    <a:pt x="2439" y="571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rgbClr val="FBF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41"/>
            <p:cNvSpPr/>
            <p:nvPr/>
          </p:nvSpPr>
          <p:spPr>
            <a:xfrm>
              <a:off x="714406" y="1691719"/>
              <a:ext cx="72199" cy="50850"/>
            </a:xfrm>
            <a:custGeom>
              <a:avLst/>
              <a:gdLst/>
              <a:ahLst/>
              <a:cxnLst/>
              <a:rect l="l" t="t" r="r" b="b"/>
              <a:pathLst>
                <a:path w="2249" h="1584" extrusionOk="0">
                  <a:moveTo>
                    <a:pt x="2091" y="0"/>
                  </a:moveTo>
                  <a:lnTo>
                    <a:pt x="0" y="1267"/>
                  </a:lnTo>
                  <a:lnTo>
                    <a:pt x="127" y="1488"/>
                  </a:lnTo>
                  <a:cubicBezTo>
                    <a:pt x="159" y="1520"/>
                    <a:pt x="159" y="1552"/>
                    <a:pt x="190" y="1583"/>
                  </a:cubicBezTo>
                  <a:lnTo>
                    <a:pt x="2249" y="317"/>
                  </a:lnTo>
                  <a:cubicBezTo>
                    <a:pt x="2249" y="285"/>
                    <a:pt x="2249" y="253"/>
                    <a:pt x="2217" y="222"/>
                  </a:cubicBezTo>
                  <a:lnTo>
                    <a:pt x="20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41"/>
            <p:cNvSpPr/>
            <p:nvPr/>
          </p:nvSpPr>
          <p:spPr>
            <a:xfrm>
              <a:off x="635113" y="1230149"/>
              <a:ext cx="304011" cy="331458"/>
            </a:xfrm>
            <a:custGeom>
              <a:avLst/>
              <a:gdLst/>
              <a:ahLst/>
              <a:cxnLst/>
              <a:rect l="l" t="t" r="r" b="b"/>
              <a:pathLst>
                <a:path w="9470" h="10325" extrusionOk="0">
                  <a:moveTo>
                    <a:pt x="3230" y="0"/>
                  </a:moveTo>
                  <a:lnTo>
                    <a:pt x="3230" y="0"/>
                  </a:lnTo>
                  <a:cubicBezTo>
                    <a:pt x="3357" y="1996"/>
                    <a:pt x="0" y="5954"/>
                    <a:pt x="0" y="5954"/>
                  </a:cubicBezTo>
                  <a:lnTo>
                    <a:pt x="1330" y="8139"/>
                  </a:lnTo>
                  <a:lnTo>
                    <a:pt x="2692" y="10324"/>
                  </a:lnTo>
                  <a:cubicBezTo>
                    <a:pt x="2692" y="10324"/>
                    <a:pt x="5232" y="9717"/>
                    <a:pt x="7329" y="9717"/>
                  </a:cubicBezTo>
                  <a:cubicBezTo>
                    <a:pt x="8183" y="9717"/>
                    <a:pt x="8965" y="9818"/>
                    <a:pt x="9469" y="10103"/>
                  </a:cubicBezTo>
                  <a:lnTo>
                    <a:pt x="6429" y="5004"/>
                  </a:lnTo>
                  <a:lnTo>
                    <a:pt x="3230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41"/>
            <p:cNvSpPr/>
            <p:nvPr/>
          </p:nvSpPr>
          <p:spPr>
            <a:xfrm>
              <a:off x="677809" y="1390790"/>
              <a:ext cx="261314" cy="170817"/>
            </a:xfrm>
            <a:custGeom>
              <a:avLst/>
              <a:gdLst/>
              <a:ahLst/>
              <a:cxnLst/>
              <a:rect l="l" t="t" r="r" b="b"/>
              <a:pathLst>
                <a:path w="8140" h="5321" extrusionOk="0">
                  <a:moveTo>
                    <a:pt x="5067" y="0"/>
                  </a:moveTo>
                  <a:lnTo>
                    <a:pt x="0" y="3135"/>
                  </a:lnTo>
                  <a:lnTo>
                    <a:pt x="1362" y="5320"/>
                  </a:lnTo>
                  <a:cubicBezTo>
                    <a:pt x="1362" y="5320"/>
                    <a:pt x="3902" y="4713"/>
                    <a:pt x="5999" y="4713"/>
                  </a:cubicBezTo>
                  <a:cubicBezTo>
                    <a:pt x="6853" y="4713"/>
                    <a:pt x="7635" y="4814"/>
                    <a:pt x="8139" y="5099"/>
                  </a:cubicBezTo>
                  <a:lnTo>
                    <a:pt x="5099" y="0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41"/>
            <p:cNvSpPr/>
            <p:nvPr/>
          </p:nvSpPr>
          <p:spPr>
            <a:xfrm>
              <a:off x="729655" y="1216024"/>
              <a:ext cx="229790" cy="346129"/>
            </a:xfrm>
            <a:custGeom>
              <a:avLst/>
              <a:gdLst/>
              <a:ahLst/>
              <a:cxnLst/>
              <a:rect l="l" t="t" r="r" b="b"/>
              <a:pathLst>
                <a:path w="7158" h="10782" extrusionOk="0">
                  <a:moveTo>
                    <a:pt x="605" y="1"/>
                  </a:moveTo>
                  <a:cubicBezTo>
                    <a:pt x="511" y="1"/>
                    <a:pt x="407" y="32"/>
                    <a:pt x="317" y="92"/>
                  </a:cubicBezTo>
                  <a:cubicBezTo>
                    <a:pt x="95" y="219"/>
                    <a:pt x="0" y="440"/>
                    <a:pt x="64" y="599"/>
                  </a:cubicBezTo>
                  <a:lnTo>
                    <a:pt x="6271" y="10669"/>
                  </a:lnTo>
                  <a:cubicBezTo>
                    <a:pt x="6324" y="10741"/>
                    <a:pt x="6428" y="10782"/>
                    <a:pt x="6547" y="10782"/>
                  </a:cubicBezTo>
                  <a:cubicBezTo>
                    <a:pt x="6640" y="10782"/>
                    <a:pt x="6744" y="10757"/>
                    <a:pt x="6841" y="10701"/>
                  </a:cubicBezTo>
                  <a:cubicBezTo>
                    <a:pt x="7063" y="10543"/>
                    <a:pt x="7158" y="10321"/>
                    <a:pt x="7063" y="10194"/>
                  </a:cubicBezTo>
                  <a:lnTo>
                    <a:pt x="855" y="124"/>
                  </a:lnTo>
                  <a:cubicBezTo>
                    <a:pt x="805" y="40"/>
                    <a:pt x="711" y="1"/>
                    <a:pt x="60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41"/>
            <p:cNvSpPr/>
            <p:nvPr/>
          </p:nvSpPr>
          <p:spPr>
            <a:xfrm>
              <a:off x="831323" y="1380614"/>
              <a:ext cx="128121" cy="181540"/>
            </a:xfrm>
            <a:custGeom>
              <a:avLst/>
              <a:gdLst/>
              <a:ahLst/>
              <a:cxnLst/>
              <a:rect l="l" t="t" r="r" b="b"/>
              <a:pathLst>
                <a:path w="3991" h="5655" extrusionOk="0">
                  <a:moveTo>
                    <a:pt x="792" y="0"/>
                  </a:moveTo>
                  <a:lnTo>
                    <a:pt x="0" y="475"/>
                  </a:lnTo>
                  <a:lnTo>
                    <a:pt x="3136" y="5542"/>
                  </a:lnTo>
                  <a:cubicBezTo>
                    <a:pt x="3189" y="5614"/>
                    <a:pt x="3282" y="5655"/>
                    <a:pt x="3393" y="5655"/>
                  </a:cubicBezTo>
                  <a:cubicBezTo>
                    <a:pt x="3480" y="5655"/>
                    <a:pt x="3577" y="5630"/>
                    <a:pt x="3674" y="5574"/>
                  </a:cubicBezTo>
                  <a:cubicBezTo>
                    <a:pt x="3896" y="5416"/>
                    <a:pt x="3991" y="5194"/>
                    <a:pt x="3896" y="5036"/>
                  </a:cubicBezTo>
                  <a:lnTo>
                    <a:pt x="792" y="0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41"/>
            <p:cNvSpPr/>
            <p:nvPr/>
          </p:nvSpPr>
          <p:spPr>
            <a:xfrm>
              <a:off x="531389" y="1418238"/>
              <a:ext cx="194220" cy="198554"/>
            </a:xfrm>
            <a:custGeom>
              <a:avLst/>
              <a:gdLst/>
              <a:ahLst/>
              <a:cxnLst/>
              <a:rect l="l" t="t" r="r" b="b"/>
              <a:pathLst>
                <a:path w="6050" h="6185" extrusionOk="0">
                  <a:moveTo>
                    <a:pt x="3295" y="0"/>
                  </a:moveTo>
                  <a:lnTo>
                    <a:pt x="856" y="1489"/>
                  </a:lnTo>
                  <a:cubicBezTo>
                    <a:pt x="223" y="1900"/>
                    <a:pt x="1" y="2660"/>
                    <a:pt x="349" y="3262"/>
                  </a:cubicBezTo>
                  <a:lnTo>
                    <a:pt x="1838" y="5637"/>
                  </a:lnTo>
                  <a:cubicBezTo>
                    <a:pt x="2053" y="5990"/>
                    <a:pt x="2439" y="6185"/>
                    <a:pt x="2858" y="6185"/>
                  </a:cubicBezTo>
                  <a:cubicBezTo>
                    <a:pt x="3117" y="6185"/>
                    <a:pt x="3389" y="6111"/>
                    <a:pt x="3643" y="5954"/>
                  </a:cubicBezTo>
                  <a:lnTo>
                    <a:pt x="5511" y="4814"/>
                  </a:lnTo>
                  <a:lnTo>
                    <a:pt x="6050" y="4465"/>
                  </a:lnTo>
                  <a:lnTo>
                    <a:pt x="3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41"/>
            <p:cNvSpPr/>
            <p:nvPr/>
          </p:nvSpPr>
          <p:spPr>
            <a:xfrm>
              <a:off x="565964" y="1489377"/>
              <a:ext cx="159646" cy="127704"/>
            </a:xfrm>
            <a:custGeom>
              <a:avLst/>
              <a:gdLst/>
              <a:ahLst/>
              <a:cxnLst/>
              <a:rect l="l" t="t" r="r" b="b"/>
              <a:pathLst>
                <a:path w="4973" h="3978" extrusionOk="0">
                  <a:moveTo>
                    <a:pt x="3579" y="1"/>
                  </a:moveTo>
                  <a:lnTo>
                    <a:pt x="1" y="2218"/>
                  </a:lnTo>
                  <a:lnTo>
                    <a:pt x="761" y="3421"/>
                  </a:lnTo>
                  <a:cubicBezTo>
                    <a:pt x="973" y="3787"/>
                    <a:pt x="1349" y="3978"/>
                    <a:pt x="1761" y="3978"/>
                  </a:cubicBezTo>
                  <a:cubicBezTo>
                    <a:pt x="2026" y="3978"/>
                    <a:pt x="2306" y="3899"/>
                    <a:pt x="2566" y="3738"/>
                  </a:cubicBezTo>
                  <a:lnTo>
                    <a:pt x="4434" y="2598"/>
                  </a:lnTo>
                  <a:lnTo>
                    <a:pt x="4973" y="2249"/>
                  </a:lnTo>
                  <a:lnTo>
                    <a:pt x="357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41"/>
            <p:cNvSpPr/>
            <p:nvPr/>
          </p:nvSpPr>
          <p:spPr>
            <a:xfrm>
              <a:off x="905544" y="1289121"/>
              <a:ext cx="100673" cy="65072"/>
            </a:xfrm>
            <a:custGeom>
              <a:avLst/>
              <a:gdLst/>
              <a:ahLst/>
              <a:cxnLst/>
              <a:rect l="l" t="t" r="r" b="b"/>
              <a:pathLst>
                <a:path w="3136" h="2027" extrusionOk="0">
                  <a:moveTo>
                    <a:pt x="3072" y="0"/>
                  </a:moveTo>
                  <a:lnTo>
                    <a:pt x="0" y="1900"/>
                  </a:lnTo>
                  <a:cubicBezTo>
                    <a:pt x="63" y="1985"/>
                    <a:pt x="155" y="2027"/>
                    <a:pt x="246" y="2027"/>
                  </a:cubicBezTo>
                  <a:cubicBezTo>
                    <a:pt x="292" y="2027"/>
                    <a:pt x="338" y="2016"/>
                    <a:pt x="380" y="1995"/>
                  </a:cubicBezTo>
                  <a:lnTo>
                    <a:pt x="2977" y="380"/>
                  </a:lnTo>
                  <a:cubicBezTo>
                    <a:pt x="3104" y="285"/>
                    <a:pt x="3135" y="127"/>
                    <a:pt x="307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5" name="Google Shape;4925;p41"/>
          <p:cNvGrpSpPr/>
          <p:nvPr/>
        </p:nvGrpSpPr>
        <p:grpSpPr>
          <a:xfrm>
            <a:off x="7940807" y="1106105"/>
            <a:ext cx="648631" cy="518520"/>
            <a:chOff x="7940807" y="1106105"/>
            <a:chExt cx="648631" cy="518520"/>
          </a:xfrm>
        </p:grpSpPr>
        <p:sp>
          <p:nvSpPr>
            <p:cNvPr id="4926" name="Google Shape;4926;p41"/>
            <p:cNvSpPr/>
            <p:nvPr/>
          </p:nvSpPr>
          <p:spPr>
            <a:xfrm>
              <a:off x="8397272" y="1514802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1"/>
                  </a:moveTo>
                  <a:cubicBezTo>
                    <a:pt x="1964" y="1"/>
                    <a:pt x="1077" y="286"/>
                    <a:pt x="507" y="729"/>
                  </a:cubicBezTo>
                  <a:lnTo>
                    <a:pt x="1" y="729"/>
                  </a:lnTo>
                  <a:lnTo>
                    <a:pt x="1" y="1711"/>
                  </a:lnTo>
                  <a:cubicBezTo>
                    <a:pt x="1" y="2629"/>
                    <a:pt x="1331" y="3421"/>
                    <a:pt x="2977" y="3421"/>
                  </a:cubicBezTo>
                  <a:cubicBezTo>
                    <a:pt x="4656" y="3421"/>
                    <a:pt x="5986" y="2629"/>
                    <a:pt x="5986" y="1711"/>
                  </a:cubicBezTo>
                  <a:lnTo>
                    <a:pt x="5986" y="729"/>
                  </a:lnTo>
                  <a:lnTo>
                    <a:pt x="5448" y="729"/>
                  </a:lnTo>
                  <a:cubicBezTo>
                    <a:pt x="4909" y="286"/>
                    <a:pt x="4022" y="1"/>
                    <a:pt x="297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41"/>
            <p:cNvSpPr/>
            <p:nvPr/>
          </p:nvSpPr>
          <p:spPr>
            <a:xfrm>
              <a:off x="8397272" y="1479232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0"/>
                  </a:moveTo>
                  <a:cubicBezTo>
                    <a:pt x="1964" y="0"/>
                    <a:pt x="1077" y="285"/>
                    <a:pt x="507" y="760"/>
                  </a:cubicBezTo>
                  <a:lnTo>
                    <a:pt x="1" y="760"/>
                  </a:lnTo>
                  <a:lnTo>
                    <a:pt x="1" y="1710"/>
                  </a:lnTo>
                  <a:cubicBezTo>
                    <a:pt x="1" y="2660"/>
                    <a:pt x="1331" y="3420"/>
                    <a:pt x="2977" y="3420"/>
                  </a:cubicBezTo>
                  <a:cubicBezTo>
                    <a:pt x="4656" y="3420"/>
                    <a:pt x="5986" y="2660"/>
                    <a:pt x="5986" y="1710"/>
                  </a:cubicBezTo>
                  <a:lnTo>
                    <a:pt x="5986" y="760"/>
                  </a:lnTo>
                  <a:lnTo>
                    <a:pt x="5448" y="760"/>
                  </a:lnTo>
                  <a:cubicBezTo>
                    <a:pt x="4909" y="285"/>
                    <a:pt x="4022" y="0"/>
                    <a:pt x="29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41"/>
            <p:cNvSpPr/>
            <p:nvPr/>
          </p:nvSpPr>
          <p:spPr>
            <a:xfrm>
              <a:off x="8397272" y="1444658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1"/>
                  </a:moveTo>
                  <a:cubicBezTo>
                    <a:pt x="1964" y="1"/>
                    <a:pt x="1077" y="286"/>
                    <a:pt x="507" y="729"/>
                  </a:cubicBezTo>
                  <a:lnTo>
                    <a:pt x="1" y="729"/>
                  </a:lnTo>
                  <a:lnTo>
                    <a:pt x="1" y="1711"/>
                  </a:lnTo>
                  <a:cubicBezTo>
                    <a:pt x="1" y="2661"/>
                    <a:pt x="1331" y="3421"/>
                    <a:pt x="2977" y="3421"/>
                  </a:cubicBezTo>
                  <a:cubicBezTo>
                    <a:pt x="4656" y="3421"/>
                    <a:pt x="5986" y="2661"/>
                    <a:pt x="5986" y="1711"/>
                  </a:cubicBezTo>
                  <a:lnTo>
                    <a:pt x="5986" y="729"/>
                  </a:lnTo>
                  <a:lnTo>
                    <a:pt x="5448" y="729"/>
                  </a:lnTo>
                  <a:cubicBezTo>
                    <a:pt x="4909" y="286"/>
                    <a:pt x="4022" y="1"/>
                    <a:pt x="297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41"/>
            <p:cNvSpPr/>
            <p:nvPr/>
          </p:nvSpPr>
          <p:spPr>
            <a:xfrm>
              <a:off x="8397272" y="1409089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0"/>
                  </a:moveTo>
                  <a:cubicBezTo>
                    <a:pt x="1964" y="0"/>
                    <a:pt x="1077" y="317"/>
                    <a:pt x="507" y="760"/>
                  </a:cubicBezTo>
                  <a:lnTo>
                    <a:pt x="1" y="760"/>
                  </a:lnTo>
                  <a:lnTo>
                    <a:pt x="1" y="1710"/>
                  </a:lnTo>
                  <a:cubicBezTo>
                    <a:pt x="1" y="2660"/>
                    <a:pt x="1331" y="3420"/>
                    <a:pt x="2977" y="3420"/>
                  </a:cubicBezTo>
                  <a:cubicBezTo>
                    <a:pt x="4656" y="3420"/>
                    <a:pt x="5986" y="2660"/>
                    <a:pt x="5986" y="1710"/>
                  </a:cubicBezTo>
                  <a:lnTo>
                    <a:pt x="5986" y="760"/>
                  </a:lnTo>
                  <a:lnTo>
                    <a:pt x="5448" y="760"/>
                  </a:lnTo>
                  <a:cubicBezTo>
                    <a:pt x="4909" y="317"/>
                    <a:pt x="4022" y="0"/>
                    <a:pt x="297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41"/>
            <p:cNvSpPr/>
            <p:nvPr/>
          </p:nvSpPr>
          <p:spPr>
            <a:xfrm>
              <a:off x="8397272" y="1374514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0"/>
                  </a:moveTo>
                  <a:cubicBezTo>
                    <a:pt x="1964" y="0"/>
                    <a:pt x="1077" y="285"/>
                    <a:pt x="507" y="729"/>
                  </a:cubicBezTo>
                  <a:lnTo>
                    <a:pt x="1" y="729"/>
                  </a:lnTo>
                  <a:lnTo>
                    <a:pt x="1" y="1710"/>
                  </a:lnTo>
                  <a:cubicBezTo>
                    <a:pt x="1" y="2661"/>
                    <a:pt x="1331" y="3421"/>
                    <a:pt x="2977" y="3421"/>
                  </a:cubicBezTo>
                  <a:cubicBezTo>
                    <a:pt x="4656" y="3421"/>
                    <a:pt x="5986" y="2661"/>
                    <a:pt x="5986" y="1710"/>
                  </a:cubicBezTo>
                  <a:lnTo>
                    <a:pt x="5986" y="729"/>
                  </a:lnTo>
                  <a:lnTo>
                    <a:pt x="5448" y="729"/>
                  </a:lnTo>
                  <a:cubicBezTo>
                    <a:pt x="4909" y="285"/>
                    <a:pt x="4022" y="0"/>
                    <a:pt x="297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41"/>
            <p:cNvSpPr/>
            <p:nvPr/>
          </p:nvSpPr>
          <p:spPr>
            <a:xfrm>
              <a:off x="8397272" y="1342989"/>
              <a:ext cx="192166" cy="109823"/>
            </a:xfrm>
            <a:custGeom>
              <a:avLst/>
              <a:gdLst/>
              <a:ahLst/>
              <a:cxnLst/>
              <a:rect l="l" t="t" r="r" b="b"/>
              <a:pathLst>
                <a:path w="5986" h="3421" extrusionOk="0">
                  <a:moveTo>
                    <a:pt x="2977" y="1"/>
                  </a:moveTo>
                  <a:cubicBezTo>
                    <a:pt x="1331" y="1"/>
                    <a:pt x="1" y="761"/>
                    <a:pt x="1" y="1711"/>
                  </a:cubicBezTo>
                  <a:cubicBezTo>
                    <a:pt x="1" y="2661"/>
                    <a:pt x="1331" y="3421"/>
                    <a:pt x="2977" y="3421"/>
                  </a:cubicBezTo>
                  <a:cubicBezTo>
                    <a:pt x="4656" y="3421"/>
                    <a:pt x="5986" y="2661"/>
                    <a:pt x="5986" y="1711"/>
                  </a:cubicBezTo>
                  <a:cubicBezTo>
                    <a:pt x="5986" y="761"/>
                    <a:pt x="4656" y="1"/>
                    <a:pt x="297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41"/>
            <p:cNvSpPr/>
            <p:nvPr/>
          </p:nvSpPr>
          <p:spPr>
            <a:xfrm>
              <a:off x="8412521" y="1352139"/>
              <a:ext cx="161668" cy="92552"/>
            </a:xfrm>
            <a:custGeom>
              <a:avLst/>
              <a:gdLst/>
              <a:ahLst/>
              <a:cxnLst/>
              <a:rect l="l" t="t" r="r" b="b"/>
              <a:pathLst>
                <a:path w="5036" h="2883" extrusionOk="0">
                  <a:moveTo>
                    <a:pt x="2502" y="1"/>
                  </a:moveTo>
                  <a:cubicBezTo>
                    <a:pt x="1109" y="1"/>
                    <a:pt x="1" y="634"/>
                    <a:pt x="1" y="1426"/>
                  </a:cubicBezTo>
                  <a:cubicBezTo>
                    <a:pt x="1" y="2217"/>
                    <a:pt x="1109" y="2883"/>
                    <a:pt x="2502" y="2883"/>
                  </a:cubicBezTo>
                  <a:cubicBezTo>
                    <a:pt x="3928" y="2883"/>
                    <a:pt x="5036" y="2217"/>
                    <a:pt x="5036" y="1426"/>
                  </a:cubicBezTo>
                  <a:cubicBezTo>
                    <a:pt x="5036" y="634"/>
                    <a:pt x="3928" y="1"/>
                    <a:pt x="250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41"/>
            <p:cNvSpPr/>
            <p:nvPr/>
          </p:nvSpPr>
          <p:spPr>
            <a:xfrm>
              <a:off x="8423693" y="1358238"/>
              <a:ext cx="139325" cy="79325"/>
            </a:xfrm>
            <a:custGeom>
              <a:avLst/>
              <a:gdLst/>
              <a:ahLst/>
              <a:cxnLst/>
              <a:rect l="l" t="t" r="r" b="b"/>
              <a:pathLst>
                <a:path w="4340" h="2471" extrusionOk="0">
                  <a:moveTo>
                    <a:pt x="2154" y="1"/>
                  </a:moveTo>
                  <a:cubicBezTo>
                    <a:pt x="983" y="1"/>
                    <a:pt x="1" y="571"/>
                    <a:pt x="1" y="1236"/>
                  </a:cubicBezTo>
                  <a:cubicBezTo>
                    <a:pt x="1" y="1932"/>
                    <a:pt x="983" y="2471"/>
                    <a:pt x="2154" y="2471"/>
                  </a:cubicBezTo>
                  <a:cubicBezTo>
                    <a:pt x="3358" y="2471"/>
                    <a:pt x="4340" y="1932"/>
                    <a:pt x="4340" y="1236"/>
                  </a:cubicBezTo>
                  <a:cubicBezTo>
                    <a:pt x="4340" y="571"/>
                    <a:pt x="3358" y="1"/>
                    <a:pt x="215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41"/>
            <p:cNvSpPr/>
            <p:nvPr/>
          </p:nvSpPr>
          <p:spPr>
            <a:xfrm>
              <a:off x="8466421" y="1366360"/>
              <a:ext cx="53900" cy="63081"/>
            </a:xfrm>
            <a:custGeom>
              <a:avLst/>
              <a:gdLst/>
              <a:ahLst/>
              <a:cxnLst/>
              <a:rect l="l" t="t" r="r" b="b"/>
              <a:pathLst>
                <a:path w="1679" h="1965" extrusionOk="0">
                  <a:moveTo>
                    <a:pt x="792" y="444"/>
                  </a:moveTo>
                  <a:lnTo>
                    <a:pt x="792" y="793"/>
                  </a:lnTo>
                  <a:cubicBezTo>
                    <a:pt x="697" y="761"/>
                    <a:pt x="633" y="729"/>
                    <a:pt x="570" y="729"/>
                  </a:cubicBezTo>
                  <a:cubicBezTo>
                    <a:pt x="507" y="698"/>
                    <a:pt x="475" y="666"/>
                    <a:pt x="475" y="603"/>
                  </a:cubicBezTo>
                  <a:cubicBezTo>
                    <a:pt x="475" y="571"/>
                    <a:pt x="507" y="539"/>
                    <a:pt x="538" y="508"/>
                  </a:cubicBezTo>
                  <a:cubicBezTo>
                    <a:pt x="602" y="476"/>
                    <a:pt x="665" y="444"/>
                    <a:pt x="792" y="444"/>
                  </a:cubicBezTo>
                  <a:close/>
                  <a:moveTo>
                    <a:pt x="855" y="1141"/>
                  </a:moveTo>
                  <a:cubicBezTo>
                    <a:pt x="950" y="1173"/>
                    <a:pt x="1045" y="1204"/>
                    <a:pt x="1108" y="1204"/>
                  </a:cubicBezTo>
                  <a:cubicBezTo>
                    <a:pt x="1172" y="1268"/>
                    <a:pt x="1203" y="1299"/>
                    <a:pt x="1203" y="1331"/>
                  </a:cubicBezTo>
                  <a:cubicBezTo>
                    <a:pt x="1203" y="1394"/>
                    <a:pt x="1172" y="1426"/>
                    <a:pt x="1108" y="1458"/>
                  </a:cubicBezTo>
                  <a:cubicBezTo>
                    <a:pt x="1045" y="1489"/>
                    <a:pt x="982" y="1521"/>
                    <a:pt x="855" y="1521"/>
                  </a:cubicBezTo>
                  <a:lnTo>
                    <a:pt x="855" y="1141"/>
                  </a:lnTo>
                  <a:close/>
                  <a:moveTo>
                    <a:pt x="633" y="1"/>
                  </a:moveTo>
                  <a:lnTo>
                    <a:pt x="633" y="223"/>
                  </a:lnTo>
                  <a:cubicBezTo>
                    <a:pt x="443" y="223"/>
                    <a:pt x="285" y="286"/>
                    <a:pt x="158" y="349"/>
                  </a:cubicBezTo>
                  <a:cubicBezTo>
                    <a:pt x="32" y="413"/>
                    <a:pt x="0" y="508"/>
                    <a:pt x="0" y="634"/>
                  </a:cubicBezTo>
                  <a:cubicBezTo>
                    <a:pt x="0" y="698"/>
                    <a:pt x="0" y="761"/>
                    <a:pt x="32" y="793"/>
                  </a:cubicBezTo>
                  <a:cubicBezTo>
                    <a:pt x="63" y="856"/>
                    <a:pt x="127" y="888"/>
                    <a:pt x="190" y="919"/>
                  </a:cubicBezTo>
                  <a:cubicBezTo>
                    <a:pt x="253" y="951"/>
                    <a:pt x="317" y="983"/>
                    <a:pt x="380" y="1014"/>
                  </a:cubicBezTo>
                  <a:cubicBezTo>
                    <a:pt x="475" y="1046"/>
                    <a:pt x="538" y="1078"/>
                    <a:pt x="633" y="1078"/>
                  </a:cubicBezTo>
                  <a:lnTo>
                    <a:pt x="633" y="1521"/>
                  </a:lnTo>
                  <a:cubicBezTo>
                    <a:pt x="507" y="1521"/>
                    <a:pt x="412" y="1521"/>
                    <a:pt x="348" y="1489"/>
                  </a:cubicBezTo>
                  <a:cubicBezTo>
                    <a:pt x="253" y="1489"/>
                    <a:pt x="190" y="1458"/>
                    <a:pt x="158" y="1458"/>
                  </a:cubicBezTo>
                  <a:lnTo>
                    <a:pt x="0" y="1679"/>
                  </a:lnTo>
                  <a:cubicBezTo>
                    <a:pt x="63" y="1711"/>
                    <a:pt x="127" y="1743"/>
                    <a:pt x="253" y="1743"/>
                  </a:cubicBezTo>
                  <a:cubicBezTo>
                    <a:pt x="348" y="1774"/>
                    <a:pt x="475" y="1774"/>
                    <a:pt x="633" y="1774"/>
                  </a:cubicBezTo>
                  <a:lnTo>
                    <a:pt x="633" y="1964"/>
                  </a:lnTo>
                  <a:lnTo>
                    <a:pt x="1013" y="1964"/>
                  </a:lnTo>
                  <a:lnTo>
                    <a:pt x="1013" y="1743"/>
                  </a:lnTo>
                  <a:cubicBezTo>
                    <a:pt x="1235" y="1743"/>
                    <a:pt x="1393" y="1679"/>
                    <a:pt x="1520" y="1616"/>
                  </a:cubicBezTo>
                  <a:cubicBezTo>
                    <a:pt x="1615" y="1553"/>
                    <a:pt x="1678" y="1426"/>
                    <a:pt x="1678" y="1299"/>
                  </a:cubicBezTo>
                  <a:cubicBezTo>
                    <a:pt x="1678" y="1236"/>
                    <a:pt x="1678" y="1173"/>
                    <a:pt x="1615" y="1141"/>
                  </a:cubicBezTo>
                  <a:cubicBezTo>
                    <a:pt x="1583" y="1078"/>
                    <a:pt x="1552" y="1046"/>
                    <a:pt x="1488" y="1014"/>
                  </a:cubicBezTo>
                  <a:cubicBezTo>
                    <a:pt x="1425" y="983"/>
                    <a:pt x="1330" y="951"/>
                    <a:pt x="1267" y="919"/>
                  </a:cubicBezTo>
                  <a:cubicBezTo>
                    <a:pt x="1172" y="888"/>
                    <a:pt x="1108" y="888"/>
                    <a:pt x="1013" y="856"/>
                  </a:cubicBezTo>
                  <a:lnTo>
                    <a:pt x="1013" y="444"/>
                  </a:lnTo>
                  <a:cubicBezTo>
                    <a:pt x="1108" y="444"/>
                    <a:pt x="1172" y="476"/>
                    <a:pt x="1235" y="476"/>
                  </a:cubicBezTo>
                  <a:cubicBezTo>
                    <a:pt x="1298" y="476"/>
                    <a:pt x="1362" y="508"/>
                    <a:pt x="1425" y="508"/>
                  </a:cubicBezTo>
                  <a:lnTo>
                    <a:pt x="1552" y="286"/>
                  </a:lnTo>
                  <a:cubicBezTo>
                    <a:pt x="1488" y="254"/>
                    <a:pt x="1393" y="223"/>
                    <a:pt x="1330" y="223"/>
                  </a:cubicBezTo>
                  <a:cubicBezTo>
                    <a:pt x="1235" y="223"/>
                    <a:pt x="1140" y="191"/>
                    <a:pt x="1013" y="191"/>
                  </a:cubicBezTo>
                  <a:lnTo>
                    <a:pt x="1013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41"/>
            <p:cNvSpPr/>
            <p:nvPr/>
          </p:nvSpPr>
          <p:spPr>
            <a:xfrm>
              <a:off x="8111592" y="1557498"/>
              <a:ext cx="321282" cy="67126"/>
            </a:xfrm>
            <a:custGeom>
              <a:avLst/>
              <a:gdLst/>
              <a:ahLst/>
              <a:cxnLst/>
              <a:rect l="l" t="t" r="r" b="b"/>
              <a:pathLst>
                <a:path w="10008" h="2091" extrusionOk="0">
                  <a:moveTo>
                    <a:pt x="5004" y="1"/>
                  </a:moveTo>
                  <a:cubicBezTo>
                    <a:pt x="4334" y="590"/>
                    <a:pt x="1556" y="636"/>
                    <a:pt x="717" y="636"/>
                  </a:cubicBezTo>
                  <a:cubicBezTo>
                    <a:pt x="564" y="636"/>
                    <a:pt x="476" y="634"/>
                    <a:pt x="476" y="634"/>
                  </a:cubicBezTo>
                  <a:cubicBezTo>
                    <a:pt x="476" y="634"/>
                    <a:pt x="1" y="761"/>
                    <a:pt x="32" y="1394"/>
                  </a:cubicBezTo>
                  <a:cubicBezTo>
                    <a:pt x="32" y="2059"/>
                    <a:pt x="476" y="2091"/>
                    <a:pt x="476" y="2091"/>
                  </a:cubicBezTo>
                  <a:lnTo>
                    <a:pt x="9533" y="2091"/>
                  </a:lnTo>
                  <a:cubicBezTo>
                    <a:pt x="9533" y="2091"/>
                    <a:pt x="10008" y="2059"/>
                    <a:pt x="10008" y="1394"/>
                  </a:cubicBezTo>
                  <a:cubicBezTo>
                    <a:pt x="10008" y="761"/>
                    <a:pt x="9533" y="634"/>
                    <a:pt x="9533" y="634"/>
                  </a:cubicBezTo>
                  <a:cubicBezTo>
                    <a:pt x="9533" y="634"/>
                    <a:pt x="9445" y="636"/>
                    <a:pt x="9294" y="636"/>
                  </a:cubicBezTo>
                  <a:cubicBezTo>
                    <a:pt x="8461" y="636"/>
                    <a:pt x="5701" y="590"/>
                    <a:pt x="500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41"/>
            <p:cNvSpPr/>
            <p:nvPr/>
          </p:nvSpPr>
          <p:spPr>
            <a:xfrm>
              <a:off x="8112620" y="1577851"/>
              <a:ext cx="320255" cy="46773"/>
            </a:xfrm>
            <a:custGeom>
              <a:avLst/>
              <a:gdLst/>
              <a:ahLst/>
              <a:cxnLst/>
              <a:rect l="l" t="t" r="r" b="b"/>
              <a:pathLst>
                <a:path w="9976" h="1457" extrusionOk="0">
                  <a:moveTo>
                    <a:pt x="475" y="0"/>
                  </a:moveTo>
                  <a:cubicBezTo>
                    <a:pt x="475" y="0"/>
                    <a:pt x="0" y="127"/>
                    <a:pt x="0" y="760"/>
                  </a:cubicBezTo>
                  <a:cubicBezTo>
                    <a:pt x="0" y="1425"/>
                    <a:pt x="475" y="1457"/>
                    <a:pt x="475" y="1457"/>
                  </a:cubicBezTo>
                  <a:lnTo>
                    <a:pt x="9533" y="1457"/>
                  </a:lnTo>
                  <a:cubicBezTo>
                    <a:pt x="9533" y="1457"/>
                    <a:pt x="9976" y="1425"/>
                    <a:pt x="9976" y="760"/>
                  </a:cubicBezTo>
                  <a:cubicBezTo>
                    <a:pt x="9976" y="127"/>
                    <a:pt x="9501" y="0"/>
                    <a:pt x="9501" y="0"/>
                  </a:cubicBezTo>
                  <a:lnTo>
                    <a:pt x="9216" y="0"/>
                  </a:lnTo>
                  <a:cubicBezTo>
                    <a:pt x="9311" y="32"/>
                    <a:pt x="9628" y="158"/>
                    <a:pt x="9628" y="570"/>
                  </a:cubicBezTo>
                  <a:cubicBezTo>
                    <a:pt x="9603" y="945"/>
                    <a:pt x="9281" y="985"/>
                    <a:pt x="9147" y="985"/>
                  </a:cubicBezTo>
                  <a:cubicBezTo>
                    <a:pt x="9112" y="985"/>
                    <a:pt x="9089" y="982"/>
                    <a:pt x="9089" y="982"/>
                  </a:cubicBezTo>
                  <a:lnTo>
                    <a:pt x="855" y="982"/>
                  </a:lnTo>
                  <a:cubicBezTo>
                    <a:pt x="855" y="982"/>
                    <a:pt x="833" y="985"/>
                    <a:pt x="797" y="985"/>
                  </a:cubicBezTo>
                  <a:cubicBezTo>
                    <a:pt x="664" y="985"/>
                    <a:pt x="349" y="945"/>
                    <a:pt x="349" y="570"/>
                  </a:cubicBezTo>
                  <a:cubicBezTo>
                    <a:pt x="349" y="158"/>
                    <a:pt x="665" y="32"/>
                    <a:pt x="76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41"/>
            <p:cNvSpPr/>
            <p:nvPr/>
          </p:nvSpPr>
          <p:spPr>
            <a:xfrm>
              <a:off x="8233582" y="1106105"/>
              <a:ext cx="77303" cy="41733"/>
            </a:xfrm>
            <a:custGeom>
              <a:avLst/>
              <a:gdLst/>
              <a:ahLst/>
              <a:cxnLst/>
              <a:rect l="l" t="t" r="r" b="b"/>
              <a:pathLst>
                <a:path w="2408" h="1300" extrusionOk="0">
                  <a:moveTo>
                    <a:pt x="666" y="1"/>
                  </a:moveTo>
                  <a:cubicBezTo>
                    <a:pt x="317" y="1"/>
                    <a:pt x="1" y="286"/>
                    <a:pt x="1" y="634"/>
                  </a:cubicBezTo>
                  <a:cubicBezTo>
                    <a:pt x="1" y="1014"/>
                    <a:pt x="317" y="1299"/>
                    <a:pt x="666" y="1299"/>
                  </a:cubicBezTo>
                  <a:lnTo>
                    <a:pt x="1774" y="1299"/>
                  </a:lnTo>
                  <a:cubicBezTo>
                    <a:pt x="2123" y="1299"/>
                    <a:pt x="2408" y="1014"/>
                    <a:pt x="2408" y="634"/>
                  </a:cubicBezTo>
                  <a:cubicBezTo>
                    <a:pt x="2408" y="286"/>
                    <a:pt x="2123" y="1"/>
                    <a:pt x="177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41"/>
            <p:cNvSpPr/>
            <p:nvPr/>
          </p:nvSpPr>
          <p:spPr>
            <a:xfrm>
              <a:off x="8051625" y="1140680"/>
              <a:ext cx="442276" cy="442276"/>
            </a:xfrm>
            <a:custGeom>
              <a:avLst/>
              <a:gdLst/>
              <a:ahLst/>
              <a:cxnLst/>
              <a:rect l="l" t="t" r="r" b="b"/>
              <a:pathLst>
                <a:path w="13777" h="13777" extrusionOk="0">
                  <a:moveTo>
                    <a:pt x="6872" y="1426"/>
                  </a:moveTo>
                  <a:cubicBezTo>
                    <a:pt x="9912" y="1426"/>
                    <a:pt x="12351" y="3864"/>
                    <a:pt x="12351" y="6904"/>
                  </a:cubicBezTo>
                  <a:cubicBezTo>
                    <a:pt x="12351" y="9913"/>
                    <a:pt x="9912" y="12383"/>
                    <a:pt x="6872" y="12383"/>
                  </a:cubicBezTo>
                  <a:cubicBezTo>
                    <a:pt x="3864" y="12383"/>
                    <a:pt x="1393" y="9913"/>
                    <a:pt x="1393" y="6904"/>
                  </a:cubicBezTo>
                  <a:cubicBezTo>
                    <a:pt x="1393" y="3864"/>
                    <a:pt x="3864" y="1426"/>
                    <a:pt x="6872" y="1426"/>
                  </a:cubicBezTo>
                  <a:close/>
                  <a:moveTo>
                    <a:pt x="6872" y="1"/>
                  </a:moveTo>
                  <a:cubicBezTo>
                    <a:pt x="3072" y="1"/>
                    <a:pt x="0" y="3104"/>
                    <a:pt x="0" y="6904"/>
                  </a:cubicBezTo>
                  <a:cubicBezTo>
                    <a:pt x="0" y="10705"/>
                    <a:pt x="3072" y="13776"/>
                    <a:pt x="6872" y="13776"/>
                  </a:cubicBezTo>
                  <a:cubicBezTo>
                    <a:pt x="10673" y="13776"/>
                    <a:pt x="13776" y="10705"/>
                    <a:pt x="13776" y="6904"/>
                  </a:cubicBezTo>
                  <a:cubicBezTo>
                    <a:pt x="13776" y="3104"/>
                    <a:pt x="10673" y="1"/>
                    <a:pt x="68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41"/>
            <p:cNvSpPr/>
            <p:nvPr/>
          </p:nvSpPr>
          <p:spPr>
            <a:xfrm>
              <a:off x="8096344" y="1186426"/>
              <a:ext cx="351779" cy="351811"/>
            </a:xfrm>
            <a:custGeom>
              <a:avLst/>
              <a:gdLst/>
              <a:ahLst/>
              <a:cxnLst/>
              <a:rect l="l" t="t" r="r" b="b"/>
              <a:pathLst>
                <a:path w="10958" h="10959" extrusionOk="0">
                  <a:moveTo>
                    <a:pt x="5479" y="1"/>
                  </a:moveTo>
                  <a:cubicBezTo>
                    <a:pt x="2471" y="1"/>
                    <a:pt x="0" y="2439"/>
                    <a:pt x="0" y="5479"/>
                  </a:cubicBezTo>
                  <a:cubicBezTo>
                    <a:pt x="0" y="8488"/>
                    <a:pt x="2471" y="10958"/>
                    <a:pt x="5479" y="10958"/>
                  </a:cubicBezTo>
                  <a:cubicBezTo>
                    <a:pt x="8519" y="10958"/>
                    <a:pt x="10958" y="8488"/>
                    <a:pt x="10958" y="5479"/>
                  </a:cubicBezTo>
                  <a:cubicBezTo>
                    <a:pt x="10958" y="2439"/>
                    <a:pt x="8519" y="1"/>
                    <a:pt x="5479" y="1"/>
                  </a:cubicBezTo>
                  <a:close/>
                </a:path>
              </a:pathLst>
            </a:custGeom>
            <a:solidFill>
              <a:srgbClr val="E9F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41"/>
            <p:cNvSpPr/>
            <p:nvPr/>
          </p:nvSpPr>
          <p:spPr>
            <a:xfrm>
              <a:off x="8106520" y="1186426"/>
              <a:ext cx="331458" cy="331458"/>
            </a:xfrm>
            <a:custGeom>
              <a:avLst/>
              <a:gdLst/>
              <a:ahLst/>
              <a:cxnLst/>
              <a:rect l="l" t="t" r="r" b="b"/>
              <a:pathLst>
                <a:path w="10325" h="10325" extrusionOk="0">
                  <a:moveTo>
                    <a:pt x="5162" y="1"/>
                  </a:moveTo>
                  <a:cubicBezTo>
                    <a:pt x="2312" y="1"/>
                    <a:pt x="0" y="2312"/>
                    <a:pt x="0" y="5163"/>
                  </a:cubicBezTo>
                  <a:cubicBezTo>
                    <a:pt x="0" y="8013"/>
                    <a:pt x="2312" y="10325"/>
                    <a:pt x="5162" y="10325"/>
                  </a:cubicBezTo>
                  <a:cubicBezTo>
                    <a:pt x="8012" y="10325"/>
                    <a:pt x="10324" y="8013"/>
                    <a:pt x="10324" y="5163"/>
                  </a:cubicBezTo>
                  <a:cubicBezTo>
                    <a:pt x="10324" y="2312"/>
                    <a:pt x="8012" y="1"/>
                    <a:pt x="5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41"/>
            <p:cNvSpPr/>
            <p:nvPr/>
          </p:nvSpPr>
          <p:spPr>
            <a:xfrm>
              <a:off x="8272233" y="1278656"/>
              <a:ext cx="108795" cy="109373"/>
            </a:xfrm>
            <a:custGeom>
              <a:avLst/>
              <a:gdLst/>
              <a:ahLst/>
              <a:cxnLst/>
              <a:rect l="l" t="t" r="r" b="b"/>
              <a:pathLst>
                <a:path w="3389" h="3407" extrusionOk="0">
                  <a:moveTo>
                    <a:pt x="3269" y="1"/>
                  </a:moveTo>
                  <a:cubicBezTo>
                    <a:pt x="3101" y="1"/>
                    <a:pt x="2353" y="669"/>
                    <a:pt x="1520" y="1561"/>
                  </a:cubicBezTo>
                  <a:cubicBezTo>
                    <a:pt x="634" y="2480"/>
                    <a:pt x="0" y="3303"/>
                    <a:pt x="95" y="3398"/>
                  </a:cubicBezTo>
                  <a:cubicBezTo>
                    <a:pt x="101" y="3404"/>
                    <a:pt x="110" y="3407"/>
                    <a:pt x="120" y="3407"/>
                  </a:cubicBezTo>
                  <a:cubicBezTo>
                    <a:pt x="288" y="3407"/>
                    <a:pt x="1036" y="2740"/>
                    <a:pt x="1869" y="1878"/>
                  </a:cubicBezTo>
                  <a:cubicBezTo>
                    <a:pt x="2755" y="928"/>
                    <a:pt x="3389" y="104"/>
                    <a:pt x="3294" y="9"/>
                  </a:cubicBezTo>
                  <a:cubicBezTo>
                    <a:pt x="3288" y="4"/>
                    <a:pt x="3280" y="1"/>
                    <a:pt x="3269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41"/>
            <p:cNvSpPr/>
            <p:nvPr/>
          </p:nvSpPr>
          <p:spPr>
            <a:xfrm>
              <a:off x="8164465" y="1284756"/>
              <a:ext cx="113900" cy="103306"/>
            </a:xfrm>
            <a:custGeom>
              <a:avLst/>
              <a:gdLst/>
              <a:ahLst/>
              <a:cxnLst/>
              <a:rect l="l" t="t" r="r" b="b"/>
              <a:pathLst>
                <a:path w="3548" h="3218" extrusionOk="0">
                  <a:moveTo>
                    <a:pt x="92" y="0"/>
                  </a:moveTo>
                  <a:cubicBezTo>
                    <a:pt x="80" y="0"/>
                    <a:pt x="70" y="3"/>
                    <a:pt x="64" y="9"/>
                  </a:cubicBezTo>
                  <a:cubicBezTo>
                    <a:pt x="0" y="104"/>
                    <a:pt x="665" y="896"/>
                    <a:pt x="1615" y="1783"/>
                  </a:cubicBezTo>
                  <a:cubicBezTo>
                    <a:pt x="2473" y="2611"/>
                    <a:pt x="3247" y="3217"/>
                    <a:pt x="3424" y="3217"/>
                  </a:cubicBezTo>
                  <a:cubicBezTo>
                    <a:pt x="3436" y="3217"/>
                    <a:pt x="3446" y="3214"/>
                    <a:pt x="3452" y="3208"/>
                  </a:cubicBezTo>
                  <a:cubicBezTo>
                    <a:pt x="3547" y="3113"/>
                    <a:pt x="2851" y="2321"/>
                    <a:pt x="1932" y="1435"/>
                  </a:cubicBezTo>
                  <a:cubicBezTo>
                    <a:pt x="1045" y="607"/>
                    <a:pt x="269" y="0"/>
                    <a:pt x="92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41"/>
            <p:cNvSpPr/>
            <p:nvPr/>
          </p:nvSpPr>
          <p:spPr>
            <a:xfrm>
              <a:off x="8267129" y="1501576"/>
              <a:ext cx="11236" cy="55955"/>
            </a:xfrm>
            <a:custGeom>
              <a:avLst/>
              <a:gdLst/>
              <a:ahLst/>
              <a:cxnLst/>
              <a:rect l="l" t="t" r="r" b="b"/>
              <a:pathLst>
                <a:path w="350" h="1743" extrusionOk="0">
                  <a:moveTo>
                    <a:pt x="159" y="1"/>
                  </a:moveTo>
                  <a:cubicBezTo>
                    <a:pt x="64" y="1"/>
                    <a:pt x="1" y="413"/>
                    <a:pt x="1" y="888"/>
                  </a:cubicBezTo>
                  <a:cubicBezTo>
                    <a:pt x="1" y="1363"/>
                    <a:pt x="64" y="1743"/>
                    <a:pt x="159" y="1743"/>
                  </a:cubicBezTo>
                  <a:cubicBezTo>
                    <a:pt x="254" y="1743"/>
                    <a:pt x="349" y="1363"/>
                    <a:pt x="349" y="888"/>
                  </a:cubicBezTo>
                  <a:cubicBezTo>
                    <a:pt x="349" y="413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41"/>
            <p:cNvSpPr/>
            <p:nvPr/>
          </p:nvSpPr>
          <p:spPr>
            <a:xfrm>
              <a:off x="8267129" y="1166105"/>
              <a:ext cx="11236" cy="55955"/>
            </a:xfrm>
            <a:custGeom>
              <a:avLst/>
              <a:gdLst/>
              <a:ahLst/>
              <a:cxnLst/>
              <a:rect l="l" t="t" r="r" b="b"/>
              <a:pathLst>
                <a:path w="350" h="1743" extrusionOk="0">
                  <a:moveTo>
                    <a:pt x="159" y="0"/>
                  </a:moveTo>
                  <a:cubicBezTo>
                    <a:pt x="64" y="0"/>
                    <a:pt x="1" y="380"/>
                    <a:pt x="1" y="887"/>
                  </a:cubicBezTo>
                  <a:cubicBezTo>
                    <a:pt x="1" y="1362"/>
                    <a:pt x="64" y="1742"/>
                    <a:pt x="159" y="1742"/>
                  </a:cubicBezTo>
                  <a:cubicBezTo>
                    <a:pt x="254" y="1742"/>
                    <a:pt x="349" y="1362"/>
                    <a:pt x="349" y="887"/>
                  </a:cubicBezTo>
                  <a:cubicBezTo>
                    <a:pt x="349" y="380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41"/>
            <p:cNvSpPr/>
            <p:nvPr/>
          </p:nvSpPr>
          <p:spPr>
            <a:xfrm>
              <a:off x="8412521" y="1356216"/>
              <a:ext cx="55955" cy="11204"/>
            </a:xfrm>
            <a:custGeom>
              <a:avLst/>
              <a:gdLst/>
              <a:ahLst/>
              <a:cxnLst/>
              <a:rect l="l" t="t" r="r" b="b"/>
              <a:pathLst>
                <a:path w="1743" h="349" extrusionOk="0">
                  <a:moveTo>
                    <a:pt x="856" y="0"/>
                  </a:moveTo>
                  <a:cubicBezTo>
                    <a:pt x="381" y="0"/>
                    <a:pt x="1" y="95"/>
                    <a:pt x="1" y="190"/>
                  </a:cubicBezTo>
                  <a:cubicBezTo>
                    <a:pt x="1" y="285"/>
                    <a:pt x="381" y="349"/>
                    <a:pt x="856" y="349"/>
                  </a:cubicBezTo>
                  <a:cubicBezTo>
                    <a:pt x="1362" y="349"/>
                    <a:pt x="1742" y="285"/>
                    <a:pt x="1742" y="190"/>
                  </a:cubicBezTo>
                  <a:cubicBezTo>
                    <a:pt x="1742" y="95"/>
                    <a:pt x="1362" y="0"/>
                    <a:pt x="85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41"/>
            <p:cNvSpPr/>
            <p:nvPr/>
          </p:nvSpPr>
          <p:spPr>
            <a:xfrm>
              <a:off x="8077018" y="1356216"/>
              <a:ext cx="55955" cy="11204"/>
            </a:xfrm>
            <a:custGeom>
              <a:avLst/>
              <a:gdLst/>
              <a:ahLst/>
              <a:cxnLst/>
              <a:rect l="l" t="t" r="r" b="b"/>
              <a:pathLst>
                <a:path w="1743" h="349" extrusionOk="0">
                  <a:moveTo>
                    <a:pt x="856" y="0"/>
                  </a:moveTo>
                  <a:cubicBezTo>
                    <a:pt x="381" y="0"/>
                    <a:pt x="1" y="95"/>
                    <a:pt x="1" y="190"/>
                  </a:cubicBezTo>
                  <a:cubicBezTo>
                    <a:pt x="1" y="285"/>
                    <a:pt x="381" y="349"/>
                    <a:pt x="856" y="349"/>
                  </a:cubicBezTo>
                  <a:cubicBezTo>
                    <a:pt x="1363" y="349"/>
                    <a:pt x="1743" y="285"/>
                    <a:pt x="1743" y="190"/>
                  </a:cubicBezTo>
                  <a:cubicBezTo>
                    <a:pt x="1743" y="95"/>
                    <a:pt x="1331" y="0"/>
                    <a:pt x="856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41"/>
            <p:cNvSpPr/>
            <p:nvPr/>
          </p:nvSpPr>
          <p:spPr>
            <a:xfrm>
              <a:off x="8382024" y="1473711"/>
              <a:ext cx="34606" cy="31075"/>
            </a:xfrm>
            <a:custGeom>
              <a:avLst/>
              <a:gdLst/>
              <a:ahLst/>
              <a:cxnLst/>
              <a:rect l="l" t="t" r="r" b="b"/>
              <a:pathLst>
                <a:path w="1078" h="968" extrusionOk="0">
                  <a:moveTo>
                    <a:pt x="104" y="0"/>
                  </a:moveTo>
                  <a:cubicBezTo>
                    <a:pt x="87" y="0"/>
                    <a:pt x="73" y="5"/>
                    <a:pt x="64" y="14"/>
                  </a:cubicBezTo>
                  <a:cubicBezTo>
                    <a:pt x="0" y="46"/>
                    <a:pt x="190" y="299"/>
                    <a:pt x="444" y="584"/>
                  </a:cubicBezTo>
                  <a:cubicBezTo>
                    <a:pt x="705" y="816"/>
                    <a:pt x="939" y="968"/>
                    <a:pt x="1001" y="968"/>
                  </a:cubicBezTo>
                  <a:cubicBezTo>
                    <a:pt x="1007" y="968"/>
                    <a:pt x="1011" y="967"/>
                    <a:pt x="1014" y="964"/>
                  </a:cubicBezTo>
                  <a:cubicBezTo>
                    <a:pt x="1077" y="901"/>
                    <a:pt x="887" y="647"/>
                    <a:pt x="634" y="394"/>
                  </a:cubicBezTo>
                  <a:cubicBezTo>
                    <a:pt x="418" y="151"/>
                    <a:pt x="202" y="0"/>
                    <a:pt x="104" y="0"/>
                  </a:cubicBezTo>
                  <a:close/>
                </a:path>
              </a:pathLst>
            </a:custGeom>
            <a:solidFill>
              <a:srgbClr val="162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41"/>
            <p:cNvSpPr/>
            <p:nvPr/>
          </p:nvSpPr>
          <p:spPr>
            <a:xfrm>
              <a:off x="8128863" y="1219587"/>
              <a:ext cx="33579" cy="31332"/>
            </a:xfrm>
            <a:custGeom>
              <a:avLst/>
              <a:gdLst/>
              <a:ahLst/>
              <a:cxnLst/>
              <a:rect l="l" t="t" r="r" b="b"/>
              <a:pathLst>
                <a:path w="1046" h="976" extrusionOk="0">
                  <a:moveTo>
                    <a:pt x="67" y="0"/>
                  </a:moveTo>
                  <a:cubicBezTo>
                    <a:pt x="52" y="0"/>
                    <a:pt x="41" y="4"/>
                    <a:pt x="33" y="13"/>
                  </a:cubicBezTo>
                  <a:cubicBezTo>
                    <a:pt x="1" y="76"/>
                    <a:pt x="159" y="329"/>
                    <a:pt x="444" y="583"/>
                  </a:cubicBezTo>
                  <a:cubicBezTo>
                    <a:pt x="664" y="803"/>
                    <a:pt x="884" y="975"/>
                    <a:pt x="980" y="975"/>
                  </a:cubicBezTo>
                  <a:cubicBezTo>
                    <a:pt x="994" y="975"/>
                    <a:pt x="1006" y="971"/>
                    <a:pt x="1014" y="963"/>
                  </a:cubicBezTo>
                  <a:cubicBezTo>
                    <a:pt x="1046" y="899"/>
                    <a:pt x="888" y="646"/>
                    <a:pt x="603" y="393"/>
                  </a:cubicBezTo>
                  <a:cubicBezTo>
                    <a:pt x="383" y="173"/>
                    <a:pt x="163" y="0"/>
                    <a:pt x="67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41"/>
            <p:cNvSpPr/>
            <p:nvPr/>
          </p:nvSpPr>
          <p:spPr>
            <a:xfrm>
              <a:off x="8382024" y="1219587"/>
              <a:ext cx="34606" cy="31332"/>
            </a:xfrm>
            <a:custGeom>
              <a:avLst/>
              <a:gdLst/>
              <a:ahLst/>
              <a:cxnLst/>
              <a:rect l="l" t="t" r="r" b="b"/>
              <a:pathLst>
                <a:path w="1078" h="976" extrusionOk="0">
                  <a:moveTo>
                    <a:pt x="989" y="0"/>
                  </a:moveTo>
                  <a:cubicBezTo>
                    <a:pt x="908" y="0"/>
                    <a:pt x="664" y="173"/>
                    <a:pt x="444" y="393"/>
                  </a:cubicBezTo>
                  <a:cubicBezTo>
                    <a:pt x="190" y="646"/>
                    <a:pt x="0" y="899"/>
                    <a:pt x="64" y="963"/>
                  </a:cubicBezTo>
                  <a:cubicBezTo>
                    <a:pt x="72" y="971"/>
                    <a:pt x="84" y="975"/>
                    <a:pt x="98" y="975"/>
                  </a:cubicBezTo>
                  <a:cubicBezTo>
                    <a:pt x="194" y="975"/>
                    <a:pt x="414" y="803"/>
                    <a:pt x="634" y="583"/>
                  </a:cubicBezTo>
                  <a:cubicBezTo>
                    <a:pt x="887" y="329"/>
                    <a:pt x="1077" y="76"/>
                    <a:pt x="1014" y="13"/>
                  </a:cubicBezTo>
                  <a:cubicBezTo>
                    <a:pt x="1010" y="4"/>
                    <a:pt x="1001" y="0"/>
                    <a:pt x="989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41"/>
            <p:cNvSpPr/>
            <p:nvPr/>
          </p:nvSpPr>
          <p:spPr>
            <a:xfrm>
              <a:off x="8128863" y="1473711"/>
              <a:ext cx="33579" cy="31075"/>
            </a:xfrm>
            <a:custGeom>
              <a:avLst/>
              <a:gdLst/>
              <a:ahLst/>
              <a:cxnLst/>
              <a:rect l="l" t="t" r="r" b="b"/>
              <a:pathLst>
                <a:path w="1046" h="968" extrusionOk="0">
                  <a:moveTo>
                    <a:pt x="974" y="0"/>
                  </a:moveTo>
                  <a:cubicBezTo>
                    <a:pt x="876" y="0"/>
                    <a:pt x="660" y="151"/>
                    <a:pt x="444" y="394"/>
                  </a:cubicBezTo>
                  <a:cubicBezTo>
                    <a:pt x="159" y="647"/>
                    <a:pt x="1" y="901"/>
                    <a:pt x="33" y="964"/>
                  </a:cubicBezTo>
                  <a:cubicBezTo>
                    <a:pt x="38" y="967"/>
                    <a:pt x="45" y="968"/>
                    <a:pt x="53" y="968"/>
                  </a:cubicBezTo>
                  <a:cubicBezTo>
                    <a:pt x="139" y="968"/>
                    <a:pt x="374" y="816"/>
                    <a:pt x="634" y="584"/>
                  </a:cubicBezTo>
                  <a:cubicBezTo>
                    <a:pt x="888" y="299"/>
                    <a:pt x="1046" y="46"/>
                    <a:pt x="1014" y="14"/>
                  </a:cubicBezTo>
                  <a:cubicBezTo>
                    <a:pt x="1005" y="5"/>
                    <a:pt x="991" y="0"/>
                    <a:pt x="974" y="0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41"/>
            <p:cNvSpPr/>
            <p:nvPr/>
          </p:nvSpPr>
          <p:spPr>
            <a:xfrm>
              <a:off x="8331205" y="1457884"/>
              <a:ext cx="166740" cy="166740"/>
            </a:xfrm>
            <a:custGeom>
              <a:avLst/>
              <a:gdLst/>
              <a:ahLst/>
              <a:cxnLst/>
              <a:rect l="l" t="t" r="r" b="b"/>
              <a:pathLst>
                <a:path w="5194" h="5194" extrusionOk="0">
                  <a:moveTo>
                    <a:pt x="2597" y="0"/>
                  </a:moveTo>
                  <a:cubicBezTo>
                    <a:pt x="1140" y="0"/>
                    <a:pt x="0" y="1172"/>
                    <a:pt x="0" y="2597"/>
                  </a:cubicBezTo>
                  <a:cubicBezTo>
                    <a:pt x="0" y="4054"/>
                    <a:pt x="1140" y="5194"/>
                    <a:pt x="2597" y="5194"/>
                  </a:cubicBezTo>
                  <a:cubicBezTo>
                    <a:pt x="4022" y="5194"/>
                    <a:pt x="5194" y="4054"/>
                    <a:pt x="5194" y="2597"/>
                  </a:cubicBezTo>
                  <a:cubicBezTo>
                    <a:pt x="5194" y="1172"/>
                    <a:pt x="4022" y="0"/>
                    <a:pt x="259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41"/>
            <p:cNvSpPr/>
            <p:nvPr/>
          </p:nvSpPr>
          <p:spPr>
            <a:xfrm>
              <a:off x="8344400" y="1471078"/>
              <a:ext cx="140352" cy="140352"/>
            </a:xfrm>
            <a:custGeom>
              <a:avLst/>
              <a:gdLst/>
              <a:ahLst/>
              <a:cxnLst/>
              <a:rect l="l" t="t" r="r" b="b"/>
              <a:pathLst>
                <a:path w="4372" h="4372" extrusionOk="0">
                  <a:moveTo>
                    <a:pt x="2186" y="1"/>
                  </a:moveTo>
                  <a:cubicBezTo>
                    <a:pt x="951" y="1"/>
                    <a:pt x="1" y="983"/>
                    <a:pt x="1" y="2186"/>
                  </a:cubicBezTo>
                  <a:cubicBezTo>
                    <a:pt x="1" y="3389"/>
                    <a:pt x="951" y="4371"/>
                    <a:pt x="2186" y="4371"/>
                  </a:cubicBezTo>
                  <a:cubicBezTo>
                    <a:pt x="3389" y="4371"/>
                    <a:pt x="4371" y="3389"/>
                    <a:pt x="4371" y="2186"/>
                  </a:cubicBezTo>
                  <a:cubicBezTo>
                    <a:pt x="4371" y="983"/>
                    <a:pt x="3389" y="1"/>
                    <a:pt x="218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41"/>
            <p:cNvSpPr/>
            <p:nvPr/>
          </p:nvSpPr>
          <p:spPr>
            <a:xfrm>
              <a:off x="8353549" y="1481255"/>
              <a:ext cx="121026" cy="121026"/>
            </a:xfrm>
            <a:custGeom>
              <a:avLst/>
              <a:gdLst/>
              <a:ahLst/>
              <a:cxnLst/>
              <a:rect l="l" t="t" r="r" b="b"/>
              <a:pathLst>
                <a:path w="3770" h="3770" extrusionOk="0">
                  <a:moveTo>
                    <a:pt x="1901" y="1"/>
                  </a:moveTo>
                  <a:cubicBezTo>
                    <a:pt x="856" y="1"/>
                    <a:pt x="1" y="856"/>
                    <a:pt x="1" y="1869"/>
                  </a:cubicBezTo>
                  <a:cubicBezTo>
                    <a:pt x="1" y="2914"/>
                    <a:pt x="856" y="3769"/>
                    <a:pt x="1901" y="3769"/>
                  </a:cubicBezTo>
                  <a:cubicBezTo>
                    <a:pt x="2914" y="3769"/>
                    <a:pt x="3769" y="2914"/>
                    <a:pt x="3769" y="1869"/>
                  </a:cubicBezTo>
                  <a:cubicBezTo>
                    <a:pt x="3769" y="856"/>
                    <a:pt x="2914" y="1"/>
                    <a:pt x="190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41"/>
            <p:cNvSpPr/>
            <p:nvPr/>
          </p:nvSpPr>
          <p:spPr>
            <a:xfrm>
              <a:off x="8390146" y="1493454"/>
              <a:ext cx="47833" cy="95601"/>
            </a:xfrm>
            <a:custGeom>
              <a:avLst/>
              <a:gdLst/>
              <a:ahLst/>
              <a:cxnLst/>
              <a:rect l="l" t="t" r="r" b="b"/>
              <a:pathLst>
                <a:path w="1490" h="2978" extrusionOk="0">
                  <a:moveTo>
                    <a:pt x="698" y="666"/>
                  </a:moveTo>
                  <a:lnTo>
                    <a:pt x="698" y="1204"/>
                  </a:lnTo>
                  <a:cubicBezTo>
                    <a:pt x="634" y="1172"/>
                    <a:pt x="571" y="1141"/>
                    <a:pt x="508" y="1077"/>
                  </a:cubicBezTo>
                  <a:cubicBezTo>
                    <a:pt x="476" y="1046"/>
                    <a:pt x="444" y="982"/>
                    <a:pt x="444" y="919"/>
                  </a:cubicBezTo>
                  <a:cubicBezTo>
                    <a:pt x="444" y="856"/>
                    <a:pt x="476" y="792"/>
                    <a:pt x="508" y="761"/>
                  </a:cubicBezTo>
                  <a:cubicBezTo>
                    <a:pt x="539" y="697"/>
                    <a:pt x="603" y="666"/>
                    <a:pt x="698" y="666"/>
                  </a:cubicBezTo>
                  <a:close/>
                  <a:moveTo>
                    <a:pt x="761" y="1742"/>
                  </a:moveTo>
                  <a:cubicBezTo>
                    <a:pt x="856" y="1774"/>
                    <a:pt x="919" y="1806"/>
                    <a:pt x="983" y="1869"/>
                  </a:cubicBezTo>
                  <a:cubicBezTo>
                    <a:pt x="1014" y="1901"/>
                    <a:pt x="1046" y="1964"/>
                    <a:pt x="1046" y="2027"/>
                  </a:cubicBezTo>
                  <a:cubicBezTo>
                    <a:pt x="1046" y="2091"/>
                    <a:pt x="1046" y="2186"/>
                    <a:pt x="983" y="2217"/>
                  </a:cubicBezTo>
                  <a:cubicBezTo>
                    <a:pt x="919" y="2281"/>
                    <a:pt x="856" y="2281"/>
                    <a:pt x="761" y="2312"/>
                  </a:cubicBezTo>
                  <a:lnTo>
                    <a:pt x="761" y="1742"/>
                  </a:lnTo>
                  <a:close/>
                  <a:moveTo>
                    <a:pt x="571" y="1"/>
                  </a:moveTo>
                  <a:lnTo>
                    <a:pt x="571" y="317"/>
                  </a:lnTo>
                  <a:cubicBezTo>
                    <a:pt x="413" y="349"/>
                    <a:pt x="254" y="412"/>
                    <a:pt x="159" y="507"/>
                  </a:cubicBezTo>
                  <a:cubicBezTo>
                    <a:pt x="64" y="634"/>
                    <a:pt x="1" y="761"/>
                    <a:pt x="1" y="951"/>
                  </a:cubicBezTo>
                  <a:cubicBezTo>
                    <a:pt x="1" y="1046"/>
                    <a:pt x="33" y="1141"/>
                    <a:pt x="64" y="1204"/>
                  </a:cubicBezTo>
                  <a:cubicBezTo>
                    <a:pt x="96" y="1299"/>
                    <a:pt x="128" y="1362"/>
                    <a:pt x="191" y="1394"/>
                  </a:cubicBezTo>
                  <a:cubicBezTo>
                    <a:pt x="254" y="1457"/>
                    <a:pt x="318" y="1521"/>
                    <a:pt x="381" y="1552"/>
                  </a:cubicBezTo>
                  <a:cubicBezTo>
                    <a:pt x="444" y="1584"/>
                    <a:pt x="508" y="1616"/>
                    <a:pt x="571" y="1647"/>
                  </a:cubicBezTo>
                  <a:lnTo>
                    <a:pt x="571" y="2312"/>
                  </a:lnTo>
                  <a:cubicBezTo>
                    <a:pt x="476" y="2312"/>
                    <a:pt x="381" y="2281"/>
                    <a:pt x="318" y="2281"/>
                  </a:cubicBezTo>
                  <a:cubicBezTo>
                    <a:pt x="254" y="2249"/>
                    <a:pt x="191" y="2217"/>
                    <a:pt x="159" y="2186"/>
                  </a:cubicBezTo>
                  <a:lnTo>
                    <a:pt x="33" y="2566"/>
                  </a:lnTo>
                  <a:cubicBezTo>
                    <a:pt x="64" y="2597"/>
                    <a:pt x="159" y="2629"/>
                    <a:pt x="254" y="2661"/>
                  </a:cubicBezTo>
                  <a:cubicBezTo>
                    <a:pt x="349" y="2661"/>
                    <a:pt x="444" y="2692"/>
                    <a:pt x="571" y="2692"/>
                  </a:cubicBezTo>
                  <a:lnTo>
                    <a:pt x="571" y="2977"/>
                  </a:lnTo>
                  <a:lnTo>
                    <a:pt x="919" y="2977"/>
                  </a:lnTo>
                  <a:lnTo>
                    <a:pt x="919" y="2661"/>
                  </a:lnTo>
                  <a:cubicBezTo>
                    <a:pt x="1078" y="2629"/>
                    <a:pt x="1236" y="2566"/>
                    <a:pt x="1331" y="2439"/>
                  </a:cubicBezTo>
                  <a:cubicBezTo>
                    <a:pt x="1426" y="2344"/>
                    <a:pt x="1489" y="2186"/>
                    <a:pt x="1489" y="1964"/>
                  </a:cubicBezTo>
                  <a:cubicBezTo>
                    <a:pt x="1489" y="1869"/>
                    <a:pt x="1458" y="1774"/>
                    <a:pt x="1426" y="1711"/>
                  </a:cubicBezTo>
                  <a:cubicBezTo>
                    <a:pt x="1394" y="1647"/>
                    <a:pt x="1363" y="1584"/>
                    <a:pt x="1299" y="1521"/>
                  </a:cubicBezTo>
                  <a:cubicBezTo>
                    <a:pt x="1236" y="1489"/>
                    <a:pt x="1173" y="1426"/>
                    <a:pt x="1109" y="1394"/>
                  </a:cubicBezTo>
                  <a:cubicBezTo>
                    <a:pt x="1046" y="1362"/>
                    <a:pt x="983" y="1331"/>
                    <a:pt x="919" y="1299"/>
                  </a:cubicBezTo>
                  <a:lnTo>
                    <a:pt x="919" y="666"/>
                  </a:lnTo>
                  <a:cubicBezTo>
                    <a:pt x="983" y="666"/>
                    <a:pt x="1046" y="697"/>
                    <a:pt x="1109" y="697"/>
                  </a:cubicBezTo>
                  <a:cubicBezTo>
                    <a:pt x="1173" y="729"/>
                    <a:pt x="1204" y="761"/>
                    <a:pt x="1236" y="761"/>
                  </a:cubicBezTo>
                  <a:lnTo>
                    <a:pt x="1363" y="412"/>
                  </a:lnTo>
                  <a:cubicBezTo>
                    <a:pt x="1299" y="381"/>
                    <a:pt x="1236" y="349"/>
                    <a:pt x="1173" y="349"/>
                  </a:cubicBezTo>
                  <a:cubicBezTo>
                    <a:pt x="1078" y="317"/>
                    <a:pt x="1014" y="317"/>
                    <a:pt x="919" y="28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41"/>
            <p:cNvSpPr/>
            <p:nvPr/>
          </p:nvSpPr>
          <p:spPr>
            <a:xfrm>
              <a:off x="7995702" y="1474128"/>
              <a:ext cx="16276" cy="16308"/>
            </a:xfrm>
            <a:custGeom>
              <a:avLst/>
              <a:gdLst/>
              <a:ahLst/>
              <a:cxnLst/>
              <a:rect l="l" t="t" r="r" b="b"/>
              <a:pathLst>
                <a:path w="507" h="508" extrusionOk="0">
                  <a:moveTo>
                    <a:pt x="95" y="1"/>
                  </a:moveTo>
                  <a:cubicBezTo>
                    <a:pt x="32" y="1"/>
                    <a:pt x="0" y="33"/>
                    <a:pt x="0" y="96"/>
                  </a:cubicBezTo>
                  <a:lnTo>
                    <a:pt x="0" y="381"/>
                  </a:lnTo>
                  <a:cubicBezTo>
                    <a:pt x="0" y="444"/>
                    <a:pt x="0" y="508"/>
                    <a:pt x="64" y="508"/>
                  </a:cubicBezTo>
                  <a:lnTo>
                    <a:pt x="444" y="508"/>
                  </a:lnTo>
                  <a:cubicBezTo>
                    <a:pt x="475" y="508"/>
                    <a:pt x="507" y="476"/>
                    <a:pt x="507" y="413"/>
                  </a:cubicBezTo>
                  <a:lnTo>
                    <a:pt x="507" y="128"/>
                  </a:lnTo>
                  <a:cubicBezTo>
                    <a:pt x="507" y="64"/>
                    <a:pt x="507" y="33"/>
                    <a:pt x="444" y="33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41"/>
            <p:cNvSpPr/>
            <p:nvPr/>
          </p:nvSpPr>
          <p:spPr>
            <a:xfrm>
              <a:off x="7989603" y="1577851"/>
              <a:ext cx="17303" cy="16276"/>
            </a:xfrm>
            <a:custGeom>
              <a:avLst/>
              <a:gdLst/>
              <a:ahLst/>
              <a:cxnLst/>
              <a:rect l="l" t="t" r="r" b="b"/>
              <a:pathLst>
                <a:path w="539" h="507" extrusionOk="0">
                  <a:moveTo>
                    <a:pt x="95" y="0"/>
                  </a:moveTo>
                  <a:cubicBezTo>
                    <a:pt x="64" y="0"/>
                    <a:pt x="32" y="32"/>
                    <a:pt x="32" y="95"/>
                  </a:cubicBezTo>
                  <a:lnTo>
                    <a:pt x="32" y="380"/>
                  </a:lnTo>
                  <a:cubicBezTo>
                    <a:pt x="0" y="443"/>
                    <a:pt x="32" y="475"/>
                    <a:pt x="95" y="475"/>
                  </a:cubicBezTo>
                  <a:lnTo>
                    <a:pt x="444" y="507"/>
                  </a:lnTo>
                  <a:cubicBezTo>
                    <a:pt x="507" y="507"/>
                    <a:pt x="539" y="475"/>
                    <a:pt x="539" y="412"/>
                  </a:cubicBezTo>
                  <a:lnTo>
                    <a:pt x="539" y="127"/>
                  </a:lnTo>
                  <a:cubicBezTo>
                    <a:pt x="539" y="63"/>
                    <a:pt x="507" y="32"/>
                    <a:pt x="475" y="32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41"/>
            <p:cNvSpPr/>
            <p:nvPr/>
          </p:nvSpPr>
          <p:spPr>
            <a:xfrm>
              <a:off x="7967227" y="1477820"/>
              <a:ext cx="20353" cy="20160"/>
            </a:xfrm>
            <a:custGeom>
              <a:avLst/>
              <a:gdLst/>
              <a:ahLst/>
              <a:cxnLst/>
              <a:rect l="l" t="t" r="r" b="b"/>
              <a:pathLst>
                <a:path w="634" h="628" extrusionOk="0">
                  <a:moveTo>
                    <a:pt x="411" y="0"/>
                  </a:moveTo>
                  <a:cubicBezTo>
                    <a:pt x="400" y="0"/>
                    <a:pt x="389" y="4"/>
                    <a:pt x="381" y="13"/>
                  </a:cubicBezTo>
                  <a:lnTo>
                    <a:pt x="32" y="171"/>
                  </a:lnTo>
                  <a:cubicBezTo>
                    <a:pt x="0" y="203"/>
                    <a:pt x="0" y="266"/>
                    <a:pt x="32" y="298"/>
                  </a:cubicBezTo>
                  <a:lnTo>
                    <a:pt x="159" y="583"/>
                  </a:lnTo>
                  <a:cubicBezTo>
                    <a:pt x="181" y="605"/>
                    <a:pt x="204" y="627"/>
                    <a:pt x="237" y="627"/>
                  </a:cubicBezTo>
                  <a:cubicBezTo>
                    <a:pt x="251" y="627"/>
                    <a:pt x="267" y="624"/>
                    <a:pt x="286" y="614"/>
                  </a:cubicBezTo>
                  <a:lnTo>
                    <a:pt x="602" y="456"/>
                  </a:lnTo>
                  <a:cubicBezTo>
                    <a:pt x="634" y="424"/>
                    <a:pt x="634" y="393"/>
                    <a:pt x="634" y="329"/>
                  </a:cubicBezTo>
                  <a:lnTo>
                    <a:pt x="476" y="76"/>
                  </a:lnTo>
                  <a:cubicBezTo>
                    <a:pt x="476" y="30"/>
                    <a:pt x="442" y="0"/>
                    <a:pt x="4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41"/>
            <p:cNvSpPr/>
            <p:nvPr/>
          </p:nvSpPr>
          <p:spPr>
            <a:xfrm>
              <a:off x="8014001" y="1570339"/>
              <a:ext cx="21380" cy="20160"/>
            </a:xfrm>
            <a:custGeom>
              <a:avLst/>
              <a:gdLst/>
              <a:ahLst/>
              <a:cxnLst/>
              <a:rect l="l" t="t" r="r" b="b"/>
              <a:pathLst>
                <a:path w="666" h="628" extrusionOk="0">
                  <a:moveTo>
                    <a:pt x="425" y="0"/>
                  </a:moveTo>
                  <a:cubicBezTo>
                    <a:pt x="412" y="0"/>
                    <a:pt x="397" y="4"/>
                    <a:pt x="380" y="12"/>
                  </a:cubicBezTo>
                  <a:lnTo>
                    <a:pt x="64" y="171"/>
                  </a:lnTo>
                  <a:cubicBezTo>
                    <a:pt x="32" y="202"/>
                    <a:pt x="0" y="266"/>
                    <a:pt x="32" y="297"/>
                  </a:cubicBezTo>
                  <a:lnTo>
                    <a:pt x="190" y="582"/>
                  </a:lnTo>
                  <a:cubicBezTo>
                    <a:pt x="190" y="605"/>
                    <a:pt x="222" y="627"/>
                    <a:pt x="252" y="627"/>
                  </a:cubicBezTo>
                  <a:cubicBezTo>
                    <a:pt x="264" y="627"/>
                    <a:pt x="276" y="623"/>
                    <a:pt x="285" y="614"/>
                  </a:cubicBezTo>
                  <a:lnTo>
                    <a:pt x="634" y="456"/>
                  </a:lnTo>
                  <a:cubicBezTo>
                    <a:pt x="665" y="424"/>
                    <a:pt x="665" y="392"/>
                    <a:pt x="634" y="329"/>
                  </a:cubicBezTo>
                  <a:lnTo>
                    <a:pt x="507" y="76"/>
                  </a:lnTo>
                  <a:cubicBezTo>
                    <a:pt x="484" y="29"/>
                    <a:pt x="461" y="0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41"/>
            <p:cNvSpPr/>
            <p:nvPr/>
          </p:nvSpPr>
          <p:spPr>
            <a:xfrm>
              <a:off x="7946906" y="1495733"/>
              <a:ext cx="21380" cy="20899"/>
            </a:xfrm>
            <a:custGeom>
              <a:avLst/>
              <a:gdLst/>
              <a:ahLst/>
              <a:cxnLst/>
              <a:rect l="l" t="t" r="r" b="b"/>
              <a:pathLst>
                <a:path w="666" h="651" extrusionOk="0">
                  <a:moveTo>
                    <a:pt x="285" y="1"/>
                  </a:moveTo>
                  <a:cubicBezTo>
                    <a:pt x="261" y="1"/>
                    <a:pt x="238" y="9"/>
                    <a:pt x="222" y="25"/>
                  </a:cubicBezTo>
                  <a:lnTo>
                    <a:pt x="32" y="341"/>
                  </a:lnTo>
                  <a:cubicBezTo>
                    <a:pt x="0" y="373"/>
                    <a:pt x="32" y="436"/>
                    <a:pt x="63" y="468"/>
                  </a:cubicBezTo>
                  <a:lnTo>
                    <a:pt x="317" y="626"/>
                  </a:lnTo>
                  <a:cubicBezTo>
                    <a:pt x="348" y="642"/>
                    <a:pt x="372" y="650"/>
                    <a:pt x="392" y="650"/>
                  </a:cubicBezTo>
                  <a:cubicBezTo>
                    <a:pt x="412" y="650"/>
                    <a:pt x="428" y="642"/>
                    <a:pt x="443" y="626"/>
                  </a:cubicBezTo>
                  <a:lnTo>
                    <a:pt x="633" y="310"/>
                  </a:lnTo>
                  <a:cubicBezTo>
                    <a:pt x="665" y="278"/>
                    <a:pt x="633" y="215"/>
                    <a:pt x="602" y="183"/>
                  </a:cubicBezTo>
                  <a:lnTo>
                    <a:pt x="348" y="25"/>
                  </a:lnTo>
                  <a:cubicBezTo>
                    <a:pt x="333" y="9"/>
                    <a:pt x="309" y="1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41"/>
            <p:cNvSpPr/>
            <p:nvPr/>
          </p:nvSpPr>
          <p:spPr>
            <a:xfrm>
              <a:off x="8034322" y="1552426"/>
              <a:ext cx="21380" cy="20096"/>
            </a:xfrm>
            <a:custGeom>
              <a:avLst/>
              <a:gdLst/>
              <a:ahLst/>
              <a:cxnLst/>
              <a:rect l="l" t="t" r="r" b="b"/>
              <a:pathLst>
                <a:path w="666" h="626" extrusionOk="0">
                  <a:moveTo>
                    <a:pt x="349" y="0"/>
                  </a:moveTo>
                  <a:cubicBezTo>
                    <a:pt x="286" y="0"/>
                    <a:pt x="254" y="0"/>
                    <a:pt x="222" y="32"/>
                  </a:cubicBezTo>
                  <a:lnTo>
                    <a:pt x="32" y="349"/>
                  </a:lnTo>
                  <a:cubicBezTo>
                    <a:pt x="1" y="380"/>
                    <a:pt x="32" y="412"/>
                    <a:pt x="64" y="444"/>
                  </a:cubicBezTo>
                  <a:lnTo>
                    <a:pt x="317" y="602"/>
                  </a:lnTo>
                  <a:cubicBezTo>
                    <a:pt x="333" y="618"/>
                    <a:pt x="357" y="626"/>
                    <a:pt x="381" y="626"/>
                  </a:cubicBezTo>
                  <a:cubicBezTo>
                    <a:pt x="404" y="626"/>
                    <a:pt x="428" y="618"/>
                    <a:pt x="444" y="602"/>
                  </a:cubicBezTo>
                  <a:lnTo>
                    <a:pt x="634" y="285"/>
                  </a:lnTo>
                  <a:cubicBezTo>
                    <a:pt x="666" y="254"/>
                    <a:pt x="634" y="190"/>
                    <a:pt x="602" y="190"/>
                  </a:cubicBezTo>
                  <a:lnTo>
                    <a:pt x="3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41"/>
            <p:cNvSpPr/>
            <p:nvPr/>
          </p:nvSpPr>
          <p:spPr>
            <a:xfrm>
              <a:off x="7940807" y="1522956"/>
              <a:ext cx="17303" cy="17303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127" y="0"/>
                  </a:moveTo>
                  <a:cubicBezTo>
                    <a:pt x="95" y="0"/>
                    <a:pt x="32" y="32"/>
                    <a:pt x="32" y="63"/>
                  </a:cubicBezTo>
                  <a:lnTo>
                    <a:pt x="0" y="443"/>
                  </a:lnTo>
                  <a:cubicBezTo>
                    <a:pt x="0" y="475"/>
                    <a:pt x="63" y="507"/>
                    <a:pt x="95" y="507"/>
                  </a:cubicBezTo>
                  <a:lnTo>
                    <a:pt x="412" y="538"/>
                  </a:lnTo>
                  <a:cubicBezTo>
                    <a:pt x="443" y="538"/>
                    <a:pt x="507" y="507"/>
                    <a:pt x="507" y="475"/>
                  </a:cubicBezTo>
                  <a:lnTo>
                    <a:pt x="538" y="95"/>
                  </a:lnTo>
                  <a:cubicBezTo>
                    <a:pt x="538" y="63"/>
                    <a:pt x="475" y="32"/>
                    <a:pt x="443" y="32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41"/>
            <p:cNvSpPr/>
            <p:nvPr/>
          </p:nvSpPr>
          <p:spPr>
            <a:xfrm>
              <a:off x="8044498" y="1528028"/>
              <a:ext cx="17303" cy="17303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127" y="0"/>
                  </a:moveTo>
                  <a:cubicBezTo>
                    <a:pt x="95" y="0"/>
                    <a:pt x="32" y="32"/>
                    <a:pt x="32" y="64"/>
                  </a:cubicBezTo>
                  <a:lnTo>
                    <a:pt x="0" y="444"/>
                  </a:lnTo>
                  <a:cubicBezTo>
                    <a:pt x="0" y="475"/>
                    <a:pt x="64" y="507"/>
                    <a:pt x="95" y="539"/>
                  </a:cubicBezTo>
                  <a:lnTo>
                    <a:pt x="412" y="539"/>
                  </a:lnTo>
                  <a:cubicBezTo>
                    <a:pt x="444" y="539"/>
                    <a:pt x="507" y="507"/>
                    <a:pt x="507" y="475"/>
                  </a:cubicBezTo>
                  <a:lnTo>
                    <a:pt x="539" y="95"/>
                  </a:lnTo>
                  <a:cubicBezTo>
                    <a:pt x="539" y="64"/>
                    <a:pt x="475" y="32"/>
                    <a:pt x="444" y="32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41"/>
            <p:cNvSpPr/>
            <p:nvPr/>
          </p:nvSpPr>
          <p:spPr>
            <a:xfrm>
              <a:off x="7944852" y="1547579"/>
              <a:ext cx="20385" cy="20128"/>
            </a:xfrm>
            <a:custGeom>
              <a:avLst/>
              <a:gdLst/>
              <a:ahLst/>
              <a:cxnLst/>
              <a:rect l="l" t="t" r="r" b="b"/>
              <a:pathLst>
                <a:path w="635" h="627" extrusionOk="0">
                  <a:moveTo>
                    <a:pt x="409" y="1"/>
                  </a:moveTo>
                  <a:cubicBezTo>
                    <a:pt x="389" y="1"/>
                    <a:pt x="365" y="9"/>
                    <a:pt x="349" y="25"/>
                  </a:cubicBezTo>
                  <a:lnTo>
                    <a:pt x="64" y="151"/>
                  </a:lnTo>
                  <a:cubicBezTo>
                    <a:pt x="32" y="183"/>
                    <a:pt x="1" y="215"/>
                    <a:pt x="1" y="278"/>
                  </a:cubicBezTo>
                  <a:lnTo>
                    <a:pt x="191" y="595"/>
                  </a:lnTo>
                  <a:cubicBezTo>
                    <a:pt x="191" y="626"/>
                    <a:pt x="254" y="626"/>
                    <a:pt x="286" y="626"/>
                  </a:cubicBezTo>
                  <a:lnTo>
                    <a:pt x="571" y="468"/>
                  </a:lnTo>
                  <a:cubicBezTo>
                    <a:pt x="602" y="468"/>
                    <a:pt x="634" y="405"/>
                    <a:pt x="634" y="373"/>
                  </a:cubicBezTo>
                  <a:lnTo>
                    <a:pt x="444" y="25"/>
                  </a:lnTo>
                  <a:cubicBezTo>
                    <a:pt x="444" y="9"/>
                    <a:pt x="428" y="1"/>
                    <a:pt x="4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41"/>
            <p:cNvSpPr/>
            <p:nvPr/>
          </p:nvSpPr>
          <p:spPr>
            <a:xfrm>
              <a:off x="8037371" y="1500581"/>
              <a:ext cx="20385" cy="20096"/>
            </a:xfrm>
            <a:custGeom>
              <a:avLst/>
              <a:gdLst/>
              <a:ahLst/>
              <a:cxnLst/>
              <a:rect l="l" t="t" r="r" b="b"/>
              <a:pathLst>
                <a:path w="635" h="626" extrusionOk="0">
                  <a:moveTo>
                    <a:pt x="317" y="0"/>
                  </a:moveTo>
                  <a:lnTo>
                    <a:pt x="64" y="159"/>
                  </a:lnTo>
                  <a:cubicBezTo>
                    <a:pt x="32" y="190"/>
                    <a:pt x="1" y="222"/>
                    <a:pt x="1" y="254"/>
                  </a:cubicBezTo>
                  <a:lnTo>
                    <a:pt x="191" y="602"/>
                  </a:lnTo>
                  <a:cubicBezTo>
                    <a:pt x="191" y="618"/>
                    <a:pt x="207" y="626"/>
                    <a:pt x="226" y="626"/>
                  </a:cubicBezTo>
                  <a:cubicBezTo>
                    <a:pt x="246" y="626"/>
                    <a:pt x="270" y="618"/>
                    <a:pt x="286" y="602"/>
                  </a:cubicBezTo>
                  <a:lnTo>
                    <a:pt x="571" y="475"/>
                  </a:lnTo>
                  <a:cubicBezTo>
                    <a:pt x="602" y="444"/>
                    <a:pt x="634" y="412"/>
                    <a:pt x="634" y="380"/>
                  </a:cubicBezTo>
                  <a:lnTo>
                    <a:pt x="444" y="32"/>
                  </a:lnTo>
                  <a:cubicBezTo>
                    <a:pt x="444" y="0"/>
                    <a:pt x="381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41"/>
            <p:cNvSpPr/>
            <p:nvPr/>
          </p:nvSpPr>
          <p:spPr>
            <a:xfrm>
              <a:off x="7963150" y="1567675"/>
              <a:ext cx="20385" cy="20353"/>
            </a:xfrm>
            <a:custGeom>
              <a:avLst/>
              <a:gdLst/>
              <a:ahLst/>
              <a:cxnLst/>
              <a:rect l="l" t="t" r="r" b="b"/>
              <a:pathLst>
                <a:path w="635" h="634" extrusionOk="0">
                  <a:moveTo>
                    <a:pt x="286" y="0"/>
                  </a:moveTo>
                  <a:cubicBezTo>
                    <a:pt x="254" y="0"/>
                    <a:pt x="191" y="0"/>
                    <a:pt x="191" y="64"/>
                  </a:cubicBezTo>
                  <a:lnTo>
                    <a:pt x="1" y="285"/>
                  </a:lnTo>
                  <a:cubicBezTo>
                    <a:pt x="1" y="349"/>
                    <a:pt x="1" y="380"/>
                    <a:pt x="32" y="412"/>
                  </a:cubicBezTo>
                  <a:lnTo>
                    <a:pt x="349" y="634"/>
                  </a:lnTo>
                  <a:cubicBezTo>
                    <a:pt x="349" y="634"/>
                    <a:pt x="413" y="634"/>
                    <a:pt x="444" y="570"/>
                  </a:cubicBezTo>
                  <a:lnTo>
                    <a:pt x="603" y="317"/>
                  </a:lnTo>
                  <a:cubicBezTo>
                    <a:pt x="634" y="285"/>
                    <a:pt x="634" y="222"/>
                    <a:pt x="603" y="222"/>
                  </a:cubicBezTo>
                  <a:lnTo>
                    <a:pt x="2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41"/>
            <p:cNvSpPr/>
            <p:nvPr/>
          </p:nvSpPr>
          <p:spPr>
            <a:xfrm>
              <a:off x="8019073" y="1480228"/>
              <a:ext cx="20353" cy="20802"/>
            </a:xfrm>
            <a:custGeom>
              <a:avLst/>
              <a:gdLst/>
              <a:ahLst/>
              <a:cxnLst/>
              <a:rect l="l" t="t" r="r" b="b"/>
              <a:pathLst>
                <a:path w="634" h="648" extrusionOk="0">
                  <a:moveTo>
                    <a:pt x="286" y="1"/>
                  </a:moveTo>
                  <a:cubicBezTo>
                    <a:pt x="254" y="1"/>
                    <a:pt x="222" y="1"/>
                    <a:pt x="191" y="64"/>
                  </a:cubicBezTo>
                  <a:lnTo>
                    <a:pt x="32" y="318"/>
                  </a:lnTo>
                  <a:cubicBezTo>
                    <a:pt x="1" y="349"/>
                    <a:pt x="1" y="413"/>
                    <a:pt x="32" y="444"/>
                  </a:cubicBezTo>
                  <a:lnTo>
                    <a:pt x="349" y="634"/>
                  </a:lnTo>
                  <a:cubicBezTo>
                    <a:pt x="358" y="644"/>
                    <a:pt x="370" y="647"/>
                    <a:pt x="383" y="647"/>
                  </a:cubicBezTo>
                  <a:cubicBezTo>
                    <a:pt x="412" y="647"/>
                    <a:pt x="444" y="625"/>
                    <a:pt x="444" y="603"/>
                  </a:cubicBezTo>
                  <a:lnTo>
                    <a:pt x="602" y="349"/>
                  </a:lnTo>
                  <a:cubicBezTo>
                    <a:pt x="634" y="286"/>
                    <a:pt x="634" y="223"/>
                    <a:pt x="602" y="223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41"/>
            <p:cNvSpPr/>
            <p:nvPr/>
          </p:nvSpPr>
          <p:spPr>
            <a:xfrm>
              <a:off x="7949956" y="1483245"/>
              <a:ext cx="103723" cy="101765"/>
            </a:xfrm>
            <a:custGeom>
              <a:avLst/>
              <a:gdLst/>
              <a:ahLst/>
              <a:cxnLst/>
              <a:rect l="l" t="t" r="r" b="b"/>
              <a:pathLst>
                <a:path w="3231" h="3170" extrusionOk="0">
                  <a:moveTo>
                    <a:pt x="1590" y="539"/>
                  </a:moveTo>
                  <a:cubicBezTo>
                    <a:pt x="1609" y="539"/>
                    <a:pt x="1628" y="539"/>
                    <a:pt x="1647" y="540"/>
                  </a:cubicBezTo>
                  <a:cubicBezTo>
                    <a:pt x="2217" y="572"/>
                    <a:pt x="2660" y="1079"/>
                    <a:pt x="2629" y="1649"/>
                  </a:cubicBezTo>
                  <a:cubicBezTo>
                    <a:pt x="2598" y="2200"/>
                    <a:pt x="2154" y="2632"/>
                    <a:pt x="1609" y="2632"/>
                  </a:cubicBezTo>
                  <a:cubicBezTo>
                    <a:pt x="1590" y="2632"/>
                    <a:pt x="1571" y="2632"/>
                    <a:pt x="1552" y="2630"/>
                  </a:cubicBezTo>
                  <a:cubicBezTo>
                    <a:pt x="982" y="2599"/>
                    <a:pt x="538" y="2124"/>
                    <a:pt x="570" y="1522"/>
                  </a:cubicBezTo>
                  <a:cubicBezTo>
                    <a:pt x="601" y="971"/>
                    <a:pt x="1045" y="539"/>
                    <a:pt x="1590" y="539"/>
                  </a:cubicBezTo>
                  <a:close/>
                  <a:moveTo>
                    <a:pt x="1620" y="1"/>
                  </a:moveTo>
                  <a:cubicBezTo>
                    <a:pt x="789" y="1"/>
                    <a:pt x="63" y="656"/>
                    <a:pt x="32" y="1522"/>
                  </a:cubicBezTo>
                  <a:cubicBezTo>
                    <a:pt x="0" y="2377"/>
                    <a:pt x="665" y="3105"/>
                    <a:pt x="1520" y="3169"/>
                  </a:cubicBezTo>
                  <a:cubicBezTo>
                    <a:pt x="1540" y="3170"/>
                    <a:pt x="1559" y="3170"/>
                    <a:pt x="1579" y="3170"/>
                  </a:cubicBezTo>
                  <a:cubicBezTo>
                    <a:pt x="2410" y="3170"/>
                    <a:pt x="3136" y="2516"/>
                    <a:pt x="3167" y="1680"/>
                  </a:cubicBezTo>
                  <a:cubicBezTo>
                    <a:pt x="3230" y="794"/>
                    <a:pt x="2534" y="65"/>
                    <a:pt x="1679" y="2"/>
                  </a:cubicBezTo>
                  <a:cubicBezTo>
                    <a:pt x="1659" y="1"/>
                    <a:pt x="1639" y="1"/>
                    <a:pt x="1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68" name="Google Shape;4968;p41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69" name="Google Shape;4969;p41"/>
          <p:cNvSpPr txBox="1"/>
          <p:nvPr/>
        </p:nvSpPr>
        <p:spPr>
          <a:xfrm>
            <a:off x="665450" y="1886498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0" name="Google Shape;4970;p41"/>
          <p:cNvSpPr txBox="1"/>
          <p:nvPr/>
        </p:nvSpPr>
        <p:spPr>
          <a:xfrm>
            <a:off x="665450" y="2197609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1" name="Google Shape;4971;p41"/>
          <p:cNvSpPr txBox="1"/>
          <p:nvPr/>
        </p:nvSpPr>
        <p:spPr>
          <a:xfrm>
            <a:off x="6553184" y="1886498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2" name="Google Shape;4972;p41"/>
          <p:cNvSpPr txBox="1"/>
          <p:nvPr/>
        </p:nvSpPr>
        <p:spPr>
          <a:xfrm>
            <a:off x="6553184" y="2197609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It’s the farthest planet from the Sun</a:t>
            </a:r>
            <a:endParaRPr sz="12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4973" name="Google Shape;4973;p41"/>
          <p:cNvSpPr txBox="1"/>
          <p:nvPr/>
        </p:nvSpPr>
        <p:spPr>
          <a:xfrm>
            <a:off x="665440" y="3114558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4" name="Google Shape;4974;p41"/>
          <p:cNvSpPr txBox="1"/>
          <p:nvPr/>
        </p:nvSpPr>
        <p:spPr>
          <a:xfrm>
            <a:off x="665440" y="3402127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5" name="Google Shape;4975;p41"/>
          <p:cNvSpPr txBox="1"/>
          <p:nvPr/>
        </p:nvSpPr>
        <p:spPr>
          <a:xfrm>
            <a:off x="3609314" y="1086675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6" name="Google Shape;4976;p41"/>
          <p:cNvSpPr txBox="1"/>
          <p:nvPr/>
        </p:nvSpPr>
        <p:spPr>
          <a:xfrm>
            <a:off x="3609314" y="1397784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7" name="Google Shape;4977;p41"/>
          <p:cNvSpPr txBox="1"/>
          <p:nvPr/>
        </p:nvSpPr>
        <p:spPr>
          <a:xfrm>
            <a:off x="3609300" y="3898765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78" name="Google Shape;4978;p41"/>
          <p:cNvSpPr txBox="1"/>
          <p:nvPr/>
        </p:nvSpPr>
        <p:spPr>
          <a:xfrm>
            <a:off x="3609300" y="4183176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79" name="Google Shape;4979;p41"/>
          <p:cNvSpPr txBox="1"/>
          <p:nvPr/>
        </p:nvSpPr>
        <p:spPr>
          <a:xfrm>
            <a:off x="6553175" y="3114550"/>
            <a:ext cx="1926600" cy="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980" name="Google Shape;4980;p41"/>
          <p:cNvSpPr txBox="1"/>
          <p:nvPr/>
        </p:nvSpPr>
        <p:spPr>
          <a:xfrm>
            <a:off x="6553175" y="3402121"/>
            <a:ext cx="1926600" cy="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It’s actually a cold place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5" name="Google Shape;4985;p42"/>
          <p:cNvGrpSpPr/>
          <p:nvPr/>
        </p:nvGrpSpPr>
        <p:grpSpPr>
          <a:xfrm>
            <a:off x="2498630" y="912707"/>
            <a:ext cx="4146733" cy="3823979"/>
            <a:chOff x="2254650" y="1683750"/>
            <a:chExt cx="3092500" cy="2851800"/>
          </a:xfrm>
        </p:grpSpPr>
        <p:sp>
          <p:nvSpPr>
            <p:cNvPr id="4986" name="Google Shape;4986;p42"/>
            <p:cNvSpPr/>
            <p:nvPr/>
          </p:nvSpPr>
          <p:spPr>
            <a:xfrm>
              <a:off x="4309175" y="3160300"/>
              <a:ext cx="462400" cy="13500"/>
            </a:xfrm>
            <a:custGeom>
              <a:avLst/>
              <a:gdLst/>
              <a:ahLst/>
              <a:cxnLst/>
              <a:rect l="l" t="t" r="r" b="b"/>
              <a:pathLst>
                <a:path w="18496" h="540" extrusionOk="0">
                  <a:moveTo>
                    <a:pt x="285" y="1"/>
                  </a:moveTo>
                  <a:cubicBezTo>
                    <a:pt x="127" y="1"/>
                    <a:pt x="0" y="128"/>
                    <a:pt x="0" y="254"/>
                  </a:cubicBezTo>
                  <a:cubicBezTo>
                    <a:pt x="0" y="413"/>
                    <a:pt x="127" y="539"/>
                    <a:pt x="285" y="539"/>
                  </a:cubicBezTo>
                  <a:lnTo>
                    <a:pt x="18210" y="539"/>
                  </a:lnTo>
                  <a:cubicBezTo>
                    <a:pt x="18368" y="539"/>
                    <a:pt x="18495" y="413"/>
                    <a:pt x="18495" y="254"/>
                  </a:cubicBezTo>
                  <a:cubicBezTo>
                    <a:pt x="18495" y="128"/>
                    <a:pt x="18368" y="1"/>
                    <a:pt x="1821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2"/>
            <p:cNvSpPr/>
            <p:nvPr/>
          </p:nvSpPr>
          <p:spPr>
            <a:xfrm>
              <a:off x="2830225" y="3160300"/>
              <a:ext cx="463175" cy="13500"/>
            </a:xfrm>
            <a:custGeom>
              <a:avLst/>
              <a:gdLst/>
              <a:ahLst/>
              <a:cxnLst/>
              <a:rect l="l" t="t" r="r" b="b"/>
              <a:pathLst>
                <a:path w="18527" h="540" extrusionOk="0">
                  <a:moveTo>
                    <a:pt x="286" y="1"/>
                  </a:moveTo>
                  <a:cubicBezTo>
                    <a:pt x="127" y="1"/>
                    <a:pt x="1" y="128"/>
                    <a:pt x="1" y="254"/>
                  </a:cubicBezTo>
                  <a:cubicBezTo>
                    <a:pt x="1" y="413"/>
                    <a:pt x="127" y="539"/>
                    <a:pt x="286" y="539"/>
                  </a:cubicBezTo>
                  <a:lnTo>
                    <a:pt x="18242" y="539"/>
                  </a:lnTo>
                  <a:cubicBezTo>
                    <a:pt x="18400" y="539"/>
                    <a:pt x="18527" y="413"/>
                    <a:pt x="18527" y="254"/>
                  </a:cubicBezTo>
                  <a:cubicBezTo>
                    <a:pt x="18527" y="128"/>
                    <a:pt x="18400" y="1"/>
                    <a:pt x="18242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2"/>
            <p:cNvSpPr/>
            <p:nvPr/>
          </p:nvSpPr>
          <p:spPr>
            <a:xfrm>
              <a:off x="4005950" y="3425525"/>
              <a:ext cx="176575" cy="1005525"/>
            </a:xfrm>
            <a:custGeom>
              <a:avLst/>
              <a:gdLst/>
              <a:ahLst/>
              <a:cxnLst/>
              <a:rect l="l" t="t" r="r" b="b"/>
              <a:pathLst>
                <a:path w="7063" h="40221" extrusionOk="0">
                  <a:moveTo>
                    <a:pt x="285" y="1"/>
                  </a:moveTo>
                  <a:cubicBezTo>
                    <a:pt x="127" y="1"/>
                    <a:pt x="0" y="128"/>
                    <a:pt x="0" y="286"/>
                  </a:cubicBezTo>
                  <a:lnTo>
                    <a:pt x="0" y="15899"/>
                  </a:lnTo>
                  <a:cubicBezTo>
                    <a:pt x="0" y="15994"/>
                    <a:pt x="32" y="16057"/>
                    <a:pt x="95" y="16120"/>
                  </a:cubicBezTo>
                  <a:lnTo>
                    <a:pt x="6492" y="22518"/>
                  </a:lnTo>
                  <a:lnTo>
                    <a:pt x="6492" y="39935"/>
                  </a:lnTo>
                  <a:cubicBezTo>
                    <a:pt x="6492" y="40094"/>
                    <a:pt x="6619" y="40220"/>
                    <a:pt x="6777" y="40220"/>
                  </a:cubicBezTo>
                  <a:cubicBezTo>
                    <a:pt x="6936" y="40220"/>
                    <a:pt x="7062" y="40094"/>
                    <a:pt x="7062" y="39935"/>
                  </a:cubicBezTo>
                  <a:lnTo>
                    <a:pt x="7062" y="22391"/>
                  </a:lnTo>
                  <a:cubicBezTo>
                    <a:pt x="7062" y="22328"/>
                    <a:pt x="7031" y="22264"/>
                    <a:pt x="6967" y="22201"/>
                  </a:cubicBezTo>
                  <a:lnTo>
                    <a:pt x="570" y="15804"/>
                  </a:lnTo>
                  <a:lnTo>
                    <a:pt x="570" y="286"/>
                  </a:lnTo>
                  <a:cubicBezTo>
                    <a:pt x="570" y="128"/>
                    <a:pt x="443" y="1"/>
                    <a:pt x="2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42"/>
            <p:cNvSpPr/>
            <p:nvPr/>
          </p:nvSpPr>
          <p:spPr>
            <a:xfrm>
              <a:off x="3904600" y="3510250"/>
              <a:ext cx="114825" cy="844000"/>
            </a:xfrm>
            <a:custGeom>
              <a:avLst/>
              <a:gdLst/>
              <a:ahLst/>
              <a:cxnLst/>
              <a:rect l="l" t="t" r="r" b="b"/>
              <a:pathLst>
                <a:path w="4593" h="33760" extrusionOk="0">
                  <a:moveTo>
                    <a:pt x="285" y="1"/>
                  </a:moveTo>
                  <a:cubicBezTo>
                    <a:pt x="127" y="1"/>
                    <a:pt x="0" y="127"/>
                    <a:pt x="0" y="286"/>
                  </a:cubicBezTo>
                  <a:lnTo>
                    <a:pt x="0" y="22454"/>
                  </a:lnTo>
                  <a:cubicBezTo>
                    <a:pt x="0" y="22549"/>
                    <a:pt x="32" y="22612"/>
                    <a:pt x="64" y="22644"/>
                  </a:cubicBezTo>
                  <a:lnTo>
                    <a:pt x="4022" y="26602"/>
                  </a:lnTo>
                  <a:lnTo>
                    <a:pt x="4022" y="33475"/>
                  </a:lnTo>
                  <a:cubicBezTo>
                    <a:pt x="4022" y="33633"/>
                    <a:pt x="4149" y="33760"/>
                    <a:pt x="4307" y="33760"/>
                  </a:cubicBezTo>
                  <a:cubicBezTo>
                    <a:pt x="4466" y="33760"/>
                    <a:pt x="4592" y="33633"/>
                    <a:pt x="4592" y="33475"/>
                  </a:cubicBezTo>
                  <a:lnTo>
                    <a:pt x="4592" y="26476"/>
                  </a:lnTo>
                  <a:cubicBezTo>
                    <a:pt x="4592" y="26412"/>
                    <a:pt x="4561" y="26349"/>
                    <a:pt x="4497" y="26286"/>
                  </a:cubicBezTo>
                  <a:lnTo>
                    <a:pt x="539" y="22359"/>
                  </a:lnTo>
                  <a:lnTo>
                    <a:pt x="539" y="286"/>
                  </a:lnTo>
                  <a:cubicBezTo>
                    <a:pt x="539" y="127"/>
                    <a:pt x="412" y="1"/>
                    <a:pt x="2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42"/>
            <p:cNvSpPr/>
            <p:nvPr/>
          </p:nvSpPr>
          <p:spPr>
            <a:xfrm>
              <a:off x="4290175" y="3540325"/>
              <a:ext cx="932675" cy="570075"/>
            </a:xfrm>
            <a:custGeom>
              <a:avLst/>
              <a:gdLst/>
              <a:ahLst/>
              <a:cxnLst/>
              <a:rect l="l" t="t" r="r" b="b"/>
              <a:pathLst>
                <a:path w="37307" h="22803" extrusionOk="0">
                  <a:moveTo>
                    <a:pt x="313" y="1"/>
                  </a:moveTo>
                  <a:cubicBezTo>
                    <a:pt x="238" y="1"/>
                    <a:pt x="159" y="33"/>
                    <a:pt x="95" y="96"/>
                  </a:cubicBezTo>
                  <a:cubicBezTo>
                    <a:pt x="0" y="191"/>
                    <a:pt x="0" y="381"/>
                    <a:pt x="95" y="476"/>
                  </a:cubicBezTo>
                  <a:lnTo>
                    <a:pt x="9026" y="9375"/>
                  </a:lnTo>
                  <a:cubicBezTo>
                    <a:pt x="9058" y="9438"/>
                    <a:pt x="9121" y="9470"/>
                    <a:pt x="9216" y="9470"/>
                  </a:cubicBezTo>
                  <a:lnTo>
                    <a:pt x="23562" y="9470"/>
                  </a:lnTo>
                  <a:lnTo>
                    <a:pt x="36800" y="22708"/>
                  </a:lnTo>
                  <a:cubicBezTo>
                    <a:pt x="36863" y="22771"/>
                    <a:pt x="36926" y="22803"/>
                    <a:pt x="36990" y="22803"/>
                  </a:cubicBezTo>
                  <a:cubicBezTo>
                    <a:pt x="37085" y="22803"/>
                    <a:pt x="37148" y="22771"/>
                    <a:pt x="37211" y="22739"/>
                  </a:cubicBezTo>
                  <a:cubicBezTo>
                    <a:pt x="37306" y="22613"/>
                    <a:pt x="37306" y="22454"/>
                    <a:pt x="37211" y="22327"/>
                  </a:cubicBezTo>
                  <a:lnTo>
                    <a:pt x="23879" y="8995"/>
                  </a:lnTo>
                  <a:cubicBezTo>
                    <a:pt x="23815" y="8932"/>
                    <a:pt x="23752" y="8900"/>
                    <a:pt x="23657" y="8900"/>
                  </a:cubicBezTo>
                  <a:lnTo>
                    <a:pt x="9343" y="8900"/>
                  </a:lnTo>
                  <a:lnTo>
                    <a:pt x="507" y="96"/>
                  </a:lnTo>
                  <a:cubicBezTo>
                    <a:pt x="459" y="33"/>
                    <a:pt x="388" y="1"/>
                    <a:pt x="31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2"/>
            <p:cNvSpPr/>
            <p:nvPr/>
          </p:nvSpPr>
          <p:spPr>
            <a:xfrm>
              <a:off x="4233175" y="3427125"/>
              <a:ext cx="281075" cy="635775"/>
            </a:xfrm>
            <a:custGeom>
              <a:avLst/>
              <a:gdLst/>
              <a:ahLst/>
              <a:cxnLst/>
              <a:rect l="l" t="t" r="r" b="b"/>
              <a:pathLst>
                <a:path w="11243" h="25431" extrusionOk="0">
                  <a:moveTo>
                    <a:pt x="285" y="0"/>
                  </a:moveTo>
                  <a:cubicBezTo>
                    <a:pt x="127" y="0"/>
                    <a:pt x="0" y="127"/>
                    <a:pt x="0" y="254"/>
                  </a:cubicBezTo>
                  <a:lnTo>
                    <a:pt x="0" y="17418"/>
                  </a:lnTo>
                  <a:cubicBezTo>
                    <a:pt x="0" y="17513"/>
                    <a:pt x="32" y="17608"/>
                    <a:pt x="127" y="17640"/>
                  </a:cubicBezTo>
                  <a:lnTo>
                    <a:pt x="10736" y="25367"/>
                  </a:lnTo>
                  <a:cubicBezTo>
                    <a:pt x="10799" y="25399"/>
                    <a:pt x="10863" y="25430"/>
                    <a:pt x="10926" y="25430"/>
                  </a:cubicBezTo>
                  <a:cubicBezTo>
                    <a:pt x="10989" y="25430"/>
                    <a:pt x="11084" y="25367"/>
                    <a:pt x="11148" y="25304"/>
                  </a:cubicBezTo>
                  <a:cubicBezTo>
                    <a:pt x="11243" y="25177"/>
                    <a:pt x="11211" y="24987"/>
                    <a:pt x="11084" y="24892"/>
                  </a:cubicBezTo>
                  <a:lnTo>
                    <a:pt x="570" y="17291"/>
                  </a:lnTo>
                  <a:lnTo>
                    <a:pt x="570" y="254"/>
                  </a:lnTo>
                  <a:cubicBezTo>
                    <a:pt x="570" y="127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42"/>
            <p:cNvSpPr/>
            <p:nvPr/>
          </p:nvSpPr>
          <p:spPr>
            <a:xfrm>
              <a:off x="3904600" y="1880875"/>
              <a:ext cx="148875" cy="861425"/>
            </a:xfrm>
            <a:custGeom>
              <a:avLst/>
              <a:gdLst/>
              <a:ahLst/>
              <a:cxnLst/>
              <a:rect l="l" t="t" r="r" b="b"/>
              <a:pathLst>
                <a:path w="5955" h="34457" extrusionOk="0">
                  <a:moveTo>
                    <a:pt x="5669" y="1"/>
                  </a:moveTo>
                  <a:cubicBezTo>
                    <a:pt x="5543" y="1"/>
                    <a:pt x="5416" y="128"/>
                    <a:pt x="5416" y="286"/>
                  </a:cubicBezTo>
                  <a:lnTo>
                    <a:pt x="5416" y="10990"/>
                  </a:lnTo>
                  <a:lnTo>
                    <a:pt x="64" y="16310"/>
                  </a:lnTo>
                  <a:cubicBezTo>
                    <a:pt x="32" y="16374"/>
                    <a:pt x="0" y="16437"/>
                    <a:pt x="0" y="16500"/>
                  </a:cubicBezTo>
                  <a:lnTo>
                    <a:pt x="0" y="34172"/>
                  </a:lnTo>
                  <a:cubicBezTo>
                    <a:pt x="0" y="34330"/>
                    <a:pt x="127" y="34457"/>
                    <a:pt x="285" y="34457"/>
                  </a:cubicBezTo>
                  <a:cubicBezTo>
                    <a:pt x="444" y="34457"/>
                    <a:pt x="571" y="34330"/>
                    <a:pt x="571" y="34172"/>
                  </a:cubicBezTo>
                  <a:lnTo>
                    <a:pt x="571" y="16627"/>
                  </a:lnTo>
                  <a:lnTo>
                    <a:pt x="5891" y="11307"/>
                  </a:lnTo>
                  <a:cubicBezTo>
                    <a:pt x="5923" y="11275"/>
                    <a:pt x="5954" y="11180"/>
                    <a:pt x="5954" y="11117"/>
                  </a:cubicBezTo>
                  <a:lnTo>
                    <a:pt x="5954" y="286"/>
                  </a:lnTo>
                  <a:cubicBezTo>
                    <a:pt x="5954" y="128"/>
                    <a:pt x="5828" y="1"/>
                    <a:pt x="566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42"/>
            <p:cNvSpPr/>
            <p:nvPr/>
          </p:nvSpPr>
          <p:spPr>
            <a:xfrm>
              <a:off x="4233175" y="2176200"/>
              <a:ext cx="346800" cy="665850"/>
            </a:xfrm>
            <a:custGeom>
              <a:avLst/>
              <a:gdLst/>
              <a:ahLst/>
              <a:cxnLst/>
              <a:rect l="l" t="t" r="r" b="b"/>
              <a:pathLst>
                <a:path w="13872" h="26634" extrusionOk="0">
                  <a:moveTo>
                    <a:pt x="13570" y="0"/>
                  </a:moveTo>
                  <a:cubicBezTo>
                    <a:pt x="13499" y="0"/>
                    <a:pt x="13428" y="32"/>
                    <a:pt x="13364" y="95"/>
                  </a:cubicBezTo>
                  <a:lnTo>
                    <a:pt x="95" y="13365"/>
                  </a:lnTo>
                  <a:cubicBezTo>
                    <a:pt x="32" y="13428"/>
                    <a:pt x="0" y="13491"/>
                    <a:pt x="0" y="13586"/>
                  </a:cubicBezTo>
                  <a:lnTo>
                    <a:pt x="0" y="26349"/>
                  </a:lnTo>
                  <a:cubicBezTo>
                    <a:pt x="0" y="26507"/>
                    <a:pt x="127" y="26634"/>
                    <a:pt x="285" y="26634"/>
                  </a:cubicBezTo>
                  <a:cubicBezTo>
                    <a:pt x="443" y="26634"/>
                    <a:pt x="570" y="26507"/>
                    <a:pt x="570" y="26349"/>
                  </a:cubicBezTo>
                  <a:lnTo>
                    <a:pt x="570" y="13681"/>
                  </a:lnTo>
                  <a:lnTo>
                    <a:pt x="13776" y="475"/>
                  </a:lnTo>
                  <a:cubicBezTo>
                    <a:pt x="13871" y="380"/>
                    <a:pt x="13871" y="190"/>
                    <a:pt x="13776" y="95"/>
                  </a:cubicBezTo>
                  <a:cubicBezTo>
                    <a:pt x="13713" y="32"/>
                    <a:pt x="13642" y="0"/>
                    <a:pt x="1357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2"/>
            <p:cNvSpPr/>
            <p:nvPr/>
          </p:nvSpPr>
          <p:spPr>
            <a:xfrm>
              <a:off x="5108825" y="2237950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901"/>
                    <a:pt x="1900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3" y="1"/>
                    <a:pt x="0" y="634"/>
                    <a:pt x="0" y="1426"/>
                  </a:cubicBezTo>
                  <a:cubicBezTo>
                    <a:pt x="0" y="2186"/>
                    <a:pt x="633" y="2851"/>
                    <a:pt x="1425" y="2851"/>
                  </a:cubicBezTo>
                  <a:cubicBezTo>
                    <a:pt x="2217" y="2851"/>
                    <a:pt x="2850" y="2186"/>
                    <a:pt x="2850" y="1426"/>
                  </a:cubicBezTo>
                  <a:cubicBezTo>
                    <a:pt x="2850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42"/>
            <p:cNvSpPr/>
            <p:nvPr/>
          </p:nvSpPr>
          <p:spPr>
            <a:xfrm>
              <a:off x="5276650" y="2236375"/>
              <a:ext cx="70500" cy="71275"/>
            </a:xfrm>
            <a:custGeom>
              <a:avLst/>
              <a:gdLst/>
              <a:ahLst/>
              <a:cxnLst/>
              <a:rect l="l" t="t" r="r" b="b"/>
              <a:pathLst>
                <a:path w="2820" h="2851" extrusionOk="0">
                  <a:moveTo>
                    <a:pt x="1394" y="570"/>
                  </a:moveTo>
                  <a:cubicBezTo>
                    <a:pt x="1869" y="570"/>
                    <a:pt x="2281" y="950"/>
                    <a:pt x="2249" y="1425"/>
                  </a:cubicBezTo>
                  <a:cubicBezTo>
                    <a:pt x="2249" y="1900"/>
                    <a:pt x="1869" y="2280"/>
                    <a:pt x="1394" y="2280"/>
                  </a:cubicBezTo>
                  <a:cubicBezTo>
                    <a:pt x="951" y="2280"/>
                    <a:pt x="539" y="1900"/>
                    <a:pt x="539" y="1425"/>
                  </a:cubicBezTo>
                  <a:cubicBezTo>
                    <a:pt x="539" y="950"/>
                    <a:pt x="951" y="570"/>
                    <a:pt x="1394" y="570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65"/>
                    <a:pt x="1" y="1425"/>
                  </a:cubicBezTo>
                  <a:cubicBezTo>
                    <a:pt x="1" y="2217"/>
                    <a:pt x="634" y="2850"/>
                    <a:pt x="1394" y="2850"/>
                  </a:cubicBezTo>
                  <a:cubicBezTo>
                    <a:pt x="2186" y="2850"/>
                    <a:pt x="2820" y="2217"/>
                    <a:pt x="2820" y="1425"/>
                  </a:cubicBezTo>
                  <a:cubicBezTo>
                    <a:pt x="2820" y="665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42"/>
            <p:cNvSpPr/>
            <p:nvPr/>
          </p:nvSpPr>
          <p:spPr>
            <a:xfrm>
              <a:off x="4011475" y="1820725"/>
              <a:ext cx="70500" cy="71275"/>
            </a:xfrm>
            <a:custGeom>
              <a:avLst/>
              <a:gdLst/>
              <a:ahLst/>
              <a:cxnLst/>
              <a:rect l="l" t="t" r="r" b="b"/>
              <a:pathLst>
                <a:path w="2820" h="2851" extrusionOk="0">
                  <a:moveTo>
                    <a:pt x="1394" y="570"/>
                  </a:moveTo>
                  <a:cubicBezTo>
                    <a:pt x="1869" y="570"/>
                    <a:pt x="2249" y="950"/>
                    <a:pt x="2249" y="1425"/>
                  </a:cubicBezTo>
                  <a:cubicBezTo>
                    <a:pt x="2249" y="1900"/>
                    <a:pt x="1869" y="2280"/>
                    <a:pt x="1394" y="2280"/>
                  </a:cubicBezTo>
                  <a:cubicBezTo>
                    <a:pt x="919" y="2280"/>
                    <a:pt x="539" y="1900"/>
                    <a:pt x="539" y="1425"/>
                  </a:cubicBezTo>
                  <a:cubicBezTo>
                    <a:pt x="539" y="950"/>
                    <a:pt x="919" y="570"/>
                    <a:pt x="1394" y="570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33"/>
                    <a:pt x="1" y="1425"/>
                  </a:cubicBezTo>
                  <a:cubicBezTo>
                    <a:pt x="1" y="2217"/>
                    <a:pt x="634" y="2850"/>
                    <a:pt x="1394" y="2850"/>
                  </a:cubicBezTo>
                  <a:cubicBezTo>
                    <a:pt x="2186" y="2850"/>
                    <a:pt x="2819" y="2217"/>
                    <a:pt x="2819" y="1425"/>
                  </a:cubicBezTo>
                  <a:cubicBezTo>
                    <a:pt x="2819" y="633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42"/>
            <p:cNvSpPr/>
            <p:nvPr/>
          </p:nvSpPr>
          <p:spPr>
            <a:xfrm>
              <a:off x="4158750" y="2252200"/>
              <a:ext cx="71275" cy="70500"/>
            </a:xfrm>
            <a:custGeom>
              <a:avLst/>
              <a:gdLst/>
              <a:ahLst/>
              <a:cxnLst/>
              <a:rect l="l" t="t" r="r" b="b"/>
              <a:pathLst>
                <a:path w="2851" h="2820" extrusionOk="0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869"/>
                    <a:pt x="1900" y="2281"/>
                    <a:pt x="1425" y="2281"/>
                  </a:cubicBezTo>
                  <a:cubicBezTo>
                    <a:pt x="950" y="2281"/>
                    <a:pt x="570" y="1869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217" y="2819"/>
                    <a:pt x="2850" y="2186"/>
                    <a:pt x="2850" y="1426"/>
                  </a:cubicBezTo>
                  <a:cubicBezTo>
                    <a:pt x="2850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42"/>
            <p:cNvSpPr/>
            <p:nvPr/>
          </p:nvSpPr>
          <p:spPr>
            <a:xfrm>
              <a:off x="4638525" y="2792150"/>
              <a:ext cx="70500" cy="71300"/>
            </a:xfrm>
            <a:custGeom>
              <a:avLst/>
              <a:gdLst/>
              <a:ahLst/>
              <a:cxnLst/>
              <a:rect l="l" t="t" r="r" b="b"/>
              <a:pathLst>
                <a:path w="2820" h="2852" extrusionOk="0">
                  <a:moveTo>
                    <a:pt x="1394" y="571"/>
                  </a:moveTo>
                  <a:cubicBezTo>
                    <a:pt x="1869" y="571"/>
                    <a:pt x="2249" y="951"/>
                    <a:pt x="2249" y="1426"/>
                  </a:cubicBezTo>
                  <a:cubicBezTo>
                    <a:pt x="2249" y="1901"/>
                    <a:pt x="1869" y="2281"/>
                    <a:pt x="1394" y="2281"/>
                  </a:cubicBezTo>
                  <a:cubicBezTo>
                    <a:pt x="951" y="2281"/>
                    <a:pt x="539" y="1901"/>
                    <a:pt x="539" y="1426"/>
                  </a:cubicBezTo>
                  <a:cubicBezTo>
                    <a:pt x="539" y="951"/>
                    <a:pt x="951" y="571"/>
                    <a:pt x="1394" y="571"/>
                  </a:cubicBezTo>
                  <a:close/>
                  <a:moveTo>
                    <a:pt x="1394" y="1"/>
                  </a:moveTo>
                  <a:cubicBezTo>
                    <a:pt x="634" y="1"/>
                    <a:pt x="1" y="634"/>
                    <a:pt x="1" y="1426"/>
                  </a:cubicBezTo>
                  <a:cubicBezTo>
                    <a:pt x="1" y="2218"/>
                    <a:pt x="634" y="2851"/>
                    <a:pt x="1394" y="2851"/>
                  </a:cubicBezTo>
                  <a:cubicBezTo>
                    <a:pt x="2186" y="2851"/>
                    <a:pt x="2819" y="2218"/>
                    <a:pt x="2819" y="1426"/>
                  </a:cubicBezTo>
                  <a:cubicBezTo>
                    <a:pt x="2819" y="634"/>
                    <a:pt x="2186" y="1"/>
                    <a:pt x="139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42"/>
            <p:cNvSpPr/>
            <p:nvPr/>
          </p:nvSpPr>
          <p:spPr>
            <a:xfrm>
              <a:off x="5262400" y="3606050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394" y="539"/>
                  </a:moveTo>
                  <a:cubicBezTo>
                    <a:pt x="1869" y="539"/>
                    <a:pt x="2249" y="951"/>
                    <a:pt x="2249" y="1394"/>
                  </a:cubicBezTo>
                  <a:cubicBezTo>
                    <a:pt x="2249" y="1869"/>
                    <a:pt x="1869" y="2249"/>
                    <a:pt x="1394" y="2249"/>
                  </a:cubicBezTo>
                  <a:cubicBezTo>
                    <a:pt x="951" y="2249"/>
                    <a:pt x="539" y="1869"/>
                    <a:pt x="539" y="1394"/>
                  </a:cubicBezTo>
                  <a:cubicBezTo>
                    <a:pt x="539" y="951"/>
                    <a:pt x="951" y="539"/>
                    <a:pt x="1394" y="539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34"/>
                    <a:pt x="1" y="1394"/>
                  </a:cubicBezTo>
                  <a:cubicBezTo>
                    <a:pt x="1" y="2186"/>
                    <a:pt x="634" y="2819"/>
                    <a:pt x="1394" y="2819"/>
                  </a:cubicBezTo>
                  <a:cubicBezTo>
                    <a:pt x="2186" y="2819"/>
                    <a:pt x="2819" y="2186"/>
                    <a:pt x="2819" y="1394"/>
                  </a:cubicBezTo>
                  <a:cubicBezTo>
                    <a:pt x="2819" y="634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42"/>
            <p:cNvSpPr/>
            <p:nvPr/>
          </p:nvSpPr>
          <p:spPr>
            <a:xfrm>
              <a:off x="5207775" y="4092950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6" y="571"/>
                  </a:moveTo>
                  <a:cubicBezTo>
                    <a:pt x="1901" y="571"/>
                    <a:pt x="2281" y="951"/>
                    <a:pt x="2281" y="1426"/>
                  </a:cubicBezTo>
                  <a:cubicBezTo>
                    <a:pt x="2281" y="1901"/>
                    <a:pt x="1901" y="2281"/>
                    <a:pt x="1426" y="2281"/>
                  </a:cubicBezTo>
                  <a:cubicBezTo>
                    <a:pt x="951" y="2281"/>
                    <a:pt x="571" y="1901"/>
                    <a:pt x="571" y="1426"/>
                  </a:cubicBezTo>
                  <a:cubicBezTo>
                    <a:pt x="571" y="951"/>
                    <a:pt x="951" y="571"/>
                    <a:pt x="1426" y="571"/>
                  </a:cubicBezTo>
                  <a:close/>
                  <a:moveTo>
                    <a:pt x="1426" y="1"/>
                  </a:moveTo>
                  <a:cubicBezTo>
                    <a:pt x="666" y="1"/>
                    <a:pt x="1" y="634"/>
                    <a:pt x="1" y="1426"/>
                  </a:cubicBezTo>
                  <a:cubicBezTo>
                    <a:pt x="1" y="2218"/>
                    <a:pt x="634" y="2851"/>
                    <a:pt x="1426" y="2851"/>
                  </a:cubicBezTo>
                  <a:cubicBezTo>
                    <a:pt x="2218" y="2851"/>
                    <a:pt x="2851" y="2218"/>
                    <a:pt x="2851" y="1426"/>
                  </a:cubicBezTo>
                  <a:cubicBezTo>
                    <a:pt x="2851" y="634"/>
                    <a:pt x="2218" y="1"/>
                    <a:pt x="142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2"/>
            <p:cNvSpPr/>
            <p:nvPr/>
          </p:nvSpPr>
          <p:spPr>
            <a:xfrm>
              <a:off x="4139750" y="4417575"/>
              <a:ext cx="71275" cy="70475"/>
            </a:xfrm>
            <a:custGeom>
              <a:avLst/>
              <a:gdLst/>
              <a:ahLst/>
              <a:cxnLst/>
              <a:rect l="l" t="t" r="r" b="b"/>
              <a:pathLst>
                <a:path w="2851" h="2819" extrusionOk="0">
                  <a:moveTo>
                    <a:pt x="1425" y="538"/>
                  </a:moveTo>
                  <a:cubicBezTo>
                    <a:pt x="1900" y="538"/>
                    <a:pt x="2280" y="918"/>
                    <a:pt x="2280" y="1393"/>
                  </a:cubicBezTo>
                  <a:cubicBezTo>
                    <a:pt x="2280" y="1869"/>
                    <a:pt x="1900" y="2249"/>
                    <a:pt x="1425" y="2249"/>
                  </a:cubicBezTo>
                  <a:cubicBezTo>
                    <a:pt x="950" y="2249"/>
                    <a:pt x="570" y="1869"/>
                    <a:pt x="570" y="1393"/>
                  </a:cubicBezTo>
                  <a:cubicBezTo>
                    <a:pt x="570" y="918"/>
                    <a:pt x="950" y="538"/>
                    <a:pt x="1425" y="538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33"/>
                    <a:pt x="0" y="1393"/>
                  </a:cubicBezTo>
                  <a:cubicBezTo>
                    <a:pt x="0" y="2185"/>
                    <a:pt x="634" y="2819"/>
                    <a:pt x="1425" y="2819"/>
                  </a:cubicBezTo>
                  <a:cubicBezTo>
                    <a:pt x="2185" y="2819"/>
                    <a:pt x="2850" y="2185"/>
                    <a:pt x="2850" y="1393"/>
                  </a:cubicBezTo>
                  <a:cubicBezTo>
                    <a:pt x="2850" y="633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42"/>
            <p:cNvSpPr/>
            <p:nvPr/>
          </p:nvSpPr>
          <p:spPr>
            <a:xfrm>
              <a:off x="3976650" y="4339975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5" y="571"/>
                  </a:moveTo>
                  <a:cubicBezTo>
                    <a:pt x="1900" y="571"/>
                    <a:pt x="2281" y="951"/>
                    <a:pt x="2281" y="1426"/>
                  </a:cubicBezTo>
                  <a:cubicBezTo>
                    <a:pt x="2281" y="1901"/>
                    <a:pt x="1900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217"/>
                    <a:pt x="634" y="2851"/>
                    <a:pt x="1425" y="2851"/>
                  </a:cubicBezTo>
                  <a:cubicBezTo>
                    <a:pt x="2186" y="2851"/>
                    <a:pt x="2851" y="2217"/>
                    <a:pt x="2819" y="1426"/>
                  </a:cubicBezTo>
                  <a:cubicBezTo>
                    <a:pt x="2819" y="634"/>
                    <a:pt x="2186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42"/>
            <p:cNvSpPr/>
            <p:nvPr/>
          </p:nvSpPr>
          <p:spPr>
            <a:xfrm>
              <a:off x="4011475" y="2296550"/>
              <a:ext cx="169450" cy="445750"/>
            </a:xfrm>
            <a:custGeom>
              <a:avLst/>
              <a:gdLst/>
              <a:ahLst/>
              <a:cxnLst/>
              <a:rect l="l" t="t" r="r" b="b"/>
              <a:pathLst>
                <a:path w="6778" h="17830" extrusionOk="0">
                  <a:moveTo>
                    <a:pt x="6461" y="0"/>
                  </a:moveTo>
                  <a:cubicBezTo>
                    <a:pt x="6390" y="0"/>
                    <a:pt x="6319" y="32"/>
                    <a:pt x="6271" y="95"/>
                  </a:cubicBezTo>
                  <a:lnTo>
                    <a:pt x="96" y="6271"/>
                  </a:lnTo>
                  <a:cubicBezTo>
                    <a:pt x="32" y="6334"/>
                    <a:pt x="1" y="6397"/>
                    <a:pt x="1" y="6461"/>
                  </a:cubicBezTo>
                  <a:lnTo>
                    <a:pt x="1" y="17545"/>
                  </a:lnTo>
                  <a:cubicBezTo>
                    <a:pt x="1" y="17703"/>
                    <a:pt x="127" y="17830"/>
                    <a:pt x="286" y="17830"/>
                  </a:cubicBezTo>
                  <a:cubicBezTo>
                    <a:pt x="444" y="17830"/>
                    <a:pt x="571" y="17703"/>
                    <a:pt x="571" y="17545"/>
                  </a:cubicBezTo>
                  <a:lnTo>
                    <a:pt x="571" y="6587"/>
                  </a:lnTo>
                  <a:lnTo>
                    <a:pt x="6651" y="475"/>
                  </a:lnTo>
                  <a:cubicBezTo>
                    <a:pt x="6778" y="380"/>
                    <a:pt x="6778" y="190"/>
                    <a:pt x="6651" y="95"/>
                  </a:cubicBezTo>
                  <a:cubicBezTo>
                    <a:pt x="6604" y="32"/>
                    <a:pt x="6533" y="0"/>
                    <a:pt x="646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2"/>
            <p:cNvSpPr/>
            <p:nvPr/>
          </p:nvSpPr>
          <p:spPr>
            <a:xfrm>
              <a:off x="4278300" y="2294750"/>
              <a:ext cx="855075" cy="509300"/>
            </a:xfrm>
            <a:custGeom>
              <a:avLst/>
              <a:gdLst/>
              <a:ahLst/>
              <a:cxnLst/>
              <a:rect l="l" t="t" r="r" b="b"/>
              <a:pathLst>
                <a:path w="34203" h="20372" extrusionOk="0">
                  <a:moveTo>
                    <a:pt x="33886" y="1"/>
                  </a:moveTo>
                  <a:cubicBezTo>
                    <a:pt x="33815" y="1"/>
                    <a:pt x="33744" y="25"/>
                    <a:pt x="33696" y="72"/>
                  </a:cubicBezTo>
                  <a:lnTo>
                    <a:pt x="23214" y="10586"/>
                  </a:lnTo>
                  <a:lnTo>
                    <a:pt x="9533" y="10586"/>
                  </a:lnTo>
                  <a:cubicBezTo>
                    <a:pt x="9469" y="10586"/>
                    <a:pt x="9374" y="10618"/>
                    <a:pt x="9343" y="10650"/>
                  </a:cubicBezTo>
                  <a:lnTo>
                    <a:pt x="95" y="19897"/>
                  </a:lnTo>
                  <a:cubicBezTo>
                    <a:pt x="0" y="19992"/>
                    <a:pt x="0" y="20182"/>
                    <a:pt x="95" y="20277"/>
                  </a:cubicBezTo>
                  <a:cubicBezTo>
                    <a:pt x="159" y="20340"/>
                    <a:pt x="222" y="20372"/>
                    <a:pt x="285" y="20372"/>
                  </a:cubicBezTo>
                  <a:cubicBezTo>
                    <a:pt x="380" y="20372"/>
                    <a:pt x="444" y="20340"/>
                    <a:pt x="507" y="20277"/>
                  </a:cubicBezTo>
                  <a:lnTo>
                    <a:pt x="9659" y="11125"/>
                  </a:lnTo>
                  <a:lnTo>
                    <a:pt x="23309" y="11125"/>
                  </a:lnTo>
                  <a:cubicBezTo>
                    <a:pt x="23404" y="11125"/>
                    <a:pt x="23467" y="11093"/>
                    <a:pt x="23499" y="11061"/>
                  </a:cubicBezTo>
                  <a:lnTo>
                    <a:pt x="34076" y="484"/>
                  </a:lnTo>
                  <a:cubicBezTo>
                    <a:pt x="34203" y="357"/>
                    <a:pt x="34203" y="199"/>
                    <a:pt x="34076" y="72"/>
                  </a:cubicBezTo>
                  <a:cubicBezTo>
                    <a:pt x="34029" y="25"/>
                    <a:pt x="33957" y="1"/>
                    <a:pt x="3388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2"/>
            <p:cNvSpPr/>
            <p:nvPr/>
          </p:nvSpPr>
          <p:spPr>
            <a:xfrm>
              <a:off x="4283825" y="2280500"/>
              <a:ext cx="1007900" cy="682700"/>
            </a:xfrm>
            <a:custGeom>
              <a:avLst/>
              <a:gdLst/>
              <a:ahLst/>
              <a:cxnLst/>
              <a:rect l="l" t="t" r="r" b="b"/>
              <a:pathLst>
                <a:path w="40316" h="27308" extrusionOk="0">
                  <a:moveTo>
                    <a:pt x="39999" y="1"/>
                  </a:moveTo>
                  <a:cubicBezTo>
                    <a:pt x="39928" y="1"/>
                    <a:pt x="39856" y="25"/>
                    <a:pt x="39809" y="72"/>
                  </a:cubicBezTo>
                  <a:lnTo>
                    <a:pt x="23658" y="16223"/>
                  </a:lnTo>
                  <a:lnTo>
                    <a:pt x="10863" y="16223"/>
                  </a:lnTo>
                  <a:cubicBezTo>
                    <a:pt x="10768" y="16223"/>
                    <a:pt x="10705" y="16255"/>
                    <a:pt x="10673" y="16318"/>
                  </a:cubicBezTo>
                  <a:lnTo>
                    <a:pt x="128" y="26832"/>
                  </a:lnTo>
                  <a:cubicBezTo>
                    <a:pt x="1" y="26959"/>
                    <a:pt x="1" y="27117"/>
                    <a:pt x="128" y="27244"/>
                  </a:cubicBezTo>
                  <a:cubicBezTo>
                    <a:pt x="191" y="27276"/>
                    <a:pt x="254" y="27307"/>
                    <a:pt x="318" y="27307"/>
                  </a:cubicBezTo>
                  <a:cubicBezTo>
                    <a:pt x="381" y="27307"/>
                    <a:pt x="476" y="27276"/>
                    <a:pt x="508" y="27244"/>
                  </a:cubicBezTo>
                  <a:lnTo>
                    <a:pt x="10958" y="16793"/>
                  </a:lnTo>
                  <a:lnTo>
                    <a:pt x="23784" y="16793"/>
                  </a:lnTo>
                  <a:cubicBezTo>
                    <a:pt x="23848" y="16793"/>
                    <a:pt x="23911" y="16762"/>
                    <a:pt x="23974" y="16698"/>
                  </a:cubicBezTo>
                  <a:lnTo>
                    <a:pt x="40189" y="484"/>
                  </a:lnTo>
                  <a:cubicBezTo>
                    <a:pt x="40316" y="357"/>
                    <a:pt x="40316" y="199"/>
                    <a:pt x="40189" y="72"/>
                  </a:cubicBezTo>
                  <a:cubicBezTo>
                    <a:pt x="40141" y="25"/>
                    <a:pt x="40070" y="1"/>
                    <a:pt x="3999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2"/>
            <p:cNvSpPr/>
            <p:nvPr/>
          </p:nvSpPr>
          <p:spPr>
            <a:xfrm>
              <a:off x="4309175" y="3320225"/>
              <a:ext cx="961975" cy="327800"/>
            </a:xfrm>
            <a:custGeom>
              <a:avLst/>
              <a:gdLst/>
              <a:ahLst/>
              <a:cxnLst/>
              <a:rect l="l" t="t" r="r" b="b"/>
              <a:pathLst>
                <a:path w="38479" h="13112" extrusionOk="0">
                  <a:moveTo>
                    <a:pt x="285" y="1"/>
                  </a:moveTo>
                  <a:cubicBezTo>
                    <a:pt x="127" y="1"/>
                    <a:pt x="0" y="128"/>
                    <a:pt x="0" y="286"/>
                  </a:cubicBezTo>
                  <a:cubicBezTo>
                    <a:pt x="0" y="444"/>
                    <a:pt x="127" y="571"/>
                    <a:pt x="285" y="571"/>
                  </a:cubicBezTo>
                  <a:lnTo>
                    <a:pt x="6271" y="571"/>
                  </a:lnTo>
                  <a:lnTo>
                    <a:pt x="20427" y="13049"/>
                  </a:lnTo>
                  <a:cubicBezTo>
                    <a:pt x="20490" y="13112"/>
                    <a:pt x="20554" y="13112"/>
                    <a:pt x="20617" y="13112"/>
                  </a:cubicBezTo>
                  <a:lnTo>
                    <a:pt x="38193" y="13112"/>
                  </a:lnTo>
                  <a:cubicBezTo>
                    <a:pt x="38352" y="13112"/>
                    <a:pt x="38478" y="12985"/>
                    <a:pt x="38478" y="12827"/>
                  </a:cubicBezTo>
                  <a:cubicBezTo>
                    <a:pt x="38478" y="12669"/>
                    <a:pt x="38352" y="12574"/>
                    <a:pt x="38193" y="12574"/>
                  </a:cubicBezTo>
                  <a:lnTo>
                    <a:pt x="20744" y="12574"/>
                  </a:lnTo>
                  <a:lnTo>
                    <a:pt x="6588" y="64"/>
                  </a:lnTo>
                  <a:cubicBezTo>
                    <a:pt x="6524" y="33"/>
                    <a:pt x="6461" y="1"/>
                    <a:pt x="639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42"/>
            <p:cNvSpPr/>
            <p:nvPr/>
          </p:nvSpPr>
          <p:spPr>
            <a:xfrm>
              <a:off x="4279075" y="2842025"/>
              <a:ext cx="380850" cy="197975"/>
            </a:xfrm>
            <a:custGeom>
              <a:avLst/>
              <a:gdLst/>
              <a:ahLst/>
              <a:cxnLst/>
              <a:rect l="l" t="t" r="r" b="b"/>
              <a:pathLst>
                <a:path w="15234" h="7919" extrusionOk="0">
                  <a:moveTo>
                    <a:pt x="14917" y="1"/>
                  </a:moveTo>
                  <a:cubicBezTo>
                    <a:pt x="14846" y="1"/>
                    <a:pt x="14775" y="33"/>
                    <a:pt x="14727" y="96"/>
                  </a:cubicBezTo>
                  <a:lnTo>
                    <a:pt x="7443" y="7348"/>
                  </a:lnTo>
                  <a:lnTo>
                    <a:pt x="286" y="7348"/>
                  </a:lnTo>
                  <a:cubicBezTo>
                    <a:pt x="128" y="7348"/>
                    <a:pt x="1" y="7475"/>
                    <a:pt x="1" y="7633"/>
                  </a:cubicBezTo>
                  <a:cubicBezTo>
                    <a:pt x="1" y="7792"/>
                    <a:pt x="128" y="7918"/>
                    <a:pt x="286" y="7918"/>
                  </a:cubicBezTo>
                  <a:lnTo>
                    <a:pt x="7570" y="7918"/>
                  </a:lnTo>
                  <a:cubicBezTo>
                    <a:pt x="7633" y="7918"/>
                    <a:pt x="7697" y="7887"/>
                    <a:pt x="7760" y="7823"/>
                  </a:cubicBezTo>
                  <a:lnTo>
                    <a:pt x="15107" y="476"/>
                  </a:lnTo>
                  <a:cubicBezTo>
                    <a:pt x="15234" y="381"/>
                    <a:pt x="15234" y="191"/>
                    <a:pt x="15107" y="96"/>
                  </a:cubicBezTo>
                  <a:cubicBezTo>
                    <a:pt x="15060" y="33"/>
                    <a:pt x="14988" y="1"/>
                    <a:pt x="149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42"/>
            <p:cNvSpPr/>
            <p:nvPr/>
          </p:nvSpPr>
          <p:spPr>
            <a:xfrm>
              <a:off x="3419275" y="3425525"/>
              <a:ext cx="176575" cy="1005525"/>
            </a:xfrm>
            <a:custGeom>
              <a:avLst/>
              <a:gdLst/>
              <a:ahLst/>
              <a:cxnLst/>
              <a:rect l="l" t="t" r="r" b="b"/>
              <a:pathLst>
                <a:path w="7063" h="40221" extrusionOk="0">
                  <a:moveTo>
                    <a:pt x="6778" y="1"/>
                  </a:moveTo>
                  <a:cubicBezTo>
                    <a:pt x="6619" y="1"/>
                    <a:pt x="6492" y="128"/>
                    <a:pt x="6492" y="286"/>
                  </a:cubicBezTo>
                  <a:lnTo>
                    <a:pt x="6492" y="15804"/>
                  </a:lnTo>
                  <a:lnTo>
                    <a:pt x="95" y="22201"/>
                  </a:lnTo>
                  <a:cubicBezTo>
                    <a:pt x="32" y="22264"/>
                    <a:pt x="0" y="22328"/>
                    <a:pt x="0" y="22391"/>
                  </a:cubicBezTo>
                  <a:lnTo>
                    <a:pt x="0" y="39935"/>
                  </a:lnTo>
                  <a:cubicBezTo>
                    <a:pt x="0" y="40094"/>
                    <a:pt x="127" y="40220"/>
                    <a:pt x="285" y="40220"/>
                  </a:cubicBezTo>
                  <a:cubicBezTo>
                    <a:pt x="444" y="40220"/>
                    <a:pt x="570" y="40094"/>
                    <a:pt x="570" y="39935"/>
                  </a:cubicBezTo>
                  <a:lnTo>
                    <a:pt x="570" y="22518"/>
                  </a:lnTo>
                  <a:lnTo>
                    <a:pt x="6968" y="16120"/>
                  </a:lnTo>
                  <a:cubicBezTo>
                    <a:pt x="7031" y="16057"/>
                    <a:pt x="7063" y="15994"/>
                    <a:pt x="7063" y="15899"/>
                  </a:cubicBezTo>
                  <a:lnTo>
                    <a:pt x="7063" y="286"/>
                  </a:lnTo>
                  <a:cubicBezTo>
                    <a:pt x="7063" y="128"/>
                    <a:pt x="6936" y="1"/>
                    <a:pt x="677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2"/>
            <p:cNvSpPr/>
            <p:nvPr/>
          </p:nvSpPr>
          <p:spPr>
            <a:xfrm>
              <a:off x="3582375" y="3510250"/>
              <a:ext cx="114825" cy="844000"/>
            </a:xfrm>
            <a:custGeom>
              <a:avLst/>
              <a:gdLst/>
              <a:ahLst/>
              <a:cxnLst/>
              <a:rect l="l" t="t" r="r" b="b"/>
              <a:pathLst>
                <a:path w="4593" h="33760" extrusionOk="0">
                  <a:moveTo>
                    <a:pt x="4339" y="1"/>
                  </a:moveTo>
                  <a:cubicBezTo>
                    <a:pt x="4180" y="1"/>
                    <a:pt x="4054" y="127"/>
                    <a:pt x="4054" y="254"/>
                  </a:cubicBezTo>
                  <a:lnTo>
                    <a:pt x="4054" y="22327"/>
                  </a:lnTo>
                  <a:lnTo>
                    <a:pt x="95" y="26286"/>
                  </a:lnTo>
                  <a:cubicBezTo>
                    <a:pt x="32" y="26349"/>
                    <a:pt x="0" y="26412"/>
                    <a:pt x="0" y="26476"/>
                  </a:cubicBezTo>
                  <a:lnTo>
                    <a:pt x="0" y="33475"/>
                  </a:lnTo>
                  <a:cubicBezTo>
                    <a:pt x="0" y="33633"/>
                    <a:pt x="127" y="33760"/>
                    <a:pt x="285" y="33760"/>
                  </a:cubicBezTo>
                  <a:cubicBezTo>
                    <a:pt x="444" y="33760"/>
                    <a:pt x="570" y="33633"/>
                    <a:pt x="570" y="33475"/>
                  </a:cubicBezTo>
                  <a:lnTo>
                    <a:pt x="570" y="26602"/>
                  </a:lnTo>
                  <a:lnTo>
                    <a:pt x="4529" y="22644"/>
                  </a:lnTo>
                  <a:cubicBezTo>
                    <a:pt x="4592" y="22612"/>
                    <a:pt x="4592" y="22517"/>
                    <a:pt x="4592" y="22454"/>
                  </a:cubicBezTo>
                  <a:lnTo>
                    <a:pt x="4592" y="254"/>
                  </a:lnTo>
                  <a:cubicBezTo>
                    <a:pt x="4592" y="127"/>
                    <a:pt x="4465" y="1"/>
                    <a:pt x="433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2"/>
            <p:cNvSpPr/>
            <p:nvPr/>
          </p:nvSpPr>
          <p:spPr>
            <a:xfrm>
              <a:off x="2378950" y="3540325"/>
              <a:ext cx="932675" cy="570075"/>
            </a:xfrm>
            <a:custGeom>
              <a:avLst/>
              <a:gdLst/>
              <a:ahLst/>
              <a:cxnLst/>
              <a:rect l="l" t="t" r="r" b="b"/>
              <a:pathLst>
                <a:path w="37307" h="22803" extrusionOk="0">
                  <a:moveTo>
                    <a:pt x="36990" y="1"/>
                  </a:moveTo>
                  <a:cubicBezTo>
                    <a:pt x="36918" y="1"/>
                    <a:pt x="36847" y="33"/>
                    <a:pt x="36800" y="96"/>
                  </a:cubicBezTo>
                  <a:lnTo>
                    <a:pt x="27996" y="8900"/>
                  </a:lnTo>
                  <a:lnTo>
                    <a:pt x="13650" y="8900"/>
                  </a:lnTo>
                  <a:cubicBezTo>
                    <a:pt x="13555" y="8900"/>
                    <a:pt x="13491" y="8932"/>
                    <a:pt x="13460" y="8995"/>
                  </a:cubicBezTo>
                  <a:lnTo>
                    <a:pt x="127" y="22327"/>
                  </a:lnTo>
                  <a:cubicBezTo>
                    <a:pt x="0" y="22422"/>
                    <a:pt x="0" y="22613"/>
                    <a:pt x="127" y="22708"/>
                  </a:cubicBezTo>
                  <a:cubicBezTo>
                    <a:pt x="159" y="22771"/>
                    <a:pt x="254" y="22803"/>
                    <a:pt x="317" y="22803"/>
                  </a:cubicBezTo>
                  <a:cubicBezTo>
                    <a:pt x="380" y="22803"/>
                    <a:pt x="444" y="22771"/>
                    <a:pt x="507" y="22708"/>
                  </a:cubicBezTo>
                  <a:lnTo>
                    <a:pt x="13745" y="9470"/>
                  </a:lnTo>
                  <a:lnTo>
                    <a:pt x="28091" y="9470"/>
                  </a:lnTo>
                  <a:cubicBezTo>
                    <a:pt x="28154" y="9470"/>
                    <a:pt x="28249" y="9438"/>
                    <a:pt x="28281" y="9375"/>
                  </a:cubicBezTo>
                  <a:lnTo>
                    <a:pt x="37180" y="476"/>
                  </a:lnTo>
                  <a:cubicBezTo>
                    <a:pt x="37306" y="381"/>
                    <a:pt x="37306" y="191"/>
                    <a:pt x="37180" y="96"/>
                  </a:cubicBezTo>
                  <a:cubicBezTo>
                    <a:pt x="37132" y="33"/>
                    <a:pt x="37061" y="1"/>
                    <a:pt x="36990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2"/>
            <p:cNvSpPr/>
            <p:nvPr/>
          </p:nvSpPr>
          <p:spPr>
            <a:xfrm>
              <a:off x="3087525" y="3427125"/>
              <a:ext cx="281100" cy="635775"/>
            </a:xfrm>
            <a:custGeom>
              <a:avLst/>
              <a:gdLst/>
              <a:ahLst/>
              <a:cxnLst/>
              <a:rect l="l" t="t" r="r" b="b"/>
              <a:pathLst>
                <a:path w="11244" h="25431" extrusionOk="0">
                  <a:moveTo>
                    <a:pt x="10958" y="0"/>
                  </a:moveTo>
                  <a:cubicBezTo>
                    <a:pt x="10800" y="0"/>
                    <a:pt x="10673" y="127"/>
                    <a:pt x="10673" y="254"/>
                  </a:cubicBezTo>
                  <a:lnTo>
                    <a:pt x="10673" y="17291"/>
                  </a:lnTo>
                  <a:lnTo>
                    <a:pt x="159" y="24924"/>
                  </a:lnTo>
                  <a:cubicBezTo>
                    <a:pt x="33" y="24987"/>
                    <a:pt x="1" y="25177"/>
                    <a:pt x="96" y="25304"/>
                  </a:cubicBezTo>
                  <a:cubicBezTo>
                    <a:pt x="159" y="25367"/>
                    <a:pt x="254" y="25430"/>
                    <a:pt x="318" y="25430"/>
                  </a:cubicBezTo>
                  <a:cubicBezTo>
                    <a:pt x="381" y="25430"/>
                    <a:pt x="444" y="25399"/>
                    <a:pt x="508" y="25367"/>
                  </a:cubicBezTo>
                  <a:lnTo>
                    <a:pt x="11117" y="17640"/>
                  </a:lnTo>
                  <a:cubicBezTo>
                    <a:pt x="11212" y="17608"/>
                    <a:pt x="11244" y="17513"/>
                    <a:pt x="11244" y="17418"/>
                  </a:cubicBezTo>
                  <a:lnTo>
                    <a:pt x="11244" y="254"/>
                  </a:lnTo>
                  <a:cubicBezTo>
                    <a:pt x="11244" y="127"/>
                    <a:pt x="11117" y="0"/>
                    <a:pt x="1095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42"/>
            <p:cNvSpPr/>
            <p:nvPr/>
          </p:nvSpPr>
          <p:spPr>
            <a:xfrm>
              <a:off x="3548325" y="1880875"/>
              <a:ext cx="148875" cy="861425"/>
            </a:xfrm>
            <a:custGeom>
              <a:avLst/>
              <a:gdLst/>
              <a:ahLst/>
              <a:cxnLst/>
              <a:rect l="l" t="t" r="r" b="b"/>
              <a:pathLst>
                <a:path w="5955" h="34457" extrusionOk="0">
                  <a:moveTo>
                    <a:pt x="285" y="1"/>
                  </a:moveTo>
                  <a:cubicBezTo>
                    <a:pt x="127" y="1"/>
                    <a:pt x="0" y="128"/>
                    <a:pt x="0" y="286"/>
                  </a:cubicBezTo>
                  <a:lnTo>
                    <a:pt x="0" y="11117"/>
                  </a:lnTo>
                  <a:cubicBezTo>
                    <a:pt x="0" y="11180"/>
                    <a:pt x="32" y="11243"/>
                    <a:pt x="64" y="11307"/>
                  </a:cubicBezTo>
                  <a:lnTo>
                    <a:pt x="5416" y="16627"/>
                  </a:lnTo>
                  <a:lnTo>
                    <a:pt x="5416" y="34172"/>
                  </a:lnTo>
                  <a:cubicBezTo>
                    <a:pt x="5416" y="34330"/>
                    <a:pt x="5542" y="34457"/>
                    <a:pt x="5669" y="34457"/>
                  </a:cubicBezTo>
                  <a:cubicBezTo>
                    <a:pt x="5827" y="34457"/>
                    <a:pt x="5954" y="34330"/>
                    <a:pt x="5954" y="34172"/>
                  </a:cubicBezTo>
                  <a:lnTo>
                    <a:pt x="5954" y="16500"/>
                  </a:lnTo>
                  <a:cubicBezTo>
                    <a:pt x="5954" y="16437"/>
                    <a:pt x="5922" y="16374"/>
                    <a:pt x="5891" y="16310"/>
                  </a:cubicBezTo>
                  <a:lnTo>
                    <a:pt x="570" y="10990"/>
                  </a:lnTo>
                  <a:lnTo>
                    <a:pt x="570" y="286"/>
                  </a:lnTo>
                  <a:cubicBezTo>
                    <a:pt x="570" y="128"/>
                    <a:pt x="444" y="1"/>
                    <a:pt x="2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42"/>
            <p:cNvSpPr/>
            <p:nvPr/>
          </p:nvSpPr>
          <p:spPr>
            <a:xfrm>
              <a:off x="3021825" y="2176200"/>
              <a:ext cx="346800" cy="665850"/>
            </a:xfrm>
            <a:custGeom>
              <a:avLst/>
              <a:gdLst/>
              <a:ahLst/>
              <a:cxnLst/>
              <a:rect l="l" t="t" r="r" b="b"/>
              <a:pathLst>
                <a:path w="13872" h="26634" extrusionOk="0">
                  <a:moveTo>
                    <a:pt x="313" y="0"/>
                  </a:moveTo>
                  <a:cubicBezTo>
                    <a:pt x="238" y="0"/>
                    <a:pt x="159" y="32"/>
                    <a:pt x="95" y="95"/>
                  </a:cubicBezTo>
                  <a:cubicBezTo>
                    <a:pt x="0" y="190"/>
                    <a:pt x="0" y="380"/>
                    <a:pt x="95" y="475"/>
                  </a:cubicBezTo>
                  <a:lnTo>
                    <a:pt x="13301" y="13681"/>
                  </a:lnTo>
                  <a:lnTo>
                    <a:pt x="13301" y="26349"/>
                  </a:lnTo>
                  <a:cubicBezTo>
                    <a:pt x="13301" y="26507"/>
                    <a:pt x="13428" y="26634"/>
                    <a:pt x="13586" y="26634"/>
                  </a:cubicBezTo>
                  <a:cubicBezTo>
                    <a:pt x="13745" y="26634"/>
                    <a:pt x="13872" y="26507"/>
                    <a:pt x="13872" y="26349"/>
                  </a:cubicBezTo>
                  <a:lnTo>
                    <a:pt x="13872" y="13586"/>
                  </a:lnTo>
                  <a:cubicBezTo>
                    <a:pt x="13872" y="13491"/>
                    <a:pt x="13840" y="13428"/>
                    <a:pt x="13776" y="13365"/>
                  </a:cubicBezTo>
                  <a:lnTo>
                    <a:pt x="507" y="95"/>
                  </a:lnTo>
                  <a:cubicBezTo>
                    <a:pt x="460" y="32"/>
                    <a:pt x="388" y="0"/>
                    <a:pt x="31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2"/>
            <p:cNvSpPr/>
            <p:nvPr/>
          </p:nvSpPr>
          <p:spPr>
            <a:xfrm>
              <a:off x="2421700" y="2237950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901"/>
                    <a:pt x="1900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65" y="1"/>
                    <a:pt x="0" y="634"/>
                    <a:pt x="0" y="1426"/>
                  </a:cubicBezTo>
                  <a:cubicBezTo>
                    <a:pt x="0" y="2186"/>
                    <a:pt x="665" y="2851"/>
                    <a:pt x="1425" y="2851"/>
                  </a:cubicBezTo>
                  <a:cubicBezTo>
                    <a:pt x="2217" y="2851"/>
                    <a:pt x="2851" y="2186"/>
                    <a:pt x="2851" y="1426"/>
                  </a:cubicBezTo>
                  <a:cubicBezTo>
                    <a:pt x="2851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2"/>
            <p:cNvSpPr/>
            <p:nvPr/>
          </p:nvSpPr>
          <p:spPr>
            <a:xfrm>
              <a:off x="2254650" y="2236375"/>
              <a:ext cx="70475" cy="71275"/>
            </a:xfrm>
            <a:custGeom>
              <a:avLst/>
              <a:gdLst/>
              <a:ahLst/>
              <a:cxnLst/>
              <a:rect l="l" t="t" r="r" b="b"/>
              <a:pathLst>
                <a:path w="2819" h="2851" extrusionOk="0">
                  <a:moveTo>
                    <a:pt x="1425" y="570"/>
                  </a:moveTo>
                  <a:cubicBezTo>
                    <a:pt x="1869" y="570"/>
                    <a:pt x="2280" y="950"/>
                    <a:pt x="2280" y="1425"/>
                  </a:cubicBezTo>
                  <a:cubicBezTo>
                    <a:pt x="2280" y="1900"/>
                    <a:pt x="1869" y="2280"/>
                    <a:pt x="1425" y="2280"/>
                  </a:cubicBezTo>
                  <a:cubicBezTo>
                    <a:pt x="950" y="2280"/>
                    <a:pt x="570" y="1900"/>
                    <a:pt x="570" y="1425"/>
                  </a:cubicBezTo>
                  <a:cubicBezTo>
                    <a:pt x="570" y="950"/>
                    <a:pt x="950" y="570"/>
                    <a:pt x="1425" y="570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65"/>
                    <a:pt x="0" y="1425"/>
                  </a:cubicBezTo>
                  <a:cubicBezTo>
                    <a:pt x="0" y="2217"/>
                    <a:pt x="634" y="2850"/>
                    <a:pt x="1425" y="2850"/>
                  </a:cubicBezTo>
                  <a:cubicBezTo>
                    <a:pt x="2185" y="2850"/>
                    <a:pt x="2819" y="2217"/>
                    <a:pt x="2819" y="1425"/>
                  </a:cubicBezTo>
                  <a:cubicBezTo>
                    <a:pt x="2819" y="665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2"/>
            <p:cNvSpPr/>
            <p:nvPr/>
          </p:nvSpPr>
          <p:spPr>
            <a:xfrm>
              <a:off x="3519825" y="1820725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5" y="570"/>
                  </a:moveTo>
                  <a:cubicBezTo>
                    <a:pt x="1900" y="570"/>
                    <a:pt x="2280" y="950"/>
                    <a:pt x="2280" y="1425"/>
                  </a:cubicBezTo>
                  <a:cubicBezTo>
                    <a:pt x="2280" y="1900"/>
                    <a:pt x="1900" y="2280"/>
                    <a:pt x="1425" y="2280"/>
                  </a:cubicBezTo>
                  <a:cubicBezTo>
                    <a:pt x="950" y="2280"/>
                    <a:pt x="570" y="1900"/>
                    <a:pt x="570" y="1425"/>
                  </a:cubicBezTo>
                  <a:cubicBezTo>
                    <a:pt x="570" y="950"/>
                    <a:pt x="950" y="570"/>
                    <a:pt x="1425" y="570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33"/>
                    <a:pt x="0" y="1425"/>
                  </a:cubicBezTo>
                  <a:cubicBezTo>
                    <a:pt x="0" y="2217"/>
                    <a:pt x="634" y="2850"/>
                    <a:pt x="1425" y="2850"/>
                  </a:cubicBezTo>
                  <a:cubicBezTo>
                    <a:pt x="2185" y="2850"/>
                    <a:pt x="2851" y="2217"/>
                    <a:pt x="2851" y="1425"/>
                  </a:cubicBezTo>
                  <a:cubicBezTo>
                    <a:pt x="2851" y="633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2"/>
            <p:cNvSpPr/>
            <p:nvPr/>
          </p:nvSpPr>
          <p:spPr>
            <a:xfrm>
              <a:off x="3371775" y="2252200"/>
              <a:ext cx="71275" cy="70500"/>
            </a:xfrm>
            <a:custGeom>
              <a:avLst/>
              <a:gdLst/>
              <a:ahLst/>
              <a:cxnLst/>
              <a:rect l="l" t="t" r="r" b="b"/>
              <a:pathLst>
                <a:path w="2851" h="2820" extrusionOk="0">
                  <a:moveTo>
                    <a:pt x="1425" y="571"/>
                  </a:moveTo>
                  <a:cubicBezTo>
                    <a:pt x="1900" y="571"/>
                    <a:pt x="2280" y="951"/>
                    <a:pt x="2280" y="1426"/>
                  </a:cubicBezTo>
                  <a:cubicBezTo>
                    <a:pt x="2280" y="1869"/>
                    <a:pt x="1900" y="2281"/>
                    <a:pt x="1425" y="2281"/>
                  </a:cubicBezTo>
                  <a:cubicBezTo>
                    <a:pt x="950" y="2281"/>
                    <a:pt x="570" y="1869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217" y="2819"/>
                    <a:pt x="2850" y="2186"/>
                    <a:pt x="2850" y="1426"/>
                  </a:cubicBezTo>
                  <a:cubicBezTo>
                    <a:pt x="2850" y="634"/>
                    <a:pt x="2217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42"/>
            <p:cNvSpPr/>
            <p:nvPr/>
          </p:nvSpPr>
          <p:spPr>
            <a:xfrm>
              <a:off x="2892775" y="2792150"/>
              <a:ext cx="70475" cy="71300"/>
            </a:xfrm>
            <a:custGeom>
              <a:avLst/>
              <a:gdLst/>
              <a:ahLst/>
              <a:cxnLst/>
              <a:rect l="l" t="t" r="r" b="b"/>
              <a:pathLst>
                <a:path w="2819" h="2852" extrusionOk="0">
                  <a:moveTo>
                    <a:pt x="1425" y="571"/>
                  </a:moveTo>
                  <a:cubicBezTo>
                    <a:pt x="1901" y="571"/>
                    <a:pt x="2281" y="951"/>
                    <a:pt x="2281" y="1426"/>
                  </a:cubicBezTo>
                  <a:cubicBezTo>
                    <a:pt x="2281" y="1901"/>
                    <a:pt x="1901" y="2281"/>
                    <a:pt x="1425" y="2281"/>
                  </a:cubicBezTo>
                  <a:cubicBezTo>
                    <a:pt x="950" y="2281"/>
                    <a:pt x="570" y="1901"/>
                    <a:pt x="570" y="1426"/>
                  </a:cubicBezTo>
                  <a:cubicBezTo>
                    <a:pt x="570" y="951"/>
                    <a:pt x="950" y="571"/>
                    <a:pt x="1425" y="571"/>
                  </a:cubicBezTo>
                  <a:close/>
                  <a:moveTo>
                    <a:pt x="1425" y="1"/>
                  </a:moveTo>
                  <a:cubicBezTo>
                    <a:pt x="634" y="1"/>
                    <a:pt x="0" y="634"/>
                    <a:pt x="0" y="1426"/>
                  </a:cubicBezTo>
                  <a:cubicBezTo>
                    <a:pt x="0" y="2218"/>
                    <a:pt x="634" y="2851"/>
                    <a:pt x="1425" y="2851"/>
                  </a:cubicBezTo>
                  <a:cubicBezTo>
                    <a:pt x="2186" y="2851"/>
                    <a:pt x="2819" y="2218"/>
                    <a:pt x="2819" y="1426"/>
                  </a:cubicBezTo>
                  <a:cubicBezTo>
                    <a:pt x="2819" y="634"/>
                    <a:pt x="2186" y="1"/>
                    <a:pt x="142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42"/>
            <p:cNvSpPr/>
            <p:nvPr/>
          </p:nvSpPr>
          <p:spPr>
            <a:xfrm>
              <a:off x="2268900" y="3606050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25" y="539"/>
                  </a:moveTo>
                  <a:cubicBezTo>
                    <a:pt x="1900" y="539"/>
                    <a:pt x="2280" y="951"/>
                    <a:pt x="2280" y="1394"/>
                  </a:cubicBezTo>
                  <a:cubicBezTo>
                    <a:pt x="2280" y="1869"/>
                    <a:pt x="1900" y="2249"/>
                    <a:pt x="1425" y="2249"/>
                  </a:cubicBezTo>
                  <a:cubicBezTo>
                    <a:pt x="950" y="2249"/>
                    <a:pt x="570" y="1869"/>
                    <a:pt x="570" y="1394"/>
                  </a:cubicBezTo>
                  <a:cubicBezTo>
                    <a:pt x="570" y="951"/>
                    <a:pt x="950" y="539"/>
                    <a:pt x="1425" y="539"/>
                  </a:cubicBezTo>
                  <a:close/>
                  <a:moveTo>
                    <a:pt x="1425" y="0"/>
                  </a:moveTo>
                  <a:cubicBezTo>
                    <a:pt x="634" y="0"/>
                    <a:pt x="0" y="634"/>
                    <a:pt x="0" y="1394"/>
                  </a:cubicBezTo>
                  <a:cubicBezTo>
                    <a:pt x="0" y="2186"/>
                    <a:pt x="634" y="2819"/>
                    <a:pt x="1425" y="2819"/>
                  </a:cubicBezTo>
                  <a:cubicBezTo>
                    <a:pt x="2185" y="2819"/>
                    <a:pt x="2819" y="2186"/>
                    <a:pt x="2819" y="1394"/>
                  </a:cubicBezTo>
                  <a:cubicBezTo>
                    <a:pt x="2819" y="634"/>
                    <a:pt x="2185" y="0"/>
                    <a:pt x="142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42"/>
            <p:cNvSpPr/>
            <p:nvPr/>
          </p:nvSpPr>
          <p:spPr>
            <a:xfrm>
              <a:off x="2322725" y="4092950"/>
              <a:ext cx="71275" cy="71275"/>
            </a:xfrm>
            <a:custGeom>
              <a:avLst/>
              <a:gdLst/>
              <a:ahLst/>
              <a:cxnLst/>
              <a:rect l="l" t="t" r="r" b="b"/>
              <a:pathLst>
                <a:path w="2851" h="2851" extrusionOk="0">
                  <a:moveTo>
                    <a:pt x="1426" y="571"/>
                  </a:moveTo>
                  <a:cubicBezTo>
                    <a:pt x="1901" y="571"/>
                    <a:pt x="2281" y="951"/>
                    <a:pt x="2281" y="1426"/>
                  </a:cubicBezTo>
                  <a:cubicBezTo>
                    <a:pt x="2281" y="1901"/>
                    <a:pt x="1901" y="2281"/>
                    <a:pt x="1426" y="2281"/>
                  </a:cubicBezTo>
                  <a:cubicBezTo>
                    <a:pt x="951" y="2281"/>
                    <a:pt x="571" y="1901"/>
                    <a:pt x="571" y="1426"/>
                  </a:cubicBezTo>
                  <a:cubicBezTo>
                    <a:pt x="571" y="951"/>
                    <a:pt x="951" y="571"/>
                    <a:pt x="1426" y="571"/>
                  </a:cubicBezTo>
                  <a:close/>
                  <a:moveTo>
                    <a:pt x="1426" y="1"/>
                  </a:moveTo>
                  <a:cubicBezTo>
                    <a:pt x="634" y="1"/>
                    <a:pt x="1" y="634"/>
                    <a:pt x="1" y="1426"/>
                  </a:cubicBezTo>
                  <a:cubicBezTo>
                    <a:pt x="1" y="2218"/>
                    <a:pt x="634" y="2851"/>
                    <a:pt x="1426" y="2851"/>
                  </a:cubicBezTo>
                  <a:cubicBezTo>
                    <a:pt x="2217" y="2851"/>
                    <a:pt x="2851" y="2218"/>
                    <a:pt x="2851" y="1426"/>
                  </a:cubicBezTo>
                  <a:cubicBezTo>
                    <a:pt x="2851" y="634"/>
                    <a:pt x="2217" y="1"/>
                    <a:pt x="142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42"/>
            <p:cNvSpPr/>
            <p:nvPr/>
          </p:nvSpPr>
          <p:spPr>
            <a:xfrm>
              <a:off x="3391550" y="44175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394" y="538"/>
                  </a:moveTo>
                  <a:cubicBezTo>
                    <a:pt x="1869" y="538"/>
                    <a:pt x="2249" y="918"/>
                    <a:pt x="2249" y="1393"/>
                  </a:cubicBezTo>
                  <a:cubicBezTo>
                    <a:pt x="2249" y="1869"/>
                    <a:pt x="1869" y="2249"/>
                    <a:pt x="1394" y="2249"/>
                  </a:cubicBezTo>
                  <a:cubicBezTo>
                    <a:pt x="919" y="2249"/>
                    <a:pt x="539" y="1869"/>
                    <a:pt x="539" y="1393"/>
                  </a:cubicBezTo>
                  <a:cubicBezTo>
                    <a:pt x="539" y="918"/>
                    <a:pt x="919" y="538"/>
                    <a:pt x="1394" y="538"/>
                  </a:cubicBezTo>
                  <a:close/>
                  <a:moveTo>
                    <a:pt x="1394" y="0"/>
                  </a:moveTo>
                  <a:cubicBezTo>
                    <a:pt x="634" y="0"/>
                    <a:pt x="1" y="633"/>
                    <a:pt x="1" y="1393"/>
                  </a:cubicBezTo>
                  <a:cubicBezTo>
                    <a:pt x="1" y="2185"/>
                    <a:pt x="634" y="2819"/>
                    <a:pt x="1394" y="2819"/>
                  </a:cubicBezTo>
                  <a:cubicBezTo>
                    <a:pt x="2186" y="2819"/>
                    <a:pt x="2819" y="2185"/>
                    <a:pt x="2819" y="1393"/>
                  </a:cubicBezTo>
                  <a:cubicBezTo>
                    <a:pt x="2819" y="633"/>
                    <a:pt x="2186" y="0"/>
                    <a:pt x="1394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2"/>
            <p:cNvSpPr/>
            <p:nvPr/>
          </p:nvSpPr>
          <p:spPr>
            <a:xfrm>
              <a:off x="3554650" y="4339975"/>
              <a:ext cx="70500" cy="71275"/>
            </a:xfrm>
            <a:custGeom>
              <a:avLst/>
              <a:gdLst/>
              <a:ahLst/>
              <a:cxnLst/>
              <a:rect l="l" t="t" r="r" b="b"/>
              <a:pathLst>
                <a:path w="2820" h="2851" extrusionOk="0">
                  <a:moveTo>
                    <a:pt x="1394" y="571"/>
                  </a:moveTo>
                  <a:cubicBezTo>
                    <a:pt x="1869" y="571"/>
                    <a:pt x="2249" y="951"/>
                    <a:pt x="2249" y="1426"/>
                  </a:cubicBezTo>
                  <a:cubicBezTo>
                    <a:pt x="2249" y="1901"/>
                    <a:pt x="1869" y="2281"/>
                    <a:pt x="1394" y="2281"/>
                  </a:cubicBezTo>
                  <a:cubicBezTo>
                    <a:pt x="919" y="2281"/>
                    <a:pt x="539" y="1901"/>
                    <a:pt x="539" y="1426"/>
                  </a:cubicBezTo>
                  <a:cubicBezTo>
                    <a:pt x="539" y="951"/>
                    <a:pt x="919" y="571"/>
                    <a:pt x="1394" y="571"/>
                  </a:cubicBezTo>
                  <a:close/>
                  <a:moveTo>
                    <a:pt x="1394" y="1"/>
                  </a:moveTo>
                  <a:cubicBezTo>
                    <a:pt x="634" y="1"/>
                    <a:pt x="1" y="634"/>
                    <a:pt x="1" y="1426"/>
                  </a:cubicBezTo>
                  <a:cubicBezTo>
                    <a:pt x="1" y="2217"/>
                    <a:pt x="634" y="2851"/>
                    <a:pt x="1394" y="2851"/>
                  </a:cubicBezTo>
                  <a:cubicBezTo>
                    <a:pt x="2186" y="2851"/>
                    <a:pt x="2819" y="2217"/>
                    <a:pt x="2819" y="1426"/>
                  </a:cubicBezTo>
                  <a:cubicBezTo>
                    <a:pt x="2819" y="634"/>
                    <a:pt x="2186" y="1"/>
                    <a:pt x="1394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2"/>
            <p:cNvSpPr/>
            <p:nvPr/>
          </p:nvSpPr>
          <p:spPr>
            <a:xfrm>
              <a:off x="3420850" y="2296550"/>
              <a:ext cx="169450" cy="445750"/>
            </a:xfrm>
            <a:custGeom>
              <a:avLst/>
              <a:gdLst/>
              <a:ahLst/>
              <a:cxnLst/>
              <a:rect l="l" t="t" r="r" b="b"/>
              <a:pathLst>
                <a:path w="6778" h="17830" extrusionOk="0">
                  <a:moveTo>
                    <a:pt x="317" y="0"/>
                  </a:moveTo>
                  <a:cubicBezTo>
                    <a:pt x="246" y="0"/>
                    <a:pt x="175" y="32"/>
                    <a:pt x="127" y="95"/>
                  </a:cubicBezTo>
                  <a:cubicBezTo>
                    <a:pt x="1" y="190"/>
                    <a:pt x="1" y="380"/>
                    <a:pt x="127" y="475"/>
                  </a:cubicBezTo>
                  <a:lnTo>
                    <a:pt x="6208" y="6587"/>
                  </a:lnTo>
                  <a:lnTo>
                    <a:pt x="6208" y="17545"/>
                  </a:lnTo>
                  <a:cubicBezTo>
                    <a:pt x="6208" y="17703"/>
                    <a:pt x="6334" y="17830"/>
                    <a:pt x="6493" y="17830"/>
                  </a:cubicBezTo>
                  <a:cubicBezTo>
                    <a:pt x="6651" y="17830"/>
                    <a:pt x="6778" y="17703"/>
                    <a:pt x="6778" y="17545"/>
                  </a:cubicBezTo>
                  <a:lnTo>
                    <a:pt x="6778" y="6461"/>
                  </a:lnTo>
                  <a:cubicBezTo>
                    <a:pt x="6778" y="6397"/>
                    <a:pt x="6746" y="6334"/>
                    <a:pt x="6715" y="6271"/>
                  </a:cubicBezTo>
                  <a:lnTo>
                    <a:pt x="507" y="95"/>
                  </a:lnTo>
                  <a:cubicBezTo>
                    <a:pt x="460" y="32"/>
                    <a:pt x="389" y="0"/>
                    <a:pt x="31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42"/>
            <p:cNvSpPr/>
            <p:nvPr/>
          </p:nvSpPr>
          <p:spPr>
            <a:xfrm>
              <a:off x="2468400" y="2294750"/>
              <a:ext cx="855100" cy="509300"/>
            </a:xfrm>
            <a:custGeom>
              <a:avLst/>
              <a:gdLst/>
              <a:ahLst/>
              <a:cxnLst/>
              <a:rect l="l" t="t" r="r" b="b"/>
              <a:pathLst>
                <a:path w="34204" h="20372" extrusionOk="0">
                  <a:moveTo>
                    <a:pt x="317" y="1"/>
                  </a:moveTo>
                  <a:cubicBezTo>
                    <a:pt x="246" y="1"/>
                    <a:pt x="175" y="25"/>
                    <a:pt x="127" y="72"/>
                  </a:cubicBezTo>
                  <a:cubicBezTo>
                    <a:pt x="1" y="199"/>
                    <a:pt x="1" y="357"/>
                    <a:pt x="127" y="484"/>
                  </a:cubicBezTo>
                  <a:lnTo>
                    <a:pt x="10705" y="11061"/>
                  </a:lnTo>
                  <a:cubicBezTo>
                    <a:pt x="10737" y="11125"/>
                    <a:pt x="10800" y="11125"/>
                    <a:pt x="10895" y="11125"/>
                  </a:cubicBezTo>
                  <a:lnTo>
                    <a:pt x="24544" y="11125"/>
                  </a:lnTo>
                  <a:lnTo>
                    <a:pt x="33697" y="20277"/>
                  </a:lnTo>
                  <a:cubicBezTo>
                    <a:pt x="33760" y="20340"/>
                    <a:pt x="33823" y="20372"/>
                    <a:pt x="33918" y="20372"/>
                  </a:cubicBezTo>
                  <a:cubicBezTo>
                    <a:pt x="33982" y="20372"/>
                    <a:pt x="34045" y="20340"/>
                    <a:pt x="34108" y="20277"/>
                  </a:cubicBezTo>
                  <a:cubicBezTo>
                    <a:pt x="34203" y="20182"/>
                    <a:pt x="34203" y="19992"/>
                    <a:pt x="34108" y="19897"/>
                  </a:cubicBezTo>
                  <a:lnTo>
                    <a:pt x="24861" y="10650"/>
                  </a:lnTo>
                  <a:cubicBezTo>
                    <a:pt x="24829" y="10586"/>
                    <a:pt x="24734" y="10586"/>
                    <a:pt x="24671" y="10586"/>
                  </a:cubicBezTo>
                  <a:lnTo>
                    <a:pt x="10990" y="10586"/>
                  </a:lnTo>
                  <a:lnTo>
                    <a:pt x="507" y="72"/>
                  </a:lnTo>
                  <a:cubicBezTo>
                    <a:pt x="460" y="25"/>
                    <a:pt x="389" y="1"/>
                    <a:pt x="3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42"/>
            <p:cNvSpPr/>
            <p:nvPr/>
          </p:nvSpPr>
          <p:spPr>
            <a:xfrm>
              <a:off x="2310050" y="2280500"/>
              <a:ext cx="1007900" cy="682700"/>
            </a:xfrm>
            <a:custGeom>
              <a:avLst/>
              <a:gdLst/>
              <a:ahLst/>
              <a:cxnLst/>
              <a:rect l="l" t="t" r="r" b="b"/>
              <a:pathLst>
                <a:path w="40316" h="27308" extrusionOk="0">
                  <a:moveTo>
                    <a:pt x="318" y="1"/>
                  </a:moveTo>
                  <a:cubicBezTo>
                    <a:pt x="246" y="1"/>
                    <a:pt x="175" y="25"/>
                    <a:pt x="128" y="72"/>
                  </a:cubicBezTo>
                  <a:cubicBezTo>
                    <a:pt x="1" y="199"/>
                    <a:pt x="1" y="357"/>
                    <a:pt x="128" y="484"/>
                  </a:cubicBezTo>
                  <a:lnTo>
                    <a:pt x="16342" y="16698"/>
                  </a:lnTo>
                  <a:cubicBezTo>
                    <a:pt x="16406" y="16762"/>
                    <a:pt x="16469" y="16793"/>
                    <a:pt x="16532" y="16793"/>
                  </a:cubicBezTo>
                  <a:lnTo>
                    <a:pt x="29358" y="16793"/>
                  </a:lnTo>
                  <a:lnTo>
                    <a:pt x="39809" y="27244"/>
                  </a:lnTo>
                  <a:cubicBezTo>
                    <a:pt x="39841" y="27276"/>
                    <a:pt x="39936" y="27307"/>
                    <a:pt x="39999" y="27307"/>
                  </a:cubicBezTo>
                  <a:cubicBezTo>
                    <a:pt x="40062" y="27307"/>
                    <a:pt x="40157" y="27276"/>
                    <a:pt x="40189" y="27244"/>
                  </a:cubicBezTo>
                  <a:cubicBezTo>
                    <a:pt x="40316" y="27117"/>
                    <a:pt x="40316" y="26959"/>
                    <a:pt x="40189" y="26832"/>
                  </a:cubicBezTo>
                  <a:lnTo>
                    <a:pt x="29643" y="16287"/>
                  </a:lnTo>
                  <a:cubicBezTo>
                    <a:pt x="29612" y="16255"/>
                    <a:pt x="29548" y="16223"/>
                    <a:pt x="29453" y="16223"/>
                  </a:cubicBezTo>
                  <a:lnTo>
                    <a:pt x="16659" y="16223"/>
                  </a:lnTo>
                  <a:lnTo>
                    <a:pt x="508" y="72"/>
                  </a:lnTo>
                  <a:cubicBezTo>
                    <a:pt x="460" y="25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42"/>
            <p:cNvSpPr/>
            <p:nvPr/>
          </p:nvSpPr>
          <p:spPr>
            <a:xfrm>
              <a:off x="2330650" y="3320225"/>
              <a:ext cx="961975" cy="327800"/>
            </a:xfrm>
            <a:custGeom>
              <a:avLst/>
              <a:gdLst/>
              <a:ahLst/>
              <a:cxnLst/>
              <a:rect l="l" t="t" r="r" b="b"/>
              <a:pathLst>
                <a:path w="38479" h="13112" extrusionOk="0">
                  <a:moveTo>
                    <a:pt x="32081" y="1"/>
                  </a:moveTo>
                  <a:cubicBezTo>
                    <a:pt x="32018" y="1"/>
                    <a:pt x="31954" y="33"/>
                    <a:pt x="31923" y="64"/>
                  </a:cubicBezTo>
                  <a:lnTo>
                    <a:pt x="17767" y="12574"/>
                  </a:lnTo>
                  <a:lnTo>
                    <a:pt x="285" y="12574"/>
                  </a:lnTo>
                  <a:cubicBezTo>
                    <a:pt x="127" y="12574"/>
                    <a:pt x="0" y="12700"/>
                    <a:pt x="0" y="12827"/>
                  </a:cubicBezTo>
                  <a:cubicBezTo>
                    <a:pt x="0" y="12985"/>
                    <a:pt x="127" y="13112"/>
                    <a:pt x="285" y="13112"/>
                  </a:cubicBezTo>
                  <a:lnTo>
                    <a:pt x="17862" y="13112"/>
                  </a:lnTo>
                  <a:cubicBezTo>
                    <a:pt x="17925" y="13112"/>
                    <a:pt x="17988" y="13112"/>
                    <a:pt x="18052" y="13049"/>
                  </a:cubicBezTo>
                  <a:lnTo>
                    <a:pt x="32208" y="571"/>
                  </a:lnTo>
                  <a:lnTo>
                    <a:pt x="38193" y="571"/>
                  </a:lnTo>
                  <a:cubicBezTo>
                    <a:pt x="38352" y="571"/>
                    <a:pt x="38478" y="444"/>
                    <a:pt x="38478" y="286"/>
                  </a:cubicBezTo>
                  <a:cubicBezTo>
                    <a:pt x="38478" y="128"/>
                    <a:pt x="38352" y="1"/>
                    <a:pt x="38193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42"/>
            <p:cNvSpPr/>
            <p:nvPr/>
          </p:nvSpPr>
          <p:spPr>
            <a:xfrm>
              <a:off x="2941850" y="2842025"/>
              <a:ext cx="381650" cy="197975"/>
            </a:xfrm>
            <a:custGeom>
              <a:avLst/>
              <a:gdLst/>
              <a:ahLst/>
              <a:cxnLst/>
              <a:rect l="l" t="t" r="r" b="b"/>
              <a:pathLst>
                <a:path w="15266" h="7919" extrusionOk="0">
                  <a:moveTo>
                    <a:pt x="318" y="1"/>
                  </a:moveTo>
                  <a:cubicBezTo>
                    <a:pt x="246" y="1"/>
                    <a:pt x="175" y="33"/>
                    <a:pt x="128" y="96"/>
                  </a:cubicBezTo>
                  <a:cubicBezTo>
                    <a:pt x="1" y="191"/>
                    <a:pt x="1" y="381"/>
                    <a:pt x="128" y="476"/>
                  </a:cubicBezTo>
                  <a:lnTo>
                    <a:pt x="7475" y="7823"/>
                  </a:lnTo>
                  <a:cubicBezTo>
                    <a:pt x="7538" y="7887"/>
                    <a:pt x="7601" y="7918"/>
                    <a:pt x="7665" y="7918"/>
                  </a:cubicBezTo>
                  <a:lnTo>
                    <a:pt x="14980" y="7918"/>
                  </a:lnTo>
                  <a:cubicBezTo>
                    <a:pt x="15107" y="7918"/>
                    <a:pt x="15265" y="7792"/>
                    <a:pt x="15234" y="7633"/>
                  </a:cubicBezTo>
                  <a:cubicBezTo>
                    <a:pt x="15234" y="7475"/>
                    <a:pt x="15107" y="7348"/>
                    <a:pt x="14980" y="7348"/>
                  </a:cubicBezTo>
                  <a:lnTo>
                    <a:pt x="7791" y="7348"/>
                  </a:lnTo>
                  <a:lnTo>
                    <a:pt x="508" y="96"/>
                  </a:lnTo>
                  <a:cubicBezTo>
                    <a:pt x="460" y="33"/>
                    <a:pt x="389" y="1"/>
                    <a:pt x="318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2"/>
            <p:cNvSpPr/>
            <p:nvPr/>
          </p:nvSpPr>
          <p:spPr>
            <a:xfrm>
              <a:off x="3793750" y="3393075"/>
              <a:ext cx="14275" cy="1086275"/>
            </a:xfrm>
            <a:custGeom>
              <a:avLst/>
              <a:gdLst/>
              <a:ahLst/>
              <a:cxnLst/>
              <a:rect l="l" t="t" r="r" b="b"/>
              <a:pathLst>
                <a:path w="571" h="43451" extrusionOk="0">
                  <a:moveTo>
                    <a:pt x="286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43165"/>
                  </a:lnTo>
                  <a:cubicBezTo>
                    <a:pt x="1" y="43324"/>
                    <a:pt x="127" y="43450"/>
                    <a:pt x="286" y="43450"/>
                  </a:cubicBezTo>
                  <a:cubicBezTo>
                    <a:pt x="444" y="43450"/>
                    <a:pt x="571" y="43324"/>
                    <a:pt x="571" y="43165"/>
                  </a:cubicBezTo>
                  <a:lnTo>
                    <a:pt x="571" y="286"/>
                  </a:lnTo>
                  <a:cubicBezTo>
                    <a:pt x="571" y="127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42"/>
            <p:cNvSpPr/>
            <p:nvPr/>
          </p:nvSpPr>
          <p:spPr>
            <a:xfrm>
              <a:off x="3793750" y="1739950"/>
              <a:ext cx="14275" cy="1064100"/>
            </a:xfrm>
            <a:custGeom>
              <a:avLst/>
              <a:gdLst/>
              <a:ahLst/>
              <a:cxnLst/>
              <a:rect l="l" t="t" r="r" b="b"/>
              <a:pathLst>
                <a:path w="571" h="42564" extrusionOk="0">
                  <a:moveTo>
                    <a:pt x="286" y="1"/>
                  </a:moveTo>
                  <a:cubicBezTo>
                    <a:pt x="127" y="1"/>
                    <a:pt x="1" y="128"/>
                    <a:pt x="1" y="286"/>
                  </a:cubicBezTo>
                  <a:lnTo>
                    <a:pt x="1" y="42279"/>
                  </a:lnTo>
                  <a:cubicBezTo>
                    <a:pt x="1" y="42437"/>
                    <a:pt x="127" y="42564"/>
                    <a:pt x="286" y="42564"/>
                  </a:cubicBezTo>
                  <a:cubicBezTo>
                    <a:pt x="444" y="42564"/>
                    <a:pt x="571" y="42437"/>
                    <a:pt x="571" y="42279"/>
                  </a:cubicBezTo>
                  <a:lnTo>
                    <a:pt x="571" y="286"/>
                  </a:lnTo>
                  <a:cubicBezTo>
                    <a:pt x="571" y="128"/>
                    <a:pt x="444" y="1"/>
                    <a:pt x="28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42"/>
            <p:cNvSpPr/>
            <p:nvPr/>
          </p:nvSpPr>
          <p:spPr>
            <a:xfrm>
              <a:off x="3765250" y="1683750"/>
              <a:ext cx="71275" cy="70475"/>
            </a:xfrm>
            <a:custGeom>
              <a:avLst/>
              <a:gdLst/>
              <a:ahLst/>
              <a:cxnLst/>
              <a:rect l="l" t="t" r="r" b="b"/>
              <a:pathLst>
                <a:path w="2851" h="2819" extrusionOk="0">
                  <a:moveTo>
                    <a:pt x="1426" y="539"/>
                  </a:moveTo>
                  <a:cubicBezTo>
                    <a:pt x="1901" y="539"/>
                    <a:pt x="2281" y="919"/>
                    <a:pt x="2281" y="1394"/>
                  </a:cubicBezTo>
                  <a:cubicBezTo>
                    <a:pt x="2281" y="1869"/>
                    <a:pt x="1901" y="2249"/>
                    <a:pt x="1426" y="2249"/>
                  </a:cubicBezTo>
                  <a:cubicBezTo>
                    <a:pt x="951" y="2249"/>
                    <a:pt x="571" y="1869"/>
                    <a:pt x="571" y="1394"/>
                  </a:cubicBezTo>
                  <a:cubicBezTo>
                    <a:pt x="571" y="919"/>
                    <a:pt x="951" y="539"/>
                    <a:pt x="1426" y="539"/>
                  </a:cubicBezTo>
                  <a:close/>
                  <a:moveTo>
                    <a:pt x="1426" y="0"/>
                  </a:moveTo>
                  <a:cubicBezTo>
                    <a:pt x="634" y="0"/>
                    <a:pt x="1" y="634"/>
                    <a:pt x="1" y="1394"/>
                  </a:cubicBezTo>
                  <a:cubicBezTo>
                    <a:pt x="1" y="2186"/>
                    <a:pt x="634" y="2819"/>
                    <a:pt x="1426" y="2819"/>
                  </a:cubicBezTo>
                  <a:cubicBezTo>
                    <a:pt x="2218" y="2819"/>
                    <a:pt x="2851" y="2186"/>
                    <a:pt x="2851" y="1394"/>
                  </a:cubicBezTo>
                  <a:cubicBezTo>
                    <a:pt x="2851" y="634"/>
                    <a:pt x="2218" y="0"/>
                    <a:pt x="14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42"/>
            <p:cNvSpPr/>
            <p:nvPr/>
          </p:nvSpPr>
          <p:spPr>
            <a:xfrm>
              <a:off x="3765250" y="4465075"/>
              <a:ext cx="71275" cy="70475"/>
            </a:xfrm>
            <a:custGeom>
              <a:avLst/>
              <a:gdLst/>
              <a:ahLst/>
              <a:cxnLst/>
              <a:rect l="l" t="t" r="r" b="b"/>
              <a:pathLst>
                <a:path w="2851" h="2819" extrusionOk="0">
                  <a:moveTo>
                    <a:pt x="1426" y="570"/>
                  </a:moveTo>
                  <a:cubicBezTo>
                    <a:pt x="1901" y="570"/>
                    <a:pt x="2281" y="950"/>
                    <a:pt x="2281" y="1425"/>
                  </a:cubicBezTo>
                  <a:cubicBezTo>
                    <a:pt x="2281" y="1900"/>
                    <a:pt x="1901" y="2280"/>
                    <a:pt x="1426" y="2280"/>
                  </a:cubicBezTo>
                  <a:cubicBezTo>
                    <a:pt x="951" y="2280"/>
                    <a:pt x="571" y="1900"/>
                    <a:pt x="571" y="1425"/>
                  </a:cubicBezTo>
                  <a:cubicBezTo>
                    <a:pt x="571" y="950"/>
                    <a:pt x="951" y="570"/>
                    <a:pt x="1426" y="570"/>
                  </a:cubicBezTo>
                  <a:close/>
                  <a:moveTo>
                    <a:pt x="1426" y="0"/>
                  </a:moveTo>
                  <a:cubicBezTo>
                    <a:pt x="634" y="0"/>
                    <a:pt x="1" y="634"/>
                    <a:pt x="1" y="1425"/>
                  </a:cubicBezTo>
                  <a:cubicBezTo>
                    <a:pt x="1" y="2185"/>
                    <a:pt x="634" y="2819"/>
                    <a:pt x="1426" y="2819"/>
                  </a:cubicBezTo>
                  <a:cubicBezTo>
                    <a:pt x="2218" y="2819"/>
                    <a:pt x="2851" y="2185"/>
                    <a:pt x="2851" y="1425"/>
                  </a:cubicBezTo>
                  <a:cubicBezTo>
                    <a:pt x="2851" y="634"/>
                    <a:pt x="2218" y="0"/>
                    <a:pt x="142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42"/>
            <p:cNvSpPr/>
            <p:nvPr/>
          </p:nvSpPr>
          <p:spPr>
            <a:xfrm>
              <a:off x="2278400" y="3860050"/>
              <a:ext cx="691975" cy="652675"/>
            </a:xfrm>
            <a:custGeom>
              <a:avLst/>
              <a:gdLst/>
              <a:ahLst/>
              <a:cxnLst/>
              <a:rect l="l" t="t" r="r" b="b"/>
              <a:pathLst>
                <a:path w="27679" h="26107" extrusionOk="0">
                  <a:moveTo>
                    <a:pt x="13842" y="1"/>
                  </a:moveTo>
                  <a:cubicBezTo>
                    <a:pt x="13308" y="1"/>
                    <a:pt x="12768" y="34"/>
                    <a:pt x="12224" y="101"/>
                  </a:cubicBezTo>
                  <a:cubicBezTo>
                    <a:pt x="5099" y="988"/>
                    <a:pt x="0" y="7512"/>
                    <a:pt x="887" y="14669"/>
                  </a:cubicBezTo>
                  <a:cubicBezTo>
                    <a:pt x="1706" y="21253"/>
                    <a:pt x="7339" y="26107"/>
                    <a:pt x="13811" y="26107"/>
                  </a:cubicBezTo>
                  <a:cubicBezTo>
                    <a:pt x="14344" y="26107"/>
                    <a:pt x="14882" y="26074"/>
                    <a:pt x="15423" y="26006"/>
                  </a:cubicBezTo>
                  <a:cubicBezTo>
                    <a:pt x="22580" y="25120"/>
                    <a:pt x="27679" y="18596"/>
                    <a:pt x="26792" y="11470"/>
                  </a:cubicBezTo>
                  <a:cubicBezTo>
                    <a:pt x="25973" y="4857"/>
                    <a:pt x="20340" y="1"/>
                    <a:pt x="1384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42"/>
            <p:cNvSpPr/>
            <p:nvPr/>
          </p:nvSpPr>
          <p:spPr>
            <a:xfrm>
              <a:off x="2411400" y="3973400"/>
              <a:ext cx="425975" cy="425975"/>
            </a:xfrm>
            <a:custGeom>
              <a:avLst/>
              <a:gdLst/>
              <a:ahLst/>
              <a:cxnLst/>
              <a:rect l="l" t="t" r="r" b="b"/>
              <a:pathLst>
                <a:path w="17039" h="17039" extrusionOk="0">
                  <a:moveTo>
                    <a:pt x="8520" y="1"/>
                  </a:moveTo>
                  <a:cubicBezTo>
                    <a:pt x="3801" y="1"/>
                    <a:pt x="1" y="3801"/>
                    <a:pt x="1" y="8520"/>
                  </a:cubicBezTo>
                  <a:cubicBezTo>
                    <a:pt x="1" y="13238"/>
                    <a:pt x="3801" y="17039"/>
                    <a:pt x="8520" y="17039"/>
                  </a:cubicBezTo>
                  <a:cubicBezTo>
                    <a:pt x="13238" y="17039"/>
                    <a:pt x="17039" y="13238"/>
                    <a:pt x="17039" y="8520"/>
                  </a:cubicBezTo>
                  <a:cubicBezTo>
                    <a:pt x="17039" y="3801"/>
                    <a:pt x="13238" y="1"/>
                    <a:pt x="8520" y="1"/>
                  </a:cubicBezTo>
                  <a:close/>
                </a:path>
              </a:pathLst>
            </a:custGeom>
            <a:solidFill>
              <a:srgbClr val="EDD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2"/>
            <p:cNvSpPr/>
            <p:nvPr/>
          </p:nvSpPr>
          <p:spPr>
            <a:xfrm>
              <a:off x="2446250" y="4008250"/>
              <a:ext cx="356300" cy="356300"/>
            </a:xfrm>
            <a:custGeom>
              <a:avLst/>
              <a:gdLst/>
              <a:ahLst/>
              <a:cxnLst/>
              <a:rect l="l" t="t" r="r" b="b"/>
              <a:pathLst>
                <a:path w="14252" h="14252" extrusionOk="0">
                  <a:moveTo>
                    <a:pt x="7126" y="0"/>
                  </a:moveTo>
                  <a:cubicBezTo>
                    <a:pt x="3199" y="0"/>
                    <a:pt x="0" y="3199"/>
                    <a:pt x="0" y="7126"/>
                  </a:cubicBezTo>
                  <a:cubicBezTo>
                    <a:pt x="0" y="11053"/>
                    <a:pt x="3199" y="14251"/>
                    <a:pt x="7126" y="14251"/>
                  </a:cubicBezTo>
                  <a:cubicBezTo>
                    <a:pt x="11053" y="14251"/>
                    <a:pt x="14251" y="11053"/>
                    <a:pt x="14251" y="7126"/>
                  </a:cubicBezTo>
                  <a:cubicBezTo>
                    <a:pt x="14251" y="3199"/>
                    <a:pt x="11053" y="0"/>
                    <a:pt x="712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2"/>
            <p:cNvSpPr/>
            <p:nvPr/>
          </p:nvSpPr>
          <p:spPr>
            <a:xfrm>
              <a:off x="2481075" y="4008250"/>
              <a:ext cx="321475" cy="305625"/>
            </a:xfrm>
            <a:custGeom>
              <a:avLst/>
              <a:gdLst/>
              <a:ahLst/>
              <a:cxnLst/>
              <a:rect l="l" t="t" r="r" b="b"/>
              <a:pathLst>
                <a:path w="12859" h="12225" extrusionOk="0">
                  <a:moveTo>
                    <a:pt x="5733" y="0"/>
                  </a:moveTo>
                  <a:cubicBezTo>
                    <a:pt x="3389" y="0"/>
                    <a:pt x="1299" y="1140"/>
                    <a:pt x="0" y="2914"/>
                  </a:cubicBezTo>
                  <a:cubicBezTo>
                    <a:pt x="1267" y="1647"/>
                    <a:pt x="3041" y="887"/>
                    <a:pt x="4941" y="887"/>
                  </a:cubicBezTo>
                  <a:cubicBezTo>
                    <a:pt x="8899" y="887"/>
                    <a:pt x="12066" y="4086"/>
                    <a:pt x="12066" y="8012"/>
                  </a:cubicBezTo>
                  <a:cubicBezTo>
                    <a:pt x="12066" y="9596"/>
                    <a:pt x="11560" y="11053"/>
                    <a:pt x="10673" y="12224"/>
                  </a:cubicBezTo>
                  <a:cubicBezTo>
                    <a:pt x="12003" y="10926"/>
                    <a:pt x="12858" y="9121"/>
                    <a:pt x="12858" y="7126"/>
                  </a:cubicBezTo>
                  <a:cubicBezTo>
                    <a:pt x="12858" y="3199"/>
                    <a:pt x="9660" y="0"/>
                    <a:pt x="573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2"/>
            <p:cNvSpPr/>
            <p:nvPr/>
          </p:nvSpPr>
          <p:spPr>
            <a:xfrm>
              <a:off x="2524625" y="4063675"/>
              <a:ext cx="203500" cy="245450"/>
            </a:xfrm>
            <a:custGeom>
              <a:avLst/>
              <a:gdLst/>
              <a:ahLst/>
              <a:cxnLst/>
              <a:rect l="l" t="t" r="r" b="b"/>
              <a:pathLst>
                <a:path w="8140" h="9818" extrusionOk="0">
                  <a:moveTo>
                    <a:pt x="4522" y="2237"/>
                  </a:moveTo>
                  <a:cubicBezTo>
                    <a:pt x="4852" y="2237"/>
                    <a:pt x="5511" y="2344"/>
                    <a:pt x="5511" y="3199"/>
                  </a:cubicBezTo>
                  <a:cubicBezTo>
                    <a:pt x="5511" y="4117"/>
                    <a:pt x="4719" y="4149"/>
                    <a:pt x="4719" y="4149"/>
                  </a:cubicBezTo>
                  <a:lnTo>
                    <a:pt x="3167" y="4149"/>
                  </a:lnTo>
                  <a:lnTo>
                    <a:pt x="3167" y="2249"/>
                  </a:lnTo>
                  <a:lnTo>
                    <a:pt x="4339" y="2249"/>
                  </a:lnTo>
                  <a:cubicBezTo>
                    <a:pt x="4339" y="2249"/>
                    <a:pt x="4412" y="2237"/>
                    <a:pt x="4522" y="2237"/>
                  </a:cubicBezTo>
                  <a:close/>
                  <a:moveTo>
                    <a:pt x="4855" y="5224"/>
                  </a:moveTo>
                  <a:cubicBezTo>
                    <a:pt x="5168" y="5224"/>
                    <a:pt x="6397" y="5296"/>
                    <a:pt x="6397" y="6429"/>
                  </a:cubicBezTo>
                  <a:cubicBezTo>
                    <a:pt x="6397" y="7601"/>
                    <a:pt x="5321" y="7632"/>
                    <a:pt x="5321" y="7632"/>
                  </a:cubicBezTo>
                  <a:lnTo>
                    <a:pt x="3167" y="7632"/>
                  </a:lnTo>
                  <a:lnTo>
                    <a:pt x="3167" y="5225"/>
                  </a:lnTo>
                  <a:lnTo>
                    <a:pt x="4782" y="5225"/>
                  </a:lnTo>
                  <a:cubicBezTo>
                    <a:pt x="4782" y="5225"/>
                    <a:pt x="4809" y="5224"/>
                    <a:pt x="4855" y="5224"/>
                  </a:cubicBezTo>
                  <a:close/>
                  <a:moveTo>
                    <a:pt x="2185" y="0"/>
                  </a:moveTo>
                  <a:lnTo>
                    <a:pt x="2185" y="1172"/>
                  </a:lnTo>
                  <a:lnTo>
                    <a:pt x="0" y="1172"/>
                  </a:lnTo>
                  <a:lnTo>
                    <a:pt x="0" y="2185"/>
                  </a:lnTo>
                  <a:lnTo>
                    <a:pt x="1584" y="2185"/>
                  </a:lnTo>
                  <a:lnTo>
                    <a:pt x="1584" y="7506"/>
                  </a:lnTo>
                  <a:lnTo>
                    <a:pt x="95" y="7506"/>
                  </a:lnTo>
                  <a:lnTo>
                    <a:pt x="95" y="8614"/>
                  </a:lnTo>
                  <a:lnTo>
                    <a:pt x="2185" y="8614"/>
                  </a:lnTo>
                  <a:lnTo>
                    <a:pt x="2185" y="9817"/>
                  </a:lnTo>
                  <a:lnTo>
                    <a:pt x="3136" y="9817"/>
                  </a:lnTo>
                  <a:lnTo>
                    <a:pt x="3136" y="8614"/>
                  </a:lnTo>
                  <a:lnTo>
                    <a:pt x="4022" y="8614"/>
                  </a:lnTo>
                  <a:lnTo>
                    <a:pt x="4022" y="9817"/>
                  </a:lnTo>
                  <a:lnTo>
                    <a:pt x="5004" y="9817"/>
                  </a:lnTo>
                  <a:lnTo>
                    <a:pt x="5004" y="8614"/>
                  </a:lnTo>
                  <a:cubicBezTo>
                    <a:pt x="6112" y="8614"/>
                    <a:pt x="7759" y="8424"/>
                    <a:pt x="7949" y="6619"/>
                  </a:cubicBezTo>
                  <a:cubicBezTo>
                    <a:pt x="8139" y="4782"/>
                    <a:pt x="6777" y="4339"/>
                    <a:pt x="6777" y="4339"/>
                  </a:cubicBezTo>
                  <a:cubicBezTo>
                    <a:pt x="6777" y="4339"/>
                    <a:pt x="7252" y="4117"/>
                    <a:pt x="7252" y="2914"/>
                  </a:cubicBezTo>
                  <a:cubicBezTo>
                    <a:pt x="7252" y="1249"/>
                    <a:pt x="5718" y="1171"/>
                    <a:pt x="5430" y="1171"/>
                  </a:cubicBezTo>
                  <a:cubicBezTo>
                    <a:pt x="5400" y="1171"/>
                    <a:pt x="5384" y="1172"/>
                    <a:pt x="5384" y="1172"/>
                  </a:cubicBezTo>
                  <a:lnTo>
                    <a:pt x="5004" y="1172"/>
                  </a:lnTo>
                  <a:lnTo>
                    <a:pt x="5004" y="0"/>
                  </a:lnTo>
                  <a:lnTo>
                    <a:pt x="4022" y="0"/>
                  </a:lnTo>
                  <a:lnTo>
                    <a:pt x="4022" y="1172"/>
                  </a:lnTo>
                  <a:lnTo>
                    <a:pt x="3136" y="1172"/>
                  </a:lnTo>
                  <a:lnTo>
                    <a:pt x="3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42"/>
            <p:cNvSpPr/>
            <p:nvPr/>
          </p:nvSpPr>
          <p:spPr>
            <a:xfrm>
              <a:off x="2278400" y="1798400"/>
              <a:ext cx="691975" cy="651900"/>
            </a:xfrm>
            <a:custGeom>
              <a:avLst/>
              <a:gdLst/>
              <a:ahLst/>
              <a:cxnLst/>
              <a:rect l="l" t="t" r="r" b="b"/>
              <a:pathLst>
                <a:path w="27679" h="26076" extrusionOk="0">
                  <a:moveTo>
                    <a:pt x="13851" y="1"/>
                  </a:moveTo>
                  <a:cubicBezTo>
                    <a:pt x="13314" y="1"/>
                    <a:pt x="12771" y="34"/>
                    <a:pt x="12224" y="101"/>
                  </a:cubicBezTo>
                  <a:cubicBezTo>
                    <a:pt x="5099" y="988"/>
                    <a:pt x="0" y="7480"/>
                    <a:pt x="887" y="14637"/>
                  </a:cubicBezTo>
                  <a:cubicBezTo>
                    <a:pt x="1706" y="21248"/>
                    <a:pt x="7334" y="26076"/>
                    <a:pt x="13803" y="26076"/>
                  </a:cubicBezTo>
                  <a:cubicBezTo>
                    <a:pt x="14338" y="26076"/>
                    <a:pt x="14879" y="26043"/>
                    <a:pt x="15423" y="25975"/>
                  </a:cubicBezTo>
                  <a:cubicBezTo>
                    <a:pt x="22580" y="25120"/>
                    <a:pt x="27679" y="18596"/>
                    <a:pt x="26792" y="11439"/>
                  </a:cubicBezTo>
                  <a:cubicBezTo>
                    <a:pt x="25973" y="4828"/>
                    <a:pt x="20345" y="1"/>
                    <a:pt x="1385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42"/>
            <p:cNvSpPr/>
            <p:nvPr/>
          </p:nvSpPr>
          <p:spPr>
            <a:xfrm>
              <a:off x="2404275" y="1975900"/>
              <a:ext cx="307225" cy="338075"/>
            </a:xfrm>
            <a:custGeom>
              <a:avLst/>
              <a:gdLst/>
              <a:ahLst/>
              <a:cxnLst/>
              <a:rect l="l" t="t" r="r" b="b"/>
              <a:pathLst>
                <a:path w="12289" h="13523" extrusionOk="0">
                  <a:moveTo>
                    <a:pt x="8583" y="0"/>
                  </a:moveTo>
                  <a:lnTo>
                    <a:pt x="1" y="3072"/>
                  </a:lnTo>
                  <a:lnTo>
                    <a:pt x="3706" y="13523"/>
                  </a:lnTo>
                  <a:lnTo>
                    <a:pt x="12288" y="10483"/>
                  </a:lnTo>
                  <a:lnTo>
                    <a:pt x="8583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42"/>
            <p:cNvSpPr/>
            <p:nvPr/>
          </p:nvSpPr>
          <p:spPr>
            <a:xfrm>
              <a:off x="2506400" y="1960050"/>
              <a:ext cx="229625" cy="279500"/>
            </a:xfrm>
            <a:custGeom>
              <a:avLst/>
              <a:gdLst/>
              <a:ahLst/>
              <a:cxnLst/>
              <a:rect l="l" t="t" r="r" b="b"/>
              <a:pathLst>
                <a:path w="9185" h="11180" extrusionOk="0">
                  <a:moveTo>
                    <a:pt x="96" y="1"/>
                  </a:moveTo>
                  <a:lnTo>
                    <a:pt x="1" y="11117"/>
                  </a:lnTo>
                  <a:lnTo>
                    <a:pt x="9122" y="11180"/>
                  </a:lnTo>
                  <a:lnTo>
                    <a:pt x="9185" y="64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2"/>
            <p:cNvSpPr/>
            <p:nvPr/>
          </p:nvSpPr>
          <p:spPr>
            <a:xfrm>
              <a:off x="2673475" y="2118200"/>
              <a:ext cx="101350" cy="99200"/>
            </a:xfrm>
            <a:custGeom>
              <a:avLst/>
              <a:gdLst/>
              <a:ahLst/>
              <a:cxnLst/>
              <a:rect l="l" t="t" r="r" b="b"/>
              <a:pathLst>
                <a:path w="4054" h="3968" extrusionOk="0">
                  <a:moveTo>
                    <a:pt x="582" y="1"/>
                  </a:moveTo>
                  <a:cubicBezTo>
                    <a:pt x="443" y="1"/>
                    <a:pt x="301" y="56"/>
                    <a:pt x="190" y="167"/>
                  </a:cubicBezTo>
                  <a:cubicBezTo>
                    <a:pt x="0" y="357"/>
                    <a:pt x="0" y="705"/>
                    <a:pt x="190" y="895"/>
                  </a:cubicBezTo>
                  <a:lnTo>
                    <a:pt x="3104" y="3809"/>
                  </a:lnTo>
                  <a:cubicBezTo>
                    <a:pt x="3199" y="3904"/>
                    <a:pt x="3325" y="3967"/>
                    <a:pt x="3484" y="3967"/>
                  </a:cubicBezTo>
                  <a:cubicBezTo>
                    <a:pt x="3610" y="3967"/>
                    <a:pt x="3737" y="3904"/>
                    <a:pt x="3864" y="3809"/>
                  </a:cubicBezTo>
                  <a:cubicBezTo>
                    <a:pt x="4054" y="3587"/>
                    <a:pt x="4054" y="3270"/>
                    <a:pt x="3864" y="3049"/>
                  </a:cubicBezTo>
                  <a:lnTo>
                    <a:pt x="950" y="167"/>
                  </a:lnTo>
                  <a:cubicBezTo>
                    <a:pt x="855" y="56"/>
                    <a:pt x="721" y="1"/>
                    <a:pt x="58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2"/>
            <p:cNvSpPr/>
            <p:nvPr/>
          </p:nvSpPr>
          <p:spPr>
            <a:xfrm>
              <a:off x="2714625" y="2159575"/>
              <a:ext cx="132250" cy="126500"/>
            </a:xfrm>
            <a:custGeom>
              <a:avLst/>
              <a:gdLst/>
              <a:ahLst/>
              <a:cxnLst/>
              <a:rect l="l" t="t" r="r" b="b"/>
              <a:pathLst>
                <a:path w="5290" h="5060" extrusionOk="0">
                  <a:moveTo>
                    <a:pt x="1141" y="0"/>
                  </a:moveTo>
                  <a:cubicBezTo>
                    <a:pt x="880" y="0"/>
                    <a:pt x="618" y="95"/>
                    <a:pt x="413" y="285"/>
                  </a:cubicBezTo>
                  <a:cubicBezTo>
                    <a:pt x="1" y="697"/>
                    <a:pt x="1" y="1330"/>
                    <a:pt x="413" y="1742"/>
                  </a:cubicBezTo>
                  <a:lnTo>
                    <a:pt x="3421" y="4751"/>
                  </a:lnTo>
                  <a:cubicBezTo>
                    <a:pt x="3627" y="4957"/>
                    <a:pt x="3896" y="5059"/>
                    <a:pt x="4161" y="5059"/>
                  </a:cubicBezTo>
                  <a:cubicBezTo>
                    <a:pt x="4427" y="5059"/>
                    <a:pt x="4688" y="4957"/>
                    <a:pt x="4878" y="4751"/>
                  </a:cubicBezTo>
                  <a:cubicBezTo>
                    <a:pt x="5290" y="4371"/>
                    <a:pt x="5290" y="3706"/>
                    <a:pt x="4878" y="3326"/>
                  </a:cubicBezTo>
                  <a:lnTo>
                    <a:pt x="1869" y="285"/>
                  </a:lnTo>
                  <a:cubicBezTo>
                    <a:pt x="1663" y="95"/>
                    <a:pt x="1402" y="0"/>
                    <a:pt x="11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2"/>
            <p:cNvSpPr/>
            <p:nvPr/>
          </p:nvSpPr>
          <p:spPr>
            <a:xfrm>
              <a:off x="2587175" y="1990150"/>
              <a:ext cx="57800" cy="58600"/>
            </a:xfrm>
            <a:custGeom>
              <a:avLst/>
              <a:gdLst/>
              <a:ahLst/>
              <a:cxnLst/>
              <a:rect l="l" t="t" r="r" b="b"/>
              <a:pathLst>
                <a:path w="2312" h="2344" extrusionOk="0">
                  <a:moveTo>
                    <a:pt x="1172" y="0"/>
                  </a:moveTo>
                  <a:cubicBezTo>
                    <a:pt x="507" y="0"/>
                    <a:pt x="0" y="539"/>
                    <a:pt x="0" y="1172"/>
                  </a:cubicBezTo>
                  <a:cubicBezTo>
                    <a:pt x="0" y="1805"/>
                    <a:pt x="507" y="2344"/>
                    <a:pt x="1172" y="2344"/>
                  </a:cubicBezTo>
                  <a:cubicBezTo>
                    <a:pt x="1805" y="2344"/>
                    <a:pt x="2312" y="1805"/>
                    <a:pt x="2312" y="1172"/>
                  </a:cubicBezTo>
                  <a:cubicBezTo>
                    <a:pt x="2312" y="539"/>
                    <a:pt x="1805" y="0"/>
                    <a:pt x="117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42"/>
            <p:cNvSpPr/>
            <p:nvPr/>
          </p:nvSpPr>
          <p:spPr>
            <a:xfrm>
              <a:off x="2563425" y="2046350"/>
              <a:ext cx="105325" cy="74450"/>
            </a:xfrm>
            <a:custGeom>
              <a:avLst/>
              <a:gdLst/>
              <a:ahLst/>
              <a:cxnLst/>
              <a:rect l="l" t="t" r="r" b="b"/>
              <a:pathLst>
                <a:path w="4213" h="2978" extrusionOk="0">
                  <a:moveTo>
                    <a:pt x="1362" y="1"/>
                  </a:moveTo>
                  <a:cubicBezTo>
                    <a:pt x="633" y="1"/>
                    <a:pt x="0" y="602"/>
                    <a:pt x="0" y="1362"/>
                  </a:cubicBezTo>
                  <a:lnTo>
                    <a:pt x="0" y="2978"/>
                  </a:lnTo>
                  <a:lnTo>
                    <a:pt x="4212" y="2978"/>
                  </a:lnTo>
                  <a:lnTo>
                    <a:pt x="4212" y="1362"/>
                  </a:lnTo>
                  <a:cubicBezTo>
                    <a:pt x="4212" y="634"/>
                    <a:pt x="3610" y="1"/>
                    <a:pt x="285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42"/>
            <p:cNvSpPr/>
            <p:nvPr/>
          </p:nvSpPr>
          <p:spPr>
            <a:xfrm>
              <a:off x="2534900" y="2167500"/>
              <a:ext cx="165500" cy="12675"/>
            </a:xfrm>
            <a:custGeom>
              <a:avLst/>
              <a:gdLst/>
              <a:ahLst/>
              <a:cxnLst/>
              <a:rect l="l" t="t" r="r" b="b"/>
              <a:pathLst>
                <a:path w="6620" h="507" extrusionOk="0">
                  <a:moveTo>
                    <a:pt x="254" y="0"/>
                  </a:moveTo>
                  <a:cubicBezTo>
                    <a:pt x="128" y="0"/>
                    <a:pt x="1" y="127"/>
                    <a:pt x="1" y="253"/>
                  </a:cubicBezTo>
                  <a:cubicBezTo>
                    <a:pt x="1" y="380"/>
                    <a:pt x="128" y="507"/>
                    <a:pt x="254" y="507"/>
                  </a:cubicBezTo>
                  <a:lnTo>
                    <a:pt x="6366" y="507"/>
                  </a:lnTo>
                  <a:cubicBezTo>
                    <a:pt x="6493" y="507"/>
                    <a:pt x="6620" y="380"/>
                    <a:pt x="6620" y="253"/>
                  </a:cubicBezTo>
                  <a:cubicBezTo>
                    <a:pt x="6620" y="127"/>
                    <a:pt x="6493" y="0"/>
                    <a:pt x="6366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2"/>
            <p:cNvSpPr/>
            <p:nvPr/>
          </p:nvSpPr>
          <p:spPr>
            <a:xfrm>
              <a:off x="2534900" y="2138975"/>
              <a:ext cx="165500" cy="11925"/>
            </a:xfrm>
            <a:custGeom>
              <a:avLst/>
              <a:gdLst/>
              <a:ahLst/>
              <a:cxnLst/>
              <a:rect l="l" t="t" r="r" b="b"/>
              <a:pathLst>
                <a:path w="6620" h="477" extrusionOk="0">
                  <a:moveTo>
                    <a:pt x="254" y="1"/>
                  </a:moveTo>
                  <a:cubicBezTo>
                    <a:pt x="128" y="1"/>
                    <a:pt x="1" y="96"/>
                    <a:pt x="1" y="254"/>
                  </a:cubicBezTo>
                  <a:cubicBezTo>
                    <a:pt x="1" y="381"/>
                    <a:pt x="128" y="476"/>
                    <a:pt x="254" y="476"/>
                  </a:cubicBezTo>
                  <a:lnTo>
                    <a:pt x="6366" y="476"/>
                  </a:lnTo>
                  <a:cubicBezTo>
                    <a:pt x="6493" y="476"/>
                    <a:pt x="6620" y="381"/>
                    <a:pt x="6620" y="254"/>
                  </a:cubicBezTo>
                  <a:cubicBezTo>
                    <a:pt x="6620" y="96"/>
                    <a:pt x="6493" y="1"/>
                    <a:pt x="63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2"/>
            <p:cNvSpPr/>
            <p:nvPr/>
          </p:nvSpPr>
          <p:spPr>
            <a:xfrm>
              <a:off x="2534900" y="2196775"/>
              <a:ext cx="165500" cy="11900"/>
            </a:xfrm>
            <a:custGeom>
              <a:avLst/>
              <a:gdLst/>
              <a:ahLst/>
              <a:cxnLst/>
              <a:rect l="l" t="t" r="r" b="b"/>
              <a:pathLst>
                <a:path w="6620" h="476" extrusionOk="0">
                  <a:moveTo>
                    <a:pt x="254" y="1"/>
                  </a:moveTo>
                  <a:cubicBezTo>
                    <a:pt x="128" y="1"/>
                    <a:pt x="1" y="96"/>
                    <a:pt x="1" y="222"/>
                  </a:cubicBezTo>
                  <a:cubicBezTo>
                    <a:pt x="1" y="381"/>
                    <a:pt x="128" y="476"/>
                    <a:pt x="254" y="476"/>
                  </a:cubicBezTo>
                  <a:lnTo>
                    <a:pt x="6366" y="476"/>
                  </a:lnTo>
                  <a:cubicBezTo>
                    <a:pt x="6493" y="476"/>
                    <a:pt x="6620" y="381"/>
                    <a:pt x="6620" y="222"/>
                  </a:cubicBezTo>
                  <a:cubicBezTo>
                    <a:pt x="6620" y="96"/>
                    <a:pt x="6493" y="1"/>
                    <a:pt x="636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2"/>
            <p:cNvSpPr/>
            <p:nvPr/>
          </p:nvSpPr>
          <p:spPr>
            <a:xfrm>
              <a:off x="2479500" y="1934725"/>
              <a:ext cx="265250" cy="241500"/>
            </a:xfrm>
            <a:custGeom>
              <a:avLst/>
              <a:gdLst/>
              <a:ahLst/>
              <a:cxnLst/>
              <a:rect l="l" t="t" r="r" b="b"/>
              <a:pathLst>
                <a:path w="10610" h="9660" extrusionOk="0">
                  <a:moveTo>
                    <a:pt x="5321" y="1077"/>
                  </a:moveTo>
                  <a:cubicBezTo>
                    <a:pt x="6302" y="1077"/>
                    <a:pt x="7252" y="1457"/>
                    <a:pt x="7981" y="2186"/>
                  </a:cubicBezTo>
                  <a:cubicBezTo>
                    <a:pt x="9438" y="3642"/>
                    <a:pt x="9438" y="6049"/>
                    <a:pt x="7981" y="7506"/>
                  </a:cubicBezTo>
                  <a:cubicBezTo>
                    <a:pt x="7252" y="8203"/>
                    <a:pt x="6302" y="8614"/>
                    <a:pt x="5321" y="8614"/>
                  </a:cubicBezTo>
                  <a:cubicBezTo>
                    <a:pt x="4307" y="8614"/>
                    <a:pt x="3357" y="8203"/>
                    <a:pt x="2660" y="7506"/>
                  </a:cubicBezTo>
                  <a:cubicBezTo>
                    <a:pt x="1172" y="6018"/>
                    <a:pt x="1172" y="3642"/>
                    <a:pt x="2660" y="2186"/>
                  </a:cubicBezTo>
                  <a:cubicBezTo>
                    <a:pt x="3357" y="1457"/>
                    <a:pt x="4307" y="1077"/>
                    <a:pt x="5321" y="1077"/>
                  </a:cubicBezTo>
                  <a:close/>
                  <a:moveTo>
                    <a:pt x="5321" y="0"/>
                  </a:moveTo>
                  <a:cubicBezTo>
                    <a:pt x="4022" y="0"/>
                    <a:pt x="2787" y="507"/>
                    <a:pt x="1900" y="1426"/>
                  </a:cubicBezTo>
                  <a:cubicBezTo>
                    <a:pt x="0" y="3294"/>
                    <a:pt x="0" y="6366"/>
                    <a:pt x="1900" y="8266"/>
                  </a:cubicBezTo>
                  <a:cubicBezTo>
                    <a:pt x="2819" y="9153"/>
                    <a:pt x="4022" y="9659"/>
                    <a:pt x="5321" y="9659"/>
                  </a:cubicBezTo>
                  <a:cubicBezTo>
                    <a:pt x="6587" y="9659"/>
                    <a:pt x="7822" y="9153"/>
                    <a:pt x="8709" y="8266"/>
                  </a:cubicBezTo>
                  <a:cubicBezTo>
                    <a:pt x="10609" y="6366"/>
                    <a:pt x="10609" y="3294"/>
                    <a:pt x="8709" y="1426"/>
                  </a:cubicBezTo>
                  <a:cubicBezTo>
                    <a:pt x="7822" y="507"/>
                    <a:pt x="6587" y="0"/>
                    <a:pt x="532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42"/>
            <p:cNvSpPr/>
            <p:nvPr/>
          </p:nvSpPr>
          <p:spPr>
            <a:xfrm>
              <a:off x="4634575" y="3860050"/>
              <a:ext cx="691200" cy="652675"/>
            </a:xfrm>
            <a:custGeom>
              <a:avLst/>
              <a:gdLst/>
              <a:ahLst/>
              <a:cxnLst/>
              <a:rect l="l" t="t" r="r" b="b"/>
              <a:pathLst>
                <a:path w="27648" h="26107" extrusionOk="0">
                  <a:moveTo>
                    <a:pt x="13842" y="1"/>
                  </a:moveTo>
                  <a:cubicBezTo>
                    <a:pt x="13308" y="1"/>
                    <a:pt x="12768" y="34"/>
                    <a:pt x="12225" y="101"/>
                  </a:cubicBezTo>
                  <a:cubicBezTo>
                    <a:pt x="5067" y="988"/>
                    <a:pt x="0" y="7512"/>
                    <a:pt x="887" y="14669"/>
                  </a:cubicBezTo>
                  <a:cubicBezTo>
                    <a:pt x="1677" y="21253"/>
                    <a:pt x="7307" y="26107"/>
                    <a:pt x="13805" y="26107"/>
                  </a:cubicBezTo>
                  <a:cubicBezTo>
                    <a:pt x="14339" y="26107"/>
                    <a:pt x="14879" y="26074"/>
                    <a:pt x="15423" y="26006"/>
                  </a:cubicBezTo>
                  <a:cubicBezTo>
                    <a:pt x="22580" y="25120"/>
                    <a:pt x="27647" y="18596"/>
                    <a:pt x="26761" y="11470"/>
                  </a:cubicBezTo>
                  <a:cubicBezTo>
                    <a:pt x="25941" y="4857"/>
                    <a:pt x="20336" y="1"/>
                    <a:pt x="1384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42"/>
            <p:cNvSpPr/>
            <p:nvPr/>
          </p:nvSpPr>
          <p:spPr>
            <a:xfrm>
              <a:off x="4774700" y="3940150"/>
              <a:ext cx="425975" cy="182125"/>
            </a:xfrm>
            <a:custGeom>
              <a:avLst/>
              <a:gdLst/>
              <a:ahLst/>
              <a:cxnLst/>
              <a:rect l="l" t="t" r="r" b="b"/>
              <a:pathLst>
                <a:path w="17039" h="7285" extrusionOk="0">
                  <a:moveTo>
                    <a:pt x="8520" y="1"/>
                  </a:moveTo>
                  <a:lnTo>
                    <a:pt x="1" y="7285"/>
                  </a:lnTo>
                  <a:lnTo>
                    <a:pt x="17039" y="7285"/>
                  </a:lnTo>
                  <a:lnTo>
                    <a:pt x="852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2"/>
            <p:cNvSpPr/>
            <p:nvPr/>
          </p:nvSpPr>
          <p:spPr>
            <a:xfrm>
              <a:off x="4877625" y="3994000"/>
              <a:ext cx="220125" cy="94225"/>
            </a:xfrm>
            <a:custGeom>
              <a:avLst/>
              <a:gdLst/>
              <a:ahLst/>
              <a:cxnLst/>
              <a:rect l="l" t="t" r="r" b="b"/>
              <a:pathLst>
                <a:path w="8805" h="3769" extrusionOk="0">
                  <a:moveTo>
                    <a:pt x="4403" y="0"/>
                  </a:moveTo>
                  <a:lnTo>
                    <a:pt x="1" y="3769"/>
                  </a:lnTo>
                  <a:lnTo>
                    <a:pt x="8805" y="3769"/>
                  </a:lnTo>
                  <a:lnTo>
                    <a:pt x="440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2"/>
            <p:cNvSpPr/>
            <p:nvPr/>
          </p:nvSpPr>
          <p:spPr>
            <a:xfrm>
              <a:off x="4959975" y="4122250"/>
              <a:ext cx="55450" cy="180550"/>
            </a:xfrm>
            <a:custGeom>
              <a:avLst/>
              <a:gdLst/>
              <a:ahLst/>
              <a:cxnLst/>
              <a:rect l="l" t="t" r="r" b="b"/>
              <a:pathLst>
                <a:path w="2218" h="7222" extrusionOk="0">
                  <a:moveTo>
                    <a:pt x="0" y="1"/>
                  </a:moveTo>
                  <a:lnTo>
                    <a:pt x="0" y="7221"/>
                  </a:lnTo>
                  <a:lnTo>
                    <a:pt x="2217" y="7221"/>
                  </a:lnTo>
                  <a:lnTo>
                    <a:pt x="22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42"/>
            <p:cNvSpPr/>
            <p:nvPr/>
          </p:nvSpPr>
          <p:spPr>
            <a:xfrm>
              <a:off x="4852300" y="4122250"/>
              <a:ext cx="55450" cy="180550"/>
            </a:xfrm>
            <a:custGeom>
              <a:avLst/>
              <a:gdLst/>
              <a:ahLst/>
              <a:cxnLst/>
              <a:rect l="l" t="t" r="r" b="b"/>
              <a:pathLst>
                <a:path w="2218" h="7222" extrusionOk="0">
                  <a:moveTo>
                    <a:pt x="0" y="1"/>
                  </a:moveTo>
                  <a:lnTo>
                    <a:pt x="0" y="7221"/>
                  </a:lnTo>
                  <a:lnTo>
                    <a:pt x="2217" y="7221"/>
                  </a:lnTo>
                  <a:lnTo>
                    <a:pt x="22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42"/>
            <p:cNvSpPr/>
            <p:nvPr/>
          </p:nvSpPr>
          <p:spPr>
            <a:xfrm>
              <a:off x="5067650" y="4122250"/>
              <a:ext cx="55450" cy="180550"/>
            </a:xfrm>
            <a:custGeom>
              <a:avLst/>
              <a:gdLst/>
              <a:ahLst/>
              <a:cxnLst/>
              <a:rect l="l" t="t" r="r" b="b"/>
              <a:pathLst>
                <a:path w="2218" h="7222" extrusionOk="0">
                  <a:moveTo>
                    <a:pt x="0" y="1"/>
                  </a:moveTo>
                  <a:lnTo>
                    <a:pt x="0" y="7221"/>
                  </a:lnTo>
                  <a:lnTo>
                    <a:pt x="2217" y="7221"/>
                  </a:lnTo>
                  <a:lnTo>
                    <a:pt x="2217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2"/>
            <p:cNvSpPr/>
            <p:nvPr/>
          </p:nvSpPr>
          <p:spPr>
            <a:xfrm>
              <a:off x="4819825" y="4292475"/>
              <a:ext cx="334925" cy="37225"/>
            </a:xfrm>
            <a:custGeom>
              <a:avLst/>
              <a:gdLst/>
              <a:ahLst/>
              <a:cxnLst/>
              <a:rect l="l" t="t" r="r" b="b"/>
              <a:pathLst>
                <a:path w="13397" h="1489" extrusionOk="0">
                  <a:moveTo>
                    <a:pt x="1" y="0"/>
                  </a:moveTo>
                  <a:lnTo>
                    <a:pt x="1" y="1489"/>
                  </a:lnTo>
                  <a:lnTo>
                    <a:pt x="13397" y="1489"/>
                  </a:lnTo>
                  <a:lnTo>
                    <a:pt x="1339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42"/>
            <p:cNvSpPr/>
            <p:nvPr/>
          </p:nvSpPr>
          <p:spPr>
            <a:xfrm>
              <a:off x="4792925" y="4329675"/>
              <a:ext cx="389550" cy="36450"/>
            </a:xfrm>
            <a:custGeom>
              <a:avLst/>
              <a:gdLst/>
              <a:ahLst/>
              <a:cxnLst/>
              <a:rect l="l" t="t" r="r" b="b"/>
              <a:pathLst>
                <a:path w="15582" h="1458" extrusionOk="0">
                  <a:moveTo>
                    <a:pt x="0" y="1"/>
                  </a:moveTo>
                  <a:lnTo>
                    <a:pt x="0" y="1458"/>
                  </a:lnTo>
                  <a:lnTo>
                    <a:pt x="15581" y="1458"/>
                  </a:lnTo>
                  <a:lnTo>
                    <a:pt x="1558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42"/>
            <p:cNvSpPr/>
            <p:nvPr/>
          </p:nvSpPr>
          <p:spPr>
            <a:xfrm>
              <a:off x="4634575" y="1798400"/>
              <a:ext cx="691200" cy="651900"/>
            </a:xfrm>
            <a:custGeom>
              <a:avLst/>
              <a:gdLst/>
              <a:ahLst/>
              <a:cxnLst/>
              <a:rect l="l" t="t" r="r" b="b"/>
              <a:pathLst>
                <a:path w="27648" h="26076" extrusionOk="0">
                  <a:moveTo>
                    <a:pt x="13850" y="1"/>
                  </a:moveTo>
                  <a:cubicBezTo>
                    <a:pt x="13314" y="1"/>
                    <a:pt x="12771" y="34"/>
                    <a:pt x="12225" y="101"/>
                  </a:cubicBezTo>
                  <a:cubicBezTo>
                    <a:pt x="5067" y="988"/>
                    <a:pt x="0" y="7480"/>
                    <a:pt x="887" y="14637"/>
                  </a:cubicBezTo>
                  <a:cubicBezTo>
                    <a:pt x="1677" y="21248"/>
                    <a:pt x="7303" y="26076"/>
                    <a:pt x="13797" y="26076"/>
                  </a:cubicBezTo>
                  <a:cubicBezTo>
                    <a:pt x="14334" y="26076"/>
                    <a:pt x="14877" y="26043"/>
                    <a:pt x="15423" y="25975"/>
                  </a:cubicBezTo>
                  <a:cubicBezTo>
                    <a:pt x="22580" y="25120"/>
                    <a:pt x="27647" y="18596"/>
                    <a:pt x="26761" y="11439"/>
                  </a:cubicBezTo>
                  <a:cubicBezTo>
                    <a:pt x="25942" y="4828"/>
                    <a:pt x="20341" y="1"/>
                    <a:pt x="13850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2"/>
            <p:cNvSpPr/>
            <p:nvPr/>
          </p:nvSpPr>
          <p:spPr>
            <a:xfrm>
              <a:off x="4853875" y="2274375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04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04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2"/>
            <p:cNvSpPr/>
            <p:nvPr/>
          </p:nvSpPr>
          <p:spPr>
            <a:xfrm>
              <a:off x="4853875" y="2260900"/>
              <a:ext cx="120375" cy="61800"/>
            </a:xfrm>
            <a:custGeom>
              <a:avLst/>
              <a:gdLst/>
              <a:ahLst/>
              <a:cxnLst/>
              <a:rect l="l" t="t" r="r" b="b"/>
              <a:pathLst>
                <a:path w="4815" h="2472" extrusionOk="0">
                  <a:moveTo>
                    <a:pt x="2408" y="1"/>
                  </a:moveTo>
                  <a:cubicBezTo>
                    <a:pt x="1077" y="1"/>
                    <a:pt x="1" y="571"/>
                    <a:pt x="1" y="1236"/>
                  </a:cubicBezTo>
                  <a:cubicBezTo>
                    <a:pt x="1" y="1901"/>
                    <a:pt x="1077" y="2471"/>
                    <a:pt x="2408" y="2471"/>
                  </a:cubicBezTo>
                  <a:cubicBezTo>
                    <a:pt x="3738" y="2471"/>
                    <a:pt x="4814" y="1901"/>
                    <a:pt x="4814" y="1236"/>
                  </a:cubicBezTo>
                  <a:cubicBezTo>
                    <a:pt x="4814" y="571"/>
                    <a:pt x="3738" y="33"/>
                    <a:pt x="240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2"/>
            <p:cNvSpPr/>
            <p:nvPr/>
          </p:nvSpPr>
          <p:spPr>
            <a:xfrm>
              <a:off x="4853875" y="2248250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04"/>
                  </a:lnTo>
                  <a:cubicBezTo>
                    <a:pt x="1" y="1869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04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42"/>
            <p:cNvSpPr/>
            <p:nvPr/>
          </p:nvSpPr>
          <p:spPr>
            <a:xfrm>
              <a:off x="4853875" y="2234775"/>
              <a:ext cx="120375" cy="61000"/>
            </a:xfrm>
            <a:custGeom>
              <a:avLst/>
              <a:gdLst/>
              <a:ahLst/>
              <a:cxnLst/>
              <a:rect l="l" t="t" r="r" b="b"/>
              <a:pathLst>
                <a:path w="4815" h="2440" extrusionOk="0">
                  <a:moveTo>
                    <a:pt x="2408" y="1"/>
                  </a:moveTo>
                  <a:cubicBezTo>
                    <a:pt x="1077" y="1"/>
                    <a:pt x="1" y="571"/>
                    <a:pt x="1" y="1236"/>
                  </a:cubicBez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cubicBezTo>
                    <a:pt x="4814" y="571"/>
                    <a:pt x="3738" y="1"/>
                    <a:pt x="240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42"/>
            <p:cNvSpPr/>
            <p:nvPr/>
          </p:nvSpPr>
          <p:spPr>
            <a:xfrm>
              <a:off x="4853875" y="2221325"/>
              <a:ext cx="120375" cy="61000"/>
            </a:xfrm>
            <a:custGeom>
              <a:avLst/>
              <a:gdLst/>
              <a:ahLst/>
              <a:cxnLst/>
              <a:rect l="l" t="t" r="r" b="b"/>
              <a:pathLst>
                <a:path w="4815" h="2440" extrusionOk="0">
                  <a:moveTo>
                    <a:pt x="2408" y="1"/>
                  </a:moveTo>
                  <a:cubicBezTo>
                    <a:pt x="1457" y="1"/>
                    <a:pt x="634" y="286"/>
                    <a:pt x="222" y="697"/>
                  </a:cubicBezTo>
                  <a:lnTo>
                    <a:pt x="1" y="697"/>
                  </a:lnTo>
                  <a:lnTo>
                    <a:pt x="1" y="1236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6"/>
                    <a:pt x="3358" y="1"/>
                    <a:pt x="240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2"/>
            <p:cNvSpPr/>
            <p:nvPr/>
          </p:nvSpPr>
          <p:spPr>
            <a:xfrm>
              <a:off x="4853875" y="2208650"/>
              <a:ext cx="120375" cy="61000"/>
            </a:xfrm>
            <a:custGeom>
              <a:avLst/>
              <a:gdLst/>
              <a:ahLst/>
              <a:cxnLst/>
              <a:rect l="l" t="t" r="r" b="b"/>
              <a:pathLst>
                <a:path w="4815" h="2440" extrusionOk="0">
                  <a:moveTo>
                    <a:pt x="2408" y="1"/>
                  </a:moveTo>
                  <a:cubicBezTo>
                    <a:pt x="1077" y="1"/>
                    <a:pt x="1" y="539"/>
                    <a:pt x="1" y="1204"/>
                  </a:cubicBezTo>
                  <a:cubicBezTo>
                    <a:pt x="1" y="1869"/>
                    <a:pt x="1077" y="2439"/>
                    <a:pt x="2408" y="2439"/>
                  </a:cubicBezTo>
                  <a:cubicBezTo>
                    <a:pt x="3738" y="2439"/>
                    <a:pt x="4814" y="1869"/>
                    <a:pt x="4814" y="1204"/>
                  </a:cubicBezTo>
                  <a:cubicBezTo>
                    <a:pt x="4814" y="539"/>
                    <a:pt x="3738" y="1"/>
                    <a:pt x="240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2"/>
            <p:cNvSpPr/>
            <p:nvPr/>
          </p:nvSpPr>
          <p:spPr>
            <a:xfrm>
              <a:off x="4853875" y="2195200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04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04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2"/>
            <p:cNvSpPr/>
            <p:nvPr/>
          </p:nvSpPr>
          <p:spPr>
            <a:xfrm>
              <a:off x="4853875" y="2181750"/>
              <a:ext cx="120375" cy="61775"/>
            </a:xfrm>
            <a:custGeom>
              <a:avLst/>
              <a:gdLst/>
              <a:ahLst/>
              <a:cxnLst/>
              <a:rect l="l" t="t" r="r" b="b"/>
              <a:pathLst>
                <a:path w="4815" h="2471" extrusionOk="0">
                  <a:moveTo>
                    <a:pt x="2408" y="0"/>
                  </a:moveTo>
                  <a:cubicBezTo>
                    <a:pt x="1077" y="0"/>
                    <a:pt x="1" y="570"/>
                    <a:pt x="1" y="1235"/>
                  </a:cubicBezTo>
                  <a:cubicBezTo>
                    <a:pt x="1" y="1900"/>
                    <a:pt x="1077" y="2470"/>
                    <a:pt x="2408" y="2470"/>
                  </a:cubicBezTo>
                  <a:cubicBezTo>
                    <a:pt x="3738" y="2470"/>
                    <a:pt x="4814" y="1900"/>
                    <a:pt x="4814" y="1235"/>
                  </a:cubicBezTo>
                  <a:cubicBezTo>
                    <a:pt x="4814" y="570"/>
                    <a:pt x="3738" y="32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42"/>
            <p:cNvSpPr/>
            <p:nvPr/>
          </p:nvSpPr>
          <p:spPr>
            <a:xfrm>
              <a:off x="4853875" y="2170650"/>
              <a:ext cx="120375" cy="61000"/>
            </a:xfrm>
            <a:custGeom>
              <a:avLst/>
              <a:gdLst/>
              <a:ahLst/>
              <a:cxnLst/>
              <a:rect l="l" t="t" r="r" b="b"/>
              <a:pathLst>
                <a:path w="4815" h="2440" extrusionOk="0">
                  <a:moveTo>
                    <a:pt x="2408" y="1"/>
                  </a:moveTo>
                  <a:cubicBezTo>
                    <a:pt x="1457" y="1"/>
                    <a:pt x="634" y="286"/>
                    <a:pt x="222" y="697"/>
                  </a:cubicBezTo>
                  <a:lnTo>
                    <a:pt x="1" y="697"/>
                  </a:lnTo>
                  <a:lnTo>
                    <a:pt x="1" y="1236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6"/>
                    <a:pt x="3358" y="1"/>
                    <a:pt x="240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42"/>
            <p:cNvSpPr/>
            <p:nvPr/>
          </p:nvSpPr>
          <p:spPr>
            <a:xfrm>
              <a:off x="4853875" y="2158000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077" y="0"/>
                    <a:pt x="1" y="538"/>
                    <a:pt x="1" y="1203"/>
                  </a:cubicBezTo>
                  <a:cubicBezTo>
                    <a:pt x="1" y="1869"/>
                    <a:pt x="1077" y="2439"/>
                    <a:pt x="2408" y="2439"/>
                  </a:cubicBezTo>
                  <a:cubicBezTo>
                    <a:pt x="3738" y="2439"/>
                    <a:pt x="4814" y="1869"/>
                    <a:pt x="4814" y="1203"/>
                  </a:cubicBezTo>
                  <a:cubicBezTo>
                    <a:pt x="4814" y="538"/>
                    <a:pt x="3738" y="0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2"/>
            <p:cNvSpPr/>
            <p:nvPr/>
          </p:nvSpPr>
          <p:spPr>
            <a:xfrm>
              <a:off x="4853875" y="2143750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457" y="0"/>
                    <a:pt x="634" y="285"/>
                    <a:pt x="222" y="697"/>
                  </a:cubicBezTo>
                  <a:lnTo>
                    <a:pt x="1" y="697"/>
                  </a:lnTo>
                  <a:lnTo>
                    <a:pt x="1" y="1235"/>
                  </a:lnTo>
                  <a:cubicBezTo>
                    <a:pt x="1" y="1900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35"/>
                  </a:cubicBezTo>
                  <a:lnTo>
                    <a:pt x="4814" y="697"/>
                  </a:lnTo>
                  <a:lnTo>
                    <a:pt x="4561" y="697"/>
                  </a:lnTo>
                  <a:cubicBezTo>
                    <a:pt x="4181" y="285"/>
                    <a:pt x="3358" y="0"/>
                    <a:pt x="240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42"/>
            <p:cNvSpPr/>
            <p:nvPr/>
          </p:nvSpPr>
          <p:spPr>
            <a:xfrm>
              <a:off x="4853875" y="2131075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077" y="0"/>
                    <a:pt x="1" y="539"/>
                    <a:pt x="1" y="1204"/>
                  </a:cubicBezTo>
                  <a:cubicBezTo>
                    <a:pt x="1" y="1900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04"/>
                  </a:cubicBezTo>
                  <a:cubicBezTo>
                    <a:pt x="4814" y="539"/>
                    <a:pt x="3738" y="0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42"/>
            <p:cNvSpPr/>
            <p:nvPr/>
          </p:nvSpPr>
          <p:spPr>
            <a:xfrm>
              <a:off x="4853875" y="2117600"/>
              <a:ext cx="120375" cy="61000"/>
            </a:xfrm>
            <a:custGeom>
              <a:avLst/>
              <a:gdLst/>
              <a:ahLst/>
              <a:cxnLst/>
              <a:rect l="l" t="t" r="r" b="b"/>
              <a:pathLst>
                <a:path w="4815" h="2440" extrusionOk="0">
                  <a:moveTo>
                    <a:pt x="2408" y="1"/>
                  </a:moveTo>
                  <a:cubicBezTo>
                    <a:pt x="1457" y="1"/>
                    <a:pt x="634" y="286"/>
                    <a:pt x="222" y="698"/>
                  </a:cubicBezTo>
                  <a:lnTo>
                    <a:pt x="1" y="698"/>
                  </a:lnTo>
                  <a:lnTo>
                    <a:pt x="1" y="1236"/>
                  </a:lnTo>
                  <a:cubicBezTo>
                    <a:pt x="1" y="1901"/>
                    <a:pt x="1077" y="2439"/>
                    <a:pt x="2408" y="2439"/>
                  </a:cubicBezTo>
                  <a:cubicBezTo>
                    <a:pt x="3738" y="2439"/>
                    <a:pt x="4814" y="1901"/>
                    <a:pt x="4814" y="1236"/>
                  </a:cubicBezTo>
                  <a:lnTo>
                    <a:pt x="4814" y="698"/>
                  </a:lnTo>
                  <a:lnTo>
                    <a:pt x="4561" y="698"/>
                  </a:lnTo>
                  <a:cubicBezTo>
                    <a:pt x="4181" y="286"/>
                    <a:pt x="3358" y="1"/>
                    <a:pt x="240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2"/>
            <p:cNvSpPr/>
            <p:nvPr/>
          </p:nvSpPr>
          <p:spPr>
            <a:xfrm>
              <a:off x="4853875" y="2104950"/>
              <a:ext cx="120375" cy="60975"/>
            </a:xfrm>
            <a:custGeom>
              <a:avLst/>
              <a:gdLst/>
              <a:ahLst/>
              <a:cxnLst/>
              <a:rect l="l" t="t" r="r" b="b"/>
              <a:pathLst>
                <a:path w="4815" h="2439" extrusionOk="0">
                  <a:moveTo>
                    <a:pt x="2408" y="0"/>
                  </a:moveTo>
                  <a:cubicBezTo>
                    <a:pt x="1077" y="0"/>
                    <a:pt x="1" y="539"/>
                    <a:pt x="1" y="1204"/>
                  </a:cubicBezTo>
                  <a:cubicBezTo>
                    <a:pt x="1" y="1900"/>
                    <a:pt x="1077" y="2439"/>
                    <a:pt x="2408" y="2439"/>
                  </a:cubicBezTo>
                  <a:cubicBezTo>
                    <a:pt x="3738" y="2439"/>
                    <a:pt x="4814" y="1900"/>
                    <a:pt x="4814" y="1204"/>
                  </a:cubicBezTo>
                  <a:cubicBezTo>
                    <a:pt x="4814" y="539"/>
                    <a:pt x="3738" y="0"/>
                    <a:pt x="2408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2"/>
            <p:cNvSpPr/>
            <p:nvPr/>
          </p:nvSpPr>
          <p:spPr>
            <a:xfrm>
              <a:off x="4990850" y="227675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869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42"/>
            <p:cNvSpPr/>
            <p:nvPr/>
          </p:nvSpPr>
          <p:spPr>
            <a:xfrm>
              <a:off x="4990850" y="226330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42"/>
            <p:cNvSpPr/>
            <p:nvPr/>
          </p:nvSpPr>
          <p:spPr>
            <a:xfrm>
              <a:off x="4990850" y="2249825"/>
              <a:ext cx="119575" cy="61775"/>
            </a:xfrm>
            <a:custGeom>
              <a:avLst/>
              <a:gdLst/>
              <a:ahLst/>
              <a:cxnLst/>
              <a:rect l="l" t="t" r="r" b="b"/>
              <a:pathLst>
                <a:path w="4783" h="2471" extrusionOk="0">
                  <a:moveTo>
                    <a:pt x="2407" y="1"/>
                  </a:moveTo>
                  <a:cubicBezTo>
                    <a:pt x="1426" y="1"/>
                    <a:pt x="602" y="286"/>
                    <a:pt x="222" y="729"/>
                  </a:cubicBezTo>
                  <a:lnTo>
                    <a:pt x="0" y="729"/>
                  </a:lnTo>
                  <a:lnTo>
                    <a:pt x="0" y="1236"/>
                  </a:lnTo>
                  <a:cubicBezTo>
                    <a:pt x="0" y="1901"/>
                    <a:pt x="1077" y="2471"/>
                    <a:pt x="2407" y="2471"/>
                  </a:cubicBezTo>
                  <a:cubicBezTo>
                    <a:pt x="3737" y="2471"/>
                    <a:pt x="4782" y="1901"/>
                    <a:pt x="4782" y="1236"/>
                  </a:cubicBezTo>
                  <a:lnTo>
                    <a:pt x="4782" y="729"/>
                  </a:lnTo>
                  <a:lnTo>
                    <a:pt x="4561" y="729"/>
                  </a:lnTo>
                  <a:cubicBezTo>
                    <a:pt x="4181" y="317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2"/>
            <p:cNvSpPr/>
            <p:nvPr/>
          </p:nvSpPr>
          <p:spPr>
            <a:xfrm>
              <a:off x="4990850" y="2237150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077" y="1"/>
                    <a:pt x="0" y="539"/>
                    <a:pt x="0" y="1236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6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2"/>
            <p:cNvSpPr/>
            <p:nvPr/>
          </p:nvSpPr>
          <p:spPr>
            <a:xfrm>
              <a:off x="4990850" y="2223700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426" y="1"/>
                    <a:pt x="602" y="286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6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42"/>
            <p:cNvSpPr/>
            <p:nvPr/>
          </p:nvSpPr>
          <p:spPr>
            <a:xfrm>
              <a:off x="4990850" y="221025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42"/>
            <p:cNvSpPr/>
            <p:nvPr/>
          </p:nvSpPr>
          <p:spPr>
            <a:xfrm>
              <a:off x="4990850" y="219757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6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869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6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2"/>
            <p:cNvSpPr/>
            <p:nvPr/>
          </p:nvSpPr>
          <p:spPr>
            <a:xfrm>
              <a:off x="4990850" y="218412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2"/>
            <p:cNvSpPr/>
            <p:nvPr/>
          </p:nvSpPr>
          <p:spPr>
            <a:xfrm>
              <a:off x="4990850" y="2173025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426" y="1"/>
                    <a:pt x="602" y="286"/>
                    <a:pt x="222" y="697"/>
                  </a:cubicBezTo>
                  <a:lnTo>
                    <a:pt x="0" y="697"/>
                  </a:lnTo>
                  <a:lnTo>
                    <a:pt x="0" y="1204"/>
                  </a:ln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6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42"/>
            <p:cNvSpPr/>
            <p:nvPr/>
          </p:nvSpPr>
          <p:spPr>
            <a:xfrm>
              <a:off x="4990850" y="215957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077" y="0"/>
                    <a:pt x="0" y="570"/>
                    <a:pt x="0" y="1235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5"/>
                  </a:cubicBezTo>
                  <a:cubicBezTo>
                    <a:pt x="4782" y="570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42"/>
            <p:cNvSpPr/>
            <p:nvPr/>
          </p:nvSpPr>
          <p:spPr>
            <a:xfrm>
              <a:off x="4990850" y="214612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35"/>
                  </a:ln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42"/>
            <p:cNvSpPr/>
            <p:nvPr/>
          </p:nvSpPr>
          <p:spPr>
            <a:xfrm>
              <a:off x="4990850" y="213345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077" y="0"/>
                    <a:pt x="0" y="539"/>
                    <a:pt x="0" y="1204"/>
                  </a:cubicBezTo>
                  <a:cubicBezTo>
                    <a:pt x="0" y="1869"/>
                    <a:pt x="1077" y="2439"/>
                    <a:pt x="2407" y="2439"/>
                  </a:cubicBezTo>
                  <a:cubicBezTo>
                    <a:pt x="3737" y="2439"/>
                    <a:pt x="4782" y="1869"/>
                    <a:pt x="4782" y="1204"/>
                  </a:cubicBezTo>
                  <a:cubicBezTo>
                    <a:pt x="4782" y="539"/>
                    <a:pt x="3737" y="0"/>
                    <a:pt x="240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2"/>
            <p:cNvSpPr/>
            <p:nvPr/>
          </p:nvSpPr>
          <p:spPr>
            <a:xfrm>
              <a:off x="4990850" y="2119975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426" y="1"/>
                    <a:pt x="602" y="286"/>
                    <a:pt x="222" y="698"/>
                  </a:cubicBezTo>
                  <a:lnTo>
                    <a:pt x="0" y="698"/>
                  </a:lnTo>
                  <a:lnTo>
                    <a:pt x="0" y="1204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lnTo>
                    <a:pt x="4782" y="698"/>
                  </a:lnTo>
                  <a:lnTo>
                    <a:pt x="4561" y="698"/>
                  </a:lnTo>
                  <a:cubicBezTo>
                    <a:pt x="4181" y="286"/>
                    <a:pt x="3357" y="1"/>
                    <a:pt x="24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2"/>
            <p:cNvSpPr/>
            <p:nvPr/>
          </p:nvSpPr>
          <p:spPr>
            <a:xfrm>
              <a:off x="4990850" y="2106525"/>
              <a:ext cx="119575" cy="61775"/>
            </a:xfrm>
            <a:custGeom>
              <a:avLst/>
              <a:gdLst/>
              <a:ahLst/>
              <a:cxnLst/>
              <a:rect l="l" t="t" r="r" b="b"/>
              <a:pathLst>
                <a:path w="4783" h="2471" extrusionOk="0">
                  <a:moveTo>
                    <a:pt x="2407" y="1"/>
                  </a:moveTo>
                  <a:cubicBezTo>
                    <a:pt x="1077" y="1"/>
                    <a:pt x="0" y="571"/>
                    <a:pt x="0" y="1236"/>
                  </a:cubicBezTo>
                  <a:cubicBezTo>
                    <a:pt x="0" y="1901"/>
                    <a:pt x="1077" y="2471"/>
                    <a:pt x="2407" y="2471"/>
                  </a:cubicBezTo>
                  <a:cubicBezTo>
                    <a:pt x="3737" y="2471"/>
                    <a:pt x="4782" y="1901"/>
                    <a:pt x="4782" y="1236"/>
                  </a:cubicBezTo>
                  <a:cubicBezTo>
                    <a:pt x="4782" y="571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42"/>
            <p:cNvSpPr/>
            <p:nvPr/>
          </p:nvSpPr>
          <p:spPr>
            <a:xfrm>
              <a:off x="4990850" y="209782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35"/>
                  </a:lnTo>
                  <a:cubicBezTo>
                    <a:pt x="0" y="1900"/>
                    <a:pt x="1077" y="2439"/>
                    <a:pt x="2407" y="2439"/>
                  </a:cubicBezTo>
                  <a:cubicBezTo>
                    <a:pt x="3737" y="2439"/>
                    <a:pt x="4782" y="1900"/>
                    <a:pt x="4782" y="1235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42"/>
            <p:cNvSpPr/>
            <p:nvPr/>
          </p:nvSpPr>
          <p:spPr>
            <a:xfrm>
              <a:off x="4990850" y="208515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1"/>
                  </a:moveTo>
                  <a:cubicBezTo>
                    <a:pt x="1077" y="1"/>
                    <a:pt x="0" y="539"/>
                    <a:pt x="0" y="1204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2"/>
            <p:cNvSpPr/>
            <p:nvPr/>
          </p:nvSpPr>
          <p:spPr>
            <a:xfrm>
              <a:off x="4990850" y="2070900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5"/>
                    <a:pt x="222" y="729"/>
                  </a:cubicBezTo>
                  <a:lnTo>
                    <a:pt x="0" y="729"/>
                  </a:lnTo>
                  <a:lnTo>
                    <a:pt x="0" y="1236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6"/>
                  </a:cubicBezTo>
                  <a:lnTo>
                    <a:pt x="4782" y="729"/>
                  </a:lnTo>
                  <a:lnTo>
                    <a:pt x="4561" y="729"/>
                  </a:lnTo>
                  <a:cubicBezTo>
                    <a:pt x="4181" y="317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42"/>
            <p:cNvSpPr/>
            <p:nvPr/>
          </p:nvSpPr>
          <p:spPr>
            <a:xfrm>
              <a:off x="4990850" y="2058225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077" y="1"/>
                    <a:pt x="0" y="539"/>
                    <a:pt x="0" y="1236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6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42"/>
            <p:cNvSpPr/>
            <p:nvPr/>
          </p:nvSpPr>
          <p:spPr>
            <a:xfrm>
              <a:off x="4990850" y="2044775"/>
              <a:ext cx="119575" cy="60975"/>
            </a:xfrm>
            <a:custGeom>
              <a:avLst/>
              <a:gdLst/>
              <a:ahLst/>
              <a:cxnLst/>
              <a:rect l="l" t="t" r="r" b="b"/>
              <a:pathLst>
                <a:path w="4783" h="2439" extrusionOk="0">
                  <a:moveTo>
                    <a:pt x="2407" y="0"/>
                  </a:moveTo>
                  <a:cubicBezTo>
                    <a:pt x="1426" y="0"/>
                    <a:pt x="602" y="285"/>
                    <a:pt x="222" y="697"/>
                  </a:cubicBezTo>
                  <a:lnTo>
                    <a:pt x="0" y="697"/>
                  </a:lnTo>
                  <a:lnTo>
                    <a:pt x="0" y="1235"/>
                  </a:ln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35"/>
                  </a:cubicBezTo>
                  <a:lnTo>
                    <a:pt x="4782" y="697"/>
                  </a:lnTo>
                  <a:lnTo>
                    <a:pt x="4561" y="697"/>
                  </a:lnTo>
                  <a:cubicBezTo>
                    <a:pt x="4181" y="285"/>
                    <a:pt x="3357" y="0"/>
                    <a:pt x="24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42"/>
            <p:cNvSpPr/>
            <p:nvPr/>
          </p:nvSpPr>
          <p:spPr>
            <a:xfrm>
              <a:off x="4990850" y="2032100"/>
              <a:ext cx="119575" cy="61000"/>
            </a:xfrm>
            <a:custGeom>
              <a:avLst/>
              <a:gdLst/>
              <a:ahLst/>
              <a:cxnLst/>
              <a:rect l="l" t="t" r="r" b="b"/>
              <a:pathLst>
                <a:path w="4783" h="2440" extrusionOk="0">
                  <a:moveTo>
                    <a:pt x="2407" y="1"/>
                  </a:moveTo>
                  <a:cubicBezTo>
                    <a:pt x="1077" y="1"/>
                    <a:pt x="0" y="539"/>
                    <a:pt x="0" y="1204"/>
                  </a:cubicBezTo>
                  <a:cubicBezTo>
                    <a:pt x="0" y="1901"/>
                    <a:pt x="1077" y="2439"/>
                    <a:pt x="2407" y="2439"/>
                  </a:cubicBezTo>
                  <a:cubicBezTo>
                    <a:pt x="3737" y="2439"/>
                    <a:pt x="4782" y="1901"/>
                    <a:pt x="4782" y="1204"/>
                  </a:cubicBezTo>
                  <a:cubicBezTo>
                    <a:pt x="4782" y="539"/>
                    <a:pt x="3737" y="1"/>
                    <a:pt x="24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42"/>
            <p:cNvSpPr/>
            <p:nvPr/>
          </p:nvSpPr>
          <p:spPr>
            <a:xfrm>
              <a:off x="4790550" y="1927500"/>
              <a:ext cx="316700" cy="162425"/>
            </a:xfrm>
            <a:custGeom>
              <a:avLst/>
              <a:gdLst/>
              <a:ahLst/>
              <a:cxnLst/>
              <a:rect l="l" t="t" r="r" b="b"/>
              <a:pathLst>
                <a:path w="12668" h="6497" extrusionOk="0">
                  <a:moveTo>
                    <a:pt x="12196" y="0"/>
                  </a:moveTo>
                  <a:cubicBezTo>
                    <a:pt x="12119" y="0"/>
                    <a:pt x="12041" y="21"/>
                    <a:pt x="11971" y="68"/>
                  </a:cubicBezTo>
                  <a:lnTo>
                    <a:pt x="7126" y="3520"/>
                  </a:lnTo>
                  <a:lnTo>
                    <a:pt x="6017" y="2190"/>
                  </a:lnTo>
                  <a:cubicBezTo>
                    <a:pt x="5943" y="2097"/>
                    <a:pt x="5837" y="2048"/>
                    <a:pt x="5724" y="2048"/>
                  </a:cubicBezTo>
                  <a:cubicBezTo>
                    <a:pt x="5643" y="2048"/>
                    <a:pt x="5558" y="2073"/>
                    <a:pt x="5479" y="2126"/>
                  </a:cubicBezTo>
                  <a:lnTo>
                    <a:pt x="222" y="5768"/>
                  </a:lnTo>
                  <a:cubicBezTo>
                    <a:pt x="63" y="5895"/>
                    <a:pt x="0" y="6148"/>
                    <a:pt x="127" y="6338"/>
                  </a:cubicBezTo>
                  <a:cubicBezTo>
                    <a:pt x="222" y="6433"/>
                    <a:pt x="349" y="6497"/>
                    <a:pt x="475" y="6497"/>
                  </a:cubicBezTo>
                  <a:cubicBezTo>
                    <a:pt x="539" y="6497"/>
                    <a:pt x="634" y="6497"/>
                    <a:pt x="697" y="6433"/>
                  </a:cubicBezTo>
                  <a:lnTo>
                    <a:pt x="5637" y="2981"/>
                  </a:lnTo>
                  <a:lnTo>
                    <a:pt x="6746" y="4311"/>
                  </a:lnTo>
                  <a:cubicBezTo>
                    <a:pt x="6819" y="4404"/>
                    <a:pt x="6926" y="4453"/>
                    <a:pt x="7039" y="4453"/>
                  </a:cubicBezTo>
                  <a:cubicBezTo>
                    <a:pt x="7120" y="4453"/>
                    <a:pt x="7205" y="4428"/>
                    <a:pt x="7284" y="4375"/>
                  </a:cubicBezTo>
                  <a:lnTo>
                    <a:pt x="12446" y="733"/>
                  </a:lnTo>
                  <a:cubicBezTo>
                    <a:pt x="12604" y="606"/>
                    <a:pt x="12668" y="353"/>
                    <a:pt x="12541" y="163"/>
                  </a:cubicBezTo>
                  <a:cubicBezTo>
                    <a:pt x="12461" y="63"/>
                    <a:pt x="12330" y="0"/>
                    <a:pt x="1219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2"/>
            <p:cNvSpPr/>
            <p:nvPr/>
          </p:nvSpPr>
          <p:spPr>
            <a:xfrm>
              <a:off x="5053400" y="1911775"/>
              <a:ext cx="69700" cy="66525"/>
            </a:xfrm>
            <a:custGeom>
              <a:avLst/>
              <a:gdLst/>
              <a:ahLst/>
              <a:cxnLst/>
              <a:rect l="l" t="t" r="r" b="b"/>
              <a:pathLst>
                <a:path w="2788" h="2661" extrusionOk="0">
                  <a:moveTo>
                    <a:pt x="380" y="0"/>
                  </a:moveTo>
                  <a:cubicBezTo>
                    <a:pt x="159" y="0"/>
                    <a:pt x="0" y="158"/>
                    <a:pt x="0" y="380"/>
                  </a:cubicBezTo>
                  <a:cubicBezTo>
                    <a:pt x="0" y="602"/>
                    <a:pt x="159" y="792"/>
                    <a:pt x="380" y="792"/>
                  </a:cubicBezTo>
                  <a:lnTo>
                    <a:pt x="1900" y="792"/>
                  </a:lnTo>
                  <a:lnTo>
                    <a:pt x="1679" y="2185"/>
                  </a:lnTo>
                  <a:cubicBezTo>
                    <a:pt x="1615" y="2407"/>
                    <a:pt x="1774" y="2629"/>
                    <a:pt x="1995" y="2660"/>
                  </a:cubicBezTo>
                  <a:lnTo>
                    <a:pt x="2059" y="2660"/>
                  </a:lnTo>
                  <a:cubicBezTo>
                    <a:pt x="2249" y="2660"/>
                    <a:pt x="2439" y="2534"/>
                    <a:pt x="2439" y="2312"/>
                  </a:cubicBezTo>
                  <a:lnTo>
                    <a:pt x="2755" y="443"/>
                  </a:lnTo>
                  <a:cubicBezTo>
                    <a:pt x="2787" y="317"/>
                    <a:pt x="2755" y="222"/>
                    <a:pt x="2660" y="127"/>
                  </a:cubicBezTo>
                  <a:cubicBezTo>
                    <a:pt x="2597" y="32"/>
                    <a:pt x="2502" y="0"/>
                    <a:pt x="237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42"/>
            <p:cNvSpPr/>
            <p:nvPr/>
          </p:nvSpPr>
          <p:spPr>
            <a:xfrm>
              <a:off x="2278400" y="2829250"/>
              <a:ext cx="691975" cy="652650"/>
            </a:xfrm>
            <a:custGeom>
              <a:avLst/>
              <a:gdLst/>
              <a:ahLst/>
              <a:cxnLst/>
              <a:rect l="l" t="t" r="r" b="b"/>
              <a:pathLst>
                <a:path w="27679" h="26106" extrusionOk="0">
                  <a:moveTo>
                    <a:pt x="13843" y="0"/>
                  </a:moveTo>
                  <a:cubicBezTo>
                    <a:pt x="13308" y="0"/>
                    <a:pt x="12768" y="33"/>
                    <a:pt x="12224" y="100"/>
                  </a:cubicBezTo>
                  <a:cubicBezTo>
                    <a:pt x="5099" y="987"/>
                    <a:pt x="0" y="7479"/>
                    <a:pt x="887" y="14636"/>
                  </a:cubicBezTo>
                  <a:cubicBezTo>
                    <a:pt x="1706" y="21250"/>
                    <a:pt x="7339" y="26106"/>
                    <a:pt x="13812" y="26106"/>
                  </a:cubicBezTo>
                  <a:cubicBezTo>
                    <a:pt x="14344" y="26106"/>
                    <a:pt x="14882" y="26073"/>
                    <a:pt x="15423" y="26005"/>
                  </a:cubicBezTo>
                  <a:cubicBezTo>
                    <a:pt x="22580" y="25119"/>
                    <a:pt x="27679" y="18595"/>
                    <a:pt x="26792" y="11438"/>
                  </a:cubicBezTo>
                  <a:cubicBezTo>
                    <a:pt x="25973" y="4854"/>
                    <a:pt x="20341" y="0"/>
                    <a:pt x="1384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42"/>
            <p:cNvSpPr/>
            <p:nvPr/>
          </p:nvSpPr>
          <p:spPr>
            <a:xfrm>
              <a:off x="2396350" y="2953675"/>
              <a:ext cx="305650" cy="300075"/>
            </a:xfrm>
            <a:custGeom>
              <a:avLst/>
              <a:gdLst/>
              <a:ahLst/>
              <a:cxnLst/>
              <a:rect l="l" t="t" r="r" b="b"/>
              <a:pathLst>
                <a:path w="12226" h="12003" extrusionOk="0">
                  <a:moveTo>
                    <a:pt x="7396" y="0"/>
                  </a:moveTo>
                  <a:cubicBezTo>
                    <a:pt x="7071" y="0"/>
                    <a:pt x="6746" y="127"/>
                    <a:pt x="6493" y="380"/>
                  </a:cubicBezTo>
                  <a:lnTo>
                    <a:pt x="508" y="6366"/>
                  </a:lnTo>
                  <a:cubicBezTo>
                    <a:pt x="1" y="6872"/>
                    <a:pt x="1" y="7696"/>
                    <a:pt x="508" y="8203"/>
                  </a:cubicBezTo>
                  <a:lnTo>
                    <a:pt x="3928" y="11623"/>
                  </a:lnTo>
                  <a:cubicBezTo>
                    <a:pt x="4181" y="11876"/>
                    <a:pt x="4506" y="12003"/>
                    <a:pt x="4830" y="12003"/>
                  </a:cubicBezTo>
                  <a:cubicBezTo>
                    <a:pt x="5155" y="12003"/>
                    <a:pt x="5480" y="11876"/>
                    <a:pt x="5733" y="11623"/>
                  </a:cubicBezTo>
                  <a:lnTo>
                    <a:pt x="11718" y="5606"/>
                  </a:lnTo>
                  <a:cubicBezTo>
                    <a:pt x="12225" y="5099"/>
                    <a:pt x="12225" y="4307"/>
                    <a:pt x="11718" y="3801"/>
                  </a:cubicBezTo>
                  <a:lnTo>
                    <a:pt x="8298" y="380"/>
                  </a:lnTo>
                  <a:cubicBezTo>
                    <a:pt x="8045" y="127"/>
                    <a:pt x="7720" y="0"/>
                    <a:pt x="7396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2"/>
            <p:cNvSpPr/>
            <p:nvPr/>
          </p:nvSpPr>
          <p:spPr>
            <a:xfrm>
              <a:off x="2427225" y="3057375"/>
              <a:ext cx="165500" cy="165500"/>
            </a:xfrm>
            <a:custGeom>
              <a:avLst/>
              <a:gdLst/>
              <a:ahLst/>
              <a:cxnLst/>
              <a:rect l="l" t="t" r="r" b="b"/>
              <a:pathLst>
                <a:path w="6620" h="6620" extrusionOk="0">
                  <a:moveTo>
                    <a:pt x="3200" y="1"/>
                  </a:moveTo>
                  <a:lnTo>
                    <a:pt x="1" y="3199"/>
                  </a:lnTo>
                  <a:lnTo>
                    <a:pt x="3421" y="6620"/>
                  </a:lnTo>
                  <a:lnTo>
                    <a:pt x="6620" y="3421"/>
                  </a:lnTo>
                  <a:lnTo>
                    <a:pt x="3200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2"/>
            <p:cNvSpPr/>
            <p:nvPr/>
          </p:nvSpPr>
          <p:spPr>
            <a:xfrm>
              <a:off x="2516700" y="2978225"/>
              <a:ext cx="83150" cy="83150"/>
            </a:xfrm>
            <a:custGeom>
              <a:avLst/>
              <a:gdLst/>
              <a:ahLst/>
              <a:cxnLst/>
              <a:rect l="l" t="t" r="r" b="b"/>
              <a:pathLst>
                <a:path w="3326" h="3326" extrusionOk="0">
                  <a:moveTo>
                    <a:pt x="2787" y="0"/>
                  </a:moveTo>
                  <a:lnTo>
                    <a:pt x="1" y="2787"/>
                  </a:lnTo>
                  <a:lnTo>
                    <a:pt x="539" y="3325"/>
                  </a:lnTo>
                  <a:lnTo>
                    <a:pt x="3326" y="507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42"/>
            <p:cNvSpPr/>
            <p:nvPr/>
          </p:nvSpPr>
          <p:spPr>
            <a:xfrm>
              <a:off x="2564200" y="3025725"/>
              <a:ext cx="75250" cy="7445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819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42"/>
            <p:cNvSpPr/>
            <p:nvPr/>
          </p:nvSpPr>
          <p:spPr>
            <a:xfrm>
              <a:off x="2573700" y="3035225"/>
              <a:ext cx="75250" cy="7445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819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2"/>
            <p:cNvSpPr/>
            <p:nvPr/>
          </p:nvSpPr>
          <p:spPr>
            <a:xfrm>
              <a:off x="2583200" y="3043925"/>
              <a:ext cx="75250" cy="75250"/>
            </a:xfrm>
            <a:custGeom>
              <a:avLst/>
              <a:gdLst/>
              <a:ahLst/>
              <a:cxnLst/>
              <a:rect l="l" t="t" r="r" b="b"/>
              <a:pathLst>
                <a:path w="3010" h="3010" extrusionOk="0">
                  <a:moveTo>
                    <a:pt x="2788" y="1"/>
                  </a:moveTo>
                  <a:lnTo>
                    <a:pt x="1" y="2819"/>
                  </a:lnTo>
                  <a:lnTo>
                    <a:pt x="222" y="3009"/>
                  </a:lnTo>
                  <a:lnTo>
                    <a:pt x="3009" y="222"/>
                  </a:lnTo>
                  <a:lnTo>
                    <a:pt x="278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2"/>
            <p:cNvSpPr/>
            <p:nvPr/>
          </p:nvSpPr>
          <p:spPr>
            <a:xfrm>
              <a:off x="2592700" y="3054225"/>
              <a:ext cx="75250" cy="74450"/>
            </a:xfrm>
            <a:custGeom>
              <a:avLst/>
              <a:gdLst/>
              <a:ahLst/>
              <a:cxnLst/>
              <a:rect l="l" t="t" r="r" b="b"/>
              <a:pathLst>
                <a:path w="3010" h="2978" extrusionOk="0">
                  <a:moveTo>
                    <a:pt x="2788" y="0"/>
                  </a:moveTo>
                  <a:lnTo>
                    <a:pt x="1" y="2787"/>
                  </a:lnTo>
                  <a:lnTo>
                    <a:pt x="222" y="2977"/>
                  </a:lnTo>
                  <a:lnTo>
                    <a:pt x="3009" y="190"/>
                  </a:lnTo>
                  <a:lnTo>
                    <a:pt x="278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2"/>
            <p:cNvSpPr/>
            <p:nvPr/>
          </p:nvSpPr>
          <p:spPr>
            <a:xfrm>
              <a:off x="2465250" y="3097775"/>
              <a:ext cx="51475" cy="46725"/>
            </a:xfrm>
            <a:custGeom>
              <a:avLst/>
              <a:gdLst/>
              <a:ahLst/>
              <a:cxnLst/>
              <a:rect l="l" t="t" r="r" b="b"/>
              <a:pathLst>
                <a:path w="2059" h="1869" extrusionOk="0">
                  <a:moveTo>
                    <a:pt x="1029" y="0"/>
                  </a:moveTo>
                  <a:cubicBezTo>
                    <a:pt x="792" y="0"/>
                    <a:pt x="554" y="95"/>
                    <a:pt x="380" y="285"/>
                  </a:cubicBezTo>
                  <a:cubicBezTo>
                    <a:pt x="0" y="633"/>
                    <a:pt x="0" y="1235"/>
                    <a:pt x="380" y="1583"/>
                  </a:cubicBezTo>
                  <a:cubicBezTo>
                    <a:pt x="554" y="1773"/>
                    <a:pt x="792" y="1868"/>
                    <a:pt x="1029" y="1868"/>
                  </a:cubicBezTo>
                  <a:cubicBezTo>
                    <a:pt x="1267" y="1868"/>
                    <a:pt x="1504" y="1773"/>
                    <a:pt x="1679" y="1583"/>
                  </a:cubicBezTo>
                  <a:cubicBezTo>
                    <a:pt x="2059" y="1235"/>
                    <a:pt x="2059" y="633"/>
                    <a:pt x="1679" y="285"/>
                  </a:cubicBezTo>
                  <a:cubicBezTo>
                    <a:pt x="1504" y="95"/>
                    <a:pt x="1267" y="0"/>
                    <a:pt x="102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42"/>
            <p:cNvSpPr/>
            <p:nvPr/>
          </p:nvSpPr>
          <p:spPr>
            <a:xfrm>
              <a:off x="2485025" y="3117950"/>
              <a:ext cx="92675" cy="89875"/>
            </a:xfrm>
            <a:custGeom>
              <a:avLst/>
              <a:gdLst/>
              <a:ahLst/>
              <a:cxnLst/>
              <a:rect l="l" t="t" r="r" b="b"/>
              <a:pathLst>
                <a:path w="3707" h="3595" extrusionOk="0">
                  <a:moveTo>
                    <a:pt x="2028" y="1"/>
                  </a:moveTo>
                  <a:cubicBezTo>
                    <a:pt x="1751" y="1"/>
                    <a:pt x="1473" y="111"/>
                    <a:pt x="1268" y="333"/>
                  </a:cubicBezTo>
                  <a:lnTo>
                    <a:pt x="413" y="1156"/>
                  </a:lnTo>
                  <a:cubicBezTo>
                    <a:pt x="1" y="1600"/>
                    <a:pt x="1" y="2265"/>
                    <a:pt x="413" y="2708"/>
                  </a:cubicBezTo>
                  <a:lnTo>
                    <a:pt x="1331" y="3595"/>
                  </a:lnTo>
                  <a:lnTo>
                    <a:pt x="3706" y="1220"/>
                  </a:lnTo>
                  <a:lnTo>
                    <a:pt x="2788" y="333"/>
                  </a:lnTo>
                  <a:cubicBezTo>
                    <a:pt x="2582" y="111"/>
                    <a:pt x="2305" y="1"/>
                    <a:pt x="202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42"/>
            <p:cNvSpPr/>
            <p:nvPr/>
          </p:nvSpPr>
          <p:spPr>
            <a:xfrm>
              <a:off x="2637825" y="2995625"/>
              <a:ext cx="121950" cy="147300"/>
            </a:xfrm>
            <a:custGeom>
              <a:avLst/>
              <a:gdLst/>
              <a:ahLst/>
              <a:cxnLst/>
              <a:rect l="l" t="t" r="r" b="b"/>
              <a:pathLst>
                <a:path w="4878" h="5892" extrusionOk="0">
                  <a:moveTo>
                    <a:pt x="1489" y="1"/>
                  </a:moveTo>
                  <a:cubicBezTo>
                    <a:pt x="666" y="1"/>
                    <a:pt x="1" y="666"/>
                    <a:pt x="1" y="1457"/>
                  </a:cubicBezTo>
                  <a:lnTo>
                    <a:pt x="1" y="2059"/>
                  </a:lnTo>
                  <a:cubicBezTo>
                    <a:pt x="1" y="2313"/>
                    <a:pt x="191" y="2503"/>
                    <a:pt x="444" y="2503"/>
                  </a:cubicBezTo>
                  <a:cubicBezTo>
                    <a:pt x="666" y="2503"/>
                    <a:pt x="856" y="2313"/>
                    <a:pt x="856" y="2059"/>
                  </a:cubicBezTo>
                  <a:lnTo>
                    <a:pt x="856" y="1457"/>
                  </a:lnTo>
                  <a:cubicBezTo>
                    <a:pt x="856" y="1109"/>
                    <a:pt x="1141" y="856"/>
                    <a:pt x="1489" y="856"/>
                  </a:cubicBezTo>
                  <a:lnTo>
                    <a:pt x="3421" y="856"/>
                  </a:lnTo>
                  <a:cubicBezTo>
                    <a:pt x="3738" y="856"/>
                    <a:pt x="4023" y="1109"/>
                    <a:pt x="4023" y="1457"/>
                  </a:cubicBezTo>
                  <a:lnTo>
                    <a:pt x="4023" y="5448"/>
                  </a:lnTo>
                  <a:cubicBezTo>
                    <a:pt x="4023" y="5701"/>
                    <a:pt x="4213" y="5891"/>
                    <a:pt x="4466" y="5891"/>
                  </a:cubicBezTo>
                  <a:cubicBezTo>
                    <a:pt x="4688" y="5891"/>
                    <a:pt x="4878" y="5701"/>
                    <a:pt x="4878" y="5448"/>
                  </a:cubicBezTo>
                  <a:lnTo>
                    <a:pt x="4878" y="1457"/>
                  </a:lnTo>
                  <a:cubicBezTo>
                    <a:pt x="4878" y="666"/>
                    <a:pt x="4213" y="1"/>
                    <a:pt x="339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42"/>
            <p:cNvSpPr/>
            <p:nvPr/>
          </p:nvSpPr>
          <p:spPr>
            <a:xfrm>
              <a:off x="2599050" y="3075600"/>
              <a:ext cx="199525" cy="198750"/>
            </a:xfrm>
            <a:custGeom>
              <a:avLst/>
              <a:gdLst/>
              <a:ahLst/>
              <a:cxnLst/>
              <a:rect l="l" t="t" r="r" b="b"/>
              <a:pathLst>
                <a:path w="7981" h="7950" extrusionOk="0">
                  <a:moveTo>
                    <a:pt x="1299" y="0"/>
                  </a:moveTo>
                  <a:cubicBezTo>
                    <a:pt x="570" y="0"/>
                    <a:pt x="0" y="570"/>
                    <a:pt x="0" y="1267"/>
                  </a:cubicBezTo>
                  <a:lnTo>
                    <a:pt x="0" y="6682"/>
                  </a:lnTo>
                  <a:cubicBezTo>
                    <a:pt x="0" y="7379"/>
                    <a:pt x="570" y="7949"/>
                    <a:pt x="1299" y="7949"/>
                  </a:cubicBezTo>
                  <a:lnTo>
                    <a:pt x="6714" y="7949"/>
                  </a:lnTo>
                  <a:cubicBezTo>
                    <a:pt x="7411" y="7949"/>
                    <a:pt x="7981" y="7379"/>
                    <a:pt x="7981" y="6682"/>
                  </a:cubicBezTo>
                  <a:lnTo>
                    <a:pt x="7981" y="1267"/>
                  </a:lnTo>
                  <a:cubicBezTo>
                    <a:pt x="7981" y="570"/>
                    <a:pt x="7411" y="0"/>
                    <a:pt x="6714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2"/>
            <p:cNvSpPr/>
            <p:nvPr/>
          </p:nvSpPr>
          <p:spPr>
            <a:xfrm>
              <a:off x="2599825" y="3076375"/>
              <a:ext cx="197975" cy="197975"/>
            </a:xfrm>
            <a:custGeom>
              <a:avLst/>
              <a:gdLst/>
              <a:ahLst/>
              <a:cxnLst/>
              <a:rect l="l" t="t" r="r" b="b"/>
              <a:pathLst>
                <a:path w="7919" h="7919" extrusionOk="0">
                  <a:moveTo>
                    <a:pt x="951" y="1"/>
                  </a:moveTo>
                  <a:cubicBezTo>
                    <a:pt x="413" y="159"/>
                    <a:pt x="1" y="666"/>
                    <a:pt x="1" y="1236"/>
                  </a:cubicBezTo>
                  <a:lnTo>
                    <a:pt x="1" y="6651"/>
                  </a:lnTo>
                  <a:cubicBezTo>
                    <a:pt x="1" y="7348"/>
                    <a:pt x="571" y="7918"/>
                    <a:pt x="1299" y="7918"/>
                  </a:cubicBezTo>
                  <a:lnTo>
                    <a:pt x="6715" y="7918"/>
                  </a:lnTo>
                  <a:cubicBezTo>
                    <a:pt x="7285" y="7918"/>
                    <a:pt x="7760" y="7538"/>
                    <a:pt x="7918" y="7000"/>
                  </a:cubicBezTo>
                  <a:lnTo>
                    <a:pt x="7918" y="7000"/>
                  </a:lnTo>
                  <a:cubicBezTo>
                    <a:pt x="7823" y="7031"/>
                    <a:pt x="7696" y="7063"/>
                    <a:pt x="7570" y="7063"/>
                  </a:cubicBezTo>
                  <a:lnTo>
                    <a:pt x="2186" y="7063"/>
                  </a:lnTo>
                  <a:cubicBezTo>
                    <a:pt x="1458" y="7063"/>
                    <a:pt x="888" y="6493"/>
                    <a:pt x="888" y="5796"/>
                  </a:cubicBezTo>
                  <a:lnTo>
                    <a:pt x="888" y="381"/>
                  </a:lnTo>
                  <a:cubicBezTo>
                    <a:pt x="888" y="254"/>
                    <a:pt x="919" y="128"/>
                    <a:pt x="951" y="1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2"/>
            <p:cNvSpPr/>
            <p:nvPr/>
          </p:nvSpPr>
          <p:spPr>
            <a:xfrm>
              <a:off x="2673475" y="3136550"/>
              <a:ext cx="50675" cy="50700"/>
            </a:xfrm>
            <a:custGeom>
              <a:avLst/>
              <a:gdLst/>
              <a:ahLst/>
              <a:cxnLst/>
              <a:rect l="l" t="t" r="r" b="b"/>
              <a:pathLst>
                <a:path w="2027" h="2028" extrusionOk="0">
                  <a:moveTo>
                    <a:pt x="1013" y="1"/>
                  </a:moveTo>
                  <a:cubicBezTo>
                    <a:pt x="475" y="1"/>
                    <a:pt x="0" y="476"/>
                    <a:pt x="0" y="1014"/>
                  </a:cubicBezTo>
                  <a:cubicBezTo>
                    <a:pt x="0" y="1584"/>
                    <a:pt x="475" y="2028"/>
                    <a:pt x="1013" y="2028"/>
                  </a:cubicBezTo>
                  <a:cubicBezTo>
                    <a:pt x="1584" y="2028"/>
                    <a:pt x="2027" y="1584"/>
                    <a:pt x="2027" y="1014"/>
                  </a:cubicBezTo>
                  <a:cubicBezTo>
                    <a:pt x="2027" y="476"/>
                    <a:pt x="1584" y="1"/>
                    <a:pt x="10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42"/>
            <p:cNvSpPr/>
            <p:nvPr/>
          </p:nvSpPr>
          <p:spPr>
            <a:xfrm>
              <a:off x="2687725" y="3164275"/>
              <a:ext cx="22175" cy="54650"/>
            </a:xfrm>
            <a:custGeom>
              <a:avLst/>
              <a:gdLst/>
              <a:ahLst/>
              <a:cxnLst/>
              <a:rect l="l" t="t" r="r" b="b"/>
              <a:pathLst>
                <a:path w="887" h="2186" extrusionOk="0">
                  <a:moveTo>
                    <a:pt x="0" y="0"/>
                  </a:moveTo>
                  <a:lnTo>
                    <a:pt x="0" y="2185"/>
                  </a:lnTo>
                  <a:lnTo>
                    <a:pt x="887" y="2185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42"/>
            <p:cNvSpPr/>
            <p:nvPr/>
          </p:nvSpPr>
          <p:spPr>
            <a:xfrm>
              <a:off x="2601425" y="3302825"/>
              <a:ext cx="78400" cy="76825"/>
            </a:xfrm>
            <a:custGeom>
              <a:avLst/>
              <a:gdLst/>
              <a:ahLst/>
              <a:cxnLst/>
              <a:rect l="l" t="t" r="r" b="b"/>
              <a:pathLst>
                <a:path w="3136" h="3073" extrusionOk="0">
                  <a:moveTo>
                    <a:pt x="2059" y="539"/>
                  </a:moveTo>
                  <a:cubicBezTo>
                    <a:pt x="2185" y="539"/>
                    <a:pt x="2280" y="602"/>
                    <a:pt x="2375" y="697"/>
                  </a:cubicBezTo>
                  <a:cubicBezTo>
                    <a:pt x="2565" y="855"/>
                    <a:pt x="2565" y="1172"/>
                    <a:pt x="2375" y="1362"/>
                  </a:cubicBezTo>
                  <a:lnTo>
                    <a:pt x="1330" y="2407"/>
                  </a:lnTo>
                  <a:cubicBezTo>
                    <a:pt x="1235" y="2502"/>
                    <a:pt x="1109" y="2534"/>
                    <a:pt x="982" y="2534"/>
                  </a:cubicBezTo>
                  <a:cubicBezTo>
                    <a:pt x="855" y="2534"/>
                    <a:pt x="760" y="2502"/>
                    <a:pt x="665" y="2407"/>
                  </a:cubicBezTo>
                  <a:cubicBezTo>
                    <a:pt x="570" y="2312"/>
                    <a:pt x="507" y="2185"/>
                    <a:pt x="507" y="2059"/>
                  </a:cubicBezTo>
                  <a:cubicBezTo>
                    <a:pt x="507" y="1932"/>
                    <a:pt x="570" y="1837"/>
                    <a:pt x="665" y="1742"/>
                  </a:cubicBezTo>
                  <a:lnTo>
                    <a:pt x="1710" y="697"/>
                  </a:lnTo>
                  <a:cubicBezTo>
                    <a:pt x="1805" y="602"/>
                    <a:pt x="1932" y="539"/>
                    <a:pt x="2059" y="539"/>
                  </a:cubicBezTo>
                  <a:close/>
                  <a:moveTo>
                    <a:pt x="2059" y="0"/>
                  </a:moveTo>
                  <a:cubicBezTo>
                    <a:pt x="1774" y="0"/>
                    <a:pt x="1520" y="127"/>
                    <a:pt x="1330" y="317"/>
                  </a:cubicBezTo>
                  <a:lnTo>
                    <a:pt x="285" y="1362"/>
                  </a:lnTo>
                  <a:cubicBezTo>
                    <a:pt x="95" y="1552"/>
                    <a:pt x="0" y="1805"/>
                    <a:pt x="0" y="2059"/>
                  </a:cubicBezTo>
                  <a:cubicBezTo>
                    <a:pt x="0" y="2344"/>
                    <a:pt x="95" y="2597"/>
                    <a:pt x="285" y="2787"/>
                  </a:cubicBezTo>
                  <a:cubicBezTo>
                    <a:pt x="475" y="2977"/>
                    <a:pt x="729" y="3072"/>
                    <a:pt x="982" y="3072"/>
                  </a:cubicBezTo>
                  <a:cubicBezTo>
                    <a:pt x="1267" y="3072"/>
                    <a:pt x="1520" y="2977"/>
                    <a:pt x="1710" y="2787"/>
                  </a:cubicBezTo>
                  <a:lnTo>
                    <a:pt x="2755" y="1742"/>
                  </a:lnTo>
                  <a:cubicBezTo>
                    <a:pt x="3135" y="1330"/>
                    <a:pt x="3135" y="697"/>
                    <a:pt x="2755" y="317"/>
                  </a:cubicBezTo>
                  <a:cubicBezTo>
                    <a:pt x="2565" y="127"/>
                    <a:pt x="2312" y="0"/>
                    <a:pt x="2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2"/>
            <p:cNvSpPr/>
            <p:nvPr/>
          </p:nvSpPr>
          <p:spPr>
            <a:xfrm>
              <a:off x="2671875" y="3232350"/>
              <a:ext cx="76825" cy="76825"/>
            </a:xfrm>
            <a:custGeom>
              <a:avLst/>
              <a:gdLst/>
              <a:ahLst/>
              <a:cxnLst/>
              <a:rect l="l" t="t" r="r" b="b"/>
              <a:pathLst>
                <a:path w="3073" h="3073" extrusionOk="0">
                  <a:moveTo>
                    <a:pt x="2059" y="539"/>
                  </a:moveTo>
                  <a:cubicBezTo>
                    <a:pt x="2186" y="539"/>
                    <a:pt x="2313" y="602"/>
                    <a:pt x="2408" y="666"/>
                  </a:cubicBezTo>
                  <a:cubicBezTo>
                    <a:pt x="2471" y="761"/>
                    <a:pt x="2534" y="887"/>
                    <a:pt x="2534" y="1014"/>
                  </a:cubicBezTo>
                  <a:cubicBezTo>
                    <a:pt x="2534" y="1141"/>
                    <a:pt x="2471" y="1267"/>
                    <a:pt x="2408" y="1362"/>
                  </a:cubicBezTo>
                  <a:lnTo>
                    <a:pt x="1331" y="2408"/>
                  </a:lnTo>
                  <a:cubicBezTo>
                    <a:pt x="1267" y="2503"/>
                    <a:pt x="1141" y="2534"/>
                    <a:pt x="1014" y="2534"/>
                  </a:cubicBezTo>
                  <a:cubicBezTo>
                    <a:pt x="887" y="2534"/>
                    <a:pt x="761" y="2503"/>
                    <a:pt x="666" y="2408"/>
                  </a:cubicBezTo>
                  <a:cubicBezTo>
                    <a:pt x="571" y="2313"/>
                    <a:pt x="539" y="2186"/>
                    <a:pt x="539" y="2059"/>
                  </a:cubicBezTo>
                  <a:cubicBezTo>
                    <a:pt x="539" y="1933"/>
                    <a:pt x="571" y="1806"/>
                    <a:pt x="666" y="1743"/>
                  </a:cubicBezTo>
                  <a:lnTo>
                    <a:pt x="1711" y="666"/>
                  </a:lnTo>
                  <a:cubicBezTo>
                    <a:pt x="1806" y="602"/>
                    <a:pt x="1933" y="539"/>
                    <a:pt x="2059" y="539"/>
                  </a:cubicBezTo>
                  <a:close/>
                  <a:moveTo>
                    <a:pt x="2059" y="1"/>
                  </a:moveTo>
                  <a:cubicBezTo>
                    <a:pt x="1774" y="1"/>
                    <a:pt x="1521" y="127"/>
                    <a:pt x="1331" y="286"/>
                  </a:cubicBezTo>
                  <a:lnTo>
                    <a:pt x="286" y="1362"/>
                  </a:lnTo>
                  <a:cubicBezTo>
                    <a:pt x="96" y="1552"/>
                    <a:pt x="1" y="1806"/>
                    <a:pt x="1" y="2059"/>
                  </a:cubicBezTo>
                  <a:cubicBezTo>
                    <a:pt x="1" y="2344"/>
                    <a:pt x="96" y="2598"/>
                    <a:pt x="286" y="2788"/>
                  </a:cubicBezTo>
                  <a:cubicBezTo>
                    <a:pt x="476" y="2978"/>
                    <a:pt x="729" y="3073"/>
                    <a:pt x="1014" y="3073"/>
                  </a:cubicBezTo>
                  <a:cubicBezTo>
                    <a:pt x="1267" y="3073"/>
                    <a:pt x="1521" y="2978"/>
                    <a:pt x="1711" y="2788"/>
                  </a:cubicBezTo>
                  <a:lnTo>
                    <a:pt x="2756" y="1743"/>
                  </a:lnTo>
                  <a:cubicBezTo>
                    <a:pt x="2946" y="1552"/>
                    <a:pt x="3073" y="1299"/>
                    <a:pt x="3073" y="1014"/>
                  </a:cubicBezTo>
                  <a:cubicBezTo>
                    <a:pt x="3073" y="761"/>
                    <a:pt x="2946" y="476"/>
                    <a:pt x="2756" y="286"/>
                  </a:cubicBezTo>
                  <a:cubicBezTo>
                    <a:pt x="2566" y="96"/>
                    <a:pt x="2313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2"/>
            <p:cNvSpPr/>
            <p:nvPr/>
          </p:nvSpPr>
          <p:spPr>
            <a:xfrm>
              <a:off x="2742350" y="3161900"/>
              <a:ext cx="79200" cy="76825"/>
            </a:xfrm>
            <a:custGeom>
              <a:avLst/>
              <a:gdLst/>
              <a:ahLst/>
              <a:cxnLst/>
              <a:rect l="l" t="t" r="r" b="b"/>
              <a:pathLst>
                <a:path w="3168" h="3073" extrusionOk="0">
                  <a:moveTo>
                    <a:pt x="2059" y="539"/>
                  </a:moveTo>
                  <a:cubicBezTo>
                    <a:pt x="2185" y="539"/>
                    <a:pt x="2312" y="602"/>
                    <a:pt x="2375" y="665"/>
                  </a:cubicBezTo>
                  <a:cubicBezTo>
                    <a:pt x="2565" y="855"/>
                    <a:pt x="2565" y="1172"/>
                    <a:pt x="2375" y="1362"/>
                  </a:cubicBezTo>
                  <a:lnTo>
                    <a:pt x="1330" y="2407"/>
                  </a:lnTo>
                  <a:cubicBezTo>
                    <a:pt x="1235" y="2502"/>
                    <a:pt x="1140" y="2534"/>
                    <a:pt x="1014" y="2534"/>
                  </a:cubicBezTo>
                  <a:cubicBezTo>
                    <a:pt x="887" y="2534"/>
                    <a:pt x="760" y="2502"/>
                    <a:pt x="665" y="2407"/>
                  </a:cubicBezTo>
                  <a:cubicBezTo>
                    <a:pt x="570" y="2312"/>
                    <a:pt x="539" y="2185"/>
                    <a:pt x="539" y="2059"/>
                  </a:cubicBezTo>
                  <a:cubicBezTo>
                    <a:pt x="539" y="1932"/>
                    <a:pt x="570" y="1805"/>
                    <a:pt x="665" y="1742"/>
                  </a:cubicBezTo>
                  <a:lnTo>
                    <a:pt x="1710" y="665"/>
                  </a:lnTo>
                  <a:cubicBezTo>
                    <a:pt x="1805" y="602"/>
                    <a:pt x="1932" y="539"/>
                    <a:pt x="2059" y="539"/>
                  </a:cubicBezTo>
                  <a:close/>
                  <a:moveTo>
                    <a:pt x="2059" y="0"/>
                  </a:moveTo>
                  <a:cubicBezTo>
                    <a:pt x="1774" y="0"/>
                    <a:pt x="1520" y="127"/>
                    <a:pt x="1330" y="285"/>
                  </a:cubicBezTo>
                  <a:lnTo>
                    <a:pt x="285" y="1362"/>
                  </a:lnTo>
                  <a:cubicBezTo>
                    <a:pt x="95" y="1552"/>
                    <a:pt x="0" y="1805"/>
                    <a:pt x="0" y="2059"/>
                  </a:cubicBezTo>
                  <a:cubicBezTo>
                    <a:pt x="0" y="2344"/>
                    <a:pt x="95" y="2597"/>
                    <a:pt x="285" y="2787"/>
                  </a:cubicBezTo>
                  <a:cubicBezTo>
                    <a:pt x="475" y="2977"/>
                    <a:pt x="729" y="3072"/>
                    <a:pt x="1014" y="3072"/>
                  </a:cubicBezTo>
                  <a:cubicBezTo>
                    <a:pt x="1267" y="3072"/>
                    <a:pt x="1520" y="2977"/>
                    <a:pt x="1710" y="2787"/>
                  </a:cubicBezTo>
                  <a:lnTo>
                    <a:pt x="2755" y="1742"/>
                  </a:lnTo>
                  <a:cubicBezTo>
                    <a:pt x="3167" y="1330"/>
                    <a:pt x="3167" y="697"/>
                    <a:pt x="2755" y="285"/>
                  </a:cubicBezTo>
                  <a:cubicBezTo>
                    <a:pt x="2565" y="95"/>
                    <a:pt x="2312" y="0"/>
                    <a:pt x="2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42"/>
            <p:cNvSpPr/>
            <p:nvPr/>
          </p:nvSpPr>
          <p:spPr>
            <a:xfrm>
              <a:off x="2652875" y="3284600"/>
              <a:ext cx="43575" cy="42775"/>
            </a:xfrm>
            <a:custGeom>
              <a:avLst/>
              <a:gdLst/>
              <a:ahLst/>
              <a:cxnLst/>
              <a:rect l="l" t="t" r="r" b="b"/>
              <a:pathLst>
                <a:path w="1743" h="1711" extrusionOk="0">
                  <a:moveTo>
                    <a:pt x="1469" y="1"/>
                  </a:moveTo>
                  <a:cubicBezTo>
                    <a:pt x="1402" y="1"/>
                    <a:pt x="1331" y="33"/>
                    <a:pt x="1267" y="96"/>
                  </a:cubicBezTo>
                  <a:lnTo>
                    <a:pt x="96" y="1268"/>
                  </a:lnTo>
                  <a:cubicBezTo>
                    <a:pt x="1" y="1363"/>
                    <a:pt x="1" y="1521"/>
                    <a:pt x="96" y="1648"/>
                  </a:cubicBezTo>
                  <a:cubicBezTo>
                    <a:pt x="159" y="1679"/>
                    <a:pt x="222" y="1711"/>
                    <a:pt x="286" y="1711"/>
                  </a:cubicBezTo>
                  <a:cubicBezTo>
                    <a:pt x="381" y="1711"/>
                    <a:pt x="444" y="1679"/>
                    <a:pt x="476" y="1648"/>
                  </a:cubicBezTo>
                  <a:lnTo>
                    <a:pt x="1647" y="476"/>
                  </a:lnTo>
                  <a:cubicBezTo>
                    <a:pt x="1742" y="349"/>
                    <a:pt x="1742" y="191"/>
                    <a:pt x="1647" y="96"/>
                  </a:cubicBezTo>
                  <a:cubicBezTo>
                    <a:pt x="1600" y="33"/>
                    <a:pt x="1537" y="1"/>
                    <a:pt x="14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42"/>
            <p:cNvSpPr/>
            <p:nvPr/>
          </p:nvSpPr>
          <p:spPr>
            <a:xfrm>
              <a:off x="2721750" y="3215725"/>
              <a:ext cx="44375" cy="42775"/>
            </a:xfrm>
            <a:custGeom>
              <a:avLst/>
              <a:gdLst/>
              <a:ahLst/>
              <a:cxnLst/>
              <a:rect l="l" t="t" r="r" b="b"/>
              <a:pathLst>
                <a:path w="1775" h="1711" extrusionOk="0">
                  <a:moveTo>
                    <a:pt x="1470" y="1"/>
                  </a:moveTo>
                  <a:cubicBezTo>
                    <a:pt x="1402" y="1"/>
                    <a:pt x="1331" y="32"/>
                    <a:pt x="1268" y="96"/>
                  </a:cubicBezTo>
                  <a:lnTo>
                    <a:pt x="96" y="1267"/>
                  </a:lnTo>
                  <a:cubicBezTo>
                    <a:pt x="1" y="1362"/>
                    <a:pt x="1" y="1521"/>
                    <a:pt x="96" y="1616"/>
                  </a:cubicBezTo>
                  <a:cubicBezTo>
                    <a:pt x="159" y="1679"/>
                    <a:pt x="223" y="1711"/>
                    <a:pt x="286" y="1711"/>
                  </a:cubicBezTo>
                  <a:cubicBezTo>
                    <a:pt x="381" y="1711"/>
                    <a:pt x="444" y="1679"/>
                    <a:pt x="476" y="1647"/>
                  </a:cubicBezTo>
                  <a:lnTo>
                    <a:pt x="1648" y="476"/>
                  </a:lnTo>
                  <a:cubicBezTo>
                    <a:pt x="1774" y="349"/>
                    <a:pt x="1774" y="191"/>
                    <a:pt x="1648" y="96"/>
                  </a:cubicBezTo>
                  <a:cubicBezTo>
                    <a:pt x="1600" y="32"/>
                    <a:pt x="1537" y="1"/>
                    <a:pt x="1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2"/>
            <p:cNvSpPr/>
            <p:nvPr/>
          </p:nvSpPr>
          <p:spPr>
            <a:xfrm>
              <a:off x="2765300" y="3091425"/>
              <a:ext cx="15075" cy="51500"/>
            </a:xfrm>
            <a:custGeom>
              <a:avLst/>
              <a:gdLst/>
              <a:ahLst/>
              <a:cxnLst/>
              <a:rect l="l" t="t" r="r" b="b"/>
              <a:pathLst>
                <a:path w="603" h="2060" extrusionOk="0">
                  <a:moveTo>
                    <a:pt x="317" y="1"/>
                  </a:moveTo>
                  <a:cubicBezTo>
                    <a:pt x="127" y="1"/>
                    <a:pt x="1" y="127"/>
                    <a:pt x="1" y="317"/>
                  </a:cubicBezTo>
                  <a:lnTo>
                    <a:pt x="1" y="1742"/>
                  </a:lnTo>
                  <a:cubicBezTo>
                    <a:pt x="1" y="1901"/>
                    <a:pt x="127" y="2059"/>
                    <a:pt x="317" y="2059"/>
                  </a:cubicBezTo>
                  <a:cubicBezTo>
                    <a:pt x="476" y="2059"/>
                    <a:pt x="602" y="1901"/>
                    <a:pt x="602" y="1742"/>
                  </a:cubicBezTo>
                  <a:lnTo>
                    <a:pt x="602" y="317"/>
                  </a:lnTo>
                  <a:cubicBezTo>
                    <a:pt x="602" y="127"/>
                    <a:pt x="476" y="1"/>
                    <a:pt x="317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2"/>
            <p:cNvSpPr/>
            <p:nvPr/>
          </p:nvSpPr>
          <p:spPr>
            <a:xfrm>
              <a:off x="4634575" y="2829250"/>
              <a:ext cx="691200" cy="652650"/>
            </a:xfrm>
            <a:custGeom>
              <a:avLst/>
              <a:gdLst/>
              <a:ahLst/>
              <a:cxnLst/>
              <a:rect l="l" t="t" r="r" b="b"/>
              <a:pathLst>
                <a:path w="27648" h="26106" extrusionOk="0">
                  <a:moveTo>
                    <a:pt x="13842" y="0"/>
                  </a:moveTo>
                  <a:cubicBezTo>
                    <a:pt x="13308" y="0"/>
                    <a:pt x="12768" y="33"/>
                    <a:pt x="12225" y="100"/>
                  </a:cubicBezTo>
                  <a:cubicBezTo>
                    <a:pt x="5067" y="987"/>
                    <a:pt x="0" y="7511"/>
                    <a:pt x="887" y="14636"/>
                  </a:cubicBezTo>
                  <a:cubicBezTo>
                    <a:pt x="1677" y="21250"/>
                    <a:pt x="7307" y="26106"/>
                    <a:pt x="13805" y="26106"/>
                  </a:cubicBezTo>
                  <a:cubicBezTo>
                    <a:pt x="14339" y="26106"/>
                    <a:pt x="14879" y="26073"/>
                    <a:pt x="15423" y="26005"/>
                  </a:cubicBezTo>
                  <a:cubicBezTo>
                    <a:pt x="22580" y="25119"/>
                    <a:pt x="27647" y="18595"/>
                    <a:pt x="26761" y="11438"/>
                  </a:cubicBezTo>
                  <a:cubicBezTo>
                    <a:pt x="25941" y="4854"/>
                    <a:pt x="20336" y="0"/>
                    <a:pt x="13842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2"/>
            <p:cNvSpPr/>
            <p:nvPr/>
          </p:nvSpPr>
          <p:spPr>
            <a:xfrm>
              <a:off x="4819825" y="2946550"/>
              <a:ext cx="319900" cy="425975"/>
            </a:xfrm>
            <a:custGeom>
              <a:avLst/>
              <a:gdLst/>
              <a:ahLst/>
              <a:cxnLst/>
              <a:rect l="l" t="t" r="r" b="b"/>
              <a:pathLst>
                <a:path w="12796" h="17039" extrusionOk="0">
                  <a:moveTo>
                    <a:pt x="2059" y="0"/>
                  </a:moveTo>
                  <a:cubicBezTo>
                    <a:pt x="919" y="0"/>
                    <a:pt x="1" y="919"/>
                    <a:pt x="1" y="2059"/>
                  </a:cubicBezTo>
                  <a:lnTo>
                    <a:pt x="1" y="15011"/>
                  </a:lnTo>
                  <a:cubicBezTo>
                    <a:pt x="1" y="16151"/>
                    <a:pt x="919" y="17038"/>
                    <a:pt x="2059" y="17038"/>
                  </a:cubicBezTo>
                  <a:lnTo>
                    <a:pt x="10768" y="17038"/>
                  </a:lnTo>
                  <a:cubicBezTo>
                    <a:pt x="11908" y="17038"/>
                    <a:pt x="12795" y="16151"/>
                    <a:pt x="12795" y="15011"/>
                  </a:cubicBezTo>
                  <a:lnTo>
                    <a:pt x="12795" y="2059"/>
                  </a:lnTo>
                  <a:cubicBezTo>
                    <a:pt x="12795" y="919"/>
                    <a:pt x="11908" y="0"/>
                    <a:pt x="10768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42"/>
            <p:cNvSpPr/>
            <p:nvPr/>
          </p:nvSpPr>
          <p:spPr>
            <a:xfrm>
              <a:off x="4865750" y="2990875"/>
              <a:ext cx="228850" cy="316725"/>
            </a:xfrm>
            <a:custGeom>
              <a:avLst/>
              <a:gdLst/>
              <a:ahLst/>
              <a:cxnLst/>
              <a:rect l="l" t="t" r="r" b="b"/>
              <a:pathLst>
                <a:path w="9154" h="12669" extrusionOk="0">
                  <a:moveTo>
                    <a:pt x="1" y="1"/>
                  </a:moveTo>
                  <a:lnTo>
                    <a:pt x="1" y="12668"/>
                  </a:lnTo>
                  <a:lnTo>
                    <a:pt x="9153" y="12668"/>
                  </a:lnTo>
                  <a:lnTo>
                    <a:pt x="9153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42"/>
            <p:cNvSpPr/>
            <p:nvPr/>
          </p:nvSpPr>
          <p:spPr>
            <a:xfrm>
              <a:off x="4965525" y="3323400"/>
              <a:ext cx="29300" cy="29325"/>
            </a:xfrm>
            <a:custGeom>
              <a:avLst/>
              <a:gdLst/>
              <a:ahLst/>
              <a:cxnLst/>
              <a:rect l="l" t="t" r="r" b="b"/>
              <a:pathLst>
                <a:path w="1172" h="1173" extrusionOk="0">
                  <a:moveTo>
                    <a:pt x="570" y="1"/>
                  </a:moveTo>
                  <a:cubicBezTo>
                    <a:pt x="253" y="1"/>
                    <a:pt x="0" y="254"/>
                    <a:pt x="0" y="602"/>
                  </a:cubicBezTo>
                  <a:cubicBezTo>
                    <a:pt x="0" y="919"/>
                    <a:pt x="253" y="1172"/>
                    <a:pt x="570" y="1172"/>
                  </a:cubicBezTo>
                  <a:cubicBezTo>
                    <a:pt x="918" y="1172"/>
                    <a:pt x="1172" y="919"/>
                    <a:pt x="1172" y="602"/>
                  </a:cubicBezTo>
                  <a:cubicBezTo>
                    <a:pt x="1172" y="254"/>
                    <a:pt x="918" y="1"/>
                    <a:pt x="570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2"/>
            <p:cNvSpPr/>
            <p:nvPr/>
          </p:nvSpPr>
          <p:spPr>
            <a:xfrm>
              <a:off x="4865750" y="2990875"/>
              <a:ext cx="228850" cy="316725"/>
            </a:xfrm>
            <a:custGeom>
              <a:avLst/>
              <a:gdLst/>
              <a:ahLst/>
              <a:cxnLst/>
              <a:rect l="l" t="t" r="r" b="b"/>
              <a:pathLst>
                <a:path w="9154" h="12669" extrusionOk="0">
                  <a:moveTo>
                    <a:pt x="1" y="1"/>
                  </a:moveTo>
                  <a:lnTo>
                    <a:pt x="9153" y="12668"/>
                  </a:lnTo>
                  <a:lnTo>
                    <a:pt x="9153" y="1"/>
                  </a:ln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2"/>
            <p:cNvSpPr/>
            <p:nvPr/>
          </p:nvSpPr>
          <p:spPr>
            <a:xfrm>
              <a:off x="4883975" y="305660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44"/>
                  </a:cubicBezTo>
                  <a:cubicBezTo>
                    <a:pt x="1045" y="570"/>
                    <a:pt x="1077" y="760"/>
                    <a:pt x="1077" y="982"/>
                  </a:cubicBezTo>
                  <a:cubicBezTo>
                    <a:pt x="1077" y="1267"/>
                    <a:pt x="1045" y="1489"/>
                    <a:pt x="950" y="1584"/>
                  </a:cubicBezTo>
                  <a:cubicBezTo>
                    <a:pt x="887" y="1710"/>
                    <a:pt x="792" y="1774"/>
                    <a:pt x="665" y="1774"/>
                  </a:cubicBezTo>
                  <a:cubicBezTo>
                    <a:pt x="507" y="1774"/>
                    <a:pt x="380" y="1679"/>
                    <a:pt x="317" y="1489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60"/>
                    <a:pt x="285" y="570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59"/>
                    <a:pt x="95" y="444"/>
                  </a:cubicBezTo>
                  <a:cubicBezTo>
                    <a:pt x="32" y="602"/>
                    <a:pt x="0" y="792"/>
                    <a:pt x="0" y="1014"/>
                  </a:cubicBezTo>
                  <a:cubicBezTo>
                    <a:pt x="0" y="1267"/>
                    <a:pt x="63" y="1520"/>
                    <a:pt x="158" y="1679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615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97"/>
                    <a:pt x="1299" y="475"/>
                    <a:pt x="1204" y="317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2"/>
            <p:cNvSpPr/>
            <p:nvPr/>
          </p:nvSpPr>
          <p:spPr>
            <a:xfrm>
              <a:off x="4926725" y="3056600"/>
              <a:ext cx="17425" cy="48325"/>
            </a:xfrm>
            <a:custGeom>
              <a:avLst/>
              <a:gdLst/>
              <a:ahLst/>
              <a:cxnLst/>
              <a:rect l="l" t="t" r="r" b="b"/>
              <a:pathLst>
                <a:path w="697" h="1933" extrusionOk="0">
                  <a:moveTo>
                    <a:pt x="507" y="0"/>
                  </a:moveTo>
                  <a:cubicBezTo>
                    <a:pt x="475" y="159"/>
                    <a:pt x="444" y="254"/>
                    <a:pt x="380" y="285"/>
                  </a:cubicBezTo>
                  <a:cubicBezTo>
                    <a:pt x="285" y="317"/>
                    <a:pt x="190" y="349"/>
                    <a:pt x="0" y="380"/>
                  </a:cubicBezTo>
                  <a:lnTo>
                    <a:pt x="0" y="570"/>
                  </a:lnTo>
                  <a:lnTo>
                    <a:pt x="444" y="570"/>
                  </a:lnTo>
                  <a:lnTo>
                    <a:pt x="444" y="1932"/>
                  </a:lnTo>
                  <a:lnTo>
                    <a:pt x="697" y="1932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42"/>
            <p:cNvSpPr/>
            <p:nvPr/>
          </p:nvSpPr>
          <p:spPr>
            <a:xfrm>
              <a:off x="4960750" y="3056600"/>
              <a:ext cx="33300" cy="49100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44"/>
                  </a:cubicBezTo>
                  <a:cubicBezTo>
                    <a:pt x="1014" y="570"/>
                    <a:pt x="1046" y="760"/>
                    <a:pt x="1046" y="982"/>
                  </a:cubicBezTo>
                  <a:cubicBezTo>
                    <a:pt x="1046" y="1267"/>
                    <a:pt x="1014" y="1489"/>
                    <a:pt x="951" y="1584"/>
                  </a:cubicBezTo>
                  <a:cubicBezTo>
                    <a:pt x="888" y="1710"/>
                    <a:pt x="761" y="1774"/>
                    <a:pt x="634" y="1774"/>
                  </a:cubicBezTo>
                  <a:cubicBezTo>
                    <a:pt x="476" y="1774"/>
                    <a:pt x="381" y="1679"/>
                    <a:pt x="318" y="1489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60"/>
                    <a:pt x="286" y="570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59"/>
                    <a:pt x="64" y="444"/>
                  </a:cubicBezTo>
                  <a:cubicBezTo>
                    <a:pt x="33" y="602"/>
                    <a:pt x="1" y="792"/>
                    <a:pt x="1" y="1014"/>
                  </a:cubicBezTo>
                  <a:cubicBezTo>
                    <a:pt x="1" y="1267"/>
                    <a:pt x="33" y="1520"/>
                    <a:pt x="128" y="1679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615"/>
                  </a:cubicBezTo>
                  <a:cubicBezTo>
                    <a:pt x="1268" y="1425"/>
                    <a:pt x="1331" y="1204"/>
                    <a:pt x="1331" y="950"/>
                  </a:cubicBezTo>
                  <a:cubicBezTo>
                    <a:pt x="1331" y="697"/>
                    <a:pt x="1268" y="475"/>
                    <a:pt x="1204" y="317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42"/>
            <p:cNvSpPr/>
            <p:nvPr/>
          </p:nvSpPr>
          <p:spPr>
            <a:xfrm>
              <a:off x="5003525" y="3056600"/>
              <a:ext cx="17425" cy="48325"/>
            </a:xfrm>
            <a:custGeom>
              <a:avLst/>
              <a:gdLst/>
              <a:ahLst/>
              <a:cxnLst/>
              <a:rect l="l" t="t" r="r" b="b"/>
              <a:pathLst>
                <a:path w="697" h="1933" extrusionOk="0">
                  <a:moveTo>
                    <a:pt x="507" y="0"/>
                  </a:moveTo>
                  <a:cubicBezTo>
                    <a:pt x="475" y="159"/>
                    <a:pt x="412" y="254"/>
                    <a:pt x="348" y="285"/>
                  </a:cubicBezTo>
                  <a:cubicBezTo>
                    <a:pt x="285" y="317"/>
                    <a:pt x="158" y="349"/>
                    <a:pt x="0" y="380"/>
                  </a:cubicBezTo>
                  <a:lnTo>
                    <a:pt x="0" y="570"/>
                  </a:lnTo>
                  <a:lnTo>
                    <a:pt x="443" y="570"/>
                  </a:lnTo>
                  <a:lnTo>
                    <a:pt x="443" y="1932"/>
                  </a:lnTo>
                  <a:lnTo>
                    <a:pt x="697" y="1932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2"/>
            <p:cNvSpPr/>
            <p:nvPr/>
          </p:nvSpPr>
          <p:spPr>
            <a:xfrm>
              <a:off x="5036775" y="305660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44"/>
                  </a:cubicBezTo>
                  <a:cubicBezTo>
                    <a:pt x="1045" y="570"/>
                    <a:pt x="1077" y="760"/>
                    <a:pt x="1077" y="982"/>
                  </a:cubicBezTo>
                  <a:cubicBezTo>
                    <a:pt x="1077" y="1267"/>
                    <a:pt x="1045" y="1489"/>
                    <a:pt x="950" y="1584"/>
                  </a:cubicBezTo>
                  <a:cubicBezTo>
                    <a:pt x="887" y="1710"/>
                    <a:pt x="792" y="1774"/>
                    <a:pt x="665" y="1774"/>
                  </a:cubicBezTo>
                  <a:cubicBezTo>
                    <a:pt x="507" y="1774"/>
                    <a:pt x="412" y="1679"/>
                    <a:pt x="349" y="1489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60"/>
                    <a:pt x="285" y="570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59"/>
                    <a:pt x="95" y="444"/>
                  </a:cubicBezTo>
                  <a:cubicBezTo>
                    <a:pt x="32" y="602"/>
                    <a:pt x="0" y="792"/>
                    <a:pt x="0" y="1014"/>
                  </a:cubicBezTo>
                  <a:cubicBezTo>
                    <a:pt x="0" y="1267"/>
                    <a:pt x="64" y="1520"/>
                    <a:pt x="159" y="1679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615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97"/>
                    <a:pt x="1299" y="475"/>
                    <a:pt x="1204" y="317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2"/>
            <p:cNvSpPr/>
            <p:nvPr/>
          </p:nvSpPr>
          <p:spPr>
            <a:xfrm>
              <a:off x="4883975" y="311835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380" y="1647"/>
                    <a:pt x="317" y="1457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29"/>
                    <a:pt x="285" y="539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12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3" y="1489"/>
                    <a:pt x="158" y="1647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584"/>
                  </a:cubicBezTo>
                  <a:cubicBezTo>
                    <a:pt x="1299" y="1426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2"/>
            <p:cNvSpPr/>
            <p:nvPr/>
          </p:nvSpPr>
          <p:spPr>
            <a:xfrm>
              <a:off x="4926725" y="3118350"/>
              <a:ext cx="17425" cy="47525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27"/>
                    <a:pt x="444" y="222"/>
                    <a:pt x="380" y="285"/>
                  </a:cubicBezTo>
                  <a:cubicBezTo>
                    <a:pt x="285" y="317"/>
                    <a:pt x="190" y="349"/>
                    <a:pt x="0" y="349"/>
                  </a:cubicBezTo>
                  <a:lnTo>
                    <a:pt x="0" y="539"/>
                  </a:lnTo>
                  <a:lnTo>
                    <a:pt x="444" y="539"/>
                  </a:lnTo>
                  <a:lnTo>
                    <a:pt x="444" y="1901"/>
                  </a:lnTo>
                  <a:lnTo>
                    <a:pt x="697" y="1901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2"/>
            <p:cNvSpPr/>
            <p:nvPr/>
          </p:nvSpPr>
          <p:spPr>
            <a:xfrm>
              <a:off x="4960750" y="3118350"/>
              <a:ext cx="33300" cy="49100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12"/>
                  </a:cubicBezTo>
                  <a:cubicBezTo>
                    <a:pt x="1014" y="570"/>
                    <a:pt x="1046" y="729"/>
                    <a:pt x="1046" y="950"/>
                  </a:cubicBezTo>
                  <a:cubicBezTo>
                    <a:pt x="1046" y="1267"/>
                    <a:pt x="1014" y="1457"/>
                    <a:pt x="951" y="1584"/>
                  </a:cubicBezTo>
                  <a:cubicBezTo>
                    <a:pt x="888" y="1679"/>
                    <a:pt x="761" y="1742"/>
                    <a:pt x="634" y="1742"/>
                  </a:cubicBezTo>
                  <a:cubicBezTo>
                    <a:pt x="476" y="1742"/>
                    <a:pt x="381" y="1647"/>
                    <a:pt x="318" y="1457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29"/>
                    <a:pt x="286" y="539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27"/>
                    <a:pt x="64" y="412"/>
                  </a:cubicBezTo>
                  <a:cubicBezTo>
                    <a:pt x="33" y="570"/>
                    <a:pt x="1" y="760"/>
                    <a:pt x="1" y="982"/>
                  </a:cubicBezTo>
                  <a:cubicBezTo>
                    <a:pt x="1" y="1267"/>
                    <a:pt x="33" y="1489"/>
                    <a:pt x="128" y="1647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584"/>
                  </a:cubicBezTo>
                  <a:cubicBezTo>
                    <a:pt x="1268" y="1426"/>
                    <a:pt x="1331" y="1204"/>
                    <a:pt x="1331" y="950"/>
                  </a:cubicBezTo>
                  <a:cubicBezTo>
                    <a:pt x="1331" y="665"/>
                    <a:pt x="1268" y="444"/>
                    <a:pt x="1204" y="285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42"/>
            <p:cNvSpPr/>
            <p:nvPr/>
          </p:nvSpPr>
          <p:spPr>
            <a:xfrm>
              <a:off x="5003525" y="3118350"/>
              <a:ext cx="17425" cy="47525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27"/>
                    <a:pt x="412" y="222"/>
                    <a:pt x="348" y="285"/>
                  </a:cubicBezTo>
                  <a:cubicBezTo>
                    <a:pt x="285" y="317"/>
                    <a:pt x="158" y="349"/>
                    <a:pt x="0" y="349"/>
                  </a:cubicBezTo>
                  <a:lnTo>
                    <a:pt x="0" y="539"/>
                  </a:lnTo>
                  <a:lnTo>
                    <a:pt x="443" y="539"/>
                  </a:lnTo>
                  <a:lnTo>
                    <a:pt x="443" y="1901"/>
                  </a:lnTo>
                  <a:lnTo>
                    <a:pt x="697" y="1901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42"/>
            <p:cNvSpPr/>
            <p:nvPr/>
          </p:nvSpPr>
          <p:spPr>
            <a:xfrm>
              <a:off x="5036775" y="311835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412" y="1647"/>
                    <a:pt x="349" y="1457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29"/>
                    <a:pt x="285" y="539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12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4" y="1489"/>
                    <a:pt x="159" y="1647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584"/>
                  </a:cubicBezTo>
                  <a:cubicBezTo>
                    <a:pt x="1299" y="1426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2"/>
            <p:cNvSpPr/>
            <p:nvPr/>
          </p:nvSpPr>
          <p:spPr>
            <a:xfrm>
              <a:off x="4883975" y="318565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65" y="222"/>
                  </a:moveTo>
                  <a:cubicBezTo>
                    <a:pt x="823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380" y="1647"/>
                    <a:pt x="317" y="1457"/>
                  </a:cubicBezTo>
                  <a:cubicBezTo>
                    <a:pt x="285" y="1362"/>
                    <a:pt x="253" y="1204"/>
                    <a:pt x="253" y="1014"/>
                  </a:cubicBezTo>
                  <a:cubicBezTo>
                    <a:pt x="253" y="729"/>
                    <a:pt x="285" y="539"/>
                    <a:pt x="348" y="412"/>
                  </a:cubicBezTo>
                  <a:cubicBezTo>
                    <a:pt x="443" y="285"/>
                    <a:pt x="538" y="222"/>
                    <a:pt x="665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44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3" y="1489"/>
                    <a:pt x="158" y="1647"/>
                  </a:cubicBezTo>
                  <a:cubicBezTo>
                    <a:pt x="253" y="1869"/>
                    <a:pt x="443" y="1964"/>
                    <a:pt x="665" y="1964"/>
                  </a:cubicBezTo>
                  <a:cubicBezTo>
                    <a:pt x="919" y="1964"/>
                    <a:pt x="1109" y="1837"/>
                    <a:pt x="1204" y="1584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077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2"/>
            <p:cNvSpPr/>
            <p:nvPr/>
          </p:nvSpPr>
          <p:spPr>
            <a:xfrm>
              <a:off x="4926725" y="3185650"/>
              <a:ext cx="17425" cy="47525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59"/>
                    <a:pt x="444" y="254"/>
                    <a:pt x="380" y="285"/>
                  </a:cubicBezTo>
                  <a:cubicBezTo>
                    <a:pt x="285" y="317"/>
                    <a:pt x="190" y="349"/>
                    <a:pt x="0" y="380"/>
                  </a:cubicBezTo>
                  <a:lnTo>
                    <a:pt x="0" y="539"/>
                  </a:lnTo>
                  <a:lnTo>
                    <a:pt x="444" y="539"/>
                  </a:lnTo>
                  <a:lnTo>
                    <a:pt x="444" y="1900"/>
                  </a:lnTo>
                  <a:lnTo>
                    <a:pt x="697" y="1900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2"/>
            <p:cNvSpPr/>
            <p:nvPr/>
          </p:nvSpPr>
          <p:spPr>
            <a:xfrm>
              <a:off x="4960750" y="3185650"/>
              <a:ext cx="33300" cy="49100"/>
            </a:xfrm>
            <a:custGeom>
              <a:avLst/>
              <a:gdLst/>
              <a:ahLst/>
              <a:cxnLst/>
              <a:rect l="l" t="t" r="r" b="b"/>
              <a:pathLst>
                <a:path w="1332" h="1964" extrusionOk="0">
                  <a:moveTo>
                    <a:pt x="666" y="222"/>
                  </a:moveTo>
                  <a:cubicBezTo>
                    <a:pt x="824" y="222"/>
                    <a:pt x="919" y="285"/>
                    <a:pt x="983" y="412"/>
                  </a:cubicBezTo>
                  <a:cubicBezTo>
                    <a:pt x="1014" y="570"/>
                    <a:pt x="1046" y="729"/>
                    <a:pt x="1046" y="950"/>
                  </a:cubicBezTo>
                  <a:cubicBezTo>
                    <a:pt x="1046" y="1267"/>
                    <a:pt x="1014" y="1457"/>
                    <a:pt x="951" y="1584"/>
                  </a:cubicBezTo>
                  <a:cubicBezTo>
                    <a:pt x="888" y="1679"/>
                    <a:pt x="761" y="1742"/>
                    <a:pt x="634" y="1742"/>
                  </a:cubicBezTo>
                  <a:cubicBezTo>
                    <a:pt x="476" y="1742"/>
                    <a:pt x="381" y="1647"/>
                    <a:pt x="318" y="1457"/>
                  </a:cubicBezTo>
                  <a:cubicBezTo>
                    <a:pt x="286" y="1362"/>
                    <a:pt x="254" y="1204"/>
                    <a:pt x="254" y="1014"/>
                  </a:cubicBezTo>
                  <a:cubicBezTo>
                    <a:pt x="254" y="729"/>
                    <a:pt x="286" y="539"/>
                    <a:pt x="349" y="412"/>
                  </a:cubicBezTo>
                  <a:cubicBezTo>
                    <a:pt x="413" y="285"/>
                    <a:pt x="508" y="222"/>
                    <a:pt x="666" y="222"/>
                  </a:cubicBezTo>
                  <a:close/>
                  <a:moveTo>
                    <a:pt x="634" y="0"/>
                  </a:moveTo>
                  <a:cubicBezTo>
                    <a:pt x="381" y="0"/>
                    <a:pt x="191" y="127"/>
                    <a:pt x="64" y="444"/>
                  </a:cubicBezTo>
                  <a:cubicBezTo>
                    <a:pt x="33" y="570"/>
                    <a:pt x="1" y="760"/>
                    <a:pt x="1" y="982"/>
                  </a:cubicBezTo>
                  <a:cubicBezTo>
                    <a:pt x="1" y="1267"/>
                    <a:pt x="33" y="1489"/>
                    <a:pt x="128" y="1647"/>
                  </a:cubicBezTo>
                  <a:cubicBezTo>
                    <a:pt x="254" y="1869"/>
                    <a:pt x="413" y="1964"/>
                    <a:pt x="666" y="1964"/>
                  </a:cubicBezTo>
                  <a:cubicBezTo>
                    <a:pt x="919" y="1964"/>
                    <a:pt x="1078" y="1837"/>
                    <a:pt x="1204" y="1584"/>
                  </a:cubicBezTo>
                  <a:cubicBezTo>
                    <a:pt x="1268" y="1425"/>
                    <a:pt x="1331" y="1204"/>
                    <a:pt x="1331" y="950"/>
                  </a:cubicBezTo>
                  <a:cubicBezTo>
                    <a:pt x="1331" y="665"/>
                    <a:pt x="1268" y="444"/>
                    <a:pt x="1204" y="285"/>
                  </a:cubicBezTo>
                  <a:cubicBezTo>
                    <a:pt x="1078" y="95"/>
                    <a:pt x="888" y="0"/>
                    <a:pt x="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2"/>
            <p:cNvSpPr/>
            <p:nvPr/>
          </p:nvSpPr>
          <p:spPr>
            <a:xfrm>
              <a:off x="5003525" y="3185650"/>
              <a:ext cx="17425" cy="47525"/>
            </a:xfrm>
            <a:custGeom>
              <a:avLst/>
              <a:gdLst/>
              <a:ahLst/>
              <a:cxnLst/>
              <a:rect l="l" t="t" r="r" b="b"/>
              <a:pathLst>
                <a:path w="697" h="1901" extrusionOk="0">
                  <a:moveTo>
                    <a:pt x="507" y="0"/>
                  </a:moveTo>
                  <a:cubicBezTo>
                    <a:pt x="475" y="159"/>
                    <a:pt x="412" y="254"/>
                    <a:pt x="348" y="285"/>
                  </a:cubicBezTo>
                  <a:cubicBezTo>
                    <a:pt x="285" y="317"/>
                    <a:pt x="158" y="349"/>
                    <a:pt x="0" y="380"/>
                  </a:cubicBezTo>
                  <a:lnTo>
                    <a:pt x="0" y="539"/>
                  </a:lnTo>
                  <a:lnTo>
                    <a:pt x="443" y="539"/>
                  </a:lnTo>
                  <a:lnTo>
                    <a:pt x="443" y="1900"/>
                  </a:lnTo>
                  <a:lnTo>
                    <a:pt x="697" y="1900"/>
                  </a:lnTo>
                  <a:lnTo>
                    <a:pt x="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42"/>
            <p:cNvSpPr/>
            <p:nvPr/>
          </p:nvSpPr>
          <p:spPr>
            <a:xfrm>
              <a:off x="5036775" y="3185650"/>
              <a:ext cx="33275" cy="49100"/>
            </a:xfrm>
            <a:custGeom>
              <a:avLst/>
              <a:gdLst/>
              <a:ahLst/>
              <a:cxnLst/>
              <a:rect l="l" t="t" r="r" b="b"/>
              <a:pathLst>
                <a:path w="1331" h="1964" extrusionOk="0">
                  <a:moveTo>
                    <a:pt x="697" y="222"/>
                  </a:moveTo>
                  <a:cubicBezTo>
                    <a:pt x="824" y="222"/>
                    <a:pt x="950" y="285"/>
                    <a:pt x="982" y="412"/>
                  </a:cubicBezTo>
                  <a:cubicBezTo>
                    <a:pt x="1045" y="570"/>
                    <a:pt x="1077" y="729"/>
                    <a:pt x="1077" y="950"/>
                  </a:cubicBezTo>
                  <a:cubicBezTo>
                    <a:pt x="1077" y="1267"/>
                    <a:pt x="1045" y="1457"/>
                    <a:pt x="950" y="1584"/>
                  </a:cubicBezTo>
                  <a:cubicBezTo>
                    <a:pt x="887" y="1679"/>
                    <a:pt x="792" y="1742"/>
                    <a:pt x="665" y="1742"/>
                  </a:cubicBezTo>
                  <a:cubicBezTo>
                    <a:pt x="507" y="1742"/>
                    <a:pt x="412" y="1647"/>
                    <a:pt x="349" y="1457"/>
                  </a:cubicBezTo>
                  <a:cubicBezTo>
                    <a:pt x="285" y="1362"/>
                    <a:pt x="254" y="1204"/>
                    <a:pt x="254" y="1014"/>
                  </a:cubicBezTo>
                  <a:cubicBezTo>
                    <a:pt x="254" y="729"/>
                    <a:pt x="285" y="539"/>
                    <a:pt x="380" y="412"/>
                  </a:cubicBezTo>
                  <a:cubicBezTo>
                    <a:pt x="444" y="285"/>
                    <a:pt x="539" y="222"/>
                    <a:pt x="697" y="222"/>
                  </a:cubicBezTo>
                  <a:close/>
                  <a:moveTo>
                    <a:pt x="665" y="0"/>
                  </a:moveTo>
                  <a:cubicBezTo>
                    <a:pt x="380" y="0"/>
                    <a:pt x="190" y="127"/>
                    <a:pt x="95" y="444"/>
                  </a:cubicBezTo>
                  <a:cubicBezTo>
                    <a:pt x="32" y="570"/>
                    <a:pt x="0" y="760"/>
                    <a:pt x="0" y="982"/>
                  </a:cubicBezTo>
                  <a:cubicBezTo>
                    <a:pt x="0" y="1267"/>
                    <a:pt x="64" y="1489"/>
                    <a:pt x="159" y="1647"/>
                  </a:cubicBezTo>
                  <a:cubicBezTo>
                    <a:pt x="254" y="1869"/>
                    <a:pt x="444" y="1964"/>
                    <a:pt x="665" y="1964"/>
                  </a:cubicBezTo>
                  <a:cubicBezTo>
                    <a:pt x="919" y="1964"/>
                    <a:pt x="1109" y="1837"/>
                    <a:pt x="1235" y="1584"/>
                  </a:cubicBezTo>
                  <a:cubicBezTo>
                    <a:pt x="1299" y="1425"/>
                    <a:pt x="1330" y="1204"/>
                    <a:pt x="1330" y="950"/>
                  </a:cubicBezTo>
                  <a:cubicBezTo>
                    <a:pt x="1330" y="665"/>
                    <a:pt x="1299" y="444"/>
                    <a:pt x="1204" y="285"/>
                  </a:cubicBezTo>
                  <a:cubicBezTo>
                    <a:pt x="1109" y="95"/>
                    <a:pt x="919" y="0"/>
                    <a:pt x="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42"/>
            <p:cNvSpPr/>
            <p:nvPr/>
          </p:nvSpPr>
          <p:spPr>
            <a:xfrm>
              <a:off x="3240350" y="2719325"/>
              <a:ext cx="1123475" cy="880425"/>
            </a:xfrm>
            <a:custGeom>
              <a:avLst/>
              <a:gdLst/>
              <a:ahLst/>
              <a:cxnLst/>
              <a:rect l="l" t="t" r="r" b="b"/>
              <a:pathLst>
                <a:path w="44939" h="35217" extrusionOk="0">
                  <a:moveTo>
                    <a:pt x="1679" y="0"/>
                  </a:moveTo>
                  <a:cubicBezTo>
                    <a:pt x="760" y="0"/>
                    <a:pt x="0" y="760"/>
                    <a:pt x="0" y="1679"/>
                  </a:cubicBezTo>
                  <a:lnTo>
                    <a:pt x="0" y="33538"/>
                  </a:lnTo>
                  <a:cubicBezTo>
                    <a:pt x="0" y="34456"/>
                    <a:pt x="728" y="35216"/>
                    <a:pt x="1679" y="35216"/>
                  </a:cubicBezTo>
                  <a:lnTo>
                    <a:pt x="43260" y="35216"/>
                  </a:lnTo>
                  <a:cubicBezTo>
                    <a:pt x="44178" y="35216"/>
                    <a:pt x="44939" y="34456"/>
                    <a:pt x="44939" y="33538"/>
                  </a:cubicBezTo>
                  <a:lnTo>
                    <a:pt x="44939" y="1679"/>
                  </a:lnTo>
                  <a:cubicBezTo>
                    <a:pt x="44939" y="760"/>
                    <a:pt x="44178" y="0"/>
                    <a:pt x="4326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2"/>
            <p:cNvSpPr/>
            <p:nvPr/>
          </p:nvSpPr>
          <p:spPr>
            <a:xfrm>
              <a:off x="3321100" y="2791375"/>
              <a:ext cx="961975" cy="737900"/>
            </a:xfrm>
            <a:custGeom>
              <a:avLst/>
              <a:gdLst/>
              <a:ahLst/>
              <a:cxnLst/>
              <a:rect l="l" t="t" r="r" b="b"/>
              <a:pathLst>
                <a:path w="38479" h="29516" extrusionOk="0">
                  <a:moveTo>
                    <a:pt x="1805" y="0"/>
                  </a:moveTo>
                  <a:cubicBezTo>
                    <a:pt x="887" y="0"/>
                    <a:pt x="0" y="634"/>
                    <a:pt x="0" y="1520"/>
                  </a:cubicBezTo>
                  <a:lnTo>
                    <a:pt x="0" y="27805"/>
                  </a:lnTo>
                  <a:cubicBezTo>
                    <a:pt x="0" y="28724"/>
                    <a:pt x="887" y="29516"/>
                    <a:pt x="1805" y="29516"/>
                  </a:cubicBezTo>
                  <a:lnTo>
                    <a:pt x="36800" y="29516"/>
                  </a:lnTo>
                  <a:cubicBezTo>
                    <a:pt x="37718" y="29516"/>
                    <a:pt x="38478" y="28724"/>
                    <a:pt x="38478" y="27805"/>
                  </a:cubicBezTo>
                  <a:lnTo>
                    <a:pt x="38478" y="1520"/>
                  </a:lnTo>
                  <a:cubicBezTo>
                    <a:pt x="38478" y="634"/>
                    <a:pt x="37718" y="0"/>
                    <a:pt x="3680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42"/>
            <p:cNvSpPr/>
            <p:nvPr/>
          </p:nvSpPr>
          <p:spPr>
            <a:xfrm>
              <a:off x="3321100" y="2795325"/>
              <a:ext cx="948500" cy="730000"/>
            </a:xfrm>
            <a:custGeom>
              <a:avLst/>
              <a:gdLst/>
              <a:ahLst/>
              <a:cxnLst/>
              <a:rect l="l" t="t" r="r" b="b"/>
              <a:pathLst>
                <a:path w="37940" h="29200" extrusionOk="0">
                  <a:moveTo>
                    <a:pt x="697" y="0"/>
                  </a:moveTo>
                  <a:cubicBezTo>
                    <a:pt x="285" y="286"/>
                    <a:pt x="0" y="697"/>
                    <a:pt x="0" y="1204"/>
                  </a:cubicBezTo>
                  <a:lnTo>
                    <a:pt x="0" y="27489"/>
                  </a:lnTo>
                  <a:cubicBezTo>
                    <a:pt x="0" y="28407"/>
                    <a:pt x="887" y="29199"/>
                    <a:pt x="1805" y="29199"/>
                  </a:cubicBezTo>
                  <a:lnTo>
                    <a:pt x="36800" y="29199"/>
                  </a:lnTo>
                  <a:cubicBezTo>
                    <a:pt x="37243" y="29199"/>
                    <a:pt x="37623" y="29009"/>
                    <a:pt x="37940" y="28724"/>
                  </a:cubicBezTo>
                  <a:lnTo>
                    <a:pt x="697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42"/>
            <p:cNvSpPr/>
            <p:nvPr/>
          </p:nvSpPr>
          <p:spPr>
            <a:xfrm>
              <a:off x="3116050" y="3488875"/>
              <a:ext cx="1393450" cy="128275"/>
            </a:xfrm>
            <a:custGeom>
              <a:avLst/>
              <a:gdLst/>
              <a:ahLst/>
              <a:cxnLst/>
              <a:rect l="l" t="t" r="r" b="b"/>
              <a:pathLst>
                <a:path w="55738" h="5131" extrusionOk="0">
                  <a:moveTo>
                    <a:pt x="0" y="0"/>
                  </a:moveTo>
                  <a:cubicBezTo>
                    <a:pt x="0" y="4972"/>
                    <a:pt x="5067" y="5131"/>
                    <a:pt x="5067" y="5131"/>
                  </a:cubicBezTo>
                  <a:lnTo>
                    <a:pt x="50639" y="5131"/>
                  </a:lnTo>
                  <a:cubicBezTo>
                    <a:pt x="50639" y="5131"/>
                    <a:pt x="55738" y="4972"/>
                    <a:pt x="5573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8" name="Google Shape;5138;p42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39" name="Google Shape;5139;p42"/>
          <p:cNvSpPr txBox="1"/>
          <p:nvPr/>
        </p:nvSpPr>
        <p:spPr>
          <a:xfrm>
            <a:off x="467376" y="1180525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0" name="Google Shape;5140;p42"/>
          <p:cNvSpPr txBox="1"/>
          <p:nvPr/>
        </p:nvSpPr>
        <p:spPr>
          <a:xfrm>
            <a:off x="467376" y="1465574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1" name="Google Shape;5141;p42"/>
          <p:cNvSpPr txBox="1"/>
          <p:nvPr/>
        </p:nvSpPr>
        <p:spPr>
          <a:xfrm>
            <a:off x="467375" y="2594409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2" name="Google Shape;5142;p42"/>
          <p:cNvSpPr txBox="1"/>
          <p:nvPr/>
        </p:nvSpPr>
        <p:spPr>
          <a:xfrm>
            <a:off x="467375" y="2855107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farthest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3" name="Google Shape;5143;p42"/>
          <p:cNvSpPr txBox="1"/>
          <p:nvPr/>
        </p:nvSpPr>
        <p:spPr>
          <a:xfrm>
            <a:off x="467375" y="3983926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4" name="Google Shape;5144;p42"/>
          <p:cNvSpPr txBox="1"/>
          <p:nvPr/>
        </p:nvSpPr>
        <p:spPr>
          <a:xfrm>
            <a:off x="467375" y="4244625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a gas giant and has several rings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5" name="Google Shape;5145;p42"/>
          <p:cNvSpPr txBox="1"/>
          <p:nvPr/>
        </p:nvSpPr>
        <p:spPr>
          <a:xfrm>
            <a:off x="6841500" y="1180525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6" name="Google Shape;5146;p42"/>
          <p:cNvSpPr txBox="1"/>
          <p:nvPr/>
        </p:nvSpPr>
        <p:spPr>
          <a:xfrm>
            <a:off x="6841500" y="1465573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closest planet of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7" name="Google Shape;5147;p42"/>
          <p:cNvSpPr txBox="1"/>
          <p:nvPr/>
        </p:nvSpPr>
        <p:spPr>
          <a:xfrm>
            <a:off x="6841500" y="2594390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48" name="Google Shape;5148;p42"/>
          <p:cNvSpPr txBox="1"/>
          <p:nvPr/>
        </p:nvSpPr>
        <p:spPr>
          <a:xfrm>
            <a:off x="6841500" y="2855087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It’s the third planet from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49" name="Google Shape;5149;p42"/>
          <p:cNvSpPr txBox="1"/>
          <p:nvPr/>
        </p:nvSpPr>
        <p:spPr>
          <a:xfrm>
            <a:off x="6841500" y="3983928"/>
            <a:ext cx="18351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150" name="Google Shape;5150;p42"/>
          <p:cNvSpPr txBox="1"/>
          <p:nvPr/>
        </p:nvSpPr>
        <p:spPr>
          <a:xfrm>
            <a:off x="6841500" y="4244625"/>
            <a:ext cx="18351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Despite being red, it’s actually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5" name="Google Shape;5155;p43"/>
          <p:cNvSpPr/>
          <p:nvPr/>
        </p:nvSpPr>
        <p:spPr>
          <a:xfrm>
            <a:off x="3432680" y="1795111"/>
            <a:ext cx="2273374" cy="2071100"/>
          </a:xfrm>
          <a:custGeom>
            <a:avLst/>
            <a:gdLst/>
            <a:ahLst/>
            <a:cxnLst/>
            <a:rect l="l" t="t" r="r" b="b"/>
            <a:pathLst>
              <a:path w="70750" h="64455" extrusionOk="0">
                <a:moveTo>
                  <a:pt x="35375" y="1"/>
                </a:moveTo>
                <a:cubicBezTo>
                  <a:pt x="27125" y="1"/>
                  <a:pt x="18875" y="3144"/>
                  <a:pt x="12573" y="9430"/>
                </a:cubicBezTo>
                <a:cubicBezTo>
                  <a:pt x="0" y="22034"/>
                  <a:pt x="0" y="42429"/>
                  <a:pt x="12573" y="55001"/>
                </a:cubicBezTo>
                <a:cubicBezTo>
                  <a:pt x="18875" y="61304"/>
                  <a:pt x="27125" y="64455"/>
                  <a:pt x="35375" y="64455"/>
                </a:cubicBezTo>
                <a:cubicBezTo>
                  <a:pt x="43625" y="64455"/>
                  <a:pt x="51874" y="61304"/>
                  <a:pt x="58177" y="55001"/>
                </a:cubicBezTo>
                <a:cubicBezTo>
                  <a:pt x="70749" y="42429"/>
                  <a:pt x="70749" y="22034"/>
                  <a:pt x="58177" y="9430"/>
                </a:cubicBezTo>
                <a:cubicBezTo>
                  <a:pt x="51874" y="3144"/>
                  <a:pt x="43625" y="1"/>
                  <a:pt x="3537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6" name="Google Shape;5156;p43"/>
          <p:cNvSpPr/>
          <p:nvPr/>
        </p:nvSpPr>
        <p:spPr>
          <a:xfrm>
            <a:off x="3402154" y="1663593"/>
            <a:ext cx="2334426" cy="2334394"/>
          </a:xfrm>
          <a:custGeom>
            <a:avLst/>
            <a:gdLst/>
            <a:ahLst/>
            <a:cxnLst/>
            <a:rect l="l" t="t" r="r" b="b"/>
            <a:pathLst>
              <a:path w="72650" h="72649" extrusionOk="0">
                <a:moveTo>
                  <a:pt x="36325" y="349"/>
                </a:moveTo>
                <a:cubicBezTo>
                  <a:pt x="56150" y="349"/>
                  <a:pt x="72301" y="16500"/>
                  <a:pt x="72301" y="36325"/>
                </a:cubicBezTo>
                <a:cubicBezTo>
                  <a:pt x="72301" y="56149"/>
                  <a:pt x="56150" y="72300"/>
                  <a:pt x="36325" y="72300"/>
                </a:cubicBezTo>
                <a:cubicBezTo>
                  <a:pt x="16500" y="72300"/>
                  <a:pt x="349" y="56149"/>
                  <a:pt x="349" y="36325"/>
                </a:cubicBezTo>
                <a:cubicBezTo>
                  <a:pt x="349" y="16500"/>
                  <a:pt x="16500" y="349"/>
                  <a:pt x="36325" y="349"/>
                </a:cubicBezTo>
                <a:close/>
                <a:moveTo>
                  <a:pt x="36325" y="0"/>
                </a:moveTo>
                <a:cubicBezTo>
                  <a:pt x="31416" y="0"/>
                  <a:pt x="26666" y="982"/>
                  <a:pt x="22200" y="2851"/>
                </a:cubicBezTo>
                <a:cubicBezTo>
                  <a:pt x="17862" y="4687"/>
                  <a:pt x="13998" y="7316"/>
                  <a:pt x="10641" y="10641"/>
                </a:cubicBezTo>
                <a:cubicBezTo>
                  <a:pt x="7316" y="13966"/>
                  <a:pt x="4687" y="17862"/>
                  <a:pt x="2851" y="22200"/>
                </a:cubicBezTo>
                <a:cubicBezTo>
                  <a:pt x="982" y="26666"/>
                  <a:pt x="0" y="31416"/>
                  <a:pt x="0" y="36325"/>
                </a:cubicBezTo>
                <a:cubicBezTo>
                  <a:pt x="0" y="41233"/>
                  <a:pt x="982" y="45984"/>
                  <a:pt x="2851" y="50449"/>
                </a:cubicBezTo>
                <a:cubicBezTo>
                  <a:pt x="4687" y="54787"/>
                  <a:pt x="7316" y="58683"/>
                  <a:pt x="10641" y="62008"/>
                </a:cubicBezTo>
                <a:cubicBezTo>
                  <a:pt x="13966" y="65333"/>
                  <a:pt x="17862" y="67962"/>
                  <a:pt x="22200" y="69799"/>
                </a:cubicBezTo>
                <a:cubicBezTo>
                  <a:pt x="26666" y="71667"/>
                  <a:pt x="31416" y="72649"/>
                  <a:pt x="36325" y="72649"/>
                </a:cubicBezTo>
                <a:cubicBezTo>
                  <a:pt x="41234" y="72649"/>
                  <a:pt x="45984" y="71667"/>
                  <a:pt x="50449" y="69799"/>
                </a:cubicBezTo>
                <a:cubicBezTo>
                  <a:pt x="54788" y="67962"/>
                  <a:pt x="58683" y="65333"/>
                  <a:pt x="62008" y="62008"/>
                </a:cubicBezTo>
                <a:cubicBezTo>
                  <a:pt x="65334" y="58683"/>
                  <a:pt x="67962" y="54787"/>
                  <a:pt x="69799" y="50449"/>
                </a:cubicBezTo>
                <a:cubicBezTo>
                  <a:pt x="71667" y="45984"/>
                  <a:pt x="72649" y="41233"/>
                  <a:pt x="72649" y="36325"/>
                </a:cubicBezTo>
                <a:cubicBezTo>
                  <a:pt x="72649" y="31416"/>
                  <a:pt x="71667" y="26666"/>
                  <a:pt x="69799" y="22200"/>
                </a:cubicBezTo>
                <a:cubicBezTo>
                  <a:pt x="67962" y="17862"/>
                  <a:pt x="65334" y="13966"/>
                  <a:pt x="62008" y="10641"/>
                </a:cubicBezTo>
                <a:cubicBezTo>
                  <a:pt x="58683" y="7316"/>
                  <a:pt x="54788" y="4687"/>
                  <a:pt x="50449" y="2851"/>
                </a:cubicBezTo>
                <a:cubicBezTo>
                  <a:pt x="45984" y="982"/>
                  <a:pt x="41234" y="0"/>
                  <a:pt x="3632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7" name="Google Shape;5157;p43"/>
          <p:cNvSpPr/>
          <p:nvPr/>
        </p:nvSpPr>
        <p:spPr>
          <a:xfrm>
            <a:off x="3043941" y="3236736"/>
            <a:ext cx="3080350" cy="895758"/>
          </a:xfrm>
          <a:custGeom>
            <a:avLst/>
            <a:gdLst/>
            <a:ahLst/>
            <a:cxnLst/>
            <a:rect l="l" t="t" r="r" b="b"/>
            <a:pathLst>
              <a:path w="95864" h="27877" extrusionOk="0">
                <a:moveTo>
                  <a:pt x="34067" y="0"/>
                </a:moveTo>
                <a:cubicBezTo>
                  <a:pt x="32123" y="0"/>
                  <a:pt x="30166" y="426"/>
                  <a:pt x="28535" y="1459"/>
                </a:cubicBezTo>
                <a:cubicBezTo>
                  <a:pt x="26286" y="2948"/>
                  <a:pt x="24956" y="5386"/>
                  <a:pt x="22993" y="7223"/>
                </a:cubicBezTo>
                <a:cubicBezTo>
                  <a:pt x="22074" y="8046"/>
                  <a:pt x="20934" y="8490"/>
                  <a:pt x="20079" y="9313"/>
                </a:cubicBezTo>
                <a:cubicBezTo>
                  <a:pt x="19161" y="10168"/>
                  <a:pt x="18749" y="11308"/>
                  <a:pt x="17482" y="11815"/>
                </a:cubicBezTo>
                <a:cubicBezTo>
                  <a:pt x="15329" y="12638"/>
                  <a:pt x="12827" y="12543"/>
                  <a:pt x="10547" y="12797"/>
                </a:cubicBezTo>
                <a:cubicBezTo>
                  <a:pt x="8457" y="13050"/>
                  <a:pt x="6335" y="13620"/>
                  <a:pt x="4561" y="14792"/>
                </a:cubicBezTo>
                <a:cubicBezTo>
                  <a:pt x="1743" y="16724"/>
                  <a:pt x="1" y="20429"/>
                  <a:pt x="2503" y="23374"/>
                </a:cubicBezTo>
                <a:cubicBezTo>
                  <a:pt x="3548" y="24546"/>
                  <a:pt x="5036" y="25211"/>
                  <a:pt x="6556" y="25749"/>
                </a:cubicBezTo>
                <a:cubicBezTo>
                  <a:pt x="12215" y="27664"/>
                  <a:pt x="18312" y="27877"/>
                  <a:pt x="24312" y="27877"/>
                </a:cubicBezTo>
                <a:cubicBezTo>
                  <a:pt x="24961" y="27877"/>
                  <a:pt x="25609" y="27874"/>
                  <a:pt x="26255" y="27871"/>
                </a:cubicBezTo>
                <a:cubicBezTo>
                  <a:pt x="40474" y="27871"/>
                  <a:pt x="54693" y="27839"/>
                  <a:pt x="68913" y="27808"/>
                </a:cubicBezTo>
                <a:cubicBezTo>
                  <a:pt x="75722" y="27808"/>
                  <a:pt x="82689" y="27744"/>
                  <a:pt x="89023" y="25338"/>
                </a:cubicBezTo>
                <a:cubicBezTo>
                  <a:pt x="92728" y="23881"/>
                  <a:pt x="95863" y="19954"/>
                  <a:pt x="91588" y="16819"/>
                </a:cubicBezTo>
                <a:cubicBezTo>
                  <a:pt x="90226" y="15805"/>
                  <a:pt x="88548" y="15393"/>
                  <a:pt x="86901" y="14918"/>
                </a:cubicBezTo>
                <a:cubicBezTo>
                  <a:pt x="85286" y="14475"/>
                  <a:pt x="83607" y="13937"/>
                  <a:pt x="82372" y="12765"/>
                </a:cubicBezTo>
                <a:cubicBezTo>
                  <a:pt x="81074" y="11530"/>
                  <a:pt x="80345" y="9693"/>
                  <a:pt x="78762" y="8806"/>
                </a:cubicBezTo>
                <a:cubicBezTo>
                  <a:pt x="78023" y="8382"/>
                  <a:pt x="77228" y="8246"/>
                  <a:pt x="76413" y="8246"/>
                </a:cubicBezTo>
                <a:cubicBezTo>
                  <a:pt x="75098" y="8246"/>
                  <a:pt x="73731" y="8601"/>
                  <a:pt x="72460" y="8680"/>
                </a:cubicBezTo>
                <a:cubicBezTo>
                  <a:pt x="72289" y="8689"/>
                  <a:pt x="72116" y="8693"/>
                  <a:pt x="71940" y="8693"/>
                </a:cubicBezTo>
                <a:cubicBezTo>
                  <a:pt x="70228" y="8693"/>
                  <a:pt x="68325" y="8269"/>
                  <a:pt x="66918" y="7350"/>
                </a:cubicBezTo>
                <a:cubicBezTo>
                  <a:pt x="64004" y="5418"/>
                  <a:pt x="62927" y="1047"/>
                  <a:pt x="59539" y="224"/>
                </a:cubicBezTo>
                <a:cubicBezTo>
                  <a:pt x="59176" y="136"/>
                  <a:pt x="58816" y="97"/>
                  <a:pt x="58459" y="97"/>
                </a:cubicBezTo>
                <a:cubicBezTo>
                  <a:pt x="56379" y="97"/>
                  <a:pt x="54372" y="1422"/>
                  <a:pt x="52318" y="2124"/>
                </a:cubicBezTo>
                <a:cubicBezTo>
                  <a:pt x="51215" y="2512"/>
                  <a:pt x="50205" y="2666"/>
                  <a:pt x="49236" y="2666"/>
                </a:cubicBezTo>
                <a:cubicBezTo>
                  <a:pt x="47118" y="2666"/>
                  <a:pt x="45194" y="1931"/>
                  <a:pt x="42912" y="1301"/>
                </a:cubicBezTo>
                <a:cubicBezTo>
                  <a:pt x="40506" y="636"/>
                  <a:pt x="37497" y="192"/>
                  <a:pt x="35027" y="34"/>
                </a:cubicBezTo>
                <a:cubicBezTo>
                  <a:pt x="34708" y="12"/>
                  <a:pt x="34388" y="0"/>
                  <a:pt x="34067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8" name="Google Shape;5158;p43"/>
          <p:cNvSpPr/>
          <p:nvPr/>
        </p:nvSpPr>
        <p:spPr>
          <a:xfrm>
            <a:off x="3657575" y="3353827"/>
            <a:ext cx="2056" cy="14267"/>
          </a:xfrm>
          <a:custGeom>
            <a:avLst/>
            <a:gdLst/>
            <a:ahLst/>
            <a:cxnLst/>
            <a:rect l="l" t="t" r="r" b="b"/>
            <a:pathLst>
              <a:path w="64" h="444" extrusionOk="0">
                <a:moveTo>
                  <a:pt x="32" y="0"/>
                </a:moveTo>
                <a:lnTo>
                  <a:pt x="32" y="0"/>
                </a:lnTo>
                <a:cubicBezTo>
                  <a:pt x="0" y="159"/>
                  <a:pt x="32" y="317"/>
                  <a:pt x="64" y="444"/>
                </a:cubicBezTo>
                <a:cubicBezTo>
                  <a:pt x="64" y="285"/>
                  <a:pt x="32" y="159"/>
                  <a:pt x="32" y="0"/>
                </a:cubicBez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9" name="Google Shape;5159;p43"/>
          <p:cNvSpPr/>
          <p:nvPr/>
        </p:nvSpPr>
        <p:spPr>
          <a:xfrm>
            <a:off x="3647389" y="3355851"/>
            <a:ext cx="16323" cy="79399"/>
          </a:xfrm>
          <a:custGeom>
            <a:avLst/>
            <a:gdLst/>
            <a:ahLst/>
            <a:cxnLst/>
            <a:rect l="l" t="t" r="r" b="b"/>
            <a:pathLst>
              <a:path w="508" h="2471" extrusionOk="0">
                <a:moveTo>
                  <a:pt x="1" y="1"/>
                </a:moveTo>
                <a:lnTo>
                  <a:pt x="1" y="1"/>
                </a:lnTo>
                <a:cubicBezTo>
                  <a:pt x="32" y="824"/>
                  <a:pt x="96" y="1647"/>
                  <a:pt x="159" y="2471"/>
                </a:cubicBezTo>
                <a:lnTo>
                  <a:pt x="507" y="2439"/>
                </a:lnTo>
                <a:cubicBezTo>
                  <a:pt x="444" y="1806"/>
                  <a:pt x="412" y="1141"/>
                  <a:pt x="381" y="476"/>
                </a:cubicBezTo>
                <a:cubicBezTo>
                  <a:pt x="254" y="317"/>
                  <a:pt x="127" y="159"/>
                  <a:pt x="1" y="1"/>
                </a:cubicBez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0" name="Google Shape;5160;p43"/>
          <p:cNvSpPr/>
          <p:nvPr/>
        </p:nvSpPr>
        <p:spPr>
          <a:xfrm>
            <a:off x="4012704" y="2650671"/>
            <a:ext cx="4113" cy="9190"/>
          </a:xfrm>
          <a:custGeom>
            <a:avLst/>
            <a:gdLst/>
            <a:ahLst/>
            <a:cxnLst/>
            <a:rect l="l" t="t" r="r" b="b"/>
            <a:pathLst>
              <a:path w="128" h="286" extrusionOk="0">
                <a:moveTo>
                  <a:pt x="96" y="0"/>
                </a:moveTo>
                <a:cubicBezTo>
                  <a:pt x="64" y="95"/>
                  <a:pt x="33" y="190"/>
                  <a:pt x="1" y="285"/>
                </a:cubicBezTo>
                <a:cubicBezTo>
                  <a:pt x="64" y="285"/>
                  <a:pt x="96" y="285"/>
                  <a:pt x="128" y="253"/>
                </a:cubicBezTo>
                <a:lnTo>
                  <a:pt x="96" y="0"/>
                </a:lnTo>
                <a:close/>
              </a:path>
            </a:pathLst>
          </a:custGeom>
          <a:solidFill>
            <a:srgbClr val="63A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1" name="Google Shape;5161;p43"/>
          <p:cNvSpPr/>
          <p:nvPr/>
        </p:nvSpPr>
        <p:spPr>
          <a:xfrm>
            <a:off x="3659600" y="3368061"/>
            <a:ext cx="4113" cy="8194"/>
          </a:xfrm>
          <a:custGeom>
            <a:avLst/>
            <a:gdLst/>
            <a:ahLst/>
            <a:cxnLst/>
            <a:rect l="l" t="t" r="r" b="b"/>
            <a:pathLst>
              <a:path w="128" h="255" extrusionOk="0">
                <a:moveTo>
                  <a:pt x="1" y="1"/>
                </a:moveTo>
                <a:cubicBezTo>
                  <a:pt x="1" y="32"/>
                  <a:pt x="1" y="64"/>
                  <a:pt x="1" y="96"/>
                </a:cubicBezTo>
                <a:cubicBezTo>
                  <a:pt x="32" y="127"/>
                  <a:pt x="64" y="191"/>
                  <a:pt x="127" y="254"/>
                </a:cubicBezTo>
                <a:cubicBezTo>
                  <a:pt x="64" y="159"/>
                  <a:pt x="32" y="64"/>
                  <a:pt x="1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2" name="Google Shape;5162;p43"/>
          <p:cNvSpPr/>
          <p:nvPr/>
        </p:nvSpPr>
        <p:spPr>
          <a:xfrm>
            <a:off x="3767468" y="2159172"/>
            <a:ext cx="271745" cy="379581"/>
          </a:xfrm>
          <a:custGeom>
            <a:avLst/>
            <a:gdLst/>
            <a:ahLst/>
            <a:cxnLst/>
            <a:rect l="l" t="t" r="r" b="b"/>
            <a:pathLst>
              <a:path w="8457" h="11813" extrusionOk="0">
                <a:moveTo>
                  <a:pt x="4339" y="0"/>
                </a:moveTo>
                <a:cubicBezTo>
                  <a:pt x="3706" y="1267"/>
                  <a:pt x="3104" y="2597"/>
                  <a:pt x="2566" y="3990"/>
                </a:cubicBezTo>
                <a:cubicBezTo>
                  <a:pt x="1616" y="6429"/>
                  <a:pt x="761" y="8994"/>
                  <a:pt x="1" y="11813"/>
                </a:cubicBezTo>
                <a:cubicBezTo>
                  <a:pt x="159" y="11686"/>
                  <a:pt x="317" y="11591"/>
                  <a:pt x="507" y="11464"/>
                </a:cubicBezTo>
                <a:cubicBezTo>
                  <a:pt x="666" y="11369"/>
                  <a:pt x="824" y="11274"/>
                  <a:pt x="1014" y="11148"/>
                </a:cubicBezTo>
                <a:cubicBezTo>
                  <a:pt x="3294" y="9564"/>
                  <a:pt x="5764" y="8266"/>
                  <a:pt x="8330" y="7252"/>
                </a:cubicBezTo>
                <a:cubicBezTo>
                  <a:pt x="8425" y="6809"/>
                  <a:pt x="8456" y="6366"/>
                  <a:pt x="8298" y="5890"/>
                </a:cubicBezTo>
                <a:cubicBezTo>
                  <a:pt x="7886" y="4624"/>
                  <a:pt x="6904" y="4750"/>
                  <a:pt x="6144" y="3990"/>
                </a:cubicBezTo>
                <a:cubicBezTo>
                  <a:pt x="5258" y="3104"/>
                  <a:pt x="6018" y="1330"/>
                  <a:pt x="5004" y="443"/>
                </a:cubicBezTo>
                <a:cubicBezTo>
                  <a:pt x="4783" y="253"/>
                  <a:pt x="4529" y="127"/>
                  <a:pt x="433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3" name="Google Shape;5163;p43"/>
          <p:cNvSpPr/>
          <p:nvPr/>
        </p:nvSpPr>
        <p:spPr>
          <a:xfrm>
            <a:off x="3530363" y="2152264"/>
            <a:ext cx="365347" cy="599175"/>
          </a:xfrm>
          <a:custGeom>
            <a:avLst/>
            <a:gdLst/>
            <a:ahLst/>
            <a:cxnLst/>
            <a:rect l="l" t="t" r="r" b="b"/>
            <a:pathLst>
              <a:path w="11370" h="18647" extrusionOk="0">
                <a:moveTo>
                  <a:pt x="10786" y="1"/>
                </a:moveTo>
                <a:cubicBezTo>
                  <a:pt x="9666" y="1"/>
                  <a:pt x="8685" y="956"/>
                  <a:pt x="7981" y="1957"/>
                </a:cubicBezTo>
                <a:cubicBezTo>
                  <a:pt x="7443" y="2717"/>
                  <a:pt x="6715" y="2812"/>
                  <a:pt x="5923" y="2844"/>
                </a:cubicBezTo>
                <a:cubicBezTo>
                  <a:pt x="5670" y="2844"/>
                  <a:pt x="5415" y="2833"/>
                  <a:pt x="5164" y="2833"/>
                </a:cubicBezTo>
                <a:cubicBezTo>
                  <a:pt x="4250" y="2833"/>
                  <a:pt x="3393" y="2970"/>
                  <a:pt x="2946" y="4237"/>
                </a:cubicBezTo>
                <a:cubicBezTo>
                  <a:pt x="2281" y="6042"/>
                  <a:pt x="3073" y="7879"/>
                  <a:pt x="1616" y="9431"/>
                </a:cubicBezTo>
                <a:cubicBezTo>
                  <a:pt x="1014" y="10032"/>
                  <a:pt x="254" y="10539"/>
                  <a:pt x="1" y="11363"/>
                </a:cubicBezTo>
                <a:cubicBezTo>
                  <a:pt x="2218" y="13421"/>
                  <a:pt x="4118" y="15923"/>
                  <a:pt x="5448" y="18646"/>
                </a:cubicBezTo>
                <a:cubicBezTo>
                  <a:pt x="5891" y="16525"/>
                  <a:pt x="6335" y="14561"/>
                  <a:pt x="6841" y="12661"/>
                </a:cubicBezTo>
                <a:lnTo>
                  <a:pt x="6746" y="12566"/>
                </a:lnTo>
                <a:lnTo>
                  <a:pt x="6841" y="12471"/>
                </a:lnTo>
                <a:cubicBezTo>
                  <a:pt x="6620" y="9209"/>
                  <a:pt x="5828" y="6042"/>
                  <a:pt x="4466" y="3065"/>
                </a:cubicBezTo>
                <a:lnTo>
                  <a:pt x="4783" y="2907"/>
                </a:lnTo>
                <a:cubicBezTo>
                  <a:pt x="6049" y="5694"/>
                  <a:pt x="6841" y="8607"/>
                  <a:pt x="7126" y="11648"/>
                </a:cubicBezTo>
                <a:cubicBezTo>
                  <a:pt x="7886" y="8924"/>
                  <a:pt x="8710" y="6454"/>
                  <a:pt x="9628" y="4079"/>
                </a:cubicBezTo>
                <a:cubicBezTo>
                  <a:pt x="10166" y="2685"/>
                  <a:pt x="10768" y="1355"/>
                  <a:pt x="11370" y="88"/>
                </a:cubicBezTo>
                <a:cubicBezTo>
                  <a:pt x="11172" y="28"/>
                  <a:pt x="10977" y="1"/>
                  <a:pt x="10786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4" name="Google Shape;5164;p43"/>
          <p:cNvSpPr/>
          <p:nvPr/>
        </p:nvSpPr>
        <p:spPr>
          <a:xfrm>
            <a:off x="3654523" y="2889801"/>
            <a:ext cx="292084" cy="464058"/>
          </a:xfrm>
          <a:custGeom>
            <a:avLst/>
            <a:gdLst/>
            <a:ahLst/>
            <a:cxnLst/>
            <a:rect l="l" t="t" r="r" b="b"/>
            <a:pathLst>
              <a:path w="9090" h="14442" extrusionOk="0">
                <a:moveTo>
                  <a:pt x="9089" y="0"/>
                </a:moveTo>
                <a:cubicBezTo>
                  <a:pt x="5922" y="855"/>
                  <a:pt x="2977" y="2407"/>
                  <a:pt x="507" y="4529"/>
                </a:cubicBezTo>
                <a:cubicBezTo>
                  <a:pt x="127" y="7949"/>
                  <a:pt x="0" y="11274"/>
                  <a:pt x="127" y="14441"/>
                </a:cubicBezTo>
                <a:cubicBezTo>
                  <a:pt x="285" y="13618"/>
                  <a:pt x="1394" y="12605"/>
                  <a:pt x="1742" y="12066"/>
                </a:cubicBezTo>
                <a:cubicBezTo>
                  <a:pt x="2756" y="10546"/>
                  <a:pt x="3927" y="9374"/>
                  <a:pt x="5257" y="8171"/>
                </a:cubicBezTo>
                <a:cubicBezTo>
                  <a:pt x="5859" y="7633"/>
                  <a:pt x="6366" y="6872"/>
                  <a:pt x="6207" y="6081"/>
                </a:cubicBezTo>
                <a:cubicBezTo>
                  <a:pt x="6112" y="5574"/>
                  <a:pt x="5764" y="5162"/>
                  <a:pt x="5732" y="4656"/>
                </a:cubicBezTo>
                <a:cubicBezTo>
                  <a:pt x="5606" y="3231"/>
                  <a:pt x="7253" y="2534"/>
                  <a:pt x="8139" y="1774"/>
                </a:cubicBezTo>
                <a:cubicBezTo>
                  <a:pt x="8773" y="1235"/>
                  <a:pt x="9026" y="634"/>
                  <a:pt x="9089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5" name="Google Shape;5165;p43"/>
          <p:cNvSpPr/>
          <p:nvPr/>
        </p:nvSpPr>
        <p:spPr>
          <a:xfrm>
            <a:off x="3671810" y="2659829"/>
            <a:ext cx="340926" cy="360237"/>
          </a:xfrm>
          <a:custGeom>
            <a:avLst/>
            <a:gdLst/>
            <a:ahLst/>
            <a:cxnLst/>
            <a:rect l="l" t="t" r="r" b="b"/>
            <a:pathLst>
              <a:path w="10610" h="11211" extrusionOk="0">
                <a:moveTo>
                  <a:pt x="10610" y="0"/>
                </a:moveTo>
                <a:lnTo>
                  <a:pt x="10610" y="0"/>
                </a:lnTo>
                <a:cubicBezTo>
                  <a:pt x="7316" y="570"/>
                  <a:pt x="4054" y="1805"/>
                  <a:pt x="1236" y="3610"/>
                </a:cubicBezTo>
                <a:cubicBezTo>
                  <a:pt x="1109" y="4275"/>
                  <a:pt x="982" y="4909"/>
                  <a:pt x="856" y="5606"/>
                </a:cubicBezTo>
                <a:cubicBezTo>
                  <a:pt x="507" y="7506"/>
                  <a:pt x="222" y="9374"/>
                  <a:pt x="1" y="11211"/>
                </a:cubicBezTo>
                <a:cubicBezTo>
                  <a:pt x="2503" y="9121"/>
                  <a:pt x="5416" y="7601"/>
                  <a:pt x="8583" y="6777"/>
                </a:cubicBezTo>
                <a:cubicBezTo>
                  <a:pt x="8551" y="6239"/>
                  <a:pt x="8425" y="5637"/>
                  <a:pt x="8298" y="5004"/>
                </a:cubicBezTo>
                <a:cubicBezTo>
                  <a:pt x="7918" y="3230"/>
                  <a:pt x="9565" y="2122"/>
                  <a:pt x="10293" y="760"/>
                </a:cubicBezTo>
                <a:cubicBezTo>
                  <a:pt x="10451" y="507"/>
                  <a:pt x="10546" y="253"/>
                  <a:pt x="10610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6" name="Google Shape;5166;p43"/>
          <p:cNvSpPr/>
          <p:nvPr/>
        </p:nvSpPr>
        <p:spPr>
          <a:xfrm>
            <a:off x="3714546" y="2406432"/>
            <a:ext cx="316505" cy="355193"/>
          </a:xfrm>
          <a:custGeom>
            <a:avLst/>
            <a:gdLst/>
            <a:ahLst/>
            <a:cxnLst/>
            <a:rect l="l" t="t" r="r" b="b"/>
            <a:pathLst>
              <a:path w="9850" h="11054" extrusionOk="0">
                <a:moveTo>
                  <a:pt x="9850" y="1"/>
                </a:moveTo>
                <a:lnTo>
                  <a:pt x="9850" y="1"/>
                </a:lnTo>
                <a:cubicBezTo>
                  <a:pt x="7380" y="982"/>
                  <a:pt x="5036" y="2249"/>
                  <a:pt x="2851" y="3738"/>
                </a:cubicBezTo>
                <a:cubicBezTo>
                  <a:pt x="2661" y="3864"/>
                  <a:pt x="2471" y="3991"/>
                  <a:pt x="2344" y="4086"/>
                </a:cubicBezTo>
                <a:cubicBezTo>
                  <a:pt x="2028" y="4276"/>
                  <a:pt x="1774" y="4434"/>
                  <a:pt x="1489" y="4688"/>
                </a:cubicBezTo>
                <a:cubicBezTo>
                  <a:pt x="951" y="6683"/>
                  <a:pt x="476" y="8773"/>
                  <a:pt x="1" y="11053"/>
                </a:cubicBezTo>
                <a:cubicBezTo>
                  <a:pt x="2851" y="9280"/>
                  <a:pt x="6050" y="8076"/>
                  <a:pt x="9343" y="7506"/>
                </a:cubicBezTo>
                <a:lnTo>
                  <a:pt x="9375" y="7601"/>
                </a:lnTo>
                <a:cubicBezTo>
                  <a:pt x="9470" y="7126"/>
                  <a:pt x="9438" y="6651"/>
                  <a:pt x="9216" y="6208"/>
                </a:cubicBezTo>
                <a:cubicBezTo>
                  <a:pt x="8710" y="5131"/>
                  <a:pt x="7570" y="4624"/>
                  <a:pt x="8076" y="3294"/>
                </a:cubicBezTo>
                <a:cubicBezTo>
                  <a:pt x="8488" y="2217"/>
                  <a:pt x="9407" y="1141"/>
                  <a:pt x="9850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7" name="Google Shape;5167;p43"/>
          <p:cNvSpPr/>
          <p:nvPr/>
        </p:nvSpPr>
        <p:spPr>
          <a:xfrm>
            <a:off x="3468283" y="2530592"/>
            <a:ext cx="234085" cy="825291"/>
          </a:xfrm>
          <a:custGeom>
            <a:avLst/>
            <a:gdLst/>
            <a:ahLst/>
            <a:cxnLst/>
            <a:rect l="l" t="t" r="r" b="b"/>
            <a:pathLst>
              <a:path w="7285" h="25684" extrusionOk="0">
                <a:moveTo>
                  <a:pt x="1838" y="0"/>
                </a:moveTo>
                <a:cubicBezTo>
                  <a:pt x="1774" y="380"/>
                  <a:pt x="1774" y="792"/>
                  <a:pt x="1838" y="1204"/>
                </a:cubicBezTo>
                <a:cubicBezTo>
                  <a:pt x="1901" y="1900"/>
                  <a:pt x="2028" y="2629"/>
                  <a:pt x="2249" y="3294"/>
                </a:cubicBezTo>
                <a:cubicBezTo>
                  <a:pt x="2471" y="4022"/>
                  <a:pt x="2978" y="4782"/>
                  <a:pt x="2883" y="5574"/>
                </a:cubicBezTo>
                <a:cubicBezTo>
                  <a:pt x="2819" y="6302"/>
                  <a:pt x="2249" y="6841"/>
                  <a:pt x="1711" y="7379"/>
                </a:cubicBezTo>
                <a:cubicBezTo>
                  <a:pt x="634" y="8456"/>
                  <a:pt x="191" y="10134"/>
                  <a:pt x="793" y="11591"/>
                </a:cubicBezTo>
                <a:cubicBezTo>
                  <a:pt x="1204" y="12509"/>
                  <a:pt x="2249" y="13491"/>
                  <a:pt x="1964" y="14600"/>
                </a:cubicBezTo>
                <a:cubicBezTo>
                  <a:pt x="1838" y="15201"/>
                  <a:pt x="1268" y="15581"/>
                  <a:pt x="983" y="16120"/>
                </a:cubicBezTo>
                <a:cubicBezTo>
                  <a:pt x="1" y="17861"/>
                  <a:pt x="1426" y="19952"/>
                  <a:pt x="2344" y="21345"/>
                </a:cubicBezTo>
                <a:cubicBezTo>
                  <a:pt x="3358" y="22865"/>
                  <a:pt x="4466" y="24259"/>
                  <a:pt x="5575" y="25684"/>
                </a:cubicBezTo>
                <a:cubicBezTo>
                  <a:pt x="5448" y="22517"/>
                  <a:pt x="5575" y="19223"/>
                  <a:pt x="5923" y="15835"/>
                </a:cubicBezTo>
                <a:lnTo>
                  <a:pt x="5828" y="15835"/>
                </a:lnTo>
                <a:cubicBezTo>
                  <a:pt x="5638" y="14948"/>
                  <a:pt x="5321" y="14061"/>
                  <a:pt x="4846" y="13269"/>
                </a:cubicBezTo>
                <a:cubicBezTo>
                  <a:pt x="4308" y="12319"/>
                  <a:pt x="3611" y="11496"/>
                  <a:pt x="2914" y="10704"/>
                </a:cubicBezTo>
                <a:cubicBezTo>
                  <a:pt x="2408" y="10103"/>
                  <a:pt x="1869" y="9533"/>
                  <a:pt x="1331" y="8962"/>
                </a:cubicBezTo>
                <a:lnTo>
                  <a:pt x="1584" y="8741"/>
                </a:lnTo>
                <a:cubicBezTo>
                  <a:pt x="2123" y="9311"/>
                  <a:pt x="2661" y="9881"/>
                  <a:pt x="3168" y="10483"/>
                </a:cubicBezTo>
                <a:cubicBezTo>
                  <a:pt x="3865" y="11274"/>
                  <a:pt x="4593" y="12129"/>
                  <a:pt x="5163" y="13111"/>
                </a:cubicBezTo>
                <a:cubicBezTo>
                  <a:pt x="5511" y="13713"/>
                  <a:pt x="5796" y="14378"/>
                  <a:pt x="6018" y="15075"/>
                </a:cubicBezTo>
                <a:cubicBezTo>
                  <a:pt x="6208" y="13269"/>
                  <a:pt x="6493" y="11433"/>
                  <a:pt x="6841" y="9533"/>
                </a:cubicBezTo>
                <a:cubicBezTo>
                  <a:pt x="6968" y="8836"/>
                  <a:pt x="7126" y="8107"/>
                  <a:pt x="7253" y="7442"/>
                </a:cubicBezTo>
                <a:lnTo>
                  <a:pt x="7253" y="7411"/>
                </a:lnTo>
                <a:cubicBezTo>
                  <a:pt x="7253" y="7411"/>
                  <a:pt x="7253" y="7379"/>
                  <a:pt x="7285" y="7347"/>
                </a:cubicBezTo>
                <a:lnTo>
                  <a:pt x="7285" y="7347"/>
                </a:lnTo>
                <a:lnTo>
                  <a:pt x="7221" y="7379"/>
                </a:lnTo>
                <a:cubicBezTo>
                  <a:pt x="5923" y="4592"/>
                  <a:pt x="4055" y="2059"/>
                  <a:pt x="1838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8" name="Google Shape;5168;p43"/>
          <p:cNvSpPr/>
          <p:nvPr/>
        </p:nvSpPr>
        <p:spPr>
          <a:xfrm>
            <a:off x="3643308" y="3028196"/>
            <a:ext cx="27538" cy="342950"/>
          </a:xfrm>
          <a:custGeom>
            <a:avLst/>
            <a:gdLst/>
            <a:ahLst/>
            <a:cxnLst/>
            <a:rect l="l" t="t" r="r" b="b"/>
            <a:pathLst>
              <a:path w="857" h="10673" extrusionOk="0">
                <a:moveTo>
                  <a:pt x="666" y="0"/>
                </a:moveTo>
                <a:cubicBezTo>
                  <a:pt x="698" y="95"/>
                  <a:pt x="729" y="190"/>
                  <a:pt x="729" y="285"/>
                </a:cubicBezTo>
                <a:lnTo>
                  <a:pt x="476" y="349"/>
                </a:lnTo>
                <a:cubicBezTo>
                  <a:pt x="128" y="3737"/>
                  <a:pt x="1" y="7031"/>
                  <a:pt x="128" y="10198"/>
                </a:cubicBezTo>
                <a:cubicBezTo>
                  <a:pt x="254" y="10356"/>
                  <a:pt x="381" y="10514"/>
                  <a:pt x="508" y="10673"/>
                </a:cubicBezTo>
                <a:cubicBezTo>
                  <a:pt x="508" y="10641"/>
                  <a:pt x="508" y="10609"/>
                  <a:pt x="508" y="10578"/>
                </a:cubicBezTo>
                <a:cubicBezTo>
                  <a:pt x="444" y="10419"/>
                  <a:pt x="444" y="10293"/>
                  <a:pt x="476" y="10134"/>
                </a:cubicBezTo>
                <a:cubicBezTo>
                  <a:pt x="349" y="6967"/>
                  <a:pt x="476" y="3642"/>
                  <a:pt x="856" y="222"/>
                </a:cubicBezTo>
                <a:lnTo>
                  <a:pt x="666" y="0"/>
                </a:ln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9" name="Google Shape;5169;p43"/>
          <p:cNvSpPr/>
          <p:nvPr/>
        </p:nvSpPr>
        <p:spPr>
          <a:xfrm>
            <a:off x="3747128" y="2552956"/>
            <a:ext cx="4081" cy="6137"/>
          </a:xfrm>
          <a:custGeom>
            <a:avLst/>
            <a:gdLst/>
            <a:ahLst/>
            <a:cxnLst/>
            <a:rect l="l" t="t" r="r" b="b"/>
            <a:pathLst>
              <a:path w="127" h="191" extrusionOk="0">
                <a:moveTo>
                  <a:pt x="95" y="1"/>
                </a:moveTo>
                <a:lnTo>
                  <a:pt x="0" y="96"/>
                </a:lnTo>
                <a:lnTo>
                  <a:pt x="95" y="191"/>
                </a:lnTo>
                <a:cubicBezTo>
                  <a:pt x="95" y="159"/>
                  <a:pt x="127" y="96"/>
                  <a:pt x="127" y="33"/>
                </a:cubicBezTo>
                <a:lnTo>
                  <a:pt x="95" y="33"/>
                </a:lnTo>
                <a:cubicBezTo>
                  <a:pt x="95" y="33"/>
                  <a:pt x="95" y="1"/>
                  <a:pt x="95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0" name="Google Shape;5170;p43"/>
          <p:cNvSpPr/>
          <p:nvPr/>
        </p:nvSpPr>
        <p:spPr>
          <a:xfrm>
            <a:off x="3701340" y="2768694"/>
            <a:ext cx="32" cy="1060"/>
          </a:xfrm>
          <a:custGeom>
            <a:avLst/>
            <a:gdLst/>
            <a:ahLst/>
            <a:cxnLst/>
            <a:rect l="l" t="t" r="r" b="b"/>
            <a:pathLst>
              <a:path w="1" h="33" extrusionOk="0">
                <a:moveTo>
                  <a:pt x="0" y="32"/>
                </a:moveTo>
                <a:lnTo>
                  <a:pt x="0" y="32"/>
                </a:lnTo>
                <a:lnTo>
                  <a:pt x="0" y="1"/>
                </a:ln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1" name="Google Shape;5171;p43"/>
          <p:cNvSpPr/>
          <p:nvPr/>
        </p:nvSpPr>
        <p:spPr>
          <a:xfrm>
            <a:off x="3663680" y="3020034"/>
            <a:ext cx="8162" cy="15295"/>
          </a:xfrm>
          <a:custGeom>
            <a:avLst/>
            <a:gdLst/>
            <a:ahLst/>
            <a:cxnLst/>
            <a:rect l="l" t="t" r="r" b="b"/>
            <a:pathLst>
              <a:path w="254" h="476" extrusionOk="0">
                <a:moveTo>
                  <a:pt x="254" y="1"/>
                </a:moveTo>
                <a:lnTo>
                  <a:pt x="254" y="1"/>
                </a:lnTo>
                <a:cubicBezTo>
                  <a:pt x="190" y="64"/>
                  <a:pt x="95" y="128"/>
                  <a:pt x="0" y="191"/>
                </a:cubicBezTo>
                <a:cubicBezTo>
                  <a:pt x="0" y="223"/>
                  <a:pt x="32" y="223"/>
                  <a:pt x="32" y="254"/>
                </a:cubicBezTo>
                <a:lnTo>
                  <a:pt x="222" y="476"/>
                </a:lnTo>
                <a:cubicBezTo>
                  <a:pt x="222" y="318"/>
                  <a:pt x="222" y="159"/>
                  <a:pt x="254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2" name="Google Shape;5172;p43"/>
          <p:cNvSpPr/>
          <p:nvPr/>
        </p:nvSpPr>
        <p:spPr>
          <a:xfrm>
            <a:off x="3750181" y="2550932"/>
            <a:ext cx="2056" cy="3085"/>
          </a:xfrm>
          <a:custGeom>
            <a:avLst/>
            <a:gdLst/>
            <a:ahLst/>
            <a:cxnLst/>
            <a:rect l="l" t="t" r="r" b="b"/>
            <a:pathLst>
              <a:path w="64" h="96" extrusionOk="0">
                <a:moveTo>
                  <a:pt x="64" y="1"/>
                </a:moveTo>
                <a:cubicBezTo>
                  <a:pt x="32" y="32"/>
                  <a:pt x="32" y="64"/>
                  <a:pt x="0" y="64"/>
                </a:cubicBezTo>
                <a:cubicBezTo>
                  <a:pt x="0" y="64"/>
                  <a:pt x="0" y="96"/>
                  <a:pt x="0" y="96"/>
                </a:cubicBezTo>
                <a:lnTo>
                  <a:pt x="32" y="96"/>
                </a:lnTo>
                <a:lnTo>
                  <a:pt x="64" y="1"/>
                </a:ln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3" name="Google Shape;5173;p43"/>
          <p:cNvSpPr/>
          <p:nvPr/>
        </p:nvSpPr>
        <p:spPr>
          <a:xfrm>
            <a:off x="3527310" y="2155092"/>
            <a:ext cx="507822" cy="871080"/>
          </a:xfrm>
          <a:custGeom>
            <a:avLst/>
            <a:gdLst/>
            <a:ahLst/>
            <a:cxnLst/>
            <a:rect l="l" t="t" r="r" b="b"/>
            <a:pathLst>
              <a:path w="15804" h="27109" extrusionOk="0">
                <a:moveTo>
                  <a:pt x="11465" y="0"/>
                </a:moveTo>
                <a:cubicBezTo>
                  <a:pt x="10863" y="1267"/>
                  <a:pt x="10261" y="2597"/>
                  <a:pt x="9723" y="3991"/>
                </a:cubicBezTo>
                <a:cubicBezTo>
                  <a:pt x="8805" y="6366"/>
                  <a:pt x="7981" y="8836"/>
                  <a:pt x="7221" y="11560"/>
                </a:cubicBezTo>
                <a:cubicBezTo>
                  <a:pt x="6936" y="8519"/>
                  <a:pt x="6144" y="5606"/>
                  <a:pt x="4878" y="2819"/>
                </a:cubicBezTo>
                <a:lnTo>
                  <a:pt x="4561" y="2977"/>
                </a:lnTo>
                <a:cubicBezTo>
                  <a:pt x="5923" y="5954"/>
                  <a:pt x="6715" y="9121"/>
                  <a:pt x="6936" y="12383"/>
                </a:cubicBezTo>
                <a:cubicBezTo>
                  <a:pt x="6968" y="12383"/>
                  <a:pt x="7000" y="12351"/>
                  <a:pt x="7000" y="12320"/>
                </a:cubicBezTo>
                <a:lnTo>
                  <a:pt x="7000" y="12415"/>
                </a:lnTo>
                <a:cubicBezTo>
                  <a:pt x="6968" y="12478"/>
                  <a:pt x="6968" y="12541"/>
                  <a:pt x="6936" y="12605"/>
                </a:cubicBezTo>
                <a:cubicBezTo>
                  <a:pt x="6461" y="14473"/>
                  <a:pt x="5986" y="16437"/>
                  <a:pt x="5543" y="18558"/>
                </a:cubicBezTo>
                <a:cubicBezTo>
                  <a:pt x="4213" y="15835"/>
                  <a:pt x="2344" y="13333"/>
                  <a:pt x="96" y="11306"/>
                </a:cubicBezTo>
                <a:cubicBezTo>
                  <a:pt x="64" y="11338"/>
                  <a:pt x="64" y="11370"/>
                  <a:pt x="32" y="11433"/>
                </a:cubicBezTo>
                <a:cubicBezTo>
                  <a:pt x="32" y="11496"/>
                  <a:pt x="1" y="11591"/>
                  <a:pt x="1" y="11686"/>
                </a:cubicBezTo>
                <a:cubicBezTo>
                  <a:pt x="2249" y="13776"/>
                  <a:pt x="4118" y="16310"/>
                  <a:pt x="5384" y="19065"/>
                </a:cubicBezTo>
                <a:lnTo>
                  <a:pt x="5448" y="19033"/>
                </a:lnTo>
                <a:lnTo>
                  <a:pt x="5448" y="19033"/>
                </a:lnTo>
                <a:cubicBezTo>
                  <a:pt x="5448" y="19065"/>
                  <a:pt x="5448" y="19097"/>
                  <a:pt x="5416" y="19128"/>
                </a:cubicBezTo>
                <a:cubicBezTo>
                  <a:pt x="5289" y="19825"/>
                  <a:pt x="5163" y="20522"/>
                  <a:pt x="5004" y="21250"/>
                </a:cubicBezTo>
                <a:cubicBezTo>
                  <a:pt x="4656" y="23119"/>
                  <a:pt x="4403" y="24955"/>
                  <a:pt x="4181" y="26761"/>
                </a:cubicBezTo>
                <a:cubicBezTo>
                  <a:pt x="4213" y="26887"/>
                  <a:pt x="4244" y="27014"/>
                  <a:pt x="4276" y="27109"/>
                </a:cubicBezTo>
                <a:cubicBezTo>
                  <a:pt x="4339" y="27046"/>
                  <a:pt x="4434" y="26982"/>
                  <a:pt x="4529" y="26919"/>
                </a:cubicBezTo>
                <a:cubicBezTo>
                  <a:pt x="4719" y="25082"/>
                  <a:pt x="5004" y="23214"/>
                  <a:pt x="5353" y="21314"/>
                </a:cubicBezTo>
                <a:cubicBezTo>
                  <a:pt x="5479" y="20648"/>
                  <a:pt x="5606" y="19983"/>
                  <a:pt x="5733" y="19350"/>
                </a:cubicBezTo>
                <a:cubicBezTo>
                  <a:pt x="8583" y="17513"/>
                  <a:pt x="11813" y="16278"/>
                  <a:pt x="15139" y="15708"/>
                </a:cubicBezTo>
                <a:cubicBezTo>
                  <a:pt x="15170" y="15613"/>
                  <a:pt x="15170" y="15518"/>
                  <a:pt x="15202" y="15423"/>
                </a:cubicBezTo>
                <a:lnTo>
                  <a:pt x="15202" y="15360"/>
                </a:lnTo>
                <a:cubicBezTo>
                  <a:pt x="11908" y="15898"/>
                  <a:pt x="8678" y="17102"/>
                  <a:pt x="5828" y="18875"/>
                </a:cubicBezTo>
                <a:cubicBezTo>
                  <a:pt x="6303" y="16627"/>
                  <a:pt x="6810" y="14505"/>
                  <a:pt x="7316" y="12510"/>
                </a:cubicBezTo>
                <a:cubicBezTo>
                  <a:pt x="7601" y="12256"/>
                  <a:pt x="7855" y="12098"/>
                  <a:pt x="8171" y="11908"/>
                </a:cubicBezTo>
                <a:cubicBezTo>
                  <a:pt x="8330" y="11813"/>
                  <a:pt x="8488" y="11686"/>
                  <a:pt x="8678" y="11560"/>
                </a:cubicBezTo>
                <a:cubicBezTo>
                  <a:pt x="10863" y="10071"/>
                  <a:pt x="13207" y="8804"/>
                  <a:pt x="15677" y="7823"/>
                </a:cubicBezTo>
                <a:cubicBezTo>
                  <a:pt x="15740" y="7664"/>
                  <a:pt x="15772" y="7538"/>
                  <a:pt x="15804" y="7379"/>
                </a:cubicBezTo>
                <a:lnTo>
                  <a:pt x="15804" y="7379"/>
                </a:lnTo>
                <a:cubicBezTo>
                  <a:pt x="13238" y="8393"/>
                  <a:pt x="10768" y="9691"/>
                  <a:pt x="8488" y="11275"/>
                </a:cubicBezTo>
                <a:cubicBezTo>
                  <a:pt x="8298" y="11401"/>
                  <a:pt x="8140" y="11496"/>
                  <a:pt x="7981" y="11591"/>
                </a:cubicBezTo>
                <a:cubicBezTo>
                  <a:pt x="7791" y="11718"/>
                  <a:pt x="7633" y="11813"/>
                  <a:pt x="7475" y="11940"/>
                </a:cubicBezTo>
                <a:cubicBezTo>
                  <a:pt x="8235" y="9121"/>
                  <a:pt x="9090" y="6556"/>
                  <a:pt x="10040" y="4117"/>
                </a:cubicBezTo>
                <a:cubicBezTo>
                  <a:pt x="10578" y="2724"/>
                  <a:pt x="11180" y="1394"/>
                  <a:pt x="11813" y="127"/>
                </a:cubicBezTo>
                <a:cubicBezTo>
                  <a:pt x="11687" y="95"/>
                  <a:pt x="11592" y="32"/>
                  <a:pt x="11465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4" name="Google Shape;5174;p43"/>
          <p:cNvSpPr/>
          <p:nvPr/>
        </p:nvSpPr>
        <p:spPr>
          <a:xfrm>
            <a:off x="3670814" y="2877591"/>
            <a:ext cx="276789" cy="157738"/>
          </a:xfrm>
          <a:custGeom>
            <a:avLst/>
            <a:gdLst/>
            <a:ahLst/>
            <a:cxnLst/>
            <a:rect l="l" t="t" r="r" b="b"/>
            <a:pathLst>
              <a:path w="8614" h="4909" extrusionOk="0">
                <a:moveTo>
                  <a:pt x="8614" y="0"/>
                </a:moveTo>
                <a:lnTo>
                  <a:pt x="8614" y="0"/>
                </a:lnTo>
                <a:cubicBezTo>
                  <a:pt x="5479" y="824"/>
                  <a:pt x="2534" y="2344"/>
                  <a:pt x="32" y="4434"/>
                </a:cubicBezTo>
                <a:cubicBezTo>
                  <a:pt x="32" y="4592"/>
                  <a:pt x="0" y="4751"/>
                  <a:pt x="0" y="4909"/>
                </a:cubicBezTo>
                <a:cubicBezTo>
                  <a:pt x="2470" y="2755"/>
                  <a:pt x="5415" y="1204"/>
                  <a:pt x="8582" y="380"/>
                </a:cubicBezTo>
                <a:cubicBezTo>
                  <a:pt x="8582" y="254"/>
                  <a:pt x="8614" y="127"/>
                  <a:pt x="8614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5" name="Google Shape;5175;p43"/>
          <p:cNvSpPr/>
          <p:nvPr/>
        </p:nvSpPr>
        <p:spPr>
          <a:xfrm>
            <a:off x="3511019" y="2811430"/>
            <a:ext cx="150637" cy="227980"/>
          </a:xfrm>
          <a:custGeom>
            <a:avLst/>
            <a:gdLst/>
            <a:ahLst/>
            <a:cxnLst/>
            <a:rect l="l" t="t" r="r" b="b"/>
            <a:pathLst>
              <a:path w="4688" h="7095" extrusionOk="0">
                <a:moveTo>
                  <a:pt x="286" y="1"/>
                </a:moveTo>
                <a:lnTo>
                  <a:pt x="1" y="222"/>
                </a:lnTo>
                <a:cubicBezTo>
                  <a:pt x="539" y="793"/>
                  <a:pt x="1078" y="1363"/>
                  <a:pt x="1584" y="1964"/>
                </a:cubicBezTo>
                <a:cubicBezTo>
                  <a:pt x="2281" y="2756"/>
                  <a:pt x="2978" y="3579"/>
                  <a:pt x="3548" y="4529"/>
                </a:cubicBezTo>
                <a:cubicBezTo>
                  <a:pt x="3991" y="5321"/>
                  <a:pt x="4308" y="6208"/>
                  <a:pt x="4498" y="7095"/>
                </a:cubicBezTo>
                <a:lnTo>
                  <a:pt x="4593" y="7063"/>
                </a:lnTo>
                <a:cubicBezTo>
                  <a:pt x="4625" y="6841"/>
                  <a:pt x="4656" y="6588"/>
                  <a:pt x="4688" y="6335"/>
                </a:cubicBezTo>
                <a:cubicBezTo>
                  <a:pt x="4466" y="5638"/>
                  <a:pt x="4181" y="4973"/>
                  <a:pt x="3833" y="4371"/>
                </a:cubicBezTo>
                <a:cubicBezTo>
                  <a:pt x="3295" y="3389"/>
                  <a:pt x="2566" y="2534"/>
                  <a:pt x="1869" y="1743"/>
                </a:cubicBezTo>
                <a:cubicBezTo>
                  <a:pt x="1331" y="1141"/>
                  <a:pt x="793" y="571"/>
                  <a:pt x="286" y="1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6" name="Google Shape;5176;p43"/>
          <p:cNvSpPr/>
          <p:nvPr/>
        </p:nvSpPr>
        <p:spPr>
          <a:xfrm>
            <a:off x="3658571" y="3014957"/>
            <a:ext cx="8194" cy="24453"/>
          </a:xfrm>
          <a:custGeom>
            <a:avLst/>
            <a:gdLst/>
            <a:ahLst/>
            <a:cxnLst/>
            <a:rect l="l" t="t" r="r" b="b"/>
            <a:pathLst>
              <a:path w="255" h="761" extrusionOk="0">
                <a:moveTo>
                  <a:pt x="96" y="1"/>
                </a:moveTo>
                <a:cubicBezTo>
                  <a:pt x="64" y="254"/>
                  <a:pt x="33" y="507"/>
                  <a:pt x="1" y="761"/>
                </a:cubicBezTo>
                <a:lnTo>
                  <a:pt x="254" y="697"/>
                </a:lnTo>
                <a:cubicBezTo>
                  <a:pt x="223" y="602"/>
                  <a:pt x="191" y="507"/>
                  <a:pt x="191" y="412"/>
                </a:cubicBezTo>
                <a:lnTo>
                  <a:pt x="159" y="381"/>
                </a:lnTo>
                <a:cubicBezTo>
                  <a:pt x="159" y="381"/>
                  <a:pt x="159" y="349"/>
                  <a:pt x="159" y="349"/>
                </a:cubicBezTo>
                <a:cubicBezTo>
                  <a:pt x="159" y="222"/>
                  <a:pt x="128" y="127"/>
                  <a:pt x="96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7" name="Google Shape;5177;p43"/>
          <p:cNvSpPr/>
          <p:nvPr/>
        </p:nvSpPr>
        <p:spPr>
          <a:xfrm>
            <a:off x="3663680" y="3026139"/>
            <a:ext cx="1060" cy="2089"/>
          </a:xfrm>
          <a:custGeom>
            <a:avLst/>
            <a:gdLst/>
            <a:ahLst/>
            <a:cxnLst/>
            <a:rect l="l" t="t" r="r" b="b"/>
            <a:pathLst>
              <a:path w="33" h="65" extrusionOk="0">
                <a:moveTo>
                  <a:pt x="0" y="1"/>
                </a:moveTo>
                <a:cubicBezTo>
                  <a:pt x="0" y="1"/>
                  <a:pt x="0" y="33"/>
                  <a:pt x="0" y="33"/>
                </a:cubicBezTo>
                <a:lnTo>
                  <a:pt x="32" y="64"/>
                </a:lnTo>
                <a:cubicBezTo>
                  <a:pt x="32" y="33"/>
                  <a:pt x="0" y="33"/>
                  <a:pt x="0" y="1"/>
                </a:cubicBezTo>
                <a:close/>
              </a:path>
            </a:pathLst>
          </a:custGeom>
          <a:solidFill>
            <a:srgbClr val="7AC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8" name="Google Shape;5178;p43"/>
          <p:cNvSpPr/>
          <p:nvPr/>
        </p:nvSpPr>
        <p:spPr>
          <a:xfrm>
            <a:off x="3198627" y="2561471"/>
            <a:ext cx="520032" cy="858516"/>
          </a:xfrm>
          <a:custGeom>
            <a:avLst/>
            <a:gdLst/>
            <a:ahLst/>
            <a:cxnLst/>
            <a:rect l="l" t="t" r="r" b="b"/>
            <a:pathLst>
              <a:path w="16184" h="26718" extrusionOk="0">
                <a:moveTo>
                  <a:pt x="3151" y="1"/>
                </a:moveTo>
                <a:cubicBezTo>
                  <a:pt x="2694" y="1"/>
                  <a:pt x="2235" y="202"/>
                  <a:pt x="1806" y="718"/>
                </a:cubicBezTo>
                <a:cubicBezTo>
                  <a:pt x="1204" y="1509"/>
                  <a:pt x="1996" y="2681"/>
                  <a:pt x="1489" y="3441"/>
                </a:cubicBezTo>
                <a:cubicBezTo>
                  <a:pt x="1014" y="4106"/>
                  <a:pt x="286" y="4138"/>
                  <a:pt x="159" y="5120"/>
                </a:cubicBezTo>
                <a:cubicBezTo>
                  <a:pt x="1" y="6545"/>
                  <a:pt x="1584" y="7463"/>
                  <a:pt x="2217" y="8572"/>
                </a:cubicBezTo>
                <a:cubicBezTo>
                  <a:pt x="2756" y="9458"/>
                  <a:pt x="2027" y="9997"/>
                  <a:pt x="1806" y="10820"/>
                </a:cubicBezTo>
                <a:cubicBezTo>
                  <a:pt x="1647" y="11485"/>
                  <a:pt x="1901" y="12087"/>
                  <a:pt x="2312" y="12593"/>
                </a:cubicBezTo>
                <a:cubicBezTo>
                  <a:pt x="3041" y="13480"/>
                  <a:pt x="4403" y="14050"/>
                  <a:pt x="4371" y="15380"/>
                </a:cubicBezTo>
                <a:cubicBezTo>
                  <a:pt x="4339" y="16489"/>
                  <a:pt x="4308" y="17502"/>
                  <a:pt x="5416" y="18104"/>
                </a:cubicBezTo>
                <a:cubicBezTo>
                  <a:pt x="6176" y="18547"/>
                  <a:pt x="7474" y="18832"/>
                  <a:pt x="7569" y="19877"/>
                </a:cubicBezTo>
                <a:cubicBezTo>
                  <a:pt x="7601" y="20257"/>
                  <a:pt x="7411" y="20606"/>
                  <a:pt x="7411" y="20986"/>
                </a:cubicBezTo>
                <a:cubicBezTo>
                  <a:pt x="7411" y="21556"/>
                  <a:pt x="7886" y="22062"/>
                  <a:pt x="8393" y="22348"/>
                </a:cubicBezTo>
                <a:cubicBezTo>
                  <a:pt x="9533" y="23044"/>
                  <a:pt x="10546" y="23741"/>
                  <a:pt x="11465" y="24723"/>
                </a:cubicBezTo>
                <a:cubicBezTo>
                  <a:pt x="11875" y="25133"/>
                  <a:pt x="13322" y="25983"/>
                  <a:pt x="12957" y="26709"/>
                </a:cubicBezTo>
                <a:lnTo>
                  <a:pt x="12957" y="26709"/>
                </a:lnTo>
                <a:cubicBezTo>
                  <a:pt x="13653" y="25351"/>
                  <a:pt x="14379" y="24023"/>
                  <a:pt x="14948" y="22633"/>
                </a:cubicBezTo>
                <a:cubicBezTo>
                  <a:pt x="15455" y="21461"/>
                  <a:pt x="16183" y="19782"/>
                  <a:pt x="15233" y="18642"/>
                </a:cubicBezTo>
                <a:cubicBezTo>
                  <a:pt x="14948" y="18294"/>
                  <a:pt x="14505" y="18072"/>
                  <a:pt x="14315" y="17661"/>
                </a:cubicBezTo>
                <a:cubicBezTo>
                  <a:pt x="13967" y="16900"/>
                  <a:pt x="14600" y="16045"/>
                  <a:pt x="14758" y="15317"/>
                </a:cubicBezTo>
                <a:cubicBezTo>
                  <a:pt x="14980" y="14177"/>
                  <a:pt x="14442" y="13005"/>
                  <a:pt x="13492" y="12372"/>
                </a:cubicBezTo>
                <a:cubicBezTo>
                  <a:pt x="13048" y="12087"/>
                  <a:pt x="12573" y="11738"/>
                  <a:pt x="12415" y="11232"/>
                </a:cubicBezTo>
                <a:cubicBezTo>
                  <a:pt x="12225" y="10662"/>
                  <a:pt x="12478" y="10060"/>
                  <a:pt x="12542" y="9522"/>
                </a:cubicBezTo>
                <a:cubicBezTo>
                  <a:pt x="12605" y="8983"/>
                  <a:pt x="12605" y="8445"/>
                  <a:pt x="12573" y="7938"/>
                </a:cubicBezTo>
                <a:cubicBezTo>
                  <a:pt x="12542" y="7558"/>
                  <a:pt x="12478" y="7210"/>
                  <a:pt x="12320" y="6861"/>
                </a:cubicBezTo>
                <a:cubicBezTo>
                  <a:pt x="12035" y="6228"/>
                  <a:pt x="11370" y="5975"/>
                  <a:pt x="10831" y="5595"/>
                </a:cubicBezTo>
                <a:cubicBezTo>
                  <a:pt x="9565" y="4676"/>
                  <a:pt x="9850" y="3251"/>
                  <a:pt x="9153" y="2016"/>
                </a:cubicBezTo>
                <a:cubicBezTo>
                  <a:pt x="8802" y="1402"/>
                  <a:pt x="8383" y="1235"/>
                  <a:pt x="7929" y="1235"/>
                </a:cubicBezTo>
                <a:cubicBezTo>
                  <a:pt x="7563" y="1235"/>
                  <a:pt x="7173" y="1344"/>
                  <a:pt x="6778" y="1414"/>
                </a:cubicBezTo>
                <a:cubicBezTo>
                  <a:pt x="6594" y="1447"/>
                  <a:pt x="6406" y="1472"/>
                  <a:pt x="6220" y="1472"/>
                </a:cubicBezTo>
                <a:cubicBezTo>
                  <a:pt x="5861" y="1472"/>
                  <a:pt x="5507" y="1379"/>
                  <a:pt x="5194" y="1066"/>
                </a:cubicBezTo>
                <a:cubicBezTo>
                  <a:pt x="4593" y="504"/>
                  <a:pt x="3873" y="1"/>
                  <a:pt x="3151" y="1"/>
                </a:cubicBezTo>
                <a:close/>
                <a:moveTo>
                  <a:pt x="12957" y="26709"/>
                </a:moveTo>
                <a:lnTo>
                  <a:pt x="12957" y="26709"/>
                </a:lnTo>
                <a:cubicBezTo>
                  <a:pt x="12956" y="26712"/>
                  <a:pt x="12955" y="26715"/>
                  <a:pt x="12953" y="26718"/>
                </a:cubicBezTo>
                <a:cubicBezTo>
                  <a:pt x="12955" y="26715"/>
                  <a:pt x="12956" y="26712"/>
                  <a:pt x="12957" y="26709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9" name="Google Shape;5179;p43"/>
          <p:cNvSpPr/>
          <p:nvPr/>
        </p:nvSpPr>
        <p:spPr>
          <a:xfrm>
            <a:off x="3247468" y="2536697"/>
            <a:ext cx="385719" cy="926027"/>
          </a:xfrm>
          <a:custGeom>
            <a:avLst/>
            <a:gdLst/>
            <a:ahLst/>
            <a:cxnLst/>
            <a:rect l="l" t="t" r="r" b="b"/>
            <a:pathLst>
              <a:path w="12004" h="28819" extrusionOk="0">
                <a:moveTo>
                  <a:pt x="286" y="0"/>
                </a:moveTo>
                <a:lnTo>
                  <a:pt x="1" y="222"/>
                </a:lnTo>
                <a:cubicBezTo>
                  <a:pt x="856" y="1299"/>
                  <a:pt x="1711" y="2502"/>
                  <a:pt x="2503" y="3769"/>
                </a:cubicBezTo>
                <a:cubicBezTo>
                  <a:pt x="4561" y="7031"/>
                  <a:pt x="6398" y="10768"/>
                  <a:pt x="8298" y="15550"/>
                </a:cubicBezTo>
                <a:cubicBezTo>
                  <a:pt x="10071" y="20142"/>
                  <a:pt x="11212" y="24607"/>
                  <a:pt x="11655" y="28819"/>
                </a:cubicBezTo>
                <a:lnTo>
                  <a:pt x="12003" y="28787"/>
                </a:lnTo>
                <a:cubicBezTo>
                  <a:pt x="11560" y="24544"/>
                  <a:pt x="10420" y="20047"/>
                  <a:pt x="8615" y="15423"/>
                </a:cubicBezTo>
                <a:cubicBezTo>
                  <a:pt x="6715" y="10641"/>
                  <a:pt x="4878" y="6872"/>
                  <a:pt x="2788" y="3579"/>
                </a:cubicBezTo>
                <a:cubicBezTo>
                  <a:pt x="1996" y="2280"/>
                  <a:pt x="1141" y="1109"/>
                  <a:pt x="286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0" name="Google Shape;5180;p43"/>
          <p:cNvSpPr/>
          <p:nvPr/>
        </p:nvSpPr>
        <p:spPr>
          <a:xfrm>
            <a:off x="3174206" y="2751407"/>
            <a:ext cx="267664" cy="93634"/>
          </a:xfrm>
          <a:custGeom>
            <a:avLst/>
            <a:gdLst/>
            <a:ahLst/>
            <a:cxnLst/>
            <a:rect l="l" t="t" r="r" b="b"/>
            <a:pathLst>
              <a:path w="8330" h="2914" extrusionOk="0">
                <a:moveTo>
                  <a:pt x="64" y="0"/>
                </a:moveTo>
                <a:lnTo>
                  <a:pt x="1" y="317"/>
                </a:lnTo>
                <a:cubicBezTo>
                  <a:pt x="2344" y="697"/>
                  <a:pt x="4656" y="1362"/>
                  <a:pt x="6841" y="2312"/>
                </a:cubicBezTo>
                <a:cubicBezTo>
                  <a:pt x="6999" y="2376"/>
                  <a:pt x="7126" y="2439"/>
                  <a:pt x="7253" y="2471"/>
                </a:cubicBezTo>
                <a:cubicBezTo>
                  <a:pt x="7569" y="2597"/>
                  <a:pt x="7791" y="2692"/>
                  <a:pt x="8139" y="2914"/>
                </a:cubicBezTo>
                <a:lnTo>
                  <a:pt x="8329" y="2661"/>
                </a:lnTo>
                <a:cubicBezTo>
                  <a:pt x="7981" y="2376"/>
                  <a:pt x="7696" y="2281"/>
                  <a:pt x="7379" y="2154"/>
                </a:cubicBezTo>
                <a:cubicBezTo>
                  <a:pt x="7253" y="2090"/>
                  <a:pt x="7126" y="2059"/>
                  <a:pt x="6968" y="1964"/>
                </a:cubicBezTo>
                <a:cubicBezTo>
                  <a:pt x="4751" y="1014"/>
                  <a:pt x="2439" y="349"/>
                  <a:pt x="64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1" name="Google Shape;5181;p43"/>
          <p:cNvSpPr/>
          <p:nvPr/>
        </p:nvSpPr>
        <p:spPr>
          <a:xfrm>
            <a:off x="3259678" y="2939478"/>
            <a:ext cx="245267" cy="55172"/>
          </a:xfrm>
          <a:custGeom>
            <a:avLst/>
            <a:gdLst/>
            <a:ahLst/>
            <a:cxnLst/>
            <a:rect l="l" t="t" r="r" b="b"/>
            <a:pathLst>
              <a:path w="7633" h="1717" extrusionOk="0">
                <a:moveTo>
                  <a:pt x="460" y="0"/>
                </a:moveTo>
                <a:cubicBezTo>
                  <a:pt x="307" y="0"/>
                  <a:pt x="154" y="2"/>
                  <a:pt x="1" y="6"/>
                </a:cubicBezTo>
                <a:lnTo>
                  <a:pt x="1" y="354"/>
                </a:lnTo>
                <a:cubicBezTo>
                  <a:pt x="150" y="351"/>
                  <a:pt x="300" y="349"/>
                  <a:pt x="450" y="349"/>
                </a:cubicBezTo>
                <a:cubicBezTo>
                  <a:pt x="2840" y="349"/>
                  <a:pt x="5269" y="822"/>
                  <a:pt x="7475" y="1716"/>
                </a:cubicBezTo>
                <a:lnTo>
                  <a:pt x="7633" y="1400"/>
                </a:lnTo>
                <a:cubicBezTo>
                  <a:pt x="5368" y="476"/>
                  <a:pt x="2907" y="0"/>
                  <a:pt x="460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2" name="Google Shape;5182;p43"/>
          <p:cNvSpPr/>
          <p:nvPr/>
        </p:nvSpPr>
        <p:spPr>
          <a:xfrm>
            <a:off x="3319734" y="3095353"/>
            <a:ext cx="248320" cy="80428"/>
          </a:xfrm>
          <a:custGeom>
            <a:avLst/>
            <a:gdLst/>
            <a:ahLst/>
            <a:cxnLst/>
            <a:rect l="l" t="t" r="r" b="b"/>
            <a:pathLst>
              <a:path w="7728" h="2503" extrusionOk="0">
                <a:moveTo>
                  <a:pt x="32" y="0"/>
                </a:moveTo>
                <a:lnTo>
                  <a:pt x="0" y="349"/>
                </a:lnTo>
                <a:cubicBezTo>
                  <a:pt x="2660" y="444"/>
                  <a:pt x="5257" y="1172"/>
                  <a:pt x="7537" y="2502"/>
                </a:cubicBezTo>
                <a:lnTo>
                  <a:pt x="7727" y="2186"/>
                </a:lnTo>
                <a:cubicBezTo>
                  <a:pt x="5384" y="855"/>
                  <a:pt x="2724" y="95"/>
                  <a:pt x="32" y="0"/>
                </a:cubicBez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3" name="Google Shape;5183;p43"/>
          <p:cNvSpPr/>
          <p:nvPr/>
        </p:nvSpPr>
        <p:spPr>
          <a:xfrm>
            <a:off x="3419441" y="2602826"/>
            <a:ext cx="33611" cy="235114"/>
          </a:xfrm>
          <a:custGeom>
            <a:avLst/>
            <a:gdLst/>
            <a:ahLst/>
            <a:cxnLst/>
            <a:rect l="l" t="t" r="r" b="b"/>
            <a:pathLst>
              <a:path w="1046" h="7317" extrusionOk="0">
                <a:moveTo>
                  <a:pt x="729" y="1"/>
                </a:moveTo>
                <a:cubicBezTo>
                  <a:pt x="127" y="2408"/>
                  <a:pt x="1" y="4846"/>
                  <a:pt x="286" y="7316"/>
                </a:cubicBezTo>
                <a:lnTo>
                  <a:pt x="634" y="7253"/>
                </a:lnTo>
                <a:cubicBezTo>
                  <a:pt x="349" y="4846"/>
                  <a:pt x="476" y="2439"/>
                  <a:pt x="1046" y="96"/>
                </a:cubicBezTo>
                <a:lnTo>
                  <a:pt x="729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4" name="Google Shape;5184;p43"/>
          <p:cNvSpPr/>
          <p:nvPr/>
        </p:nvSpPr>
        <p:spPr>
          <a:xfrm>
            <a:off x="3494760" y="2771746"/>
            <a:ext cx="110954" cy="212717"/>
          </a:xfrm>
          <a:custGeom>
            <a:avLst/>
            <a:gdLst/>
            <a:ahLst/>
            <a:cxnLst/>
            <a:rect l="l" t="t" r="r" b="b"/>
            <a:pathLst>
              <a:path w="3453" h="6620" extrusionOk="0">
                <a:moveTo>
                  <a:pt x="3199" y="1"/>
                </a:moveTo>
                <a:cubicBezTo>
                  <a:pt x="1710" y="1933"/>
                  <a:pt x="602" y="4181"/>
                  <a:pt x="0" y="6525"/>
                </a:cubicBezTo>
                <a:lnTo>
                  <a:pt x="349" y="6620"/>
                </a:lnTo>
                <a:cubicBezTo>
                  <a:pt x="919" y="4308"/>
                  <a:pt x="1995" y="2091"/>
                  <a:pt x="3452" y="222"/>
                </a:cubicBezTo>
                <a:lnTo>
                  <a:pt x="3199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5" name="Google Shape;5185;p43"/>
          <p:cNvSpPr/>
          <p:nvPr/>
        </p:nvSpPr>
        <p:spPr>
          <a:xfrm>
            <a:off x="3564969" y="2989508"/>
            <a:ext cx="84476" cy="186272"/>
          </a:xfrm>
          <a:custGeom>
            <a:avLst/>
            <a:gdLst/>
            <a:ahLst/>
            <a:cxnLst/>
            <a:rect l="l" t="t" r="r" b="b"/>
            <a:pathLst>
              <a:path w="2629" h="5797" extrusionOk="0">
                <a:moveTo>
                  <a:pt x="2344" y="1"/>
                </a:moveTo>
                <a:cubicBezTo>
                  <a:pt x="2027" y="508"/>
                  <a:pt x="1742" y="1014"/>
                  <a:pt x="1426" y="1489"/>
                </a:cubicBezTo>
                <a:cubicBezTo>
                  <a:pt x="1046" y="2154"/>
                  <a:pt x="634" y="2883"/>
                  <a:pt x="349" y="3674"/>
                </a:cubicBezTo>
                <a:cubicBezTo>
                  <a:pt x="127" y="4371"/>
                  <a:pt x="0" y="5068"/>
                  <a:pt x="0" y="5765"/>
                </a:cubicBezTo>
                <a:lnTo>
                  <a:pt x="349" y="5796"/>
                </a:lnTo>
                <a:cubicBezTo>
                  <a:pt x="349" y="5100"/>
                  <a:pt x="475" y="4435"/>
                  <a:pt x="697" y="3801"/>
                </a:cubicBezTo>
                <a:cubicBezTo>
                  <a:pt x="951" y="3041"/>
                  <a:pt x="1362" y="2313"/>
                  <a:pt x="1742" y="1679"/>
                </a:cubicBezTo>
                <a:cubicBezTo>
                  <a:pt x="2027" y="1173"/>
                  <a:pt x="2344" y="666"/>
                  <a:pt x="2629" y="191"/>
                </a:cubicBezTo>
                <a:lnTo>
                  <a:pt x="2344" y="1"/>
                </a:lnTo>
                <a:close/>
              </a:path>
            </a:pathLst>
          </a:custGeom>
          <a:solidFill>
            <a:srgbClr val="2335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6" name="Google Shape;5186;p43"/>
          <p:cNvSpPr/>
          <p:nvPr/>
        </p:nvSpPr>
        <p:spPr>
          <a:xfrm>
            <a:off x="3434704" y="3411826"/>
            <a:ext cx="367403" cy="367371"/>
          </a:xfrm>
          <a:custGeom>
            <a:avLst/>
            <a:gdLst/>
            <a:ahLst/>
            <a:cxnLst/>
            <a:rect l="l" t="t" r="r" b="b"/>
            <a:pathLst>
              <a:path w="11434" h="11433" extrusionOk="0">
                <a:moveTo>
                  <a:pt x="1" y="0"/>
                </a:moveTo>
                <a:lnTo>
                  <a:pt x="1996" y="11433"/>
                </a:lnTo>
                <a:lnTo>
                  <a:pt x="9438" y="11433"/>
                </a:lnTo>
                <a:lnTo>
                  <a:pt x="11433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7" name="Google Shape;5187;p43"/>
          <p:cNvSpPr/>
          <p:nvPr/>
        </p:nvSpPr>
        <p:spPr>
          <a:xfrm>
            <a:off x="3388915" y="3308038"/>
            <a:ext cx="457952" cy="103820"/>
          </a:xfrm>
          <a:custGeom>
            <a:avLst/>
            <a:gdLst/>
            <a:ahLst/>
            <a:cxnLst/>
            <a:rect l="l" t="t" r="r" b="b"/>
            <a:pathLst>
              <a:path w="14252" h="3231" extrusionOk="0">
                <a:moveTo>
                  <a:pt x="1" y="0"/>
                </a:moveTo>
                <a:lnTo>
                  <a:pt x="1" y="3230"/>
                </a:lnTo>
                <a:lnTo>
                  <a:pt x="14252" y="3230"/>
                </a:lnTo>
                <a:lnTo>
                  <a:pt x="14252" y="0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8" name="Google Shape;5188;p43"/>
          <p:cNvSpPr/>
          <p:nvPr/>
        </p:nvSpPr>
        <p:spPr>
          <a:xfrm>
            <a:off x="3434704" y="3411826"/>
            <a:ext cx="367403" cy="48874"/>
          </a:xfrm>
          <a:custGeom>
            <a:avLst/>
            <a:gdLst/>
            <a:ahLst/>
            <a:cxnLst/>
            <a:rect l="l" t="t" r="r" b="b"/>
            <a:pathLst>
              <a:path w="11434" h="1521" extrusionOk="0">
                <a:moveTo>
                  <a:pt x="1" y="0"/>
                </a:moveTo>
                <a:lnTo>
                  <a:pt x="254" y="1521"/>
                </a:lnTo>
                <a:lnTo>
                  <a:pt x="11180" y="1521"/>
                </a:lnTo>
                <a:lnTo>
                  <a:pt x="11433" y="0"/>
                </a:ln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9" name="Google Shape;5189;p43"/>
          <p:cNvSpPr/>
          <p:nvPr/>
        </p:nvSpPr>
        <p:spPr>
          <a:xfrm>
            <a:off x="3373652" y="3797480"/>
            <a:ext cx="2375138" cy="176086"/>
          </a:xfrm>
          <a:custGeom>
            <a:avLst/>
            <a:gdLst/>
            <a:ahLst/>
            <a:cxnLst/>
            <a:rect l="l" t="t" r="r" b="b"/>
            <a:pathLst>
              <a:path w="73917" h="5480" extrusionOk="0">
                <a:moveTo>
                  <a:pt x="36958" y="1"/>
                </a:moveTo>
                <a:cubicBezTo>
                  <a:pt x="16532" y="1"/>
                  <a:pt x="1" y="1236"/>
                  <a:pt x="1" y="2756"/>
                </a:cubicBezTo>
                <a:cubicBezTo>
                  <a:pt x="1" y="4245"/>
                  <a:pt x="16532" y="5480"/>
                  <a:pt x="36958" y="5480"/>
                </a:cubicBezTo>
                <a:cubicBezTo>
                  <a:pt x="57353" y="5480"/>
                  <a:pt x="73916" y="4245"/>
                  <a:pt x="73916" y="2756"/>
                </a:cubicBezTo>
                <a:cubicBezTo>
                  <a:pt x="73916" y="1236"/>
                  <a:pt x="57353" y="1"/>
                  <a:pt x="36958" y="1"/>
                </a:cubicBezTo>
                <a:close/>
              </a:path>
            </a:pathLst>
          </a:custGeom>
          <a:solidFill>
            <a:srgbClr val="A3A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0" name="Google Shape;5190;p43"/>
          <p:cNvSpPr/>
          <p:nvPr/>
        </p:nvSpPr>
        <p:spPr>
          <a:xfrm>
            <a:off x="4179600" y="1779334"/>
            <a:ext cx="960665" cy="1027533"/>
          </a:xfrm>
          <a:custGeom>
            <a:avLst/>
            <a:gdLst/>
            <a:ahLst/>
            <a:cxnLst/>
            <a:rect l="l" t="t" r="r" b="b"/>
            <a:pathLst>
              <a:path w="29897" h="31978" extrusionOk="0">
                <a:moveTo>
                  <a:pt x="13297" y="0"/>
                </a:moveTo>
                <a:cubicBezTo>
                  <a:pt x="12541" y="0"/>
                  <a:pt x="11808" y="149"/>
                  <a:pt x="11116" y="547"/>
                </a:cubicBezTo>
                <a:cubicBezTo>
                  <a:pt x="10515" y="895"/>
                  <a:pt x="9976" y="1307"/>
                  <a:pt x="9375" y="1687"/>
                </a:cubicBezTo>
                <a:cubicBezTo>
                  <a:pt x="8076" y="2447"/>
                  <a:pt x="6651" y="2827"/>
                  <a:pt x="5416" y="3777"/>
                </a:cubicBezTo>
                <a:cubicBezTo>
                  <a:pt x="3389" y="5392"/>
                  <a:pt x="1267" y="8432"/>
                  <a:pt x="2502" y="11124"/>
                </a:cubicBezTo>
                <a:cubicBezTo>
                  <a:pt x="2882" y="11948"/>
                  <a:pt x="3611" y="12739"/>
                  <a:pt x="3452" y="13626"/>
                </a:cubicBezTo>
                <a:cubicBezTo>
                  <a:pt x="3421" y="13975"/>
                  <a:pt x="3231" y="14291"/>
                  <a:pt x="3041" y="14608"/>
                </a:cubicBezTo>
                <a:cubicBezTo>
                  <a:pt x="2217" y="15906"/>
                  <a:pt x="1046" y="17078"/>
                  <a:pt x="982" y="18662"/>
                </a:cubicBezTo>
                <a:cubicBezTo>
                  <a:pt x="951" y="18947"/>
                  <a:pt x="982" y="19263"/>
                  <a:pt x="1077" y="19517"/>
                </a:cubicBezTo>
                <a:cubicBezTo>
                  <a:pt x="1172" y="19833"/>
                  <a:pt x="1362" y="20055"/>
                  <a:pt x="1521" y="20340"/>
                </a:cubicBezTo>
                <a:cubicBezTo>
                  <a:pt x="2217" y="21543"/>
                  <a:pt x="1647" y="22367"/>
                  <a:pt x="1014" y="23475"/>
                </a:cubicBezTo>
                <a:cubicBezTo>
                  <a:pt x="159" y="24964"/>
                  <a:pt x="1" y="26895"/>
                  <a:pt x="761" y="28447"/>
                </a:cubicBezTo>
                <a:cubicBezTo>
                  <a:pt x="1452" y="29859"/>
                  <a:pt x="2983" y="30852"/>
                  <a:pt x="4542" y="30852"/>
                </a:cubicBezTo>
                <a:cubicBezTo>
                  <a:pt x="4696" y="30852"/>
                  <a:pt x="4850" y="30842"/>
                  <a:pt x="5004" y="30822"/>
                </a:cubicBezTo>
                <a:cubicBezTo>
                  <a:pt x="6303" y="30632"/>
                  <a:pt x="7253" y="29651"/>
                  <a:pt x="8456" y="29366"/>
                </a:cubicBezTo>
                <a:cubicBezTo>
                  <a:pt x="9783" y="29026"/>
                  <a:pt x="11110" y="28446"/>
                  <a:pt x="12525" y="28446"/>
                </a:cubicBezTo>
                <a:cubicBezTo>
                  <a:pt x="12562" y="28446"/>
                  <a:pt x="12599" y="28446"/>
                  <a:pt x="12637" y="28447"/>
                </a:cubicBezTo>
                <a:cubicBezTo>
                  <a:pt x="14948" y="28511"/>
                  <a:pt x="16627" y="29461"/>
                  <a:pt x="18464" y="30791"/>
                </a:cubicBezTo>
                <a:cubicBezTo>
                  <a:pt x="19573" y="31569"/>
                  <a:pt x="20994" y="31977"/>
                  <a:pt x="22402" y="31977"/>
                </a:cubicBezTo>
                <a:cubicBezTo>
                  <a:pt x="23285" y="31977"/>
                  <a:pt x="24163" y="31817"/>
                  <a:pt x="24956" y="31487"/>
                </a:cubicBezTo>
                <a:cubicBezTo>
                  <a:pt x="24956" y="31487"/>
                  <a:pt x="24956" y="31487"/>
                  <a:pt x="24956" y="31456"/>
                </a:cubicBezTo>
                <a:cubicBezTo>
                  <a:pt x="25969" y="31044"/>
                  <a:pt x="26856" y="30442"/>
                  <a:pt x="27743" y="29809"/>
                </a:cubicBezTo>
                <a:cubicBezTo>
                  <a:pt x="28313" y="29397"/>
                  <a:pt x="28914" y="28954"/>
                  <a:pt x="29263" y="28321"/>
                </a:cubicBezTo>
                <a:cubicBezTo>
                  <a:pt x="29548" y="27877"/>
                  <a:pt x="29643" y="27339"/>
                  <a:pt x="29706" y="26832"/>
                </a:cubicBezTo>
                <a:cubicBezTo>
                  <a:pt x="29896" y="24679"/>
                  <a:pt x="29136" y="22462"/>
                  <a:pt x="27648" y="20910"/>
                </a:cubicBezTo>
                <a:cubicBezTo>
                  <a:pt x="27363" y="20625"/>
                  <a:pt x="27046" y="20340"/>
                  <a:pt x="26856" y="19992"/>
                </a:cubicBezTo>
                <a:cubicBezTo>
                  <a:pt x="25938" y="18440"/>
                  <a:pt x="27426" y="16191"/>
                  <a:pt x="26413" y="14671"/>
                </a:cubicBezTo>
                <a:cubicBezTo>
                  <a:pt x="25906" y="13943"/>
                  <a:pt x="25019" y="13658"/>
                  <a:pt x="24322" y="13151"/>
                </a:cubicBezTo>
                <a:cubicBezTo>
                  <a:pt x="22011" y="11504"/>
                  <a:pt x="22866" y="8781"/>
                  <a:pt x="22327" y="6437"/>
                </a:cubicBezTo>
                <a:cubicBezTo>
                  <a:pt x="21567" y="2954"/>
                  <a:pt x="17799" y="547"/>
                  <a:pt x="14473" y="104"/>
                </a:cubicBezTo>
                <a:cubicBezTo>
                  <a:pt x="14077" y="39"/>
                  <a:pt x="13684" y="0"/>
                  <a:pt x="13297" y="0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1" name="Google Shape;5191;p43"/>
          <p:cNvSpPr/>
          <p:nvPr/>
        </p:nvSpPr>
        <p:spPr>
          <a:xfrm>
            <a:off x="4181624" y="1760858"/>
            <a:ext cx="899614" cy="820632"/>
          </a:xfrm>
          <a:custGeom>
            <a:avLst/>
            <a:gdLst/>
            <a:ahLst/>
            <a:cxnLst/>
            <a:rect l="l" t="t" r="r" b="b"/>
            <a:pathLst>
              <a:path w="27997" h="25539" extrusionOk="0">
                <a:moveTo>
                  <a:pt x="14013" y="1"/>
                </a:moveTo>
                <a:cubicBezTo>
                  <a:pt x="12667" y="1"/>
                  <a:pt x="11445" y="309"/>
                  <a:pt x="10452" y="900"/>
                </a:cubicBezTo>
                <a:cubicBezTo>
                  <a:pt x="10040" y="1154"/>
                  <a:pt x="9723" y="1502"/>
                  <a:pt x="9438" y="1819"/>
                </a:cubicBezTo>
                <a:cubicBezTo>
                  <a:pt x="9343" y="1914"/>
                  <a:pt x="9217" y="2040"/>
                  <a:pt x="9122" y="2167"/>
                </a:cubicBezTo>
                <a:cubicBezTo>
                  <a:pt x="8710" y="2579"/>
                  <a:pt x="8203" y="2895"/>
                  <a:pt x="7601" y="3275"/>
                </a:cubicBezTo>
                <a:cubicBezTo>
                  <a:pt x="6746" y="3814"/>
                  <a:pt x="5796" y="4289"/>
                  <a:pt x="4878" y="4732"/>
                </a:cubicBezTo>
                <a:cubicBezTo>
                  <a:pt x="4688" y="4827"/>
                  <a:pt x="4466" y="4922"/>
                  <a:pt x="4276" y="5049"/>
                </a:cubicBezTo>
                <a:cubicBezTo>
                  <a:pt x="3484" y="5429"/>
                  <a:pt x="2756" y="5809"/>
                  <a:pt x="2218" y="6411"/>
                </a:cubicBezTo>
                <a:cubicBezTo>
                  <a:pt x="1616" y="7139"/>
                  <a:pt x="1268" y="8152"/>
                  <a:pt x="1299" y="9229"/>
                </a:cubicBezTo>
                <a:cubicBezTo>
                  <a:pt x="1331" y="10116"/>
                  <a:pt x="1584" y="11066"/>
                  <a:pt x="2091" y="12079"/>
                </a:cubicBezTo>
                <a:cubicBezTo>
                  <a:pt x="2186" y="12238"/>
                  <a:pt x="2281" y="12396"/>
                  <a:pt x="2376" y="12554"/>
                </a:cubicBezTo>
                <a:cubicBezTo>
                  <a:pt x="2598" y="12998"/>
                  <a:pt x="2851" y="13441"/>
                  <a:pt x="2978" y="13884"/>
                </a:cubicBezTo>
                <a:cubicBezTo>
                  <a:pt x="3358" y="15120"/>
                  <a:pt x="2376" y="16133"/>
                  <a:pt x="1933" y="16513"/>
                </a:cubicBezTo>
                <a:cubicBezTo>
                  <a:pt x="1838" y="16608"/>
                  <a:pt x="1743" y="16703"/>
                  <a:pt x="1616" y="16798"/>
                </a:cubicBezTo>
                <a:cubicBezTo>
                  <a:pt x="1109" y="17210"/>
                  <a:pt x="571" y="17653"/>
                  <a:pt x="286" y="18286"/>
                </a:cubicBezTo>
                <a:cubicBezTo>
                  <a:pt x="1" y="18920"/>
                  <a:pt x="33" y="19712"/>
                  <a:pt x="349" y="20313"/>
                </a:cubicBezTo>
                <a:cubicBezTo>
                  <a:pt x="508" y="20598"/>
                  <a:pt x="698" y="20820"/>
                  <a:pt x="888" y="21042"/>
                </a:cubicBezTo>
                <a:cubicBezTo>
                  <a:pt x="1109" y="21295"/>
                  <a:pt x="1299" y="21548"/>
                  <a:pt x="1458" y="21802"/>
                </a:cubicBezTo>
                <a:cubicBezTo>
                  <a:pt x="1679" y="22308"/>
                  <a:pt x="1679" y="22910"/>
                  <a:pt x="1458" y="23417"/>
                </a:cubicBezTo>
                <a:cubicBezTo>
                  <a:pt x="1363" y="23607"/>
                  <a:pt x="1236" y="23797"/>
                  <a:pt x="1109" y="23987"/>
                </a:cubicBezTo>
                <a:cubicBezTo>
                  <a:pt x="793" y="24494"/>
                  <a:pt x="476" y="24969"/>
                  <a:pt x="666" y="25539"/>
                </a:cubicBezTo>
                <a:lnTo>
                  <a:pt x="919" y="25444"/>
                </a:lnTo>
                <a:cubicBezTo>
                  <a:pt x="793" y="25000"/>
                  <a:pt x="1078" y="24589"/>
                  <a:pt x="1363" y="24145"/>
                </a:cubicBezTo>
                <a:cubicBezTo>
                  <a:pt x="1489" y="23955"/>
                  <a:pt x="1616" y="23734"/>
                  <a:pt x="1711" y="23512"/>
                </a:cubicBezTo>
                <a:cubicBezTo>
                  <a:pt x="1996" y="22942"/>
                  <a:pt x="1996" y="22245"/>
                  <a:pt x="1711" y="21675"/>
                </a:cubicBezTo>
                <a:cubicBezTo>
                  <a:pt x="1553" y="21390"/>
                  <a:pt x="1331" y="21137"/>
                  <a:pt x="1141" y="20883"/>
                </a:cubicBezTo>
                <a:cubicBezTo>
                  <a:pt x="951" y="20662"/>
                  <a:pt x="761" y="20440"/>
                  <a:pt x="634" y="20187"/>
                </a:cubicBezTo>
                <a:cubicBezTo>
                  <a:pt x="318" y="19648"/>
                  <a:pt x="318" y="18952"/>
                  <a:pt x="571" y="18413"/>
                </a:cubicBezTo>
                <a:cubicBezTo>
                  <a:pt x="824" y="17843"/>
                  <a:pt x="1331" y="17400"/>
                  <a:pt x="1806" y="17020"/>
                </a:cubicBezTo>
                <a:cubicBezTo>
                  <a:pt x="1933" y="16925"/>
                  <a:pt x="2028" y="16830"/>
                  <a:pt x="2154" y="16735"/>
                </a:cubicBezTo>
                <a:cubicBezTo>
                  <a:pt x="3168" y="15848"/>
                  <a:pt x="3580" y="14771"/>
                  <a:pt x="3263" y="13821"/>
                </a:cubicBezTo>
                <a:cubicBezTo>
                  <a:pt x="3136" y="13314"/>
                  <a:pt x="2883" y="12871"/>
                  <a:pt x="2629" y="12428"/>
                </a:cubicBezTo>
                <a:cubicBezTo>
                  <a:pt x="2534" y="12269"/>
                  <a:pt x="2439" y="12111"/>
                  <a:pt x="2376" y="11953"/>
                </a:cubicBezTo>
                <a:cubicBezTo>
                  <a:pt x="1869" y="10971"/>
                  <a:pt x="1616" y="10084"/>
                  <a:pt x="1584" y="9229"/>
                </a:cubicBezTo>
                <a:cubicBezTo>
                  <a:pt x="1553" y="8216"/>
                  <a:pt x="1869" y="7266"/>
                  <a:pt x="2439" y="6601"/>
                </a:cubicBezTo>
                <a:cubicBezTo>
                  <a:pt x="2946" y="6031"/>
                  <a:pt x="3643" y="5651"/>
                  <a:pt x="4403" y="5271"/>
                </a:cubicBezTo>
                <a:cubicBezTo>
                  <a:pt x="4593" y="5176"/>
                  <a:pt x="4815" y="5081"/>
                  <a:pt x="5005" y="4986"/>
                </a:cubicBezTo>
                <a:cubicBezTo>
                  <a:pt x="5923" y="4542"/>
                  <a:pt x="6873" y="4067"/>
                  <a:pt x="7760" y="3529"/>
                </a:cubicBezTo>
                <a:cubicBezTo>
                  <a:pt x="8362" y="3149"/>
                  <a:pt x="8900" y="2800"/>
                  <a:pt x="9312" y="2357"/>
                </a:cubicBezTo>
                <a:cubicBezTo>
                  <a:pt x="9438" y="2230"/>
                  <a:pt x="9533" y="2135"/>
                  <a:pt x="9660" y="2009"/>
                </a:cubicBezTo>
                <a:cubicBezTo>
                  <a:pt x="9945" y="1692"/>
                  <a:pt x="10230" y="1375"/>
                  <a:pt x="10610" y="1154"/>
                </a:cubicBezTo>
                <a:cubicBezTo>
                  <a:pt x="11589" y="557"/>
                  <a:pt x="12768" y="297"/>
                  <a:pt x="13979" y="297"/>
                </a:cubicBezTo>
                <a:cubicBezTo>
                  <a:pt x="16176" y="297"/>
                  <a:pt x="18480" y="1155"/>
                  <a:pt x="19889" y="2420"/>
                </a:cubicBezTo>
                <a:cubicBezTo>
                  <a:pt x="20016" y="2515"/>
                  <a:pt x="20142" y="2642"/>
                  <a:pt x="20269" y="2800"/>
                </a:cubicBezTo>
                <a:cubicBezTo>
                  <a:pt x="21283" y="3845"/>
                  <a:pt x="21916" y="5081"/>
                  <a:pt x="22043" y="6221"/>
                </a:cubicBezTo>
                <a:cubicBezTo>
                  <a:pt x="22169" y="7392"/>
                  <a:pt x="22169" y="8564"/>
                  <a:pt x="22169" y="9578"/>
                </a:cubicBezTo>
                <a:cubicBezTo>
                  <a:pt x="22169" y="9768"/>
                  <a:pt x="22169" y="9989"/>
                  <a:pt x="22169" y="10179"/>
                </a:cubicBezTo>
                <a:cubicBezTo>
                  <a:pt x="22138" y="10813"/>
                  <a:pt x="22138" y="11383"/>
                  <a:pt x="22391" y="12048"/>
                </a:cubicBezTo>
                <a:cubicBezTo>
                  <a:pt x="22613" y="12713"/>
                  <a:pt x="23024" y="13631"/>
                  <a:pt x="23943" y="14075"/>
                </a:cubicBezTo>
                <a:cubicBezTo>
                  <a:pt x="24228" y="14201"/>
                  <a:pt x="24576" y="14265"/>
                  <a:pt x="24893" y="14360"/>
                </a:cubicBezTo>
                <a:cubicBezTo>
                  <a:pt x="25114" y="14391"/>
                  <a:pt x="25368" y="14455"/>
                  <a:pt x="25590" y="14518"/>
                </a:cubicBezTo>
                <a:cubicBezTo>
                  <a:pt x="26571" y="14866"/>
                  <a:pt x="27300" y="15880"/>
                  <a:pt x="27363" y="16925"/>
                </a:cubicBezTo>
                <a:cubicBezTo>
                  <a:pt x="27363" y="17526"/>
                  <a:pt x="27205" y="18065"/>
                  <a:pt x="27015" y="18666"/>
                </a:cubicBezTo>
                <a:cubicBezTo>
                  <a:pt x="26951" y="18952"/>
                  <a:pt x="26856" y="19205"/>
                  <a:pt x="26793" y="19490"/>
                </a:cubicBezTo>
                <a:cubicBezTo>
                  <a:pt x="26540" y="20725"/>
                  <a:pt x="26635" y="22372"/>
                  <a:pt x="27806" y="23385"/>
                </a:cubicBezTo>
                <a:lnTo>
                  <a:pt x="27996" y="23163"/>
                </a:lnTo>
                <a:cubicBezTo>
                  <a:pt x="26920" y="22245"/>
                  <a:pt x="26825" y="20693"/>
                  <a:pt x="27078" y="19553"/>
                </a:cubicBezTo>
                <a:cubicBezTo>
                  <a:pt x="27141" y="19268"/>
                  <a:pt x="27205" y="19015"/>
                  <a:pt x="27300" y="18762"/>
                </a:cubicBezTo>
                <a:cubicBezTo>
                  <a:pt x="27490" y="18160"/>
                  <a:pt x="27648" y="17558"/>
                  <a:pt x="27616" y="16925"/>
                </a:cubicBezTo>
                <a:cubicBezTo>
                  <a:pt x="27585" y="15753"/>
                  <a:pt x="26793" y="14645"/>
                  <a:pt x="25685" y="14265"/>
                </a:cubicBezTo>
                <a:cubicBezTo>
                  <a:pt x="25431" y="14170"/>
                  <a:pt x="25178" y="14138"/>
                  <a:pt x="24956" y="14075"/>
                </a:cubicBezTo>
                <a:cubicBezTo>
                  <a:pt x="24639" y="14011"/>
                  <a:pt x="24323" y="13948"/>
                  <a:pt x="24038" y="13821"/>
                </a:cubicBezTo>
                <a:cubicBezTo>
                  <a:pt x="23436" y="13504"/>
                  <a:pt x="22993" y="12934"/>
                  <a:pt x="22644" y="11953"/>
                </a:cubicBezTo>
                <a:cubicBezTo>
                  <a:pt x="22423" y="11351"/>
                  <a:pt x="22423" y="10813"/>
                  <a:pt x="22454" y="10179"/>
                </a:cubicBezTo>
                <a:cubicBezTo>
                  <a:pt x="22454" y="9989"/>
                  <a:pt x="22454" y="9768"/>
                  <a:pt x="22454" y="9578"/>
                </a:cubicBezTo>
                <a:cubicBezTo>
                  <a:pt x="22454" y="8564"/>
                  <a:pt x="22423" y="7392"/>
                  <a:pt x="22296" y="6189"/>
                </a:cubicBezTo>
                <a:cubicBezTo>
                  <a:pt x="22201" y="4986"/>
                  <a:pt x="21504" y="3687"/>
                  <a:pt x="20491" y="2579"/>
                </a:cubicBezTo>
                <a:cubicBezTo>
                  <a:pt x="20332" y="2452"/>
                  <a:pt x="20206" y="2325"/>
                  <a:pt x="20079" y="2199"/>
                </a:cubicBezTo>
                <a:cubicBezTo>
                  <a:pt x="18907" y="1154"/>
                  <a:pt x="17229" y="394"/>
                  <a:pt x="15424" y="109"/>
                </a:cubicBezTo>
                <a:cubicBezTo>
                  <a:pt x="14942" y="36"/>
                  <a:pt x="14470" y="1"/>
                  <a:pt x="1401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2" name="Google Shape;5192;p43"/>
          <p:cNvSpPr/>
          <p:nvPr/>
        </p:nvSpPr>
        <p:spPr>
          <a:xfrm>
            <a:off x="3667761" y="3324490"/>
            <a:ext cx="1824580" cy="505862"/>
          </a:xfrm>
          <a:custGeom>
            <a:avLst/>
            <a:gdLst/>
            <a:ahLst/>
            <a:cxnLst/>
            <a:rect l="l" t="t" r="r" b="b"/>
            <a:pathLst>
              <a:path w="56783" h="15743" extrusionOk="0">
                <a:moveTo>
                  <a:pt x="49793" y="1"/>
                </a:moveTo>
                <a:cubicBezTo>
                  <a:pt x="46715" y="1"/>
                  <a:pt x="43498" y="797"/>
                  <a:pt x="40568" y="1515"/>
                </a:cubicBezTo>
                <a:cubicBezTo>
                  <a:pt x="36445" y="2515"/>
                  <a:pt x="32475" y="3638"/>
                  <a:pt x="28174" y="3638"/>
                </a:cubicBezTo>
                <a:cubicBezTo>
                  <a:pt x="28114" y="3638"/>
                  <a:pt x="28055" y="3637"/>
                  <a:pt x="27995" y="3637"/>
                </a:cubicBezTo>
                <a:cubicBezTo>
                  <a:pt x="20205" y="3574"/>
                  <a:pt x="12731" y="977"/>
                  <a:pt x="4972" y="375"/>
                </a:cubicBezTo>
                <a:cubicBezTo>
                  <a:pt x="4608" y="350"/>
                  <a:pt x="4232" y="329"/>
                  <a:pt x="3858" y="329"/>
                </a:cubicBezTo>
                <a:cubicBezTo>
                  <a:pt x="2834" y="329"/>
                  <a:pt x="1819" y="485"/>
                  <a:pt x="1077" y="1135"/>
                </a:cubicBezTo>
                <a:cubicBezTo>
                  <a:pt x="222" y="1895"/>
                  <a:pt x="0" y="3098"/>
                  <a:pt x="127" y="4207"/>
                </a:cubicBezTo>
                <a:cubicBezTo>
                  <a:pt x="475" y="6994"/>
                  <a:pt x="2597" y="8451"/>
                  <a:pt x="4909" y="9622"/>
                </a:cubicBezTo>
                <a:cubicBezTo>
                  <a:pt x="7886" y="11142"/>
                  <a:pt x="11021" y="12251"/>
                  <a:pt x="14188" y="13201"/>
                </a:cubicBezTo>
                <a:cubicBezTo>
                  <a:pt x="17260" y="14119"/>
                  <a:pt x="20458" y="15133"/>
                  <a:pt x="23657" y="15449"/>
                </a:cubicBezTo>
                <a:cubicBezTo>
                  <a:pt x="25524" y="15626"/>
                  <a:pt x="27405" y="15742"/>
                  <a:pt x="29284" y="15742"/>
                </a:cubicBezTo>
                <a:cubicBezTo>
                  <a:pt x="32123" y="15742"/>
                  <a:pt x="34955" y="15477"/>
                  <a:pt x="37718" y="14753"/>
                </a:cubicBezTo>
                <a:cubicBezTo>
                  <a:pt x="42848" y="13423"/>
                  <a:pt x="48010" y="11364"/>
                  <a:pt x="52349" y="8356"/>
                </a:cubicBezTo>
                <a:cubicBezTo>
                  <a:pt x="53141" y="7785"/>
                  <a:pt x="53932" y="7120"/>
                  <a:pt x="54534" y="6360"/>
                </a:cubicBezTo>
                <a:cubicBezTo>
                  <a:pt x="56783" y="3542"/>
                  <a:pt x="53774" y="153"/>
                  <a:pt x="50734" y="27"/>
                </a:cubicBezTo>
                <a:cubicBezTo>
                  <a:pt x="50422" y="9"/>
                  <a:pt x="50108" y="1"/>
                  <a:pt x="49793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3" name="Google Shape;5193;p43"/>
          <p:cNvSpPr/>
          <p:nvPr/>
        </p:nvSpPr>
        <p:spPr>
          <a:xfrm>
            <a:off x="3959813" y="2994907"/>
            <a:ext cx="377557" cy="568392"/>
          </a:xfrm>
          <a:custGeom>
            <a:avLst/>
            <a:gdLst/>
            <a:ahLst/>
            <a:cxnLst/>
            <a:rect l="l" t="t" r="r" b="b"/>
            <a:pathLst>
              <a:path w="11750" h="17689" extrusionOk="0">
                <a:moveTo>
                  <a:pt x="3246" y="0"/>
                </a:moveTo>
                <a:cubicBezTo>
                  <a:pt x="2774" y="0"/>
                  <a:pt x="2315" y="41"/>
                  <a:pt x="1932" y="86"/>
                </a:cubicBezTo>
                <a:cubicBezTo>
                  <a:pt x="1425" y="150"/>
                  <a:pt x="918" y="340"/>
                  <a:pt x="602" y="751"/>
                </a:cubicBezTo>
                <a:cubicBezTo>
                  <a:pt x="95" y="1416"/>
                  <a:pt x="158" y="2936"/>
                  <a:pt x="127" y="3728"/>
                </a:cubicBezTo>
                <a:cubicBezTo>
                  <a:pt x="0" y="8668"/>
                  <a:pt x="3895" y="12722"/>
                  <a:pt x="7062" y="16047"/>
                </a:cubicBezTo>
                <a:cubicBezTo>
                  <a:pt x="7664" y="16681"/>
                  <a:pt x="8329" y="17346"/>
                  <a:pt x="9184" y="17599"/>
                </a:cubicBezTo>
                <a:cubicBezTo>
                  <a:pt x="9387" y="17659"/>
                  <a:pt x="9602" y="17689"/>
                  <a:pt x="9817" y="17689"/>
                </a:cubicBezTo>
                <a:cubicBezTo>
                  <a:pt x="10509" y="17689"/>
                  <a:pt x="11198" y="17380"/>
                  <a:pt x="11464" y="16776"/>
                </a:cubicBezTo>
                <a:cubicBezTo>
                  <a:pt x="11749" y="16174"/>
                  <a:pt x="11591" y="15509"/>
                  <a:pt x="11369" y="14876"/>
                </a:cubicBezTo>
                <a:cubicBezTo>
                  <a:pt x="10989" y="13831"/>
                  <a:pt x="10451" y="12880"/>
                  <a:pt x="9817" y="11962"/>
                </a:cubicBezTo>
                <a:cubicBezTo>
                  <a:pt x="9374" y="11329"/>
                  <a:pt x="9089" y="10727"/>
                  <a:pt x="8804" y="10094"/>
                </a:cubicBezTo>
                <a:cubicBezTo>
                  <a:pt x="8709" y="9872"/>
                  <a:pt x="8646" y="9682"/>
                  <a:pt x="8551" y="9492"/>
                </a:cubicBezTo>
                <a:cubicBezTo>
                  <a:pt x="7601" y="7370"/>
                  <a:pt x="6904" y="5153"/>
                  <a:pt x="6492" y="2873"/>
                </a:cubicBezTo>
                <a:cubicBezTo>
                  <a:pt x="6334" y="2050"/>
                  <a:pt x="6176" y="1163"/>
                  <a:pt x="5574" y="625"/>
                </a:cubicBezTo>
                <a:cubicBezTo>
                  <a:pt x="5002" y="135"/>
                  <a:pt x="4102" y="0"/>
                  <a:pt x="3246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4" name="Google Shape;5194;p43"/>
          <p:cNvSpPr/>
          <p:nvPr/>
        </p:nvSpPr>
        <p:spPr>
          <a:xfrm>
            <a:off x="4325128" y="2164892"/>
            <a:ext cx="520032" cy="459720"/>
          </a:xfrm>
          <a:custGeom>
            <a:avLst/>
            <a:gdLst/>
            <a:ahLst/>
            <a:cxnLst/>
            <a:rect l="l" t="t" r="r" b="b"/>
            <a:pathLst>
              <a:path w="16184" h="14307" extrusionOk="0">
                <a:moveTo>
                  <a:pt x="6737" y="1"/>
                </a:moveTo>
                <a:cubicBezTo>
                  <a:pt x="5780" y="1"/>
                  <a:pt x="4803" y="215"/>
                  <a:pt x="4022" y="772"/>
                </a:cubicBezTo>
                <a:cubicBezTo>
                  <a:pt x="3357" y="1247"/>
                  <a:pt x="2597" y="2102"/>
                  <a:pt x="2280" y="2831"/>
                </a:cubicBezTo>
                <a:cubicBezTo>
                  <a:pt x="1869" y="3812"/>
                  <a:pt x="2249" y="4952"/>
                  <a:pt x="1805" y="5934"/>
                </a:cubicBezTo>
                <a:cubicBezTo>
                  <a:pt x="1552" y="6441"/>
                  <a:pt x="1140" y="6853"/>
                  <a:pt x="855" y="7359"/>
                </a:cubicBezTo>
                <a:cubicBezTo>
                  <a:pt x="602" y="7803"/>
                  <a:pt x="444" y="8341"/>
                  <a:pt x="317" y="8848"/>
                </a:cubicBezTo>
                <a:cubicBezTo>
                  <a:pt x="95" y="9766"/>
                  <a:pt x="0" y="10748"/>
                  <a:pt x="380" y="11571"/>
                </a:cubicBezTo>
                <a:cubicBezTo>
                  <a:pt x="665" y="12173"/>
                  <a:pt x="1204" y="12648"/>
                  <a:pt x="1774" y="12996"/>
                </a:cubicBezTo>
                <a:cubicBezTo>
                  <a:pt x="2945" y="13725"/>
                  <a:pt x="4307" y="14136"/>
                  <a:pt x="5701" y="14168"/>
                </a:cubicBezTo>
                <a:cubicBezTo>
                  <a:pt x="5783" y="14172"/>
                  <a:pt x="5864" y="14173"/>
                  <a:pt x="5945" y="14173"/>
                </a:cubicBezTo>
                <a:cubicBezTo>
                  <a:pt x="6309" y="14173"/>
                  <a:pt x="6658" y="14142"/>
                  <a:pt x="7007" y="14142"/>
                </a:cubicBezTo>
                <a:cubicBezTo>
                  <a:pt x="7236" y="14142"/>
                  <a:pt x="7464" y="14156"/>
                  <a:pt x="7696" y="14200"/>
                </a:cubicBezTo>
                <a:cubicBezTo>
                  <a:pt x="8290" y="14271"/>
                  <a:pt x="8883" y="14307"/>
                  <a:pt x="9477" y="14307"/>
                </a:cubicBezTo>
                <a:cubicBezTo>
                  <a:pt x="9675" y="14307"/>
                  <a:pt x="9873" y="14303"/>
                  <a:pt x="10071" y="14295"/>
                </a:cubicBezTo>
                <a:cubicBezTo>
                  <a:pt x="12161" y="14231"/>
                  <a:pt x="14695" y="13820"/>
                  <a:pt x="15708" y="11698"/>
                </a:cubicBezTo>
                <a:cubicBezTo>
                  <a:pt x="16088" y="10906"/>
                  <a:pt x="16183" y="10051"/>
                  <a:pt x="16056" y="9196"/>
                </a:cubicBezTo>
                <a:cubicBezTo>
                  <a:pt x="15708" y="6916"/>
                  <a:pt x="13396" y="5744"/>
                  <a:pt x="12890" y="3591"/>
                </a:cubicBezTo>
                <a:cubicBezTo>
                  <a:pt x="12731" y="2926"/>
                  <a:pt x="12890" y="2071"/>
                  <a:pt x="12415" y="1532"/>
                </a:cubicBezTo>
                <a:cubicBezTo>
                  <a:pt x="11813" y="867"/>
                  <a:pt x="11116" y="1025"/>
                  <a:pt x="10293" y="740"/>
                </a:cubicBezTo>
                <a:cubicBezTo>
                  <a:pt x="9279" y="424"/>
                  <a:pt x="8203" y="75"/>
                  <a:pt x="7126" y="12"/>
                </a:cubicBezTo>
                <a:cubicBezTo>
                  <a:pt x="6997" y="4"/>
                  <a:pt x="6867" y="1"/>
                  <a:pt x="6737" y="1"/>
                </a:cubicBezTo>
                <a:close/>
              </a:path>
            </a:pathLst>
          </a:custGeom>
          <a:solidFill>
            <a:srgbClr val="1B1F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5" name="Google Shape;5195;p43"/>
          <p:cNvSpPr/>
          <p:nvPr/>
        </p:nvSpPr>
        <p:spPr>
          <a:xfrm>
            <a:off x="3950656" y="2500516"/>
            <a:ext cx="468106" cy="624367"/>
          </a:xfrm>
          <a:custGeom>
            <a:avLst/>
            <a:gdLst/>
            <a:ahLst/>
            <a:cxnLst/>
            <a:rect l="l" t="t" r="r" b="b"/>
            <a:pathLst>
              <a:path w="14568" h="19431" extrusionOk="0">
                <a:moveTo>
                  <a:pt x="11233" y="0"/>
                </a:moveTo>
                <a:cubicBezTo>
                  <a:pt x="9357" y="0"/>
                  <a:pt x="7943" y="1924"/>
                  <a:pt x="7094" y="3596"/>
                </a:cubicBezTo>
                <a:cubicBezTo>
                  <a:pt x="5827" y="6098"/>
                  <a:pt x="4402" y="8537"/>
                  <a:pt x="3072" y="11007"/>
                </a:cubicBezTo>
                <a:cubicBezTo>
                  <a:pt x="1773" y="13382"/>
                  <a:pt x="348" y="15852"/>
                  <a:pt x="0" y="18576"/>
                </a:cubicBezTo>
                <a:cubicBezTo>
                  <a:pt x="2027" y="18956"/>
                  <a:pt x="4085" y="19399"/>
                  <a:pt x="6144" y="19431"/>
                </a:cubicBezTo>
                <a:cubicBezTo>
                  <a:pt x="6587" y="17974"/>
                  <a:pt x="7442" y="16644"/>
                  <a:pt x="8266" y="15377"/>
                </a:cubicBezTo>
                <a:cubicBezTo>
                  <a:pt x="9754" y="13065"/>
                  <a:pt x="11306" y="10785"/>
                  <a:pt x="12699" y="8410"/>
                </a:cubicBezTo>
                <a:cubicBezTo>
                  <a:pt x="13206" y="7555"/>
                  <a:pt x="13649" y="6668"/>
                  <a:pt x="13871" y="5750"/>
                </a:cubicBezTo>
                <a:cubicBezTo>
                  <a:pt x="14283" y="3976"/>
                  <a:pt x="14568" y="1285"/>
                  <a:pt x="12604" y="334"/>
                </a:cubicBezTo>
                <a:cubicBezTo>
                  <a:pt x="12123" y="103"/>
                  <a:pt x="11666" y="0"/>
                  <a:pt x="11233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6" name="Google Shape;5196;p43"/>
          <p:cNvSpPr/>
          <p:nvPr/>
        </p:nvSpPr>
        <p:spPr>
          <a:xfrm>
            <a:off x="4762676" y="2994907"/>
            <a:ext cx="376561" cy="568392"/>
          </a:xfrm>
          <a:custGeom>
            <a:avLst/>
            <a:gdLst/>
            <a:ahLst/>
            <a:cxnLst/>
            <a:rect l="l" t="t" r="r" b="b"/>
            <a:pathLst>
              <a:path w="11719" h="17689" extrusionOk="0">
                <a:moveTo>
                  <a:pt x="8504" y="0"/>
                </a:moveTo>
                <a:cubicBezTo>
                  <a:pt x="7648" y="0"/>
                  <a:pt x="6748" y="135"/>
                  <a:pt x="6176" y="625"/>
                </a:cubicBezTo>
                <a:cubicBezTo>
                  <a:pt x="5575" y="1163"/>
                  <a:pt x="5416" y="2050"/>
                  <a:pt x="5258" y="2873"/>
                </a:cubicBezTo>
                <a:cubicBezTo>
                  <a:pt x="4846" y="5153"/>
                  <a:pt x="4150" y="7370"/>
                  <a:pt x="3200" y="9492"/>
                </a:cubicBezTo>
                <a:cubicBezTo>
                  <a:pt x="3105" y="9682"/>
                  <a:pt x="3041" y="9872"/>
                  <a:pt x="2946" y="10094"/>
                </a:cubicBezTo>
                <a:cubicBezTo>
                  <a:pt x="2661" y="10727"/>
                  <a:pt x="2376" y="11329"/>
                  <a:pt x="1933" y="11962"/>
                </a:cubicBezTo>
                <a:cubicBezTo>
                  <a:pt x="1299" y="12880"/>
                  <a:pt x="761" y="13831"/>
                  <a:pt x="381" y="14876"/>
                </a:cubicBezTo>
                <a:cubicBezTo>
                  <a:pt x="159" y="15509"/>
                  <a:pt x="1" y="16174"/>
                  <a:pt x="286" y="16776"/>
                </a:cubicBezTo>
                <a:cubicBezTo>
                  <a:pt x="552" y="17380"/>
                  <a:pt x="1242" y="17689"/>
                  <a:pt x="1934" y="17689"/>
                </a:cubicBezTo>
                <a:cubicBezTo>
                  <a:pt x="2148" y="17689"/>
                  <a:pt x="2364" y="17659"/>
                  <a:pt x="2566" y="17599"/>
                </a:cubicBezTo>
                <a:cubicBezTo>
                  <a:pt x="3421" y="17346"/>
                  <a:pt x="4055" y="16681"/>
                  <a:pt x="4688" y="16047"/>
                </a:cubicBezTo>
                <a:cubicBezTo>
                  <a:pt x="7855" y="12722"/>
                  <a:pt x="11718" y="8668"/>
                  <a:pt x="11623" y="3728"/>
                </a:cubicBezTo>
                <a:cubicBezTo>
                  <a:pt x="11592" y="2936"/>
                  <a:pt x="11655" y="1416"/>
                  <a:pt x="11148" y="751"/>
                </a:cubicBezTo>
                <a:cubicBezTo>
                  <a:pt x="10832" y="340"/>
                  <a:pt x="10325" y="150"/>
                  <a:pt x="9818" y="86"/>
                </a:cubicBezTo>
                <a:cubicBezTo>
                  <a:pt x="9435" y="41"/>
                  <a:pt x="8976" y="0"/>
                  <a:pt x="8504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7" name="Google Shape;5197;p43"/>
          <p:cNvSpPr/>
          <p:nvPr/>
        </p:nvSpPr>
        <p:spPr>
          <a:xfrm>
            <a:off x="4681284" y="2500516"/>
            <a:ext cx="468138" cy="624367"/>
          </a:xfrm>
          <a:custGeom>
            <a:avLst/>
            <a:gdLst/>
            <a:ahLst/>
            <a:cxnLst/>
            <a:rect l="l" t="t" r="r" b="b"/>
            <a:pathLst>
              <a:path w="14569" h="19431" extrusionOk="0">
                <a:moveTo>
                  <a:pt x="3335" y="0"/>
                </a:moveTo>
                <a:cubicBezTo>
                  <a:pt x="2902" y="0"/>
                  <a:pt x="2445" y="103"/>
                  <a:pt x="1964" y="334"/>
                </a:cubicBezTo>
                <a:cubicBezTo>
                  <a:pt x="0" y="1285"/>
                  <a:pt x="317" y="3976"/>
                  <a:pt x="697" y="5750"/>
                </a:cubicBezTo>
                <a:cubicBezTo>
                  <a:pt x="919" y="6668"/>
                  <a:pt x="1362" y="7555"/>
                  <a:pt x="1869" y="8410"/>
                </a:cubicBezTo>
                <a:cubicBezTo>
                  <a:pt x="3262" y="10785"/>
                  <a:pt x="4814" y="13065"/>
                  <a:pt x="6303" y="15377"/>
                </a:cubicBezTo>
                <a:cubicBezTo>
                  <a:pt x="7126" y="16644"/>
                  <a:pt x="7981" y="17974"/>
                  <a:pt x="8424" y="19431"/>
                </a:cubicBezTo>
                <a:cubicBezTo>
                  <a:pt x="10483" y="19399"/>
                  <a:pt x="12541" y="18956"/>
                  <a:pt x="14568" y="18576"/>
                </a:cubicBezTo>
                <a:cubicBezTo>
                  <a:pt x="14251" y="15852"/>
                  <a:pt x="12795" y="13382"/>
                  <a:pt x="11528" y="11007"/>
                </a:cubicBezTo>
                <a:cubicBezTo>
                  <a:pt x="10166" y="8537"/>
                  <a:pt x="8741" y="6098"/>
                  <a:pt x="7474" y="3596"/>
                </a:cubicBezTo>
                <a:cubicBezTo>
                  <a:pt x="6625" y="1924"/>
                  <a:pt x="5212" y="0"/>
                  <a:pt x="3335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8" name="Google Shape;5198;p43"/>
          <p:cNvSpPr/>
          <p:nvPr/>
        </p:nvSpPr>
        <p:spPr>
          <a:xfrm>
            <a:off x="4225389" y="2460382"/>
            <a:ext cx="657399" cy="1024738"/>
          </a:xfrm>
          <a:custGeom>
            <a:avLst/>
            <a:gdLst/>
            <a:ahLst/>
            <a:cxnLst/>
            <a:rect l="l" t="t" r="r" b="b"/>
            <a:pathLst>
              <a:path w="20459" h="31891" extrusionOk="0">
                <a:moveTo>
                  <a:pt x="10166" y="0"/>
                </a:moveTo>
                <a:cubicBezTo>
                  <a:pt x="8868" y="32"/>
                  <a:pt x="7601" y="127"/>
                  <a:pt x="6303" y="348"/>
                </a:cubicBezTo>
                <a:cubicBezTo>
                  <a:pt x="5574" y="475"/>
                  <a:pt x="4814" y="665"/>
                  <a:pt x="4086" y="792"/>
                </a:cubicBezTo>
                <a:cubicBezTo>
                  <a:pt x="1964" y="1140"/>
                  <a:pt x="1774" y="1742"/>
                  <a:pt x="1331" y="3895"/>
                </a:cubicBezTo>
                <a:cubicBezTo>
                  <a:pt x="887" y="6080"/>
                  <a:pt x="444" y="8266"/>
                  <a:pt x="476" y="10514"/>
                </a:cubicBezTo>
                <a:cubicBezTo>
                  <a:pt x="539" y="13111"/>
                  <a:pt x="1552" y="14948"/>
                  <a:pt x="2376" y="17291"/>
                </a:cubicBezTo>
                <a:cubicBezTo>
                  <a:pt x="3136" y="19508"/>
                  <a:pt x="2693" y="22517"/>
                  <a:pt x="1996" y="24670"/>
                </a:cubicBezTo>
                <a:cubicBezTo>
                  <a:pt x="1521" y="26222"/>
                  <a:pt x="666" y="27489"/>
                  <a:pt x="96" y="28977"/>
                </a:cubicBezTo>
                <a:cubicBezTo>
                  <a:pt x="32" y="29104"/>
                  <a:pt x="1" y="29230"/>
                  <a:pt x="32" y="29357"/>
                </a:cubicBezTo>
                <a:cubicBezTo>
                  <a:pt x="64" y="29515"/>
                  <a:pt x="222" y="29610"/>
                  <a:pt x="381" y="29674"/>
                </a:cubicBezTo>
                <a:cubicBezTo>
                  <a:pt x="3168" y="31162"/>
                  <a:pt x="6303" y="31606"/>
                  <a:pt x="9375" y="31827"/>
                </a:cubicBezTo>
                <a:cubicBezTo>
                  <a:pt x="9660" y="31827"/>
                  <a:pt x="9913" y="31859"/>
                  <a:pt x="10166" y="31859"/>
                </a:cubicBezTo>
                <a:lnTo>
                  <a:pt x="10166" y="31891"/>
                </a:lnTo>
                <a:cubicBezTo>
                  <a:pt x="10198" y="31891"/>
                  <a:pt x="10198" y="31859"/>
                  <a:pt x="10230" y="31859"/>
                </a:cubicBezTo>
                <a:cubicBezTo>
                  <a:pt x="10261" y="31859"/>
                  <a:pt x="10261" y="31891"/>
                  <a:pt x="10293" y="31891"/>
                </a:cubicBezTo>
                <a:lnTo>
                  <a:pt x="10293" y="31859"/>
                </a:lnTo>
                <a:cubicBezTo>
                  <a:pt x="10546" y="31859"/>
                  <a:pt x="10800" y="31827"/>
                  <a:pt x="11085" y="31827"/>
                </a:cubicBezTo>
                <a:cubicBezTo>
                  <a:pt x="14125" y="31606"/>
                  <a:pt x="17292" y="31162"/>
                  <a:pt x="20079" y="29674"/>
                </a:cubicBezTo>
                <a:cubicBezTo>
                  <a:pt x="20237" y="29610"/>
                  <a:pt x="20364" y="29515"/>
                  <a:pt x="20427" y="29357"/>
                </a:cubicBezTo>
                <a:cubicBezTo>
                  <a:pt x="20459" y="29230"/>
                  <a:pt x="20396" y="29104"/>
                  <a:pt x="20364" y="28977"/>
                </a:cubicBezTo>
                <a:cubicBezTo>
                  <a:pt x="19794" y="27489"/>
                  <a:pt x="18939" y="26222"/>
                  <a:pt x="18432" y="24670"/>
                </a:cubicBezTo>
                <a:cubicBezTo>
                  <a:pt x="17767" y="22548"/>
                  <a:pt x="17324" y="19508"/>
                  <a:pt x="18084" y="17291"/>
                </a:cubicBezTo>
                <a:cubicBezTo>
                  <a:pt x="18907" y="14948"/>
                  <a:pt x="19889" y="13111"/>
                  <a:pt x="19952" y="10514"/>
                </a:cubicBezTo>
                <a:cubicBezTo>
                  <a:pt x="20016" y="8266"/>
                  <a:pt x="19572" y="6080"/>
                  <a:pt x="19129" y="3895"/>
                </a:cubicBezTo>
                <a:cubicBezTo>
                  <a:pt x="18685" y="1742"/>
                  <a:pt x="18464" y="1108"/>
                  <a:pt x="16374" y="792"/>
                </a:cubicBezTo>
                <a:cubicBezTo>
                  <a:pt x="15614" y="665"/>
                  <a:pt x="14885" y="475"/>
                  <a:pt x="14125" y="348"/>
                </a:cubicBezTo>
                <a:cubicBezTo>
                  <a:pt x="12858" y="127"/>
                  <a:pt x="11560" y="0"/>
                  <a:pt x="1026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9" name="Google Shape;5199;p43"/>
          <p:cNvSpPr/>
          <p:nvPr/>
        </p:nvSpPr>
        <p:spPr>
          <a:xfrm>
            <a:off x="4348520" y="2438661"/>
            <a:ext cx="439637" cy="236656"/>
          </a:xfrm>
          <a:custGeom>
            <a:avLst/>
            <a:gdLst/>
            <a:ahLst/>
            <a:cxnLst/>
            <a:rect l="l" t="t" r="r" b="b"/>
            <a:pathLst>
              <a:path w="13682" h="7365" extrusionOk="0">
                <a:moveTo>
                  <a:pt x="12401" y="0"/>
                </a:moveTo>
                <a:cubicBezTo>
                  <a:pt x="12204" y="0"/>
                  <a:pt x="12024" y="11"/>
                  <a:pt x="11908" y="11"/>
                </a:cubicBezTo>
                <a:cubicBezTo>
                  <a:pt x="7950" y="138"/>
                  <a:pt x="3991" y="296"/>
                  <a:pt x="1" y="423"/>
                </a:cubicBezTo>
                <a:cubicBezTo>
                  <a:pt x="254" y="1278"/>
                  <a:pt x="254" y="2069"/>
                  <a:pt x="571" y="2893"/>
                </a:cubicBezTo>
                <a:cubicBezTo>
                  <a:pt x="856" y="3621"/>
                  <a:pt x="1236" y="4286"/>
                  <a:pt x="1679" y="4888"/>
                </a:cubicBezTo>
                <a:cubicBezTo>
                  <a:pt x="2629" y="6123"/>
                  <a:pt x="3959" y="6946"/>
                  <a:pt x="5448" y="7263"/>
                </a:cubicBezTo>
                <a:cubicBezTo>
                  <a:pt x="5815" y="7331"/>
                  <a:pt x="6187" y="7364"/>
                  <a:pt x="6559" y="7364"/>
                </a:cubicBezTo>
                <a:cubicBezTo>
                  <a:pt x="8788" y="7364"/>
                  <a:pt x="11017" y="6181"/>
                  <a:pt x="12130" y="4255"/>
                </a:cubicBezTo>
                <a:cubicBezTo>
                  <a:pt x="12542" y="3526"/>
                  <a:pt x="12795" y="2735"/>
                  <a:pt x="13048" y="1911"/>
                </a:cubicBezTo>
                <a:cubicBezTo>
                  <a:pt x="13175" y="1531"/>
                  <a:pt x="13682" y="613"/>
                  <a:pt x="13428" y="296"/>
                </a:cubicBezTo>
                <a:cubicBezTo>
                  <a:pt x="13259" y="43"/>
                  <a:pt x="12795" y="0"/>
                  <a:pt x="12401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0" name="Google Shape;5200;p43"/>
          <p:cNvSpPr/>
          <p:nvPr/>
        </p:nvSpPr>
        <p:spPr>
          <a:xfrm>
            <a:off x="4425863" y="2265274"/>
            <a:ext cx="266635" cy="371227"/>
          </a:xfrm>
          <a:custGeom>
            <a:avLst/>
            <a:gdLst/>
            <a:ahLst/>
            <a:cxnLst/>
            <a:rect l="l" t="t" r="r" b="b"/>
            <a:pathLst>
              <a:path w="8298" h="11553" extrusionOk="0">
                <a:moveTo>
                  <a:pt x="2592" y="1"/>
                </a:moveTo>
                <a:cubicBezTo>
                  <a:pt x="2393" y="1"/>
                  <a:pt x="2194" y="7"/>
                  <a:pt x="1996" y="23"/>
                </a:cubicBezTo>
                <a:cubicBezTo>
                  <a:pt x="1932" y="23"/>
                  <a:pt x="1869" y="23"/>
                  <a:pt x="1837" y="87"/>
                </a:cubicBezTo>
                <a:cubicBezTo>
                  <a:pt x="1774" y="118"/>
                  <a:pt x="1774" y="182"/>
                  <a:pt x="1774" y="245"/>
                </a:cubicBezTo>
                <a:cubicBezTo>
                  <a:pt x="1679" y="1385"/>
                  <a:pt x="1774" y="2588"/>
                  <a:pt x="1711" y="3760"/>
                </a:cubicBezTo>
                <a:cubicBezTo>
                  <a:pt x="1616" y="4837"/>
                  <a:pt x="1394" y="5914"/>
                  <a:pt x="761" y="6800"/>
                </a:cubicBezTo>
                <a:cubicBezTo>
                  <a:pt x="0" y="7877"/>
                  <a:pt x="190" y="9334"/>
                  <a:pt x="1014" y="10284"/>
                </a:cubicBezTo>
                <a:cubicBezTo>
                  <a:pt x="1808" y="11180"/>
                  <a:pt x="3074" y="11552"/>
                  <a:pt x="4322" y="11552"/>
                </a:cubicBezTo>
                <a:cubicBezTo>
                  <a:pt x="5016" y="11552"/>
                  <a:pt x="5703" y="11438"/>
                  <a:pt x="6303" y="11234"/>
                </a:cubicBezTo>
                <a:cubicBezTo>
                  <a:pt x="7443" y="10822"/>
                  <a:pt x="8234" y="9936"/>
                  <a:pt x="8266" y="8701"/>
                </a:cubicBezTo>
                <a:cubicBezTo>
                  <a:pt x="8298" y="7339"/>
                  <a:pt x="7094" y="6357"/>
                  <a:pt x="6778" y="5059"/>
                </a:cubicBezTo>
                <a:cubicBezTo>
                  <a:pt x="6619" y="4330"/>
                  <a:pt x="6619" y="3602"/>
                  <a:pt x="6651" y="2842"/>
                </a:cubicBezTo>
                <a:cubicBezTo>
                  <a:pt x="6651" y="1987"/>
                  <a:pt x="6683" y="1132"/>
                  <a:pt x="6714" y="245"/>
                </a:cubicBezTo>
                <a:cubicBezTo>
                  <a:pt x="5970" y="107"/>
                  <a:pt x="5345" y="17"/>
                  <a:pt x="4590" y="17"/>
                </a:cubicBezTo>
                <a:cubicBezTo>
                  <a:pt x="4478" y="17"/>
                  <a:pt x="4363" y="19"/>
                  <a:pt x="4244" y="23"/>
                </a:cubicBezTo>
                <a:cubicBezTo>
                  <a:pt x="4135" y="28"/>
                  <a:pt x="4024" y="30"/>
                  <a:pt x="3913" y="30"/>
                </a:cubicBezTo>
                <a:cubicBezTo>
                  <a:pt x="3480" y="30"/>
                  <a:pt x="3037" y="1"/>
                  <a:pt x="2592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1" name="Google Shape;5201;p43"/>
          <p:cNvSpPr/>
          <p:nvPr/>
        </p:nvSpPr>
        <p:spPr>
          <a:xfrm>
            <a:off x="4531708" y="1854685"/>
            <a:ext cx="501685" cy="786861"/>
          </a:xfrm>
          <a:custGeom>
            <a:avLst/>
            <a:gdLst/>
            <a:ahLst/>
            <a:cxnLst/>
            <a:rect l="l" t="t" r="r" b="b"/>
            <a:pathLst>
              <a:path w="15613" h="24488" extrusionOk="0">
                <a:moveTo>
                  <a:pt x="2308" y="1"/>
                </a:moveTo>
                <a:cubicBezTo>
                  <a:pt x="2215" y="1"/>
                  <a:pt x="2121" y="3"/>
                  <a:pt x="2027" y="7"/>
                </a:cubicBezTo>
                <a:cubicBezTo>
                  <a:pt x="1330" y="39"/>
                  <a:pt x="633" y="197"/>
                  <a:pt x="0" y="514"/>
                </a:cubicBezTo>
                <a:cubicBezTo>
                  <a:pt x="633" y="229"/>
                  <a:pt x="1330" y="70"/>
                  <a:pt x="2027" y="70"/>
                </a:cubicBezTo>
                <a:cubicBezTo>
                  <a:pt x="2115" y="66"/>
                  <a:pt x="2204" y="64"/>
                  <a:pt x="2292" y="64"/>
                </a:cubicBezTo>
                <a:cubicBezTo>
                  <a:pt x="2901" y="64"/>
                  <a:pt x="3509" y="158"/>
                  <a:pt x="4117" y="324"/>
                </a:cubicBezTo>
                <a:cubicBezTo>
                  <a:pt x="5479" y="640"/>
                  <a:pt x="6714" y="1337"/>
                  <a:pt x="7696" y="2351"/>
                </a:cubicBezTo>
                <a:cubicBezTo>
                  <a:pt x="8677" y="3332"/>
                  <a:pt x="9342" y="4631"/>
                  <a:pt x="9532" y="5992"/>
                </a:cubicBezTo>
                <a:cubicBezTo>
                  <a:pt x="9627" y="6689"/>
                  <a:pt x="9596" y="7386"/>
                  <a:pt x="9596" y="8083"/>
                </a:cubicBezTo>
                <a:cubicBezTo>
                  <a:pt x="9627" y="8811"/>
                  <a:pt x="9659" y="9539"/>
                  <a:pt x="9976" y="10204"/>
                </a:cubicBezTo>
                <a:cubicBezTo>
                  <a:pt x="10293" y="10869"/>
                  <a:pt x="10831" y="11376"/>
                  <a:pt x="11401" y="11788"/>
                </a:cubicBezTo>
                <a:cubicBezTo>
                  <a:pt x="11971" y="12200"/>
                  <a:pt x="12604" y="12516"/>
                  <a:pt x="13206" y="12896"/>
                </a:cubicBezTo>
                <a:cubicBezTo>
                  <a:pt x="13491" y="13055"/>
                  <a:pt x="13776" y="13245"/>
                  <a:pt x="13966" y="13530"/>
                </a:cubicBezTo>
                <a:cubicBezTo>
                  <a:pt x="14156" y="13783"/>
                  <a:pt x="14219" y="14131"/>
                  <a:pt x="14219" y="14480"/>
                </a:cubicBezTo>
                <a:cubicBezTo>
                  <a:pt x="14219" y="14828"/>
                  <a:pt x="14188" y="15176"/>
                  <a:pt x="14093" y="15493"/>
                </a:cubicBezTo>
                <a:cubicBezTo>
                  <a:pt x="14029" y="15842"/>
                  <a:pt x="13871" y="16158"/>
                  <a:pt x="13744" y="16475"/>
                </a:cubicBezTo>
                <a:cubicBezTo>
                  <a:pt x="13586" y="16792"/>
                  <a:pt x="13491" y="17172"/>
                  <a:pt x="13554" y="17552"/>
                </a:cubicBezTo>
                <a:cubicBezTo>
                  <a:pt x="13586" y="17900"/>
                  <a:pt x="13713" y="18248"/>
                  <a:pt x="13871" y="18565"/>
                </a:cubicBezTo>
                <a:cubicBezTo>
                  <a:pt x="14188" y="19198"/>
                  <a:pt x="14536" y="19800"/>
                  <a:pt x="14853" y="20433"/>
                </a:cubicBezTo>
                <a:cubicBezTo>
                  <a:pt x="15170" y="21035"/>
                  <a:pt x="15423" y="21700"/>
                  <a:pt x="15486" y="22397"/>
                </a:cubicBezTo>
                <a:cubicBezTo>
                  <a:pt x="15581" y="23094"/>
                  <a:pt x="15486" y="23822"/>
                  <a:pt x="15265" y="24487"/>
                </a:cubicBezTo>
                <a:cubicBezTo>
                  <a:pt x="15518" y="23822"/>
                  <a:pt x="15613" y="23125"/>
                  <a:pt x="15550" y="22397"/>
                </a:cubicBezTo>
                <a:cubicBezTo>
                  <a:pt x="15486" y="21700"/>
                  <a:pt x="15233" y="21035"/>
                  <a:pt x="14948" y="20370"/>
                </a:cubicBezTo>
                <a:cubicBezTo>
                  <a:pt x="14631" y="19737"/>
                  <a:pt x="14283" y="19135"/>
                  <a:pt x="13966" y="18502"/>
                </a:cubicBezTo>
                <a:cubicBezTo>
                  <a:pt x="13839" y="18185"/>
                  <a:pt x="13713" y="17868"/>
                  <a:pt x="13681" y="17520"/>
                </a:cubicBezTo>
                <a:cubicBezTo>
                  <a:pt x="13649" y="17203"/>
                  <a:pt x="13744" y="16855"/>
                  <a:pt x="13871" y="16538"/>
                </a:cubicBezTo>
                <a:cubicBezTo>
                  <a:pt x="14029" y="16222"/>
                  <a:pt x="14188" y="15905"/>
                  <a:pt x="14283" y="15556"/>
                </a:cubicBezTo>
                <a:cubicBezTo>
                  <a:pt x="14378" y="15208"/>
                  <a:pt x="14409" y="14860"/>
                  <a:pt x="14409" y="14480"/>
                </a:cubicBezTo>
                <a:cubicBezTo>
                  <a:pt x="14409" y="14131"/>
                  <a:pt x="14346" y="13751"/>
                  <a:pt x="14124" y="13435"/>
                </a:cubicBezTo>
                <a:cubicBezTo>
                  <a:pt x="13903" y="13118"/>
                  <a:pt x="13586" y="12928"/>
                  <a:pt x="13301" y="12738"/>
                </a:cubicBezTo>
                <a:cubicBezTo>
                  <a:pt x="12699" y="12358"/>
                  <a:pt x="12066" y="12041"/>
                  <a:pt x="11496" y="11630"/>
                </a:cubicBezTo>
                <a:cubicBezTo>
                  <a:pt x="10958" y="11250"/>
                  <a:pt x="10451" y="10743"/>
                  <a:pt x="10166" y="10109"/>
                </a:cubicBezTo>
                <a:cubicBezTo>
                  <a:pt x="9881" y="9508"/>
                  <a:pt x="9817" y="8779"/>
                  <a:pt x="9786" y="8114"/>
                </a:cubicBezTo>
                <a:cubicBezTo>
                  <a:pt x="9786" y="7418"/>
                  <a:pt x="9817" y="6689"/>
                  <a:pt x="9722" y="5992"/>
                </a:cubicBezTo>
                <a:cubicBezTo>
                  <a:pt x="9532" y="4567"/>
                  <a:pt x="8804" y="3237"/>
                  <a:pt x="7822" y="2256"/>
                </a:cubicBezTo>
                <a:cubicBezTo>
                  <a:pt x="6809" y="1242"/>
                  <a:pt x="5510" y="545"/>
                  <a:pt x="4149" y="229"/>
                </a:cubicBezTo>
                <a:cubicBezTo>
                  <a:pt x="3542" y="91"/>
                  <a:pt x="2935" y="1"/>
                  <a:pt x="2308" y="1"/>
                </a:cubicBezTo>
                <a:close/>
              </a:path>
            </a:pathLst>
          </a:custGeom>
          <a:solidFill>
            <a:srgbClr val="1B1F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2" name="Google Shape;5202;p43"/>
          <p:cNvSpPr/>
          <p:nvPr/>
        </p:nvSpPr>
        <p:spPr>
          <a:xfrm>
            <a:off x="4475733" y="2265274"/>
            <a:ext cx="166896" cy="185437"/>
          </a:xfrm>
          <a:custGeom>
            <a:avLst/>
            <a:gdLst/>
            <a:ahLst/>
            <a:cxnLst/>
            <a:rect l="l" t="t" r="r" b="b"/>
            <a:pathLst>
              <a:path w="5194" h="5771" extrusionOk="0">
                <a:moveTo>
                  <a:pt x="1021" y="1"/>
                </a:moveTo>
                <a:cubicBezTo>
                  <a:pt x="827" y="1"/>
                  <a:pt x="634" y="7"/>
                  <a:pt x="444" y="23"/>
                </a:cubicBezTo>
                <a:cubicBezTo>
                  <a:pt x="380" y="23"/>
                  <a:pt x="317" y="23"/>
                  <a:pt x="254" y="55"/>
                </a:cubicBezTo>
                <a:cubicBezTo>
                  <a:pt x="222" y="87"/>
                  <a:pt x="222" y="150"/>
                  <a:pt x="222" y="213"/>
                </a:cubicBezTo>
                <a:cubicBezTo>
                  <a:pt x="127" y="1385"/>
                  <a:pt x="222" y="2557"/>
                  <a:pt x="127" y="3729"/>
                </a:cubicBezTo>
                <a:cubicBezTo>
                  <a:pt x="95" y="4077"/>
                  <a:pt x="64" y="4425"/>
                  <a:pt x="0" y="4742"/>
                </a:cubicBezTo>
                <a:cubicBezTo>
                  <a:pt x="127" y="4837"/>
                  <a:pt x="254" y="4932"/>
                  <a:pt x="380" y="5027"/>
                </a:cubicBezTo>
                <a:cubicBezTo>
                  <a:pt x="1024" y="5515"/>
                  <a:pt x="1823" y="5770"/>
                  <a:pt x="2624" y="5770"/>
                </a:cubicBezTo>
                <a:cubicBezTo>
                  <a:pt x="2967" y="5770"/>
                  <a:pt x="3310" y="5723"/>
                  <a:pt x="3642" y="5629"/>
                </a:cubicBezTo>
                <a:cubicBezTo>
                  <a:pt x="4212" y="5470"/>
                  <a:pt x="4719" y="5217"/>
                  <a:pt x="5194" y="4900"/>
                </a:cubicBezTo>
                <a:cubicBezTo>
                  <a:pt x="5036" y="4204"/>
                  <a:pt x="5067" y="3539"/>
                  <a:pt x="5067" y="2842"/>
                </a:cubicBezTo>
                <a:cubicBezTo>
                  <a:pt x="5099" y="1987"/>
                  <a:pt x="5099" y="1100"/>
                  <a:pt x="5162" y="245"/>
                </a:cubicBezTo>
                <a:cubicBezTo>
                  <a:pt x="4486" y="95"/>
                  <a:pt x="3908" y="4"/>
                  <a:pt x="3242" y="4"/>
                </a:cubicBezTo>
                <a:cubicBezTo>
                  <a:pt x="3066" y="4"/>
                  <a:pt x="2884" y="10"/>
                  <a:pt x="2692" y="23"/>
                </a:cubicBezTo>
                <a:cubicBezTo>
                  <a:pt x="2578" y="28"/>
                  <a:pt x="2463" y="30"/>
                  <a:pt x="2349" y="30"/>
                </a:cubicBezTo>
                <a:cubicBezTo>
                  <a:pt x="1903" y="30"/>
                  <a:pt x="1458" y="1"/>
                  <a:pt x="1021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3" name="Google Shape;5203;p43"/>
          <p:cNvSpPr/>
          <p:nvPr/>
        </p:nvSpPr>
        <p:spPr>
          <a:xfrm>
            <a:off x="4333257" y="1908925"/>
            <a:ext cx="413192" cy="500046"/>
          </a:xfrm>
          <a:custGeom>
            <a:avLst/>
            <a:gdLst/>
            <a:ahLst/>
            <a:cxnLst/>
            <a:rect l="l" t="t" r="r" b="b"/>
            <a:pathLst>
              <a:path w="12859" h="15562" extrusionOk="0">
                <a:moveTo>
                  <a:pt x="7233" y="1"/>
                </a:moveTo>
                <a:cubicBezTo>
                  <a:pt x="5805" y="1"/>
                  <a:pt x="4344" y="543"/>
                  <a:pt x="3199" y="1676"/>
                </a:cubicBezTo>
                <a:cubicBezTo>
                  <a:pt x="1" y="4811"/>
                  <a:pt x="1362" y="12253"/>
                  <a:pt x="4814" y="14819"/>
                </a:cubicBezTo>
                <a:cubicBezTo>
                  <a:pt x="5480" y="15307"/>
                  <a:pt x="6285" y="15562"/>
                  <a:pt x="7089" y="15562"/>
                </a:cubicBezTo>
                <a:cubicBezTo>
                  <a:pt x="7433" y="15562"/>
                  <a:pt x="7776" y="15515"/>
                  <a:pt x="8108" y="15420"/>
                </a:cubicBezTo>
                <a:cubicBezTo>
                  <a:pt x="11465" y="14470"/>
                  <a:pt x="12858" y="10290"/>
                  <a:pt x="12795" y="6711"/>
                </a:cubicBezTo>
                <a:cubicBezTo>
                  <a:pt x="12763" y="5571"/>
                  <a:pt x="12605" y="4494"/>
                  <a:pt x="12288" y="3576"/>
                </a:cubicBezTo>
                <a:cubicBezTo>
                  <a:pt x="11487" y="1248"/>
                  <a:pt x="9397" y="1"/>
                  <a:pt x="7233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4" name="Google Shape;5204;p43"/>
          <p:cNvSpPr/>
          <p:nvPr/>
        </p:nvSpPr>
        <p:spPr>
          <a:xfrm>
            <a:off x="4370917" y="1889613"/>
            <a:ext cx="383662" cy="341826"/>
          </a:xfrm>
          <a:custGeom>
            <a:avLst/>
            <a:gdLst/>
            <a:ahLst/>
            <a:cxnLst/>
            <a:rect l="l" t="t" r="r" b="b"/>
            <a:pathLst>
              <a:path w="11940" h="10638" extrusionOk="0">
                <a:moveTo>
                  <a:pt x="6421" y="0"/>
                </a:moveTo>
                <a:cubicBezTo>
                  <a:pt x="5124" y="0"/>
                  <a:pt x="3796" y="446"/>
                  <a:pt x="2692" y="1390"/>
                </a:cubicBezTo>
                <a:cubicBezTo>
                  <a:pt x="2217" y="1802"/>
                  <a:pt x="1869" y="2309"/>
                  <a:pt x="1520" y="2815"/>
                </a:cubicBezTo>
                <a:cubicBezTo>
                  <a:pt x="1204" y="3290"/>
                  <a:pt x="792" y="3607"/>
                  <a:pt x="539" y="4114"/>
                </a:cubicBezTo>
                <a:cubicBezTo>
                  <a:pt x="285" y="4620"/>
                  <a:pt x="95" y="5190"/>
                  <a:pt x="32" y="5761"/>
                </a:cubicBezTo>
                <a:cubicBezTo>
                  <a:pt x="0" y="6331"/>
                  <a:pt x="159" y="6806"/>
                  <a:pt x="190" y="7344"/>
                </a:cubicBezTo>
                <a:cubicBezTo>
                  <a:pt x="159" y="6806"/>
                  <a:pt x="412" y="6236"/>
                  <a:pt x="824" y="5856"/>
                </a:cubicBezTo>
                <a:cubicBezTo>
                  <a:pt x="1172" y="5571"/>
                  <a:pt x="1584" y="5412"/>
                  <a:pt x="1964" y="5190"/>
                </a:cubicBezTo>
                <a:cubicBezTo>
                  <a:pt x="2344" y="4969"/>
                  <a:pt x="2724" y="4684"/>
                  <a:pt x="2851" y="4272"/>
                </a:cubicBezTo>
                <a:cubicBezTo>
                  <a:pt x="4086" y="5856"/>
                  <a:pt x="5986" y="6362"/>
                  <a:pt x="7854" y="6837"/>
                </a:cubicBezTo>
                <a:cubicBezTo>
                  <a:pt x="9406" y="7217"/>
                  <a:pt x="11148" y="8199"/>
                  <a:pt x="11180" y="10036"/>
                </a:cubicBezTo>
                <a:cubicBezTo>
                  <a:pt x="11180" y="10258"/>
                  <a:pt x="11180" y="10321"/>
                  <a:pt x="11306" y="10638"/>
                </a:cubicBezTo>
                <a:cubicBezTo>
                  <a:pt x="11401" y="10353"/>
                  <a:pt x="11433" y="10163"/>
                  <a:pt x="11465" y="9877"/>
                </a:cubicBezTo>
                <a:cubicBezTo>
                  <a:pt x="11496" y="9561"/>
                  <a:pt x="11591" y="9276"/>
                  <a:pt x="11655" y="8959"/>
                </a:cubicBezTo>
                <a:cubicBezTo>
                  <a:pt x="11781" y="8357"/>
                  <a:pt x="11845" y="7724"/>
                  <a:pt x="11876" y="7091"/>
                </a:cubicBezTo>
                <a:cubicBezTo>
                  <a:pt x="11940" y="5951"/>
                  <a:pt x="11845" y="4874"/>
                  <a:pt x="11623" y="3955"/>
                </a:cubicBezTo>
                <a:cubicBezTo>
                  <a:pt x="10953" y="1419"/>
                  <a:pt x="8736" y="0"/>
                  <a:pt x="6421" y="0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5" name="Google Shape;5205;p43"/>
          <p:cNvSpPr/>
          <p:nvPr/>
        </p:nvSpPr>
        <p:spPr>
          <a:xfrm>
            <a:off x="4315970" y="1867506"/>
            <a:ext cx="491531" cy="373862"/>
          </a:xfrm>
          <a:custGeom>
            <a:avLst/>
            <a:gdLst/>
            <a:ahLst/>
            <a:cxnLst/>
            <a:rect l="l" t="t" r="r" b="b"/>
            <a:pathLst>
              <a:path w="15297" h="11635" extrusionOk="0">
                <a:moveTo>
                  <a:pt x="8736" y="1"/>
                </a:moveTo>
                <a:cubicBezTo>
                  <a:pt x="8568" y="1"/>
                  <a:pt x="8401" y="7"/>
                  <a:pt x="8234" y="20"/>
                </a:cubicBezTo>
                <a:cubicBezTo>
                  <a:pt x="7442" y="83"/>
                  <a:pt x="6841" y="495"/>
                  <a:pt x="6112" y="811"/>
                </a:cubicBezTo>
                <a:cubicBezTo>
                  <a:pt x="5416" y="1128"/>
                  <a:pt x="4592" y="1318"/>
                  <a:pt x="3832" y="1572"/>
                </a:cubicBezTo>
                <a:cubicBezTo>
                  <a:pt x="3009" y="1857"/>
                  <a:pt x="2122" y="2142"/>
                  <a:pt x="1457" y="2712"/>
                </a:cubicBezTo>
                <a:cubicBezTo>
                  <a:pt x="950" y="3155"/>
                  <a:pt x="602" y="3725"/>
                  <a:pt x="349" y="4327"/>
                </a:cubicBezTo>
                <a:cubicBezTo>
                  <a:pt x="32" y="5055"/>
                  <a:pt x="0" y="5847"/>
                  <a:pt x="95" y="6639"/>
                </a:cubicBezTo>
                <a:cubicBezTo>
                  <a:pt x="159" y="7272"/>
                  <a:pt x="254" y="7937"/>
                  <a:pt x="539" y="8539"/>
                </a:cubicBezTo>
                <a:cubicBezTo>
                  <a:pt x="792" y="9077"/>
                  <a:pt x="1362" y="9457"/>
                  <a:pt x="1900" y="9710"/>
                </a:cubicBezTo>
                <a:cubicBezTo>
                  <a:pt x="1837" y="9679"/>
                  <a:pt x="1900" y="8760"/>
                  <a:pt x="1900" y="8634"/>
                </a:cubicBezTo>
                <a:cubicBezTo>
                  <a:pt x="1869" y="7810"/>
                  <a:pt x="1932" y="6987"/>
                  <a:pt x="2185" y="6227"/>
                </a:cubicBezTo>
                <a:cubicBezTo>
                  <a:pt x="2407" y="5467"/>
                  <a:pt x="2914" y="4992"/>
                  <a:pt x="3547" y="4517"/>
                </a:cubicBezTo>
                <a:cubicBezTo>
                  <a:pt x="3801" y="4358"/>
                  <a:pt x="4054" y="4168"/>
                  <a:pt x="4244" y="3915"/>
                </a:cubicBezTo>
                <a:cubicBezTo>
                  <a:pt x="4371" y="3820"/>
                  <a:pt x="4814" y="3282"/>
                  <a:pt x="4751" y="3092"/>
                </a:cubicBezTo>
                <a:lnTo>
                  <a:pt x="4751" y="3092"/>
                </a:lnTo>
                <a:cubicBezTo>
                  <a:pt x="5099" y="3883"/>
                  <a:pt x="5669" y="4707"/>
                  <a:pt x="6366" y="5213"/>
                </a:cubicBezTo>
                <a:cubicBezTo>
                  <a:pt x="7696" y="6195"/>
                  <a:pt x="9184" y="6892"/>
                  <a:pt x="10673" y="7462"/>
                </a:cubicBezTo>
                <a:lnTo>
                  <a:pt x="11021" y="7620"/>
                </a:lnTo>
                <a:cubicBezTo>
                  <a:pt x="11433" y="7779"/>
                  <a:pt x="11813" y="7969"/>
                  <a:pt x="12161" y="8285"/>
                </a:cubicBezTo>
                <a:cubicBezTo>
                  <a:pt x="12921" y="8950"/>
                  <a:pt x="12985" y="10027"/>
                  <a:pt x="12953" y="10977"/>
                </a:cubicBezTo>
                <a:cubicBezTo>
                  <a:pt x="12953" y="11072"/>
                  <a:pt x="12953" y="11199"/>
                  <a:pt x="12985" y="11294"/>
                </a:cubicBezTo>
                <a:cubicBezTo>
                  <a:pt x="13067" y="11542"/>
                  <a:pt x="13315" y="11635"/>
                  <a:pt x="13577" y="11635"/>
                </a:cubicBezTo>
                <a:cubicBezTo>
                  <a:pt x="13817" y="11635"/>
                  <a:pt x="14069" y="11558"/>
                  <a:pt x="14220" y="11452"/>
                </a:cubicBezTo>
                <a:cubicBezTo>
                  <a:pt x="14505" y="11199"/>
                  <a:pt x="14758" y="10851"/>
                  <a:pt x="14885" y="10502"/>
                </a:cubicBezTo>
                <a:cubicBezTo>
                  <a:pt x="15296" y="9267"/>
                  <a:pt x="15265" y="7905"/>
                  <a:pt x="15201" y="6575"/>
                </a:cubicBezTo>
                <a:cubicBezTo>
                  <a:pt x="15170" y="5847"/>
                  <a:pt x="15138" y="5087"/>
                  <a:pt x="14948" y="4390"/>
                </a:cubicBezTo>
                <a:cubicBezTo>
                  <a:pt x="14726" y="3630"/>
                  <a:pt x="14315" y="2965"/>
                  <a:pt x="13808" y="2363"/>
                </a:cubicBezTo>
                <a:cubicBezTo>
                  <a:pt x="12527" y="821"/>
                  <a:pt x="10632" y="1"/>
                  <a:pt x="8736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6" name="Google Shape;5206;p43"/>
          <p:cNvSpPr/>
          <p:nvPr/>
        </p:nvSpPr>
        <p:spPr>
          <a:xfrm>
            <a:off x="4092103" y="2973249"/>
            <a:ext cx="924002" cy="20372"/>
          </a:xfrm>
          <a:custGeom>
            <a:avLst/>
            <a:gdLst/>
            <a:ahLst/>
            <a:cxnLst/>
            <a:rect l="l" t="t" r="r" b="b"/>
            <a:pathLst>
              <a:path w="28756" h="634" extrusionOk="0">
                <a:moveTo>
                  <a:pt x="28471" y="0"/>
                </a:moveTo>
                <a:lnTo>
                  <a:pt x="222" y="64"/>
                </a:lnTo>
                <a:lnTo>
                  <a:pt x="0" y="634"/>
                </a:lnTo>
                <a:lnTo>
                  <a:pt x="28756" y="634"/>
                </a:lnTo>
                <a:lnTo>
                  <a:pt x="28471" y="0"/>
                </a:lnTo>
                <a:close/>
              </a:path>
            </a:pathLst>
          </a:custGeom>
          <a:solidFill>
            <a:srgbClr val="BD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7" name="Google Shape;5207;p43"/>
          <p:cNvSpPr/>
          <p:nvPr/>
        </p:nvSpPr>
        <p:spPr>
          <a:xfrm>
            <a:off x="4450284" y="3733376"/>
            <a:ext cx="480349" cy="175058"/>
          </a:xfrm>
          <a:custGeom>
            <a:avLst/>
            <a:gdLst/>
            <a:ahLst/>
            <a:cxnLst/>
            <a:rect l="l" t="t" r="r" b="b"/>
            <a:pathLst>
              <a:path w="14949" h="5448" extrusionOk="0">
                <a:moveTo>
                  <a:pt x="13460" y="1"/>
                </a:moveTo>
                <a:cubicBezTo>
                  <a:pt x="13048" y="1"/>
                  <a:pt x="12605" y="32"/>
                  <a:pt x="12161" y="64"/>
                </a:cubicBezTo>
                <a:cubicBezTo>
                  <a:pt x="10483" y="286"/>
                  <a:pt x="8868" y="951"/>
                  <a:pt x="7158" y="1141"/>
                </a:cubicBezTo>
                <a:cubicBezTo>
                  <a:pt x="6740" y="1189"/>
                  <a:pt x="6326" y="1205"/>
                  <a:pt x="5914" y="1205"/>
                </a:cubicBezTo>
                <a:cubicBezTo>
                  <a:pt x="5233" y="1205"/>
                  <a:pt x="4555" y="1161"/>
                  <a:pt x="3864" y="1141"/>
                </a:cubicBezTo>
                <a:cubicBezTo>
                  <a:pt x="3437" y="1109"/>
                  <a:pt x="2890" y="1038"/>
                  <a:pt x="2352" y="1038"/>
                </a:cubicBezTo>
                <a:cubicBezTo>
                  <a:pt x="1814" y="1038"/>
                  <a:pt x="1283" y="1109"/>
                  <a:pt x="887" y="1363"/>
                </a:cubicBezTo>
                <a:cubicBezTo>
                  <a:pt x="571" y="1553"/>
                  <a:pt x="64" y="2059"/>
                  <a:pt x="32" y="2439"/>
                </a:cubicBezTo>
                <a:cubicBezTo>
                  <a:pt x="1" y="2946"/>
                  <a:pt x="539" y="3453"/>
                  <a:pt x="887" y="3706"/>
                </a:cubicBezTo>
                <a:cubicBezTo>
                  <a:pt x="1521" y="4181"/>
                  <a:pt x="2312" y="4466"/>
                  <a:pt x="3136" y="4656"/>
                </a:cubicBezTo>
                <a:cubicBezTo>
                  <a:pt x="4213" y="4910"/>
                  <a:pt x="5353" y="5005"/>
                  <a:pt x="6366" y="5163"/>
                </a:cubicBezTo>
                <a:cubicBezTo>
                  <a:pt x="6809" y="5258"/>
                  <a:pt x="7253" y="5321"/>
                  <a:pt x="7728" y="5385"/>
                </a:cubicBezTo>
                <a:cubicBezTo>
                  <a:pt x="8425" y="5448"/>
                  <a:pt x="9185" y="5448"/>
                  <a:pt x="9913" y="5448"/>
                </a:cubicBezTo>
                <a:lnTo>
                  <a:pt x="11496" y="5448"/>
                </a:lnTo>
                <a:cubicBezTo>
                  <a:pt x="11781" y="5448"/>
                  <a:pt x="12098" y="5448"/>
                  <a:pt x="12351" y="5321"/>
                </a:cubicBezTo>
                <a:cubicBezTo>
                  <a:pt x="12636" y="5163"/>
                  <a:pt x="12827" y="4846"/>
                  <a:pt x="12985" y="4561"/>
                </a:cubicBezTo>
                <a:cubicBezTo>
                  <a:pt x="13333" y="3959"/>
                  <a:pt x="13745" y="3389"/>
                  <a:pt x="14030" y="2756"/>
                </a:cubicBezTo>
                <a:cubicBezTo>
                  <a:pt x="14188" y="2376"/>
                  <a:pt x="14252" y="2091"/>
                  <a:pt x="14505" y="1743"/>
                </a:cubicBezTo>
                <a:cubicBezTo>
                  <a:pt x="14727" y="1426"/>
                  <a:pt x="14948" y="1014"/>
                  <a:pt x="14790" y="603"/>
                </a:cubicBezTo>
                <a:cubicBezTo>
                  <a:pt x="14600" y="128"/>
                  <a:pt x="13967" y="32"/>
                  <a:pt x="13460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8" name="Google Shape;5208;p43"/>
          <p:cNvSpPr/>
          <p:nvPr/>
        </p:nvSpPr>
        <p:spPr>
          <a:xfrm>
            <a:off x="4461466" y="3733376"/>
            <a:ext cx="469167" cy="160823"/>
          </a:xfrm>
          <a:custGeom>
            <a:avLst/>
            <a:gdLst/>
            <a:ahLst/>
            <a:cxnLst/>
            <a:rect l="l" t="t" r="r" b="b"/>
            <a:pathLst>
              <a:path w="14601" h="5005" extrusionOk="0">
                <a:moveTo>
                  <a:pt x="13112" y="1"/>
                </a:moveTo>
                <a:cubicBezTo>
                  <a:pt x="12700" y="1"/>
                  <a:pt x="12257" y="32"/>
                  <a:pt x="11813" y="64"/>
                </a:cubicBezTo>
                <a:cubicBezTo>
                  <a:pt x="10135" y="286"/>
                  <a:pt x="8520" y="951"/>
                  <a:pt x="6810" y="1141"/>
                </a:cubicBezTo>
                <a:cubicBezTo>
                  <a:pt x="6409" y="1184"/>
                  <a:pt x="6003" y="1201"/>
                  <a:pt x="5595" y="1201"/>
                </a:cubicBezTo>
                <a:cubicBezTo>
                  <a:pt x="5100" y="1201"/>
                  <a:pt x="4604" y="1176"/>
                  <a:pt x="4118" y="1141"/>
                </a:cubicBezTo>
                <a:cubicBezTo>
                  <a:pt x="3453" y="1458"/>
                  <a:pt x="1109" y="2218"/>
                  <a:pt x="1" y="3231"/>
                </a:cubicBezTo>
                <a:cubicBezTo>
                  <a:pt x="159" y="3421"/>
                  <a:pt x="381" y="3579"/>
                  <a:pt x="539" y="3706"/>
                </a:cubicBezTo>
                <a:cubicBezTo>
                  <a:pt x="1173" y="4181"/>
                  <a:pt x="1964" y="4466"/>
                  <a:pt x="2788" y="4656"/>
                </a:cubicBezTo>
                <a:cubicBezTo>
                  <a:pt x="3453" y="4814"/>
                  <a:pt x="4150" y="4910"/>
                  <a:pt x="4846" y="5005"/>
                </a:cubicBezTo>
                <a:cubicBezTo>
                  <a:pt x="7126" y="4593"/>
                  <a:pt x="9375" y="3896"/>
                  <a:pt x="11592" y="3358"/>
                </a:cubicBezTo>
                <a:cubicBezTo>
                  <a:pt x="12257" y="3168"/>
                  <a:pt x="12954" y="3009"/>
                  <a:pt x="13650" y="2819"/>
                </a:cubicBezTo>
                <a:cubicBezTo>
                  <a:pt x="13650" y="2788"/>
                  <a:pt x="13650" y="2788"/>
                  <a:pt x="13682" y="2756"/>
                </a:cubicBezTo>
                <a:cubicBezTo>
                  <a:pt x="13840" y="2376"/>
                  <a:pt x="13904" y="2059"/>
                  <a:pt x="14157" y="1743"/>
                </a:cubicBezTo>
                <a:cubicBezTo>
                  <a:pt x="14379" y="1426"/>
                  <a:pt x="14600" y="1014"/>
                  <a:pt x="14442" y="603"/>
                </a:cubicBezTo>
                <a:cubicBezTo>
                  <a:pt x="14252" y="128"/>
                  <a:pt x="13650" y="1"/>
                  <a:pt x="13112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9" name="Google Shape;5209;p43"/>
          <p:cNvSpPr/>
          <p:nvPr/>
        </p:nvSpPr>
        <p:spPr>
          <a:xfrm>
            <a:off x="4097180" y="2964092"/>
            <a:ext cx="913848" cy="613634"/>
          </a:xfrm>
          <a:custGeom>
            <a:avLst/>
            <a:gdLst/>
            <a:ahLst/>
            <a:cxnLst/>
            <a:rect l="l" t="t" r="r" b="b"/>
            <a:pathLst>
              <a:path w="28440" h="19097" extrusionOk="0">
                <a:moveTo>
                  <a:pt x="570" y="0"/>
                </a:moveTo>
                <a:cubicBezTo>
                  <a:pt x="254" y="0"/>
                  <a:pt x="0" y="285"/>
                  <a:pt x="32" y="634"/>
                </a:cubicBezTo>
                <a:lnTo>
                  <a:pt x="1806" y="19096"/>
                </a:lnTo>
                <a:lnTo>
                  <a:pt x="26634" y="19096"/>
                </a:lnTo>
                <a:lnTo>
                  <a:pt x="28408" y="634"/>
                </a:lnTo>
                <a:cubicBezTo>
                  <a:pt x="28439" y="285"/>
                  <a:pt x="28186" y="0"/>
                  <a:pt x="27837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0" name="Google Shape;5210;p43"/>
          <p:cNvSpPr/>
          <p:nvPr/>
        </p:nvSpPr>
        <p:spPr>
          <a:xfrm>
            <a:off x="4670102" y="3734436"/>
            <a:ext cx="305291" cy="190385"/>
          </a:xfrm>
          <a:custGeom>
            <a:avLst/>
            <a:gdLst/>
            <a:ahLst/>
            <a:cxnLst/>
            <a:rect l="l" t="t" r="r" b="b"/>
            <a:pathLst>
              <a:path w="9501" h="5925" extrusionOk="0">
                <a:moveTo>
                  <a:pt x="4954" y="1"/>
                </a:moveTo>
                <a:cubicBezTo>
                  <a:pt x="4094" y="1"/>
                  <a:pt x="3211" y="222"/>
                  <a:pt x="2280" y="696"/>
                </a:cubicBezTo>
                <a:cubicBezTo>
                  <a:pt x="2914" y="1013"/>
                  <a:pt x="3484" y="1583"/>
                  <a:pt x="3484" y="2280"/>
                </a:cubicBezTo>
                <a:cubicBezTo>
                  <a:pt x="3484" y="3008"/>
                  <a:pt x="3294" y="3705"/>
                  <a:pt x="2787" y="4243"/>
                </a:cubicBezTo>
                <a:cubicBezTo>
                  <a:pt x="2154" y="4940"/>
                  <a:pt x="950" y="5162"/>
                  <a:pt x="0" y="5225"/>
                </a:cubicBezTo>
                <a:cubicBezTo>
                  <a:pt x="950" y="5415"/>
                  <a:pt x="1362" y="5637"/>
                  <a:pt x="2185" y="5732"/>
                </a:cubicBezTo>
                <a:cubicBezTo>
                  <a:pt x="2882" y="5795"/>
                  <a:pt x="3325" y="5890"/>
                  <a:pt x="4022" y="5922"/>
                </a:cubicBezTo>
                <a:cubicBezTo>
                  <a:pt x="4076" y="5924"/>
                  <a:pt x="4130" y="5925"/>
                  <a:pt x="4184" y="5925"/>
                </a:cubicBezTo>
                <a:cubicBezTo>
                  <a:pt x="4985" y="5925"/>
                  <a:pt x="5780" y="5708"/>
                  <a:pt x="6492" y="5352"/>
                </a:cubicBezTo>
                <a:cubicBezTo>
                  <a:pt x="8171" y="4465"/>
                  <a:pt x="9501" y="1931"/>
                  <a:pt x="7474" y="633"/>
                </a:cubicBezTo>
                <a:cubicBezTo>
                  <a:pt x="7316" y="538"/>
                  <a:pt x="7157" y="475"/>
                  <a:pt x="6999" y="411"/>
                </a:cubicBezTo>
                <a:cubicBezTo>
                  <a:pt x="6322" y="143"/>
                  <a:pt x="5645" y="1"/>
                  <a:pt x="4954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1" name="Google Shape;5211;p43"/>
          <p:cNvSpPr/>
          <p:nvPr/>
        </p:nvSpPr>
        <p:spPr>
          <a:xfrm>
            <a:off x="4090046" y="2981379"/>
            <a:ext cx="928083" cy="613634"/>
          </a:xfrm>
          <a:custGeom>
            <a:avLst/>
            <a:gdLst/>
            <a:ahLst/>
            <a:cxnLst/>
            <a:rect l="l" t="t" r="r" b="b"/>
            <a:pathLst>
              <a:path w="28883" h="19097" extrusionOk="0">
                <a:moveTo>
                  <a:pt x="602" y="1"/>
                </a:moveTo>
                <a:cubicBezTo>
                  <a:pt x="254" y="1"/>
                  <a:pt x="1" y="286"/>
                  <a:pt x="32" y="602"/>
                </a:cubicBezTo>
                <a:lnTo>
                  <a:pt x="1837" y="19097"/>
                </a:lnTo>
                <a:lnTo>
                  <a:pt x="27046" y="19097"/>
                </a:lnTo>
                <a:lnTo>
                  <a:pt x="28851" y="602"/>
                </a:lnTo>
                <a:cubicBezTo>
                  <a:pt x="28883" y="286"/>
                  <a:pt x="28630" y="1"/>
                  <a:pt x="282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2" name="Google Shape;5212;p43"/>
          <p:cNvSpPr/>
          <p:nvPr/>
        </p:nvSpPr>
        <p:spPr>
          <a:xfrm>
            <a:off x="4149074" y="3593985"/>
            <a:ext cx="809032" cy="36663"/>
          </a:xfrm>
          <a:custGeom>
            <a:avLst/>
            <a:gdLst/>
            <a:ahLst/>
            <a:cxnLst/>
            <a:rect l="l" t="t" r="r" b="b"/>
            <a:pathLst>
              <a:path w="25178" h="1141" extrusionOk="0">
                <a:moveTo>
                  <a:pt x="0" y="0"/>
                </a:moveTo>
                <a:lnTo>
                  <a:pt x="0" y="1140"/>
                </a:lnTo>
                <a:lnTo>
                  <a:pt x="25177" y="1140"/>
                </a:lnTo>
                <a:lnTo>
                  <a:pt x="25177" y="0"/>
                </a:ln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3" name="Google Shape;5213;p43"/>
          <p:cNvSpPr/>
          <p:nvPr/>
        </p:nvSpPr>
        <p:spPr>
          <a:xfrm>
            <a:off x="4494048" y="3231980"/>
            <a:ext cx="120111" cy="112207"/>
          </a:xfrm>
          <a:custGeom>
            <a:avLst/>
            <a:gdLst/>
            <a:ahLst/>
            <a:cxnLst/>
            <a:rect l="l" t="t" r="r" b="b"/>
            <a:pathLst>
              <a:path w="3738" h="3492" extrusionOk="0">
                <a:moveTo>
                  <a:pt x="1841" y="0"/>
                </a:moveTo>
                <a:cubicBezTo>
                  <a:pt x="1003" y="0"/>
                  <a:pt x="270" y="625"/>
                  <a:pt x="127" y="1481"/>
                </a:cubicBezTo>
                <a:cubicBezTo>
                  <a:pt x="0" y="2431"/>
                  <a:pt x="665" y="3317"/>
                  <a:pt x="1615" y="3476"/>
                </a:cubicBezTo>
                <a:cubicBezTo>
                  <a:pt x="1693" y="3486"/>
                  <a:pt x="1771" y="3491"/>
                  <a:pt x="1848" y="3491"/>
                </a:cubicBezTo>
                <a:cubicBezTo>
                  <a:pt x="2706" y="3491"/>
                  <a:pt x="3463" y="2859"/>
                  <a:pt x="3579" y="1987"/>
                </a:cubicBezTo>
                <a:cubicBezTo>
                  <a:pt x="3737" y="1037"/>
                  <a:pt x="3072" y="150"/>
                  <a:pt x="2122" y="24"/>
                </a:cubicBezTo>
                <a:cubicBezTo>
                  <a:pt x="2028" y="8"/>
                  <a:pt x="1934" y="0"/>
                  <a:pt x="1841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4" name="Google Shape;5214;p43"/>
          <p:cNvSpPr/>
          <p:nvPr/>
        </p:nvSpPr>
        <p:spPr>
          <a:xfrm>
            <a:off x="3628945" y="3333165"/>
            <a:ext cx="1012688" cy="548213"/>
          </a:xfrm>
          <a:custGeom>
            <a:avLst/>
            <a:gdLst/>
            <a:ahLst/>
            <a:cxnLst/>
            <a:rect l="l" t="t" r="r" b="b"/>
            <a:pathLst>
              <a:path w="31516" h="17061" extrusionOk="0">
                <a:moveTo>
                  <a:pt x="4773" y="0"/>
                </a:moveTo>
                <a:cubicBezTo>
                  <a:pt x="2249" y="0"/>
                  <a:pt x="1" y="2254"/>
                  <a:pt x="1018" y="5045"/>
                </a:cubicBezTo>
                <a:cubicBezTo>
                  <a:pt x="1493" y="6312"/>
                  <a:pt x="2633" y="7420"/>
                  <a:pt x="3742" y="8181"/>
                </a:cubicBezTo>
                <a:cubicBezTo>
                  <a:pt x="8587" y="11442"/>
                  <a:pt x="14382" y="13248"/>
                  <a:pt x="19924" y="14831"/>
                </a:cubicBezTo>
                <a:cubicBezTo>
                  <a:pt x="21128" y="15179"/>
                  <a:pt x="22268" y="15559"/>
                  <a:pt x="23471" y="15908"/>
                </a:cubicBezTo>
                <a:cubicBezTo>
                  <a:pt x="24643" y="16256"/>
                  <a:pt x="25847" y="16573"/>
                  <a:pt x="27050" y="16826"/>
                </a:cubicBezTo>
                <a:cubicBezTo>
                  <a:pt x="27303" y="16889"/>
                  <a:pt x="27588" y="16921"/>
                  <a:pt x="27842" y="16984"/>
                </a:cubicBezTo>
                <a:cubicBezTo>
                  <a:pt x="27968" y="16984"/>
                  <a:pt x="28127" y="17016"/>
                  <a:pt x="28253" y="17016"/>
                </a:cubicBezTo>
                <a:cubicBezTo>
                  <a:pt x="28343" y="17039"/>
                  <a:pt x="28433" y="17061"/>
                  <a:pt x="28522" y="17061"/>
                </a:cubicBezTo>
                <a:cubicBezTo>
                  <a:pt x="28559" y="17061"/>
                  <a:pt x="28596" y="17057"/>
                  <a:pt x="28633" y="17048"/>
                </a:cubicBezTo>
                <a:cubicBezTo>
                  <a:pt x="28887" y="17016"/>
                  <a:pt x="29140" y="16889"/>
                  <a:pt x="29393" y="16794"/>
                </a:cubicBezTo>
                <a:cubicBezTo>
                  <a:pt x="29647" y="16699"/>
                  <a:pt x="29900" y="16573"/>
                  <a:pt x="30154" y="16478"/>
                </a:cubicBezTo>
                <a:cubicBezTo>
                  <a:pt x="30565" y="16256"/>
                  <a:pt x="30945" y="16066"/>
                  <a:pt x="31262" y="15718"/>
                </a:cubicBezTo>
                <a:cubicBezTo>
                  <a:pt x="31325" y="15623"/>
                  <a:pt x="31389" y="15528"/>
                  <a:pt x="31452" y="15433"/>
                </a:cubicBezTo>
                <a:cubicBezTo>
                  <a:pt x="31484" y="15338"/>
                  <a:pt x="31515" y="15179"/>
                  <a:pt x="31452" y="15084"/>
                </a:cubicBezTo>
                <a:cubicBezTo>
                  <a:pt x="31420" y="14989"/>
                  <a:pt x="31294" y="14926"/>
                  <a:pt x="31230" y="14894"/>
                </a:cubicBezTo>
                <a:cubicBezTo>
                  <a:pt x="31040" y="14736"/>
                  <a:pt x="30882" y="14609"/>
                  <a:pt x="30692" y="14514"/>
                </a:cubicBezTo>
                <a:cubicBezTo>
                  <a:pt x="30312" y="14261"/>
                  <a:pt x="29900" y="14039"/>
                  <a:pt x="29488" y="13818"/>
                </a:cubicBezTo>
                <a:cubicBezTo>
                  <a:pt x="28855" y="13501"/>
                  <a:pt x="28158" y="13248"/>
                  <a:pt x="27525" y="12931"/>
                </a:cubicBezTo>
                <a:cubicBezTo>
                  <a:pt x="27493" y="12931"/>
                  <a:pt x="27462" y="12899"/>
                  <a:pt x="27430" y="12899"/>
                </a:cubicBezTo>
                <a:cubicBezTo>
                  <a:pt x="25910" y="12107"/>
                  <a:pt x="24390" y="11221"/>
                  <a:pt x="22901" y="10366"/>
                </a:cubicBezTo>
                <a:cubicBezTo>
                  <a:pt x="22110" y="9891"/>
                  <a:pt x="21286" y="9416"/>
                  <a:pt x="20494" y="8972"/>
                </a:cubicBezTo>
                <a:cubicBezTo>
                  <a:pt x="15681" y="6249"/>
                  <a:pt x="11500" y="2448"/>
                  <a:pt x="6402" y="327"/>
                </a:cubicBezTo>
                <a:cubicBezTo>
                  <a:pt x="5866" y="103"/>
                  <a:pt x="5313" y="0"/>
                  <a:pt x="4773" y="0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5" name="Google Shape;5215;p43"/>
          <p:cNvSpPr/>
          <p:nvPr/>
        </p:nvSpPr>
        <p:spPr>
          <a:xfrm>
            <a:off x="4675179" y="3333230"/>
            <a:ext cx="804116" cy="509075"/>
          </a:xfrm>
          <a:custGeom>
            <a:avLst/>
            <a:gdLst/>
            <a:ahLst/>
            <a:cxnLst/>
            <a:rect l="l" t="t" r="r" b="b"/>
            <a:pathLst>
              <a:path w="25025" h="15843" extrusionOk="0">
                <a:moveTo>
                  <a:pt x="20239" y="1"/>
                </a:moveTo>
                <a:cubicBezTo>
                  <a:pt x="19703" y="1"/>
                  <a:pt x="19154" y="103"/>
                  <a:pt x="18622" y="325"/>
                </a:cubicBezTo>
                <a:cubicBezTo>
                  <a:pt x="13523" y="2446"/>
                  <a:pt x="9343" y="6247"/>
                  <a:pt x="4529" y="8970"/>
                </a:cubicBezTo>
                <a:cubicBezTo>
                  <a:pt x="3737" y="9414"/>
                  <a:pt x="2914" y="9889"/>
                  <a:pt x="2122" y="10364"/>
                </a:cubicBezTo>
                <a:cubicBezTo>
                  <a:pt x="1426" y="10744"/>
                  <a:pt x="729" y="11155"/>
                  <a:pt x="0" y="11567"/>
                </a:cubicBezTo>
                <a:lnTo>
                  <a:pt x="1742" y="15842"/>
                </a:lnTo>
                <a:cubicBezTo>
                  <a:pt x="2851" y="15526"/>
                  <a:pt x="3959" y="15146"/>
                  <a:pt x="5067" y="14829"/>
                </a:cubicBezTo>
                <a:cubicBezTo>
                  <a:pt x="10641" y="13246"/>
                  <a:pt x="16437" y="11440"/>
                  <a:pt x="21282" y="8179"/>
                </a:cubicBezTo>
                <a:cubicBezTo>
                  <a:pt x="22390" y="7418"/>
                  <a:pt x="23531" y="6310"/>
                  <a:pt x="24006" y="5043"/>
                </a:cubicBezTo>
                <a:cubicBezTo>
                  <a:pt x="25024" y="2274"/>
                  <a:pt x="22767" y="1"/>
                  <a:pt x="20239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6" name="Google Shape;5216;p43"/>
          <p:cNvSpPr/>
          <p:nvPr/>
        </p:nvSpPr>
        <p:spPr>
          <a:xfrm>
            <a:off x="4413653" y="3704906"/>
            <a:ext cx="317533" cy="180167"/>
          </a:xfrm>
          <a:custGeom>
            <a:avLst/>
            <a:gdLst/>
            <a:ahLst/>
            <a:cxnLst/>
            <a:rect l="l" t="t" r="r" b="b"/>
            <a:pathLst>
              <a:path w="9882" h="5607" extrusionOk="0">
                <a:moveTo>
                  <a:pt x="8139" y="0"/>
                </a:moveTo>
                <a:cubicBezTo>
                  <a:pt x="7348" y="443"/>
                  <a:pt x="6524" y="918"/>
                  <a:pt x="5733" y="1330"/>
                </a:cubicBezTo>
                <a:cubicBezTo>
                  <a:pt x="4877" y="1774"/>
                  <a:pt x="0" y="3452"/>
                  <a:pt x="1331" y="5225"/>
                </a:cubicBezTo>
                <a:cubicBezTo>
                  <a:pt x="1584" y="5574"/>
                  <a:pt x="2091" y="5605"/>
                  <a:pt x="2534" y="5605"/>
                </a:cubicBezTo>
                <a:cubicBezTo>
                  <a:pt x="2594" y="5606"/>
                  <a:pt x="2654" y="5607"/>
                  <a:pt x="2714" y="5607"/>
                </a:cubicBezTo>
                <a:cubicBezTo>
                  <a:pt x="5153" y="5607"/>
                  <a:pt x="7532" y="4986"/>
                  <a:pt x="9881" y="4275"/>
                </a:cubicBezTo>
                <a:lnTo>
                  <a:pt x="8139" y="0"/>
                </a:ln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7" name="Google Shape;5217;p43"/>
          <p:cNvSpPr/>
          <p:nvPr/>
        </p:nvSpPr>
        <p:spPr>
          <a:xfrm>
            <a:off x="4144993" y="3724218"/>
            <a:ext cx="451847" cy="136402"/>
          </a:xfrm>
          <a:custGeom>
            <a:avLst/>
            <a:gdLst/>
            <a:ahLst/>
            <a:cxnLst/>
            <a:rect l="l" t="t" r="r" b="b"/>
            <a:pathLst>
              <a:path w="14062" h="4245" extrusionOk="0">
                <a:moveTo>
                  <a:pt x="10008" y="1"/>
                </a:moveTo>
                <a:cubicBezTo>
                  <a:pt x="9217" y="191"/>
                  <a:pt x="8456" y="349"/>
                  <a:pt x="7633" y="413"/>
                </a:cubicBezTo>
                <a:cubicBezTo>
                  <a:pt x="7364" y="432"/>
                  <a:pt x="7095" y="441"/>
                  <a:pt x="6826" y="441"/>
                </a:cubicBezTo>
                <a:cubicBezTo>
                  <a:pt x="5595" y="441"/>
                  <a:pt x="4364" y="269"/>
                  <a:pt x="3132" y="269"/>
                </a:cubicBezTo>
                <a:cubicBezTo>
                  <a:pt x="2922" y="269"/>
                  <a:pt x="2713" y="274"/>
                  <a:pt x="2503" y="286"/>
                </a:cubicBezTo>
                <a:cubicBezTo>
                  <a:pt x="2059" y="317"/>
                  <a:pt x="1648" y="381"/>
                  <a:pt x="1204" y="476"/>
                </a:cubicBezTo>
                <a:cubicBezTo>
                  <a:pt x="729" y="571"/>
                  <a:pt x="127" y="793"/>
                  <a:pt x="32" y="1299"/>
                </a:cubicBezTo>
                <a:cubicBezTo>
                  <a:pt x="1" y="1363"/>
                  <a:pt x="1" y="1458"/>
                  <a:pt x="32" y="1521"/>
                </a:cubicBezTo>
                <a:cubicBezTo>
                  <a:pt x="1299" y="1933"/>
                  <a:pt x="2598" y="2313"/>
                  <a:pt x="3864" y="2661"/>
                </a:cubicBezTo>
                <a:cubicBezTo>
                  <a:pt x="5606" y="3168"/>
                  <a:pt x="7380" y="3769"/>
                  <a:pt x="9153" y="4244"/>
                </a:cubicBezTo>
                <a:cubicBezTo>
                  <a:pt x="10135" y="3864"/>
                  <a:pt x="11243" y="3579"/>
                  <a:pt x="12225" y="3136"/>
                </a:cubicBezTo>
                <a:cubicBezTo>
                  <a:pt x="12922" y="2819"/>
                  <a:pt x="13555" y="2471"/>
                  <a:pt x="14062" y="1996"/>
                </a:cubicBezTo>
                <a:cubicBezTo>
                  <a:pt x="12953" y="1394"/>
                  <a:pt x="11750" y="919"/>
                  <a:pt x="11370" y="729"/>
                </a:cubicBezTo>
                <a:cubicBezTo>
                  <a:pt x="10927" y="476"/>
                  <a:pt x="10452" y="254"/>
                  <a:pt x="10008" y="1"/>
                </a:cubicBezTo>
                <a:close/>
              </a:path>
            </a:pathLst>
          </a:custGeom>
          <a:solidFill>
            <a:srgbClr val="CB7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8" name="Google Shape;5218;p43"/>
          <p:cNvSpPr/>
          <p:nvPr/>
        </p:nvSpPr>
        <p:spPr>
          <a:xfrm>
            <a:off x="3628913" y="3333230"/>
            <a:ext cx="804116" cy="509075"/>
          </a:xfrm>
          <a:custGeom>
            <a:avLst/>
            <a:gdLst/>
            <a:ahLst/>
            <a:cxnLst/>
            <a:rect l="l" t="t" r="r" b="b"/>
            <a:pathLst>
              <a:path w="25025" h="15843" extrusionOk="0">
                <a:moveTo>
                  <a:pt x="4902" y="1"/>
                </a:moveTo>
                <a:cubicBezTo>
                  <a:pt x="2343" y="1"/>
                  <a:pt x="0" y="2274"/>
                  <a:pt x="1019" y="5043"/>
                </a:cubicBezTo>
                <a:cubicBezTo>
                  <a:pt x="1494" y="6310"/>
                  <a:pt x="2634" y="7418"/>
                  <a:pt x="3743" y="8179"/>
                </a:cubicBezTo>
                <a:cubicBezTo>
                  <a:pt x="8588" y="11440"/>
                  <a:pt x="14383" y="13246"/>
                  <a:pt x="19957" y="14829"/>
                </a:cubicBezTo>
                <a:cubicBezTo>
                  <a:pt x="21066" y="15146"/>
                  <a:pt x="22174" y="15526"/>
                  <a:pt x="23282" y="15842"/>
                </a:cubicBezTo>
                <a:lnTo>
                  <a:pt x="25024" y="11535"/>
                </a:lnTo>
                <a:cubicBezTo>
                  <a:pt x="24327" y="11155"/>
                  <a:pt x="23599" y="10744"/>
                  <a:pt x="22902" y="10364"/>
                </a:cubicBezTo>
                <a:cubicBezTo>
                  <a:pt x="22111" y="9889"/>
                  <a:pt x="21319" y="9382"/>
                  <a:pt x="20495" y="8939"/>
                </a:cubicBezTo>
                <a:cubicBezTo>
                  <a:pt x="15713" y="6215"/>
                  <a:pt x="11628" y="2446"/>
                  <a:pt x="6529" y="325"/>
                </a:cubicBezTo>
                <a:cubicBezTo>
                  <a:pt x="5997" y="103"/>
                  <a:pt x="5445" y="1"/>
                  <a:pt x="4902" y="1"/>
                </a:cubicBezTo>
                <a:close/>
              </a:path>
            </a:pathLst>
          </a:custGeom>
          <a:solidFill>
            <a:srgbClr val="2228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9" name="Google Shape;5219;p43"/>
          <p:cNvSpPr/>
          <p:nvPr/>
        </p:nvSpPr>
        <p:spPr>
          <a:xfrm>
            <a:off x="4191810" y="3739834"/>
            <a:ext cx="463029" cy="168599"/>
          </a:xfrm>
          <a:custGeom>
            <a:avLst/>
            <a:gdLst/>
            <a:ahLst/>
            <a:cxnLst/>
            <a:rect l="l" t="t" r="r" b="b"/>
            <a:pathLst>
              <a:path w="14410" h="5247" extrusionOk="0">
                <a:moveTo>
                  <a:pt x="2585" y="1"/>
                </a:moveTo>
                <a:cubicBezTo>
                  <a:pt x="2218" y="1"/>
                  <a:pt x="1854" y="67"/>
                  <a:pt x="1489" y="243"/>
                </a:cubicBezTo>
                <a:cubicBezTo>
                  <a:pt x="1204" y="370"/>
                  <a:pt x="982" y="560"/>
                  <a:pt x="729" y="782"/>
                </a:cubicBezTo>
                <a:cubicBezTo>
                  <a:pt x="539" y="940"/>
                  <a:pt x="381" y="1098"/>
                  <a:pt x="254" y="1320"/>
                </a:cubicBezTo>
                <a:cubicBezTo>
                  <a:pt x="1" y="1732"/>
                  <a:pt x="191" y="2143"/>
                  <a:pt x="381" y="2555"/>
                </a:cubicBezTo>
                <a:cubicBezTo>
                  <a:pt x="666" y="3188"/>
                  <a:pt x="1046" y="3758"/>
                  <a:pt x="1394" y="4360"/>
                </a:cubicBezTo>
                <a:cubicBezTo>
                  <a:pt x="1552" y="4645"/>
                  <a:pt x="1742" y="4962"/>
                  <a:pt x="2059" y="5120"/>
                </a:cubicBezTo>
                <a:cubicBezTo>
                  <a:pt x="2312" y="5247"/>
                  <a:pt x="2629" y="5247"/>
                  <a:pt x="2914" y="5247"/>
                </a:cubicBezTo>
                <a:lnTo>
                  <a:pt x="4498" y="5247"/>
                </a:lnTo>
                <a:cubicBezTo>
                  <a:pt x="5226" y="5247"/>
                  <a:pt x="5954" y="5247"/>
                  <a:pt x="6683" y="5184"/>
                </a:cubicBezTo>
                <a:cubicBezTo>
                  <a:pt x="7126" y="5120"/>
                  <a:pt x="7601" y="5057"/>
                  <a:pt x="8045" y="4962"/>
                </a:cubicBezTo>
                <a:cubicBezTo>
                  <a:pt x="9058" y="4804"/>
                  <a:pt x="10198" y="4709"/>
                  <a:pt x="11275" y="4455"/>
                </a:cubicBezTo>
                <a:cubicBezTo>
                  <a:pt x="12098" y="4265"/>
                  <a:pt x="12858" y="3980"/>
                  <a:pt x="13492" y="3505"/>
                </a:cubicBezTo>
                <a:cubicBezTo>
                  <a:pt x="13840" y="3252"/>
                  <a:pt x="14410" y="2745"/>
                  <a:pt x="14347" y="2238"/>
                </a:cubicBezTo>
                <a:cubicBezTo>
                  <a:pt x="14315" y="1858"/>
                  <a:pt x="13808" y="1352"/>
                  <a:pt x="13492" y="1162"/>
                </a:cubicBezTo>
                <a:cubicBezTo>
                  <a:pt x="13112" y="908"/>
                  <a:pt x="12589" y="837"/>
                  <a:pt x="12051" y="837"/>
                </a:cubicBezTo>
                <a:cubicBezTo>
                  <a:pt x="11512" y="837"/>
                  <a:pt x="10958" y="908"/>
                  <a:pt x="10515" y="940"/>
                </a:cubicBezTo>
                <a:cubicBezTo>
                  <a:pt x="9844" y="960"/>
                  <a:pt x="9161" y="1004"/>
                  <a:pt x="8481" y="1004"/>
                </a:cubicBezTo>
                <a:cubicBezTo>
                  <a:pt x="8070" y="1004"/>
                  <a:pt x="7659" y="988"/>
                  <a:pt x="7253" y="940"/>
                </a:cubicBezTo>
                <a:cubicBezTo>
                  <a:pt x="6239" y="845"/>
                  <a:pt x="5258" y="560"/>
                  <a:pt x="4276" y="307"/>
                </a:cubicBezTo>
                <a:cubicBezTo>
                  <a:pt x="3703" y="154"/>
                  <a:pt x="3142" y="1"/>
                  <a:pt x="2585" y="1"/>
                </a:cubicBezTo>
                <a:close/>
              </a:path>
            </a:pathLst>
          </a:custGeom>
          <a:solidFill>
            <a:srgbClr val="E29F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0" name="Google Shape;5220;p43"/>
          <p:cNvSpPr/>
          <p:nvPr/>
        </p:nvSpPr>
        <p:spPr>
          <a:xfrm>
            <a:off x="4125681" y="3734436"/>
            <a:ext cx="305291" cy="190385"/>
          </a:xfrm>
          <a:custGeom>
            <a:avLst/>
            <a:gdLst/>
            <a:ahLst/>
            <a:cxnLst/>
            <a:rect l="l" t="t" r="r" b="b"/>
            <a:pathLst>
              <a:path w="9501" h="5925" extrusionOk="0">
                <a:moveTo>
                  <a:pt x="4557" y="1"/>
                </a:moveTo>
                <a:cubicBezTo>
                  <a:pt x="3862" y="1"/>
                  <a:pt x="3179" y="143"/>
                  <a:pt x="2502" y="411"/>
                </a:cubicBezTo>
                <a:cubicBezTo>
                  <a:pt x="2344" y="475"/>
                  <a:pt x="2185" y="538"/>
                  <a:pt x="2027" y="633"/>
                </a:cubicBezTo>
                <a:cubicBezTo>
                  <a:pt x="0" y="1931"/>
                  <a:pt x="1330" y="4465"/>
                  <a:pt x="3009" y="5352"/>
                </a:cubicBezTo>
                <a:cubicBezTo>
                  <a:pt x="3721" y="5708"/>
                  <a:pt x="4516" y="5925"/>
                  <a:pt x="5317" y="5925"/>
                </a:cubicBezTo>
                <a:cubicBezTo>
                  <a:pt x="5371" y="5925"/>
                  <a:pt x="5425" y="5924"/>
                  <a:pt x="5479" y="5922"/>
                </a:cubicBezTo>
                <a:cubicBezTo>
                  <a:pt x="6176" y="5890"/>
                  <a:pt x="6619" y="5795"/>
                  <a:pt x="7316" y="5732"/>
                </a:cubicBezTo>
                <a:cubicBezTo>
                  <a:pt x="8139" y="5637"/>
                  <a:pt x="8551" y="5415"/>
                  <a:pt x="9501" y="5225"/>
                </a:cubicBezTo>
                <a:cubicBezTo>
                  <a:pt x="8551" y="5162"/>
                  <a:pt x="7347" y="4940"/>
                  <a:pt x="6714" y="4243"/>
                </a:cubicBezTo>
                <a:cubicBezTo>
                  <a:pt x="6207" y="3705"/>
                  <a:pt x="6017" y="3008"/>
                  <a:pt x="6017" y="2280"/>
                </a:cubicBezTo>
                <a:cubicBezTo>
                  <a:pt x="6017" y="1583"/>
                  <a:pt x="6587" y="1013"/>
                  <a:pt x="7221" y="696"/>
                </a:cubicBezTo>
                <a:cubicBezTo>
                  <a:pt x="6307" y="222"/>
                  <a:pt x="5423" y="1"/>
                  <a:pt x="4557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1" name="Google Shape;5221;p43"/>
          <p:cNvSpPr/>
          <p:nvPr/>
        </p:nvSpPr>
        <p:spPr>
          <a:xfrm>
            <a:off x="5514705" y="3490165"/>
            <a:ext cx="201503" cy="289032"/>
          </a:xfrm>
          <a:custGeom>
            <a:avLst/>
            <a:gdLst/>
            <a:ahLst/>
            <a:cxnLst/>
            <a:rect l="l" t="t" r="r" b="b"/>
            <a:pathLst>
              <a:path w="6271" h="8995" extrusionOk="0">
                <a:moveTo>
                  <a:pt x="0" y="1"/>
                </a:moveTo>
                <a:lnTo>
                  <a:pt x="0" y="7316"/>
                </a:lnTo>
                <a:cubicBezTo>
                  <a:pt x="0" y="8235"/>
                  <a:pt x="729" y="8995"/>
                  <a:pt x="1679" y="8995"/>
                </a:cubicBezTo>
                <a:lnTo>
                  <a:pt x="4592" y="8995"/>
                </a:lnTo>
                <a:cubicBezTo>
                  <a:pt x="5511" y="8995"/>
                  <a:pt x="6271" y="8235"/>
                  <a:pt x="6271" y="7316"/>
                </a:cubicBezTo>
                <a:lnTo>
                  <a:pt x="6271" y="1"/>
                </a:ln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2" name="Google Shape;5222;p43"/>
          <p:cNvSpPr/>
          <p:nvPr/>
        </p:nvSpPr>
        <p:spPr>
          <a:xfrm>
            <a:off x="5641918" y="3555297"/>
            <a:ext cx="175058" cy="178110"/>
          </a:xfrm>
          <a:custGeom>
            <a:avLst/>
            <a:gdLst/>
            <a:ahLst/>
            <a:cxnLst/>
            <a:rect l="l" t="t" r="r" b="b"/>
            <a:pathLst>
              <a:path w="5448" h="5543" extrusionOk="0">
                <a:moveTo>
                  <a:pt x="2724" y="1014"/>
                </a:moveTo>
                <a:cubicBezTo>
                  <a:pt x="3705" y="1014"/>
                  <a:pt x="4497" y="1806"/>
                  <a:pt x="4497" y="2788"/>
                </a:cubicBezTo>
                <a:cubicBezTo>
                  <a:pt x="4497" y="3769"/>
                  <a:pt x="3705" y="4561"/>
                  <a:pt x="2724" y="4561"/>
                </a:cubicBezTo>
                <a:cubicBezTo>
                  <a:pt x="1773" y="4561"/>
                  <a:pt x="982" y="3769"/>
                  <a:pt x="982" y="2788"/>
                </a:cubicBezTo>
                <a:cubicBezTo>
                  <a:pt x="982" y="1806"/>
                  <a:pt x="1773" y="1014"/>
                  <a:pt x="2724" y="1014"/>
                </a:cubicBezTo>
                <a:close/>
                <a:moveTo>
                  <a:pt x="2724" y="1"/>
                </a:moveTo>
                <a:cubicBezTo>
                  <a:pt x="1235" y="1"/>
                  <a:pt x="0" y="1236"/>
                  <a:pt x="0" y="2788"/>
                </a:cubicBezTo>
                <a:cubicBezTo>
                  <a:pt x="0" y="4308"/>
                  <a:pt x="1235" y="5543"/>
                  <a:pt x="2724" y="5543"/>
                </a:cubicBezTo>
                <a:cubicBezTo>
                  <a:pt x="4244" y="5543"/>
                  <a:pt x="5447" y="4308"/>
                  <a:pt x="5447" y="2788"/>
                </a:cubicBezTo>
                <a:cubicBezTo>
                  <a:pt x="5447" y="1236"/>
                  <a:pt x="4244" y="1"/>
                  <a:pt x="2724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3" name="Google Shape;5223;p43"/>
          <p:cNvSpPr/>
          <p:nvPr/>
        </p:nvSpPr>
        <p:spPr>
          <a:xfrm>
            <a:off x="5534049" y="3507484"/>
            <a:ext cx="21400" cy="161819"/>
          </a:xfrm>
          <a:custGeom>
            <a:avLst/>
            <a:gdLst/>
            <a:ahLst/>
            <a:cxnLst/>
            <a:rect l="l" t="t" r="r" b="b"/>
            <a:pathLst>
              <a:path w="666" h="5036" extrusionOk="0">
                <a:moveTo>
                  <a:pt x="317" y="0"/>
                </a:moveTo>
                <a:cubicBezTo>
                  <a:pt x="127" y="0"/>
                  <a:pt x="0" y="159"/>
                  <a:pt x="0" y="317"/>
                </a:cubicBezTo>
                <a:lnTo>
                  <a:pt x="0" y="4687"/>
                </a:lnTo>
                <a:cubicBezTo>
                  <a:pt x="0" y="4877"/>
                  <a:pt x="127" y="5036"/>
                  <a:pt x="317" y="5036"/>
                </a:cubicBezTo>
                <a:cubicBezTo>
                  <a:pt x="507" y="5036"/>
                  <a:pt x="665" y="4877"/>
                  <a:pt x="665" y="4687"/>
                </a:cubicBezTo>
                <a:lnTo>
                  <a:pt x="665" y="317"/>
                </a:lnTo>
                <a:cubicBezTo>
                  <a:pt x="665" y="159"/>
                  <a:pt x="507" y="0"/>
                  <a:pt x="3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4" name="Google Shape;5224;p43"/>
          <p:cNvSpPr/>
          <p:nvPr/>
        </p:nvSpPr>
        <p:spPr>
          <a:xfrm>
            <a:off x="5618493" y="3490165"/>
            <a:ext cx="97715" cy="289032"/>
          </a:xfrm>
          <a:custGeom>
            <a:avLst/>
            <a:gdLst/>
            <a:ahLst/>
            <a:cxnLst/>
            <a:rect l="l" t="t" r="r" b="b"/>
            <a:pathLst>
              <a:path w="3041" h="8995" extrusionOk="0">
                <a:moveTo>
                  <a:pt x="1584" y="1"/>
                </a:moveTo>
                <a:lnTo>
                  <a:pt x="1584" y="7411"/>
                </a:lnTo>
                <a:cubicBezTo>
                  <a:pt x="1584" y="8298"/>
                  <a:pt x="856" y="8995"/>
                  <a:pt x="1" y="8995"/>
                </a:cubicBezTo>
                <a:lnTo>
                  <a:pt x="1457" y="8995"/>
                </a:lnTo>
                <a:cubicBezTo>
                  <a:pt x="2312" y="8995"/>
                  <a:pt x="3041" y="8267"/>
                  <a:pt x="3041" y="7411"/>
                </a:cubicBezTo>
                <a:lnTo>
                  <a:pt x="3041" y="1"/>
                </a:ln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5" name="Google Shape;5225;p43"/>
          <p:cNvSpPr/>
          <p:nvPr/>
        </p:nvSpPr>
        <p:spPr>
          <a:xfrm>
            <a:off x="532497" y="2557037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2" y="1"/>
                </a:moveTo>
                <a:lnTo>
                  <a:pt x="11940" y="1"/>
                </a:lnTo>
                <a:cubicBezTo>
                  <a:pt x="5321" y="1"/>
                  <a:pt x="1" y="5353"/>
                  <a:pt x="1" y="11940"/>
                </a:cubicBezTo>
                <a:lnTo>
                  <a:pt x="1" y="11940"/>
                </a:lnTo>
                <a:cubicBezTo>
                  <a:pt x="1" y="18527"/>
                  <a:pt x="5321" y="23879"/>
                  <a:pt x="11940" y="23879"/>
                </a:cubicBezTo>
                <a:lnTo>
                  <a:pt x="55992" y="23879"/>
                </a:lnTo>
                <a:cubicBezTo>
                  <a:pt x="62579" y="23879"/>
                  <a:pt x="67931" y="18527"/>
                  <a:pt x="67931" y="11940"/>
                </a:cubicBezTo>
                <a:cubicBezTo>
                  <a:pt x="67931" y="5353"/>
                  <a:pt x="62579" y="1"/>
                  <a:pt x="55992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6" name="Google Shape;5226;p43"/>
          <p:cNvSpPr/>
          <p:nvPr/>
        </p:nvSpPr>
        <p:spPr>
          <a:xfrm>
            <a:off x="457210" y="2471565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39" y="0"/>
                </a:moveTo>
                <a:cubicBezTo>
                  <a:pt x="5352" y="0"/>
                  <a:pt x="0" y="5352"/>
                  <a:pt x="0" y="11940"/>
                </a:cubicBezTo>
                <a:cubicBezTo>
                  <a:pt x="0" y="18527"/>
                  <a:pt x="5352" y="23879"/>
                  <a:pt x="11939" y="23879"/>
                </a:cubicBezTo>
                <a:lnTo>
                  <a:pt x="55991" y="23879"/>
                </a:lnTo>
                <a:cubicBezTo>
                  <a:pt x="62610" y="23879"/>
                  <a:pt x="67930" y="18527"/>
                  <a:pt x="67930" y="11940"/>
                </a:cubicBezTo>
                <a:cubicBezTo>
                  <a:pt x="67930" y="5352"/>
                  <a:pt x="62610" y="0"/>
                  <a:pt x="55991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7" name="Google Shape;5227;p43"/>
          <p:cNvSpPr/>
          <p:nvPr/>
        </p:nvSpPr>
        <p:spPr>
          <a:xfrm>
            <a:off x="542683" y="2559415"/>
            <a:ext cx="721503" cy="674011"/>
          </a:xfrm>
          <a:custGeom>
            <a:avLst/>
            <a:gdLst/>
            <a:ahLst/>
            <a:cxnLst/>
            <a:rect l="l" t="t" r="r" b="b"/>
            <a:pathLst>
              <a:path w="22454" h="20976" extrusionOk="0">
                <a:moveTo>
                  <a:pt x="11210" y="0"/>
                </a:moveTo>
                <a:cubicBezTo>
                  <a:pt x="6121" y="0"/>
                  <a:pt x="1632" y="3742"/>
                  <a:pt x="855" y="8921"/>
                </a:cubicBezTo>
                <a:cubicBezTo>
                  <a:pt x="0" y="14653"/>
                  <a:pt x="3959" y="20005"/>
                  <a:pt x="9691" y="20860"/>
                </a:cubicBezTo>
                <a:cubicBezTo>
                  <a:pt x="10212" y="20938"/>
                  <a:pt x="10731" y="20976"/>
                  <a:pt x="11243" y="20976"/>
                </a:cubicBezTo>
                <a:cubicBezTo>
                  <a:pt x="16333" y="20976"/>
                  <a:pt x="20822" y="17232"/>
                  <a:pt x="21599" y="12024"/>
                </a:cubicBezTo>
                <a:cubicBezTo>
                  <a:pt x="22454" y="6292"/>
                  <a:pt x="18495" y="972"/>
                  <a:pt x="12763" y="117"/>
                </a:cubicBezTo>
                <a:cubicBezTo>
                  <a:pt x="12241" y="38"/>
                  <a:pt x="11723" y="0"/>
                  <a:pt x="11210" y="0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8" name="Google Shape;5228;p43"/>
          <p:cNvSpPr/>
          <p:nvPr/>
        </p:nvSpPr>
        <p:spPr>
          <a:xfrm>
            <a:off x="493841" y="2518735"/>
            <a:ext cx="706240" cy="673786"/>
          </a:xfrm>
          <a:custGeom>
            <a:avLst/>
            <a:gdLst/>
            <a:ahLst/>
            <a:cxnLst/>
            <a:rect l="l" t="t" r="r" b="b"/>
            <a:pathLst>
              <a:path w="21979" h="20969" extrusionOk="0">
                <a:moveTo>
                  <a:pt x="10958" y="1"/>
                </a:moveTo>
                <a:cubicBezTo>
                  <a:pt x="5632" y="1"/>
                  <a:pt x="1076" y="4045"/>
                  <a:pt x="570" y="9458"/>
                </a:cubicBezTo>
                <a:cubicBezTo>
                  <a:pt x="0" y="15222"/>
                  <a:pt x="4244" y="20352"/>
                  <a:pt x="10008" y="20922"/>
                </a:cubicBezTo>
                <a:cubicBezTo>
                  <a:pt x="10339" y="20953"/>
                  <a:pt x="10668" y="20969"/>
                  <a:pt x="10995" y="20969"/>
                </a:cubicBezTo>
                <a:cubicBezTo>
                  <a:pt x="16317" y="20969"/>
                  <a:pt x="20903" y="16916"/>
                  <a:pt x="21440" y="11485"/>
                </a:cubicBezTo>
                <a:cubicBezTo>
                  <a:pt x="21979" y="5721"/>
                  <a:pt x="17767" y="591"/>
                  <a:pt x="12003" y="53"/>
                </a:cubicBezTo>
                <a:cubicBezTo>
                  <a:pt x="11652" y="18"/>
                  <a:pt x="11304" y="1"/>
                  <a:pt x="1095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9" name="Google Shape;5229;p43"/>
          <p:cNvSpPr/>
          <p:nvPr/>
        </p:nvSpPr>
        <p:spPr>
          <a:xfrm>
            <a:off x="563023" y="2571272"/>
            <a:ext cx="567878" cy="567878"/>
          </a:xfrm>
          <a:custGeom>
            <a:avLst/>
            <a:gdLst/>
            <a:ahLst/>
            <a:cxnLst/>
            <a:rect l="l" t="t" r="r" b="b"/>
            <a:pathLst>
              <a:path w="17673" h="17673" extrusionOk="0">
                <a:moveTo>
                  <a:pt x="8836" y="1"/>
                </a:moveTo>
                <a:cubicBezTo>
                  <a:pt x="3959" y="1"/>
                  <a:pt x="1" y="3960"/>
                  <a:pt x="1" y="8837"/>
                </a:cubicBezTo>
                <a:cubicBezTo>
                  <a:pt x="1" y="13714"/>
                  <a:pt x="3959" y="17672"/>
                  <a:pt x="8836" y="17672"/>
                </a:cubicBezTo>
                <a:cubicBezTo>
                  <a:pt x="13713" y="17672"/>
                  <a:pt x="17672" y="13714"/>
                  <a:pt x="17672" y="8837"/>
                </a:cubicBezTo>
                <a:cubicBezTo>
                  <a:pt x="17672" y="3960"/>
                  <a:pt x="13713" y="1"/>
                  <a:pt x="8836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0" name="Google Shape;5230;p43"/>
          <p:cNvSpPr/>
          <p:nvPr/>
        </p:nvSpPr>
        <p:spPr>
          <a:xfrm>
            <a:off x="742129" y="2671011"/>
            <a:ext cx="205584" cy="362294"/>
          </a:xfrm>
          <a:custGeom>
            <a:avLst/>
            <a:gdLst/>
            <a:ahLst/>
            <a:cxnLst/>
            <a:rect l="l" t="t" r="r" b="b"/>
            <a:pathLst>
              <a:path w="6398" h="11275" extrusionOk="0">
                <a:moveTo>
                  <a:pt x="2724" y="2439"/>
                </a:moveTo>
                <a:lnTo>
                  <a:pt x="2724" y="4529"/>
                </a:lnTo>
                <a:cubicBezTo>
                  <a:pt x="2312" y="4371"/>
                  <a:pt x="2027" y="4181"/>
                  <a:pt x="1869" y="4022"/>
                </a:cubicBezTo>
                <a:cubicBezTo>
                  <a:pt x="1711" y="3864"/>
                  <a:pt x="1616" y="3642"/>
                  <a:pt x="1616" y="3389"/>
                </a:cubicBezTo>
                <a:cubicBezTo>
                  <a:pt x="1616" y="3136"/>
                  <a:pt x="1711" y="2914"/>
                  <a:pt x="1901" y="2756"/>
                </a:cubicBezTo>
                <a:cubicBezTo>
                  <a:pt x="2091" y="2597"/>
                  <a:pt x="2376" y="2471"/>
                  <a:pt x="2724" y="2439"/>
                </a:cubicBezTo>
                <a:close/>
                <a:moveTo>
                  <a:pt x="3642" y="6398"/>
                </a:moveTo>
                <a:cubicBezTo>
                  <a:pt x="4054" y="6556"/>
                  <a:pt x="4371" y="6714"/>
                  <a:pt x="4529" y="6873"/>
                </a:cubicBezTo>
                <a:cubicBezTo>
                  <a:pt x="4719" y="7063"/>
                  <a:pt x="4814" y="7253"/>
                  <a:pt x="4814" y="7538"/>
                </a:cubicBezTo>
                <a:cubicBezTo>
                  <a:pt x="4814" y="8076"/>
                  <a:pt x="4434" y="8424"/>
                  <a:pt x="3642" y="8551"/>
                </a:cubicBezTo>
                <a:lnTo>
                  <a:pt x="3642" y="6398"/>
                </a:lnTo>
                <a:close/>
                <a:moveTo>
                  <a:pt x="2724" y="1"/>
                </a:moveTo>
                <a:lnTo>
                  <a:pt x="2724" y="1141"/>
                </a:lnTo>
                <a:cubicBezTo>
                  <a:pt x="1901" y="1236"/>
                  <a:pt x="1236" y="1457"/>
                  <a:pt x="761" y="1869"/>
                </a:cubicBezTo>
                <a:cubicBezTo>
                  <a:pt x="285" y="2281"/>
                  <a:pt x="32" y="2787"/>
                  <a:pt x="32" y="3389"/>
                </a:cubicBezTo>
                <a:cubicBezTo>
                  <a:pt x="32" y="3991"/>
                  <a:pt x="222" y="4466"/>
                  <a:pt x="570" y="4846"/>
                </a:cubicBezTo>
                <a:cubicBezTo>
                  <a:pt x="887" y="5258"/>
                  <a:pt x="1426" y="5574"/>
                  <a:pt x="2154" y="5859"/>
                </a:cubicBezTo>
                <a:lnTo>
                  <a:pt x="2724" y="6081"/>
                </a:lnTo>
                <a:lnTo>
                  <a:pt x="2724" y="8614"/>
                </a:lnTo>
                <a:cubicBezTo>
                  <a:pt x="2312" y="8614"/>
                  <a:pt x="1869" y="8519"/>
                  <a:pt x="1362" y="8393"/>
                </a:cubicBezTo>
                <a:cubicBezTo>
                  <a:pt x="824" y="8266"/>
                  <a:pt x="380" y="8108"/>
                  <a:pt x="0" y="7918"/>
                </a:cubicBezTo>
                <a:lnTo>
                  <a:pt x="0" y="9343"/>
                </a:lnTo>
                <a:cubicBezTo>
                  <a:pt x="697" y="9660"/>
                  <a:pt x="1616" y="9850"/>
                  <a:pt x="2724" y="9850"/>
                </a:cubicBezTo>
                <a:lnTo>
                  <a:pt x="2724" y="11275"/>
                </a:lnTo>
                <a:lnTo>
                  <a:pt x="3642" y="11275"/>
                </a:lnTo>
                <a:lnTo>
                  <a:pt x="3642" y="9818"/>
                </a:lnTo>
                <a:cubicBezTo>
                  <a:pt x="4529" y="9723"/>
                  <a:pt x="5226" y="9470"/>
                  <a:pt x="5701" y="9026"/>
                </a:cubicBezTo>
                <a:cubicBezTo>
                  <a:pt x="6176" y="8614"/>
                  <a:pt x="6398" y="8076"/>
                  <a:pt x="6398" y="7411"/>
                </a:cubicBezTo>
                <a:cubicBezTo>
                  <a:pt x="6398" y="6904"/>
                  <a:pt x="6239" y="6461"/>
                  <a:pt x="5923" y="6081"/>
                </a:cubicBezTo>
                <a:cubicBezTo>
                  <a:pt x="5574" y="5733"/>
                  <a:pt x="5004" y="5384"/>
                  <a:pt x="4149" y="5068"/>
                </a:cubicBezTo>
                <a:lnTo>
                  <a:pt x="3642" y="4846"/>
                </a:lnTo>
                <a:lnTo>
                  <a:pt x="3642" y="2407"/>
                </a:lnTo>
                <a:cubicBezTo>
                  <a:pt x="4339" y="2471"/>
                  <a:pt x="5036" y="2629"/>
                  <a:pt x="5733" y="2914"/>
                </a:cubicBezTo>
                <a:lnTo>
                  <a:pt x="6239" y="1679"/>
                </a:lnTo>
                <a:cubicBezTo>
                  <a:pt x="5416" y="1331"/>
                  <a:pt x="4529" y="1141"/>
                  <a:pt x="3642" y="1109"/>
                </a:cubicBezTo>
                <a:lnTo>
                  <a:pt x="36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1" name="Google Shape;5231;p43"/>
          <p:cNvSpPr/>
          <p:nvPr/>
        </p:nvSpPr>
        <p:spPr>
          <a:xfrm>
            <a:off x="536578" y="3969485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40" y="0"/>
                </a:lnTo>
                <a:cubicBezTo>
                  <a:pt x="5321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21" y="23878"/>
                  <a:pt x="11940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2" name="Google Shape;5232;p43"/>
          <p:cNvSpPr/>
          <p:nvPr/>
        </p:nvSpPr>
        <p:spPr>
          <a:xfrm>
            <a:off x="461259" y="3883981"/>
            <a:ext cx="2182793" cy="767324"/>
          </a:xfrm>
          <a:custGeom>
            <a:avLst/>
            <a:gdLst/>
            <a:ahLst/>
            <a:cxnLst/>
            <a:rect l="l" t="t" r="r" b="b"/>
            <a:pathLst>
              <a:path w="67931" h="23880" extrusionOk="0">
                <a:moveTo>
                  <a:pt x="11940" y="1"/>
                </a:moveTo>
                <a:cubicBezTo>
                  <a:pt x="5353" y="1"/>
                  <a:pt x="1" y="5353"/>
                  <a:pt x="1" y="11940"/>
                </a:cubicBezTo>
                <a:cubicBezTo>
                  <a:pt x="1" y="18527"/>
                  <a:pt x="5353" y="23879"/>
                  <a:pt x="11940" y="23879"/>
                </a:cubicBezTo>
                <a:lnTo>
                  <a:pt x="55992" y="23879"/>
                </a:lnTo>
                <a:cubicBezTo>
                  <a:pt x="62611" y="23879"/>
                  <a:pt x="67931" y="18527"/>
                  <a:pt x="67931" y="11940"/>
                </a:cubicBezTo>
                <a:cubicBezTo>
                  <a:pt x="67931" y="5353"/>
                  <a:pt x="62611" y="1"/>
                  <a:pt x="55992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3" name="Google Shape;5233;p43"/>
          <p:cNvSpPr/>
          <p:nvPr/>
        </p:nvSpPr>
        <p:spPr>
          <a:xfrm>
            <a:off x="571184" y="3971510"/>
            <a:ext cx="673658" cy="673690"/>
          </a:xfrm>
          <a:custGeom>
            <a:avLst/>
            <a:gdLst/>
            <a:ahLst/>
            <a:cxnLst/>
            <a:rect l="l" t="t" r="r" b="b"/>
            <a:pathLst>
              <a:path w="20965" h="20966" extrusionOk="0">
                <a:moveTo>
                  <a:pt x="10483" y="0"/>
                </a:moveTo>
                <a:cubicBezTo>
                  <a:pt x="4687" y="0"/>
                  <a:pt x="0" y="4687"/>
                  <a:pt x="0" y="10483"/>
                </a:cubicBezTo>
                <a:cubicBezTo>
                  <a:pt x="0" y="16278"/>
                  <a:pt x="4687" y="20965"/>
                  <a:pt x="10483" y="20965"/>
                </a:cubicBezTo>
                <a:cubicBezTo>
                  <a:pt x="16246" y="20965"/>
                  <a:pt x="20965" y="16278"/>
                  <a:pt x="20965" y="10483"/>
                </a:cubicBezTo>
                <a:cubicBezTo>
                  <a:pt x="20965" y="4687"/>
                  <a:pt x="16246" y="0"/>
                  <a:pt x="10483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4" name="Google Shape;5234;p43"/>
          <p:cNvSpPr/>
          <p:nvPr/>
        </p:nvSpPr>
        <p:spPr>
          <a:xfrm>
            <a:off x="514181" y="3930798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1"/>
                </a:moveTo>
                <a:cubicBezTo>
                  <a:pt x="4688" y="1"/>
                  <a:pt x="1" y="4688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8" y="20965"/>
                  <a:pt x="20965" y="16278"/>
                  <a:pt x="20965" y="10483"/>
                </a:cubicBezTo>
                <a:cubicBezTo>
                  <a:pt x="20965" y="4688"/>
                  <a:pt x="16278" y="1"/>
                  <a:pt x="1048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5" name="Google Shape;5235;p43"/>
          <p:cNvSpPr/>
          <p:nvPr/>
        </p:nvSpPr>
        <p:spPr>
          <a:xfrm>
            <a:off x="567103" y="3983720"/>
            <a:ext cx="567846" cy="567846"/>
          </a:xfrm>
          <a:custGeom>
            <a:avLst/>
            <a:gdLst/>
            <a:ahLst/>
            <a:cxnLst/>
            <a:rect l="l" t="t" r="r" b="b"/>
            <a:pathLst>
              <a:path w="17672" h="17672" extrusionOk="0">
                <a:moveTo>
                  <a:pt x="8836" y="0"/>
                </a:moveTo>
                <a:cubicBezTo>
                  <a:pt x="3959" y="0"/>
                  <a:pt x="0" y="3959"/>
                  <a:pt x="0" y="8836"/>
                </a:cubicBezTo>
                <a:cubicBezTo>
                  <a:pt x="0" y="13713"/>
                  <a:pt x="3959" y="17672"/>
                  <a:pt x="8836" y="17672"/>
                </a:cubicBezTo>
                <a:cubicBezTo>
                  <a:pt x="13713" y="17672"/>
                  <a:pt x="17672" y="13713"/>
                  <a:pt x="17672" y="8836"/>
                </a:cubicBezTo>
                <a:cubicBezTo>
                  <a:pt x="17672" y="3959"/>
                  <a:pt x="13713" y="0"/>
                  <a:pt x="8836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6" name="Google Shape;5236;p43"/>
          <p:cNvSpPr/>
          <p:nvPr/>
        </p:nvSpPr>
        <p:spPr>
          <a:xfrm>
            <a:off x="667839" y="4151612"/>
            <a:ext cx="367403" cy="48874"/>
          </a:xfrm>
          <a:custGeom>
            <a:avLst/>
            <a:gdLst/>
            <a:ahLst/>
            <a:cxnLst/>
            <a:rect l="l" t="t" r="r" b="b"/>
            <a:pathLst>
              <a:path w="11434" h="1521" extrusionOk="0">
                <a:moveTo>
                  <a:pt x="1" y="1"/>
                </a:moveTo>
                <a:lnTo>
                  <a:pt x="1" y="1521"/>
                </a:lnTo>
                <a:lnTo>
                  <a:pt x="11433" y="1521"/>
                </a:lnTo>
                <a:lnTo>
                  <a:pt x="1143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7" name="Google Shape;5237;p43"/>
          <p:cNvSpPr/>
          <p:nvPr/>
        </p:nvSpPr>
        <p:spPr>
          <a:xfrm>
            <a:off x="667839" y="4210640"/>
            <a:ext cx="367403" cy="219851"/>
          </a:xfrm>
          <a:custGeom>
            <a:avLst/>
            <a:gdLst/>
            <a:ahLst/>
            <a:cxnLst/>
            <a:rect l="l" t="t" r="r" b="b"/>
            <a:pathLst>
              <a:path w="11434" h="6842" extrusionOk="0">
                <a:moveTo>
                  <a:pt x="2882" y="1331"/>
                </a:moveTo>
                <a:lnTo>
                  <a:pt x="2882" y="2977"/>
                </a:lnTo>
                <a:lnTo>
                  <a:pt x="1236" y="2977"/>
                </a:lnTo>
                <a:lnTo>
                  <a:pt x="1236" y="1331"/>
                </a:lnTo>
                <a:close/>
                <a:moveTo>
                  <a:pt x="5258" y="1331"/>
                </a:moveTo>
                <a:lnTo>
                  <a:pt x="5258" y="2977"/>
                </a:lnTo>
                <a:lnTo>
                  <a:pt x="3611" y="2977"/>
                </a:lnTo>
                <a:lnTo>
                  <a:pt x="3611" y="1331"/>
                </a:lnTo>
                <a:close/>
                <a:moveTo>
                  <a:pt x="7633" y="1331"/>
                </a:moveTo>
                <a:lnTo>
                  <a:pt x="7633" y="2977"/>
                </a:lnTo>
                <a:lnTo>
                  <a:pt x="6018" y="2977"/>
                </a:lnTo>
                <a:lnTo>
                  <a:pt x="6018" y="1331"/>
                </a:lnTo>
                <a:close/>
                <a:moveTo>
                  <a:pt x="10008" y="1331"/>
                </a:moveTo>
                <a:lnTo>
                  <a:pt x="10008" y="2977"/>
                </a:lnTo>
                <a:lnTo>
                  <a:pt x="8393" y="2977"/>
                </a:lnTo>
                <a:lnTo>
                  <a:pt x="8393" y="1331"/>
                </a:lnTo>
                <a:close/>
                <a:moveTo>
                  <a:pt x="2882" y="3737"/>
                </a:moveTo>
                <a:lnTo>
                  <a:pt x="2882" y="5353"/>
                </a:lnTo>
                <a:lnTo>
                  <a:pt x="1236" y="5353"/>
                </a:lnTo>
                <a:lnTo>
                  <a:pt x="1236" y="3737"/>
                </a:lnTo>
                <a:close/>
                <a:moveTo>
                  <a:pt x="5258" y="3737"/>
                </a:moveTo>
                <a:lnTo>
                  <a:pt x="5258" y="5353"/>
                </a:lnTo>
                <a:lnTo>
                  <a:pt x="3611" y="5353"/>
                </a:lnTo>
                <a:lnTo>
                  <a:pt x="3611" y="3737"/>
                </a:lnTo>
                <a:close/>
                <a:moveTo>
                  <a:pt x="7633" y="3737"/>
                </a:moveTo>
                <a:lnTo>
                  <a:pt x="7633" y="5353"/>
                </a:lnTo>
                <a:lnTo>
                  <a:pt x="6018" y="5353"/>
                </a:lnTo>
                <a:lnTo>
                  <a:pt x="6018" y="3737"/>
                </a:lnTo>
                <a:close/>
                <a:moveTo>
                  <a:pt x="10008" y="3737"/>
                </a:moveTo>
                <a:lnTo>
                  <a:pt x="10008" y="5353"/>
                </a:lnTo>
                <a:lnTo>
                  <a:pt x="8393" y="5353"/>
                </a:lnTo>
                <a:lnTo>
                  <a:pt x="8393" y="3737"/>
                </a:lnTo>
                <a:close/>
                <a:moveTo>
                  <a:pt x="1" y="1"/>
                </a:moveTo>
                <a:lnTo>
                  <a:pt x="1" y="6841"/>
                </a:lnTo>
                <a:lnTo>
                  <a:pt x="11433" y="6841"/>
                </a:lnTo>
                <a:lnTo>
                  <a:pt x="1143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8" name="Google Shape;5238;p43"/>
          <p:cNvSpPr/>
          <p:nvPr/>
        </p:nvSpPr>
        <p:spPr>
          <a:xfrm>
            <a:off x="724842" y="4104795"/>
            <a:ext cx="35635" cy="86533"/>
          </a:xfrm>
          <a:custGeom>
            <a:avLst/>
            <a:gdLst/>
            <a:ahLst/>
            <a:cxnLst/>
            <a:rect l="l" t="t" r="r" b="b"/>
            <a:pathLst>
              <a:path w="1109" h="2693" extrusionOk="0">
                <a:moveTo>
                  <a:pt x="538" y="1"/>
                </a:moveTo>
                <a:cubicBezTo>
                  <a:pt x="253" y="1"/>
                  <a:pt x="0" y="223"/>
                  <a:pt x="0" y="539"/>
                </a:cubicBezTo>
                <a:lnTo>
                  <a:pt x="0" y="2154"/>
                </a:lnTo>
                <a:cubicBezTo>
                  <a:pt x="0" y="2471"/>
                  <a:pt x="253" y="2693"/>
                  <a:pt x="538" y="2693"/>
                </a:cubicBezTo>
                <a:lnTo>
                  <a:pt x="570" y="2693"/>
                </a:lnTo>
                <a:cubicBezTo>
                  <a:pt x="855" y="2693"/>
                  <a:pt x="1108" y="2471"/>
                  <a:pt x="1108" y="2154"/>
                </a:cubicBezTo>
                <a:lnTo>
                  <a:pt x="1108" y="539"/>
                </a:lnTo>
                <a:cubicBezTo>
                  <a:pt x="1108" y="223"/>
                  <a:pt x="855" y="1"/>
                  <a:pt x="57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9" name="Google Shape;5239;p43"/>
          <p:cNvSpPr/>
          <p:nvPr/>
        </p:nvSpPr>
        <p:spPr>
          <a:xfrm>
            <a:off x="942604" y="4104795"/>
            <a:ext cx="34607" cy="86533"/>
          </a:xfrm>
          <a:custGeom>
            <a:avLst/>
            <a:gdLst/>
            <a:ahLst/>
            <a:cxnLst/>
            <a:rect l="l" t="t" r="r" b="b"/>
            <a:pathLst>
              <a:path w="1077" h="2693" extrusionOk="0">
                <a:moveTo>
                  <a:pt x="539" y="1"/>
                </a:moveTo>
                <a:cubicBezTo>
                  <a:pt x="254" y="1"/>
                  <a:pt x="0" y="223"/>
                  <a:pt x="0" y="539"/>
                </a:cubicBezTo>
                <a:lnTo>
                  <a:pt x="0" y="2154"/>
                </a:lnTo>
                <a:cubicBezTo>
                  <a:pt x="0" y="2471"/>
                  <a:pt x="254" y="2693"/>
                  <a:pt x="539" y="2693"/>
                </a:cubicBezTo>
                <a:cubicBezTo>
                  <a:pt x="855" y="2693"/>
                  <a:pt x="1077" y="2471"/>
                  <a:pt x="1077" y="2154"/>
                </a:cubicBezTo>
                <a:lnTo>
                  <a:pt x="1077" y="539"/>
                </a:lnTo>
                <a:cubicBezTo>
                  <a:pt x="1077" y="223"/>
                  <a:pt x="855" y="1"/>
                  <a:pt x="53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0" name="Google Shape;5240;p43"/>
          <p:cNvSpPr/>
          <p:nvPr/>
        </p:nvSpPr>
        <p:spPr>
          <a:xfrm flipH="1">
            <a:off x="6427493" y="1144621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9"/>
                  <a:pt x="11939" y="23879"/>
                </a:cubicBezTo>
                <a:lnTo>
                  <a:pt x="55991" y="23879"/>
                </a:lnTo>
                <a:cubicBezTo>
                  <a:pt x="62578" y="23879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1" name="Google Shape;5241;p43"/>
          <p:cNvSpPr/>
          <p:nvPr/>
        </p:nvSpPr>
        <p:spPr>
          <a:xfrm flipH="1">
            <a:off x="6501783" y="1082541"/>
            <a:ext cx="2183821" cy="766296"/>
          </a:xfrm>
          <a:custGeom>
            <a:avLst/>
            <a:gdLst/>
            <a:ahLst/>
            <a:cxnLst/>
            <a:rect l="l" t="t" r="r" b="b"/>
            <a:pathLst>
              <a:path w="67963" h="23848" extrusionOk="0">
                <a:moveTo>
                  <a:pt x="11940" y="0"/>
                </a:moveTo>
                <a:cubicBezTo>
                  <a:pt x="5353" y="0"/>
                  <a:pt x="1" y="5321"/>
                  <a:pt x="1" y="11908"/>
                </a:cubicBezTo>
                <a:cubicBezTo>
                  <a:pt x="1" y="18527"/>
                  <a:pt x="5353" y="23847"/>
                  <a:pt x="11940" y="23847"/>
                </a:cubicBezTo>
                <a:lnTo>
                  <a:pt x="55991" y="23847"/>
                </a:lnTo>
                <a:cubicBezTo>
                  <a:pt x="62610" y="23847"/>
                  <a:pt x="67931" y="18527"/>
                  <a:pt x="67962" y="11908"/>
                </a:cubicBezTo>
                <a:cubicBezTo>
                  <a:pt x="67962" y="5321"/>
                  <a:pt x="62610" y="0"/>
                  <a:pt x="56023" y="0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2" name="Google Shape;5242;p43"/>
          <p:cNvSpPr/>
          <p:nvPr/>
        </p:nvSpPr>
        <p:spPr>
          <a:xfrm flipH="1">
            <a:off x="7902021" y="1169042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8" y="0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3"/>
                </a:cubicBezTo>
                <a:cubicBezTo>
                  <a:pt x="20966" y="4719"/>
                  <a:pt x="16279" y="0"/>
                  <a:pt x="10483" y="0"/>
                </a:cubicBezTo>
                <a:close/>
              </a:path>
            </a:pathLst>
          </a:custGeom>
          <a:solidFill>
            <a:srgbClr val="263C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3" name="Google Shape;5243;p43"/>
          <p:cNvSpPr/>
          <p:nvPr/>
        </p:nvSpPr>
        <p:spPr>
          <a:xfrm flipH="1">
            <a:off x="7957996" y="1128330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8" y="0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47" y="20965"/>
                  <a:pt x="20966" y="16278"/>
                  <a:pt x="20966" y="10483"/>
                </a:cubicBezTo>
                <a:cubicBezTo>
                  <a:pt x="20966" y="4719"/>
                  <a:pt x="16247" y="0"/>
                  <a:pt x="10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4" name="Google Shape;5244;p43"/>
          <p:cNvSpPr/>
          <p:nvPr/>
        </p:nvSpPr>
        <p:spPr>
          <a:xfrm flipH="1">
            <a:off x="8011915" y="1182248"/>
            <a:ext cx="566849" cy="566849"/>
          </a:xfrm>
          <a:custGeom>
            <a:avLst/>
            <a:gdLst/>
            <a:ahLst/>
            <a:cxnLst/>
            <a:rect l="l" t="t" r="r" b="b"/>
            <a:pathLst>
              <a:path w="17641" h="17641" extrusionOk="0">
                <a:moveTo>
                  <a:pt x="8836" y="1"/>
                </a:moveTo>
                <a:cubicBezTo>
                  <a:pt x="3959" y="1"/>
                  <a:pt x="1" y="3928"/>
                  <a:pt x="1" y="8805"/>
                </a:cubicBezTo>
                <a:cubicBezTo>
                  <a:pt x="1" y="13682"/>
                  <a:pt x="3959" y="17640"/>
                  <a:pt x="8836" y="17640"/>
                </a:cubicBezTo>
                <a:cubicBezTo>
                  <a:pt x="13713" y="17640"/>
                  <a:pt x="17640" y="13682"/>
                  <a:pt x="17640" y="8805"/>
                </a:cubicBezTo>
                <a:cubicBezTo>
                  <a:pt x="17640" y="3928"/>
                  <a:pt x="13713" y="1"/>
                  <a:pt x="8836" y="1"/>
                </a:cubicBezTo>
                <a:close/>
              </a:path>
            </a:pathLst>
          </a:custGeom>
          <a:solidFill>
            <a:srgbClr val="3047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5" name="Google Shape;5245;p43"/>
          <p:cNvSpPr/>
          <p:nvPr/>
        </p:nvSpPr>
        <p:spPr>
          <a:xfrm flipH="1">
            <a:off x="8088229" y="1261647"/>
            <a:ext cx="413192" cy="414188"/>
          </a:xfrm>
          <a:custGeom>
            <a:avLst/>
            <a:gdLst/>
            <a:ahLst/>
            <a:cxnLst/>
            <a:rect l="l" t="t" r="r" b="b"/>
            <a:pathLst>
              <a:path w="12859" h="12890" extrusionOk="0">
                <a:moveTo>
                  <a:pt x="6429" y="380"/>
                </a:moveTo>
                <a:cubicBezTo>
                  <a:pt x="9755" y="380"/>
                  <a:pt x="12478" y="3104"/>
                  <a:pt x="12478" y="6429"/>
                </a:cubicBezTo>
                <a:cubicBezTo>
                  <a:pt x="12478" y="9786"/>
                  <a:pt x="9755" y="12509"/>
                  <a:pt x="6429" y="12509"/>
                </a:cubicBezTo>
                <a:cubicBezTo>
                  <a:pt x="3073" y="12509"/>
                  <a:pt x="349" y="9786"/>
                  <a:pt x="349" y="6429"/>
                </a:cubicBezTo>
                <a:cubicBezTo>
                  <a:pt x="349" y="3104"/>
                  <a:pt x="3073" y="380"/>
                  <a:pt x="6429" y="380"/>
                </a:cubicBezTo>
                <a:close/>
                <a:moveTo>
                  <a:pt x="6429" y="0"/>
                </a:moveTo>
                <a:cubicBezTo>
                  <a:pt x="2883" y="0"/>
                  <a:pt x="1" y="2882"/>
                  <a:pt x="1" y="6429"/>
                </a:cubicBezTo>
                <a:cubicBezTo>
                  <a:pt x="1" y="9976"/>
                  <a:pt x="2883" y="12889"/>
                  <a:pt x="6429" y="12889"/>
                </a:cubicBezTo>
                <a:cubicBezTo>
                  <a:pt x="9976" y="12889"/>
                  <a:pt x="12858" y="9976"/>
                  <a:pt x="12858" y="6429"/>
                </a:cubicBezTo>
                <a:cubicBezTo>
                  <a:pt x="12858" y="2882"/>
                  <a:pt x="9976" y="0"/>
                  <a:pt x="64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6" name="Google Shape;5246;p43"/>
          <p:cNvSpPr/>
          <p:nvPr/>
        </p:nvSpPr>
        <p:spPr>
          <a:xfrm flipH="1">
            <a:off x="8088229" y="1261647"/>
            <a:ext cx="212717" cy="414188"/>
          </a:xfrm>
          <a:custGeom>
            <a:avLst/>
            <a:gdLst/>
            <a:ahLst/>
            <a:cxnLst/>
            <a:rect l="l" t="t" r="r" b="b"/>
            <a:pathLst>
              <a:path w="6620" h="12890" extrusionOk="0">
                <a:moveTo>
                  <a:pt x="190" y="0"/>
                </a:moveTo>
                <a:cubicBezTo>
                  <a:pt x="95" y="0"/>
                  <a:pt x="0" y="95"/>
                  <a:pt x="0" y="190"/>
                </a:cubicBezTo>
                <a:cubicBezTo>
                  <a:pt x="0" y="285"/>
                  <a:pt x="95" y="380"/>
                  <a:pt x="190" y="380"/>
                </a:cubicBezTo>
                <a:cubicBezTo>
                  <a:pt x="3516" y="380"/>
                  <a:pt x="6239" y="3104"/>
                  <a:pt x="6239" y="6429"/>
                </a:cubicBezTo>
                <a:cubicBezTo>
                  <a:pt x="6239" y="9786"/>
                  <a:pt x="3516" y="12509"/>
                  <a:pt x="190" y="12509"/>
                </a:cubicBezTo>
                <a:cubicBezTo>
                  <a:pt x="95" y="12509"/>
                  <a:pt x="0" y="12573"/>
                  <a:pt x="0" y="12699"/>
                </a:cubicBezTo>
                <a:cubicBezTo>
                  <a:pt x="0" y="12794"/>
                  <a:pt x="95" y="12889"/>
                  <a:pt x="190" y="12889"/>
                </a:cubicBezTo>
                <a:cubicBezTo>
                  <a:pt x="3737" y="12889"/>
                  <a:pt x="6619" y="9976"/>
                  <a:pt x="6619" y="6429"/>
                </a:cubicBezTo>
                <a:cubicBezTo>
                  <a:pt x="6619" y="2882"/>
                  <a:pt x="3737" y="0"/>
                  <a:pt x="1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7" name="Google Shape;5247;p43"/>
          <p:cNvSpPr/>
          <p:nvPr/>
        </p:nvSpPr>
        <p:spPr>
          <a:xfrm flipH="1">
            <a:off x="8177782" y="1262644"/>
            <a:ext cx="234085" cy="412164"/>
          </a:xfrm>
          <a:custGeom>
            <a:avLst/>
            <a:gdLst/>
            <a:ahLst/>
            <a:cxnLst/>
            <a:rect l="l" t="t" r="r" b="b"/>
            <a:pathLst>
              <a:path w="7285" h="12827" extrusionOk="0">
                <a:moveTo>
                  <a:pt x="3642" y="349"/>
                </a:moveTo>
                <a:cubicBezTo>
                  <a:pt x="5448" y="349"/>
                  <a:pt x="6904" y="3073"/>
                  <a:pt x="6904" y="6398"/>
                </a:cubicBezTo>
                <a:cubicBezTo>
                  <a:pt x="6904" y="9723"/>
                  <a:pt x="5416" y="12447"/>
                  <a:pt x="3642" y="12447"/>
                </a:cubicBezTo>
                <a:cubicBezTo>
                  <a:pt x="1837" y="12447"/>
                  <a:pt x="381" y="9723"/>
                  <a:pt x="381" y="6398"/>
                </a:cubicBezTo>
                <a:cubicBezTo>
                  <a:pt x="381" y="3073"/>
                  <a:pt x="1837" y="349"/>
                  <a:pt x="3642" y="349"/>
                </a:cubicBezTo>
                <a:close/>
                <a:moveTo>
                  <a:pt x="3642" y="1"/>
                </a:moveTo>
                <a:cubicBezTo>
                  <a:pt x="1647" y="1"/>
                  <a:pt x="1" y="2883"/>
                  <a:pt x="1" y="6398"/>
                </a:cubicBezTo>
                <a:cubicBezTo>
                  <a:pt x="1" y="9945"/>
                  <a:pt x="1647" y="12827"/>
                  <a:pt x="3642" y="12827"/>
                </a:cubicBezTo>
                <a:cubicBezTo>
                  <a:pt x="5638" y="12827"/>
                  <a:pt x="7284" y="9945"/>
                  <a:pt x="7253" y="6398"/>
                </a:cubicBezTo>
                <a:cubicBezTo>
                  <a:pt x="7253" y="2883"/>
                  <a:pt x="5638" y="1"/>
                  <a:pt x="36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8" name="Google Shape;5248;p43"/>
          <p:cNvSpPr/>
          <p:nvPr/>
        </p:nvSpPr>
        <p:spPr>
          <a:xfrm flipH="1">
            <a:off x="8177782" y="1262644"/>
            <a:ext cx="123164" cy="412164"/>
          </a:xfrm>
          <a:custGeom>
            <a:avLst/>
            <a:gdLst/>
            <a:ahLst/>
            <a:cxnLst/>
            <a:rect l="l" t="t" r="r" b="b"/>
            <a:pathLst>
              <a:path w="3833" h="12827" extrusionOk="0">
                <a:moveTo>
                  <a:pt x="190" y="1"/>
                </a:moveTo>
                <a:cubicBezTo>
                  <a:pt x="95" y="1"/>
                  <a:pt x="0" y="64"/>
                  <a:pt x="0" y="191"/>
                </a:cubicBezTo>
                <a:cubicBezTo>
                  <a:pt x="0" y="286"/>
                  <a:pt x="95" y="381"/>
                  <a:pt x="190" y="381"/>
                </a:cubicBezTo>
                <a:cubicBezTo>
                  <a:pt x="1964" y="381"/>
                  <a:pt x="3452" y="3073"/>
                  <a:pt x="3452" y="6398"/>
                </a:cubicBezTo>
                <a:cubicBezTo>
                  <a:pt x="3452" y="9723"/>
                  <a:pt x="1964" y="12447"/>
                  <a:pt x="190" y="12447"/>
                </a:cubicBezTo>
                <a:cubicBezTo>
                  <a:pt x="95" y="12447"/>
                  <a:pt x="0" y="12542"/>
                  <a:pt x="0" y="12637"/>
                </a:cubicBezTo>
                <a:cubicBezTo>
                  <a:pt x="0" y="12732"/>
                  <a:pt x="95" y="12827"/>
                  <a:pt x="190" y="12827"/>
                </a:cubicBezTo>
                <a:cubicBezTo>
                  <a:pt x="2186" y="12827"/>
                  <a:pt x="3832" y="9945"/>
                  <a:pt x="3801" y="6398"/>
                </a:cubicBezTo>
                <a:cubicBezTo>
                  <a:pt x="3801" y="2883"/>
                  <a:pt x="2186" y="1"/>
                  <a:pt x="1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9" name="Google Shape;5249;p43"/>
          <p:cNvSpPr/>
          <p:nvPr/>
        </p:nvSpPr>
        <p:spPr>
          <a:xfrm flipH="1">
            <a:off x="8088229" y="1462090"/>
            <a:ext cx="413192" cy="12242"/>
          </a:xfrm>
          <a:custGeom>
            <a:avLst/>
            <a:gdLst/>
            <a:ahLst/>
            <a:cxnLst/>
            <a:rect l="l" t="t" r="r" b="b"/>
            <a:pathLst>
              <a:path w="12859" h="381" extrusionOk="0">
                <a:moveTo>
                  <a:pt x="159" y="1"/>
                </a:moveTo>
                <a:cubicBezTo>
                  <a:pt x="64" y="1"/>
                  <a:pt x="1" y="96"/>
                  <a:pt x="1" y="191"/>
                </a:cubicBezTo>
                <a:cubicBezTo>
                  <a:pt x="1" y="286"/>
                  <a:pt x="64" y="381"/>
                  <a:pt x="159" y="381"/>
                </a:cubicBezTo>
                <a:lnTo>
                  <a:pt x="12668" y="381"/>
                </a:lnTo>
                <a:cubicBezTo>
                  <a:pt x="12763" y="381"/>
                  <a:pt x="12858" y="286"/>
                  <a:pt x="12858" y="191"/>
                </a:cubicBezTo>
                <a:cubicBezTo>
                  <a:pt x="12858" y="96"/>
                  <a:pt x="12763" y="1"/>
                  <a:pt x="126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0" name="Google Shape;5250;p43"/>
          <p:cNvSpPr/>
          <p:nvPr/>
        </p:nvSpPr>
        <p:spPr>
          <a:xfrm flipH="1">
            <a:off x="8122836" y="1349144"/>
            <a:ext cx="343978" cy="12242"/>
          </a:xfrm>
          <a:custGeom>
            <a:avLst/>
            <a:gdLst/>
            <a:ahLst/>
            <a:cxnLst/>
            <a:rect l="l" t="t" r="r" b="b"/>
            <a:pathLst>
              <a:path w="10705" h="381" extrusionOk="0">
                <a:moveTo>
                  <a:pt x="190" y="1"/>
                </a:moveTo>
                <a:cubicBezTo>
                  <a:pt x="64" y="1"/>
                  <a:pt x="0" y="96"/>
                  <a:pt x="0" y="191"/>
                </a:cubicBezTo>
                <a:cubicBezTo>
                  <a:pt x="0" y="286"/>
                  <a:pt x="64" y="381"/>
                  <a:pt x="190" y="381"/>
                </a:cubicBezTo>
                <a:lnTo>
                  <a:pt x="10515" y="381"/>
                </a:lnTo>
                <a:cubicBezTo>
                  <a:pt x="10610" y="381"/>
                  <a:pt x="10705" y="286"/>
                  <a:pt x="10705" y="191"/>
                </a:cubicBezTo>
                <a:cubicBezTo>
                  <a:pt x="10705" y="96"/>
                  <a:pt x="10610" y="1"/>
                  <a:pt x="1051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1" name="Google Shape;5251;p43"/>
          <p:cNvSpPr/>
          <p:nvPr/>
        </p:nvSpPr>
        <p:spPr>
          <a:xfrm flipH="1">
            <a:off x="8122836" y="1574040"/>
            <a:ext cx="343978" cy="12242"/>
          </a:xfrm>
          <a:custGeom>
            <a:avLst/>
            <a:gdLst/>
            <a:ahLst/>
            <a:cxnLst/>
            <a:rect l="l" t="t" r="r" b="b"/>
            <a:pathLst>
              <a:path w="10705" h="381" extrusionOk="0">
                <a:moveTo>
                  <a:pt x="190" y="0"/>
                </a:moveTo>
                <a:cubicBezTo>
                  <a:pt x="64" y="0"/>
                  <a:pt x="0" y="64"/>
                  <a:pt x="0" y="190"/>
                </a:cubicBezTo>
                <a:cubicBezTo>
                  <a:pt x="0" y="285"/>
                  <a:pt x="64" y="380"/>
                  <a:pt x="190" y="380"/>
                </a:cubicBezTo>
                <a:lnTo>
                  <a:pt x="10515" y="380"/>
                </a:lnTo>
                <a:cubicBezTo>
                  <a:pt x="10610" y="380"/>
                  <a:pt x="10705" y="285"/>
                  <a:pt x="10705" y="190"/>
                </a:cubicBezTo>
                <a:cubicBezTo>
                  <a:pt x="10705" y="64"/>
                  <a:pt x="10610" y="0"/>
                  <a:pt x="105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2" name="Google Shape;5252;p43"/>
          <p:cNvSpPr/>
          <p:nvPr/>
        </p:nvSpPr>
        <p:spPr>
          <a:xfrm flipH="1">
            <a:off x="8288704" y="1261647"/>
            <a:ext cx="12242" cy="414188"/>
          </a:xfrm>
          <a:custGeom>
            <a:avLst/>
            <a:gdLst/>
            <a:ahLst/>
            <a:cxnLst/>
            <a:rect l="l" t="t" r="r" b="b"/>
            <a:pathLst>
              <a:path w="381" h="12890" extrusionOk="0">
                <a:moveTo>
                  <a:pt x="190" y="0"/>
                </a:moveTo>
                <a:cubicBezTo>
                  <a:pt x="95" y="0"/>
                  <a:pt x="0" y="63"/>
                  <a:pt x="0" y="190"/>
                </a:cubicBezTo>
                <a:lnTo>
                  <a:pt x="0" y="12699"/>
                </a:lnTo>
                <a:cubicBezTo>
                  <a:pt x="0" y="12794"/>
                  <a:pt x="95" y="12889"/>
                  <a:pt x="190" y="12889"/>
                </a:cubicBezTo>
                <a:cubicBezTo>
                  <a:pt x="285" y="12889"/>
                  <a:pt x="380" y="12794"/>
                  <a:pt x="380" y="12699"/>
                </a:cubicBezTo>
                <a:lnTo>
                  <a:pt x="380" y="190"/>
                </a:lnTo>
                <a:cubicBezTo>
                  <a:pt x="380" y="63"/>
                  <a:pt x="285" y="0"/>
                  <a:pt x="1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3" name="Google Shape;5253;p43"/>
          <p:cNvSpPr/>
          <p:nvPr/>
        </p:nvSpPr>
        <p:spPr>
          <a:xfrm flipH="1">
            <a:off x="6427493" y="2557037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1"/>
                </a:moveTo>
                <a:lnTo>
                  <a:pt x="11939" y="1"/>
                </a:lnTo>
                <a:cubicBezTo>
                  <a:pt x="5352" y="1"/>
                  <a:pt x="0" y="5353"/>
                  <a:pt x="0" y="11940"/>
                </a:cubicBezTo>
                <a:lnTo>
                  <a:pt x="0" y="11940"/>
                </a:lnTo>
                <a:cubicBezTo>
                  <a:pt x="0" y="18527"/>
                  <a:pt x="5352" y="23879"/>
                  <a:pt x="11939" y="23879"/>
                </a:cubicBezTo>
                <a:lnTo>
                  <a:pt x="55991" y="23879"/>
                </a:lnTo>
                <a:cubicBezTo>
                  <a:pt x="62578" y="23879"/>
                  <a:pt x="67930" y="18527"/>
                  <a:pt x="67930" y="11940"/>
                </a:cubicBezTo>
                <a:cubicBezTo>
                  <a:pt x="67930" y="5353"/>
                  <a:pt x="62578" y="1"/>
                  <a:pt x="55991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4" name="Google Shape;5254;p43"/>
          <p:cNvSpPr/>
          <p:nvPr/>
        </p:nvSpPr>
        <p:spPr>
          <a:xfrm flipH="1">
            <a:off x="6501783" y="2493961"/>
            <a:ext cx="2183821" cy="767292"/>
          </a:xfrm>
          <a:custGeom>
            <a:avLst/>
            <a:gdLst/>
            <a:ahLst/>
            <a:cxnLst/>
            <a:rect l="l" t="t" r="r" b="b"/>
            <a:pathLst>
              <a:path w="67963" h="23879" extrusionOk="0">
                <a:moveTo>
                  <a:pt x="11940" y="0"/>
                </a:moveTo>
                <a:cubicBezTo>
                  <a:pt x="5353" y="0"/>
                  <a:pt x="1" y="5352"/>
                  <a:pt x="1" y="11939"/>
                </a:cubicBezTo>
                <a:cubicBezTo>
                  <a:pt x="1" y="18526"/>
                  <a:pt x="5353" y="23878"/>
                  <a:pt x="11940" y="23878"/>
                </a:cubicBezTo>
                <a:lnTo>
                  <a:pt x="55991" y="23878"/>
                </a:lnTo>
                <a:cubicBezTo>
                  <a:pt x="62610" y="23878"/>
                  <a:pt x="67931" y="18526"/>
                  <a:pt x="67962" y="11939"/>
                </a:cubicBezTo>
                <a:cubicBezTo>
                  <a:pt x="67962" y="5352"/>
                  <a:pt x="62610" y="0"/>
                  <a:pt x="56023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5" name="Google Shape;5255;p43"/>
          <p:cNvSpPr/>
          <p:nvPr/>
        </p:nvSpPr>
        <p:spPr>
          <a:xfrm flipH="1">
            <a:off x="7902021" y="2581458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1"/>
                </a:moveTo>
                <a:cubicBezTo>
                  <a:pt x="4688" y="1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3"/>
                </a:cubicBezTo>
                <a:cubicBezTo>
                  <a:pt x="20966" y="4719"/>
                  <a:pt x="16279" y="1"/>
                  <a:pt x="10483" y="1"/>
                </a:cubicBezTo>
                <a:close/>
              </a:path>
            </a:pathLst>
          </a:custGeom>
          <a:solidFill>
            <a:srgbClr val="A3A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6" name="Google Shape;5256;p43"/>
          <p:cNvSpPr/>
          <p:nvPr/>
        </p:nvSpPr>
        <p:spPr>
          <a:xfrm flipH="1">
            <a:off x="7957996" y="2540746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1"/>
                </a:moveTo>
                <a:cubicBezTo>
                  <a:pt x="4688" y="1"/>
                  <a:pt x="1" y="4688"/>
                  <a:pt x="1" y="10483"/>
                </a:cubicBezTo>
                <a:cubicBezTo>
                  <a:pt x="1" y="16279"/>
                  <a:pt x="4688" y="20966"/>
                  <a:pt x="10483" y="20966"/>
                </a:cubicBezTo>
                <a:cubicBezTo>
                  <a:pt x="16247" y="20966"/>
                  <a:pt x="20966" y="16279"/>
                  <a:pt x="20966" y="10483"/>
                </a:cubicBezTo>
                <a:cubicBezTo>
                  <a:pt x="20966" y="4688"/>
                  <a:pt x="16247" y="1"/>
                  <a:pt x="1048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7" name="Google Shape;5257;p43"/>
          <p:cNvSpPr/>
          <p:nvPr/>
        </p:nvSpPr>
        <p:spPr>
          <a:xfrm flipH="1">
            <a:off x="8011915" y="2593668"/>
            <a:ext cx="566849" cy="567846"/>
          </a:xfrm>
          <a:custGeom>
            <a:avLst/>
            <a:gdLst/>
            <a:ahLst/>
            <a:cxnLst/>
            <a:rect l="l" t="t" r="r" b="b"/>
            <a:pathLst>
              <a:path w="17641" h="17672" extrusionOk="0">
                <a:moveTo>
                  <a:pt x="8836" y="1"/>
                </a:moveTo>
                <a:cubicBezTo>
                  <a:pt x="3959" y="1"/>
                  <a:pt x="1" y="3959"/>
                  <a:pt x="1" y="8836"/>
                </a:cubicBezTo>
                <a:cubicBezTo>
                  <a:pt x="1" y="13713"/>
                  <a:pt x="3959" y="17672"/>
                  <a:pt x="8836" y="17672"/>
                </a:cubicBezTo>
                <a:cubicBezTo>
                  <a:pt x="13713" y="17672"/>
                  <a:pt x="17640" y="13713"/>
                  <a:pt x="17640" y="8836"/>
                </a:cubicBezTo>
                <a:cubicBezTo>
                  <a:pt x="17640" y="3959"/>
                  <a:pt x="13713" y="1"/>
                  <a:pt x="8836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8" name="Google Shape;5258;p43"/>
          <p:cNvSpPr/>
          <p:nvPr/>
        </p:nvSpPr>
        <p:spPr>
          <a:xfrm flipH="1">
            <a:off x="8082124" y="2662882"/>
            <a:ext cx="424374" cy="424374"/>
          </a:xfrm>
          <a:custGeom>
            <a:avLst/>
            <a:gdLst/>
            <a:ahLst/>
            <a:cxnLst/>
            <a:rect l="l" t="t" r="r" b="b"/>
            <a:pathLst>
              <a:path w="13207" h="13207" extrusionOk="0">
                <a:moveTo>
                  <a:pt x="6587" y="1204"/>
                </a:moveTo>
                <a:cubicBezTo>
                  <a:pt x="9564" y="1204"/>
                  <a:pt x="12003" y="3642"/>
                  <a:pt x="12003" y="6619"/>
                </a:cubicBezTo>
                <a:cubicBezTo>
                  <a:pt x="12003" y="9596"/>
                  <a:pt x="9564" y="12003"/>
                  <a:pt x="6587" y="12003"/>
                </a:cubicBezTo>
                <a:cubicBezTo>
                  <a:pt x="3611" y="12003"/>
                  <a:pt x="1204" y="9596"/>
                  <a:pt x="1204" y="6619"/>
                </a:cubicBezTo>
                <a:cubicBezTo>
                  <a:pt x="1204" y="3642"/>
                  <a:pt x="3611" y="1204"/>
                  <a:pt x="6587" y="1204"/>
                </a:cubicBezTo>
                <a:close/>
                <a:moveTo>
                  <a:pt x="6587" y="0"/>
                </a:moveTo>
                <a:cubicBezTo>
                  <a:pt x="2977" y="0"/>
                  <a:pt x="0" y="2977"/>
                  <a:pt x="0" y="6619"/>
                </a:cubicBezTo>
                <a:cubicBezTo>
                  <a:pt x="0" y="10261"/>
                  <a:pt x="2977" y="13206"/>
                  <a:pt x="6587" y="13206"/>
                </a:cubicBezTo>
                <a:cubicBezTo>
                  <a:pt x="10229" y="13206"/>
                  <a:pt x="13206" y="10229"/>
                  <a:pt x="13206" y="6619"/>
                </a:cubicBezTo>
                <a:cubicBezTo>
                  <a:pt x="13206" y="2977"/>
                  <a:pt x="10229" y="0"/>
                  <a:pt x="658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9" name="Google Shape;5259;p43"/>
          <p:cNvSpPr/>
          <p:nvPr/>
        </p:nvSpPr>
        <p:spPr>
          <a:xfrm>
            <a:off x="8280570" y="2721877"/>
            <a:ext cx="114006" cy="234085"/>
          </a:xfrm>
          <a:custGeom>
            <a:avLst/>
            <a:gdLst/>
            <a:ahLst/>
            <a:cxnLst/>
            <a:rect l="l" t="t" r="r" b="b"/>
            <a:pathLst>
              <a:path w="3548" h="7285" extrusionOk="0">
                <a:moveTo>
                  <a:pt x="380" y="1"/>
                </a:moveTo>
                <a:cubicBezTo>
                  <a:pt x="159" y="1"/>
                  <a:pt x="0" y="159"/>
                  <a:pt x="0" y="381"/>
                </a:cubicBezTo>
                <a:lnTo>
                  <a:pt x="0" y="4973"/>
                </a:lnTo>
                <a:lnTo>
                  <a:pt x="2851" y="7190"/>
                </a:lnTo>
                <a:cubicBezTo>
                  <a:pt x="2914" y="7253"/>
                  <a:pt x="3009" y="7285"/>
                  <a:pt x="3104" y="7285"/>
                </a:cubicBezTo>
                <a:cubicBezTo>
                  <a:pt x="3199" y="7285"/>
                  <a:pt x="3326" y="7221"/>
                  <a:pt x="3389" y="7126"/>
                </a:cubicBezTo>
                <a:cubicBezTo>
                  <a:pt x="3547" y="6968"/>
                  <a:pt x="3516" y="6715"/>
                  <a:pt x="3326" y="6588"/>
                </a:cubicBezTo>
                <a:lnTo>
                  <a:pt x="792" y="4593"/>
                </a:lnTo>
                <a:lnTo>
                  <a:pt x="792" y="381"/>
                </a:lnTo>
                <a:cubicBezTo>
                  <a:pt x="792" y="159"/>
                  <a:pt x="602" y="1"/>
                  <a:pt x="38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0" name="Google Shape;5260;p43"/>
          <p:cNvSpPr/>
          <p:nvPr/>
        </p:nvSpPr>
        <p:spPr>
          <a:xfrm>
            <a:off x="8270388" y="2851114"/>
            <a:ext cx="47845" cy="47877"/>
          </a:xfrm>
          <a:custGeom>
            <a:avLst/>
            <a:gdLst/>
            <a:ahLst/>
            <a:cxnLst/>
            <a:rect l="l" t="t" r="r" b="b"/>
            <a:pathLst>
              <a:path w="1489" h="1490" extrusionOk="0">
                <a:moveTo>
                  <a:pt x="728" y="1"/>
                </a:moveTo>
                <a:cubicBezTo>
                  <a:pt x="317" y="1"/>
                  <a:pt x="0" y="349"/>
                  <a:pt x="0" y="761"/>
                </a:cubicBezTo>
                <a:cubicBezTo>
                  <a:pt x="0" y="1173"/>
                  <a:pt x="317" y="1489"/>
                  <a:pt x="728" y="1489"/>
                </a:cubicBezTo>
                <a:cubicBezTo>
                  <a:pt x="1140" y="1489"/>
                  <a:pt x="1489" y="1173"/>
                  <a:pt x="1489" y="761"/>
                </a:cubicBezTo>
                <a:cubicBezTo>
                  <a:pt x="1489" y="349"/>
                  <a:pt x="1140" y="1"/>
                  <a:pt x="7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1" name="Google Shape;5261;p43"/>
          <p:cNvSpPr/>
          <p:nvPr/>
        </p:nvSpPr>
        <p:spPr>
          <a:xfrm flipH="1">
            <a:off x="6427493" y="3969485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55991" y="0"/>
                </a:moveTo>
                <a:lnTo>
                  <a:pt x="11939" y="0"/>
                </a:lnTo>
                <a:cubicBezTo>
                  <a:pt x="5352" y="0"/>
                  <a:pt x="0" y="5352"/>
                  <a:pt x="0" y="11939"/>
                </a:cubicBezTo>
                <a:lnTo>
                  <a:pt x="0" y="11939"/>
                </a:lnTo>
                <a:cubicBezTo>
                  <a:pt x="0" y="18526"/>
                  <a:pt x="5352" y="23878"/>
                  <a:pt x="11939" y="23878"/>
                </a:cubicBezTo>
                <a:lnTo>
                  <a:pt x="55991" y="23878"/>
                </a:lnTo>
                <a:cubicBezTo>
                  <a:pt x="62578" y="23878"/>
                  <a:pt x="67930" y="18526"/>
                  <a:pt x="67930" y="11939"/>
                </a:cubicBezTo>
                <a:cubicBezTo>
                  <a:pt x="67930" y="5352"/>
                  <a:pt x="62578" y="0"/>
                  <a:pt x="55991" y="0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2" name="Google Shape;5262;p43"/>
          <p:cNvSpPr/>
          <p:nvPr/>
        </p:nvSpPr>
        <p:spPr>
          <a:xfrm flipH="1">
            <a:off x="6501783" y="3906377"/>
            <a:ext cx="2183821" cy="767292"/>
          </a:xfrm>
          <a:custGeom>
            <a:avLst/>
            <a:gdLst/>
            <a:ahLst/>
            <a:cxnLst/>
            <a:rect l="l" t="t" r="r" b="b"/>
            <a:pathLst>
              <a:path w="67963" h="23879" extrusionOk="0">
                <a:moveTo>
                  <a:pt x="11940" y="1"/>
                </a:moveTo>
                <a:cubicBezTo>
                  <a:pt x="5353" y="1"/>
                  <a:pt x="1" y="5353"/>
                  <a:pt x="1" y="11940"/>
                </a:cubicBezTo>
                <a:cubicBezTo>
                  <a:pt x="1" y="18527"/>
                  <a:pt x="5353" y="23879"/>
                  <a:pt x="11940" y="23879"/>
                </a:cubicBezTo>
                <a:lnTo>
                  <a:pt x="55991" y="23879"/>
                </a:lnTo>
                <a:cubicBezTo>
                  <a:pt x="62610" y="23879"/>
                  <a:pt x="67931" y="18527"/>
                  <a:pt x="67962" y="11940"/>
                </a:cubicBezTo>
                <a:cubicBezTo>
                  <a:pt x="67962" y="5353"/>
                  <a:pt x="62610" y="1"/>
                  <a:pt x="56023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3" name="Google Shape;5263;p43"/>
          <p:cNvSpPr/>
          <p:nvPr/>
        </p:nvSpPr>
        <p:spPr>
          <a:xfrm flipH="1">
            <a:off x="7902021" y="3993906"/>
            <a:ext cx="673690" cy="673658"/>
          </a:xfrm>
          <a:custGeom>
            <a:avLst/>
            <a:gdLst/>
            <a:ahLst/>
            <a:cxnLst/>
            <a:rect l="l" t="t" r="r" b="b"/>
            <a:pathLst>
              <a:path w="20966" h="20965" extrusionOk="0">
                <a:moveTo>
                  <a:pt x="10483" y="0"/>
                </a:moveTo>
                <a:cubicBezTo>
                  <a:pt x="4688" y="0"/>
                  <a:pt x="1" y="4687"/>
                  <a:pt x="1" y="10482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2"/>
                </a:cubicBezTo>
                <a:cubicBezTo>
                  <a:pt x="20966" y="4687"/>
                  <a:pt x="16279" y="0"/>
                  <a:pt x="10483" y="0"/>
                </a:cubicBezTo>
                <a:close/>
              </a:path>
            </a:pathLst>
          </a:custGeom>
          <a:solidFill>
            <a:srgbClr val="DD91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4" name="Google Shape;5264;p43"/>
          <p:cNvSpPr/>
          <p:nvPr/>
        </p:nvSpPr>
        <p:spPr>
          <a:xfrm flipH="1">
            <a:off x="7957996" y="3953194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8" y="0"/>
                  <a:pt x="1" y="4687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47" y="20965"/>
                  <a:pt x="20966" y="16278"/>
                  <a:pt x="20966" y="10483"/>
                </a:cubicBezTo>
                <a:cubicBezTo>
                  <a:pt x="20966" y="4687"/>
                  <a:pt x="16247" y="0"/>
                  <a:pt x="10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5" name="Google Shape;5265;p43"/>
          <p:cNvSpPr/>
          <p:nvPr/>
        </p:nvSpPr>
        <p:spPr>
          <a:xfrm flipH="1">
            <a:off x="8011915" y="4006116"/>
            <a:ext cx="566849" cy="567846"/>
          </a:xfrm>
          <a:custGeom>
            <a:avLst/>
            <a:gdLst/>
            <a:ahLst/>
            <a:cxnLst/>
            <a:rect l="l" t="t" r="r" b="b"/>
            <a:pathLst>
              <a:path w="17641" h="17672" extrusionOk="0">
                <a:moveTo>
                  <a:pt x="8836" y="0"/>
                </a:moveTo>
                <a:cubicBezTo>
                  <a:pt x="3959" y="0"/>
                  <a:pt x="1" y="3959"/>
                  <a:pt x="1" y="8836"/>
                </a:cubicBezTo>
                <a:cubicBezTo>
                  <a:pt x="1" y="13713"/>
                  <a:pt x="3959" y="17671"/>
                  <a:pt x="8836" y="17671"/>
                </a:cubicBezTo>
                <a:cubicBezTo>
                  <a:pt x="13713" y="17671"/>
                  <a:pt x="17640" y="13713"/>
                  <a:pt x="17640" y="8836"/>
                </a:cubicBezTo>
                <a:cubicBezTo>
                  <a:pt x="17640" y="3959"/>
                  <a:pt x="13713" y="0"/>
                  <a:pt x="8836" y="0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6" name="Google Shape;5266;p43"/>
          <p:cNvSpPr/>
          <p:nvPr/>
        </p:nvSpPr>
        <p:spPr>
          <a:xfrm flipH="1">
            <a:off x="8280574" y="4106852"/>
            <a:ext cx="10186" cy="38688"/>
          </a:xfrm>
          <a:custGeom>
            <a:avLst/>
            <a:gdLst/>
            <a:ahLst/>
            <a:cxnLst/>
            <a:rect l="l" t="t" r="r" b="b"/>
            <a:pathLst>
              <a:path w="317" h="1204" extrusionOk="0">
                <a:moveTo>
                  <a:pt x="317" y="1077"/>
                </a:moveTo>
                <a:cubicBezTo>
                  <a:pt x="317" y="1140"/>
                  <a:pt x="222" y="1204"/>
                  <a:pt x="158" y="1204"/>
                </a:cubicBezTo>
                <a:lnTo>
                  <a:pt x="158" y="1204"/>
                </a:lnTo>
                <a:cubicBezTo>
                  <a:pt x="63" y="1204"/>
                  <a:pt x="0" y="1140"/>
                  <a:pt x="0" y="1077"/>
                </a:cubicBezTo>
                <a:lnTo>
                  <a:pt x="0" y="159"/>
                </a:lnTo>
                <a:cubicBezTo>
                  <a:pt x="0" y="64"/>
                  <a:pt x="63" y="0"/>
                  <a:pt x="158" y="0"/>
                </a:cubicBezTo>
                <a:lnTo>
                  <a:pt x="158" y="0"/>
                </a:lnTo>
                <a:cubicBezTo>
                  <a:pt x="222" y="0"/>
                  <a:pt x="285" y="64"/>
                  <a:pt x="285" y="159"/>
                </a:cubicBezTo>
                <a:lnTo>
                  <a:pt x="285" y="10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7" name="Google Shape;5267;p43"/>
          <p:cNvSpPr/>
          <p:nvPr/>
        </p:nvSpPr>
        <p:spPr>
          <a:xfrm flipH="1">
            <a:off x="8384362" y="4165879"/>
            <a:ext cx="32582" cy="30558"/>
          </a:xfrm>
          <a:custGeom>
            <a:avLst/>
            <a:gdLst/>
            <a:ahLst/>
            <a:cxnLst/>
            <a:rect l="l" t="t" r="r" b="b"/>
            <a:pathLst>
              <a:path w="1014" h="951" extrusionOk="0">
                <a:moveTo>
                  <a:pt x="982" y="665"/>
                </a:moveTo>
                <a:cubicBezTo>
                  <a:pt x="1014" y="728"/>
                  <a:pt x="1014" y="823"/>
                  <a:pt x="950" y="887"/>
                </a:cubicBezTo>
                <a:lnTo>
                  <a:pt x="950" y="887"/>
                </a:lnTo>
                <a:cubicBezTo>
                  <a:pt x="919" y="950"/>
                  <a:pt x="824" y="950"/>
                  <a:pt x="760" y="919"/>
                </a:cubicBezTo>
                <a:lnTo>
                  <a:pt x="64" y="285"/>
                </a:lnTo>
                <a:cubicBezTo>
                  <a:pt x="0" y="222"/>
                  <a:pt x="32" y="158"/>
                  <a:pt x="64" y="95"/>
                </a:cubicBezTo>
                <a:lnTo>
                  <a:pt x="64" y="95"/>
                </a:lnTo>
                <a:cubicBezTo>
                  <a:pt x="127" y="32"/>
                  <a:pt x="222" y="0"/>
                  <a:pt x="285" y="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8" name="Google Shape;5268;p43"/>
          <p:cNvSpPr/>
          <p:nvPr/>
        </p:nvSpPr>
        <p:spPr>
          <a:xfrm flipH="1">
            <a:off x="8416913" y="4296112"/>
            <a:ext cx="38720" cy="13271"/>
          </a:xfrm>
          <a:custGeom>
            <a:avLst/>
            <a:gdLst/>
            <a:ahLst/>
            <a:cxnLst/>
            <a:rect l="l" t="t" r="r" b="b"/>
            <a:pathLst>
              <a:path w="1205" h="413" extrusionOk="0">
                <a:moveTo>
                  <a:pt x="1046" y="1"/>
                </a:moveTo>
                <a:cubicBezTo>
                  <a:pt x="1141" y="1"/>
                  <a:pt x="1204" y="64"/>
                  <a:pt x="1204" y="159"/>
                </a:cubicBezTo>
                <a:lnTo>
                  <a:pt x="1204" y="159"/>
                </a:lnTo>
                <a:cubicBezTo>
                  <a:pt x="1204" y="222"/>
                  <a:pt x="1172" y="317"/>
                  <a:pt x="1077" y="317"/>
                </a:cubicBezTo>
                <a:lnTo>
                  <a:pt x="159" y="412"/>
                </a:lnTo>
                <a:cubicBezTo>
                  <a:pt x="96" y="412"/>
                  <a:pt x="32" y="349"/>
                  <a:pt x="32" y="286"/>
                </a:cubicBezTo>
                <a:lnTo>
                  <a:pt x="32" y="286"/>
                </a:lnTo>
                <a:cubicBezTo>
                  <a:pt x="1" y="191"/>
                  <a:pt x="64" y="127"/>
                  <a:pt x="127" y="9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9" name="Google Shape;5269;p43"/>
          <p:cNvSpPr/>
          <p:nvPr/>
        </p:nvSpPr>
        <p:spPr>
          <a:xfrm flipH="1">
            <a:off x="8122836" y="4286954"/>
            <a:ext cx="38688" cy="14299"/>
          </a:xfrm>
          <a:custGeom>
            <a:avLst/>
            <a:gdLst/>
            <a:ahLst/>
            <a:cxnLst/>
            <a:rect l="l" t="t" r="r" b="b"/>
            <a:pathLst>
              <a:path w="1204" h="445" extrusionOk="0">
                <a:moveTo>
                  <a:pt x="127" y="317"/>
                </a:moveTo>
                <a:cubicBezTo>
                  <a:pt x="63" y="317"/>
                  <a:pt x="0" y="254"/>
                  <a:pt x="0" y="159"/>
                </a:cubicBezTo>
                <a:lnTo>
                  <a:pt x="0" y="159"/>
                </a:lnTo>
                <a:cubicBezTo>
                  <a:pt x="32" y="64"/>
                  <a:pt x="95" y="1"/>
                  <a:pt x="158" y="1"/>
                </a:cubicBezTo>
                <a:lnTo>
                  <a:pt x="1077" y="127"/>
                </a:lnTo>
                <a:cubicBezTo>
                  <a:pt x="1140" y="127"/>
                  <a:pt x="1204" y="191"/>
                  <a:pt x="1204" y="286"/>
                </a:cubicBezTo>
                <a:lnTo>
                  <a:pt x="1204" y="286"/>
                </a:lnTo>
                <a:cubicBezTo>
                  <a:pt x="1204" y="381"/>
                  <a:pt x="1109" y="444"/>
                  <a:pt x="1045" y="4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0" name="Google Shape;5270;p43"/>
          <p:cNvSpPr/>
          <p:nvPr/>
        </p:nvSpPr>
        <p:spPr>
          <a:xfrm flipH="1">
            <a:off x="8160495" y="4163823"/>
            <a:ext cx="32582" cy="30558"/>
          </a:xfrm>
          <a:custGeom>
            <a:avLst/>
            <a:gdLst/>
            <a:ahLst/>
            <a:cxnLst/>
            <a:rect l="l" t="t" r="r" b="b"/>
            <a:pathLst>
              <a:path w="1014" h="951" extrusionOk="0">
                <a:moveTo>
                  <a:pt x="254" y="887"/>
                </a:moveTo>
                <a:cubicBezTo>
                  <a:pt x="222" y="951"/>
                  <a:pt x="127" y="919"/>
                  <a:pt x="64" y="856"/>
                </a:cubicBezTo>
                <a:lnTo>
                  <a:pt x="64" y="856"/>
                </a:lnTo>
                <a:cubicBezTo>
                  <a:pt x="0" y="792"/>
                  <a:pt x="0" y="697"/>
                  <a:pt x="64" y="666"/>
                </a:cubicBezTo>
                <a:lnTo>
                  <a:pt x="760" y="32"/>
                </a:lnTo>
                <a:cubicBezTo>
                  <a:pt x="792" y="1"/>
                  <a:pt x="887" y="1"/>
                  <a:pt x="950" y="64"/>
                </a:cubicBezTo>
                <a:lnTo>
                  <a:pt x="950" y="64"/>
                </a:lnTo>
                <a:cubicBezTo>
                  <a:pt x="1014" y="127"/>
                  <a:pt x="1014" y="222"/>
                  <a:pt x="950" y="2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1" name="Google Shape;5271;p43"/>
          <p:cNvSpPr/>
          <p:nvPr/>
        </p:nvSpPr>
        <p:spPr>
          <a:xfrm>
            <a:off x="8179807" y="4161798"/>
            <a:ext cx="213745" cy="298190"/>
          </a:xfrm>
          <a:custGeom>
            <a:avLst/>
            <a:gdLst/>
            <a:ahLst/>
            <a:cxnLst/>
            <a:rect l="l" t="t" r="r" b="b"/>
            <a:pathLst>
              <a:path w="6652" h="9280" extrusionOk="0">
                <a:moveTo>
                  <a:pt x="4403" y="7949"/>
                </a:moveTo>
                <a:cubicBezTo>
                  <a:pt x="4403" y="8044"/>
                  <a:pt x="4339" y="8139"/>
                  <a:pt x="4276" y="8171"/>
                </a:cubicBezTo>
                <a:cubicBezTo>
                  <a:pt x="4244" y="8203"/>
                  <a:pt x="4181" y="8234"/>
                  <a:pt x="4118" y="8234"/>
                </a:cubicBezTo>
                <a:lnTo>
                  <a:pt x="2534" y="8234"/>
                </a:lnTo>
                <a:cubicBezTo>
                  <a:pt x="2471" y="8234"/>
                  <a:pt x="2439" y="8203"/>
                  <a:pt x="2407" y="8171"/>
                </a:cubicBezTo>
                <a:cubicBezTo>
                  <a:pt x="2312" y="8139"/>
                  <a:pt x="2281" y="8044"/>
                  <a:pt x="2281" y="7949"/>
                </a:cubicBezTo>
                <a:lnTo>
                  <a:pt x="2281" y="7031"/>
                </a:lnTo>
                <a:lnTo>
                  <a:pt x="4403" y="7031"/>
                </a:lnTo>
                <a:lnTo>
                  <a:pt x="4403" y="7949"/>
                </a:lnTo>
                <a:close/>
                <a:moveTo>
                  <a:pt x="2091" y="1647"/>
                </a:moveTo>
                <a:cubicBezTo>
                  <a:pt x="1584" y="2027"/>
                  <a:pt x="1267" y="2629"/>
                  <a:pt x="1267" y="3326"/>
                </a:cubicBezTo>
                <a:cubicBezTo>
                  <a:pt x="1267" y="3959"/>
                  <a:pt x="1552" y="4529"/>
                  <a:pt x="1996" y="4909"/>
                </a:cubicBezTo>
                <a:cubicBezTo>
                  <a:pt x="2059" y="4941"/>
                  <a:pt x="2059" y="5036"/>
                  <a:pt x="2027" y="5099"/>
                </a:cubicBezTo>
                <a:lnTo>
                  <a:pt x="2027" y="5099"/>
                </a:lnTo>
                <a:cubicBezTo>
                  <a:pt x="1964" y="5194"/>
                  <a:pt x="1869" y="5194"/>
                  <a:pt x="1806" y="5131"/>
                </a:cubicBezTo>
                <a:cubicBezTo>
                  <a:pt x="1267" y="4687"/>
                  <a:pt x="951" y="4054"/>
                  <a:pt x="951" y="3326"/>
                </a:cubicBezTo>
                <a:cubicBezTo>
                  <a:pt x="951" y="2534"/>
                  <a:pt x="1331" y="1837"/>
                  <a:pt x="1901" y="1394"/>
                </a:cubicBezTo>
                <a:cubicBezTo>
                  <a:pt x="1964" y="1362"/>
                  <a:pt x="2059" y="1362"/>
                  <a:pt x="2122" y="1426"/>
                </a:cubicBezTo>
                <a:lnTo>
                  <a:pt x="2122" y="1457"/>
                </a:lnTo>
                <a:cubicBezTo>
                  <a:pt x="2186" y="1521"/>
                  <a:pt x="2154" y="1616"/>
                  <a:pt x="2091" y="1647"/>
                </a:cubicBezTo>
                <a:close/>
                <a:moveTo>
                  <a:pt x="6651" y="3326"/>
                </a:moveTo>
                <a:cubicBezTo>
                  <a:pt x="6651" y="1489"/>
                  <a:pt x="5163" y="0"/>
                  <a:pt x="3326" y="0"/>
                </a:cubicBezTo>
                <a:cubicBezTo>
                  <a:pt x="1489" y="0"/>
                  <a:pt x="1" y="1489"/>
                  <a:pt x="1" y="3326"/>
                </a:cubicBezTo>
                <a:cubicBezTo>
                  <a:pt x="1" y="4656"/>
                  <a:pt x="824" y="5828"/>
                  <a:pt x="1964" y="6366"/>
                </a:cubicBezTo>
                <a:lnTo>
                  <a:pt x="1964" y="7031"/>
                </a:lnTo>
                <a:lnTo>
                  <a:pt x="1964" y="7949"/>
                </a:lnTo>
                <a:cubicBezTo>
                  <a:pt x="1964" y="8234"/>
                  <a:pt x="2154" y="8488"/>
                  <a:pt x="2439" y="8519"/>
                </a:cubicBezTo>
                <a:cubicBezTo>
                  <a:pt x="2471" y="8614"/>
                  <a:pt x="2471" y="8678"/>
                  <a:pt x="2534" y="8773"/>
                </a:cubicBezTo>
                <a:cubicBezTo>
                  <a:pt x="2661" y="9089"/>
                  <a:pt x="2914" y="9279"/>
                  <a:pt x="3104" y="9279"/>
                </a:cubicBezTo>
                <a:lnTo>
                  <a:pt x="3547" y="9279"/>
                </a:lnTo>
                <a:cubicBezTo>
                  <a:pt x="3738" y="9279"/>
                  <a:pt x="3991" y="9089"/>
                  <a:pt x="4149" y="8773"/>
                </a:cubicBezTo>
                <a:cubicBezTo>
                  <a:pt x="4181" y="8678"/>
                  <a:pt x="4213" y="8614"/>
                  <a:pt x="4213" y="8519"/>
                </a:cubicBezTo>
                <a:cubicBezTo>
                  <a:pt x="4498" y="8488"/>
                  <a:pt x="4688" y="8234"/>
                  <a:pt x="4688" y="7949"/>
                </a:cubicBezTo>
                <a:lnTo>
                  <a:pt x="4688" y="6714"/>
                </a:lnTo>
                <a:lnTo>
                  <a:pt x="4688" y="6366"/>
                </a:lnTo>
                <a:cubicBezTo>
                  <a:pt x="5859" y="5828"/>
                  <a:pt x="6651" y="4656"/>
                  <a:pt x="6651" y="33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2" name="Google Shape;5272;p43"/>
          <p:cNvSpPr/>
          <p:nvPr/>
        </p:nvSpPr>
        <p:spPr>
          <a:xfrm>
            <a:off x="532497" y="1144621"/>
            <a:ext cx="2182793" cy="767292"/>
          </a:xfrm>
          <a:custGeom>
            <a:avLst/>
            <a:gdLst/>
            <a:ahLst/>
            <a:cxnLst/>
            <a:rect l="l" t="t" r="r" b="b"/>
            <a:pathLst>
              <a:path w="67931" h="23879" extrusionOk="0">
                <a:moveTo>
                  <a:pt x="11940" y="23879"/>
                </a:moveTo>
                <a:lnTo>
                  <a:pt x="55992" y="23879"/>
                </a:lnTo>
                <a:cubicBezTo>
                  <a:pt x="62579" y="23879"/>
                  <a:pt x="67931" y="18526"/>
                  <a:pt x="67931" y="11939"/>
                </a:cubicBezTo>
                <a:cubicBezTo>
                  <a:pt x="67931" y="5352"/>
                  <a:pt x="62579" y="0"/>
                  <a:pt x="55992" y="0"/>
                </a:cubicBezTo>
                <a:lnTo>
                  <a:pt x="11940" y="0"/>
                </a:lnTo>
                <a:cubicBezTo>
                  <a:pt x="5321" y="0"/>
                  <a:pt x="1" y="5352"/>
                  <a:pt x="1" y="11939"/>
                </a:cubicBezTo>
                <a:lnTo>
                  <a:pt x="1" y="11939"/>
                </a:lnTo>
                <a:cubicBezTo>
                  <a:pt x="1" y="18526"/>
                  <a:pt x="5321" y="23879"/>
                  <a:pt x="11940" y="23879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3" name="Google Shape;5273;p43"/>
          <p:cNvSpPr/>
          <p:nvPr/>
        </p:nvSpPr>
        <p:spPr>
          <a:xfrm>
            <a:off x="457210" y="1082541"/>
            <a:ext cx="2182793" cy="766296"/>
          </a:xfrm>
          <a:custGeom>
            <a:avLst/>
            <a:gdLst/>
            <a:ahLst/>
            <a:cxnLst/>
            <a:rect l="l" t="t" r="r" b="b"/>
            <a:pathLst>
              <a:path w="67931" h="23848" extrusionOk="0">
                <a:moveTo>
                  <a:pt x="11939" y="0"/>
                </a:moveTo>
                <a:cubicBezTo>
                  <a:pt x="5352" y="0"/>
                  <a:pt x="0" y="5321"/>
                  <a:pt x="0" y="11908"/>
                </a:cubicBezTo>
                <a:cubicBezTo>
                  <a:pt x="0" y="18527"/>
                  <a:pt x="5352" y="23847"/>
                  <a:pt x="11939" y="23847"/>
                </a:cubicBezTo>
                <a:lnTo>
                  <a:pt x="55991" y="23847"/>
                </a:lnTo>
                <a:cubicBezTo>
                  <a:pt x="62610" y="23847"/>
                  <a:pt x="67930" y="18527"/>
                  <a:pt x="67930" y="11908"/>
                </a:cubicBezTo>
                <a:cubicBezTo>
                  <a:pt x="67930" y="5321"/>
                  <a:pt x="62610" y="0"/>
                  <a:pt x="55991" y="0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4" name="Google Shape;5274;p43"/>
          <p:cNvSpPr/>
          <p:nvPr/>
        </p:nvSpPr>
        <p:spPr>
          <a:xfrm>
            <a:off x="567103" y="1169042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7" y="0"/>
                  <a:pt x="0" y="4719"/>
                  <a:pt x="0" y="10483"/>
                </a:cubicBezTo>
                <a:cubicBezTo>
                  <a:pt x="0" y="16278"/>
                  <a:pt x="4687" y="20965"/>
                  <a:pt x="10483" y="20965"/>
                </a:cubicBezTo>
                <a:cubicBezTo>
                  <a:pt x="16247" y="20965"/>
                  <a:pt x="20965" y="16278"/>
                  <a:pt x="20965" y="10483"/>
                </a:cubicBezTo>
                <a:cubicBezTo>
                  <a:pt x="20965" y="4719"/>
                  <a:pt x="16247" y="0"/>
                  <a:pt x="10483" y="0"/>
                </a:cubicBezTo>
                <a:close/>
              </a:path>
            </a:pathLst>
          </a:custGeom>
          <a:solidFill>
            <a:srgbClr val="A3A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5" name="Google Shape;5275;p43"/>
          <p:cNvSpPr/>
          <p:nvPr/>
        </p:nvSpPr>
        <p:spPr>
          <a:xfrm>
            <a:off x="510100" y="1128330"/>
            <a:ext cx="673690" cy="673690"/>
          </a:xfrm>
          <a:custGeom>
            <a:avLst/>
            <a:gdLst/>
            <a:ahLst/>
            <a:cxnLst/>
            <a:rect l="l" t="t" r="r" b="b"/>
            <a:pathLst>
              <a:path w="20966" h="20966" extrusionOk="0">
                <a:moveTo>
                  <a:pt x="10483" y="0"/>
                </a:moveTo>
                <a:cubicBezTo>
                  <a:pt x="4688" y="0"/>
                  <a:pt x="1" y="4719"/>
                  <a:pt x="1" y="10483"/>
                </a:cubicBezTo>
                <a:cubicBezTo>
                  <a:pt x="1" y="16278"/>
                  <a:pt x="4688" y="20965"/>
                  <a:pt x="10483" y="20965"/>
                </a:cubicBezTo>
                <a:cubicBezTo>
                  <a:pt x="16279" y="20965"/>
                  <a:pt x="20966" y="16278"/>
                  <a:pt x="20966" y="10483"/>
                </a:cubicBezTo>
                <a:cubicBezTo>
                  <a:pt x="20966" y="4719"/>
                  <a:pt x="16279" y="0"/>
                  <a:pt x="1048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6" name="Google Shape;5276;p43"/>
          <p:cNvSpPr/>
          <p:nvPr/>
        </p:nvSpPr>
        <p:spPr>
          <a:xfrm>
            <a:off x="563023" y="1182248"/>
            <a:ext cx="567878" cy="566849"/>
          </a:xfrm>
          <a:custGeom>
            <a:avLst/>
            <a:gdLst/>
            <a:ahLst/>
            <a:cxnLst/>
            <a:rect l="l" t="t" r="r" b="b"/>
            <a:pathLst>
              <a:path w="17673" h="17641" extrusionOk="0">
                <a:moveTo>
                  <a:pt x="8836" y="1"/>
                </a:moveTo>
                <a:cubicBezTo>
                  <a:pt x="3959" y="1"/>
                  <a:pt x="1" y="3928"/>
                  <a:pt x="1" y="8805"/>
                </a:cubicBezTo>
                <a:cubicBezTo>
                  <a:pt x="1" y="13682"/>
                  <a:pt x="3959" y="17640"/>
                  <a:pt x="8836" y="17640"/>
                </a:cubicBezTo>
                <a:cubicBezTo>
                  <a:pt x="13713" y="17640"/>
                  <a:pt x="17672" y="13682"/>
                  <a:pt x="17672" y="8805"/>
                </a:cubicBezTo>
                <a:cubicBezTo>
                  <a:pt x="17672" y="3928"/>
                  <a:pt x="13713" y="1"/>
                  <a:pt x="8836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7" name="Google Shape;5277;p43"/>
          <p:cNvSpPr/>
          <p:nvPr/>
        </p:nvSpPr>
        <p:spPr>
          <a:xfrm>
            <a:off x="743157" y="1284012"/>
            <a:ext cx="262555" cy="246296"/>
          </a:xfrm>
          <a:custGeom>
            <a:avLst/>
            <a:gdLst/>
            <a:ahLst/>
            <a:cxnLst/>
            <a:rect l="l" t="t" r="r" b="b"/>
            <a:pathLst>
              <a:path w="8171" h="7665" extrusionOk="0">
                <a:moveTo>
                  <a:pt x="4275" y="1046"/>
                </a:moveTo>
                <a:cubicBezTo>
                  <a:pt x="3452" y="1046"/>
                  <a:pt x="2692" y="1394"/>
                  <a:pt x="2154" y="2028"/>
                </a:cubicBezTo>
                <a:cubicBezTo>
                  <a:pt x="1172" y="3199"/>
                  <a:pt x="1299" y="4941"/>
                  <a:pt x="2470" y="5955"/>
                </a:cubicBezTo>
                <a:cubicBezTo>
                  <a:pt x="2977" y="6366"/>
                  <a:pt x="3610" y="6620"/>
                  <a:pt x="4275" y="6620"/>
                </a:cubicBezTo>
                <a:cubicBezTo>
                  <a:pt x="5099" y="6620"/>
                  <a:pt x="5859" y="6240"/>
                  <a:pt x="6397" y="5638"/>
                </a:cubicBezTo>
                <a:cubicBezTo>
                  <a:pt x="6872" y="5068"/>
                  <a:pt x="7126" y="4339"/>
                  <a:pt x="7062" y="3611"/>
                </a:cubicBezTo>
                <a:cubicBezTo>
                  <a:pt x="6999" y="2851"/>
                  <a:pt x="6651" y="2186"/>
                  <a:pt x="6081" y="1711"/>
                </a:cubicBezTo>
                <a:cubicBezTo>
                  <a:pt x="5574" y="1268"/>
                  <a:pt x="4940" y="1046"/>
                  <a:pt x="4275" y="1046"/>
                </a:cubicBezTo>
                <a:close/>
                <a:moveTo>
                  <a:pt x="4275" y="7665"/>
                </a:moveTo>
                <a:cubicBezTo>
                  <a:pt x="3389" y="7665"/>
                  <a:pt x="2502" y="7348"/>
                  <a:pt x="1805" y="6746"/>
                </a:cubicBezTo>
                <a:cubicBezTo>
                  <a:pt x="190" y="5385"/>
                  <a:pt x="0" y="2946"/>
                  <a:pt x="1362" y="1331"/>
                </a:cubicBezTo>
                <a:cubicBezTo>
                  <a:pt x="2090" y="476"/>
                  <a:pt x="3167" y="1"/>
                  <a:pt x="4275" y="1"/>
                </a:cubicBezTo>
                <a:cubicBezTo>
                  <a:pt x="5194" y="1"/>
                  <a:pt x="6081" y="317"/>
                  <a:pt x="6777" y="919"/>
                </a:cubicBezTo>
                <a:cubicBezTo>
                  <a:pt x="7537" y="1553"/>
                  <a:pt x="8012" y="2503"/>
                  <a:pt x="8107" y="3516"/>
                </a:cubicBezTo>
                <a:cubicBezTo>
                  <a:pt x="8171" y="4529"/>
                  <a:pt x="7854" y="5511"/>
                  <a:pt x="7189" y="6303"/>
                </a:cubicBezTo>
                <a:cubicBezTo>
                  <a:pt x="6461" y="7158"/>
                  <a:pt x="5416" y="7665"/>
                  <a:pt x="4275" y="766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8" name="Google Shape;5278;p43"/>
          <p:cNvSpPr/>
          <p:nvPr/>
        </p:nvSpPr>
        <p:spPr>
          <a:xfrm>
            <a:off x="763497" y="1477353"/>
            <a:ext cx="61084" cy="64169"/>
          </a:xfrm>
          <a:custGeom>
            <a:avLst/>
            <a:gdLst/>
            <a:ahLst/>
            <a:cxnLst/>
            <a:rect l="l" t="t" r="r" b="b"/>
            <a:pathLst>
              <a:path w="1901" h="1997" extrusionOk="0">
                <a:moveTo>
                  <a:pt x="792" y="1996"/>
                </a:moveTo>
                <a:lnTo>
                  <a:pt x="0" y="1299"/>
                </a:lnTo>
                <a:lnTo>
                  <a:pt x="1109" y="1"/>
                </a:lnTo>
                <a:lnTo>
                  <a:pt x="1901" y="66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9" name="Google Shape;5279;p43"/>
          <p:cNvSpPr/>
          <p:nvPr/>
        </p:nvSpPr>
        <p:spPr>
          <a:xfrm>
            <a:off x="686154" y="1512988"/>
            <a:ext cx="109925" cy="118055"/>
          </a:xfrm>
          <a:custGeom>
            <a:avLst/>
            <a:gdLst/>
            <a:ahLst/>
            <a:cxnLst/>
            <a:rect l="l" t="t" r="r" b="b"/>
            <a:pathLst>
              <a:path w="3421" h="3674" extrusionOk="0">
                <a:moveTo>
                  <a:pt x="1521" y="3421"/>
                </a:moveTo>
                <a:cubicBezTo>
                  <a:pt x="1331" y="3642"/>
                  <a:pt x="982" y="3674"/>
                  <a:pt x="761" y="3484"/>
                </a:cubicBezTo>
                <a:lnTo>
                  <a:pt x="222" y="3009"/>
                </a:lnTo>
                <a:cubicBezTo>
                  <a:pt x="1" y="2819"/>
                  <a:pt x="1" y="2502"/>
                  <a:pt x="191" y="2280"/>
                </a:cubicBezTo>
                <a:lnTo>
                  <a:pt x="1901" y="222"/>
                </a:lnTo>
                <a:cubicBezTo>
                  <a:pt x="2091" y="0"/>
                  <a:pt x="2439" y="0"/>
                  <a:pt x="2661" y="190"/>
                </a:cubicBezTo>
                <a:lnTo>
                  <a:pt x="3199" y="634"/>
                </a:lnTo>
                <a:cubicBezTo>
                  <a:pt x="3421" y="824"/>
                  <a:pt x="3421" y="1140"/>
                  <a:pt x="3231" y="13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0" name="Google Shape;5280;p43"/>
          <p:cNvSpPr/>
          <p:nvPr/>
        </p:nvSpPr>
        <p:spPr>
          <a:xfrm>
            <a:off x="823521" y="1328804"/>
            <a:ext cx="84508" cy="47845"/>
          </a:xfrm>
          <a:custGeom>
            <a:avLst/>
            <a:gdLst/>
            <a:ahLst/>
            <a:cxnLst/>
            <a:rect l="l" t="t" r="r" b="b"/>
            <a:pathLst>
              <a:path w="2630" h="1489" extrusionOk="0">
                <a:moveTo>
                  <a:pt x="2534" y="539"/>
                </a:moveTo>
                <a:cubicBezTo>
                  <a:pt x="2630" y="919"/>
                  <a:pt x="1996" y="539"/>
                  <a:pt x="1331" y="697"/>
                </a:cubicBezTo>
                <a:cubicBezTo>
                  <a:pt x="666" y="855"/>
                  <a:pt x="191" y="1489"/>
                  <a:pt x="96" y="1109"/>
                </a:cubicBezTo>
                <a:cubicBezTo>
                  <a:pt x="1" y="729"/>
                  <a:pt x="761" y="222"/>
                  <a:pt x="1141" y="127"/>
                </a:cubicBezTo>
                <a:cubicBezTo>
                  <a:pt x="1616" y="0"/>
                  <a:pt x="2439" y="159"/>
                  <a:pt x="2534" y="5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1" name="Google Shape;5281;p43"/>
          <p:cNvSpPr/>
          <p:nvPr/>
        </p:nvSpPr>
        <p:spPr>
          <a:xfrm>
            <a:off x="909025" y="1341015"/>
            <a:ext cx="22396" cy="20372"/>
          </a:xfrm>
          <a:custGeom>
            <a:avLst/>
            <a:gdLst/>
            <a:ahLst/>
            <a:cxnLst/>
            <a:rect l="l" t="t" r="r" b="b"/>
            <a:pathLst>
              <a:path w="697" h="634" extrusionOk="0">
                <a:moveTo>
                  <a:pt x="634" y="444"/>
                </a:moveTo>
                <a:cubicBezTo>
                  <a:pt x="570" y="634"/>
                  <a:pt x="380" y="570"/>
                  <a:pt x="222" y="507"/>
                </a:cubicBezTo>
                <a:cubicBezTo>
                  <a:pt x="64" y="444"/>
                  <a:pt x="0" y="412"/>
                  <a:pt x="32" y="254"/>
                </a:cubicBezTo>
                <a:cubicBezTo>
                  <a:pt x="95" y="95"/>
                  <a:pt x="127" y="0"/>
                  <a:pt x="285" y="64"/>
                </a:cubicBezTo>
                <a:cubicBezTo>
                  <a:pt x="475" y="127"/>
                  <a:pt x="697" y="285"/>
                  <a:pt x="634" y="4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2" name="Google Shape;5282;p43"/>
          <p:cNvSpPr txBox="1"/>
          <p:nvPr/>
        </p:nvSpPr>
        <p:spPr>
          <a:xfrm>
            <a:off x="1264175" y="1082550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Jupiter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3" name="Google Shape;5283;p43"/>
          <p:cNvSpPr txBox="1"/>
          <p:nvPr/>
        </p:nvSpPr>
        <p:spPr>
          <a:xfrm>
            <a:off x="1264175" y="1435500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Jupiter is the biggest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84" name="Google Shape;5284;p43"/>
          <p:cNvSpPr txBox="1"/>
          <p:nvPr/>
        </p:nvSpPr>
        <p:spPr>
          <a:xfrm>
            <a:off x="1264175" y="2482775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Mars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5" name="Google Shape;5285;p43"/>
          <p:cNvSpPr txBox="1"/>
          <p:nvPr/>
        </p:nvSpPr>
        <p:spPr>
          <a:xfrm>
            <a:off x="1264175" y="2835725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Mars is actually a cold place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86" name="Google Shape;5286;p43"/>
          <p:cNvSpPr txBox="1"/>
          <p:nvPr/>
        </p:nvSpPr>
        <p:spPr>
          <a:xfrm>
            <a:off x="1264175" y="3883000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Neptune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7" name="Google Shape;5287;p43"/>
          <p:cNvSpPr txBox="1"/>
          <p:nvPr/>
        </p:nvSpPr>
        <p:spPr>
          <a:xfrm>
            <a:off x="1264175" y="4235950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Neptune is the farthest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88" name="Google Shape;5288;p43"/>
          <p:cNvSpPr txBox="1"/>
          <p:nvPr/>
        </p:nvSpPr>
        <p:spPr>
          <a:xfrm>
            <a:off x="6509450" y="1094263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Saturn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89" name="Google Shape;5289;p43"/>
          <p:cNvSpPr txBox="1"/>
          <p:nvPr/>
        </p:nvSpPr>
        <p:spPr>
          <a:xfrm>
            <a:off x="6509450" y="1447213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Saturn has several rings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90" name="Google Shape;5290;p43"/>
          <p:cNvSpPr txBox="1"/>
          <p:nvPr/>
        </p:nvSpPr>
        <p:spPr>
          <a:xfrm>
            <a:off x="6509450" y="2494488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Earth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91" name="Google Shape;5291;p43"/>
          <p:cNvSpPr txBox="1"/>
          <p:nvPr/>
        </p:nvSpPr>
        <p:spPr>
          <a:xfrm>
            <a:off x="6509450" y="2847438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Earth is the the third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92" name="Google Shape;5292;p43"/>
          <p:cNvSpPr txBox="1"/>
          <p:nvPr/>
        </p:nvSpPr>
        <p:spPr>
          <a:xfrm>
            <a:off x="6509450" y="3894713"/>
            <a:ext cx="1375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Mercury</a:t>
            </a:r>
            <a:endParaRPr sz="1500">
              <a:solidFill>
                <a:srgbClr val="FFFFF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5293" name="Google Shape;5293;p43"/>
          <p:cNvSpPr txBox="1"/>
          <p:nvPr/>
        </p:nvSpPr>
        <p:spPr>
          <a:xfrm>
            <a:off x="6509450" y="4247663"/>
            <a:ext cx="1375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Mercury is the smallest planet</a:t>
            </a:r>
            <a:endParaRPr sz="12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94" name="Google Shape;5294;p43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Fira Sans Medium"/>
                <a:ea typeface="Fira Sans Medium"/>
                <a:cs typeface="Fira Sans Medium"/>
                <a:sym typeface="Fira Sans Medium"/>
              </a:rPr>
              <a:t>Technology Infographics</a:t>
            </a:r>
            <a:endParaRPr sz="250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9" name="Google Shape;5299;p44"/>
          <p:cNvSpPr txBox="1"/>
          <p:nvPr/>
        </p:nvSpPr>
        <p:spPr>
          <a:xfrm>
            <a:off x="1068100" y="53652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5300" name="Google Shape;5300;p44"/>
          <p:cNvSpPr txBox="1"/>
          <p:nvPr/>
        </p:nvSpPr>
        <p:spPr>
          <a:xfrm>
            <a:off x="1132925" y="1087200"/>
            <a:ext cx="7047300" cy="28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In order to use this template, you must credit </a:t>
            </a:r>
            <a:r>
              <a:rPr lang="en" sz="1100" b="1" u="sng">
                <a:solidFill>
                  <a:srgbClr val="869FB2"/>
                </a:solidFill>
              </a:rPr>
              <a:t>S</a:t>
            </a:r>
            <a:r>
              <a:rPr lang="en" sz="1200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 b="1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rgbClr val="435D74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in your final presentation and include links to both websites.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</a:rPr>
              <a:t>You are not allowed to:</a:t>
            </a:r>
            <a:endParaRPr sz="11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- Acquire the copyright of Slidesgo Content.</a:t>
            </a:r>
            <a:endParaRPr sz="11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301" name="Google Shape;5301;p44"/>
          <p:cNvSpPr txBox="1"/>
          <p:nvPr/>
        </p:nvSpPr>
        <p:spPr>
          <a:xfrm>
            <a:off x="960767" y="4027759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1100">
                <a:solidFill>
                  <a:srgbClr val="FFFFFF"/>
                </a:solidFill>
              </a:rPr>
              <a:t>read </a:t>
            </a:r>
            <a:r>
              <a:rPr lang="en" sz="1200">
                <a:solidFill>
                  <a:srgbClr val="FFFFFF"/>
                </a:solidFill>
              </a:rPr>
              <a:t>our FAQs or visit Slidesgo School:</a:t>
            </a:r>
            <a:endParaRPr sz="12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>
                <a:solidFill>
                  <a:srgbClr val="FFFFFF"/>
                </a:solidFill>
              </a:rPr>
              <a:t>and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 sz="1200" u="sng">
                <a:solidFill>
                  <a:srgbClr val="869FB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BBCFF295-820E-7A43-9248-D53D344799B2}"/>
              </a:ext>
            </a:extLst>
          </p:cNvPr>
          <p:cNvSpPr/>
          <p:nvPr/>
        </p:nvSpPr>
        <p:spPr>
          <a:xfrm>
            <a:off x="602457" y="1021283"/>
            <a:ext cx="2959769" cy="57964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795"/>
              </a:lnSpc>
            </a:pPr>
            <a:r>
              <a:rPr lang="es-ES" sz="3600" b="1" dirty="0" err="1">
                <a:cs typeface="Arial" panose="020B0604020202020204" pitchFamily="34" charset="0"/>
              </a:rPr>
              <a:t>Roadmap</a:t>
            </a:r>
            <a:endParaRPr lang="es-ES" sz="3600" b="1" dirty="0">
              <a:cs typeface="Arial" panose="020B0604020202020204" pitchFamily="34" charset="0"/>
            </a:endParaRPr>
          </a:p>
        </p:txBody>
      </p:sp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D46C6862-24C1-F749-95B4-DBC6100BE0EB}"/>
              </a:ext>
            </a:extLst>
          </p:cNvPr>
          <p:cNvGraphicFramePr>
            <a:graphicFrameLocks noGrp="1"/>
          </p:cNvGraphicFramePr>
          <p:nvPr/>
        </p:nvGraphicFramePr>
        <p:xfrm>
          <a:off x="4236334" y="789509"/>
          <a:ext cx="4578098" cy="37040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0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0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40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4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40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540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40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9604"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Roboto" panose="02000000000000000000" pitchFamily="2" charset="0"/>
                          <a:cs typeface="Arial" panose="020B0604020202020204" pitchFamily="34" charset="0"/>
                        </a:rPr>
                        <a:t>Monday</a:t>
                      </a:r>
                    </a:p>
                  </a:txBody>
                  <a:tcPr marL="36576" marR="36576" marT="18288" marB="18288" anchor="ctr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Roboto" panose="02000000000000000000" pitchFamily="2" charset="0"/>
                          <a:cs typeface="Arial" panose="020B0604020202020204" pitchFamily="34" charset="0"/>
                        </a:rPr>
                        <a:t>Tuesday</a:t>
                      </a:r>
                    </a:p>
                  </a:txBody>
                  <a:tcPr marL="36576" marR="36576" marT="18288" marB="18288" anchor="ctr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Roboto" panose="02000000000000000000" pitchFamily="2" charset="0"/>
                          <a:cs typeface="Arial" panose="020B0604020202020204" pitchFamily="34" charset="0"/>
                        </a:rPr>
                        <a:t>Wednesday</a:t>
                      </a:r>
                    </a:p>
                  </a:txBody>
                  <a:tcPr marL="36576" marR="36576" marT="18288" marB="18288" anchor="ctr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Roboto" panose="02000000000000000000" pitchFamily="2" charset="0"/>
                          <a:cs typeface="Arial" panose="020B0604020202020204" pitchFamily="34" charset="0"/>
                        </a:rPr>
                        <a:t>Thursday</a:t>
                      </a:r>
                    </a:p>
                  </a:txBody>
                  <a:tcPr marL="36576" marR="36576" marT="18288" marB="18288" anchor="ctr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Roboto" panose="02000000000000000000" pitchFamily="2" charset="0"/>
                          <a:cs typeface="Arial" panose="020B0604020202020204" pitchFamily="34" charset="0"/>
                        </a:rPr>
                        <a:t>Friday</a:t>
                      </a:r>
                    </a:p>
                  </a:txBody>
                  <a:tcPr marL="36576" marR="36576" marT="18288" marB="18288" anchor="ctr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Roboto" panose="02000000000000000000" pitchFamily="2" charset="0"/>
                          <a:cs typeface="Arial" panose="020B0604020202020204" pitchFamily="34" charset="0"/>
                        </a:rPr>
                        <a:t>Saturday</a:t>
                      </a:r>
                    </a:p>
                  </a:txBody>
                  <a:tcPr marL="36576" marR="36576" marT="18288" marB="18288" anchor="ctr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Roboto" panose="02000000000000000000" pitchFamily="2" charset="0"/>
                          <a:cs typeface="Arial" panose="020B0604020202020204" pitchFamily="34" charset="0"/>
                        </a:rPr>
                        <a:t>Sunday</a:t>
                      </a:r>
                    </a:p>
                  </a:txBody>
                  <a:tcPr marL="36576" marR="36576" marT="18288" marB="18288" anchor="ctr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080"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30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31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01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02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03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04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05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080"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06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07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08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09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11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12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080"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13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14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16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17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18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19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4080"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20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21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22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23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24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25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26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4080"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27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28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29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30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31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01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02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4080"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03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04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05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06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07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08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ea typeface="Roboto Light" panose="02000000000000000000" pitchFamily="2" charset="0"/>
                          <a:cs typeface="Arial" panose="020B0604020202020204" pitchFamily="34" charset="0"/>
                        </a:rPr>
                        <a:t>09</a:t>
                      </a:r>
                    </a:p>
                  </a:txBody>
                  <a:tcPr marL="36576" marR="36576" marT="18288" marB="18288">
                    <a:lnL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D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" name="Rectángulo redondeado 9">
            <a:extLst>
              <a:ext uri="{FF2B5EF4-FFF2-40B4-BE49-F238E27FC236}">
                <a16:creationId xmlns:a16="http://schemas.microsoft.com/office/drawing/2014/main" id="{200BE0A1-30EE-1941-8857-9BFAFC48256F}"/>
              </a:ext>
            </a:extLst>
          </p:cNvPr>
          <p:cNvSpPr/>
          <p:nvPr/>
        </p:nvSpPr>
        <p:spPr>
          <a:xfrm>
            <a:off x="4389509" y="1373276"/>
            <a:ext cx="2175187" cy="168661"/>
          </a:xfrm>
          <a:prstGeom prst="roundRect">
            <a:avLst>
              <a:gd name="adj" fmla="val 50000"/>
            </a:avLst>
          </a:prstGeom>
          <a:solidFill>
            <a:srgbClr val="CCD1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750" b="1" dirty="0">
                <a:solidFill>
                  <a:schemeClr val="bg2">
                    <a:lumMod val="10000"/>
                  </a:schemeClr>
                </a:solidFill>
              </a:rPr>
              <a:t>Meetings</a:t>
            </a:r>
          </a:p>
        </p:txBody>
      </p:sp>
      <p:sp>
        <p:nvSpPr>
          <p:cNvPr id="14" name="Rectángulo redondeado 13">
            <a:extLst>
              <a:ext uri="{FF2B5EF4-FFF2-40B4-BE49-F238E27FC236}">
                <a16:creationId xmlns:a16="http://schemas.microsoft.com/office/drawing/2014/main" id="{70338408-0A60-8640-AD9E-D2384F790C40}"/>
              </a:ext>
            </a:extLst>
          </p:cNvPr>
          <p:cNvSpPr/>
          <p:nvPr/>
        </p:nvSpPr>
        <p:spPr>
          <a:xfrm>
            <a:off x="4416666" y="2491188"/>
            <a:ext cx="2845468" cy="168661"/>
          </a:xfrm>
          <a:prstGeom prst="roundRect">
            <a:avLst>
              <a:gd name="adj" fmla="val 50000"/>
            </a:avLst>
          </a:prstGeom>
          <a:solidFill>
            <a:srgbClr val="EA8D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750" b="1" dirty="0" err="1">
                <a:solidFill>
                  <a:schemeClr val="bg2">
                    <a:lumMod val="10000"/>
                  </a:schemeClr>
                </a:solidFill>
              </a:rPr>
              <a:t>Design</a:t>
            </a:r>
            <a:endParaRPr lang="es-ES" sz="75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5" name="Rectángulo redondeado 14">
            <a:extLst>
              <a:ext uri="{FF2B5EF4-FFF2-40B4-BE49-F238E27FC236}">
                <a16:creationId xmlns:a16="http://schemas.microsoft.com/office/drawing/2014/main" id="{DAEFCEBA-D7E8-B849-878B-B314C71F48B2}"/>
              </a:ext>
            </a:extLst>
          </p:cNvPr>
          <p:cNvSpPr/>
          <p:nvPr/>
        </p:nvSpPr>
        <p:spPr>
          <a:xfrm>
            <a:off x="5168591" y="3046686"/>
            <a:ext cx="2093542" cy="168661"/>
          </a:xfrm>
          <a:prstGeom prst="roundRect">
            <a:avLst>
              <a:gd name="adj" fmla="val 50000"/>
            </a:avLst>
          </a:prstGeom>
          <a:solidFill>
            <a:srgbClr val="A890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750" b="1" dirty="0" err="1">
                <a:solidFill>
                  <a:schemeClr val="bg2">
                    <a:lumMod val="10000"/>
                  </a:schemeClr>
                </a:solidFill>
              </a:rPr>
              <a:t>Develop</a:t>
            </a:r>
            <a:endParaRPr lang="es-ES" sz="75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1" name="Elipse 17">
            <a:extLst>
              <a:ext uri="{FF2B5EF4-FFF2-40B4-BE49-F238E27FC236}">
                <a16:creationId xmlns:a16="http://schemas.microsoft.com/office/drawing/2014/main" id="{BF6C11FF-4B36-0346-BE32-E44FAE4C05B0}"/>
              </a:ext>
            </a:extLst>
          </p:cNvPr>
          <p:cNvSpPr/>
          <p:nvPr/>
        </p:nvSpPr>
        <p:spPr>
          <a:xfrm rot="14478672">
            <a:off x="624310" y="462992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2C4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2" name="Elipse 17">
            <a:extLst>
              <a:ext uri="{FF2B5EF4-FFF2-40B4-BE49-F238E27FC236}">
                <a16:creationId xmlns:a16="http://schemas.microsoft.com/office/drawing/2014/main" id="{102A8CB2-ADBD-4446-84AC-3805DDC9C4B4}"/>
              </a:ext>
            </a:extLst>
          </p:cNvPr>
          <p:cNvSpPr/>
          <p:nvPr/>
        </p:nvSpPr>
        <p:spPr>
          <a:xfrm rot="18879614">
            <a:off x="1664413" y="4009653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101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/>
          </a:p>
        </p:txBody>
      </p:sp>
      <p:sp>
        <p:nvSpPr>
          <p:cNvPr id="13" name="Rectángulo redondeado 12">
            <a:extLst>
              <a:ext uri="{FF2B5EF4-FFF2-40B4-BE49-F238E27FC236}">
                <a16:creationId xmlns:a16="http://schemas.microsoft.com/office/drawing/2014/main" id="{FE953FEE-0EC2-754B-B8D0-E474CE173E6D}"/>
              </a:ext>
            </a:extLst>
          </p:cNvPr>
          <p:cNvSpPr/>
          <p:nvPr/>
        </p:nvSpPr>
        <p:spPr>
          <a:xfrm>
            <a:off x="6242257" y="4159881"/>
            <a:ext cx="1086368" cy="168661"/>
          </a:xfrm>
          <a:prstGeom prst="roundRect">
            <a:avLst>
              <a:gd name="adj" fmla="val 50000"/>
            </a:avLst>
          </a:prstGeom>
          <a:solidFill>
            <a:srgbClr val="027F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750" b="1" dirty="0" err="1">
                <a:solidFill>
                  <a:schemeClr val="bg2">
                    <a:lumMod val="10000"/>
                  </a:schemeClr>
                </a:solidFill>
              </a:rPr>
              <a:t>Fixes</a:t>
            </a:r>
            <a:endParaRPr lang="es-ES" sz="75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9716331-D11A-2BB4-F943-7105F2405206}"/>
              </a:ext>
            </a:extLst>
          </p:cNvPr>
          <p:cNvSpPr/>
          <p:nvPr/>
        </p:nvSpPr>
        <p:spPr>
          <a:xfrm>
            <a:off x="602457" y="1733070"/>
            <a:ext cx="3426618" cy="193899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ipsum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dolor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convallis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gravida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mi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faucibus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Proin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cursus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nibh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tortor, in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suscipit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in. Quisque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vulputate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at ex id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fringilla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Fusce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massa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facilisi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Phasellus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vitae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risus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mauris. Quisque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ultricies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accumsan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euismod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nec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sapien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pulvinar,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aliquet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odio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scelerisque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ligula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Mauris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vestibulum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s-PE" sz="1200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augue</a:t>
            </a:r>
            <a:r>
              <a:rPr lang="es-P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vehicula.</a:t>
            </a:r>
            <a:endParaRPr lang="es-ES" sz="1013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399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6" name="Google Shape;5306;p45"/>
          <p:cNvSpPr txBox="1"/>
          <p:nvPr/>
        </p:nvSpPr>
        <p:spPr>
          <a:xfrm>
            <a:off x="1068100" y="533189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Infographics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5307" name="Google Shape;5307;p45"/>
          <p:cNvSpPr txBox="1"/>
          <p:nvPr/>
        </p:nvSpPr>
        <p:spPr>
          <a:xfrm>
            <a:off x="715075" y="1275800"/>
            <a:ext cx="70794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You can add and edit some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nfographics</a:t>
            </a:r>
            <a:r>
              <a:rPr lang="en" sz="1100">
                <a:solidFill>
                  <a:srgbClr val="FFFFFF"/>
                </a:solidFill>
              </a:rPr>
              <a:t> to your presentation to present your data in a visual way.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869FB2"/>
              </a:solidFill>
            </a:endParaRPr>
          </a:p>
        </p:txBody>
      </p:sp>
      <p:sp>
        <p:nvSpPr>
          <p:cNvPr id="5308" name="Google Shape;5308;p45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5309" name="Google Shape;5309;p45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5310" name="Google Shape;5310;p45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5311" name="Google Shape;5311;p45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5312" name="Google Shape;5312;p45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45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14" name="Google Shape;5314;p45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5" name="Google Shape;5315;p45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5316" name="Google Shape;5316;p45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5317" name="Google Shape;5317;p45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45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19" name="Google Shape;5319;p45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5320" name="Google Shape;5320;p45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1" name="Google Shape;5321;p45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45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45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24" name="Google Shape;5324;p45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5325" name="Google Shape;5325;p45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5326" name="Google Shape;5326;p45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7" name="Google Shape;5327;p45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28" name="Google Shape;5328;p45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5329" name="Google Shape;5329;p45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0" name="Google Shape;5330;p45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1" name="Google Shape;5331;p45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2" name="Google Shape;5332;p45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33" name="Google Shape;5333;p45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5334" name="Google Shape;5334;p45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5335" name="Google Shape;5335;p45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6" name="Google Shape;5336;p45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37" name="Google Shape;5337;p45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5338" name="Google Shape;5338;p45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9" name="Google Shape;5339;p45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40" name="Google Shape;5340;p45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5341" name="Google Shape;5341;p45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5342" name="Google Shape;5342;p45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45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44" name="Google Shape;5344;p45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5345" name="Google Shape;5345;p45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6" name="Google Shape;5346;p45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7" name="Google Shape;5347;p45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8" name="Google Shape;5348;p45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9" name="Google Shape;5349;p45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85267"/>
            </a:gs>
            <a:gs pos="39000">
              <a:srgbClr val="001019"/>
            </a:gs>
            <a:gs pos="100000">
              <a:srgbClr val="001019"/>
            </a:gs>
          </a:gsLst>
          <a:lin ang="8100019" scaled="0"/>
        </a:gra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81</a:t>
            </a:fld>
            <a:endParaRPr/>
          </a:p>
        </p:txBody>
      </p:sp>
      <p:sp>
        <p:nvSpPr>
          <p:cNvPr id="26" name="Google Shape;164;p13">
            <a:extLst>
              <a:ext uri="{FF2B5EF4-FFF2-40B4-BE49-F238E27FC236}">
                <a16:creationId xmlns:a16="http://schemas.microsoft.com/office/drawing/2014/main" id="{80AE7478-E066-DFF8-0AEE-BF8EA3E5A135}"/>
              </a:ext>
            </a:extLst>
          </p:cNvPr>
          <p:cNvSpPr txBox="1"/>
          <p:nvPr/>
        </p:nvSpPr>
        <p:spPr>
          <a:xfrm>
            <a:off x="235208" y="270436"/>
            <a:ext cx="4336792" cy="2007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PE" sz="4000" dirty="0">
                <a:solidFill>
                  <a:schemeClr val="bg1">
                    <a:lumMod val="95000"/>
                  </a:schemeClr>
                </a:solidFill>
                <a:latin typeface="Share Tech" panose="020B0604020202020204" charset="0"/>
                <a:ea typeface="Fira Sans SemiBold"/>
                <a:cs typeface="Fira Sans SemiBold"/>
                <a:sym typeface="Fira Sans SemiBold"/>
              </a:rPr>
              <a:t>WORKPLAN</a:t>
            </a:r>
            <a:r>
              <a:rPr lang="en" sz="4000" dirty="0">
                <a:solidFill>
                  <a:schemeClr val="bg1">
                    <a:lumMod val="95000"/>
                  </a:schemeClr>
                </a:solidFill>
                <a:latin typeface="Share Tech" panose="020B0604020202020204" charset="0"/>
                <a:ea typeface="Fira Sans SemiBold"/>
                <a:cs typeface="Fira Sans SemiBold"/>
                <a:sym typeface="Fira Sans SemiBold"/>
              </a:rPr>
              <a:t> </a:t>
            </a:r>
            <a:r>
              <a:rPr lang="es-PE" altLang="es-PE" sz="4000" dirty="0">
                <a:solidFill>
                  <a:schemeClr val="bg1">
                    <a:lumMod val="95000"/>
                  </a:schemeClr>
                </a:solidFill>
                <a:latin typeface="Share Tech" panose="020B0604020202020204" charset="0"/>
              </a:rPr>
              <a:t>DEVELOPMENT </a:t>
            </a:r>
          </a:p>
          <a:p>
            <a:r>
              <a:rPr lang="es-PE" altLang="es-PE" sz="4000" dirty="0">
                <a:solidFill>
                  <a:schemeClr val="bg1">
                    <a:lumMod val="95000"/>
                  </a:schemeClr>
                </a:solidFill>
                <a:latin typeface="Share Tech" panose="020B0604020202020204" charset="0"/>
              </a:rPr>
              <a:t>TEAM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400" dirty="0">
              <a:solidFill>
                <a:srgbClr val="00002A"/>
              </a:solidFill>
              <a:highlight>
                <a:srgbClr val="FFFFFF"/>
              </a:highlight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grpSp>
        <p:nvGrpSpPr>
          <p:cNvPr id="50" name="Google Shape;54;p13">
            <a:extLst>
              <a:ext uri="{FF2B5EF4-FFF2-40B4-BE49-F238E27FC236}">
                <a16:creationId xmlns:a16="http://schemas.microsoft.com/office/drawing/2014/main" id="{5CFB8D2D-E24B-8472-3A83-71E1208FD0E6}"/>
              </a:ext>
            </a:extLst>
          </p:cNvPr>
          <p:cNvGrpSpPr/>
          <p:nvPr/>
        </p:nvGrpSpPr>
        <p:grpSpPr>
          <a:xfrm>
            <a:off x="3939540" y="1344514"/>
            <a:ext cx="4637574" cy="3269415"/>
            <a:chOff x="2523825" y="1354400"/>
            <a:chExt cx="4476450" cy="3155825"/>
          </a:xfrm>
        </p:grpSpPr>
        <p:sp>
          <p:nvSpPr>
            <p:cNvPr id="51" name="Google Shape;55;p13">
              <a:extLst>
                <a:ext uri="{FF2B5EF4-FFF2-40B4-BE49-F238E27FC236}">
                  <a16:creationId xmlns:a16="http://schemas.microsoft.com/office/drawing/2014/main" id="{AB6D8D65-FF50-6C99-9D55-8ABE16BD6AE7}"/>
                </a:ext>
              </a:extLst>
            </p:cNvPr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solidFill>
                <a:srgbClr val="08526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6;p13">
              <a:extLst>
                <a:ext uri="{FF2B5EF4-FFF2-40B4-BE49-F238E27FC236}">
                  <a16:creationId xmlns:a16="http://schemas.microsoft.com/office/drawing/2014/main" id="{5CDAA93B-881F-D172-F892-15C0562C9F8D}"/>
                </a:ext>
              </a:extLst>
            </p:cNvPr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solidFill>
                <a:srgbClr val="08526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7;p13">
              <a:extLst>
                <a:ext uri="{FF2B5EF4-FFF2-40B4-BE49-F238E27FC236}">
                  <a16:creationId xmlns:a16="http://schemas.microsoft.com/office/drawing/2014/main" id="{B4C9C3B3-8763-7127-3DFD-5FE94D0FB3C8}"/>
                </a:ext>
              </a:extLst>
            </p:cNvPr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solidFill>
                <a:srgbClr val="08526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8;p13">
              <a:extLst>
                <a:ext uri="{FF2B5EF4-FFF2-40B4-BE49-F238E27FC236}">
                  <a16:creationId xmlns:a16="http://schemas.microsoft.com/office/drawing/2014/main" id="{D6B1DA79-F6F9-89CC-20CD-B8AFFA02A12D}"/>
                </a:ext>
              </a:extLst>
            </p:cNvPr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solidFill>
                <a:srgbClr val="08526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9;p13">
              <a:extLst>
                <a:ext uri="{FF2B5EF4-FFF2-40B4-BE49-F238E27FC236}">
                  <a16:creationId xmlns:a16="http://schemas.microsoft.com/office/drawing/2014/main" id="{108ADE21-4232-910F-451B-5303ABC2619D}"/>
                </a:ext>
              </a:extLst>
            </p:cNvPr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0;p13">
              <a:extLst>
                <a:ext uri="{FF2B5EF4-FFF2-40B4-BE49-F238E27FC236}">
                  <a16:creationId xmlns:a16="http://schemas.microsoft.com/office/drawing/2014/main" id="{349CA2B2-4329-2185-B8E9-65F065211E3A}"/>
                </a:ext>
              </a:extLst>
            </p:cNvPr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>
                <a:alpha val="3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61;p13">
              <a:extLst>
                <a:ext uri="{FF2B5EF4-FFF2-40B4-BE49-F238E27FC236}">
                  <a16:creationId xmlns:a16="http://schemas.microsoft.com/office/drawing/2014/main" id="{F77BDE9B-9E4F-C777-D8E1-E6EC7338FC17}"/>
                </a:ext>
              </a:extLst>
            </p:cNvPr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2;p13">
              <a:extLst>
                <a:ext uri="{FF2B5EF4-FFF2-40B4-BE49-F238E27FC236}">
                  <a16:creationId xmlns:a16="http://schemas.microsoft.com/office/drawing/2014/main" id="{3DBCB036-6EC7-7331-44D5-2763E92460F9}"/>
                </a:ext>
              </a:extLst>
            </p:cNvPr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3;p13">
              <a:extLst>
                <a:ext uri="{FF2B5EF4-FFF2-40B4-BE49-F238E27FC236}">
                  <a16:creationId xmlns:a16="http://schemas.microsoft.com/office/drawing/2014/main" id="{D87B0CBB-8B0B-09CA-AB1C-738D0E19EE00}"/>
                </a:ext>
              </a:extLst>
            </p:cNvPr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4;p13">
              <a:extLst>
                <a:ext uri="{FF2B5EF4-FFF2-40B4-BE49-F238E27FC236}">
                  <a16:creationId xmlns:a16="http://schemas.microsoft.com/office/drawing/2014/main" id="{DB46D1A7-58D9-853E-EB22-48A60461A15D}"/>
                </a:ext>
              </a:extLst>
            </p:cNvPr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5;p13">
              <a:extLst>
                <a:ext uri="{FF2B5EF4-FFF2-40B4-BE49-F238E27FC236}">
                  <a16:creationId xmlns:a16="http://schemas.microsoft.com/office/drawing/2014/main" id="{575C7C55-A3BC-57B8-9149-7353F8642A0A}"/>
                </a:ext>
              </a:extLst>
            </p:cNvPr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6;p13">
              <a:extLst>
                <a:ext uri="{FF2B5EF4-FFF2-40B4-BE49-F238E27FC236}">
                  <a16:creationId xmlns:a16="http://schemas.microsoft.com/office/drawing/2014/main" id="{F96380FC-3384-9158-414B-86B782957EBC}"/>
                </a:ext>
              </a:extLst>
            </p:cNvPr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7;p13">
              <a:extLst>
                <a:ext uri="{FF2B5EF4-FFF2-40B4-BE49-F238E27FC236}">
                  <a16:creationId xmlns:a16="http://schemas.microsoft.com/office/drawing/2014/main" id="{452639A5-A0E7-69DB-E1CD-077583CCC137}"/>
                </a:ext>
              </a:extLst>
            </p:cNvPr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8;p13">
              <a:extLst>
                <a:ext uri="{FF2B5EF4-FFF2-40B4-BE49-F238E27FC236}">
                  <a16:creationId xmlns:a16="http://schemas.microsoft.com/office/drawing/2014/main" id="{77A6211E-2029-C72A-D86C-090B6CB91844}"/>
                </a:ext>
              </a:extLst>
            </p:cNvPr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9;p13">
              <a:extLst>
                <a:ext uri="{FF2B5EF4-FFF2-40B4-BE49-F238E27FC236}">
                  <a16:creationId xmlns:a16="http://schemas.microsoft.com/office/drawing/2014/main" id="{1C9F716E-CB76-AEE1-4A6C-814C3E85D353}"/>
                </a:ext>
              </a:extLst>
            </p:cNvPr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70;p13">
              <a:extLst>
                <a:ext uri="{FF2B5EF4-FFF2-40B4-BE49-F238E27FC236}">
                  <a16:creationId xmlns:a16="http://schemas.microsoft.com/office/drawing/2014/main" id="{28374BEC-4EA5-0A9F-6C9E-BE3D2BE3C3C4}"/>
                </a:ext>
              </a:extLst>
            </p:cNvPr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71;p13">
              <a:extLst>
                <a:ext uri="{FF2B5EF4-FFF2-40B4-BE49-F238E27FC236}">
                  <a16:creationId xmlns:a16="http://schemas.microsoft.com/office/drawing/2014/main" id="{C052C425-F8BB-26CE-BEDD-34228B86D931}"/>
                </a:ext>
              </a:extLst>
            </p:cNvPr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72;p13">
              <a:extLst>
                <a:ext uri="{FF2B5EF4-FFF2-40B4-BE49-F238E27FC236}">
                  <a16:creationId xmlns:a16="http://schemas.microsoft.com/office/drawing/2014/main" id="{C9F52F7A-2152-7DA1-9BF0-47CCA116434E}"/>
                </a:ext>
              </a:extLst>
            </p:cNvPr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73;p13">
              <a:extLst>
                <a:ext uri="{FF2B5EF4-FFF2-40B4-BE49-F238E27FC236}">
                  <a16:creationId xmlns:a16="http://schemas.microsoft.com/office/drawing/2014/main" id="{9B315136-616E-00EC-698A-1091FA355C0B}"/>
                </a:ext>
              </a:extLst>
            </p:cNvPr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74;p13">
              <a:extLst>
                <a:ext uri="{FF2B5EF4-FFF2-40B4-BE49-F238E27FC236}">
                  <a16:creationId xmlns:a16="http://schemas.microsoft.com/office/drawing/2014/main" id="{00514143-FAD8-1644-9333-A06D5F8B125A}"/>
                </a:ext>
              </a:extLst>
            </p:cNvPr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75;p13">
              <a:extLst>
                <a:ext uri="{FF2B5EF4-FFF2-40B4-BE49-F238E27FC236}">
                  <a16:creationId xmlns:a16="http://schemas.microsoft.com/office/drawing/2014/main" id="{2D4F9358-6BB8-5B2B-8CF4-58BC08D882B3}"/>
                </a:ext>
              </a:extLst>
            </p:cNvPr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76;p13">
              <a:extLst>
                <a:ext uri="{FF2B5EF4-FFF2-40B4-BE49-F238E27FC236}">
                  <a16:creationId xmlns:a16="http://schemas.microsoft.com/office/drawing/2014/main" id="{2546D46E-024C-B7DE-E78D-F71F0AE69316}"/>
                </a:ext>
              </a:extLst>
            </p:cNvPr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77;p13">
              <a:extLst>
                <a:ext uri="{FF2B5EF4-FFF2-40B4-BE49-F238E27FC236}">
                  <a16:creationId xmlns:a16="http://schemas.microsoft.com/office/drawing/2014/main" id="{BA785010-D8C9-6682-099C-9F2CA28AA40C}"/>
                </a:ext>
              </a:extLst>
            </p:cNvPr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222831"/>
            </a:solidFill>
            <a:ln>
              <a:solidFill>
                <a:srgbClr val="22283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88;p13">
              <a:extLst>
                <a:ext uri="{FF2B5EF4-FFF2-40B4-BE49-F238E27FC236}">
                  <a16:creationId xmlns:a16="http://schemas.microsoft.com/office/drawing/2014/main" id="{F050187B-D953-53D2-E035-3D354A9EBD51}"/>
                </a:ext>
              </a:extLst>
            </p:cNvPr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89;p13">
              <a:extLst>
                <a:ext uri="{FF2B5EF4-FFF2-40B4-BE49-F238E27FC236}">
                  <a16:creationId xmlns:a16="http://schemas.microsoft.com/office/drawing/2014/main" id="{714128FE-2443-549E-26F8-3996AA4C500F}"/>
                </a:ext>
              </a:extLst>
            </p:cNvPr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90;p13">
              <a:extLst>
                <a:ext uri="{FF2B5EF4-FFF2-40B4-BE49-F238E27FC236}">
                  <a16:creationId xmlns:a16="http://schemas.microsoft.com/office/drawing/2014/main" id="{9265F318-AF6A-01A9-3EF3-88F70B6D6091}"/>
                </a:ext>
              </a:extLst>
            </p:cNvPr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91;p13">
              <a:extLst>
                <a:ext uri="{FF2B5EF4-FFF2-40B4-BE49-F238E27FC236}">
                  <a16:creationId xmlns:a16="http://schemas.microsoft.com/office/drawing/2014/main" id="{49992503-AAA6-56E4-61D3-11EA3BB1BD38}"/>
                </a:ext>
              </a:extLst>
            </p:cNvPr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92;p13">
              <a:extLst>
                <a:ext uri="{FF2B5EF4-FFF2-40B4-BE49-F238E27FC236}">
                  <a16:creationId xmlns:a16="http://schemas.microsoft.com/office/drawing/2014/main" id="{7A55AC3D-1B70-5E11-0F4F-8BD2E53CE042}"/>
                </a:ext>
              </a:extLst>
            </p:cNvPr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93;p13">
              <a:extLst>
                <a:ext uri="{FF2B5EF4-FFF2-40B4-BE49-F238E27FC236}">
                  <a16:creationId xmlns:a16="http://schemas.microsoft.com/office/drawing/2014/main" id="{83CDCC4D-CE77-F3B9-B193-B545220DBB3C}"/>
                </a:ext>
              </a:extLst>
            </p:cNvPr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94;p13">
              <a:extLst>
                <a:ext uri="{FF2B5EF4-FFF2-40B4-BE49-F238E27FC236}">
                  <a16:creationId xmlns:a16="http://schemas.microsoft.com/office/drawing/2014/main" id="{20D247FB-5E57-B789-9C62-0129F7D23FCD}"/>
                </a:ext>
              </a:extLst>
            </p:cNvPr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95;p13">
              <a:extLst>
                <a:ext uri="{FF2B5EF4-FFF2-40B4-BE49-F238E27FC236}">
                  <a16:creationId xmlns:a16="http://schemas.microsoft.com/office/drawing/2014/main" id="{A1918A21-50F3-9EBB-CAB7-D634490AFC03}"/>
                </a:ext>
              </a:extLst>
            </p:cNvPr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96;p13">
              <a:extLst>
                <a:ext uri="{FF2B5EF4-FFF2-40B4-BE49-F238E27FC236}">
                  <a16:creationId xmlns:a16="http://schemas.microsoft.com/office/drawing/2014/main" id="{FAA80A85-EF72-7A51-8E62-3139F2A38657}"/>
                </a:ext>
              </a:extLst>
            </p:cNvPr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97;p13">
              <a:extLst>
                <a:ext uri="{FF2B5EF4-FFF2-40B4-BE49-F238E27FC236}">
                  <a16:creationId xmlns:a16="http://schemas.microsoft.com/office/drawing/2014/main" id="{8D872DB4-9A39-C29C-262D-AE1E34D29D66}"/>
                </a:ext>
              </a:extLst>
            </p:cNvPr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98;p13">
              <a:extLst>
                <a:ext uri="{FF2B5EF4-FFF2-40B4-BE49-F238E27FC236}">
                  <a16:creationId xmlns:a16="http://schemas.microsoft.com/office/drawing/2014/main" id="{1F4CB286-705C-D490-D3F8-28BCCAC6C32F}"/>
                </a:ext>
              </a:extLst>
            </p:cNvPr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99;p13">
              <a:extLst>
                <a:ext uri="{FF2B5EF4-FFF2-40B4-BE49-F238E27FC236}">
                  <a16:creationId xmlns:a16="http://schemas.microsoft.com/office/drawing/2014/main" id="{D9397A33-37E5-6F66-D4A4-9AED055BA3A6}"/>
                </a:ext>
              </a:extLst>
            </p:cNvPr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00;p13">
              <a:extLst>
                <a:ext uri="{FF2B5EF4-FFF2-40B4-BE49-F238E27FC236}">
                  <a16:creationId xmlns:a16="http://schemas.microsoft.com/office/drawing/2014/main" id="{E6034FEC-534C-4F8D-6C3A-0E70ACA7B80D}"/>
                </a:ext>
              </a:extLst>
            </p:cNvPr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01;p13">
              <a:extLst>
                <a:ext uri="{FF2B5EF4-FFF2-40B4-BE49-F238E27FC236}">
                  <a16:creationId xmlns:a16="http://schemas.microsoft.com/office/drawing/2014/main" id="{BC6AB81A-547F-FC6B-4B3D-51CA6F5DF880}"/>
                </a:ext>
              </a:extLst>
            </p:cNvPr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02;p13">
              <a:extLst>
                <a:ext uri="{FF2B5EF4-FFF2-40B4-BE49-F238E27FC236}">
                  <a16:creationId xmlns:a16="http://schemas.microsoft.com/office/drawing/2014/main" id="{AD47716A-D886-CB27-B4EC-C02E322CFBDE}"/>
                </a:ext>
              </a:extLst>
            </p:cNvPr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03;p13">
              <a:extLst>
                <a:ext uri="{FF2B5EF4-FFF2-40B4-BE49-F238E27FC236}">
                  <a16:creationId xmlns:a16="http://schemas.microsoft.com/office/drawing/2014/main" id="{B59B5A2C-82FE-5529-173D-C9C2814CD4C1}"/>
                </a:ext>
              </a:extLst>
            </p:cNvPr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04;p13">
              <a:extLst>
                <a:ext uri="{FF2B5EF4-FFF2-40B4-BE49-F238E27FC236}">
                  <a16:creationId xmlns:a16="http://schemas.microsoft.com/office/drawing/2014/main" id="{2E2B4193-7DB9-4FA7-E804-2A29F7152D12}"/>
                </a:ext>
              </a:extLst>
            </p:cNvPr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05;p13">
              <a:extLst>
                <a:ext uri="{FF2B5EF4-FFF2-40B4-BE49-F238E27FC236}">
                  <a16:creationId xmlns:a16="http://schemas.microsoft.com/office/drawing/2014/main" id="{86D22440-DAFA-E7A4-59D9-5B17889F536C}"/>
                </a:ext>
              </a:extLst>
            </p:cNvPr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06;p13">
              <a:extLst>
                <a:ext uri="{FF2B5EF4-FFF2-40B4-BE49-F238E27FC236}">
                  <a16:creationId xmlns:a16="http://schemas.microsoft.com/office/drawing/2014/main" id="{AA4151D8-1D1D-9B5B-77B1-3F526D0DEDB2}"/>
                </a:ext>
              </a:extLst>
            </p:cNvPr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07;p13">
              <a:extLst>
                <a:ext uri="{FF2B5EF4-FFF2-40B4-BE49-F238E27FC236}">
                  <a16:creationId xmlns:a16="http://schemas.microsoft.com/office/drawing/2014/main" id="{1E3ECC34-A792-ACA0-A8B9-DBF7009E4B61}"/>
                </a:ext>
              </a:extLst>
            </p:cNvPr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09;p13">
              <a:extLst>
                <a:ext uri="{FF2B5EF4-FFF2-40B4-BE49-F238E27FC236}">
                  <a16:creationId xmlns:a16="http://schemas.microsoft.com/office/drawing/2014/main" id="{01EB42F9-A251-E02D-DA15-C38E88277CF4}"/>
                </a:ext>
              </a:extLst>
            </p:cNvPr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10;p13">
              <a:extLst>
                <a:ext uri="{FF2B5EF4-FFF2-40B4-BE49-F238E27FC236}">
                  <a16:creationId xmlns:a16="http://schemas.microsoft.com/office/drawing/2014/main" id="{4835AC83-30AD-610F-5EBF-387173E04494}"/>
                </a:ext>
              </a:extLst>
            </p:cNvPr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11;p13">
              <a:extLst>
                <a:ext uri="{FF2B5EF4-FFF2-40B4-BE49-F238E27FC236}">
                  <a16:creationId xmlns:a16="http://schemas.microsoft.com/office/drawing/2014/main" id="{EFBFA62E-5039-8CD8-D06D-C0427511D1D7}"/>
                </a:ext>
              </a:extLst>
            </p:cNvPr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12;p13">
              <a:extLst>
                <a:ext uri="{FF2B5EF4-FFF2-40B4-BE49-F238E27FC236}">
                  <a16:creationId xmlns:a16="http://schemas.microsoft.com/office/drawing/2014/main" id="{D70FA549-7AA9-CD4B-564E-10468728964E}"/>
                </a:ext>
              </a:extLst>
            </p:cNvPr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13;p13">
              <a:extLst>
                <a:ext uri="{FF2B5EF4-FFF2-40B4-BE49-F238E27FC236}">
                  <a16:creationId xmlns:a16="http://schemas.microsoft.com/office/drawing/2014/main" id="{9644822A-152F-C3D1-D4C7-874AB305D884}"/>
                </a:ext>
              </a:extLst>
            </p:cNvPr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14;p13">
              <a:extLst>
                <a:ext uri="{FF2B5EF4-FFF2-40B4-BE49-F238E27FC236}">
                  <a16:creationId xmlns:a16="http://schemas.microsoft.com/office/drawing/2014/main" id="{6CFE920A-8141-8444-5040-09B61BCE6CEC}"/>
                </a:ext>
              </a:extLst>
            </p:cNvPr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15;p13">
              <a:extLst>
                <a:ext uri="{FF2B5EF4-FFF2-40B4-BE49-F238E27FC236}">
                  <a16:creationId xmlns:a16="http://schemas.microsoft.com/office/drawing/2014/main" id="{F0939D3C-7692-6FAC-0C9C-40CECA0EFCDE}"/>
                </a:ext>
              </a:extLst>
            </p:cNvPr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16;p13">
              <a:extLst>
                <a:ext uri="{FF2B5EF4-FFF2-40B4-BE49-F238E27FC236}">
                  <a16:creationId xmlns:a16="http://schemas.microsoft.com/office/drawing/2014/main" id="{4D10DC8C-C4ED-B343-0AB6-9AD6BA2DFA4C}"/>
                </a:ext>
              </a:extLst>
            </p:cNvPr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117;p13">
              <a:extLst>
                <a:ext uri="{FF2B5EF4-FFF2-40B4-BE49-F238E27FC236}">
                  <a16:creationId xmlns:a16="http://schemas.microsoft.com/office/drawing/2014/main" id="{C1C62D0F-8671-CEEB-B71A-02AB971E83EC}"/>
                </a:ext>
              </a:extLst>
            </p:cNvPr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18;p13">
              <a:extLst>
                <a:ext uri="{FF2B5EF4-FFF2-40B4-BE49-F238E27FC236}">
                  <a16:creationId xmlns:a16="http://schemas.microsoft.com/office/drawing/2014/main" id="{EE0B5BFB-608D-389F-E290-06B02D2B8F11}"/>
                </a:ext>
              </a:extLst>
            </p:cNvPr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19;p13">
              <a:extLst>
                <a:ext uri="{FF2B5EF4-FFF2-40B4-BE49-F238E27FC236}">
                  <a16:creationId xmlns:a16="http://schemas.microsoft.com/office/drawing/2014/main" id="{C3C63B88-FE15-FF0A-FFAA-FBEB3153883C}"/>
                </a:ext>
              </a:extLst>
            </p:cNvPr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20;p13">
              <a:extLst>
                <a:ext uri="{FF2B5EF4-FFF2-40B4-BE49-F238E27FC236}">
                  <a16:creationId xmlns:a16="http://schemas.microsoft.com/office/drawing/2014/main" id="{D9DBF884-EEC0-9662-1CED-8D32E1F84888}"/>
                </a:ext>
              </a:extLst>
            </p:cNvPr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21;p13">
              <a:extLst>
                <a:ext uri="{FF2B5EF4-FFF2-40B4-BE49-F238E27FC236}">
                  <a16:creationId xmlns:a16="http://schemas.microsoft.com/office/drawing/2014/main" id="{C3A142EF-38F1-2E3E-04D5-0D4EB8F60EE1}"/>
                </a:ext>
              </a:extLst>
            </p:cNvPr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22;p13">
              <a:extLst>
                <a:ext uri="{FF2B5EF4-FFF2-40B4-BE49-F238E27FC236}">
                  <a16:creationId xmlns:a16="http://schemas.microsoft.com/office/drawing/2014/main" id="{B3BE6393-C071-C242-00B4-2788E4C261A9}"/>
                </a:ext>
              </a:extLst>
            </p:cNvPr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23;p13">
              <a:extLst>
                <a:ext uri="{FF2B5EF4-FFF2-40B4-BE49-F238E27FC236}">
                  <a16:creationId xmlns:a16="http://schemas.microsoft.com/office/drawing/2014/main" id="{47AF831F-8FC9-90DE-A466-D1FFFE2D7680}"/>
                </a:ext>
              </a:extLst>
            </p:cNvPr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24;p13">
              <a:extLst>
                <a:ext uri="{FF2B5EF4-FFF2-40B4-BE49-F238E27FC236}">
                  <a16:creationId xmlns:a16="http://schemas.microsoft.com/office/drawing/2014/main" id="{10085C03-CDDE-040D-5800-182DFE65ACCF}"/>
                </a:ext>
              </a:extLst>
            </p:cNvPr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25;p13">
              <a:extLst>
                <a:ext uri="{FF2B5EF4-FFF2-40B4-BE49-F238E27FC236}">
                  <a16:creationId xmlns:a16="http://schemas.microsoft.com/office/drawing/2014/main" id="{6046DF7F-3DD3-D62A-1FAB-36E4E533197F}"/>
                </a:ext>
              </a:extLst>
            </p:cNvPr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26;p13">
              <a:extLst>
                <a:ext uri="{FF2B5EF4-FFF2-40B4-BE49-F238E27FC236}">
                  <a16:creationId xmlns:a16="http://schemas.microsoft.com/office/drawing/2014/main" id="{B211B233-D3E7-B9D2-E55D-E4C27FCD1711}"/>
                </a:ext>
              </a:extLst>
            </p:cNvPr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27;p13">
              <a:extLst>
                <a:ext uri="{FF2B5EF4-FFF2-40B4-BE49-F238E27FC236}">
                  <a16:creationId xmlns:a16="http://schemas.microsoft.com/office/drawing/2014/main" id="{5C9EF4DE-9F44-3415-1B19-1B3E4D96E746}"/>
                </a:ext>
              </a:extLst>
            </p:cNvPr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28;p13">
              <a:extLst>
                <a:ext uri="{FF2B5EF4-FFF2-40B4-BE49-F238E27FC236}">
                  <a16:creationId xmlns:a16="http://schemas.microsoft.com/office/drawing/2014/main" id="{7D35B1A2-7977-43BA-FBED-27EE899D33D4}"/>
                </a:ext>
              </a:extLst>
            </p:cNvPr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29;p13">
              <a:extLst>
                <a:ext uri="{FF2B5EF4-FFF2-40B4-BE49-F238E27FC236}">
                  <a16:creationId xmlns:a16="http://schemas.microsoft.com/office/drawing/2014/main" id="{87D669A1-E770-6D8B-A236-C49C29177715}"/>
                </a:ext>
              </a:extLst>
            </p:cNvPr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30;p13">
              <a:extLst>
                <a:ext uri="{FF2B5EF4-FFF2-40B4-BE49-F238E27FC236}">
                  <a16:creationId xmlns:a16="http://schemas.microsoft.com/office/drawing/2014/main" id="{6DDD18B5-7F6A-3C21-C915-D729EEA8279F}"/>
                </a:ext>
              </a:extLst>
            </p:cNvPr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31;p13">
              <a:extLst>
                <a:ext uri="{FF2B5EF4-FFF2-40B4-BE49-F238E27FC236}">
                  <a16:creationId xmlns:a16="http://schemas.microsoft.com/office/drawing/2014/main" id="{BD93BDE2-62C6-53FC-5E2B-4A713AA507FB}"/>
                </a:ext>
              </a:extLst>
            </p:cNvPr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32;p13">
              <a:extLst>
                <a:ext uri="{FF2B5EF4-FFF2-40B4-BE49-F238E27FC236}">
                  <a16:creationId xmlns:a16="http://schemas.microsoft.com/office/drawing/2014/main" id="{3A8E75ED-9845-4F9C-BB2D-CC38C0DAF36E}"/>
                </a:ext>
              </a:extLst>
            </p:cNvPr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33;p13">
              <a:extLst>
                <a:ext uri="{FF2B5EF4-FFF2-40B4-BE49-F238E27FC236}">
                  <a16:creationId xmlns:a16="http://schemas.microsoft.com/office/drawing/2014/main" id="{3DB2EB8D-F320-226D-1D90-103F1B70CC04}"/>
                </a:ext>
              </a:extLst>
            </p:cNvPr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34;p13">
              <a:extLst>
                <a:ext uri="{FF2B5EF4-FFF2-40B4-BE49-F238E27FC236}">
                  <a16:creationId xmlns:a16="http://schemas.microsoft.com/office/drawing/2014/main" id="{2A78034A-AFBA-1289-2B84-480D198869E7}"/>
                </a:ext>
              </a:extLst>
            </p:cNvPr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35;p13">
              <a:extLst>
                <a:ext uri="{FF2B5EF4-FFF2-40B4-BE49-F238E27FC236}">
                  <a16:creationId xmlns:a16="http://schemas.microsoft.com/office/drawing/2014/main" id="{56B14753-BE0B-759D-0A8C-60EF63376905}"/>
                </a:ext>
              </a:extLst>
            </p:cNvPr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36;p13">
              <a:extLst>
                <a:ext uri="{FF2B5EF4-FFF2-40B4-BE49-F238E27FC236}">
                  <a16:creationId xmlns:a16="http://schemas.microsoft.com/office/drawing/2014/main" id="{EB27E486-7AB4-B6AF-B9A2-DB121B647DE6}"/>
                </a:ext>
              </a:extLst>
            </p:cNvPr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37;p13">
              <a:extLst>
                <a:ext uri="{FF2B5EF4-FFF2-40B4-BE49-F238E27FC236}">
                  <a16:creationId xmlns:a16="http://schemas.microsoft.com/office/drawing/2014/main" id="{6A916F31-00CE-E497-54B5-BF2FC23BBDE0}"/>
                </a:ext>
              </a:extLst>
            </p:cNvPr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38;p13">
              <a:extLst>
                <a:ext uri="{FF2B5EF4-FFF2-40B4-BE49-F238E27FC236}">
                  <a16:creationId xmlns:a16="http://schemas.microsoft.com/office/drawing/2014/main" id="{A841D896-646A-9886-BE6D-107CA3D2DB7E}"/>
                </a:ext>
              </a:extLst>
            </p:cNvPr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39;p13">
              <a:extLst>
                <a:ext uri="{FF2B5EF4-FFF2-40B4-BE49-F238E27FC236}">
                  <a16:creationId xmlns:a16="http://schemas.microsoft.com/office/drawing/2014/main" id="{6D84EA90-D82A-CEB8-D28E-29A4BB4B6EFB}"/>
                </a:ext>
              </a:extLst>
            </p:cNvPr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40;p13">
              <a:extLst>
                <a:ext uri="{FF2B5EF4-FFF2-40B4-BE49-F238E27FC236}">
                  <a16:creationId xmlns:a16="http://schemas.microsoft.com/office/drawing/2014/main" id="{085E2E7C-7B1F-6CB8-CE60-8AADCCDD189E}"/>
                </a:ext>
              </a:extLst>
            </p:cNvPr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41;p13">
              <a:extLst>
                <a:ext uri="{FF2B5EF4-FFF2-40B4-BE49-F238E27FC236}">
                  <a16:creationId xmlns:a16="http://schemas.microsoft.com/office/drawing/2014/main" id="{1F8FF8F8-A149-75A4-4A73-5BDCD3544DAD}"/>
                </a:ext>
              </a:extLst>
            </p:cNvPr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42;p13">
              <a:extLst>
                <a:ext uri="{FF2B5EF4-FFF2-40B4-BE49-F238E27FC236}">
                  <a16:creationId xmlns:a16="http://schemas.microsoft.com/office/drawing/2014/main" id="{FC19EF15-E321-476D-EEDC-6F23B27DB3A2}"/>
                </a:ext>
              </a:extLst>
            </p:cNvPr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43;p13">
              <a:extLst>
                <a:ext uri="{FF2B5EF4-FFF2-40B4-BE49-F238E27FC236}">
                  <a16:creationId xmlns:a16="http://schemas.microsoft.com/office/drawing/2014/main" id="{0CC7756D-892D-DB4B-3B80-F970A0DDABF3}"/>
                </a:ext>
              </a:extLst>
            </p:cNvPr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44;p13">
              <a:extLst>
                <a:ext uri="{FF2B5EF4-FFF2-40B4-BE49-F238E27FC236}">
                  <a16:creationId xmlns:a16="http://schemas.microsoft.com/office/drawing/2014/main" id="{0D22F051-D115-7801-25FF-3AA7436B07FA}"/>
                </a:ext>
              </a:extLst>
            </p:cNvPr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45;p13">
              <a:extLst>
                <a:ext uri="{FF2B5EF4-FFF2-40B4-BE49-F238E27FC236}">
                  <a16:creationId xmlns:a16="http://schemas.microsoft.com/office/drawing/2014/main" id="{3323710C-B8C5-0061-C16D-4E00A850C4C1}"/>
                </a:ext>
              </a:extLst>
            </p:cNvPr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46;p13">
              <a:extLst>
                <a:ext uri="{FF2B5EF4-FFF2-40B4-BE49-F238E27FC236}">
                  <a16:creationId xmlns:a16="http://schemas.microsoft.com/office/drawing/2014/main" id="{4A7A2ACE-4F83-FDD4-6F7F-ABEAB2897B2B}"/>
                </a:ext>
              </a:extLst>
            </p:cNvPr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47;p13">
              <a:extLst>
                <a:ext uri="{FF2B5EF4-FFF2-40B4-BE49-F238E27FC236}">
                  <a16:creationId xmlns:a16="http://schemas.microsoft.com/office/drawing/2014/main" id="{F18C8884-C27A-48BA-90FE-10D3097A8729}"/>
                </a:ext>
              </a:extLst>
            </p:cNvPr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48;p13">
              <a:extLst>
                <a:ext uri="{FF2B5EF4-FFF2-40B4-BE49-F238E27FC236}">
                  <a16:creationId xmlns:a16="http://schemas.microsoft.com/office/drawing/2014/main" id="{424DE0B2-734E-B9D1-8539-6850ADF5C136}"/>
                </a:ext>
              </a:extLst>
            </p:cNvPr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solidFill>
                <a:srgbClr val="08526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49;p13">
              <a:extLst>
                <a:ext uri="{FF2B5EF4-FFF2-40B4-BE49-F238E27FC236}">
                  <a16:creationId xmlns:a16="http://schemas.microsoft.com/office/drawing/2014/main" id="{37621043-6C8D-822C-9FC7-B084AA116FC8}"/>
                </a:ext>
              </a:extLst>
            </p:cNvPr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50;p13">
              <a:extLst>
                <a:ext uri="{FF2B5EF4-FFF2-40B4-BE49-F238E27FC236}">
                  <a16:creationId xmlns:a16="http://schemas.microsoft.com/office/drawing/2014/main" id="{868B69FD-5466-7376-26FF-6BC344BF9479}"/>
                </a:ext>
              </a:extLst>
            </p:cNvPr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51;p13">
              <a:extLst>
                <a:ext uri="{FF2B5EF4-FFF2-40B4-BE49-F238E27FC236}">
                  <a16:creationId xmlns:a16="http://schemas.microsoft.com/office/drawing/2014/main" id="{DCE9E653-8397-0EFF-1806-32E63889033F}"/>
                </a:ext>
              </a:extLst>
            </p:cNvPr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solidFill>
                <a:srgbClr val="08526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52;p13">
              <a:extLst>
                <a:ext uri="{FF2B5EF4-FFF2-40B4-BE49-F238E27FC236}">
                  <a16:creationId xmlns:a16="http://schemas.microsoft.com/office/drawing/2014/main" id="{39BA44E8-CB63-A412-00C5-BCD6BD1CD15A}"/>
                </a:ext>
              </a:extLst>
            </p:cNvPr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solidFill>
                <a:srgbClr val="08526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53;p13">
              <a:extLst>
                <a:ext uri="{FF2B5EF4-FFF2-40B4-BE49-F238E27FC236}">
                  <a16:creationId xmlns:a16="http://schemas.microsoft.com/office/drawing/2014/main" id="{6296FA5A-CB0C-0394-31DF-49A0D924F48D}"/>
                </a:ext>
              </a:extLst>
            </p:cNvPr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54;p13">
              <a:extLst>
                <a:ext uri="{FF2B5EF4-FFF2-40B4-BE49-F238E27FC236}">
                  <a16:creationId xmlns:a16="http://schemas.microsoft.com/office/drawing/2014/main" id="{2812F6C0-1116-9566-4FE2-2502C82E2738}"/>
                </a:ext>
              </a:extLst>
            </p:cNvPr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155;p13">
              <a:extLst>
                <a:ext uri="{FF2B5EF4-FFF2-40B4-BE49-F238E27FC236}">
                  <a16:creationId xmlns:a16="http://schemas.microsoft.com/office/drawing/2014/main" id="{8A559851-EEC1-AE35-667C-F6A1D0908EF7}"/>
                </a:ext>
              </a:extLst>
            </p:cNvPr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56;p13">
              <a:extLst>
                <a:ext uri="{FF2B5EF4-FFF2-40B4-BE49-F238E27FC236}">
                  <a16:creationId xmlns:a16="http://schemas.microsoft.com/office/drawing/2014/main" id="{11F063A4-0D21-7FAA-6432-4FA60066D149}"/>
                </a:ext>
              </a:extLst>
            </p:cNvPr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57;p13">
              <a:extLst>
                <a:ext uri="{FF2B5EF4-FFF2-40B4-BE49-F238E27FC236}">
                  <a16:creationId xmlns:a16="http://schemas.microsoft.com/office/drawing/2014/main" id="{93C5DE59-F971-85B4-064D-E9107BBCEEA8}"/>
                </a:ext>
              </a:extLst>
            </p:cNvPr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8;p13">
              <a:extLst>
                <a:ext uri="{FF2B5EF4-FFF2-40B4-BE49-F238E27FC236}">
                  <a16:creationId xmlns:a16="http://schemas.microsoft.com/office/drawing/2014/main" id="{36EF6A1B-1824-CD4B-934C-2B6C9283C8FB}"/>
                </a:ext>
              </a:extLst>
            </p:cNvPr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085267"/>
            </a:solidFill>
            <a:ln>
              <a:solidFill>
                <a:srgbClr val="08526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159;p13">
              <a:extLst>
                <a:ext uri="{FF2B5EF4-FFF2-40B4-BE49-F238E27FC236}">
                  <a16:creationId xmlns:a16="http://schemas.microsoft.com/office/drawing/2014/main" id="{17EBAABF-7478-FFD7-0F17-B0F5A6DCB745}"/>
                </a:ext>
              </a:extLst>
            </p:cNvPr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60;p13">
              <a:extLst>
                <a:ext uri="{FF2B5EF4-FFF2-40B4-BE49-F238E27FC236}">
                  <a16:creationId xmlns:a16="http://schemas.microsoft.com/office/drawing/2014/main" id="{2ED76B6A-7D01-B1B3-3B49-7BD1E03EC633}"/>
                </a:ext>
              </a:extLst>
            </p:cNvPr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61;p13">
              <a:extLst>
                <a:ext uri="{FF2B5EF4-FFF2-40B4-BE49-F238E27FC236}">
                  <a16:creationId xmlns:a16="http://schemas.microsoft.com/office/drawing/2014/main" id="{97375915-5460-BE9A-E8F1-6912603347BA}"/>
                </a:ext>
              </a:extLst>
            </p:cNvPr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62;p13">
              <a:extLst>
                <a:ext uri="{FF2B5EF4-FFF2-40B4-BE49-F238E27FC236}">
                  <a16:creationId xmlns:a16="http://schemas.microsoft.com/office/drawing/2014/main" id="{54D9D077-BECD-0474-DA09-EF8364955E36}"/>
                </a:ext>
              </a:extLst>
            </p:cNvPr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085267"/>
            </a:solidFill>
            <a:ln>
              <a:solidFill>
                <a:srgbClr val="002E45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63;p13">
              <a:extLst>
                <a:ext uri="{FF2B5EF4-FFF2-40B4-BE49-F238E27FC236}">
                  <a16:creationId xmlns:a16="http://schemas.microsoft.com/office/drawing/2014/main" id="{111EB553-A3A8-9CCF-C46F-ECAFB2EBD1E9}"/>
                </a:ext>
              </a:extLst>
            </p:cNvPr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085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030355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9"/>
          <p:cNvSpPr txBox="1">
            <a:spLocks noGrp="1"/>
          </p:cNvSpPr>
          <p:nvPr>
            <p:ph type="ctrTitle" idx="4294967295"/>
          </p:nvPr>
        </p:nvSpPr>
        <p:spPr>
          <a:xfrm>
            <a:off x="685800" y="419400"/>
            <a:ext cx="7772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262" name="Google Shape;262;p29"/>
          <p:cNvSpPr txBox="1">
            <a:spLocks noGrp="1"/>
          </p:cNvSpPr>
          <p:nvPr>
            <p:ph type="subTitle" idx="4294967295"/>
          </p:nvPr>
        </p:nvSpPr>
        <p:spPr>
          <a:xfrm>
            <a:off x="685800" y="1258909"/>
            <a:ext cx="7772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263" name="Google Shape;263;p29"/>
          <p:cNvSpPr txBox="1">
            <a:spLocks noGrp="1"/>
          </p:cNvSpPr>
          <p:nvPr>
            <p:ph type="ctrTitle" idx="4294967295"/>
          </p:nvPr>
        </p:nvSpPr>
        <p:spPr>
          <a:xfrm>
            <a:off x="685800" y="3353100"/>
            <a:ext cx="7772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100%</a:t>
            </a:r>
            <a:endParaRPr sz="4800"/>
          </a:p>
        </p:txBody>
      </p:sp>
      <p:sp>
        <p:nvSpPr>
          <p:cNvPr id="264" name="Google Shape;264;p29"/>
          <p:cNvSpPr txBox="1">
            <a:spLocks noGrp="1"/>
          </p:cNvSpPr>
          <p:nvPr>
            <p:ph type="subTitle" idx="4294967295"/>
          </p:nvPr>
        </p:nvSpPr>
        <p:spPr>
          <a:xfrm>
            <a:off x="685800" y="4192609"/>
            <a:ext cx="7772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265" name="Google Shape;265;p29"/>
          <p:cNvSpPr txBox="1">
            <a:spLocks noGrp="1"/>
          </p:cNvSpPr>
          <p:nvPr>
            <p:ph type="ctrTitle" idx="4294967295"/>
          </p:nvPr>
        </p:nvSpPr>
        <p:spPr>
          <a:xfrm>
            <a:off x="685800" y="1886250"/>
            <a:ext cx="7772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266" name="Google Shape;266;p29"/>
          <p:cNvSpPr txBox="1">
            <a:spLocks noGrp="1"/>
          </p:cNvSpPr>
          <p:nvPr>
            <p:ph type="subTitle" idx="4294967295"/>
          </p:nvPr>
        </p:nvSpPr>
        <p:spPr>
          <a:xfrm>
            <a:off x="685800" y="2725759"/>
            <a:ext cx="7772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267" name="Google Shape;267;p2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3944532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89,526,124</a:t>
            </a:r>
            <a:endParaRPr sz="9600"/>
          </a:p>
        </p:txBody>
      </p:sp>
      <p:sp>
        <p:nvSpPr>
          <p:cNvPr id="255" name="Google Shape;255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256" name="Google Shape;256;p2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251362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7989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84</a:t>
            </a:fld>
            <a:endParaRPr/>
          </a:p>
        </p:txBody>
      </p:sp>
      <p:sp>
        <p:nvSpPr>
          <p:cNvPr id="173" name="Google Shape;173;p25"/>
          <p:cNvSpPr/>
          <p:nvPr/>
        </p:nvSpPr>
        <p:spPr>
          <a:xfrm>
            <a:off x="5070938" y="3892328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74" name="Google Shape;174;p25"/>
          <p:cNvSpPr/>
          <p:nvPr/>
        </p:nvSpPr>
        <p:spPr>
          <a:xfrm>
            <a:off x="6819981" y="3892328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75" name="Google Shape;175;p25"/>
          <p:cNvSpPr/>
          <p:nvPr/>
        </p:nvSpPr>
        <p:spPr>
          <a:xfrm>
            <a:off x="1570768" y="2042588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76" name="Google Shape;176;p25"/>
          <p:cNvSpPr/>
          <p:nvPr/>
        </p:nvSpPr>
        <p:spPr>
          <a:xfrm>
            <a:off x="1569579" y="2504943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77" name="Google Shape;177;p25"/>
          <p:cNvSpPr/>
          <p:nvPr/>
        </p:nvSpPr>
        <p:spPr>
          <a:xfrm>
            <a:off x="1569579" y="2967467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   </a:t>
            </a: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78" name="Google Shape;178;p25"/>
          <p:cNvSpPr/>
          <p:nvPr/>
        </p:nvSpPr>
        <p:spPr>
          <a:xfrm>
            <a:off x="1569579" y="3429821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79" name="Google Shape;179;p25"/>
          <p:cNvSpPr/>
          <p:nvPr/>
        </p:nvSpPr>
        <p:spPr>
          <a:xfrm>
            <a:off x="1569579" y="3892328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80" name="Google Shape;180;p25"/>
          <p:cNvSpPr/>
          <p:nvPr/>
        </p:nvSpPr>
        <p:spPr>
          <a:xfrm>
            <a:off x="3320625" y="2042588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81" name="Google Shape;181;p25"/>
          <p:cNvSpPr/>
          <p:nvPr/>
        </p:nvSpPr>
        <p:spPr>
          <a:xfrm>
            <a:off x="3319436" y="2504943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82" name="Google Shape;182;p25"/>
          <p:cNvSpPr/>
          <p:nvPr/>
        </p:nvSpPr>
        <p:spPr>
          <a:xfrm>
            <a:off x="3319436" y="2967467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83" name="Google Shape;183;p25"/>
          <p:cNvSpPr/>
          <p:nvPr/>
        </p:nvSpPr>
        <p:spPr>
          <a:xfrm>
            <a:off x="3319436" y="3429821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84" name="Google Shape;184;p25"/>
          <p:cNvSpPr/>
          <p:nvPr/>
        </p:nvSpPr>
        <p:spPr>
          <a:xfrm>
            <a:off x="3320753" y="3892328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85" name="Google Shape;185;p25"/>
          <p:cNvSpPr/>
          <p:nvPr/>
        </p:nvSpPr>
        <p:spPr>
          <a:xfrm>
            <a:off x="1571766" y="1427625"/>
            <a:ext cx="1748700" cy="307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Q1</a:t>
            </a:r>
            <a:endParaRPr sz="8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86" name="Google Shape;186;p25"/>
          <p:cNvSpPr/>
          <p:nvPr/>
        </p:nvSpPr>
        <p:spPr>
          <a:xfrm>
            <a:off x="1571766" y="1735103"/>
            <a:ext cx="582300" cy="307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LOR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87" name="Google Shape;187;p25"/>
          <p:cNvSpPr/>
          <p:nvPr/>
        </p:nvSpPr>
        <p:spPr>
          <a:xfrm>
            <a:off x="2154670" y="1735103"/>
            <a:ext cx="582300" cy="307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IPS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88" name="Google Shape;188;p25"/>
          <p:cNvSpPr/>
          <p:nvPr/>
        </p:nvSpPr>
        <p:spPr>
          <a:xfrm>
            <a:off x="2737574" y="1735103"/>
            <a:ext cx="582300" cy="307500"/>
          </a:xfrm>
          <a:prstGeom prst="rect">
            <a:avLst/>
          </a:prstGeom>
          <a:solidFill>
            <a:srgbClr val="1C458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DOL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89" name="Google Shape;189;p25"/>
          <p:cNvSpPr/>
          <p:nvPr/>
        </p:nvSpPr>
        <p:spPr>
          <a:xfrm>
            <a:off x="3321627" y="1427625"/>
            <a:ext cx="1748700" cy="3075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Q2</a:t>
            </a:r>
            <a:endParaRPr sz="8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90" name="Google Shape;190;p25"/>
          <p:cNvSpPr/>
          <p:nvPr/>
        </p:nvSpPr>
        <p:spPr>
          <a:xfrm>
            <a:off x="3321627" y="1735103"/>
            <a:ext cx="582300" cy="3075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LOR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91" name="Google Shape;191;p25"/>
          <p:cNvSpPr/>
          <p:nvPr/>
        </p:nvSpPr>
        <p:spPr>
          <a:xfrm>
            <a:off x="3904531" y="1735103"/>
            <a:ext cx="582300" cy="3075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IPS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92" name="Google Shape;192;p25"/>
          <p:cNvSpPr/>
          <p:nvPr/>
        </p:nvSpPr>
        <p:spPr>
          <a:xfrm>
            <a:off x="4487435" y="1735103"/>
            <a:ext cx="582300" cy="307500"/>
          </a:xfrm>
          <a:prstGeom prst="rect">
            <a:avLst/>
          </a:prstGeom>
          <a:solidFill>
            <a:srgbClr val="1155C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DOL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93" name="Google Shape;193;p25"/>
          <p:cNvSpPr/>
          <p:nvPr/>
        </p:nvSpPr>
        <p:spPr>
          <a:xfrm>
            <a:off x="5070810" y="2042588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94" name="Google Shape;194;p25"/>
          <p:cNvSpPr/>
          <p:nvPr/>
        </p:nvSpPr>
        <p:spPr>
          <a:xfrm>
            <a:off x="5070938" y="2504943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95" name="Google Shape;195;p25"/>
          <p:cNvSpPr/>
          <p:nvPr/>
        </p:nvSpPr>
        <p:spPr>
          <a:xfrm>
            <a:off x="5070938" y="2967467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96" name="Google Shape;196;p25"/>
          <p:cNvSpPr/>
          <p:nvPr/>
        </p:nvSpPr>
        <p:spPr>
          <a:xfrm>
            <a:off x="5070938" y="3429821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97" name="Google Shape;197;p25"/>
          <p:cNvSpPr/>
          <p:nvPr/>
        </p:nvSpPr>
        <p:spPr>
          <a:xfrm>
            <a:off x="5071812" y="1427625"/>
            <a:ext cx="1748700" cy="307500"/>
          </a:xfrm>
          <a:prstGeom prst="rect">
            <a:avLst/>
          </a:prstGeom>
          <a:solidFill>
            <a:srgbClr val="3C78D8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Q3</a:t>
            </a:r>
            <a:endParaRPr sz="8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98" name="Google Shape;198;p25"/>
          <p:cNvSpPr/>
          <p:nvPr/>
        </p:nvSpPr>
        <p:spPr>
          <a:xfrm>
            <a:off x="5071812" y="1735103"/>
            <a:ext cx="582300" cy="307500"/>
          </a:xfrm>
          <a:prstGeom prst="rect">
            <a:avLst/>
          </a:prstGeom>
          <a:solidFill>
            <a:srgbClr val="3C78D8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LOR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199" name="Google Shape;199;p25"/>
          <p:cNvSpPr/>
          <p:nvPr/>
        </p:nvSpPr>
        <p:spPr>
          <a:xfrm>
            <a:off x="5654716" y="1735103"/>
            <a:ext cx="582300" cy="307500"/>
          </a:xfrm>
          <a:prstGeom prst="rect">
            <a:avLst/>
          </a:prstGeom>
          <a:solidFill>
            <a:srgbClr val="3C78D8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IPS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00" name="Google Shape;200;p25"/>
          <p:cNvSpPr/>
          <p:nvPr/>
        </p:nvSpPr>
        <p:spPr>
          <a:xfrm>
            <a:off x="6237620" y="1735103"/>
            <a:ext cx="582300" cy="307500"/>
          </a:xfrm>
          <a:prstGeom prst="rect">
            <a:avLst/>
          </a:prstGeom>
          <a:solidFill>
            <a:srgbClr val="3C78D8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DOL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01" name="Google Shape;201;p25"/>
          <p:cNvSpPr/>
          <p:nvPr/>
        </p:nvSpPr>
        <p:spPr>
          <a:xfrm>
            <a:off x="6819981" y="2042588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02" name="Google Shape;202;p25"/>
          <p:cNvSpPr/>
          <p:nvPr/>
        </p:nvSpPr>
        <p:spPr>
          <a:xfrm>
            <a:off x="6820110" y="2504943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03" name="Google Shape;203;p25"/>
          <p:cNvSpPr/>
          <p:nvPr/>
        </p:nvSpPr>
        <p:spPr>
          <a:xfrm>
            <a:off x="6819981" y="2967467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04" name="Google Shape;204;p25"/>
          <p:cNvSpPr/>
          <p:nvPr/>
        </p:nvSpPr>
        <p:spPr>
          <a:xfrm>
            <a:off x="6819981" y="3429821"/>
            <a:ext cx="1748700" cy="462900"/>
          </a:xfrm>
          <a:prstGeom prst="rect">
            <a:avLst/>
          </a:prstGeom>
          <a:solidFill>
            <a:srgbClr val="FFFFFF">
              <a:alpha val="379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05" name="Google Shape;205;p25"/>
          <p:cNvSpPr/>
          <p:nvPr/>
        </p:nvSpPr>
        <p:spPr>
          <a:xfrm>
            <a:off x="6820983" y="1427625"/>
            <a:ext cx="1748700" cy="3075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Q4</a:t>
            </a:r>
            <a:endParaRPr sz="8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06" name="Google Shape;206;p25"/>
          <p:cNvSpPr/>
          <p:nvPr/>
        </p:nvSpPr>
        <p:spPr>
          <a:xfrm>
            <a:off x="6820983" y="1735103"/>
            <a:ext cx="582300" cy="3075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LOR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07" name="Google Shape;207;p25"/>
          <p:cNvSpPr/>
          <p:nvPr/>
        </p:nvSpPr>
        <p:spPr>
          <a:xfrm>
            <a:off x="7403887" y="1735103"/>
            <a:ext cx="582300" cy="3075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IPS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08" name="Google Shape;208;p25"/>
          <p:cNvSpPr/>
          <p:nvPr/>
        </p:nvSpPr>
        <p:spPr>
          <a:xfrm>
            <a:off x="7986791" y="1735103"/>
            <a:ext cx="582300" cy="307500"/>
          </a:xfrm>
          <a:prstGeom prst="rect">
            <a:avLst/>
          </a:prstGeom>
          <a:solidFill>
            <a:srgbClr val="6D9EEB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DOL</a:t>
            </a:r>
            <a:endParaRPr sz="6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09" name="Google Shape;209;p25"/>
          <p:cNvSpPr/>
          <p:nvPr/>
        </p:nvSpPr>
        <p:spPr>
          <a:xfrm rot="5400000" flipH="1">
            <a:off x="4119824" y="2334727"/>
            <a:ext cx="145800" cy="17322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10" name="Google Shape;210;p25"/>
          <p:cNvSpPr/>
          <p:nvPr/>
        </p:nvSpPr>
        <p:spPr>
          <a:xfrm rot="5400000" flipH="1">
            <a:off x="3326930" y="3131136"/>
            <a:ext cx="141300" cy="1377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11" name="Google Shape;211;p25"/>
          <p:cNvSpPr/>
          <p:nvPr/>
        </p:nvSpPr>
        <p:spPr>
          <a:xfrm rot="5400000" flipH="1">
            <a:off x="3552038" y="1299302"/>
            <a:ext cx="140700" cy="28737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12" name="Google Shape;212;p25"/>
          <p:cNvSpPr/>
          <p:nvPr/>
        </p:nvSpPr>
        <p:spPr>
          <a:xfrm rot="5400000" flipH="1">
            <a:off x="2440478" y="2410392"/>
            <a:ext cx="141900" cy="6522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13" name="Google Shape;213;p25"/>
          <p:cNvSpPr/>
          <p:nvPr/>
        </p:nvSpPr>
        <p:spPr>
          <a:xfrm>
            <a:off x="580550" y="2504950"/>
            <a:ext cx="989700" cy="462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Lorem ipsum</a:t>
            </a:r>
            <a:endParaRPr sz="8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14" name="Google Shape;214;p25"/>
          <p:cNvSpPr/>
          <p:nvPr/>
        </p:nvSpPr>
        <p:spPr>
          <a:xfrm>
            <a:off x="580550" y="2967472"/>
            <a:ext cx="989700" cy="462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Lorem ipsum   </a:t>
            </a:r>
            <a:endParaRPr sz="8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15" name="Google Shape;215;p25"/>
          <p:cNvSpPr/>
          <p:nvPr/>
        </p:nvSpPr>
        <p:spPr>
          <a:xfrm>
            <a:off x="580550" y="3429824"/>
            <a:ext cx="989700" cy="462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Lorem ipsum</a:t>
            </a:r>
            <a:endParaRPr sz="8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16" name="Google Shape;216;p25"/>
          <p:cNvSpPr/>
          <p:nvPr/>
        </p:nvSpPr>
        <p:spPr>
          <a:xfrm>
            <a:off x="580550" y="3892328"/>
            <a:ext cx="989700" cy="462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Lorem ipsum</a:t>
            </a:r>
            <a:endParaRPr sz="8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17" name="Google Shape;217;p25"/>
          <p:cNvSpPr/>
          <p:nvPr/>
        </p:nvSpPr>
        <p:spPr>
          <a:xfrm>
            <a:off x="580550" y="1427625"/>
            <a:ext cx="989700" cy="1077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Lorem ipsum</a:t>
            </a:r>
            <a:endParaRPr sz="8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18" name="Google Shape;218;p25"/>
          <p:cNvSpPr/>
          <p:nvPr/>
        </p:nvSpPr>
        <p:spPr>
          <a:xfrm rot="5400000" flipH="1">
            <a:off x="2945818" y="1116676"/>
            <a:ext cx="141600" cy="23142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19" name="Google Shape;219;p25"/>
          <p:cNvSpPr/>
          <p:nvPr/>
        </p:nvSpPr>
        <p:spPr>
          <a:xfrm rot="5400000" flipH="1">
            <a:off x="1975138" y="1947376"/>
            <a:ext cx="141900" cy="6528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20" name="Google Shape;220;p25"/>
          <p:cNvSpPr/>
          <p:nvPr/>
        </p:nvSpPr>
        <p:spPr>
          <a:xfrm>
            <a:off x="2141006" y="2251126"/>
            <a:ext cx="43500" cy="453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21" name="Google Shape;221;p25"/>
          <p:cNvSpPr/>
          <p:nvPr/>
        </p:nvSpPr>
        <p:spPr>
          <a:xfrm>
            <a:off x="2994826" y="2251125"/>
            <a:ext cx="43500" cy="453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22" name="Google Shape;222;p25"/>
          <p:cNvSpPr/>
          <p:nvPr/>
        </p:nvSpPr>
        <p:spPr>
          <a:xfrm rot="5400000" flipH="1">
            <a:off x="6459216" y="2792753"/>
            <a:ext cx="137400" cy="17385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23" name="Google Shape;223;p25"/>
          <p:cNvSpPr/>
          <p:nvPr/>
        </p:nvSpPr>
        <p:spPr>
          <a:xfrm rot="5400000" flipH="1">
            <a:off x="5656954" y="3592503"/>
            <a:ext cx="141300" cy="1377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8049019" y="4387225"/>
            <a:ext cx="513900" cy="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LOREM</a:t>
            </a: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25" name="Google Shape;225;p25"/>
          <p:cNvSpPr/>
          <p:nvPr/>
        </p:nvSpPr>
        <p:spPr>
          <a:xfrm>
            <a:off x="8046546" y="4403327"/>
            <a:ext cx="64500" cy="576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26" name="Google Shape;226;p25"/>
          <p:cNvSpPr/>
          <p:nvPr/>
        </p:nvSpPr>
        <p:spPr>
          <a:xfrm rot="5400000" flipH="1">
            <a:off x="7332110" y="2964653"/>
            <a:ext cx="141600" cy="2319000"/>
          </a:xfrm>
          <a:prstGeom prst="round2SameRect">
            <a:avLst>
              <a:gd name="adj1" fmla="val 0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27" name="Google Shape;227;p25"/>
          <p:cNvSpPr/>
          <p:nvPr/>
        </p:nvSpPr>
        <p:spPr>
          <a:xfrm rot="5400000" flipH="1">
            <a:off x="6241601" y="4055278"/>
            <a:ext cx="141300" cy="1377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</p:spTree>
    <p:extLst>
      <p:ext uri="{BB962C8B-B14F-4D97-AF65-F5344CB8AC3E}">
        <p14:creationId xmlns:p14="http://schemas.microsoft.com/office/powerpoint/2010/main" val="52651123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>
            <a:spLocks noGrp="1"/>
          </p:cNvSpPr>
          <p:nvPr>
            <p:ph type="body" idx="1"/>
          </p:nvPr>
        </p:nvSpPr>
        <p:spPr>
          <a:xfrm>
            <a:off x="580550" y="4406300"/>
            <a:ext cx="61359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</a:t>
            </a:r>
            <a:r>
              <a:rPr lang="en" u="sng">
                <a:solidFill>
                  <a:schemeClr val="hlink"/>
                </a:solidFill>
                <a:hlinkClick r:id="rId3"/>
              </a:rPr>
              <a:t>Google Sheets</a:t>
            </a:r>
            <a:endParaRPr/>
          </a:p>
        </p:txBody>
      </p:sp>
      <p:sp>
        <p:nvSpPr>
          <p:cNvPr id="165" name="Google Shape;165;p2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85</a:t>
            </a:fld>
            <a:endParaRPr/>
          </a:p>
        </p:txBody>
      </p:sp>
      <p:pic>
        <p:nvPicPr>
          <p:cNvPr id="166" name="Google Shape;166;p24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550" y="591400"/>
            <a:ext cx="5823652" cy="3313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548834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1" name="Google Shape;6511;p7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6512" name="Google Shape;6512;p79"/>
          <p:cNvSpPr txBox="1"/>
          <p:nvPr/>
        </p:nvSpPr>
        <p:spPr>
          <a:xfrm>
            <a:off x="720000" y="12157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Here’s an assortment of alternative resources whose style fits the one of this template</a:t>
            </a:r>
            <a:endParaRPr sz="12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Maven Pro"/>
              <a:buChar char="●"/>
            </a:pP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White background with wavy lines copy space</a:t>
            </a:r>
            <a:endParaRPr sz="12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6513" name="Google Shape;6513;p79"/>
          <p:cNvGrpSpPr/>
          <p:nvPr/>
        </p:nvGrpSpPr>
        <p:grpSpPr>
          <a:xfrm rot="-1203186">
            <a:off x="3147269" y="3382236"/>
            <a:ext cx="2613801" cy="1490503"/>
            <a:chOff x="825397" y="3048800"/>
            <a:chExt cx="2613732" cy="1490463"/>
          </a:xfrm>
        </p:grpSpPr>
        <p:sp>
          <p:nvSpPr>
            <p:cNvPr id="6514" name="Google Shape;6514;p79"/>
            <p:cNvSpPr/>
            <p:nvPr/>
          </p:nvSpPr>
          <p:spPr>
            <a:xfrm>
              <a:off x="977057" y="3087660"/>
              <a:ext cx="2301184" cy="1451604"/>
            </a:xfrm>
            <a:custGeom>
              <a:avLst/>
              <a:gdLst/>
              <a:ahLst/>
              <a:cxnLst/>
              <a:rect l="l" t="t" r="r" b="b"/>
              <a:pathLst>
                <a:path w="51163" h="32274" extrusionOk="0">
                  <a:moveTo>
                    <a:pt x="3365" y="1"/>
                  </a:moveTo>
                  <a:cubicBezTo>
                    <a:pt x="2155" y="1"/>
                    <a:pt x="988" y="295"/>
                    <a:pt x="0" y="898"/>
                  </a:cubicBezTo>
                  <a:lnTo>
                    <a:pt x="81" y="1023"/>
                  </a:lnTo>
                  <a:cubicBezTo>
                    <a:pt x="1045" y="436"/>
                    <a:pt x="2186" y="148"/>
                    <a:pt x="3371" y="148"/>
                  </a:cubicBezTo>
                  <a:cubicBezTo>
                    <a:pt x="5082" y="148"/>
                    <a:pt x="6882" y="747"/>
                    <a:pt x="8368" y="1907"/>
                  </a:cubicBezTo>
                  <a:cubicBezTo>
                    <a:pt x="10429" y="3512"/>
                    <a:pt x="11955" y="6028"/>
                    <a:pt x="12909" y="9409"/>
                  </a:cubicBezTo>
                  <a:cubicBezTo>
                    <a:pt x="12981" y="9686"/>
                    <a:pt x="13061" y="9971"/>
                    <a:pt x="13141" y="10257"/>
                  </a:cubicBezTo>
                  <a:cubicBezTo>
                    <a:pt x="13694" y="12308"/>
                    <a:pt x="14265" y="14441"/>
                    <a:pt x="15969" y="15645"/>
                  </a:cubicBezTo>
                  <a:cubicBezTo>
                    <a:pt x="16706" y="16162"/>
                    <a:pt x="17611" y="16425"/>
                    <a:pt x="18514" y="16425"/>
                  </a:cubicBezTo>
                  <a:cubicBezTo>
                    <a:pt x="19294" y="16425"/>
                    <a:pt x="20072" y="16229"/>
                    <a:pt x="20742" y="15832"/>
                  </a:cubicBezTo>
                  <a:cubicBezTo>
                    <a:pt x="21973" y="15101"/>
                    <a:pt x="22749" y="13843"/>
                    <a:pt x="23498" y="12621"/>
                  </a:cubicBezTo>
                  <a:cubicBezTo>
                    <a:pt x="23597" y="12460"/>
                    <a:pt x="23686" y="12308"/>
                    <a:pt x="23784" y="12157"/>
                  </a:cubicBezTo>
                  <a:cubicBezTo>
                    <a:pt x="24408" y="11167"/>
                    <a:pt x="25274" y="9900"/>
                    <a:pt x="26442" y="8990"/>
                  </a:cubicBezTo>
                  <a:cubicBezTo>
                    <a:pt x="27492" y="8163"/>
                    <a:pt x="28711" y="7712"/>
                    <a:pt x="29848" y="7712"/>
                  </a:cubicBezTo>
                  <a:cubicBezTo>
                    <a:pt x="29987" y="7712"/>
                    <a:pt x="30125" y="7718"/>
                    <a:pt x="30261" y="7732"/>
                  </a:cubicBezTo>
                  <a:cubicBezTo>
                    <a:pt x="32634" y="7982"/>
                    <a:pt x="34320" y="10212"/>
                    <a:pt x="34944" y="12308"/>
                  </a:cubicBezTo>
                  <a:cubicBezTo>
                    <a:pt x="35444" y="13986"/>
                    <a:pt x="35488" y="15779"/>
                    <a:pt x="35533" y="17518"/>
                  </a:cubicBezTo>
                  <a:cubicBezTo>
                    <a:pt x="35551" y="18089"/>
                    <a:pt x="35560" y="18687"/>
                    <a:pt x="35595" y="19276"/>
                  </a:cubicBezTo>
                  <a:cubicBezTo>
                    <a:pt x="35720" y="21640"/>
                    <a:pt x="36131" y="23995"/>
                    <a:pt x="36818" y="26270"/>
                  </a:cubicBezTo>
                  <a:cubicBezTo>
                    <a:pt x="37496" y="28536"/>
                    <a:pt x="38852" y="31382"/>
                    <a:pt x="41448" y="32086"/>
                  </a:cubicBezTo>
                  <a:cubicBezTo>
                    <a:pt x="41938" y="32220"/>
                    <a:pt x="42447" y="32274"/>
                    <a:pt x="42955" y="32274"/>
                  </a:cubicBezTo>
                  <a:cubicBezTo>
                    <a:pt x="43464" y="32274"/>
                    <a:pt x="43972" y="32220"/>
                    <a:pt x="44472" y="32175"/>
                  </a:cubicBezTo>
                  <a:cubicBezTo>
                    <a:pt x="46711" y="31935"/>
                    <a:pt x="48959" y="31551"/>
                    <a:pt x="51163" y="31043"/>
                  </a:cubicBezTo>
                  <a:lnTo>
                    <a:pt x="51127" y="30900"/>
                  </a:lnTo>
                  <a:cubicBezTo>
                    <a:pt x="48932" y="31408"/>
                    <a:pt x="46693" y="31783"/>
                    <a:pt x="44454" y="32024"/>
                  </a:cubicBezTo>
                  <a:cubicBezTo>
                    <a:pt x="43963" y="32077"/>
                    <a:pt x="43462" y="32124"/>
                    <a:pt x="42962" y="32124"/>
                  </a:cubicBezTo>
                  <a:cubicBezTo>
                    <a:pt x="42462" y="32124"/>
                    <a:pt x="41965" y="32077"/>
                    <a:pt x="41483" y="31944"/>
                  </a:cubicBezTo>
                  <a:cubicBezTo>
                    <a:pt x="38959" y="31257"/>
                    <a:pt x="37629" y="28455"/>
                    <a:pt x="36960" y="26225"/>
                  </a:cubicBezTo>
                  <a:cubicBezTo>
                    <a:pt x="36282" y="23968"/>
                    <a:pt x="35872" y="21622"/>
                    <a:pt x="35747" y="19267"/>
                  </a:cubicBezTo>
                  <a:cubicBezTo>
                    <a:pt x="35711" y="18687"/>
                    <a:pt x="35694" y="18089"/>
                    <a:pt x="35685" y="17509"/>
                  </a:cubicBezTo>
                  <a:cubicBezTo>
                    <a:pt x="35640" y="15770"/>
                    <a:pt x="35595" y="13968"/>
                    <a:pt x="35087" y="12273"/>
                  </a:cubicBezTo>
                  <a:cubicBezTo>
                    <a:pt x="34445" y="10123"/>
                    <a:pt x="32714" y="7839"/>
                    <a:pt x="30278" y="7589"/>
                  </a:cubicBezTo>
                  <a:cubicBezTo>
                    <a:pt x="30133" y="7574"/>
                    <a:pt x="29986" y="7567"/>
                    <a:pt x="29837" y="7567"/>
                  </a:cubicBezTo>
                  <a:cubicBezTo>
                    <a:pt x="28672" y="7567"/>
                    <a:pt x="27420" y="8027"/>
                    <a:pt x="26344" y="8874"/>
                  </a:cubicBezTo>
                  <a:cubicBezTo>
                    <a:pt x="25158" y="9802"/>
                    <a:pt x="24284" y="11077"/>
                    <a:pt x="23659" y="12076"/>
                  </a:cubicBezTo>
                  <a:cubicBezTo>
                    <a:pt x="23561" y="12228"/>
                    <a:pt x="23472" y="12389"/>
                    <a:pt x="23374" y="12540"/>
                  </a:cubicBezTo>
                  <a:cubicBezTo>
                    <a:pt x="22633" y="13745"/>
                    <a:pt x="21866" y="14994"/>
                    <a:pt x="20662" y="15707"/>
                  </a:cubicBezTo>
                  <a:cubicBezTo>
                    <a:pt x="20015" y="16088"/>
                    <a:pt x="19262" y="16277"/>
                    <a:pt x="18507" y="16277"/>
                  </a:cubicBezTo>
                  <a:cubicBezTo>
                    <a:pt x="17637" y="16277"/>
                    <a:pt x="16766" y="16026"/>
                    <a:pt x="16058" y="15529"/>
                  </a:cubicBezTo>
                  <a:cubicBezTo>
                    <a:pt x="14390" y="14351"/>
                    <a:pt x="13828" y="12246"/>
                    <a:pt x="13284" y="10212"/>
                  </a:cubicBezTo>
                  <a:cubicBezTo>
                    <a:pt x="13204" y="9927"/>
                    <a:pt x="13132" y="9650"/>
                    <a:pt x="13052" y="9364"/>
                  </a:cubicBezTo>
                  <a:cubicBezTo>
                    <a:pt x="12088" y="5957"/>
                    <a:pt x="10545" y="3414"/>
                    <a:pt x="8458" y="1791"/>
                  </a:cubicBezTo>
                  <a:cubicBezTo>
                    <a:pt x="6941" y="611"/>
                    <a:pt x="5108" y="1"/>
                    <a:pt x="3365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79"/>
            <p:cNvSpPr/>
            <p:nvPr/>
          </p:nvSpPr>
          <p:spPr>
            <a:xfrm>
              <a:off x="969816" y="3099848"/>
              <a:ext cx="2316071" cy="1406536"/>
            </a:xfrm>
            <a:custGeom>
              <a:avLst/>
              <a:gdLst/>
              <a:ahLst/>
              <a:cxnLst/>
              <a:rect l="l" t="t" r="r" b="b"/>
              <a:pathLst>
                <a:path w="51494" h="31272" extrusionOk="0">
                  <a:moveTo>
                    <a:pt x="3398" y="1"/>
                  </a:moveTo>
                  <a:cubicBezTo>
                    <a:pt x="2172" y="1"/>
                    <a:pt x="991" y="306"/>
                    <a:pt x="1" y="931"/>
                  </a:cubicBezTo>
                  <a:lnTo>
                    <a:pt x="81" y="1056"/>
                  </a:lnTo>
                  <a:cubicBezTo>
                    <a:pt x="1046" y="448"/>
                    <a:pt x="2199" y="151"/>
                    <a:pt x="3397" y="151"/>
                  </a:cubicBezTo>
                  <a:cubicBezTo>
                    <a:pt x="5013" y="151"/>
                    <a:pt x="6709" y="692"/>
                    <a:pt x="8128" y="1743"/>
                  </a:cubicBezTo>
                  <a:cubicBezTo>
                    <a:pt x="10037" y="3152"/>
                    <a:pt x="11509" y="5373"/>
                    <a:pt x="12499" y="8344"/>
                  </a:cubicBezTo>
                  <a:cubicBezTo>
                    <a:pt x="12553" y="8514"/>
                    <a:pt x="12606" y="8683"/>
                    <a:pt x="12660" y="8853"/>
                  </a:cubicBezTo>
                  <a:cubicBezTo>
                    <a:pt x="12749" y="9129"/>
                    <a:pt x="12829" y="9406"/>
                    <a:pt x="12910" y="9691"/>
                  </a:cubicBezTo>
                  <a:cubicBezTo>
                    <a:pt x="13489" y="11654"/>
                    <a:pt x="14078" y="13688"/>
                    <a:pt x="15746" y="14848"/>
                  </a:cubicBezTo>
                  <a:cubicBezTo>
                    <a:pt x="16473" y="15359"/>
                    <a:pt x="17361" y="15618"/>
                    <a:pt x="18255" y="15618"/>
                  </a:cubicBezTo>
                  <a:cubicBezTo>
                    <a:pt x="18998" y="15618"/>
                    <a:pt x="19744" y="15440"/>
                    <a:pt x="20403" y="15079"/>
                  </a:cubicBezTo>
                  <a:cubicBezTo>
                    <a:pt x="21715" y="14357"/>
                    <a:pt x="22580" y="13081"/>
                    <a:pt x="23419" y="11850"/>
                  </a:cubicBezTo>
                  <a:lnTo>
                    <a:pt x="23633" y="11547"/>
                  </a:lnTo>
                  <a:cubicBezTo>
                    <a:pt x="24355" y="10494"/>
                    <a:pt x="25247" y="9299"/>
                    <a:pt x="26416" y="8389"/>
                  </a:cubicBezTo>
                  <a:cubicBezTo>
                    <a:pt x="27515" y="7532"/>
                    <a:pt x="28738" y="7071"/>
                    <a:pt x="29893" y="7071"/>
                  </a:cubicBezTo>
                  <a:cubicBezTo>
                    <a:pt x="30014" y="7071"/>
                    <a:pt x="30133" y="7076"/>
                    <a:pt x="30252" y="7086"/>
                  </a:cubicBezTo>
                  <a:cubicBezTo>
                    <a:pt x="31162" y="7158"/>
                    <a:pt x="32010" y="7514"/>
                    <a:pt x="32786" y="8130"/>
                  </a:cubicBezTo>
                  <a:cubicBezTo>
                    <a:pt x="33785" y="8924"/>
                    <a:pt x="34606" y="10164"/>
                    <a:pt x="35052" y="11529"/>
                  </a:cubicBezTo>
                  <a:cubicBezTo>
                    <a:pt x="35194" y="11957"/>
                    <a:pt x="35310" y="12403"/>
                    <a:pt x="35400" y="12894"/>
                  </a:cubicBezTo>
                  <a:cubicBezTo>
                    <a:pt x="35640" y="14161"/>
                    <a:pt x="35712" y="15490"/>
                    <a:pt x="35765" y="16774"/>
                  </a:cubicBezTo>
                  <a:cubicBezTo>
                    <a:pt x="35792" y="17336"/>
                    <a:pt x="35828" y="17916"/>
                    <a:pt x="35863" y="18487"/>
                  </a:cubicBezTo>
                  <a:cubicBezTo>
                    <a:pt x="36042" y="20851"/>
                    <a:pt x="36497" y="23171"/>
                    <a:pt x="37202" y="25365"/>
                  </a:cubicBezTo>
                  <a:cubicBezTo>
                    <a:pt x="37835" y="27337"/>
                    <a:pt x="38682" y="28836"/>
                    <a:pt x="39717" y="29826"/>
                  </a:cubicBezTo>
                  <a:cubicBezTo>
                    <a:pt x="40360" y="30441"/>
                    <a:pt x="41082" y="30861"/>
                    <a:pt x="41858" y="31075"/>
                  </a:cubicBezTo>
                  <a:cubicBezTo>
                    <a:pt x="42376" y="31218"/>
                    <a:pt x="42911" y="31271"/>
                    <a:pt x="43446" y="31271"/>
                  </a:cubicBezTo>
                  <a:cubicBezTo>
                    <a:pt x="43919" y="31271"/>
                    <a:pt x="44392" y="31235"/>
                    <a:pt x="44856" y="31191"/>
                  </a:cubicBezTo>
                  <a:cubicBezTo>
                    <a:pt x="47086" y="30977"/>
                    <a:pt x="49325" y="30611"/>
                    <a:pt x="51493" y="30111"/>
                  </a:cubicBezTo>
                  <a:lnTo>
                    <a:pt x="51457" y="29969"/>
                  </a:lnTo>
                  <a:cubicBezTo>
                    <a:pt x="49299" y="30468"/>
                    <a:pt x="47068" y="30825"/>
                    <a:pt x="44838" y="31039"/>
                  </a:cubicBezTo>
                  <a:cubicBezTo>
                    <a:pt x="44381" y="31081"/>
                    <a:pt x="43912" y="31120"/>
                    <a:pt x="43443" y="31120"/>
                  </a:cubicBezTo>
                  <a:cubicBezTo>
                    <a:pt x="42924" y="31120"/>
                    <a:pt x="42405" y="31073"/>
                    <a:pt x="41903" y="30932"/>
                  </a:cubicBezTo>
                  <a:cubicBezTo>
                    <a:pt x="41145" y="30727"/>
                    <a:pt x="40440" y="30317"/>
                    <a:pt x="39824" y="29719"/>
                  </a:cubicBezTo>
                  <a:cubicBezTo>
                    <a:pt x="38798" y="28746"/>
                    <a:pt x="37969" y="27266"/>
                    <a:pt x="37344" y="25321"/>
                  </a:cubicBezTo>
                  <a:cubicBezTo>
                    <a:pt x="36640" y="23135"/>
                    <a:pt x="36194" y="20834"/>
                    <a:pt x="36015" y="18478"/>
                  </a:cubicBezTo>
                  <a:cubicBezTo>
                    <a:pt x="35970" y="17907"/>
                    <a:pt x="35944" y="17328"/>
                    <a:pt x="35917" y="16766"/>
                  </a:cubicBezTo>
                  <a:cubicBezTo>
                    <a:pt x="35855" y="15472"/>
                    <a:pt x="35792" y="14143"/>
                    <a:pt x="35542" y="12867"/>
                  </a:cubicBezTo>
                  <a:cubicBezTo>
                    <a:pt x="35453" y="12376"/>
                    <a:pt x="35337" y="11921"/>
                    <a:pt x="35194" y="11484"/>
                  </a:cubicBezTo>
                  <a:cubicBezTo>
                    <a:pt x="34739" y="10075"/>
                    <a:pt x="33910" y="8844"/>
                    <a:pt x="32884" y="8014"/>
                  </a:cubicBezTo>
                  <a:cubicBezTo>
                    <a:pt x="32081" y="7372"/>
                    <a:pt x="31198" y="7015"/>
                    <a:pt x="30270" y="6935"/>
                  </a:cubicBezTo>
                  <a:cubicBezTo>
                    <a:pt x="30157" y="6926"/>
                    <a:pt x="30044" y="6922"/>
                    <a:pt x="29930" y="6922"/>
                  </a:cubicBezTo>
                  <a:cubicBezTo>
                    <a:pt x="28726" y="6922"/>
                    <a:pt x="27460" y="7393"/>
                    <a:pt x="26327" y="8273"/>
                  </a:cubicBezTo>
                  <a:cubicBezTo>
                    <a:pt x="25140" y="9192"/>
                    <a:pt x="24239" y="10396"/>
                    <a:pt x="23508" y="11466"/>
                  </a:cubicBezTo>
                  <a:lnTo>
                    <a:pt x="23294" y="11770"/>
                  </a:lnTo>
                  <a:cubicBezTo>
                    <a:pt x="22473" y="12983"/>
                    <a:pt x="21608" y="14241"/>
                    <a:pt x="20332" y="14946"/>
                  </a:cubicBezTo>
                  <a:cubicBezTo>
                    <a:pt x="19689" y="15295"/>
                    <a:pt x="18965" y="15469"/>
                    <a:pt x="18245" y="15469"/>
                  </a:cubicBezTo>
                  <a:cubicBezTo>
                    <a:pt x="17385" y="15469"/>
                    <a:pt x="16531" y="15222"/>
                    <a:pt x="15827" y="14732"/>
                  </a:cubicBezTo>
                  <a:cubicBezTo>
                    <a:pt x="14212" y="13599"/>
                    <a:pt x="13623" y="11591"/>
                    <a:pt x="13052" y="9647"/>
                  </a:cubicBezTo>
                  <a:cubicBezTo>
                    <a:pt x="12972" y="9370"/>
                    <a:pt x="12892" y="9085"/>
                    <a:pt x="12803" y="8808"/>
                  </a:cubicBezTo>
                  <a:cubicBezTo>
                    <a:pt x="12749" y="8639"/>
                    <a:pt x="12695" y="8460"/>
                    <a:pt x="12642" y="8291"/>
                  </a:cubicBezTo>
                  <a:cubicBezTo>
                    <a:pt x="11634" y="5302"/>
                    <a:pt x="10144" y="3054"/>
                    <a:pt x="8217" y="1627"/>
                  </a:cubicBezTo>
                  <a:cubicBezTo>
                    <a:pt x="6770" y="553"/>
                    <a:pt x="5044" y="1"/>
                    <a:pt x="339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79"/>
            <p:cNvSpPr/>
            <p:nvPr/>
          </p:nvSpPr>
          <p:spPr>
            <a:xfrm>
              <a:off x="962619" y="3111812"/>
              <a:ext cx="2330869" cy="1361649"/>
            </a:xfrm>
            <a:custGeom>
              <a:avLst/>
              <a:gdLst/>
              <a:ahLst/>
              <a:cxnLst/>
              <a:rect l="l" t="t" r="r" b="b"/>
              <a:pathLst>
                <a:path w="51823" h="30274" extrusionOk="0">
                  <a:moveTo>
                    <a:pt x="3426" y="0"/>
                  </a:moveTo>
                  <a:cubicBezTo>
                    <a:pt x="2185" y="0"/>
                    <a:pt x="988" y="316"/>
                    <a:pt x="0" y="959"/>
                  </a:cubicBezTo>
                  <a:lnTo>
                    <a:pt x="81" y="1084"/>
                  </a:lnTo>
                  <a:cubicBezTo>
                    <a:pt x="1042" y="459"/>
                    <a:pt x="2209" y="151"/>
                    <a:pt x="3421" y="151"/>
                  </a:cubicBezTo>
                  <a:cubicBezTo>
                    <a:pt x="4943" y="151"/>
                    <a:pt x="6536" y="635"/>
                    <a:pt x="7886" y="1584"/>
                  </a:cubicBezTo>
                  <a:cubicBezTo>
                    <a:pt x="9751" y="2895"/>
                    <a:pt x="11223" y="4991"/>
                    <a:pt x="12240" y="7810"/>
                  </a:cubicBezTo>
                  <a:cubicBezTo>
                    <a:pt x="12302" y="7971"/>
                    <a:pt x="12356" y="8132"/>
                    <a:pt x="12409" y="8301"/>
                  </a:cubicBezTo>
                  <a:cubicBezTo>
                    <a:pt x="12508" y="8569"/>
                    <a:pt x="12597" y="8854"/>
                    <a:pt x="12686" y="9140"/>
                  </a:cubicBezTo>
                  <a:cubicBezTo>
                    <a:pt x="13284" y="11004"/>
                    <a:pt x="13899" y="12940"/>
                    <a:pt x="15514" y="14064"/>
                  </a:cubicBezTo>
                  <a:cubicBezTo>
                    <a:pt x="16223" y="14555"/>
                    <a:pt x="17102" y="14803"/>
                    <a:pt x="17991" y="14803"/>
                  </a:cubicBezTo>
                  <a:cubicBezTo>
                    <a:pt x="18703" y="14803"/>
                    <a:pt x="19421" y="14644"/>
                    <a:pt x="20064" y="14323"/>
                  </a:cubicBezTo>
                  <a:cubicBezTo>
                    <a:pt x="21473" y="13609"/>
                    <a:pt x="22446" y="12316"/>
                    <a:pt x="23382" y="11058"/>
                  </a:cubicBezTo>
                  <a:lnTo>
                    <a:pt x="23472" y="10942"/>
                  </a:lnTo>
                  <a:cubicBezTo>
                    <a:pt x="24301" y="9836"/>
                    <a:pt x="25220" y="8694"/>
                    <a:pt x="26389" y="7793"/>
                  </a:cubicBezTo>
                  <a:cubicBezTo>
                    <a:pt x="27539" y="6909"/>
                    <a:pt x="28806" y="6439"/>
                    <a:pt x="29993" y="6439"/>
                  </a:cubicBezTo>
                  <a:cubicBezTo>
                    <a:pt x="30076" y="6439"/>
                    <a:pt x="30160" y="6441"/>
                    <a:pt x="30243" y="6446"/>
                  </a:cubicBezTo>
                  <a:cubicBezTo>
                    <a:pt x="31153" y="6490"/>
                    <a:pt x="32018" y="6820"/>
                    <a:pt x="32812" y="7409"/>
                  </a:cubicBezTo>
                  <a:cubicBezTo>
                    <a:pt x="33838" y="8185"/>
                    <a:pt x="34676" y="9372"/>
                    <a:pt x="35158" y="10754"/>
                  </a:cubicBezTo>
                  <a:cubicBezTo>
                    <a:pt x="35310" y="11183"/>
                    <a:pt x="35435" y="11620"/>
                    <a:pt x="35542" y="12110"/>
                  </a:cubicBezTo>
                  <a:cubicBezTo>
                    <a:pt x="35818" y="13386"/>
                    <a:pt x="35916" y="14733"/>
                    <a:pt x="36006" y="16027"/>
                  </a:cubicBezTo>
                  <a:cubicBezTo>
                    <a:pt x="36041" y="16580"/>
                    <a:pt x="36086" y="17142"/>
                    <a:pt x="36139" y="17695"/>
                  </a:cubicBezTo>
                  <a:cubicBezTo>
                    <a:pt x="36362" y="20068"/>
                    <a:pt x="36853" y="22343"/>
                    <a:pt x="37585" y="24466"/>
                  </a:cubicBezTo>
                  <a:cubicBezTo>
                    <a:pt x="38245" y="26393"/>
                    <a:pt x="39110" y="27865"/>
                    <a:pt x="40145" y="28837"/>
                  </a:cubicBezTo>
                  <a:cubicBezTo>
                    <a:pt x="40787" y="29435"/>
                    <a:pt x="41501" y="29854"/>
                    <a:pt x="42277" y="30068"/>
                  </a:cubicBezTo>
                  <a:cubicBezTo>
                    <a:pt x="42821" y="30229"/>
                    <a:pt x="43392" y="30274"/>
                    <a:pt x="43954" y="30274"/>
                  </a:cubicBezTo>
                  <a:cubicBezTo>
                    <a:pt x="44382" y="30274"/>
                    <a:pt x="44820" y="30247"/>
                    <a:pt x="45239" y="30211"/>
                  </a:cubicBezTo>
                  <a:cubicBezTo>
                    <a:pt x="47469" y="30024"/>
                    <a:pt x="49682" y="29676"/>
                    <a:pt x="51823" y="29185"/>
                  </a:cubicBezTo>
                  <a:lnTo>
                    <a:pt x="51787" y="29034"/>
                  </a:lnTo>
                  <a:cubicBezTo>
                    <a:pt x="49655" y="29533"/>
                    <a:pt x="47442" y="29881"/>
                    <a:pt x="45221" y="30059"/>
                  </a:cubicBezTo>
                  <a:cubicBezTo>
                    <a:pt x="44806" y="30095"/>
                    <a:pt x="44378" y="30125"/>
                    <a:pt x="43949" y="30125"/>
                  </a:cubicBezTo>
                  <a:cubicBezTo>
                    <a:pt x="43400" y="30125"/>
                    <a:pt x="42848" y="30076"/>
                    <a:pt x="42313" y="29926"/>
                  </a:cubicBezTo>
                  <a:cubicBezTo>
                    <a:pt x="41563" y="29712"/>
                    <a:pt x="40868" y="29310"/>
                    <a:pt x="40243" y="28730"/>
                  </a:cubicBezTo>
                  <a:cubicBezTo>
                    <a:pt x="39226" y="27776"/>
                    <a:pt x="38379" y="26322"/>
                    <a:pt x="37718" y="24421"/>
                  </a:cubicBezTo>
                  <a:cubicBezTo>
                    <a:pt x="36996" y="22307"/>
                    <a:pt x="36514" y="20041"/>
                    <a:pt x="36282" y="17686"/>
                  </a:cubicBezTo>
                  <a:cubicBezTo>
                    <a:pt x="36238" y="17133"/>
                    <a:pt x="36193" y="16562"/>
                    <a:pt x="36157" y="16018"/>
                  </a:cubicBezTo>
                  <a:cubicBezTo>
                    <a:pt x="36059" y="14715"/>
                    <a:pt x="35970" y="13368"/>
                    <a:pt x="35684" y="12075"/>
                  </a:cubicBezTo>
                  <a:cubicBezTo>
                    <a:pt x="35577" y="11584"/>
                    <a:pt x="35452" y="11138"/>
                    <a:pt x="35301" y="10701"/>
                  </a:cubicBezTo>
                  <a:cubicBezTo>
                    <a:pt x="34801" y="9291"/>
                    <a:pt x="33954" y="8087"/>
                    <a:pt x="32901" y="7293"/>
                  </a:cubicBezTo>
                  <a:cubicBezTo>
                    <a:pt x="32080" y="6686"/>
                    <a:pt x="31197" y="6347"/>
                    <a:pt x="30252" y="6294"/>
                  </a:cubicBezTo>
                  <a:cubicBezTo>
                    <a:pt x="30169" y="6289"/>
                    <a:pt x="30086" y="6287"/>
                    <a:pt x="30003" y="6287"/>
                  </a:cubicBezTo>
                  <a:cubicBezTo>
                    <a:pt x="28780" y="6287"/>
                    <a:pt x="27477" y="6775"/>
                    <a:pt x="26300" y="7677"/>
                  </a:cubicBezTo>
                  <a:cubicBezTo>
                    <a:pt x="25122" y="8587"/>
                    <a:pt x="24185" y="9737"/>
                    <a:pt x="23356" y="10853"/>
                  </a:cubicBezTo>
                  <a:lnTo>
                    <a:pt x="23266" y="10969"/>
                  </a:lnTo>
                  <a:cubicBezTo>
                    <a:pt x="22339" y="12209"/>
                    <a:pt x="21375" y="13493"/>
                    <a:pt x="19992" y="14189"/>
                  </a:cubicBezTo>
                  <a:cubicBezTo>
                    <a:pt x="19376" y="14501"/>
                    <a:pt x="18687" y="14654"/>
                    <a:pt x="18003" y="14654"/>
                  </a:cubicBezTo>
                  <a:cubicBezTo>
                    <a:pt x="17142" y="14654"/>
                    <a:pt x="16289" y="14412"/>
                    <a:pt x="15603" y="13939"/>
                  </a:cubicBezTo>
                  <a:cubicBezTo>
                    <a:pt x="14024" y="12851"/>
                    <a:pt x="13418" y="10942"/>
                    <a:pt x="12829" y="9095"/>
                  </a:cubicBezTo>
                  <a:cubicBezTo>
                    <a:pt x="12740" y="8810"/>
                    <a:pt x="12650" y="8524"/>
                    <a:pt x="12552" y="8248"/>
                  </a:cubicBezTo>
                  <a:cubicBezTo>
                    <a:pt x="12499" y="8087"/>
                    <a:pt x="12445" y="7926"/>
                    <a:pt x="12383" y="7757"/>
                  </a:cubicBezTo>
                  <a:cubicBezTo>
                    <a:pt x="11348" y="4911"/>
                    <a:pt x="9867" y="2788"/>
                    <a:pt x="7967" y="1459"/>
                  </a:cubicBezTo>
                  <a:cubicBezTo>
                    <a:pt x="6595" y="493"/>
                    <a:pt x="4975" y="0"/>
                    <a:pt x="342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79"/>
            <p:cNvSpPr/>
            <p:nvPr/>
          </p:nvSpPr>
          <p:spPr>
            <a:xfrm>
              <a:off x="955378" y="3123820"/>
              <a:ext cx="2345757" cy="1316761"/>
            </a:xfrm>
            <a:custGeom>
              <a:avLst/>
              <a:gdLst/>
              <a:ahLst/>
              <a:cxnLst/>
              <a:rect l="l" t="t" r="r" b="b"/>
              <a:pathLst>
                <a:path w="52154" h="29276" extrusionOk="0">
                  <a:moveTo>
                    <a:pt x="3473" y="0"/>
                  </a:moveTo>
                  <a:cubicBezTo>
                    <a:pt x="2209" y="0"/>
                    <a:pt x="991" y="330"/>
                    <a:pt x="1" y="995"/>
                  </a:cubicBezTo>
                  <a:lnTo>
                    <a:pt x="90" y="1120"/>
                  </a:lnTo>
                  <a:cubicBezTo>
                    <a:pt x="1052" y="469"/>
                    <a:pt x="2237" y="148"/>
                    <a:pt x="3469" y="148"/>
                  </a:cubicBezTo>
                  <a:cubicBezTo>
                    <a:pt x="4887" y="148"/>
                    <a:pt x="6367" y="574"/>
                    <a:pt x="7637" y="1415"/>
                  </a:cubicBezTo>
                  <a:cubicBezTo>
                    <a:pt x="9475" y="2637"/>
                    <a:pt x="10938" y="4608"/>
                    <a:pt x="11991" y="7276"/>
                  </a:cubicBezTo>
                  <a:cubicBezTo>
                    <a:pt x="12053" y="7436"/>
                    <a:pt x="12107" y="7588"/>
                    <a:pt x="12169" y="7740"/>
                  </a:cubicBezTo>
                  <a:cubicBezTo>
                    <a:pt x="12267" y="8016"/>
                    <a:pt x="12365" y="8302"/>
                    <a:pt x="12463" y="8578"/>
                  </a:cubicBezTo>
                  <a:cubicBezTo>
                    <a:pt x="13079" y="10363"/>
                    <a:pt x="13712" y="12200"/>
                    <a:pt x="15291" y="13271"/>
                  </a:cubicBezTo>
                  <a:cubicBezTo>
                    <a:pt x="15995" y="13752"/>
                    <a:pt x="16860" y="13997"/>
                    <a:pt x="17742" y="13997"/>
                  </a:cubicBezTo>
                  <a:cubicBezTo>
                    <a:pt x="18414" y="13997"/>
                    <a:pt x="19096" y="13855"/>
                    <a:pt x="19725" y="13565"/>
                  </a:cubicBezTo>
                  <a:cubicBezTo>
                    <a:pt x="21251" y="12860"/>
                    <a:pt x="22348" y="11513"/>
                    <a:pt x="23320" y="10327"/>
                  </a:cubicBezTo>
                  <a:cubicBezTo>
                    <a:pt x="24159" y="9301"/>
                    <a:pt x="25149" y="8123"/>
                    <a:pt x="26371" y="7204"/>
                  </a:cubicBezTo>
                  <a:cubicBezTo>
                    <a:pt x="27560" y="6289"/>
                    <a:pt x="28872" y="5792"/>
                    <a:pt x="30079" y="5792"/>
                  </a:cubicBezTo>
                  <a:cubicBezTo>
                    <a:pt x="30131" y="5792"/>
                    <a:pt x="30183" y="5793"/>
                    <a:pt x="30234" y="5795"/>
                  </a:cubicBezTo>
                  <a:cubicBezTo>
                    <a:pt x="31153" y="5822"/>
                    <a:pt x="32027" y="6125"/>
                    <a:pt x="32830" y="6696"/>
                  </a:cubicBezTo>
                  <a:cubicBezTo>
                    <a:pt x="33874" y="7428"/>
                    <a:pt x="34739" y="8596"/>
                    <a:pt x="35266" y="9970"/>
                  </a:cubicBezTo>
                  <a:cubicBezTo>
                    <a:pt x="35426" y="10389"/>
                    <a:pt x="35569" y="10844"/>
                    <a:pt x="35685" y="11326"/>
                  </a:cubicBezTo>
                  <a:cubicBezTo>
                    <a:pt x="35997" y="12611"/>
                    <a:pt x="36122" y="13967"/>
                    <a:pt x="36247" y="15278"/>
                  </a:cubicBezTo>
                  <a:cubicBezTo>
                    <a:pt x="36291" y="15813"/>
                    <a:pt x="36345" y="16366"/>
                    <a:pt x="36407" y="16911"/>
                  </a:cubicBezTo>
                  <a:cubicBezTo>
                    <a:pt x="36693" y="19275"/>
                    <a:pt x="37210" y="21514"/>
                    <a:pt x="37960" y="23566"/>
                  </a:cubicBezTo>
                  <a:cubicBezTo>
                    <a:pt x="38656" y="25457"/>
                    <a:pt x="39530" y="26893"/>
                    <a:pt x="40574" y="27848"/>
                  </a:cubicBezTo>
                  <a:cubicBezTo>
                    <a:pt x="41216" y="28436"/>
                    <a:pt x="41921" y="28838"/>
                    <a:pt x="42688" y="29061"/>
                  </a:cubicBezTo>
                  <a:cubicBezTo>
                    <a:pt x="43277" y="29230"/>
                    <a:pt x="43883" y="29275"/>
                    <a:pt x="44481" y="29275"/>
                  </a:cubicBezTo>
                  <a:cubicBezTo>
                    <a:pt x="44874" y="29275"/>
                    <a:pt x="45257" y="29257"/>
                    <a:pt x="45623" y="29230"/>
                  </a:cubicBezTo>
                  <a:cubicBezTo>
                    <a:pt x="47844" y="29079"/>
                    <a:pt x="50039" y="28749"/>
                    <a:pt x="52153" y="28249"/>
                  </a:cubicBezTo>
                  <a:lnTo>
                    <a:pt x="52117" y="28106"/>
                  </a:lnTo>
                  <a:cubicBezTo>
                    <a:pt x="50012" y="28597"/>
                    <a:pt x="47817" y="28927"/>
                    <a:pt x="45614" y="29079"/>
                  </a:cubicBezTo>
                  <a:cubicBezTo>
                    <a:pt x="45254" y="29107"/>
                    <a:pt x="44872" y="29130"/>
                    <a:pt x="44483" y="29130"/>
                  </a:cubicBezTo>
                  <a:cubicBezTo>
                    <a:pt x="43899" y="29130"/>
                    <a:pt x="43300" y="29079"/>
                    <a:pt x="42732" y="28918"/>
                  </a:cubicBezTo>
                  <a:cubicBezTo>
                    <a:pt x="41983" y="28704"/>
                    <a:pt x="41296" y="28312"/>
                    <a:pt x="40672" y="27732"/>
                  </a:cubicBezTo>
                  <a:cubicBezTo>
                    <a:pt x="39655" y="26804"/>
                    <a:pt x="38789" y="25385"/>
                    <a:pt x="38102" y="23521"/>
                  </a:cubicBezTo>
                  <a:cubicBezTo>
                    <a:pt x="37353" y="21478"/>
                    <a:pt x="36836" y="19248"/>
                    <a:pt x="36559" y="16893"/>
                  </a:cubicBezTo>
                  <a:cubicBezTo>
                    <a:pt x="36497" y="16357"/>
                    <a:pt x="36443" y="15804"/>
                    <a:pt x="36390" y="15269"/>
                  </a:cubicBezTo>
                  <a:cubicBezTo>
                    <a:pt x="36265" y="13949"/>
                    <a:pt x="36140" y="12584"/>
                    <a:pt x="35828" y="11290"/>
                  </a:cubicBezTo>
                  <a:cubicBezTo>
                    <a:pt x="35712" y="10809"/>
                    <a:pt x="35569" y="10345"/>
                    <a:pt x="35408" y="9916"/>
                  </a:cubicBezTo>
                  <a:cubicBezTo>
                    <a:pt x="34873" y="8516"/>
                    <a:pt x="33981" y="7320"/>
                    <a:pt x="32910" y="6571"/>
                  </a:cubicBezTo>
                  <a:cubicBezTo>
                    <a:pt x="32090" y="5991"/>
                    <a:pt x="31189" y="5679"/>
                    <a:pt x="30243" y="5643"/>
                  </a:cubicBezTo>
                  <a:cubicBezTo>
                    <a:pt x="30200" y="5642"/>
                    <a:pt x="30158" y="5642"/>
                    <a:pt x="30115" y="5642"/>
                  </a:cubicBezTo>
                  <a:cubicBezTo>
                    <a:pt x="28858" y="5642"/>
                    <a:pt x="27507" y="6148"/>
                    <a:pt x="26282" y="7080"/>
                  </a:cubicBezTo>
                  <a:cubicBezTo>
                    <a:pt x="25051" y="8016"/>
                    <a:pt x="24043" y="9203"/>
                    <a:pt x="23204" y="10238"/>
                  </a:cubicBezTo>
                  <a:cubicBezTo>
                    <a:pt x="22250" y="11406"/>
                    <a:pt x="21161" y="12736"/>
                    <a:pt x="19663" y="13431"/>
                  </a:cubicBezTo>
                  <a:cubicBezTo>
                    <a:pt x="19052" y="13709"/>
                    <a:pt x="18392" y="13847"/>
                    <a:pt x="17741" y="13847"/>
                  </a:cubicBezTo>
                  <a:cubicBezTo>
                    <a:pt x="16889" y="13847"/>
                    <a:pt x="16054" y="13611"/>
                    <a:pt x="15372" y="13146"/>
                  </a:cubicBezTo>
                  <a:cubicBezTo>
                    <a:pt x="13837" y="12102"/>
                    <a:pt x="13213" y="10291"/>
                    <a:pt x="12606" y="8534"/>
                  </a:cubicBezTo>
                  <a:cubicBezTo>
                    <a:pt x="12508" y="8248"/>
                    <a:pt x="12410" y="7972"/>
                    <a:pt x="12303" y="7695"/>
                  </a:cubicBezTo>
                  <a:cubicBezTo>
                    <a:pt x="12249" y="7535"/>
                    <a:pt x="12187" y="7383"/>
                    <a:pt x="12133" y="7222"/>
                  </a:cubicBezTo>
                  <a:cubicBezTo>
                    <a:pt x="11072" y="4519"/>
                    <a:pt x="9582" y="2530"/>
                    <a:pt x="7717" y="1290"/>
                  </a:cubicBezTo>
                  <a:cubicBezTo>
                    <a:pt x="6427" y="433"/>
                    <a:pt x="4920" y="0"/>
                    <a:pt x="347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79"/>
            <p:cNvSpPr/>
            <p:nvPr/>
          </p:nvSpPr>
          <p:spPr>
            <a:xfrm>
              <a:off x="948182" y="3134840"/>
              <a:ext cx="2360554" cy="1273223"/>
            </a:xfrm>
            <a:custGeom>
              <a:avLst/>
              <a:gdLst/>
              <a:ahLst/>
              <a:cxnLst/>
              <a:rect l="l" t="t" r="r" b="b"/>
              <a:pathLst>
                <a:path w="52483" h="28308" extrusionOk="0">
                  <a:moveTo>
                    <a:pt x="3474" y="1"/>
                  </a:moveTo>
                  <a:cubicBezTo>
                    <a:pt x="2282" y="1"/>
                    <a:pt x="1070" y="309"/>
                    <a:pt x="0" y="1054"/>
                  </a:cubicBezTo>
                  <a:lnTo>
                    <a:pt x="89" y="1179"/>
                  </a:lnTo>
                  <a:cubicBezTo>
                    <a:pt x="1130" y="450"/>
                    <a:pt x="2313" y="149"/>
                    <a:pt x="3478" y="149"/>
                  </a:cubicBezTo>
                  <a:cubicBezTo>
                    <a:pt x="4909" y="149"/>
                    <a:pt x="6314" y="603"/>
                    <a:pt x="7396" y="1277"/>
                  </a:cubicBezTo>
                  <a:cubicBezTo>
                    <a:pt x="9198" y="2392"/>
                    <a:pt x="10661" y="4248"/>
                    <a:pt x="11740" y="6772"/>
                  </a:cubicBezTo>
                  <a:cubicBezTo>
                    <a:pt x="11803" y="6915"/>
                    <a:pt x="11865" y="7067"/>
                    <a:pt x="11919" y="7209"/>
                  </a:cubicBezTo>
                  <a:cubicBezTo>
                    <a:pt x="12026" y="7486"/>
                    <a:pt x="12133" y="7762"/>
                    <a:pt x="12240" y="8048"/>
                  </a:cubicBezTo>
                  <a:cubicBezTo>
                    <a:pt x="12873" y="9734"/>
                    <a:pt x="13533" y="11474"/>
                    <a:pt x="15059" y="12499"/>
                  </a:cubicBezTo>
                  <a:cubicBezTo>
                    <a:pt x="15761" y="12975"/>
                    <a:pt x="16613" y="13217"/>
                    <a:pt x="17488" y="13217"/>
                  </a:cubicBezTo>
                  <a:cubicBezTo>
                    <a:pt x="18125" y="13217"/>
                    <a:pt x="18773" y="13089"/>
                    <a:pt x="19386" y="12830"/>
                  </a:cubicBezTo>
                  <a:cubicBezTo>
                    <a:pt x="20920" y="12187"/>
                    <a:pt x="22053" y="11001"/>
                    <a:pt x="23168" y="9743"/>
                  </a:cubicBezTo>
                  <a:cubicBezTo>
                    <a:pt x="24114" y="8654"/>
                    <a:pt x="25149" y="7522"/>
                    <a:pt x="26344" y="6629"/>
                  </a:cubicBezTo>
                  <a:cubicBezTo>
                    <a:pt x="27581" y="5691"/>
                    <a:pt x="28938" y="5175"/>
                    <a:pt x="30162" y="5175"/>
                  </a:cubicBezTo>
                  <a:cubicBezTo>
                    <a:pt x="30183" y="5175"/>
                    <a:pt x="30204" y="5175"/>
                    <a:pt x="30225" y="5175"/>
                  </a:cubicBezTo>
                  <a:cubicBezTo>
                    <a:pt x="31152" y="5184"/>
                    <a:pt x="32027" y="5461"/>
                    <a:pt x="32847" y="5996"/>
                  </a:cubicBezTo>
                  <a:cubicBezTo>
                    <a:pt x="33918" y="6692"/>
                    <a:pt x="34810" y="7843"/>
                    <a:pt x="35381" y="9217"/>
                  </a:cubicBezTo>
                  <a:cubicBezTo>
                    <a:pt x="35550" y="9636"/>
                    <a:pt x="35702" y="10082"/>
                    <a:pt x="35827" y="10555"/>
                  </a:cubicBezTo>
                  <a:cubicBezTo>
                    <a:pt x="36166" y="11857"/>
                    <a:pt x="36327" y="13222"/>
                    <a:pt x="36487" y="14551"/>
                  </a:cubicBezTo>
                  <a:cubicBezTo>
                    <a:pt x="36541" y="15078"/>
                    <a:pt x="36612" y="15613"/>
                    <a:pt x="36683" y="16148"/>
                  </a:cubicBezTo>
                  <a:cubicBezTo>
                    <a:pt x="37014" y="18503"/>
                    <a:pt x="37567" y="20707"/>
                    <a:pt x="38343" y="22696"/>
                  </a:cubicBezTo>
                  <a:cubicBezTo>
                    <a:pt x="39065" y="24534"/>
                    <a:pt x="39957" y="25943"/>
                    <a:pt x="41001" y="26880"/>
                  </a:cubicBezTo>
                  <a:cubicBezTo>
                    <a:pt x="41635" y="27451"/>
                    <a:pt x="42348" y="27852"/>
                    <a:pt x="43098" y="28075"/>
                  </a:cubicBezTo>
                  <a:cubicBezTo>
                    <a:pt x="43731" y="28254"/>
                    <a:pt x="44382" y="28307"/>
                    <a:pt x="45007" y="28307"/>
                  </a:cubicBezTo>
                  <a:cubicBezTo>
                    <a:pt x="45355" y="28307"/>
                    <a:pt x="45685" y="28290"/>
                    <a:pt x="46006" y="28272"/>
                  </a:cubicBezTo>
                  <a:cubicBezTo>
                    <a:pt x="48209" y="28147"/>
                    <a:pt x="50395" y="27835"/>
                    <a:pt x="52483" y="27344"/>
                  </a:cubicBezTo>
                  <a:lnTo>
                    <a:pt x="52447" y="27201"/>
                  </a:lnTo>
                  <a:cubicBezTo>
                    <a:pt x="50368" y="27692"/>
                    <a:pt x="48192" y="28004"/>
                    <a:pt x="45997" y="28129"/>
                  </a:cubicBezTo>
                  <a:cubicBezTo>
                    <a:pt x="45683" y="28145"/>
                    <a:pt x="45353" y="28160"/>
                    <a:pt x="45014" y="28160"/>
                  </a:cubicBezTo>
                  <a:cubicBezTo>
                    <a:pt x="44399" y="28160"/>
                    <a:pt x="43758" y="28111"/>
                    <a:pt x="43142" y="27933"/>
                  </a:cubicBezTo>
                  <a:cubicBezTo>
                    <a:pt x="42411" y="27719"/>
                    <a:pt x="41724" y="27326"/>
                    <a:pt x="41099" y="26764"/>
                  </a:cubicBezTo>
                  <a:cubicBezTo>
                    <a:pt x="40073" y="25845"/>
                    <a:pt x="39199" y="24462"/>
                    <a:pt x="38485" y="22643"/>
                  </a:cubicBezTo>
                  <a:cubicBezTo>
                    <a:pt x="37709" y="20662"/>
                    <a:pt x="37156" y="18468"/>
                    <a:pt x="36826" y="16130"/>
                  </a:cubicBezTo>
                  <a:cubicBezTo>
                    <a:pt x="36755" y="15595"/>
                    <a:pt x="36692" y="15060"/>
                    <a:pt x="36630" y="14533"/>
                  </a:cubicBezTo>
                  <a:cubicBezTo>
                    <a:pt x="36478" y="13204"/>
                    <a:pt x="36318" y="11830"/>
                    <a:pt x="35970" y="10519"/>
                  </a:cubicBezTo>
                  <a:cubicBezTo>
                    <a:pt x="35845" y="10037"/>
                    <a:pt x="35693" y="9582"/>
                    <a:pt x="35515" y="9154"/>
                  </a:cubicBezTo>
                  <a:cubicBezTo>
                    <a:pt x="34935" y="7753"/>
                    <a:pt x="34016" y="6585"/>
                    <a:pt x="32928" y="5871"/>
                  </a:cubicBezTo>
                  <a:cubicBezTo>
                    <a:pt x="32089" y="5318"/>
                    <a:pt x="31179" y="5033"/>
                    <a:pt x="30225" y="5024"/>
                  </a:cubicBezTo>
                  <a:cubicBezTo>
                    <a:pt x="30204" y="5023"/>
                    <a:pt x="30183" y="5023"/>
                    <a:pt x="30163" y="5023"/>
                  </a:cubicBezTo>
                  <a:cubicBezTo>
                    <a:pt x="28903" y="5023"/>
                    <a:pt x="27519" y="5557"/>
                    <a:pt x="26255" y="6513"/>
                  </a:cubicBezTo>
                  <a:cubicBezTo>
                    <a:pt x="25050" y="7414"/>
                    <a:pt x="24016" y="8556"/>
                    <a:pt x="23052" y="9645"/>
                  </a:cubicBezTo>
                  <a:cubicBezTo>
                    <a:pt x="21946" y="10894"/>
                    <a:pt x="20831" y="12062"/>
                    <a:pt x="19332" y="12696"/>
                  </a:cubicBezTo>
                  <a:cubicBezTo>
                    <a:pt x="18750" y="12938"/>
                    <a:pt x="18125" y="13057"/>
                    <a:pt x="17510" y="13057"/>
                  </a:cubicBezTo>
                  <a:cubicBezTo>
                    <a:pt x="16654" y="13057"/>
                    <a:pt x="15818" y="12826"/>
                    <a:pt x="15148" y="12375"/>
                  </a:cubicBezTo>
                  <a:cubicBezTo>
                    <a:pt x="13649" y="11375"/>
                    <a:pt x="13007" y="9654"/>
                    <a:pt x="12383" y="7994"/>
                  </a:cubicBezTo>
                  <a:cubicBezTo>
                    <a:pt x="12275" y="7709"/>
                    <a:pt x="12168" y="7432"/>
                    <a:pt x="12061" y="7156"/>
                  </a:cubicBezTo>
                  <a:cubicBezTo>
                    <a:pt x="11999" y="7013"/>
                    <a:pt x="11936" y="6861"/>
                    <a:pt x="11874" y="6710"/>
                  </a:cubicBezTo>
                  <a:cubicBezTo>
                    <a:pt x="10786" y="4158"/>
                    <a:pt x="9305" y="2285"/>
                    <a:pt x="7476" y="1152"/>
                  </a:cubicBezTo>
                  <a:cubicBezTo>
                    <a:pt x="6370" y="464"/>
                    <a:pt x="4937" y="1"/>
                    <a:pt x="347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79"/>
            <p:cNvSpPr/>
            <p:nvPr/>
          </p:nvSpPr>
          <p:spPr>
            <a:xfrm>
              <a:off x="940941" y="3146354"/>
              <a:ext cx="2375442" cy="1229190"/>
            </a:xfrm>
            <a:custGeom>
              <a:avLst/>
              <a:gdLst/>
              <a:ahLst/>
              <a:cxnLst/>
              <a:rect l="l" t="t" r="r" b="b"/>
              <a:pathLst>
                <a:path w="52814" h="27329" extrusionOk="0">
                  <a:moveTo>
                    <a:pt x="3521" y="1"/>
                  </a:moveTo>
                  <a:cubicBezTo>
                    <a:pt x="2308" y="1"/>
                    <a:pt x="1073" y="320"/>
                    <a:pt x="1" y="1101"/>
                  </a:cubicBezTo>
                  <a:lnTo>
                    <a:pt x="90" y="1217"/>
                  </a:lnTo>
                  <a:cubicBezTo>
                    <a:pt x="1135" y="459"/>
                    <a:pt x="2339" y="148"/>
                    <a:pt x="3522" y="148"/>
                  </a:cubicBezTo>
                  <a:cubicBezTo>
                    <a:pt x="4844" y="148"/>
                    <a:pt x="6139" y="535"/>
                    <a:pt x="7155" y="1119"/>
                  </a:cubicBezTo>
                  <a:cubicBezTo>
                    <a:pt x="8922" y="2145"/>
                    <a:pt x="10376" y="3867"/>
                    <a:pt x="11491" y="6249"/>
                  </a:cubicBezTo>
                  <a:cubicBezTo>
                    <a:pt x="11553" y="6391"/>
                    <a:pt x="11616" y="6534"/>
                    <a:pt x="11678" y="6668"/>
                  </a:cubicBezTo>
                  <a:cubicBezTo>
                    <a:pt x="11794" y="6944"/>
                    <a:pt x="11910" y="7221"/>
                    <a:pt x="12026" y="7506"/>
                  </a:cubicBezTo>
                  <a:cubicBezTo>
                    <a:pt x="12677" y="9094"/>
                    <a:pt x="13346" y="10736"/>
                    <a:pt x="14836" y="11726"/>
                  </a:cubicBezTo>
                  <a:cubicBezTo>
                    <a:pt x="15524" y="12181"/>
                    <a:pt x="16372" y="12413"/>
                    <a:pt x="17248" y="12413"/>
                  </a:cubicBezTo>
                  <a:cubicBezTo>
                    <a:pt x="17849" y="12413"/>
                    <a:pt x="18463" y="12304"/>
                    <a:pt x="19047" y="12083"/>
                  </a:cubicBezTo>
                  <a:cubicBezTo>
                    <a:pt x="20555" y="11512"/>
                    <a:pt x="21723" y="10495"/>
                    <a:pt x="23008" y="9148"/>
                  </a:cubicBezTo>
                  <a:cubicBezTo>
                    <a:pt x="24034" y="8068"/>
                    <a:pt x="25095" y="6962"/>
                    <a:pt x="26318" y="6043"/>
                  </a:cubicBezTo>
                  <a:cubicBezTo>
                    <a:pt x="27228" y="5374"/>
                    <a:pt x="28637" y="4562"/>
                    <a:pt x="30216" y="4536"/>
                  </a:cubicBezTo>
                  <a:cubicBezTo>
                    <a:pt x="30246" y="4535"/>
                    <a:pt x="30276" y="4535"/>
                    <a:pt x="30306" y="4535"/>
                  </a:cubicBezTo>
                  <a:cubicBezTo>
                    <a:pt x="31201" y="4535"/>
                    <a:pt x="32063" y="4793"/>
                    <a:pt x="32866" y="5285"/>
                  </a:cubicBezTo>
                  <a:cubicBezTo>
                    <a:pt x="33954" y="5954"/>
                    <a:pt x="34882" y="7078"/>
                    <a:pt x="35488" y="8443"/>
                  </a:cubicBezTo>
                  <a:cubicBezTo>
                    <a:pt x="35667" y="8862"/>
                    <a:pt x="35827" y="9308"/>
                    <a:pt x="35970" y="9781"/>
                  </a:cubicBezTo>
                  <a:cubicBezTo>
                    <a:pt x="36345" y="11084"/>
                    <a:pt x="36541" y="12466"/>
                    <a:pt x="36728" y="13796"/>
                  </a:cubicBezTo>
                  <a:cubicBezTo>
                    <a:pt x="36800" y="14313"/>
                    <a:pt x="36871" y="14848"/>
                    <a:pt x="36951" y="15375"/>
                  </a:cubicBezTo>
                  <a:cubicBezTo>
                    <a:pt x="37335" y="17712"/>
                    <a:pt x="37933" y="19880"/>
                    <a:pt x="38727" y="21807"/>
                  </a:cubicBezTo>
                  <a:cubicBezTo>
                    <a:pt x="39476" y="23609"/>
                    <a:pt x="40386" y="24983"/>
                    <a:pt x="41430" y="25893"/>
                  </a:cubicBezTo>
                  <a:cubicBezTo>
                    <a:pt x="42063" y="26455"/>
                    <a:pt x="42768" y="26856"/>
                    <a:pt x="43517" y="27079"/>
                  </a:cubicBezTo>
                  <a:cubicBezTo>
                    <a:pt x="44195" y="27275"/>
                    <a:pt x="44891" y="27329"/>
                    <a:pt x="45551" y="27329"/>
                  </a:cubicBezTo>
                  <a:cubicBezTo>
                    <a:pt x="45837" y="27329"/>
                    <a:pt x="46122" y="27320"/>
                    <a:pt x="46390" y="27311"/>
                  </a:cubicBezTo>
                  <a:cubicBezTo>
                    <a:pt x="48585" y="27213"/>
                    <a:pt x="50743" y="26910"/>
                    <a:pt x="52813" y="26419"/>
                  </a:cubicBezTo>
                  <a:lnTo>
                    <a:pt x="52777" y="26276"/>
                  </a:lnTo>
                  <a:cubicBezTo>
                    <a:pt x="50726" y="26767"/>
                    <a:pt x="48567" y="27061"/>
                    <a:pt x="46381" y="27159"/>
                  </a:cubicBezTo>
                  <a:cubicBezTo>
                    <a:pt x="46121" y="27170"/>
                    <a:pt x="45848" y="27179"/>
                    <a:pt x="45568" y="27179"/>
                  </a:cubicBezTo>
                  <a:cubicBezTo>
                    <a:pt x="44916" y="27179"/>
                    <a:pt x="44224" y="27130"/>
                    <a:pt x="43562" y="26936"/>
                  </a:cubicBezTo>
                  <a:cubicBezTo>
                    <a:pt x="42830" y="26722"/>
                    <a:pt x="42152" y="26330"/>
                    <a:pt x="41528" y="25786"/>
                  </a:cubicBezTo>
                  <a:cubicBezTo>
                    <a:pt x="40502" y="24884"/>
                    <a:pt x="39610" y="23528"/>
                    <a:pt x="38870" y="21753"/>
                  </a:cubicBezTo>
                  <a:cubicBezTo>
                    <a:pt x="38076" y="19835"/>
                    <a:pt x="37478" y="17676"/>
                    <a:pt x="37103" y="15348"/>
                  </a:cubicBezTo>
                  <a:cubicBezTo>
                    <a:pt x="37014" y="14831"/>
                    <a:pt x="36943" y="14295"/>
                    <a:pt x="36871" y="13778"/>
                  </a:cubicBezTo>
                  <a:cubicBezTo>
                    <a:pt x="36684" y="12440"/>
                    <a:pt x="36488" y="11057"/>
                    <a:pt x="36113" y="9746"/>
                  </a:cubicBezTo>
                  <a:cubicBezTo>
                    <a:pt x="35970" y="9264"/>
                    <a:pt x="35810" y="8809"/>
                    <a:pt x="35622" y="8381"/>
                  </a:cubicBezTo>
                  <a:cubicBezTo>
                    <a:pt x="35007" y="6989"/>
                    <a:pt x="34052" y="5838"/>
                    <a:pt x="32946" y="5160"/>
                  </a:cubicBezTo>
                  <a:cubicBezTo>
                    <a:pt x="32117" y="4651"/>
                    <a:pt x="31230" y="4392"/>
                    <a:pt x="30308" y="4392"/>
                  </a:cubicBezTo>
                  <a:cubicBezTo>
                    <a:pt x="30278" y="4392"/>
                    <a:pt x="30247" y="4392"/>
                    <a:pt x="30216" y="4393"/>
                  </a:cubicBezTo>
                  <a:cubicBezTo>
                    <a:pt x="28592" y="4411"/>
                    <a:pt x="27156" y="5240"/>
                    <a:pt x="26228" y="5927"/>
                  </a:cubicBezTo>
                  <a:cubicBezTo>
                    <a:pt x="24997" y="6846"/>
                    <a:pt x="23927" y="7961"/>
                    <a:pt x="22901" y="9041"/>
                  </a:cubicBezTo>
                  <a:cubicBezTo>
                    <a:pt x="21625" y="10379"/>
                    <a:pt x="20474" y="11387"/>
                    <a:pt x="18993" y="11949"/>
                  </a:cubicBezTo>
                  <a:cubicBezTo>
                    <a:pt x="18429" y="12162"/>
                    <a:pt x="17836" y="12267"/>
                    <a:pt x="17255" y="12267"/>
                  </a:cubicBezTo>
                  <a:cubicBezTo>
                    <a:pt x="16404" y="12267"/>
                    <a:pt x="15580" y="12041"/>
                    <a:pt x="14917" y="11601"/>
                  </a:cubicBezTo>
                  <a:cubicBezTo>
                    <a:pt x="13471" y="10638"/>
                    <a:pt x="12802" y="9014"/>
                    <a:pt x="12160" y="7453"/>
                  </a:cubicBezTo>
                  <a:cubicBezTo>
                    <a:pt x="12044" y="7167"/>
                    <a:pt x="11928" y="6882"/>
                    <a:pt x="11812" y="6614"/>
                  </a:cubicBezTo>
                  <a:cubicBezTo>
                    <a:pt x="11750" y="6472"/>
                    <a:pt x="11687" y="6329"/>
                    <a:pt x="11625" y="6186"/>
                  </a:cubicBezTo>
                  <a:cubicBezTo>
                    <a:pt x="10501" y="3777"/>
                    <a:pt x="9020" y="2029"/>
                    <a:pt x="7227" y="994"/>
                  </a:cubicBezTo>
                  <a:cubicBezTo>
                    <a:pt x="6192" y="397"/>
                    <a:pt x="4871" y="1"/>
                    <a:pt x="352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79"/>
            <p:cNvSpPr/>
            <p:nvPr/>
          </p:nvSpPr>
          <p:spPr>
            <a:xfrm>
              <a:off x="933700" y="3157733"/>
              <a:ext cx="2390284" cy="1185337"/>
            </a:xfrm>
            <a:custGeom>
              <a:avLst/>
              <a:gdLst/>
              <a:ahLst/>
              <a:cxnLst/>
              <a:rect l="l" t="t" r="r" b="b"/>
              <a:pathLst>
                <a:path w="53144" h="26354" extrusionOk="0">
                  <a:moveTo>
                    <a:pt x="3579" y="1"/>
                  </a:moveTo>
                  <a:cubicBezTo>
                    <a:pt x="2345" y="1"/>
                    <a:pt x="1080" y="331"/>
                    <a:pt x="1" y="1143"/>
                  </a:cubicBezTo>
                  <a:lnTo>
                    <a:pt x="90" y="1267"/>
                  </a:lnTo>
                  <a:cubicBezTo>
                    <a:pt x="1143" y="473"/>
                    <a:pt x="2378" y="150"/>
                    <a:pt x="3585" y="150"/>
                  </a:cubicBezTo>
                  <a:cubicBezTo>
                    <a:pt x="4792" y="150"/>
                    <a:pt x="5969" y="473"/>
                    <a:pt x="6906" y="973"/>
                  </a:cubicBezTo>
                  <a:cubicBezTo>
                    <a:pt x="8645" y="1901"/>
                    <a:pt x="10100" y="3498"/>
                    <a:pt x="11233" y="5737"/>
                  </a:cubicBezTo>
                  <a:cubicBezTo>
                    <a:pt x="11304" y="5871"/>
                    <a:pt x="11366" y="5996"/>
                    <a:pt x="11429" y="6129"/>
                  </a:cubicBezTo>
                  <a:cubicBezTo>
                    <a:pt x="11563" y="6406"/>
                    <a:pt x="11688" y="6691"/>
                    <a:pt x="11812" y="6968"/>
                  </a:cubicBezTo>
                  <a:cubicBezTo>
                    <a:pt x="12481" y="8458"/>
                    <a:pt x="13168" y="10001"/>
                    <a:pt x="14605" y="10947"/>
                  </a:cubicBezTo>
                  <a:cubicBezTo>
                    <a:pt x="15294" y="11397"/>
                    <a:pt x="16128" y="11626"/>
                    <a:pt x="17002" y="11626"/>
                  </a:cubicBezTo>
                  <a:cubicBezTo>
                    <a:pt x="17564" y="11626"/>
                    <a:pt x="18142" y="11531"/>
                    <a:pt x="18708" y="11339"/>
                  </a:cubicBezTo>
                  <a:cubicBezTo>
                    <a:pt x="20430" y="10759"/>
                    <a:pt x="21777" y="9600"/>
                    <a:pt x="22857" y="8547"/>
                  </a:cubicBezTo>
                  <a:lnTo>
                    <a:pt x="23124" y="8279"/>
                  </a:lnTo>
                  <a:cubicBezTo>
                    <a:pt x="24123" y="7316"/>
                    <a:pt x="25149" y="6317"/>
                    <a:pt x="26300" y="5460"/>
                  </a:cubicBezTo>
                  <a:cubicBezTo>
                    <a:pt x="27219" y="4791"/>
                    <a:pt x="28637" y="3970"/>
                    <a:pt x="30208" y="3908"/>
                  </a:cubicBezTo>
                  <a:cubicBezTo>
                    <a:pt x="30283" y="3904"/>
                    <a:pt x="30359" y="3903"/>
                    <a:pt x="30434" y="3903"/>
                  </a:cubicBezTo>
                  <a:cubicBezTo>
                    <a:pt x="31290" y="3903"/>
                    <a:pt x="32113" y="4134"/>
                    <a:pt x="32884" y="4577"/>
                  </a:cubicBezTo>
                  <a:cubicBezTo>
                    <a:pt x="33990" y="5210"/>
                    <a:pt x="34954" y="6317"/>
                    <a:pt x="35596" y="7682"/>
                  </a:cubicBezTo>
                  <a:cubicBezTo>
                    <a:pt x="35792" y="8092"/>
                    <a:pt x="35962" y="8538"/>
                    <a:pt x="36113" y="9011"/>
                  </a:cubicBezTo>
                  <a:cubicBezTo>
                    <a:pt x="36524" y="10313"/>
                    <a:pt x="36747" y="11705"/>
                    <a:pt x="36961" y="13043"/>
                  </a:cubicBezTo>
                  <a:cubicBezTo>
                    <a:pt x="37050" y="13552"/>
                    <a:pt x="37130" y="14087"/>
                    <a:pt x="37228" y="14595"/>
                  </a:cubicBezTo>
                  <a:cubicBezTo>
                    <a:pt x="37657" y="16924"/>
                    <a:pt x="38290" y="19056"/>
                    <a:pt x="39111" y="20920"/>
                  </a:cubicBezTo>
                  <a:cubicBezTo>
                    <a:pt x="39887" y="22678"/>
                    <a:pt x="40815" y="24025"/>
                    <a:pt x="41858" y="24917"/>
                  </a:cubicBezTo>
                  <a:cubicBezTo>
                    <a:pt x="42492" y="25470"/>
                    <a:pt x="43188" y="25863"/>
                    <a:pt x="43928" y="26077"/>
                  </a:cubicBezTo>
                  <a:cubicBezTo>
                    <a:pt x="44651" y="26300"/>
                    <a:pt x="45409" y="26353"/>
                    <a:pt x="46141" y="26353"/>
                  </a:cubicBezTo>
                  <a:cubicBezTo>
                    <a:pt x="46355" y="26353"/>
                    <a:pt x="46569" y="26344"/>
                    <a:pt x="46774" y="26344"/>
                  </a:cubicBezTo>
                  <a:cubicBezTo>
                    <a:pt x="48960" y="26273"/>
                    <a:pt x="51101" y="25996"/>
                    <a:pt x="53144" y="25506"/>
                  </a:cubicBezTo>
                  <a:lnTo>
                    <a:pt x="53108" y="25363"/>
                  </a:lnTo>
                  <a:cubicBezTo>
                    <a:pt x="51074" y="25845"/>
                    <a:pt x="48942" y="26121"/>
                    <a:pt x="46765" y="26193"/>
                  </a:cubicBezTo>
                  <a:cubicBezTo>
                    <a:pt x="46547" y="26200"/>
                    <a:pt x="46336" y="26204"/>
                    <a:pt x="46132" y="26204"/>
                  </a:cubicBezTo>
                  <a:cubicBezTo>
                    <a:pt x="45348" y="26204"/>
                    <a:pt x="44652" y="26141"/>
                    <a:pt x="43973" y="25943"/>
                  </a:cubicBezTo>
                  <a:cubicBezTo>
                    <a:pt x="43250" y="25720"/>
                    <a:pt x="42572" y="25345"/>
                    <a:pt x="41957" y="24810"/>
                  </a:cubicBezTo>
                  <a:cubicBezTo>
                    <a:pt x="40922" y="23927"/>
                    <a:pt x="40012" y="22597"/>
                    <a:pt x="39245" y="20867"/>
                  </a:cubicBezTo>
                  <a:cubicBezTo>
                    <a:pt x="38433" y="19002"/>
                    <a:pt x="37799" y="16888"/>
                    <a:pt x="37371" y="14569"/>
                  </a:cubicBezTo>
                  <a:cubicBezTo>
                    <a:pt x="37282" y="14060"/>
                    <a:pt x="37193" y="13534"/>
                    <a:pt x="37112" y="13025"/>
                  </a:cubicBezTo>
                  <a:cubicBezTo>
                    <a:pt x="36889" y="11678"/>
                    <a:pt x="36666" y="10278"/>
                    <a:pt x="36247" y="8966"/>
                  </a:cubicBezTo>
                  <a:cubicBezTo>
                    <a:pt x="36104" y="8493"/>
                    <a:pt x="35926" y="8038"/>
                    <a:pt x="35730" y="7619"/>
                  </a:cubicBezTo>
                  <a:cubicBezTo>
                    <a:pt x="35078" y="6219"/>
                    <a:pt x="34088" y="5095"/>
                    <a:pt x="32964" y="4452"/>
                  </a:cubicBezTo>
                  <a:cubicBezTo>
                    <a:pt x="32157" y="3986"/>
                    <a:pt x="31295" y="3753"/>
                    <a:pt x="30393" y="3753"/>
                  </a:cubicBezTo>
                  <a:cubicBezTo>
                    <a:pt x="30328" y="3753"/>
                    <a:pt x="30264" y="3754"/>
                    <a:pt x="30199" y="3756"/>
                  </a:cubicBezTo>
                  <a:cubicBezTo>
                    <a:pt x="28593" y="3819"/>
                    <a:pt x="27148" y="4657"/>
                    <a:pt x="26211" y="5344"/>
                  </a:cubicBezTo>
                  <a:cubicBezTo>
                    <a:pt x="25051" y="6201"/>
                    <a:pt x="24025" y="7209"/>
                    <a:pt x="23026" y="8181"/>
                  </a:cubicBezTo>
                  <a:lnTo>
                    <a:pt x="22750" y="8440"/>
                  </a:lnTo>
                  <a:cubicBezTo>
                    <a:pt x="21679" y="9484"/>
                    <a:pt x="20359" y="10626"/>
                    <a:pt x="18664" y="11205"/>
                  </a:cubicBezTo>
                  <a:cubicBezTo>
                    <a:pt x="18118" y="11390"/>
                    <a:pt x="17559" y="11480"/>
                    <a:pt x="17015" y="11480"/>
                  </a:cubicBezTo>
                  <a:cubicBezTo>
                    <a:pt x="16163" y="11480"/>
                    <a:pt x="15349" y="11257"/>
                    <a:pt x="14685" y="10822"/>
                  </a:cubicBezTo>
                  <a:cubicBezTo>
                    <a:pt x="13284" y="9903"/>
                    <a:pt x="12606" y="8377"/>
                    <a:pt x="11946" y="6905"/>
                  </a:cubicBezTo>
                  <a:cubicBezTo>
                    <a:pt x="11821" y="6629"/>
                    <a:pt x="11696" y="6343"/>
                    <a:pt x="11563" y="6067"/>
                  </a:cubicBezTo>
                  <a:cubicBezTo>
                    <a:pt x="11500" y="5933"/>
                    <a:pt x="11438" y="5799"/>
                    <a:pt x="11366" y="5665"/>
                  </a:cubicBezTo>
                  <a:cubicBezTo>
                    <a:pt x="10224" y="3408"/>
                    <a:pt x="8744" y="1785"/>
                    <a:pt x="6977" y="839"/>
                  </a:cubicBezTo>
                  <a:cubicBezTo>
                    <a:pt x="6018" y="331"/>
                    <a:pt x="4814" y="1"/>
                    <a:pt x="357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79"/>
            <p:cNvSpPr/>
            <p:nvPr/>
          </p:nvSpPr>
          <p:spPr>
            <a:xfrm>
              <a:off x="926503" y="3168932"/>
              <a:ext cx="2405127" cy="1141619"/>
            </a:xfrm>
            <a:custGeom>
              <a:avLst/>
              <a:gdLst/>
              <a:ahLst/>
              <a:cxnLst/>
              <a:rect l="l" t="t" r="r" b="b"/>
              <a:pathLst>
                <a:path w="53474" h="25382" extrusionOk="0">
                  <a:moveTo>
                    <a:pt x="3650" y="0"/>
                  </a:moveTo>
                  <a:cubicBezTo>
                    <a:pt x="2388" y="0"/>
                    <a:pt x="1089" y="345"/>
                    <a:pt x="0" y="1197"/>
                  </a:cubicBezTo>
                  <a:lnTo>
                    <a:pt x="98" y="1313"/>
                  </a:lnTo>
                  <a:cubicBezTo>
                    <a:pt x="1152" y="482"/>
                    <a:pt x="2417" y="145"/>
                    <a:pt x="3646" y="145"/>
                  </a:cubicBezTo>
                  <a:cubicBezTo>
                    <a:pt x="4739" y="145"/>
                    <a:pt x="5804" y="411"/>
                    <a:pt x="6664" y="831"/>
                  </a:cubicBezTo>
                  <a:cubicBezTo>
                    <a:pt x="8368" y="1652"/>
                    <a:pt x="9822" y="3133"/>
                    <a:pt x="10982" y="5220"/>
                  </a:cubicBezTo>
                  <a:cubicBezTo>
                    <a:pt x="11054" y="5345"/>
                    <a:pt x="11116" y="5470"/>
                    <a:pt x="11187" y="5595"/>
                  </a:cubicBezTo>
                  <a:cubicBezTo>
                    <a:pt x="11321" y="5871"/>
                    <a:pt x="11455" y="6139"/>
                    <a:pt x="11598" y="6433"/>
                  </a:cubicBezTo>
                  <a:cubicBezTo>
                    <a:pt x="12285" y="7834"/>
                    <a:pt x="12989" y="9279"/>
                    <a:pt x="14381" y="10171"/>
                  </a:cubicBezTo>
                  <a:cubicBezTo>
                    <a:pt x="15065" y="10612"/>
                    <a:pt x="15913" y="10838"/>
                    <a:pt x="16803" y="10838"/>
                  </a:cubicBezTo>
                  <a:cubicBezTo>
                    <a:pt x="17319" y="10838"/>
                    <a:pt x="17849" y="10762"/>
                    <a:pt x="18369" y="10608"/>
                  </a:cubicBezTo>
                  <a:cubicBezTo>
                    <a:pt x="19823" y="10171"/>
                    <a:pt x="21161" y="9351"/>
                    <a:pt x="22696" y="7959"/>
                  </a:cubicBezTo>
                  <a:cubicBezTo>
                    <a:pt x="22892" y="7781"/>
                    <a:pt x="23088" y="7602"/>
                    <a:pt x="23284" y="7424"/>
                  </a:cubicBezTo>
                  <a:cubicBezTo>
                    <a:pt x="24230" y="6558"/>
                    <a:pt x="25211" y="5666"/>
                    <a:pt x="26273" y="4890"/>
                  </a:cubicBezTo>
                  <a:cubicBezTo>
                    <a:pt x="27201" y="4203"/>
                    <a:pt x="28637" y="3374"/>
                    <a:pt x="30198" y="3275"/>
                  </a:cubicBezTo>
                  <a:cubicBezTo>
                    <a:pt x="30299" y="3270"/>
                    <a:pt x="30400" y="3267"/>
                    <a:pt x="30500" y="3267"/>
                  </a:cubicBezTo>
                  <a:cubicBezTo>
                    <a:pt x="31338" y="3267"/>
                    <a:pt x="32144" y="3467"/>
                    <a:pt x="32901" y="3873"/>
                  </a:cubicBezTo>
                  <a:cubicBezTo>
                    <a:pt x="34025" y="4480"/>
                    <a:pt x="35024" y="5559"/>
                    <a:pt x="35702" y="6915"/>
                  </a:cubicBezTo>
                  <a:cubicBezTo>
                    <a:pt x="35908" y="7326"/>
                    <a:pt x="36095" y="7772"/>
                    <a:pt x="36255" y="8244"/>
                  </a:cubicBezTo>
                  <a:cubicBezTo>
                    <a:pt x="36693" y="9547"/>
                    <a:pt x="36951" y="10939"/>
                    <a:pt x="37201" y="12286"/>
                  </a:cubicBezTo>
                  <a:cubicBezTo>
                    <a:pt x="37299" y="12794"/>
                    <a:pt x="37397" y="13320"/>
                    <a:pt x="37496" y="13829"/>
                  </a:cubicBezTo>
                  <a:cubicBezTo>
                    <a:pt x="37977" y="16166"/>
                    <a:pt x="38637" y="18200"/>
                    <a:pt x="39494" y="20047"/>
                  </a:cubicBezTo>
                  <a:cubicBezTo>
                    <a:pt x="40306" y="21778"/>
                    <a:pt x="41225" y="23062"/>
                    <a:pt x="42286" y="23945"/>
                  </a:cubicBezTo>
                  <a:cubicBezTo>
                    <a:pt x="42920" y="24481"/>
                    <a:pt x="43615" y="24864"/>
                    <a:pt x="44347" y="25087"/>
                  </a:cubicBezTo>
                  <a:cubicBezTo>
                    <a:pt x="45132" y="25328"/>
                    <a:pt x="45962" y="25382"/>
                    <a:pt x="46756" y="25382"/>
                  </a:cubicBezTo>
                  <a:lnTo>
                    <a:pt x="47157" y="25382"/>
                  </a:lnTo>
                  <a:cubicBezTo>
                    <a:pt x="49325" y="25346"/>
                    <a:pt x="51448" y="25078"/>
                    <a:pt x="53473" y="24588"/>
                  </a:cubicBezTo>
                  <a:lnTo>
                    <a:pt x="53437" y="24445"/>
                  </a:lnTo>
                  <a:cubicBezTo>
                    <a:pt x="51430" y="24927"/>
                    <a:pt x="49316" y="25194"/>
                    <a:pt x="47157" y="25230"/>
                  </a:cubicBezTo>
                  <a:cubicBezTo>
                    <a:pt x="47021" y="25233"/>
                    <a:pt x="46885" y="25234"/>
                    <a:pt x="46748" y="25234"/>
                  </a:cubicBezTo>
                  <a:cubicBezTo>
                    <a:pt x="45964" y="25234"/>
                    <a:pt x="45158" y="25180"/>
                    <a:pt x="44391" y="24945"/>
                  </a:cubicBezTo>
                  <a:cubicBezTo>
                    <a:pt x="43678" y="24730"/>
                    <a:pt x="43000" y="24356"/>
                    <a:pt x="42375" y="23829"/>
                  </a:cubicBezTo>
                  <a:cubicBezTo>
                    <a:pt x="41332" y="22955"/>
                    <a:pt x="40431" y="21697"/>
                    <a:pt x="39628" y="19976"/>
                  </a:cubicBezTo>
                  <a:cubicBezTo>
                    <a:pt x="38771" y="18147"/>
                    <a:pt x="38129" y="16131"/>
                    <a:pt x="37647" y="13802"/>
                  </a:cubicBezTo>
                  <a:cubicBezTo>
                    <a:pt x="37540" y="13294"/>
                    <a:pt x="37442" y="12767"/>
                    <a:pt x="37353" y="12259"/>
                  </a:cubicBezTo>
                  <a:cubicBezTo>
                    <a:pt x="37103" y="10912"/>
                    <a:pt x="36844" y="9511"/>
                    <a:pt x="36389" y="8200"/>
                  </a:cubicBezTo>
                  <a:cubicBezTo>
                    <a:pt x="36229" y="7718"/>
                    <a:pt x="36041" y="7272"/>
                    <a:pt x="35836" y="6853"/>
                  </a:cubicBezTo>
                  <a:cubicBezTo>
                    <a:pt x="35140" y="5461"/>
                    <a:pt x="34123" y="4355"/>
                    <a:pt x="32973" y="3748"/>
                  </a:cubicBezTo>
                  <a:cubicBezTo>
                    <a:pt x="32200" y="3331"/>
                    <a:pt x="31379" y="3122"/>
                    <a:pt x="30528" y="3122"/>
                  </a:cubicBezTo>
                  <a:cubicBezTo>
                    <a:pt x="30416" y="3122"/>
                    <a:pt x="30303" y="3125"/>
                    <a:pt x="30189" y="3133"/>
                  </a:cubicBezTo>
                  <a:cubicBezTo>
                    <a:pt x="28592" y="3231"/>
                    <a:pt x="27129" y="4078"/>
                    <a:pt x="26184" y="4765"/>
                  </a:cubicBezTo>
                  <a:cubicBezTo>
                    <a:pt x="25113" y="5550"/>
                    <a:pt x="24132" y="6451"/>
                    <a:pt x="23186" y="7317"/>
                  </a:cubicBezTo>
                  <a:cubicBezTo>
                    <a:pt x="22990" y="7495"/>
                    <a:pt x="22794" y="7673"/>
                    <a:pt x="22597" y="7852"/>
                  </a:cubicBezTo>
                  <a:cubicBezTo>
                    <a:pt x="21081" y="9226"/>
                    <a:pt x="19760" y="10029"/>
                    <a:pt x="18324" y="10466"/>
                  </a:cubicBezTo>
                  <a:cubicBezTo>
                    <a:pt x="17817" y="10617"/>
                    <a:pt x="17299" y="10692"/>
                    <a:pt x="16796" y="10692"/>
                  </a:cubicBezTo>
                  <a:cubicBezTo>
                    <a:pt x="15937" y="10692"/>
                    <a:pt x="15120" y="10474"/>
                    <a:pt x="14461" y="10046"/>
                  </a:cubicBezTo>
                  <a:cubicBezTo>
                    <a:pt x="13105" y="9172"/>
                    <a:pt x="12410" y="7745"/>
                    <a:pt x="11732" y="6371"/>
                  </a:cubicBezTo>
                  <a:cubicBezTo>
                    <a:pt x="11598" y="6094"/>
                    <a:pt x="11455" y="5800"/>
                    <a:pt x="11312" y="5523"/>
                  </a:cubicBezTo>
                  <a:cubicBezTo>
                    <a:pt x="11250" y="5399"/>
                    <a:pt x="11178" y="5274"/>
                    <a:pt x="11116" y="5149"/>
                  </a:cubicBezTo>
                  <a:cubicBezTo>
                    <a:pt x="9938" y="3035"/>
                    <a:pt x="8466" y="1536"/>
                    <a:pt x="6736" y="697"/>
                  </a:cubicBezTo>
                  <a:cubicBezTo>
                    <a:pt x="5852" y="270"/>
                    <a:pt x="4766" y="0"/>
                    <a:pt x="365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79"/>
            <p:cNvSpPr/>
            <p:nvPr/>
          </p:nvSpPr>
          <p:spPr>
            <a:xfrm>
              <a:off x="919262" y="3178782"/>
              <a:ext cx="2419969" cy="1099655"/>
            </a:xfrm>
            <a:custGeom>
              <a:avLst/>
              <a:gdLst/>
              <a:ahLst/>
              <a:cxnLst/>
              <a:rect l="l" t="t" r="r" b="b"/>
              <a:pathLst>
                <a:path w="53804" h="24449" extrusionOk="0">
                  <a:moveTo>
                    <a:pt x="3746" y="1"/>
                  </a:moveTo>
                  <a:cubicBezTo>
                    <a:pt x="2360" y="1"/>
                    <a:pt x="1028" y="437"/>
                    <a:pt x="1" y="1281"/>
                  </a:cubicBezTo>
                  <a:lnTo>
                    <a:pt x="99" y="1397"/>
                  </a:lnTo>
                  <a:cubicBezTo>
                    <a:pt x="1099" y="574"/>
                    <a:pt x="2397" y="150"/>
                    <a:pt x="3750" y="150"/>
                  </a:cubicBezTo>
                  <a:cubicBezTo>
                    <a:pt x="4641" y="150"/>
                    <a:pt x="5556" y="335"/>
                    <a:pt x="6424" y="710"/>
                  </a:cubicBezTo>
                  <a:cubicBezTo>
                    <a:pt x="8101" y="1442"/>
                    <a:pt x="9546" y="2798"/>
                    <a:pt x="10733" y="4742"/>
                  </a:cubicBezTo>
                  <a:cubicBezTo>
                    <a:pt x="10804" y="4858"/>
                    <a:pt x="10876" y="4974"/>
                    <a:pt x="10938" y="5090"/>
                  </a:cubicBezTo>
                  <a:cubicBezTo>
                    <a:pt x="11090" y="5367"/>
                    <a:pt x="11241" y="5643"/>
                    <a:pt x="11402" y="5929"/>
                  </a:cubicBezTo>
                  <a:cubicBezTo>
                    <a:pt x="12098" y="7231"/>
                    <a:pt x="12811" y="8579"/>
                    <a:pt x="14150" y="9426"/>
                  </a:cubicBezTo>
                  <a:cubicBezTo>
                    <a:pt x="14838" y="9864"/>
                    <a:pt x="15680" y="10088"/>
                    <a:pt x="16577" y="10088"/>
                  </a:cubicBezTo>
                  <a:cubicBezTo>
                    <a:pt x="17051" y="10088"/>
                    <a:pt x="17540" y="10025"/>
                    <a:pt x="18030" y="9899"/>
                  </a:cubicBezTo>
                  <a:cubicBezTo>
                    <a:pt x="19565" y="9497"/>
                    <a:pt x="21001" y="8703"/>
                    <a:pt x="22544" y="7392"/>
                  </a:cubicBezTo>
                  <a:cubicBezTo>
                    <a:pt x="22848" y="7133"/>
                    <a:pt x="23160" y="6875"/>
                    <a:pt x="23472" y="6607"/>
                  </a:cubicBezTo>
                  <a:cubicBezTo>
                    <a:pt x="24364" y="5840"/>
                    <a:pt x="25283" y="5046"/>
                    <a:pt x="26247" y="4341"/>
                  </a:cubicBezTo>
                  <a:cubicBezTo>
                    <a:pt x="27620" y="3342"/>
                    <a:pt x="28950" y="2789"/>
                    <a:pt x="30190" y="2682"/>
                  </a:cubicBezTo>
                  <a:cubicBezTo>
                    <a:pt x="30343" y="2669"/>
                    <a:pt x="30495" y="2662"/>
                    <a:pt x="30646" y="2662"/>
                  </a:cubicBezTo>
                  <a:cubicBezTo>
                    <a:pt x="31437" y="2662"/>
                    <a:pt x="32202" y="2840"/>
                    <a:pt x="32928" y="3199"/>
                  </a:cubicBezTo>
                  <a:cubicBezTo>
                    <a:pt x="34070" y="3770"/>
                    <a:pt x="35096" y="4832"/>
                    <a:pt x="35810" y="6188"/>
                  </a:cubicBezTo>
                  <a:cubicBezTo>
                    <a:pt x="36024" y="6598"/>
                    <a:pt x="36220" y="7044"/>
                    <a:pt x="36390" y="7508"/>
                  </a:cubicBezTo>
                  <a:cubicBezTo>
                    <a:pt x="36871" y="8810"/>
                    <a:pt x="37157" y="10202"/>
                    <a:pt x="37442" y="11558"/>
                  </a:cubicBezTo>
                  <a:cubicBezTo>
                    <a:pt x="37549" y="12058"/>
                    <a:pt x="37657" y="12584"/>
                    <a:pt x="37772" y="13093"/>
                  </a:cubicBezTo>
                  <a:cubicBezTo>
                    <a:pt x="38299" y="15412"/>
                    <a:pt x="38995" y="17401"/>
                    <a:pt x="39878" y="19194"/>
                  </a:cubicBezTo>
                  <a:cubicBezTo>
                    <a:pt x="40716" y="20889"/>
                    <a:pt x="41644" y="22129"/>
                    <a:pt x="42715" y="23004"/>
                  </a:cubicBezTo>
                  <a:cubicBezTo>
                    <a:pt x="43348" y="23521"/>
                    <a:pt x="44035" y="23905"/>
                    <a:pt x="44758" y="24128"/>
                  </a:cubicBezTo>
                  <a:cubicBezTo>
                    <a:pt x="45641" y="24404"/>
                    <a:pt x="46560" y="24449"/>
                    <a:pt x="47425" y="24449"/>
                  </a:cubicBezTo>
                  <a:lnTo>
                    <a:pt x="47541" y="24449"/>
                  </a:lnTo>
                  <a:cubicBezTo>
                    <a:pt x="49691" y="24440"/>
                    <a:pt x="51805" y="24190"/>
                    <a:pt x="53804" y="23709"/>
                  </a:cubicBezTo>
                  <a:lnTo>
                    <a:pt x="53768" y="23566"/>
                  </a:lnTo>
                  <a:cubicBezTo>
                    <a:pt x="51779" y="24048"/>
                    <a:pt x="49682" y="24288"/>
                    <a:pt x="47541" y="24297"/>
                  </a:cubicBezTo>
                  <a:cubicBezTo>
                    <a:pt x="47467" y="24298"/>
                    <a:pt x="47392" y="24298"/>
                    <a:pt x="47317" y="24298"/>
                  </a:cubicBezTo>
                  <a:cubicBezTo>
                    <a:pt x="46498" y="24298"/>
                    <a:pt x="45628" y="24247"/>
                    <a:pt x="44802" y="23985"/>
                  </a:cubicBezTo>
                  <a:cubicBezTo>
                    <a:pt x="44098" y="23771"/>
                    <a:pt x="43428" y="23396"/>
                    <a:pt x="42804" y="22888"/>
                  </a:cubicBezTo>
                  <a:cubicBezTo>
                    <a:pt x="41760" y="22031"/>
                    <a:pt x="40841" y="20800"/>
                    <a:pt x="40012" y="19123"/>
                  </a:cubicBezTo>
                  <a:cubicBezTo>
                    <a:pt x="39128" y="17348"/>
                    <a:pt x="38442" y="15367"/>
                    <a:pt x="37915" y="13057"/>
                  </a:cubicBezTo>
                  <a:cubicBezTo>
                    <a:pt x="37799" y="12548"/>
                    <a:pt x="37692" y="12031"/>
                    <a:pt x="37585" y="11522"/>
                  </a:cubicBezTo>
                  <a:cubicBezTo>
                    <a:pt x="37309" y="10166"/>
                    <a:pt x="37014" y="8766"/>
                    <a:pt x="36532" y="7454"/>
                  </a:cubicBezTo>
                  <a:cubicBezTo>
                    <a:pt x="36363" y="6982"/>
                    <a:pt x="36167" y="6536"/>
                    <a:pt x="35944" y="6116"/>
                  </a:cubicBezTo>
                  <a:cubicBezTo>
                    <a:pt x="35212" y="4734"/>
                    <a:pt x="34159" y="3654"/>
                    <a:pt x="32991" y="3065"/>
                  </a:cubicBezTo>
                  <a:cubicBezTo>
                    <a:pt x="32245" y="2696"/>
                    <a:pt x="31454" y="2511"/>
                    <a:pt x="30629" y="2511"/>
                  </a:cubicBezTo>
                  <a:cubicBezTo>
                    <a:pt x="30478" y="2511"/>
                    <a:pt x="30325" y="2518"/>
                    <a:pt x="30172" y="2530"/>
                  </a:cubicBezTo>
                  <a:cubicBezTo>
                    <a:pt x="28905" y="2646"/>
                    <a:pt x="27558" y="3208"/>
                    <a:pt x="26166" y="4225"/>
                  </a:cubicBezTo>
                  <a:cubicBezTo>
                    <a:pt x="25185" y="4930"/>
                    <a:pt x="24266" y="5724"/>
                    <a:pt x="23374" y="6491"/>
                  </a:cubicBezTo>
                  <a:cubicBezTo>
                    <a:pt x="23062" y="6759"/>
                    <a:pt x="22758" y="7026"/>
                    <a:pt x="22446" y="7285"/>
                  </a:cubicBezTo>
                  <a:cubicBezTo>
                    <a:pt x="20921" y="8570"/>
                    <a:pt x="19502" y="9355"/>
                    <a:pt x="17995" y="9756"/>
                  </a:cubicBezTo>
                  <a:cubicBezTo>
                    <a:pt x="17516" y="9880"/>
                    <a:pt x="17038" y="9942"/>
                    <a:pt x="16575" y="9942"/>
                  </a:cubicBezTo>
                  <a:cubicBezTo>
                    <a:pt x="15708" y="9942"/>
                    <a:pt x="14893" y="9726"/>
                    <a:pt x="14230" y="9301"/>
                  </a:cubicBezTo>
                  <a:cubicBezTo>
                    <a:pt x="12927" y="8471"/>
                    <a:pt x="12214" y="7151"/>
                    <a:pt x="11527" y="5867"/>
                  </a:cubicBezTo>
                  <a:cubicBezTo>
                    <a:pt x="11375" y="5581"/>
                    <a:pt x="11223" y="5287"/>
                    <a:pt x="11063" y="5019"/>
                  </a:cubicBezTo>
                  <a:cubicBezTo>
                    <a:pt x="11000" y="4894"/>
                    <a:pt x="10929" y="4778"/>
                    <a:pt x="10858" y="4662"/>
                  </a:cubicBezTo>
                  <a:cubicBezTo>
                    <a:pt x="9662" y="2691"/>
                    <a:pt x="8190" y="1317"/>
                    <a:pt x="6486" y="576"/>
                  </a:cubicBezTo>
                  <a:cubicBezTo>
                    <a:pt x="5597" y="190"/>
                    <a:pt x="4660" y="1"/>
                    <a:pt x="374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79"/>
            <p:cNvSpPr/>
            <p:nvPr/>
          </p:nvSpPr>
          <p:spPr>
            <a:xfrm>
              <a:off x="912066" y="3189216"/>
              <a:ext cx="2434812" cy="1057151"/>
            </a:xfrm>
            <a:custGeom>
              <a:avLst/>
              <a:gdLst/>
              <a:ahLst/>
              <a:cxnLst/>
              <a:rect l="l" t="t" r="r" b="b"/>
              <a:pathLst>
                <a:path w="54134" h="23504" extrusionOk="0">
                  <a:moveTo>
                    <a:pt x="3844" y="0"/>
                  </a:moveTo>
                  <a:cubicBezTo>
                    <a:pt x="2414" y="0"/>
                    <a:pt x="1036" y="465"/>
                    <a:pt x="0" y="1352"/>
                  </a:cubicBezTo>
                  <a:lnTo>
                    <a:pt x="98" y="1459"/>
                  </a:lnTo>
                  <a:cubicBezTo>
                    <a:pt x="1102" y="598"/>
                    <a:pt x="2438" y="145"/>
                    <a:pt x="3828" y="145"/>
                  </a:cubicBezTo>
                  <a:cubicBezTo>
                    <a:pt x="4612" y="145"/>
                    <a:pt x="5414" y="289"/>
                    <a:pt x="6182" y="585"/>
                  </a:cubicBezTo>
                  <a:cubicBezTo>
                    <a:pt x="7824" y="1219"/>
                    <a:pt x="9278" y="2450"/>
                    <a:pt x="10482" y="4243"/>
                  </a:cubicBezTo>
                  <a:cubicBezTo>
                    <a:pt x="10554" y="4359"/>
                    <a:pt x="10625" y="4466"/>
                    <a:pt x="10697" y="4573"/>
                  </a:cubicBezTo>
                  <a:cubicBezTo>
                    <a:pt x="10866" y="4849"/>
                    <a:pt x="11027" y="5126"/>
                    <a:pt x="11205" y="5420"/>
                  </a:cubicBezTo>
                  <a:cubicBezTo>
                    <a:pt x="11910" y="6625"/>
                    <a:pt x="12641" y="7874"/>
                    <a:pt x="13926" y="8677"/>
                  </a:cubicBezTo>
                  <a:cubicBezTo>
                    <a:pt x="14613" y="9102"/>
                    <a:pt x="15469" y="9324"/>
                    <a:pt x="16382" y="9324"/>
                  </a:cubicBezTo>
                  <a:cubicBezTo>
                    <a:pt x="16810" y="9324"/>
                    <a:pt x="17250" y="9276"/>
                    <a:pt x="17691" y="9176"/>
                  </a:cubicBezTo>
                  <a:cubicBezTo>
                    <a:pt x="19323" y="8810"/>
                    <a:pt x="20813" y="8061"/>
                    <a:pt x="22392" y="6821"/>
                  </a:cubicBezTo>
                  <a:cubicBezTo>
                    <a:pt x="22820" y="6482"/>
                    <a:pt x="23248" y="6134"/>
                    <a:pt x="23695" y="5759"/>
                  </a:cubicBezTo>
                  <a:cubicBezTo>
                    <a:pt x="24515" y="5099"/>
                    <a:pt x="25354" y="4412"/>
                    <a:pt x="26228" y="3779"/>
                  </a:cubicBezTo>
                  <a:cubicBezTo>
                    <a:pt x="27620" y="2780"/>
                    <a:pt x="28949" y="2209"/>
                    <a:pt x="30180" y="2075"/>
                  </a:cubicBezTo>
                  <a:cubicBezTo>
                    <a:pt x="30385" y="2052"/>
                    <a:pt x="30588" y="2041"/>
                    <a:pt x="30790" y="2041"/>
                  </a:cubicBezTo>
                  <a:cubicBezTo>
                    <a:pt x="31536" y="2041"/>
                    <a:pt x="32257" y="2198"/>
                    <a:pt x="32946" y="2521"/>
                  </a:cubicBezTo>
                  <a:cubicBezTo>
                    <a:pt x="34105" y="3047"/>
                    <a:pt x="35158" y="4091"/>
                    <a:pt x="35916" y="5438"/>
                  </a:cubicBezTo>
                  <a:cubicBezTo>
                    <a:pt x="36148" y="5849"/>
                    <a:pt x="36353" y="6295"/>
                    <a:pt x="36532" y="6759"/>
                  </a:cubicBezTo>
                  <a:cubicBezTo>
                    <a:pt x="37040" y="8052"/>
                    <a:pt x="37362" y="9444"/>
                    <a:pt x="37674" y="10800"/>
                  </a:cubicBezTo>
                  <a:cubicBezTo>
                    <a:pt x="37790" y="11308"/>
                    <a:pt x="37915" y="11826"/>
                    <a:pt x="38040" y="12334"/>
                  </a:cubicBezTo>
                  <a:cubicBezTo>
                    <a:pt x="38619" y="14627"/>
                    <a:pt x="39342" y="16590"/>
                    <a:pt x="40261" y="18329"/>
                  </a:cubicBezTo>
                  <a:cubicBezTo>
                    <a:pt x="41126" y="19979"/>
                    <a:pt x="42072" y="21193"/>
                    <a:pt x="43142" y="22049"/>
                  </a:cubicBezTo>
                  <a:cubicBezTo>
                    <a:pt x="43776" y="22558"/>
                    <a:pt x="44454" y="22932"/>
                    <a:pt x="45176" y="23155"/>
                  </a:cubicBezTo>
                  <a:cubicBezTo>
                    <a:pt x="46095" y="23450"/>
                    <a:pt x="47085" y="23494"/>
                    <a:pt x="47924" y="23503"/>
                  </a:cubicBezTo>
                  <a:lnTo>
                    <a:pt x="48201" y="23503"/>
                  </a:lnTo>
                  <a:cubicBezTo>
                    <a:pt x="50244" y="23503"/>
                    <a:pt x="52242" y="23271"/>
                    <a:pt x="54133" y="22816"/>
                  </a:cubicBezTo>
                  <a:lnTo>
                    <a:pt x="54106" y="22665"/>
                  </a:lnTo>
                  <a:cubicBezTo>
                    <a:pt x="52197" y="23129"/>
                    <a:pt x="50196" y="23361"/>
                    <a:pt x="48151" y="23361"/>
                  </a:cubicBezTo>
                  <a:cubicBezTo>
                    <a:pt x="48076" y="23361"/>
                    <a:pt x="48000" y="23361"/>
                    <a:pt x="47924" y="23361"/>
                  </a:cubicBezTo>
                  <a:cubicBezTo>
                    <a:pt x="47094" y="23352"/>
                    <a:pt x="46122" y="23298"/>
                    <a:pt x="45221" y="23013"/>
                  </a:cubicBezTo>
                  <a:cubicBezTo>
                    <a:pt x="44516" y="22790"/>
                    <a:pt x="43847" y="22424"/>
                    <a:pt x="43232" y="21933"/>
                  </a:cubicBezTo>
                  <a:cubicBezTo>
                    <a:pt x="42179" y="21095"/>
                    <a:pt x="41251" y="19890"/>
                    <a:pt x="40386" y="18258"/>
                  </a:cubicBezTo>
                  <a:cubicBezTo>
                    <a:pt x="39485" y="16536"/>
                    <a:pt x="38762" y="14582"/>
                    <a:pt x="38191" y="12299"/>
                  </a:cubicBezTo>
                  <a:cubicBezTo>
                    <a:pt x="38057" y="11790"/>
                    <a:pt x="37941" y="11273"/>
                    <a:pt x="37825" y="10764"/>
                  </a:cubicBezTo>
                  <a:cubicBezTo>
                    <a:pt x="37513" y="9408"/>
                    <a:pt x="37183" y="8008"/>
                    <a:pt x="36675" y="6696"/>
                  </a:cubicBezTo>
                  <a:cubicBezTo>
                    <a:pt x="36487" y="6232"/>
                    <a:pt x="36282" y="5786"/>
                    <a:pt x="36050" y="5367"/>
                  </a:cubicBezTo>
                  <a:cubicBezTo>
                    <a:pt x="35274" y="3993"/>
                    <a:pt x="34195" y="2931"/>
                    <a:pt x="33008" y="2378"/>
                  </a:cubicBezTo>
                  <a:cubicBezTo>
                    <a:pt x="32301" y="2053"/>
                    <a:pt x="31548" y="1890"/>
                    <a:pt x="30773" y="1890"/>
                  </a:cubicBezTo>
                  <a:cubicBezTo>
                    <a:pt x="30571" y="1890"/>
                    <a:pt x="30367" y="1901"/>
                    <a:pt x="30162" y="1923"/>
                  </a:cubicBezTo>
                  <a:cubicBezTo>
                    <a:pt x="28904" y="2057"/>
                    <a:pt x="27557" y="2646"/>
                    <a:pt x="26139" y="3663"/>
                  </a:cubicBezTo>
                  <a:cubicBezTo>
                    <a:pt x="25265" y="4287"/>
                    <a:pt x="24417" y="4983"/>
                    <a:pt x="23605" y="5652"/>
                  </a:cubicBezTo>
                  <a:cubicBezTo>
                    <a:pt x="23150" y="6018"/>
                    <a:pt x="22731" y="6366"/>
                    <a:pt x="22294" y="6705"/>
                  </a:cubicBezTo>
                  <a:cubicBezTo>
                    <a:pt x="20742" y="7927"/>
                    <a:pt x="19261" y="8668"/>
                    <a:pt x="17664" y="9033"/>
                  </a:cubicBezTo>
                  <a:cubicBezTo>
                    <a:pt x="17230" y="9128"/>
                    <a:pt x="16798" y="9174"/>
                    <a:pt x="16380" y="9174"/>
                  </a:cubicBezTo>
                  <a:cubicBezTo>
                    <a:pt x="15493" y="9174"/>
                    <a:pt x="14667" y="8964"/>
                    <a:pt x="14006" y="8552"/>
                  </a:cubicBezTo>
                  <a:cubicBezTo>
                    <a:pt x="12748" y="7767"/>
                    <a:pt x="12026" y="6536"/>
                    <a:pt x="11330" y="5349"/>
                  </a:cubicBezTo>
                  <a:cubicBezTo>
                    <a:pt x="11152" y="5046"/>
                    <a:pt x="10991" y="4769"/>
                    <a:pt x="10821" y="4493"/>
                  </a:cubicBezTo>
                  <a:cubicBezTo>
                    <a:pt x="10750" y="4386"/>
                    <a:pt x="10679" y="4270"/>
                    <a:pt x="10607" y="4163"/>
                  </a:cubicBezTo>
                  <a:cubicBezTo>
                    <a:pt x="9385" y="2334"/>
                    <a:pt x="7913" y="1085"/>
                    <a:pt x="6236" y="443"/>
                  </a:cubicBezTo>
                  <a:cubicBezTo>
                    <a:pt x="5456" y="145"/>
                    <a:pt x="4642" y="0"/>
                    <a:pt x="384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79"/>
            <p:cNvSpPr/>
            <p:nvPr/>
          </p:nvSpPr>
          <p:spPr>
            <a:xfrm>
              <a:off x="905230" y="3198976"/>
              <a:ext cx="2449655" cy="1015682"/>
            </a:xfrm>
            <a:custGeom>
              <a:avLst/>
              <a:gdLst/>
              <a:ahLst/>
              <a:cxnLst/>
              <a:rect l="l" t="t" r="r" b="b"/>
              <a:pathLst>
                <a:path w="54464" h="22582" extrusionOk="0">
                  <a:moveTo>
                    <a:pt x="3921" y="0"/>
                  </a:moveTo>
                  <a:cubicBezTo>
                    <a:pt x="2448" y="0"/>
                    <a:pt x="1029" y="501"/>
                    <a:pt x="1" y="1439"/>
                  </a:cubicBezTo>
                  <a:lnTo>
                    <a:pt x="99" y="1546"/>
                  </a:lnTo>
                  <a:cubicBezTo>
                    <a:pt x="1101" y="635"/>
                    <a:pt x="2484" y="150"/>
                    <a:pt x="3917" y="150"/>
                  </a:cubicBezTo>
                  <a:cubicBezTo>
                    <a:pt x="4589" y="150"/>
                    <a:pt x="5273" y="256"/>
                    <a:pt x="5933" y="475"/>
                  </a:cubicBezTo>
                  <a:cubicBezTo>
                    <a:pt x="7548" y="1002"/>
                    <a:pt x="8993" y="2108"/>
                    <a:pt x="10224" y="3767"/>
                  </a:cubicBezTo>
                  <a:cubicBezTo>
                    <a:pt x="10295" y="3865"/>
                    <a:pt x="10367" y="3963"/>
                    <a:pt x="10438" y="4070"/>
                  </a:cubicBezTo>
                  <a:cubicBezTo>
                    <a:pt x="10626" y="4347"/>
                    <a:pt x="10813" y="4624"/>
                    <a:pt x="11000" y="4927"/>
                  </a:cubicBezTo>
                  <a:cubicBezTo>
                    <a:pt x="11714" y="6033"/>
                    <a:pt x="12454" y="7175"/>
                    <a:pt x="13685" y="7933"/>
                  </a:cubicBezTo>
                  <a:cubicBezTo>
                    <a:pt x="14510" y="8437"/>
                    <a:pt x="15413" y="8580"/>
                    <a:pt x="16169" y="8580"/>
                  </a:cubicBezTo>
                  <a:cubicBezTo>
                    <a:pt x="16633" y="8580"/>
                    <a:pt x="17041" y="8526"/>
                    <a:pt x="17343" y="8469"/>
                  </a:cubicBezTo>
                  <a:cubicBezTo>
                    <a:pt x="19065" y="8147"/>
                    <a:pt x="20617" y="7443"/>
                    <a:pt x="22223" y="6265"/>
                  </a:cubicBezTo>
                  <a:cubicBezTo>
                    <a:pt x="22794" y="5837"/>
                    <a:pt x="23356" y="5400"/>
                    <a:pt x="23954" y="4936"/>
                  </a:cubicBezTo>
                  <a:cubicBezTo>
                    <a:pt x="24676" y="4365"/>
                    <a:pt x="25434" y="3785"/>
                    <a:pt x="26193" y="3241"/>
                  </a:cubicBezTo>
                  <a:cubicBezTo>
                    <a:pt x="27611" y="2233"/>
                    <a:pt x="28940" y="1635"/>
                    <a:pt x="30163" y="1474"/>
                  </a:cubicBezTo>
                  <a:cubicBezTo>
                    <a:pt x="30414" y="1440"/>
                    <a:pt x="30664" y="1423"/>
                    <a:pt x="30911" y="1423"/>
                  </a:cubicBezTo>
                  <a:cubicBezTo>
                    <a:pt x="31619" y="1423"/>
                    <a:pt x="32307" y="1565"/>
                    <a:pt x="32955" y="1849"/>
                  </a:cubicBezTo>
                  <a:cubicBezTo>
                    <a:pt x="34132" y="2349"/>
                    <a:pt x="35221" y="3366"/>
                    <a:pt x="36015" y="4713"/>
                  </a:cubicBezTo>
                  <a:cubicBezTo>
                    <a:pt x="36256" y="5114"/>
                    <a:pt x="36479" y="5560"/>
                    <a:pt x="36666" y="6015"/>
                  </a:cubicBezTo>
                  <a:cubicBezTo>
                    <a:pt x="37210" y="7309"/>
                    <a:pt x="37558" y="8700"/>
                    <a:pt x="37906" y="10048"/>
                  </a:cubicBezTo>
                  <a:cubicBezTo>
                    <a:pt x="38031" y="10556"/>
                    <a:pt x="38165" y="11082"/>
                    <a:pt x="38308" y="11600"/>
                  </a:cubicBezTo>
                  <a:cubicBezTo>
                    <a:pt x="38932" y="13866"/>
                    <a:pt x="39690" y="15793"/>
                    <a:pt x="40636" y="17479"/>
                  </a:cubicBezTo>
                  <a:cubicBezTo>
                    <a:pt x="41528" y="19084"/>
                    <a:pt x="42483" y="20271"/>
                    <a:pt x="43553" y="21110"/>
                  </a:cubicBezTo>
                  <a:cubicBezTo>
                    <a:pt x="44186" y="21600"/>
                    <a:pt x="44873" y="21966"/>
                    <a:pt x="45578" y="22198"/>
                  </a:cubicBezTo>
                  <a:cubicBezTo>
                    <a:pt x="46506" y="22492"/>
                    <a:pt x="47478" y="22555"/>
                    <a:pt x="48299" y="22573"/>
                  </a:cubicBezTo>
                  <a:cubicBezTo>
                    <a:pt x="48504" y="22582"/>
                    <a:pt x="48709" y="22582"/>
                    <a:pt x="48915" y="22582"/>
                  </a:cubicBezTo>
                  <a:cubicBezTo>
                    <a:pt x="50824" y="22582"/>
                    <a:pt x="52688" y="22367"/>
                    <a:pt x="54464" y="21930"/>
                  </a:cubicBezTo>
                  <a:lnTo>
                    <a:pt x="54428" y="21788"/>
                  </a:lnTo>
                  <a:cubicBezTo>
                    <a:pt x="52664" y="22214"/>
                    <a:pt x="50813" y="22438"/>
                    <a:pt x="48921" y="22438"/>
                  </a:cubicBezTo>
                  <a:cubicBezTo>
                    <a:pt x="48717" y="22438"/>
                    <a:pt x="48513" y="22435"/>
                    <a:pt x="48308" y="22430"/>
                  </a:cubicBezTo>
                  <a:cubicBezTo>
                    <a:pt x="47487" y="22412"/>
                    <a:pt x="46533" y="22350"/>
                    <a:pt x="45623" y="22055"/>
                  </a:cubicBezTo>
                  <a:cubicBezTo>
                    <a:pt x="44936" y="21832"/>
                    <a:pt x="44267" y="21475"/>
                    <a:pt x="43651" y="20985"/>
                  </a:cubicBezTo>
                  <a:cubicBezTo>
                    <a:pt x="42590" y="20164"/>
                    <a:pt x="41644" y="18995"/>
                    <a:pt x="40761" y="17407"/>
                  </a:cubicBezTo>
                  <a:cubicBezTo>
                    <a:pt x="39824" y="15730"/>
                    <a:pt x="39075" y="13812"/>
                    <a:pt x="38450" y="11564"/>
                  </a:cubicBezTo>
                  <a:cubicBezTo>
                    <a:pt x="38308" y="11047"/>
                    <a:pt x="38174" y="10520"/>
                    <a:pt x="38049" y="10012"/>
                  </a:cubicBezTo>
                  <a:cubicBezTo>
                    <a:pt x="37701" y="8665"/>
                    <a:pt x="37353" y="7264"/>
                    <a:pt x="36809" y="5962"/>
                  </a:cubicBezTo>
                  <a:cubicBezTo>
                    <a:pt x="36613" y="5498"/>
                    <a:pt x="36389" y="5043"/>
                    <a:pt x="36149" y="4632"/>
                  </a:cubicBezTo>
                  <a:cubicBezTo>
                    <a:pt x="35337" y="3259"/>
                    <a:pt x="34222" y="2224"/>
                    <a:pt x="33017" y="1706"/>
                  </a:cubicBezTo>
                  <a:cubicBezTo>
                    <a:pt x="32343" y="1422"/>
                    <a:pt x="31639" y="1280"/>
                    <a:pt x="30913" y="1280"/>
                  </a:cubicBezTo>
                  <a:cubicBezTo>
                    <a:pt x="30659" y="1280"/>
                    <a:pt x="30403" y="1297"/>
                    <a:pt x="30145" y="1332"/>
                  </a:cubicBezTo>
                  <a:cubicBezTo>
                    <a:pt x="28896" y="1492"/>
                    <a:pt x="27540" y="2090"/>
                    <a:pt x="26112" y="3116"/>
                  </a:cubicBezTo>
                  <a:cubicBezTo>
                    <a:pt x="25345" y="3660"/>
                    <a:pt x="24587" y="4249"/>
                    <a:pt x="23864" y="4820"/>
                  </a:cubicBezTo>
                  <a:cubicBezTo>
                    <a:pt x="23267" y="5284"/>
                    <a:pt x="22705" y="5721"/>
                    <a:pt x="22134" y="6140"/>
                  </a:cubicBezTo>
                  <a:cubicBezTo>
                    <a:pt x="20546" y="7309"/>
                    <a:pt x="19011" y="8005"/>
                    <a:pt x="17316" y="8317"/>
                  </a:cubicBezTo>
                  <a:cubicBezTo>
                    <a:pt x="17017" y="8375"/>
                    <a:pt x="16611" y="8430"/>
                    <a:pt x="16152" y="8430"/>
                  </a:cubicBezTo>
                  <a:cubicBezTo>
                    <a:pt x="15419" y="8430"/>
                    <a:pt x="14550" y="8291"/>
                    <a:pt x="13766" y="7808"/>
                  </a:cubicBezTo>
                  <a:cubicBezTo>
                    <a:pt x="12561" y="7068"/>
                    <a:pt x="11830" y="5935"/>
                    <a:pt x="11125" y="4847"/>
                  </a:cubicBezTo>
                  <a:cubicBezTo>
                    <a:pt x="10938" y="4543"/>
                    <a:pt x="10750" y="4258"/>
                    <a:pt x="10563" y="3981"/>
                  </a:cubicBezTo>
                  <a:cubicBezTo>
                    <a:pt x="10492" y="3883"/>
                    <a:pt x="10411" y="3776"/>
                    <a:pt x="10340" y="3678"/>
                  </a:cubicBezTo>
                  <a:cubicBezTo>
                    <a:pt x="9091" y="2001"/>
                    <a:pt x="7628" y="868"/>
                    <a:pt x="5978" y="333"/>
                  </a:cubicBezTo>
                  <a:cubicBezTo>
                    <a:pt x="5303" y="109"/>
                    <a:pt x="4606" y="0"/>
                    <a:pt x="392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79"/>
            <p:cNvSpPr/>
            <p:nvPr/>
          </p:nvSpPr>
          <p:spPr>
            <a:xfrm>
              <a:off x="897988" y="3208151"/>
              <a:ext cx="2464542" cy="975202"/>
            </a:xfrm>
            <a:custGeom>
              <a:avLst/>
              <a:gdLst/>
              <a:ahLst/>
              <a:cxnLst/>
              <a:rect l="l" t="t" r="r" b="b"/>
              <a:pathLst>
                <a:path w="54795" h="21682" extrusionOk="0">
                  <a:moveTo>
                    <a:pt x="4004" y="0"/>
                  </a:moveTo>
                  <a:cubicBezTo>
                    <a:pt x="2661" y="0"/>
                    <a:pt x="1180" y="405"/>
                    <a:pt x="1" y="1529"/>
                  </a:cubicBezTo>
                  <a:lnTo>
                    <a:pt x="99" y="1645"/>
                  </a:lnTo>
                  <a:cubicBezTo>
                    <a:pt x="1248" y="545"/>
                    <a:pt x="2695" y="148"/>
                    <a:pt x="4009" y="148"/>
                  </a:cubicBezTo>
                  <a:cubicBezTo>
                    <a:pt x="4612" y="148"/>
                    <a:pt x="5187" y="232"/>
                    <a:pt x="5693" y="369"/>
                  </a:cubicBezTo>
                  <a:cubicBezTo>
                    <a:pt x="7281" y="807"/>
                    <a:pt x="8726" y="1788"/>
                    <a:pt x="9975" y="3304"/>
                  </a:cubicBezTo>
                  <a:cubicBezTo>
                    <a:pt x="10046" y="3394"/>
                    <a:pt x="10117" y="3483"/>
                    <a:pt x="10198" y="3581"/>
                  </a:cubicBezTo>
                  <a:cubicBezTo>
                    <a:pt x="10403" y="3858"/>
                    <a:pt x="10608" y="4143"/>
                    <a:pt x="10822" y="4437"/>
                  </a:cubicBezTo>
                  <a:cubicBezTo>
                    <a:pt x="11545" y="5454"/>
                    <a:pt x="12285" y="6498"/>
                    <a:pt x="13463" y="7203"/>
                  </a:cubicBezTo>
                  <a:cubicBezTo>
                    <a:pt x="14164" y="7630"/>
                    <a:pt x="15050" y="7848"/>
                    <a:pt x="16013" y="7848"/>
                  </a:cubicBezTo>
                  <a:cubicBezTo>
                    <a:pt x="16336" y="7848"/>
                    <a:pt x="16668" y="7823"/>
                    <a:pt x="17004" y="7774"/>
                  </a:cubicBezTo>
                  <a:cubicBezTo>
                    <a:pt x="18789" y="7506"/>
                    <a:pt x="20448" y="6837"/>
                    <a:pt x="22072" y="5713"/>
                  </a:cubicBezTo>
                  <a:cubicBezTo>
                    <a:pt x="22794" y="5214"/>
                    <a:pt x="23535" y="4660"/>
                    <a:pt x="24257" y="4116"/>
                  </a:cubicBezTo>
                  <a:cubicBezTo>
                    <a:pt x="24882" y="3652"/>
                    <a:pt x="25524" y="3162"/>
                    <a:pt x="26175" y="2707"/>
                  </a:cubicBezTo>
                  <a:cubicBezTo>
                    <a:pt x="27629" y="1672"/>
                    <a:pt x="28932" y="1083"/>
                    <a:pt x="30154" y="896"/>
                  </a:cubicBezTo>
                  <a:cubicBezTo>
                    <a:pt x="30459" y="846"/>
                    <a:pt x="30761" y="821"/>
                    <a:pt x="31059" y="821"/>
                  </a:cubicBezTo>
                  <a:cubicBezTo>
                    <a:pt x="31721" y="821"/>
                    <a:pt x="32364" y="944"/>
                    <a:pt x="32973" y="1190"/>
                  </a:cubicBezTo>
                  <a:cubicBezTo>
                    <a:pt x="34177" y="1663"/>
                    <a:pt x="35293" y="2653"/>
                    <a:pt x="36131" y="3991"/>
                  </a:cubicBezTo>
                  <a:cubicBezTo>
                    <a:pt x="36381" y="4393"/>
                    <a:pt x="36604" y="4839"/>
                    <a:pt x="36809" y="5294"/>
                  </a:cubicBezTo>
                  <a:cubicBezTo>
                    <a:pt x="37380" y="6578"/>
                    <a:pt x="37764" y="7961"/>
                    <a:pt x="38130" y="9308"/>
                  </a:cubicBezTo>
                  <a:cubicBezTo>
                    <a:pt x="38272" y="9826"/>
                    <a:pt x="38424" y="10352"/>
                    <a:pt x="38576" y="10878"/>
                  </a:cubicBezTo>
                  <a:cubicBezTo>
                    <a:pt x="39245" y="13109"/>
                    <a:pt x="40048" y="15000"/>
                    <a:pt x="41011" y="16650"/>
                  </a:cubicBezTo>
                  <a:cubicBezTo>
                    <a:pt x="41930" y="18202"/>
                    <a:pt x="42902" y="19362"/>
                    <a:pt x="43982" y="20174"/>
                  </a:cubicBezTo>
                  <a:cubicBezTo>
                    <a:pt x="44615" y="20656"/>
                    <a:pt x="45293" y="21022"/>
                    <a:pt x="45989" y="21253"/>
                  </a:cubicBezTo>
                  <a:cubicBezTo>
                    <a:pt x="46926" y="21557"/>
                    <a:pt x="47871" y="21628"/>
                    <a:pt x="48683" y="21664"/>
                  </a:cubicBezTo>
                  <a:cubicBezTo>
                    <a:pt x="48995" y="21673"/>
                    <a:pt x="49299" y="21682"/>
                    <a:pt x="49602" y="21682"/>
                  </a:cubicBezTo>
                  <a:cubicBezTo>
                    <a:pt x="51386" y="21682"/>
                    <a:pt x="53126" y="21476"/>
                    <a:pt x="54794" y="21066"/>
                  </a:cubicBezTo>
                  <a:lnTo>
                    <a:pt x="54758" y="20923"/>
                  </a:lnTo>
                  <a:cubicBezTo>
                    <a:pt x="53103" y="21328"/>
                    <a:pt x="51370" y="21530"/>
                    <a:pt x="49598" y="21530"/>
                  </a:cubicBezTo>
                  <a:cubicBezTo>
                    <a:pt x="49297" y="21530"/>
                    <a:pt x="48995" y="21524"/>
                    <a:pt x="48692" y="21512"/>
                  </a:cubicBezTo>
                  <a:cubicBezTo>
                    <a:pt x="47889" y="21485"/>
                    <a:pt x="46952" y="21405"/>
                    <a:pt x="46042" y="21111"/>
                  </a:cubicBezTo>
                  <a:cubicBezTo>
                    <a:pt x="45356" y="20888"/>
                    <a:pt x="44695" y="20531"/>
                    <a:pt x="44080" y="20058"/>
                  </a:cubicBezTo>
                  <a:cubicBezTo>
                    <a:pt x="43009" y="19255"/>
                    <a:pt x="42055" y="18113"/>
                    <a:pt x="41145" y="16570"/>
                  </a:cubicBezTo>
                  <a:cubicBezTo>
                    <a:pt x="40181" y="14928"/>
                    <a:pt x="39387" y="13055"/>
                    <a:pt x="38718" y="10834"/>
                  </a:cubicBezTo>
                  <a:cubicBezTo>
                    <a:pt x="38567" y="10316"/>
                    <a:pt x="38415" y="9781"/>
                    <a:pt x="38272" y="9264"/>
                  </a:cubicBezTo>
                  <a:cubicBezTo>
                    <a:pt x="37906" y="7917"/>
                    <a:pt x="37523" y="6525"/>
                    <a:pt x="36943" y="5231"/>
                  </a:cubicBezTo>
                  <a:cubicBezTo>
                    <a:pt x="36738" y="4767"/>
                    <a:pt x="36506" y="4321"/>
                    <a:pt x="36256" y="3911"/>
                  </a:cubicBezTo>
                  <a:cubicBezTo>
                    <a:pt x="35400" y="2546"/>
                    <a:pt x="34258" y="1529"/>
                    <a:pt x="33027" y="1047"/>
                  </a:cubicBezTo>
                  <a:cubicBezTo>
                    <a:pt x="32393" y="799"/>
                    <a:pt x="31728" y="671"/>
                    <a:pt x="31039" y="671"/>
                  </a:cubicBezTo>
                  <a:cubicBezTo>
                    <a:pt x="30740" y="671"/>
                    <a:pt x="30436" y="695"/>
                    <a:pt x="30127" y="744"/>
                  </a:cubicBezTo>
                  <a:cubicBezTo>
                    <a:pt x="28887" y="940"/>
                    <a:pt x="27567" y="1538"/>
                    <a:pt x="26086" y="2582"/>
                  </a:cubicBezTo>
                  <a:cubicBezTo>
                    <a:pt x="25435" y="3046"/>
                    <a:pt x="24793" y="3527"/>
                    <a:pt x="24168" y="4000"/>
                  </a:cubicBezTo>
                  <a:cubicBezTo>
                    <a:pt x="23445" y="4536"/>
                    <a:pt x="22705" y="5098"/>
                    <a:pt x="21982" y="5588"/>
                  </a:cubicBezTo>
                  <a:cubicBezTo>
                    <a:pt x="20377" y="6703"/>
                    <a:pt x="18744" y="7363"/>
                    <a:pt x="16987" y="7631"/>
                  </a:cubicBezTo>
                  <a:cubicBezTo>
                    <a:pt x="16663" y="7677"/>
                    <a:pt x="16344" y="7700"/>
                    <a:pt x="16034" y="7700"/>
                  </a:cubicBezTo>
                  <a:cubicBezTo>
                    <a:pt x="15090" y="7700"/>
                    <a:pt x="14226" y="7488"/>
                    <a:pt x="13534" y="7078"/>
                  </a:cubicBezTo>
                  <a:cubicBezTo>
                    <a:pt x="12392" y="6391"/>
                    <a:pt x="11652" y="5356"/>
                    <a:pt x="10947" y="4357"/>
                  </a:cubicBezTo>
                  <a:cubicBezTo>
                    <a:pt x="10733" y="4054"/>
                    <a:pt x="10528" y="3768"/>
                    <a:pt x="10314" y="3492"/>
                  </a:cubicBezTo>
                  <a:cubicBezTo>
                    <a:pt x="10233" y="3394"/>
                    <a:pt x="10162" y="3296"/>
                    <a:pt x="10082" y="3206"/>
                  </a:cubicBezTo>
                  <a:cubicBezTo>
                    <a:pt x="8815" y="1672"/>
                    <a:pt x="7352" y="664"/>
                    <a:pt x="5728" y="227"/>
                  </a:cubicBezTo>
                  <a:cubicBezTo>
                    <a:pt x="5211" y="86"/>
                    <a:pt x="4622" y="0"/>
                    <a:pt x="400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79"/>
            <p:cNvSpPr/>
            <p:nvPr/>
          </p:nvSpPr>
          <p:spPr>
            <a:xfrm>
              <a:off x="890792" y="3216787"/>
              <a:ext cx="2479340" cy="934857"/>
            </a:xfrm>
            <a:custGeom>
              <a:avLst/>
              <a:gdLst/>
              <a:ahLst/>
              <a:cxnLst/>
              <a:rect l="l" t="t" r="r" b="b"/>
              <a:pathLst>
                <a:path w="55124" h="20785" extrusionOk="0">
                  <a:moveTo>
                    <a:pt x="4160" y="1"/>
                  </a:moveTo>
                  <a:cubicBezTo>
                    <a:pt x="2775" y="1"/>
                    <a:pt x="1201" y="427"/>
                    <a:pt x="0" y="1640"/>
                  </a:cubicBezTo>
                  <a:lnTo>
                    <a:pt x="99" y="1748"/>
                  </a:lnTo>
                  <a:cubicBezTo>
                    <a:pt x="1269" y="570"/>
                    <a:pt x="2802" y="152"/>
                    <a:pt x="4153" y="152"/>
                  </a:cubicBezTo>
                  <a:cubicBezTo>
                    <a:pt x="4614" y="152"/>
                    <a:pt x="5054" y="200"/>
                    <a:pt x="5451" y="284"/>
                  </a:cubicBezTo>
                  <a:cubicBezTo>
                    <a:pt x="7021" y="615"/>
                    <a:pt x="8458" y="1471"/>
                    <a:pt x="9724" y="2845"/>
                  </a:cubicBezTo>
                  <a:cubicBezTo>
                    <a:pt x="9796" y="2934"/>
                    <a:pt x="9876" y="3014"/>
                    <a:pt x="9947" y="3104"/>
                  </a:cubicBezTo>
                  <a:cubicBezTo>
                    <a:pt x="10188" y="3380"/>
                    <a:pt x="10411" y="3666"/>
                    <a:pt x="10652" y="3969"/>
                  </a:cubicBezTo>
                  <a:cubicBezTo>
                    <a:pt x="11375" y="4888"/>
                    <a:pt x="12124" y="5833"/>
                    <a:pt x="13230" y="6493"/>
                  </a:cubicBezTo>
                  <a:cubicBezTo>
                    <a:pt x="14083" y="6992"/>
                    <a:pt x="15042" y="7138"/>
                    <a:pt x="15855" y="7138"/>
                  </a:cubicBezTo>
                  <a:cubicBezTo>
                    <a:pt x="16148" y="7138"/>
                    <a:pt x="16422" y="7120"/>
                    <a:pt x="16665" y="7091"/>
                  </a:cubicBezTo>
                  <a:cubicBezTo>
                    <a:pt x="18529" y="6886"/>
                    <a:pt x="20242" y="6262"/>
                    <a:pt x="21919" y="5182"/>
                  </a:cubicBezTo>
                  <a:cubicBezTo>
                    <a:pt x="22803" y="4602"/>
                    <a:pt x="23713" y="3942"/>
                    <a:pt x="24587" y="3309"/>
                  </a:cubicBezTo>
                  <a:cubicBezTo>
                    <a:pt x="25095" y="2934"/>
                    <a:pt x="25622" y="2550"/>
                    <a:pt x="26148" y="2185"/>
                  </a:cubicBezTo>
                  <a:cubicBezTo>
                    <a:pt x="27629" y="1150"/>
                    <a:pt x="28940" y="534"/>
                    <a:pt x="30145" y="320"/>
                  </a:cubicBezTo>
                  <a:cubicBezTo>
                    <a:pt x="30496" y="257"/>
                    <a:pt x="30844" y="225"/>
                    <a:pt x="31187" y="225"/>
                  </a:cubicBezTo>
                  <a:cubicBezTo>
                    <a:pt x="31810" y="225"/>
                    <a:pt x="32415" y="330"/>
                    <a:pt x="32990" y="543"/>
                  </a:cubicBezTo>
                  <a:cubicBezTo>
                    <a:pt x="34213" y="980"/>
                    <a:pt x="35363" y="1953"/>
                    <a:pt x="36238" y="3291"/>
                  </a:cubicBezTo>
                  <a:cubicBezTo>
                    <a:pt x="36496" y="3692"/>
                    <a:pt x="36737" y="4129"/>
                    <a:pt x="36951" y="4584"/>
                  </a:cubicBezTo>
                  <a:cubicBezTo>
                    <a:pt x="37549" y="5851"/>
                    <a:pt x="37959" y="7234"/>
                    <a:pt x="38361" y="8563"/>
                  </a:cubicBezTo>
                  <a:cubicBezTo>
                    <a:pt x="38513" y="9089"/>
                    <a:pt x="38682" y="9634"/>
                    <a:pt x="38852" y="10160"/>
                  </a:cubicBezTo>
                  <a:cubicBezTo>
                    <a:pt x="39565" y="12364"/>
                    <a:pt x="40395" y="14210"/>
                    <a:pt x="41394" y="15825"/>
                  </a:cubicBezTo>
                  <a:cubicBezTo>
                    <a:pt x="42340" y="17332"/>
                    <a:pt x="43330" y="18457"/>
                    <a:pt x="44409" y="19259"/>
                  </a:cubicBezTo>
                  <a:cubicBezTo>
                    <a:pt x="45043" y="19732"/>
                    <a:pt x="45712" y="20089"/>
                    <a:pt x="46408" y="20312"/>
                  </a:cubicBezTo>
                  <a:cubicBezTo>
                    <a:pt x="47344" y="20633"/>
                    <a:pt x="48326" y="20714"/>
                    <a:pt x="49066" y="20758"/>
                  </a:cubicBezTo>
                  <a:cubicBezTo>
                    <a:pt x="49468" y="20776"/>
                    <a:pt x="49860" y="20785"/>
                    <a:pt x="50253" y="20785"/>
                  </a:cubicBezTo>
                  <a:cubicBezTo>
                    <a:pt x="51930" y="20785"/>
                    <a:pt x="53562" y="20598"/>
                    <a:pt x="55124" y="20205"/>
                  </a:cubicBezTo>
                  <a:lnTo>
                    <a:pt x="55088" y="20062"/>
                  </a:lnTo>
                  <a:cubicBezTo>
                    <a:pt x="53539" y="20444"/>
                    <a:pt x="51925" y="20640"/>
                    <a:pt x="50267" y="20640"/>
                  </a:cubicBezTo>
                  <a:cubicBezTo>
                    <a:pt x="49872" y="20640"/>
                    <a:pt x="49475" y="20629"/>
                    <a:pt x="49075" y="20607"/>
                  </a:cubicBezTo>
                  <a:cubicBezTo>
                    <a:pt x="48344" y="20571"/>
                    <a:pt x="47371" y="20482"/>
                    <a:pt x="46452" y="20178"/>
                  </a:cubicBezTo>
                  <a:cubicBezTo>
                    <a:pt x="45774" y="19946"/>
                    <a:pt x="45123" y="19598"/>
                    <a:pt x="44499" y="19143"/>
                  </a:cubicBezTo>
                  <a:cubicBezTo>
                    <a:pt x="43428" y="18349"/>
                    <a:pt x="42456" y="17234"/>
                    <a:pt x="41528" y="15745"/>
                  </a:cubicBezTo>
                  <a:cubicBezTo>
                    <a:pt x="40529" y="14148"/>
                    <a:pt x="39699" y="12301"/>
                    <a:pt x="38994" y="10115"/>
                  </a:cubicBezTo>
                  <a:cubicBezTo>
                    <a:pt x="38825" y="9589"/>
                    <a:pt x="38655" y="9045"/>
                    <a:pt x="38504" y="8527"/>
                  </a:cubicBezTo>
                  <a:cubicBezTo>
                    <a:pt x="38102" y="7180"/>
                    <a:pt x="37683" y="5798"/>
                    <a:pt x="37085" y="4522"/>
                  </a:cubicBezTo>
                  <a:cubicBezTo>
                    <a:pt x="36871" y="4058"/>
                    <a:pt x="36621" y="3612"/>
                    <a:pt x="36363" y="3211"/>
                  </a:cubicBezTo>
                  <a:cubicBezTo>
                    <a:pt x="35470" y="1846"/>
                    <a:pt x="34293" y="855"/>
                    <a:pt x="33044" y="400"/>
                  </a:cubicBezTo>
                  <a:cubicBezTo>
                    <a:pt x="32451" y="187"/>
                    <a:pt x="31827" y="78"/>
                    <a:pt x="31186" y="78"/>
                  </a:cubicBezTo>
                  <a:cubicBezTo>
                    <a:pt x="30835" y="78"/>
                    <a:pt x="30478" y="111"/>
                    <a:pt x="30118" y="177"/>
                  </a:cubicBezTo>
                  <a:cubicBezTo>
                    <a:pt x="28887" y="392"/>
                    <a:pt x="27566" y="1016"/>
                    <a:pt x="26059" y="2069"/>
                  </a:cubicBezTo>
                  <a:cubicBezTo>
                    <a:pt x="25541" y="2434"/>
                    <a:pt x="25006" y="2818"/>
                    <a:pt x="24498" y="3184"/>
                  </a:cubicBezTo>
                  <a:cubicBezTo>
                    <a:pt x="23623" y="3826"/>
                    <a:pt x="22722" y="4486"/>
                    <a:pt x="21839" y="5057"/>
                  </a:cubicBezTo>
                  <a:cubicBezTo>
                    <a:pt x="20180" y="6119"/>
                    <a:pt x="18485" y="6743"/>
                    <a:pt x="16647" y="6948"/>
                  </a:cubicBezTo>
                  <a:cubicBezTo>
                    <a:pt x="16410" y="6974"/>
                    <a:pt x="16144" y="6992"/>
                    <a:pt x="15861" y="6992"/>
                  </a:cubicBezTo>
                  <a:cubicBezTo>
                    <a:pt x="15069" y="6992"/>
                    <a:pt x="14139" y="6853"/>
                    <a:pt x="13311" y="6360"/>
                  </a:cubicBezTo>
                  <a:cubicBezTo>
                    <a:pt x="12222" y="5717"/>
                    <a:pt x="11482" y="4781"/>
                    <a:pt x="10768" y="3880"/>
                  </a:cubicBezTo>
                  <a:cubicBezTo>
                    <a:pt x="10527" y="3576"/>
                    <a:pt x="10304" y="3282"/>
                    <a:pt x="10063" y="3005"/>
                  </a:cubicBezTo>
                  <a:cubicBezTo>
                    <a:pt x="9983" y="2916"/>
                    <a:pt x="9912" y="2827"/>
                    <a:pt x="9831" y="2747"/>
                  </a:cubicBezTo>
                  <a:cubicBezTo>
                    <a:pt x="8547" y="1355"/>
                    <a:pt x="7084" y="472"/>
                    <a:pt x="5478" y="133"/>
                  </a:cubicBezTo>
                  <a:cubicBezTo>
                    <a:pt x="5075" y="49"/>
                    <a:pt x="4628" y="1"/>
                    <a:pt x="416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79"/>
            <p:cNvSpPr/>
            <p:nvPr/>
          </p:nvSpPr>
          <p:spPr>
            <a:xfrm>
              <a:off x="883551" y="3201989"/>
              <a:ext cx="2494227" cy="918755"/>
            </a:xfrm>
            <a:custGeom>
              <a:avLst/>
              <a:gdLst/>
              <a:ahLst/>
              <a:cxnLst/>
              <a:rect l="l" t="t" r="r" b="b"/>
              <a:pathLst>
                <a:path w="55455" h="20427" extrusionOk="0">
                  <a:moveTo>
                    <a:pt x="31321" y="0"/>
                  </a:moveTo>
                  <a:cubicBezTo>
                    <a:pt x="30921" y="0"/>
                    <a:pt x="30514" y="41"/>
                    <a:pt x="30100" y="123"/>
                  </a:cubicBezTo>
                  <a:cubicBezTo>
                    <a:pt x="28878" y="373"/>
                    <a:pt x="27585" y="988"/>
                    <a:pt x="26041" y="2068"/>
                  </a:cubicBezTo>
                  <a:cubicBezTo>
                    <a:pt x="25649" y="2335"/>
                    <a:pt x="25256" y="2612"/>
                    <a:pt x="24864" y="2888"/>
                  </a:cubicBezTo>
                  <a:cubicBezTo>
                    <a:pt x="23829" y="3629"/>
                    <a:pt x="22749" y="4396"/>
                    <a:pt x="21688" y="5038"/>
                  </a:cubicBezTo>
                  <a:cubicBezTo>
                    <a:pt x="20125" y="5982"/>
                    <a:pt x="18583" y="6828"/>
                    <a:pt x="16950" y="6828"/>
                  </a:cubicBezTo>
                  <a:cubicBezTo>
                    <a:pt x="16747" y="6828"/>
                    <a:pt x="16542" y="6814"/>
                    <a:pt x="16335" y="6787"/>
                  </a:cubicBezTo>
                  <a:cubicBezTo>
                    <a:pt x="16050" y="6742"/>
                    <a:pt x="15755" y="6724"/>
                    <a:pt x="15461" y="6707"/>
                  </a:cubicBezTo>
                  <a:cubicBezTo>
                    <a:pt x="14649" y="6644"/>
                    <a:pt x="13802" y="6582"/>
                    <a:pt x="13079" y="6162"/>
                  </a:cubicBezTo>
                  <a:cubicBezTo>
                    <a:pt x="12053" y="5574"/>
                    <a:pt x="11322" y="4735"/>
                    <a:pt x="10617" y="3923"/>
                  </a:cubicBezTo>
                  <a:cubicBezTo>
                    <a:pt x="10340" y="3611"/>
                    <a:pt x="10082" y="3317"/>
                    <a:pt x="9814" y="3040"/>
                  </a:cubicBezTo>
                  <a:cubicBezTo>
                    <a:pt x="9734" y="2960"/>
                    <a:pt x="9653" y="2879"/>
                    <a:pt x="9573" y="2808"/>
                  </a:cubicBezTo>
                  <a:cubicBezTo>
                    <a:pt x="8271" y="1550"/>
                    <a:pt x="6808" y="801"/>
                    <a:pt x="5229" y="569"/>
                  </a:cubicBezTo>
                  <a:cubicBezTo>
                    <a:pt x="4915" y="522"/>
                    <a:pt x="4601" y="499"/>
                    <a:pt x="4289" y="499"/>
                  </a:cubicBezTo>
                  <a:cubicBezTo>
                    <a:pt x="2638" y="499"/>
                    <a:pt x="1051" y="1140"/>
                    <a:pt x="1" y="2273"/>
                  </a:cubicBezTo>
                  <a:lnTo>
                    <a:pt x="108" y="2380"/>
                  </a:lnTo>
                  <a:cubicBezTo>
                    <a:pt x="1138" y="1275"/>
                    <a:pt x="2687" y="645"/>
                    <a:pt x="4302" y="645"/>
                  </a:cubicBezTo>
                  <a:cubicBezTo>
                    <a:pt x="4604" y="645"/>
                    <a:pt x="4908" y="667"/>
                    <a:pt x="5211" y="712"/>
                  </a:cubicBezTo>
                  <a:cubicBezTo>
                    <a:pt x="6754" y="944"/>
                    <a:pt x="8190" y="1684"/>
                    <a:pt x="9475" y="2915"/>
                  </a:cubicBezTo>
                  <a:cubicBezTo>
                    <a:pt x="9546" y="2986"/>
                    <a:pt x="9627" y="3067"/>
                    <a:pt x="9707" y="3147"/>
                  </a:cubicBezTo>
                  <a:cubicBezTo>
                    <a:pt x="9975" y="3424"/>
                    <a:pt x="10233" y="3718"/>
                    <a:pt x="10501" y="4021"/>
                  </a:cubicBezTo>
                  <a:cubicBezTo>
                    <a:pt x="11215" y="4842"/>
                    <a:pt x="11955" y="5690"/>
                    <a:pt x="13008" y="6296"/>
                  </a:cubicBezTo>
                  <a:cubicBezTo>
                    <a:pt x="13757" y="6724"/>
                    <a:pt x="14622" y="6787"/>
                    <a:pt x="15452" y="6849"/>
                  </a:cubicBezTo>
                  <a:cubicBezTo>
                    <a:pt x="15755" y="6876"/>
                    <a:pt x="16032" y="6894"/>
                    <a:pt x="16317" y="6930"/>
                  </a:cubicBezTo>
                  <a:cubicBezTo>
                    <a:pt x="16534" y="6959"/>
                    <a:pt x="16749" y="6973"/>
                    <a:pt x="16962" y="6973"/>
                  </a:cubicBezTo>
                  <a:cubicBezTo>
                    <a:pt x="18631" y="6973"/>
                    <a:pt x="20185" y="6121"/>
                    <a:pt x="21759" y="5163"/>
                  </a:cubicBezTo>
                  <a:cubicBezTo>
                    <a:pt x="22830" y="4521"/>
                    <a:pt x="23909" y="3754"/>
                    <a:pt x="24953" y="3013"/>
                  </a:cubicBezTo>
                  <a:cubicBezTo>
                    <a:pt x="25346" y="2737"/>
                    <a:pt x="25738" y="2460"/>
                    <a:pt x="26122" y="2184"/>
                  </a:cubicBezTo>
                  <a:cubicBezTo>
                    <a:pt x="27656" y="1122"/>
                    <a:pt x="28932" y="515"/>
                    <a:pt x="30136" y="274"/>
                  </a:cubicBezTo>
                  <a:cubicBezTo>
                    <a:pt x="30544" y="191"/>
                    <a:pt x="30946" y="149"/>
                    <a:pt x="31343" y="149"/>
                  </a:cubicBezTo>
                  <a:cubicBezTo>
                    <a:pt x="31918" y="149"/>
                    <a:pt x="32479" y="238"/>
                    <a:pt x="33018" y="417"/>
                  </a:cubicBezTo>
                  <a:cubicBezTo>
                    <a:pt x="34597" y="944"/>
                    <a:pt x="35703" y="2166"/>
                    <a:pt x="36345" y="3102"/>
                  </a:cubicBezTo>
                  <a:cubicBezTo>
                    <a:pt x="36613" y="3504"/>
                    <a:pt x="36871" y="3932"/>
                    <a:pt x="37095" y="4396"/>
                  </a:cubicBezTo>
                  <a:cubicBezTo>
                    <a:pt x="37719" y="5654"/>
                    <a:pt x="38156" y="7019"/>
                    <a:pt x="38584" y="8339"/>
                  </a:cubicBezTo>
                  <a:cubicBezTo>
                    <a:pt x="38754" y="8874"/>
                    <a:pt x="38932" y="9436"/>
                    <a:pt x="39120" y="9972"/>
                  </a:cubicBezTo>
                  <a:cubicBezTo>
                    <a:pt x="39878" y="12130"/>
                    <a:pt x="40743" y="13950"/>
                    <a:pt x="41778" y="15520"/>
                  </a:cubicBezTo>
                  <a:cubicBezTo>
                    <a:pt x="42742" y="16984"/>
                    <a:pt x="43750" y="18081"/>
                    <a:pt x="44838" y="18866"/>
                  </a:cubicBezTo>
                  <a:cubicBezTo>
                    <a:pt x="45471" y="19321"/>
                    <a:pt x="46132" y="19669"/>
                    <a:pt x="46818" y="19901"/>
                  </a:cubicBezTo>
                  <a:cubicBezTo>
                    <a:pt x="47559" y="20150"/>
                    <a:pt x="48371" y="20302"/>
                    <a:pt x="49450" y="20373"/>
                  </a:cubicBezTo>
                  <a:cubicBezTo>
                    <a:pt x="49932" y="20409"/>
                    <a:pt x="50405" y="20427"/>
                    <a:pt x="50878" y="20427"/>
                  </a:cubicBezTo>
                  <a:cubicBezTo>
                    <a:pt x="52448" y="20427"/>
                    <a:pt x="53982" y="20240"/>
                    <a:pt x="55454" y="19874"/>
                  </a:cubicBezTo>
                  <a:lnTo>
                    <a:pt x="55418" y="19731"/>
                  </a:lnTo>
                  <a:cubicBezTo>
                    <a:pt x="53971" y="20093"/>
                    <a:pt x="52455" y="20272"/>
                    <a:pt x="50899" y="20272"/>
                  </a:cubicBezTo>
                  <a:cubicBezTo>
                    <a:pt x="50423" y="20272"/>
                    <a:pt x="49942" y="20255"/>
                    <a:pt x="49459" y="20222"/>
                  </a:cubicBezTo>
                  <a:cubicBezTo>
                    <a:pt x="48389" y="20150"/>
                    <a:pt x="47595" y="20008"/>
                    <a:pt x="46872" y="19767"/>
                  </a:cubicBezTo>
                  <a:cubicBezTo>
                    <a:pt x="46194" y="19535"/>
                    <a:pt x="45543" y="19196"/>
                    <a:pt x="44927" y="18750"/>
                  </a:cubicBezTo>
                  <a:cubicBezTo>
                    <a:pt x="43848" y="17965"/>
                    <a:pt x="42858" y="16885"/>
                    <a:pt x="41903" y="15440"/>
                  </a:cubicBezTo>
                  <a:cubicBezTo>
                    <a:pt x="40877" y="13879"/>
                    <a:pt x="40012" y="12068"/>
                    <a:pt x="39262" y="9927"/>
                  </a:cubicBezTo>
                  <a:cubicBezTo>
                    <a:pt x="39075" y="9383"/>
                    <a:pt x="38897" y="8830"/>
                    <a:pt x="38727" y="8294"/>
                  </a:cubicBezTo>
                  <a:cubicBezTo>
                    <a:pt x="38299" y="6965"/>
                    <a:pt x="37853" y="5591"/>
                    <a:pt x="37228" y="4325"/>
                  </a:cubicBezTo>
                  <a:cubicBezTo>
                    <a:pt x="36996" y="3861"/>
                    <a:pt x="36747" y="3424"/>
                    <a:pt x="36470" y="3022"/>
                  </a:cubicBezTo>
                  <a:cubicBezTo>
                    <a:pt x="35810" y="2068"/>
                    <a:pt x="34686" y="810"/>
                    <a:pt x="33062" y="274"/>
                  </a:cubicBezTo>
                  <a:cubicBezTo>
                    <a:pt x="32505" y="92"/>
                    <a:pt x="31922" y="0"/>
                    <a:pt x="3132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79"/>
            <p:cNvSpPr/>
            <p:nvPr/>
          </p:nvSpPr>
          <p:spPr>
            <a:xfrm>
              <a:off x="876355" y="3183459"/>
              <a:ext cx="2509025" cy="906027"/>
            </a:xfrm>
            <a:custGeom>
              <a:avLst/>
              <a:gdLst/>
              <a:ahLst/>
              <a:cxnLst/>
              <a:rect l="l" t="t" r="r" b="b"/>
              <a:pathLst>
                <a:path w="55784" h="20144" extrusionOk="0">
                  <a:moveTo>
                    <a:pt x="31493" y="0"/>
                  </a:moveTo>
                  <a:cubicBezTo>
                    <a:pt x="31035" y="0"/>
                    <a:pt x="30568" y="54"/>
                    <a:pt x="30091" y="160"/>
                  </a:cubicBezTo>
                  <a:cubicBezTo>
                    <a:pt x="28512" y="517"/>
                    <a:pt x="27004" y="1463"/>
                    <a:pt x="26014" y="2150"/>
                  </a:cubicBezTo>
                  <a:cubicBezTo>
                    <a:pt x="25782" y="2310"/>
                    <a:pt x="25541" y="2480"/>
                    <a:pt x="25309" y="2640"/>
                  </a:cubicBezTo>
                  <a:cubicBezTo>
                    <a:pt x="24078" y="3497"/>
                    <a:pt x="22802" y="4380"/>
                    <a:pt x="21536" y="5102"/>
                  </a:cubicBezTo>
                  <a:cubicBezTo>
                    <a:pt x="20028" y="5953"/>
                    <a:pt x="18434" y="6769"/>
                    <a:pt x="16770" y="6769"/>
                  </a:cubicBezTo>
                  <a:cubicBezTo>
                    <a:pt x="16514" y="6769"/>
                    <a:pt x="16256" y="6750"/>
                    <a:pt x="15996" y="6708"/>
                  </a:cubicBezTo>
                  <a:cubicBezTo>
                    <a:pt x="15719" y="6664"/>
                    <a:pt x="15416" y="6628"/>
                    <a:pt x="15130" y="6601"/>
                  </a:cubicBezTo>
                  <a:cubicBezTo>
                    <a:pt x="14354" y="6521"/>
                    <a:pt x="13542" y="6441"/>
                    <a:pt x="12855" y="6057"/>
                  </a:cubicBezTo>
                  <a:cubicBezTo>
                    <a:pt x="11892" y="5513"/>
                    <a:pt x="11169" y="4772"/>
                    <a:pt x="10474" y="4059"/>
                  </a:cubicBezTo>
                  <a:cubicBezTo>
                    <a:pt x="10161" y="3746"/>
                    <a:pt x="9867" y="3443"/>
                    <a:pt x="9564" y="3167"/>
                  </a:cubicBezTo>
                  <a:cubicBezTo>
                    <a:pt x="9483" y="3086"/>
                    <a:pt x="9403" y="3015"/>
                    <a:pt x="9314" y="2952"/>
                  </a:cubicBezTo>
                  <a:cubicBezTo>
                    <a:pt x="7993" y="1837"/>
                    <a:pt x="6539" y="1204"/>
                    <a:pt x="4978" y="1079"/>
                  </a:cubicBezTo>
                  <a:cubicBezTo>
                    <a:pt x="4806" y="1066"/>
                    <a:pt x="4635" y="1059"/>
                    <a:pt x="4465" y="1059"/>
                  </a:cubicBezTo>
                  <a:cubicBezTo>
                    <a:pt x="2717" y="1059"/>
                    <a:pt x="1073" y="1760"/>
                    <a:pt x="0" y="2988"/>
                  </a:cubicBezTo>
                  <a:lnTo>
                    <a:pt x="107" y="3086"/>
                  </a:lnTo>
                  <a:cubicBezTo>
                    <a:pt x="1154" y="1894"/>
                    <a:pt x="2754" y="1210"/>
                    <a:pt x="4457" y="1210"/>
                  </a:cubicBezTo>
                  <a:cubicBezTo>
                    <a:pt x="4627" y="1210"/>
                    <a:pt x="4798" y="1217"/>
                    <a:pt x="4969" y="1231"/>
                  </a:cubicBezTo>
                  <a:cubicBezTo>
                    <a:pt x="6495" y="1356"/>
                    <a:pt x="7922" y="1971"/>
                    <a:pt x="9225" y="3059"/>
                  </a:cubicBezTo>
                  <a:cubicBezTo>
                    <a:pt x="9305" y="3131"/>
                    <a:pt x="9385" y="3202"/>
                    <a:pt x="9465" y="3274"/>
                  </a:cubicBezTo>
                  <a:cubicBezTo>
                    <a:pt x="9769" y="3550"/>
                    <a:pt x="10063" y="3845"/>
                    <a:pt x="10366" y="4166"/>
                  </a:cubicBezTo>
                  <a:cubicBezTo>
                    <a:pt x="11071" y="4888"/>
                    <a:pt x="11803" y="5638"/>
                    <a:pt x="12775" y="6182"/>
                  </a:cubicBezTo>
                  <a:cubicBezTo>
                    <a:pt x="13498" y="6592"/>
                    <a:pt x="14319" y="6672"/>
                    <a:pt x="15112" y="6753"/>
                  </a:cubicBezTo>
                  <a:cubicBezTo>
                    <a:pt x="15416" y="6780"/>
                    <a:pt x="15701" y="6806"/>
                    <a:pt x="15978" y="6851"/>
                  </a:cubicBezTo>
                  <a:cubicBezTo>
                    <a:pt x="16248" y="6894"/>
                    <a:pt x="16516" y="6915"/>
                    <a:pt x="16781" y="6915"/>
                  </a:cubicBezTo>
                  <a:cubicBezTo>
                    <a:pt x="18476" y="6915"/>
                    <a:pt x="20088" y="6092"/>
                    <a:pt x="21607" y="5236"/>
                  </a:cubicBezTo>
                  <a:cubicBezTo>
                    <a:pt x="22874" y="4505"/>
                    <a:pt x="24158" y="3621"/>
                    <a:pt x="25390" y="2765"/>
                  </a:cubicBezTo>
                  <a:cubicBezTo>
                    <a:pt x="25630" y="2596"/>
                    <a:pt x="25862" y="2435"/>
                    <a:pt x="26103" y="2274"/>
                  </a:cubicBezTo>
                  <a:cubicBezTo>
                    <a:pt x="27085" y="1596"/>
                    <a:pt x="28565" y="651"/>
                    <a:pt x="30118" y="303"/>
                  </a:cubicBezTo>
                  <a:cubicBezTo>
                    <a:pt x="30585" y="201"/>
                    <a:pt x="31041" y="150"/>
                    <a:pt x="31486" y="150"/>
                  </a:cubicBezTo>
                  <a:cubicBezTo>
                    <a:pt x="32018" y="150"/>
                    <a:pt x="32534" y="224"/>
                    <a:pt x="33035" y="374"/>
                  </a:cubicBezTo>
                  <a:cubicBezTo>
                    <a:pt x="34641" y="856"/>
                    <a:pt x="35783" y="2069"/>
                    <a:pt x="36452" y="3006"/>
                  </a:cubicBezTo>
                  <a:cubicBezTo>
                    <a:pt x="36737" y="3398"/>
                    <a:pt x="36996" y="3827"/>
                    <a:pt x="37237" y="4282"/>
                  </a:cubicBezTo>
                  <a:cubicBezTo>
                    <a:pt x="37879" y="5531"/>
                    <a:pt x="38352" y="6887"/>
                    <a:pt x="38807" y="8189"/>
                  </a:cubicBezTo>
                  <a:cubicBezTo>
                    <a:pt x="38994" y="8742"/>
                    <a:pt x="39190" y="9313"/>
                    <a:pt x="39396" y="9866"/>
                  </a:cubicBezTo>
                  <a:cubicBezTo>
                    <a:pt x="40190" y="11980"/>
                    <a:pt x="41091" y="13765"/>
                    <a:pt x="42161" y="15299"/>
                  </a:cubicBezTo>
                  <a:cubicBezTo>
                    <a:pt x="43151" y="16718"/>
                    <a:pt x="44159" y="17779"/>
                    <a:pt x="45266" y="18555"/>
                  </a:cubicBezTo>
                  <a:cubicBezTo>
                    <a:pt x="45899" y="18992"/>
                    <a:pt x="46559" y="19340"/>
                    <a:pt x="47237" y="19572"/>
                  </a:cubicBezTo>
                  <a:cubicBezTo>
                    <a:pt x="47960" y="19831"/>
                    <a:pt x="48789" y="19983"/>
                    <a:pt x="49833" y="20072"/>
                  </a:cubicBezTo>
                  <a:cubicBezTo>
                    <a:pt x="50386" y="20116"/>
                    <a:pt x="50930" y="20143"/>
                    <a:pt x="51466" y="20143"/>
                  </a:cubicBezTo>
                  <a:cubicBezTo>
                    <a:pt x="52956" y="20143"/>
                    <a:pt x="54401" y="19965"/>
                    <a:pt x="55784" y="19626"/>
                  </a:cubicBezTo>
                  <a:lnTo>
                    <a:pt x="55748" y="19474"/>
                  </a:lnTo>
                  <a:cubicBezTo>
                    <a:pt x="54369" y="19822"/>
                    <a:pt x="52927" y="19996"/>
                    <a:pt x="51451" y="19996"/>
                  </a:cubicBezTo>
                  <a:cubicBezTo>
                    <a:pt x="50921" y="19996"/>
                    <a:pt x="50388" y="19974"/>
                    <a:pt x="49851" y="19929"/>
                  </a:cubicBezTo>
                  <a:cubicBezTo>
                    <a:pt x="48816" y="19840"/>
                    <a:pt x="47995" y="19679"/>
                    <a:pt x="47282" y="19429"/>
                  </a:cubicBezTo>
                  <a:cubicBezTo>
                    <a:pt x="46622" y="19206"/>
                    <a:pt x="45970" y="18867"/>
                    <a:pt x="45355" y="18430"/>
                  </a:cubicBezTo>
                  <a:cubicBezTo>
                    <a:pt x="44266" y="17672"/>
                    <a:pt x="43258" y="16619"/>
                    <a:pt x="42286" y="15219"/>
                  </a:cubicBezTo>
                  <a:cubicBezTo>
                    <a:pt x="41224" y="13684"/>
                    <a:pt x="40323" y="11918"/>
                    <a:pt x="39538" y="9813"/>
                  </a:cubicBezTo>
                  <a:cubicBezTo>
                    <a:pt x="39333" y="9260"/>
                    <a:pt x="39137" y="8698"/>
                    <a:pt x="38941" y="8144"/>
                  </a:cubicBezTo>
                  <a:cubicBezTo>
                    <a:pt x="38486" y="6824"/>
                    <a:pt x="38022" y="5468"/>
                    <a:pt x="37370" y="4219"/>
                  </a:cubicBezTo>
                  <a:cubicBezTo>
                    <a:pt x="37130" y="3755"/>
                    <a:pt x="36862" y="3318"/>
                    <a:pt x="36577" y="2917"/>
                  </a:cubicBezTo>
                  <a:cubicBezTo>
                    <a:pt x="35890" y="1962"/>
                    <a:pt x="34730" y="731"/>
                    <a:pt x="33079" y="232"/>
                  </a:cubicBezTo>
                  <a:cubicBezTo>
                    <a:pt x="32566" y="76"/>
                    <a:pt x="32036" y="0"/>
                    <a:pt x="314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79"/>
            <p:cNvSpPr/>
            <p:nvPr/>
          </p:nvSpPr>
          <p:spPr>
            <a:xfrm>
              <a:off x="869114" y="3164704"/>
              <a:ext cx="2523912" cy="893883"/>
            </a:xfrm>
            <a:custGeom>
              <a:avLst/>
              <a:gdLst/>
              <a:ahLst/>
              <a:cxnLst/>
              <a:rect l="l" t="t" r="r" b="b"/>
              <a:pathLst>
                <a:path w="56115" h="19874" extrusionOk="0">
                  <a:moveTo>
                    <a:pt x="31634" y="1"/>
                  </a:moveTo>
                  <a:cubicBezTo>
                    <a:pt x="31126" y="1"/>
                    <a:pt x="30604" y="68"/>
                    <a:pt x="30073" y="202"/>
                  </a:cubicBezTo>
                  <a:cubicBezTo>
                    <a:pt x="28530" y="577"/>
                    <a:pt x="27085" y="1487"/>
                    <a:pt x="25997" y="2236"/>
                  </a:cubicBezTo>
                  <a:lnTo>
                    <a:pt x="25631" y="2486"/>
                  </a:lnTo>
                  <a:cubicBezTo>
                    <a:pt x="24248" y="3432"/>
                    <a:pt x="22821" y="4404"/>
                    <a:pt x="21384" y="5180"/>
                  </a:cubicBezTo>
                  <a:cubicBezTo>
                    <a:pt x="19947" y="5941"/>
                    <a:pt x="18312" y="6720"/>
                    <a:pt x="16615" y="6720"/>
                  </a:cubicBezTo>
                  <a:cubicBezTo>
                    <a:pt x="16301" y="6720"/>
                    <a:pt x="15984" y="6693"/>
                    <a:pt x="15666" y="6634"/>
                  </a:cubicBezTo>
                  <a:cubicBezTo>
                    <a:pt x="15389" y="6581"/>
                    <a:pt x="15095" y="6545"/>
                    <a:pt x="14810" y="6510"/>
                  </a:cubicBezTo>
                  <a:cubicBezTo>
                    <a:pt x="14069" y="6411"/>
                    <a:pt x="13293" y="6313"/>
                    <a:pt x="12624" y="5948"/>
                  </a:cubicBezTo>
                  <a:cubicBezTo>
                    <a:pt x="11741" y="5457"/>
                    <a:pt x="11036" y="4824"/>
                    <a:pt x="10358" y="4199"/>
                  </a:cubicBezTo>
                  <a:cubicBezTo>
                    <a:pt x="10001" y="3878"/>
                    <a:pt x="9662" y="3566"/>
                    <a:pt x="9314" y="3289"/>
                  </a:cubicBezTo>
                  <a:cubicBezTo>
                    <a:pt x="9225" y="3227"/>
                    <a:pt x="9145" y="3155"/>
                    <a:pt x="9064" y="3093"/>
                  </a:cubicBezTo>
                  <a:cubicBezTo>
                    <a:pt x="7744" y="2129"/>
                    <a:pt x="6245" y="1612"/>
                    <a:pt x="4729" y="1603"/>
                  </a:cubicBezTo>
                  <a:lnTo>
                    <a:pt x="4657" y="1603"/>
                  </a:lnTo>
                  <a:cubicBezTo>
                    <a:pt x="2820" y="1603"/>
                    <a:pt x="1080" y="2388"/>
                    <a:pt x="1" y="3708"/>
                  </a:cubicBezTo>
                  <a:lnTo>
                    <a:pt x="108" y="3798"/>
                  </a:lnTo>
                  <a:cubicBezTo>
                    <a:pt x="1166" y="2510"/>
                    <a:pt x="2861" y="1745"/>
                    <a:pt x="4666" y="1745"/>
                  </a:cubicBezTo>
                  <a:cubicBezTo>
                    <a:pt x="4687" y="1745"/>
                    <a:pt x="4708" y="1746"/>
                    <a:pt x="4729" y="1746"/>
                  </a:cubicBezTo>
                  <a:cubicBezTo>
                    <a:pt x="6236" y="1764"/>
                    <a:pt x="7664" y="2254"/>
                    <a:pt x="8975" y="3218"/>
                  </a:cubicBezTo>
                  <a:cubicBezTo>
                    <a:pt x="9056" y="3280"/>
                    <a:pt x="9136" y="3343"/>
                    <a:pt x="9216" y="3405"/>
                  </a:cubicBezTo>
                  <a:cubicBezTo>
                    <a:pt x="9573" y="3682"/>
                    <a:pt x="9903" y="3985"/>
                    <a:pt x="10260" y="4306"/>
                  </a:cubicBezTo>
                  <a:cubicBezTo>
                    <a:pt x="10947" y="4940"/>
                    <a:pt x="11652" y="5582"/>
                    <a:pt x="12553" y="6072"/>
                  </a:cubicBezTo>
                  <a:cubicBezTo>
                    <a:pt x="13248" y="6456"/>
                    <a:pt x="14033" y="6554"/>
                    <a:pt x="14792" y="6652"/>
                  </a:cubicBezTo>
                  <a:cubicBezTo>
                    <a:pt x="15086" y="6688"/>
                    <a:pt x="15363" y="6724"/>
                    <a:pt x="15639" y="6777"/>
                  </a:cubicBezTo>
                  <a:cubicBezTo>
                    <a:pt x="15971" y="6840"/>
                    <a:pt x="16301" y="6868"/>
                    <a:pt x="16629" y="6868"/>
                  </a:cubicBezTo>
                  <a:cubicBezTo>
                    <a:pt x="18354" y="6868"/>
                    <a:pt x="20007" y="6077"/>
                    <a:pt x="21447" y="5305"/>
                  </a:cubicBezTo>
                  <a:cubicBezTo>
                    <a:pt x="22892" y="4538"/>
                    <a:pt x="24328" y="3557"/>
                    <a:pt x="25711" y="2611"/>
                  </a:cubicBezTo>
                  <a:lnTo>
                    <a:pt x="26077" y="2361"/>
                  </a:lnTo>
                  <a:cubicBezTo>
                    <a:pt x="27156" y="1621"/>
                    <a:pt x="28593" y="720"/>
                    <a:pt x="30109" y="345"/>
                  </a:cubicBezTo>
                  <a:cubicBezTo>
                    <a:pt x="30631" y="215"/>
                    <a:pt x="31142" y="150"/>
                    <a:pt x="31638" y="150"/>
                  </a:cubicBezTo>
                  <a:cubicBezTo>
                    <a:pt x="32125" y="150"/>
                    <a:pt x="32598" y="212"/>
                    <a:pt x="33053" y="336"/>
                  </a:cubicBezTo>
                  <a:cubicBezTo>
                    <a:pt x="34686" y="782"/>
                    <a:pt x="35863" y="1978"/>
                    <a:pt x="36559" y="2906"/>
                  </a:cubicBezTo>
                  <a:cubicBezTo>
                    <a:pt x="36853" y="3298"/>
                    <a:pt x="37130" y="3726"/>
                    <a:pt x="37380" y="4181"/>
                  </a:cubicBezTo>
                  <a:cubicBezTo>
                    <a:pt x="38049" y="5403"/>
                    <a:pt x="38540" y="6750"/>
                    <a:pt x="39021" y="8044"/>
                  </a:cubicBezTo>
                  <a:cubicBezTo>
                    <a:pt x="39226" y="8606"/>
                    <a:pt x="39441" y="9195"/>
                    <a:pt x="39673" y="9757"/>
                  </a:cubicBezTo>
                  <a:cubicBezTo>
                    <a:pt x="40502" y="11835"/>
                    <a:pt x="41439" y="13584"/>
                    <a:pt x="42545" y="15092"/>
                  </a:cubicBezTo>
                  <a:cubicBezTo>
                    <a:pt x="43553" y="16457"/>
                    <a:pt x="44579" y="17482"/>
                    <a:pt x="45694" y="18250"/>
                  </a:cubicBezTo>
                  <a:cubicBezTo>
                    <a:pt x="46319" y="18678"/>
                    <a:pt x="46979" y="19008"/>
                    <a:pt x="47648" y="19249"/>
                  </a:cubicBezTo>
                  <a:cubicBezTo>
                    <a:pt x="48379" y="19507"/>
                    <a:pt x="49200" y="19677"/>
                    <a:pt x="50217" y="19775"/>
                  </a:cubicBezTo>
                  <a:cubicBezTo>
                    <a:pt x="50833" y="19838"/>
                    <a:pt x="51439" y="19873"/>
                    <a:pt x="52046" y="19873"/>
                  </a:cubicBezTo>
                  <a:cubicBezTo>
                    <a:pt x="53438" y="19873"/>
                    <a:pt x="54803" y="19704"/>
                    <a:pt x="56114" y="19374"/>
                  </a:cubicBezTo>
                  <a:lnTo>
                    <a:pt x="56078" y="19231"/>
                  </a:lnTo>
                  <a:cubicBezTo>
                    <a:pt x="54774" y="19557"/>
                    <a:pt x="53418" y="19720"/>
                    <a:pt x="52023" y="19720"/>
                  </a:cubicBezTo>
                  <a:cubicBezTo>
                    <a:pt x="51434" y="19720"/>
                    <a:pt x="50837" y="19691"/>
                    <a:pt x="50235" y="19632"/>
                  </a:cubicBezTo>
                  <a:cubicBezTo>
                    <a:pt x="49227" y="19525"/>
                    <a:pt x="48424" y="19365"/>
                    <a:pt x="47701" y="19106"/>
                  </a:cubicBezTo>
                  <a:cubicBezTo>
                    <a:pt x="47041" y="18874"/>
                    <a:pt x="46390" y="18544"/>
                    <a:pt x="45783" y="18125"/>
                  </a:cubicBezTo>
                  <a:cubicBezTo>
                    <a:pt x="44677" y="17375"/>
                    <a:pt x="43660" y="16349"/>
                    <a:pt x="42670" y="15002"/>
                  </a:cubicBezTo>
                  <a:cubicBezTo>
                    <a:pt x="41564" y="13504"/>
                    <a:pt x="40636" y="11773"/>
                    <a:pt x="39806" y="9703"/>
                  </a:cubicBezTo>
                  <a:cubicBezTo>
                    <a:pt x="39583" y="9141"/>
                    <a:pt x="39369" y="8561"/>
                    <a:pt x="39155" y="7990"/>
                  </a:cubicBezTo>
                  <a:cubicBezTo>
                    <a:pt x="38682" y="6688"/>
                    <a:pt x="38183" y="5350"/>
                    <a:pt x="37514" y="4110"/>
                  </a:cubicBezTo>
                  <a:cubicBezTo>
                    <a:pt x="37255" y="3655"/>
                    <a:pt x="36978" y="3218"/>
                    <a:pt x="36684" y="2816"/>
                  </a:cubicBezTo>
                  <a:cubicBezTo>
                    <a:pt x="35970" y="1871"/>
                    <a:pt x="34766" y="649"/>
                    <a:pt x="33089" y="194"/>
                  </a:cubicBezTo>
                  <a:cubicBezTo>
                    <a:pt x="32620" y="65"/>
                    <a:pt x="32134" y="1"/>
                    <a:pt x="3163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79"/>
            <p:cNvSpPr/>
            <p:nvPr/>
          </p:nvSpPr>
          <p:spPr>
            <a:xfrm>
              <a:off x="861917" y="3145589"/>
              <a:ext cx="2538710" cy="882099"/>
            </a:xfrm>
            <a:custGeom>
              <a:avLst/>
              <a:gdLst/>
              <a:ahLst/>
              <a:cxnLst/>
              <a:rect l="l" t="t" r="r" b="b"/>
              <a:pathLst>
                <a:path w="56444" h="19612" extrusionOk="0">
                  <a:moveTo>
                    <a:pt x="31780" y="1"/>
                  </a:moveTo>
                  <a:cubicBezTo>
                    <a:pt x="31227" y="1"/>
                    <a:pt x="30658" y="82"/>
                    <a:pt x="30064" y="244"/>
                  </a:cubicBezTo>
                  <a:cubicBezTo>
                    <a:pt x="28565" y="645"/>
                    <a:pt x="27156" y="1528"/>
                    <a:pt x="25969" y="2340"/>
                  </a:cubicBezTo>
                  <a:cubicBezTo>
                    <a:pt x="24524" y="3313"/>
                    <a:pt x="22891" y="4419"/>
                    <a:pt x="21232" y="5257"/>
                  </a:cubicBezTo>
                  <a:cubicBezTo>
                    <a:pt x="19717" y="6011"/>
                    <a:pt x="18113" y="6683"/>
                    <a:pt x="16469" y="6683"/>
                  </a:cubicBezTo>
                  <a:cubicBezTo>
                    <a:pt x="16090" y="6683"/>
                    <a:pt x="15709" y="6647"/>
                    <a:pt x="15326" y="6569"/>
                  </a:cubicBezTo>
                  <a:cubicBezTo>
                    <a:pt x="15068" y="6515"/>
                    <a:pt x="14791" y="6471"/>
                    <a:pt x="14524" y="6426"/>
                  </a:cubicBezTo>
                  <a:cubicBezTo>
                    <a:pt x="13801" y="6310"/>
                    <a:pt x="13052" y="6194"/>
                    <a:pt x="12391" y="5846"/>
                  </a:cubicBezTo>
                  <a:cubicBezTo>
                    <a:pt x="11589" y="5418"/>
                    <a:pt x="10919" y="4874"/>
                    <a:pt x="10268" y="4348"/>
                  </a:cubicBezTo>
                  <a:cubicBezTo>
                    <a:pt x="9858" y="4017"/>
                    <a:pt x="9474" y="3696"/>
                    <a:pt x="9055" y="3420"/>
                  </a:cubicBezTo>
                  <a:cubicBezTo>
                    <a:pt x="8975" y="3366"/>
                    <a:pt x="8885" y="3304"/>
                    <a:pt x="8805" y="3250"/>
                  </a:cubicBezTo>
                  <a:cubicBezTo>
                    <a:pt x="7602" y="2504"/>
                    <a:pt x="6275" y="2111"/>
                    <a:pt x="4930" y="2111"/>
                  </a:cubicBezTo>
                  <a:cubicBezTo>
                    <a:pt x="4780" y="2111"/>
                    <a:pt x="4629" y="2116"/>
                    <a:pt x="4478" y="2126"/>
                  </a:cubicBezTo>
                  <a:cubicBezTo>
                    <a:pt x="2650" y="2242"/>
                    <a:pt x="1017" y="3090"/>
                    <a:pt x="0" y="4437"/>
                  </a:cubicBezTo>
                  <a:lnTo>
                    <a:pt x="116" y="4526"/>
                  </a:lnTo>
                  <a:cubicBezTo>
                    <a:pt x="1115" y="3215"/>
                    <a:pt x="2703" y="2394"/>
                    <a:pt x="4487" y="2278"/>
                  </a:cubicBezTo>
                  <a:cubicBezTo>
                    <a:pt x="4637" y="2268"/>
                    <a:pt x="4787" y="2263"/>
                    <a:pt x="4937" y="2263"/>
                  </a:cubicBezTo>
                  <a:cubicBezTo>
                    <a:pt x="6249" y="2263"/>
                    <a:pt x="7548" y="2646"/>
                    <a:pt x="8725" y="3375"/>
                  </a:cubicBezTo>
                  <a:cubicBezTo>
                    <a:pt x="8805" y="3429"/>
                    <a:pt x="8894" y="3491"/>
                    <a:pt x="8975" y="3545"/>
                  </a:cubicBezTo>
                  <a:cubicBezTo>
                    <a:pt x="9385" y="3821"/>
                    <a:pt x="9769" y="4133"/>
                    <a:pt x="10179" y="4463"/>
                  </a:cubicBezTo>
                  <a:cubicBezTo>
                    <a:pt x="10830" y="4999"/>
                    <a:pt x="11508" y="5543"/>
                    <a:pt x="12320" y="5980"/>
                  </a:cubicBezTo>
                  <a:cubicBezTo>
                    <a:pt x="13007" y="6337"/>
                    <a:pt x="13765" y="6462"/>
                    <a:pt x="14497" y="6578"/>
                  </a:cubicBezTo>
                  <a:cubicBezTo>
                    <a:pt x="14773" y="6613"/>
                    <a:pt x="15041" y="6658"/>
                    <a:pt x="15300" y="6712"/>
                  </a:cubicBezTo>
                  <a:cubicBezTo>
                    <a:pt x="15697" y="6795"/>
                    <a:pt x="16093" y="6833"/>
                    <a:pt x="16487" y="6833"/>
                  </a:cubicBezTo>
                  <a:cubicBezTo>
                    <a:pt x="18151" y="6833"/>
                    <a:pt x="19772" y="6156"/>
                    <a:pt x="21295" y="5391"/>
                  </a:cubicBezTo>
                  <a:cubicBezTo>
                    <a:pt x="22963" y="4544"/>
                    <a:pt x="24604" y="3438"/>
                    <a:pt x="26050" y="2456"/>
                  </a:cubicBezTo>
                  <a:cubicBezTo>
                    <a:pt x="27227" y="1662"/>
                    <a:pt x="28628" y="788"/>
                    <a:pt x="30100" y="387"/>
                  </a:cubicBezTo>
                  <a:cubicBezTo>
                    <a:pt x="30680" y="229"/>
                    <a:pt x="31237" y="150"/>
                    <a:pt x="31778" y="150"/>
                  </a:cubicBezTo>
                  <a:cubicBezTo>
                    <a:pt x="32217" y="150"/>
                    <a:pt x="32646" y="202"/>
                    <a:pt x="33070" y="306"/>
                  </a:cubicBezTo>
                  <a:cubicBezTo>
                    <a:pt x="34730" y="717"/>
                    <a:pt x="35943" y="1894"/>
                    <a:pt x="36666" y="2822"/>
                  </a:cubicBezTo>
                  <a:cubicBezTo>
                    <a:pt x="36978" y="3206"/>
                    <a:pt x="37263" y="3634"/>
                    <a:pt x="37522" y="4089"/>
                  </a:cubicBezTo>
                  <a:cubicBezTo>
                    <a:pt x="38209" y="5293"/>
                    <a:pt x="38726" y="6622"/>
                    <a:pt x="39226" y="7898"/>
                  </a:cubicBezTo>
                  <a:cubicBezTo>
                    <a:pt x="39458" y="8478"/>
                    <a:pt x="39690" y="9085"/>
                    <a:pt x="39940" y="9664"/>
                  </a:cubicBezTo>
                  <a:cubicBezTo>
                    <a:pt x="40796" y="11672"/>
                    <a:pt x="41795" y="13429"/>
                    <a:pt x="42928" y="14883"/>
                  </a:cubicBezTo>
                  <a:cubicBezTo>
                    <a:pt x="43954" y="16195"/>
                    <a:pt x="44998" y="17203"/>
                    <a:pt x="46122" y="17952"/>
                  </a:cubicBezTo>
                  <a:cubicBezTo>
                    <a:pt x="46746" y="18362"/>
                    <a:pt x="47398" y="18692"/>
                    <a:pt x="48058" y="18933"/>
                  </a:cubicBezTo>
                  <a:cubicBezTo>
                    <a:pt x="48789" y="19192"/>
                    <a:pt x="49628" y="19379"/>
                    <a:pt x="50600" y="19495"/>
                  </a:cubicBezTo>
                  <a:cubicBezTo>
                    <a:pt x="51278" y="19567"/>
                    <a:pt x="51938" y="19611"/>
                    <a:pt x="52599" y="19611"/>
                  </a:cubicBezTo>
                  <a:cubicBezTo>
                    <a:pt x="53919" y="19611"/>
                    <a:pt x="55204" y="19451"/>
                    <a:pt x="56444" y="19139"/>
                  </a:cubicBezTo>
                  <a:lnTo>
                    <a:pt x="56408" y="18996"/>
                  </a:lnTo>
                  <a:cubicBezTo>
                    <a:pt x="55183" y="19305"/>
                    <a:pt x="53910" y="19460"/>
                    <a:pt x="52603" y="19460"/>
                  </a:cubicBezTo>
                  <a:cubicBezTo>
                    <a:pt x="51949" y="19460"/>
                    <a:pt x="51287" y="19421"/>
                    <a:pt x="50618" y="19344"/>
                  </a:cubicBezTo>
                  <a:cubicBezTo>
                    <a:pt x="49655" y="19228"/>
                    <a:pt x="48834" y="19049"/>
                    <a:pt x="48111" y="18791"/>
                  </a:cubicBezTo>
                  <a:cubicBezTo>
                    <a:pt x="47460" y="18559"/>
                    <a:pt x="46818" y="18229"/>
                    <a:pt x="46202" y="17827"/>
                  </a:cubicBezTo>
                  <a:cubicBezTo>
                    <a:pt x="45096" y="17087"/>
                    <a:pt x="44061" y="16096"/>
                    <a:pt x="43044" y="14794"/>
                  </a:cubicBezTo>
                  <a:cubicBezTo>
                    <a:pt x="41929" y="13340"/>
                    <a:pt x="40930" y="11600"/>
                    <a:pt x="40073" y="9611"/>
                  </a:cubicBezTo>
                  <a:cubicBezTo>
                    <a:pt x="39833" y="9022"/>
                    <a:pt x="39592" y="8424"/>
                    <a:pt x="39369" y="7845"/>
                  </a:cubicBezTo>
                  <a:cubicBezTo>
                    <a:pt x="38869" y="6560"/>
                    <a:pt x="38343" y="5231"/>
                    <a:pt x="37647" y="4017"/>
                  </a:cubicBezTo>
                  <a:cubicBezTo>
                    <a:pt x="37388" y="3554"/>
                    <a:pt x="37094" y="3125"/>
                    <a:pt x="36790" y="2724"/>
                  </a:cubicBezTo>
                  <a:cubicBezTo>
                    <a:pt x="36050" y="1787"/>
                    <a:pt x="34810" y="574"/>
                    <a:pt x="33106" y="164"/>
                  </a:cubicBezTo>
                  <a:cubicBezTo>
                    <a:pt x="32673" y="55"/>
                    <a:pt x="32232" y="1"/>
                    <a:pt x="3178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79"/>
            <p:cNvSpPr/>
            <p:nvPr/>
          </p:nvSpPr>
          <p:spPr>
            <a:xfrm>
              <a:off x="854676" y="3126699"/>
              <a:ext cx="2553598" cy="870090"/>
            </a:xfrm>
            <a:custGeom>
              <a:avLst/>
              <a:gdLst/>
              <a:ahLst/>
              <a:cxnLst/>
              <a:rect l="l" t="t" r="r" b="b"/>
              <a:pathLst>
                <a:path w="56775" h="19345" extrusionOk="0">
                  <a:moveTo>
                    <a:pt x="31933" y="0"/>
                  </a:moveTo>
                  <a:cubicBezTo>
                    <a:pt x="31328" y="0"/>
                    <a:pt x="30705" y="96"/>
                    <a:pt x="30047" y="289"/>
                  </a:cubicBezTo>
                  <a:cubicBezTo>
                    <a:pt x="28601" y="708"/>
                    <a:pt x="27219" y="1565"/>
                    <a:pt x="25943" y="2430"/>
                  </a:cubicBezTo>
                  <a:cubicBezTo>
                    <a:pt x="24489" y="3412"/>
                    <a:pt x="22794" y="4518"/>
                    <a:pt x="21081" y="5330"/>
                  </a:cubicBezTo>
                  <a:cubicBezTo>
                    <a:pt x="19358" y="6138"/>
                    <a:pt x="17667" y="6537"/>
                    <a:pt x="15932" y="6537"/>
                  </a:cubicBezTo>
                  <a:cubicBezTo>
                    <a:pt x="15619" y="6537"/>
                    <a:pt x="15304" y="6524"/>
                    <a:pt x="14988" y="6498"/>
                  </a:cubicBezTo>
                  <a:cubicBezTo>
                    <a:pt x="13908" y="6409"/>
                    <a:pt x="12963" y="6150"/>
                    <a:pt x="12169" y="5740"/>
                  </a:cubicBezTo>
                  <a:cubicBezTo>
                    <a:pt x="11455" y="5374"/>
                    <a:pt x="10831" y="4928"/>
                    <a:pt x="10233" y="4500"/>
                  </a:cubicBezTo>
                  <a:cubicBezTo>
                    <a:pt x="9742" y="4152"/>
                    <a:pt x="9287" y="3822"/>
                    <a:pt x="8806" y="3545"/>
                  </a:cubicBezTo>
                  <a:cubicBezTo>
                    <a:pt x="8716" y="3501"/>
                    <a:pt x="8636" y="3447"/>
                    <a:pt x="8547" y="3403"/>
                  </a:cubicBezTo>
                  <a:cubicBezTo>
                    <a:pt x="7507" y="2858"/>
                    <a:pt x="6376" y="2580"/>
                    <a:pt x="5237" y="2580"/>
                  </a:cubicBezTo>
                  <a:cubicBezTo>
                    <a:pt x="4901" y="2580"/>
                    <a:pt x="4565" y="2604"/>
                    <a:pt x="4229" y="2653"/>
                  </a:cubicBezTo>
                  <a:cubicBezTo>
                    <a:pt x="2481" y="2903"/>
                    <a:pt x="937" y="3813"/>
                    <a:pt x="0" y="5160"/>
                  </a:cubicBezTo>
                  <a:lnTo>
                    <a:pt x="116" y="5240"/>
                  </a:lnTo>
                  <a:cubicBezTo>
                    <a:pt x="1035" y="3938"/>
                    <a:pt x="2543" y="3046"/>
                    <a:pt x="4247" y="2796"/>
                  </a:cubicBezTo>
                  <a:cubicBezTo>
                    <a:pt x="4569" y="2750"/>
                    <a:pt x="4893" y="2728"/>
                    <a:pt x="5215" y="2728"/>
                  </a:cubicBezTo>
                  <a:cubicBezTo>
                    <a:pt x="6338" y="2728"/>
                    <a:pt x="7450" y="3003"/>
                    <a:pt x="8475" y="3536"/>
                  </a:cubicBezTo>
                  <a:cubicBezTo>
                    <a:pt x="8565" y="3581"/>
                    <a:pt x="8645" y="3626"/>
                    <a:pt x="8734" y="3679"/>
                  </a:cubicBezTo>
                  <a:cubicBezTo>
                    <a:pt x="9207" y="3947"/>
                    <a:pt x="9662" y="4277"/>
                    <a:pt x="10144" y="4616"/>
                  </a:cubicBezTo>
                  <a:cubicBezTo>
                    <a:pt x="10750" y="5053"/>
                    <a:pt x="11375" y="5499"/>
                    <a:pt x="12097" y="5874"/>
                  </a:cubicBezTo>
                  <a:cubicBezTo>
                    <a:pt x="12909" y="6293"/>
                    <a:pt x="13873" y="6552"/>
                    <a:pt x="14970" y="6641"/>
                  </a:cubicBezTo>
                  <a:cubicBezTo>
                    <a:pt x="15302" y="6669"/>
                    <a:pt x="15631" y="6683"/>
                    <a:pt x="15959" y="6683"/>
                  </a:cubicBezTo>
                  <a:cubicBezTo>
                    <a:pt x="17705" y="6683"/>
                    <a:pt x="19408" y="6282"/>
                    <a:pt x="21143" y="5463"/>
                  </a:cubicBezTo>
                  <a:cubicBezTo>
                    <a:pt x="22865" y="4652"/>
                    <a:pt x="24569" y="3536"/>
                    <a:pt x="26032" y="2555"/>
                  </a:cubicBezTo>
                  <a:cubicBezTo>
                    <a:pt x="27290" y="1699"/>
                    <a:pt x="28664" y="851"/>
                    <a:pt x="30091" y="432"/>
                  </a:cubicBezTo>
                  <a:cubicBezTo>
                    <a:pt x="30737" y="243"/>
                    <a:pt x="31351" y="149"/>
                    <a:pt x="31944" y="149"/>
                  </a:cubicBezTo>
                  <a:cubicBezTo>
                    <a:pt x="32333" y="149"/>
                    <a:pt x="32714" y="190"/>
                    <a:pt x="33089" y="271"/>
                  </a:cubicBezTo>
                  <a:cubicBezTo>
                    <a:pt x="34775" y="637"/>
                    <a:pt x="36024" y="1806"/>
                    <a:pt x="36782" y="2725"/>
                  </a:cubicBezTo>
                  <a:cubicBezTo>
                    <a:pt x="37094" y="3117"/>
                    <a:pt x="37389" y="3536"/>
                    <a:pt x="37665" y="3991"/>
                  </a:cubicBezTo>
                  <a:cubicBezTo>
                    <a:pt x="38379" y="5178"/>
                    <a:pt x="38914" y="6480"/>
                    <a:pt x="39440" y="7747"/>
                  </a:cubicBezTo>
                  <a:cubicBezTo>
                    <a:pt x="39690" y="8345"/>
                    <a:pt x="39940" y="8969"/>
                    <a:pt x="40217" y="9567"/>
                  </a:cubicBezTo>
                  <a:cubicBezTo>
                    <a:pt x="41100" y="11521"/>
                    <a:pt x="42144" y="13242"/>
                    <a:pt x="43312" y="14670"/>
                  </a:cubicBezTo>
                  <a:cubicBezTo>
                    <a:pt x="44338" y="15919"/>
                    <a:pt x="45426" y="16918"/>
                    <a:pt x="46551" y="17641"/>
                  </a:cubicBezTo>
                  <a:cubicBezTo>
                    <a:pt x="47175" y="18042"/>
                    <a:pt x="47817" y="18372"/>
                    <a:pt x="48477" y="18613"/>
                  </a:cubicBezTo>
                  <a:cubicBezTo>
                    <a:pt x="49218" y="18881"/>
                    <a:pt x="50039" y="19077"/>
                    <a:pt x="50993" y="19202"/>
                  </a:cubicBezTo>
                  <a:cubicBezTo>
                    <a:pt x="51707" y="19291"/>
                    <a:pt x="52421" y="19344"/>
                    <a:pt x="53134" y="19344"/>
                  </a:cubicBezTo>
                  <a:cubicBezTo>
                    <a:pt x="54383" y="19344"/>
                    <a:pt x="55596" y="19193"/>
                    <a:pt x="56774" y="18889"/>
                  </a:cubicBezTo>
                  <a:lnTo>
                    <a:pt x="56738" y="18747"/>
                  </a:lnTo>
                  <a:cubicBezTo>
                    <a:pt x="55574" y="19043"/>
                    <a:pt x="54366" y="19194"/>
                    <a:pt x="53128" y="19194"/>
                  </a:cubicBezTo>
                  <a:cubicBezTo>
                    <a:pt x="52431" y="19194"/>
                    <a:pt x="51724" y="19146"/>
                    <a:pt x="51011" y="19050"/>
                  </a:cubicBezTo>
                  <a:cubicBezTo>
                    <a:pt x="50065" y="18925"/>
                    <a:pt x="49254" y="18738"/>
                    <a:pt x="48531" y="18470"/>
                  </a:cubicBezTo>
                  <a:cubicBezTo>
                    <a:pt x="47880" y="18229"/>
                    <a:pt x="47246" y="17917"/>
                    <a:pt x="46631" y="17516"/>
                  </a:cubicBezTo>
                  <a:cubicBezTo>
                    <a:pt x="45516" y="16802"/>
                    <a:pt x="44436" y="15812"/>
                    <a:pt x="43428" y="14581"/>
                  </a:cubicBezTo>
                  <a:cubicBezTo>
                    <a:pt x="42268" y="13162"/>
                    <a:pt x="41234" y="11449"/>
                    <a:pt x="40350" y="9505"/>
                  </a:cubicBezTo>
                  <a:cubicBezTo>
                    <a:pt x="40083" y="8907"/>
                    <a:pt x="39824" y="8291"/>
                    <a:pt x="39574" y="7694"/>
                  </a:cubicBezTo>
                  <a:cubicBezTo>
                    <a:pt x="39048" y="6418"/>
                    <a:pt x="38504" y="5107"/>
                    <a:pt x="37790" y="3911"/>
                  </a:cubicBezTo>
                  <a:cubicBezTo>
                    <a:pt x="37513" y="3456"/>
                    <a:pt x="37210" y="3028"/>
                    <a:pt x="36889" y="2635"/>
                  </a:cubicBezTo>
                  <a:cubicBezTo>
                    <a:pt x="36131" y="1699"/>
                    <a:pt x="34855" y="503"/>
                    <a:pt x="33124" y="129"/>
                  </a:cubicBezTo>
                  <a:cubicBezTo>
                    <a:pt x="32732" y="43"/>
                    <a:pt x="32336" y="0"/>
                    <a:pt x="3193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79"/>
            <p:cNvSpPr/>
            <p:nvPr/>
          </p:nvSpPr>
          <p:spPr>
            <a:xfrm>
              <a:off x="847030" y="3107449"/>
              <a:ext cx="2568845" cy="858441"/>
            </a:xfrm>
            <a:custGeom>
              <a:avLst/>
              <a:gdLst/>
              <a:ahLst/>
              <a:cxnLst/>
              <a:rect l="l" t="t" r="r" b="b"/>
              <a:pathLst>
                <a:path w="57114" h="19086" extrusionOk="0">
                  <a:moveTo>
                    <a:pt x="32079" y="1"/>
                  </a:moveTo>
                  <a:cubicBezTo>
                    <a:pt x="31428" y="1"/>
                    <a:pt x="30758" y="110"/>
                    <a:pt x="30047" y="334"/>
                  </a:cubicBezTo>
                  <a:cubicBezTo>
                    <a:pt x="28575" y="797"/>
                    <a:pt x="27148" y="1716"/>
                    <a:pt x="25934" y="2528"/>
                  </a:cubicBezTo>
                  <a:cubicBezTo>
                    <a:pt x="24463" y="3509"/>
                    <a:pt x="22714" y="4625"/>
                    <a:pt x="20939" y="5419"/>
                  </a:cubicBezTo>
                  <a:cubicBezTo>
                    <a:pt x="19266" y="6157"/>
                    <a:pt x="17647" y="6521"/>
                    <a:pt x="16024" y="6521"/>
                  </a:cubicBezTo>
                  <a:cubicBezTo>
                    <a:pt x="15569" y="6521"/>
                    <a:pt x="15115" y="6492"/>
                    <a:pt x="14658" y="6436"/>
                  </a:cubicBezTo>
                  <a:cubicBezTo>
                    <a:pt x="13668" y="6311"/>
                    <a:pt x="12731" y="6034"/>
                    <a:pt x="11946" y="5642"/>
                  </a:cubicBezTo>
                  <a:cubicBezTo>
                    <a:pt x="11340" y="5347"/>
                    <a:pt x="10787" y="4990"/>
                    <a:pt x="10251" y="4660"/>
                  </a:cubicBezTo>
                  <a:cubicBezTo>
                    <a:pt x="9680" y="4294"/>
                    <a:pt x="9136" y="3955"/>
                    <a:pt x="8565" y="3688"/>
                  </a:cubicBezTo>
                  <a:cubicBezTo>
                    <a:pt x="8476" y="3643"/>
                    <a:pt x="8387" y="3608"/>
                    <a:pt x="8298" y="3563"/>
                  </a:cubicBezTo>
                  <a:cubicBezTo>
                    <a:pt x="7422" y="3191"/>
                    <a:pt x="6494" y="3002"/>
                    <a:pt x="5558" y="3002"/>
                  </a:cubicBezTo>
                  <a:cubicBezTo>
                    <a:pt x="5035" y="3002"/>
                    <a:pt x="4510" y="3061"/>
                    <a:pt x="3989" y="3179"/>
                  </a:cubicBezTo>
                  <a:cubicBezTo>
                    <a:pt x="2312" y="3563"/>
                    <a:pt x="866" y="4553"/>
                    <a:pt x="1" y="5891"/>
                  </a:cubicBezTo>
                  <a:lnTo>
                    <a:pt x="135" y="5972"/>
                  </a:lnTo>
                  <a:cubicBezTo>
                    <a:pt x="964" y="4660"/>
                    <a:pt x="2383" y="3697"/>
                    <a:pt x="4015" y="3331"/>
                  </a:cubicBezTo>
                  <a:cubicBezTo>
                    <a:pt x="4529" y="3212"/>
                    <a:pt x="5045" y="3154"/>
                    <a:pt x="5559" y="3154"/>
                  </a:cubicBezTo>
                  <a:cubicBezTo>
                    <a:pt x="6473" y="3154"/>
                    <a:pt x="7378" y="3340"/>
                    <a:pt x="8235" y="3706"/>
                  </a:cubicBezTo>
                  <a:cubicBezTo>
                    <a:pt x="8324" y="3741"/>
                    <a:pt x="8414" y="3777"/>
                    <a:pt x="8503" y="3822"/>
                  </a:cubicBezTo>
                  <a:cubicBezTo>
                    <a:pt x="9065" y="4089"/>
                    <a:pt x="9600" y="4428"/>
                    <a:pt x="10171" y="4785"/>
                  </a:cubicBezTo>
                  <a:cubicBezTo>
                    <a:pt x="10715" y="5124"/>
                    <a:pt x="11268" y="5472"/>
                    <a:pt x="11884" y="5775"/>
                  </a:cubicBezTo>
                  <a:cubicBezTo>
                    <a:pt x="12678" y="6177"/>
                    <a:pt x="13632" y="6453"/>
                    <a:pt x="14640" y="6578"/>
                  </a:cubicBezTo>
                  <a:cubicBezTo>
                    <a:pt x="15106" y="6637"/>
                    <a:pt x="15570" y="6667"/>
                    <a:pt x="16033" y="6667"/>
                  </a:cubicBezTo>
                  <a:cubicBezTo>
                    <a:pt x="17674" y="6667"/>
                    <a:pt x="19309" y="6297"/>
                    <a:pt x="20992" y="5552"/>
                  </a:cubicBezTo>
                  <a:cubicBezTo>
                    <a:pt x="22785" y="4749"/>
                    <a:pt x="24534" y="3634"/>
                    <a:pt x="26015" y="2653"/>
                  </a:cubicBezTo>
                  <a:cubicBezTo>
                    <a:pt x="27228" y="1841"/>
                    <a:pt x="28638" y="940"/>
                    <a:pt x="30092" y="476"/>
                  </a:cubicBezTo>
                  <a:cubicBezTo>
                    <a:pt x="30790" y="257"/>
                    <a:pt x="31452" y="150"/>
                    <a:pt x="32093" y="150"/>
                  </a:cubicBezTo>
                  <a:cubicBezTo>
                    <a:pt x="32442" y="150"/>
                    <a:pt x="32785" y="181"/>
                    <a:pt x="33125" y="244"/>
                  </a:cubicBezTo>
                  <a:cubicBezTo>
                    <a:pt x="34829" y="574"/>
                    <a:pt x="36122" y="1725"/>
                    <a:pt x="36898" y="2644"/>
                  </a:cubicBezTo>
                  <a:cubicBezTo>
                    <a:pt x="37220" y="3028"/>
                    <a:pt x="37532" y="3447"/>
                    <a:pt x="37817" y="3902"/>
                  </a:cubicBezTo>
                  <a:cubicBezTo>
                    <a:pt x="38549" y="5062"/>
                    <a:pt x="39111" y="6355"/>
                    <a:pt x="39655" y="7604"/>
                  </a:cubicBezTo>
                  <a:cubicBezTo>
                    <a:pt x="39923" y="8220"/>
                    <a:pt x="40199" y="8853"/>
                    <a:pt x="40494" y="9469"/>
                  </a:cubicBezTo>
                  <a:cubicBezTo>
                    <a:pt x="41412" y="11387"/>
                    <a:pt x="42492" y="13064"/>
                    <a:pt x="43705" y="14464"/>
                  </a:cubicBezTo>
                  <a:cubicBezTo>
                    <a:pt x="44740" y="15669"/>
                    <a:pt x="45846" y="16632"/>
                    <a:pt x="46988" y="17346"/>
                  </a:cubicBezTo>
                  <a:cubicBezTo>
                    <a:pt x="47604" y="17730"/>
                    <a:pt x="48246" y="18051"/>
                    <a:pt x="48897" y="18292"/>
                  </a:cubicBezTo>
                  <a:cubicBezTo>
                    <a:pt x="49647" y="18577"/>
                    <a:pt x="50458" y="18773"/>
                    <a:pt x="51386" y="18916"/>
                  </a:cubicBezTo>
                  <a:cubicBezTo>
                    <a:pt x="52153" y="19032"/>
                    <a:pt x="52912" y="19086"/>
                    <a:pt x="53661" y="19086"/>
                  </a:cubicBezTo>
                  <a:cubicBezTo>
                    <a:pt x="54839" y="19086"/>
                    <a:pt x="55998" y="18943"/>
                    <a:pt x="57114" y="18657"/>
                  </a:cubicBezTo>
                  <a:lnTo>
                    <a:pt x="57078" y="18515"/>
                  </a:lnTo>
                  <a:cubicBezTo>
                    <a:pt x="55980" y="18797"/>
                    <a:pt x="54843" y="18937"/>
                    <a:pt x="53679" y="18937"/>
                  </a:cubicBezTo>
                  <a:cubicBezTo>
                    <a:pt x="52931" y="18937"/>
                    <a:pt x="52172" y="18879"/>
                    <a:pt x="51404" y="18764"/>
                  </a:cubicBezTo>
                  <a:cubicBezTo>
                    <a:pt x="50494" y="18631"/>
                    <a:pt x="49691" y="18434"/>
                    <a:pt x="48951" y="18158"/>
                  </a:cubicBezTo>
                  <a:cubicBezTo>
                    <a:pt x="48308" y="17917"/>
                    <a:pt x="47675" y="17605"/>
                    <a:pt x="47068" y="17221"/>
                  </a:cubicBezTo>
                  <a:cubicBezTo>
                    <a:pt x="45935" y="16516"/>
                    <a:pt x="44847" y="15553"/>
                    <a:pt x="43821" y="14375"/>
                  </a:cubicBezTo>
                  <a:cubicBezTo>
                    <a:pt x="42617" y="12984"/>
                    <a:pt x="41537" y="11306"/>
                    <a:pt x="40627" y="9406"/>
                  </a:cubicBezTo>
                  <a:cubicBezTo>
                    <a:pt x="40333" y="8791"/>
                    <a:pt x="40056" y="8157"/>
                    <a:pt x="39789" y="7542"/>
                  </a:cubicBezTo>
                  <a:cubicBezTo>
                    <a:pt x="39245" y="6293"/>
                    <a:pt x="38674" y="4990"/>
                    <a:pt x="37942" y="3822"/>
                  </a:cubicBezTo>
                  <a:cubicBezTo>
                    <a:pt x="37657" y="3367"/>
                    <a:pt x="37344" y="2930"/>
                    <a:pt x="37005" y="2546"/>
                  </a:cubicBezTo>
                  <a:cubicBezTo>
                    <a:pt x="36212" y="1618"/>
                    <a:pt x="34900" y="441"/>
                    <a:pt x="33152" y="102"/>
                  </a:cubicBezTo>
                  <a:cubicBezTo>
                    <a:pt x="32797" y="35"/>
                    <a:pt x="32441" y="1"/>
                    <a:pt x="3207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79"/>
            <p:cNvSpPr/>
            <p:nvPr/>
          </p:nvSpPr>
          <p:spPr>
            <a:xfrm>
              <a:off x="839834" y="3088019"/>
              <a:ext cx="2583688" cy="847376"/>
            </a:xfrm>
            <a:custGeom>
              <a:avLst/>
              <a:gdLst/>
              <a:ahLst/>
              <a:cxnLst/>
              <a:rect l="l" t="t" r="r" b="b"/>
              <a:pathLst>
                <a:path w="57444" h="18840" extrusionOk="0">
                  <a:moveTo>
                    <a:pt x="32237" y="0"/>
                  </a:moveTo>
                  <a:cubicBezTo>
                    <a:pt x="31530" y="0"/>
                    <a:pt x="30803" y="132"/>
                    <a:pt x="30038" y="391"/>
                  </a:cubicBezTo>
                  <a:cubicBezTo>
                    <a:pt x="28619" y="873"/>
                    <a:pt x="27272" y="1720"/>
                    <a:pt x="25907" y="2630"/>
                  </a:cubicBezTo>
                  <a:cubicBezTo>
                    <a:pt x="24533" y="3549"/>
                    <a:pt x="22704" y="4700"/>
                    <a:pt x="20786" y="5503"/>
                  </a:cubicBezTo>
                  <a:cubicBezTo>
                    <a:pt x="19147" y="6183"/>
                    <a:pt x="17583" y="6520"/>
                    <a:pt x="16049" y="6520"/>
                  </a:cubicBezTo>
                  <a:cubicBezTo>
                    <a:pt x="15472" y="6520"/>
                    <a:pt x="14899" y="6472"/>
                    <a:pt x="14328" y="6377"/>
                  </a:cubicBezTo>
                  <a:cubicBezTo>
                    <a:pt x="13427" y="6225"/>
                    <a:pt x="12517" y="5940"/>
                    <a:pt x="11714" y="5556"/>
                  </a:cubicBezTo>
                  <a:cubicBezTo>
                    <a:pt x="11241" y="5324"/>
                    <a:pt x="10786" y="5074"/>
                    <a:pt x="10349" y="4825"/>
                  </a:cubicBezTo>
                  <a:cubicBezTo>
                    <a:pt x="9653" y="4450"/>
                    <a:pt x="9002" y="4084"/>
                    <a:pt x="8315" y="3825"/>
                  </a:cubicBezTo>
                  <a:cubicBezTo>
                    <a:pt x="8217" y="3790"/>
                    <a:pt x="8127" y="3763"/>
                    <a:pt x="8038" y="3727"/>
                  </a:cubicBezTo>
                  <a:cubicBezTo>
                    <a:pt x="7340" y="3498"/>
                    <a:pt x="6615" y="3382"/>
                    <a:pt x="5883" y="3382"/>
                  </a:cubicBezTo>
                  <a:cubicBezTo>
                    <a:pt x="5165" y="3382"/>
                    <a:pt x="4441" y="3493"/>
                    <a:pt x="3729" y="3718"/>
                  </a:cubicBezTo>
                  <a:cubicBezTo>
                    <a:pt x="2115" y="4227"/>
                    <a:pt x="794" y="5262"/>
                    <a:pt x="0" y="6627"/>
                  </a:cubicBezTo>
                  <a:lnTo>
                    <a:pt x="134" y="6698"/>
                  </a:lnTo>
                  <a:cubicBezTo>
                    <a:pt x="901" y="5369"/>
                    <a:pt x="2195" y="4361"/>
                    <a:pt x="3774" y="3861"/>
                  </a:cubicBezTo>
                  <a:cubicBezTo>
                    <a:pt x="4467" y="3640"/>
                    <a:pt x="5176" y="3531"/>
                    <a:pt x="5878" y="3531"/>
                  </a:cubicBezTo>
                  <a:cubicBezTo>
                    <a:pt x="6595" y="3531"/>
                    <a:pt x="7304" y="3645"/>
                    <a:pt x="7985" y="3870"/>
                  </a:cubicBezTo>
                  <a:cubicBezTo>
                    <a:pt x="8083" y="3897"/>
                    <a:pt x="8172" y="3933"/>
                    <a:pt x="8261" y="3968"/>
                  </a:cubicBezTo>
                  <a:cubicBezTo>
                    <a:pt x="8939" y="4227"/>
                    <a:pt x="9591" y="4584"/>
                    <a:pt x="10269" y="4958"/>
                  </a:cubicBezTo>
                  <a:cubicBezTo>
                    <a:pt x="10715" y="5199"/>
                    <a:pt x="11170" y="5458"/>
                    <a:pt x="11651" y="5690"/>
                  </a:cubicBezTo>
                  <a:cubicBezTo>
                    <a:pt x="12472" y="6082"/>
                    <a:pt x="13382" y="6368"/>
                    <a:pt x="14301" y="6520"/>
                  </a:cubicBezTo>
                  <a:cubicBezTo>
                    <a:pt x="14873" y="6617"/>
                    <a:pt x="15453" y="6666"/>
                    <a:pt x="16041" y="6666"/>
                  </a:cubicBezTo>
                  <a:cubicBezTo>
                    <a:pt x="17599" y="6666"/>
                    <a:pt x="19208" y="6323"/>
                    <a:pt x="20840" y="5636"/>
                  </a:cubicBezTo>
                  <a:cubicBezTo>
                    <a:pt x="22776" y="4825"/>
                    <a:pt x="24605" y="3674"/>
                    <a:pt x="25987" y="2755"/>
                  </a:cubicBezTo>
                  <a:cubicBezTo>
                    <a:pt x="27352" y="1854"/>
                    <a:pt x="28682" y="1006"/>
                    <a:pt x="30082" y="534"/>
                  </a:cubicBezTo>
                  <a:cubicBezTo>
                    <a:pt x="30842" y="278"/>
                    <a:pt x="31559" y="149"/>
                    <a:pt x="32254" y="149"/>
                  </a:cubicBezTo>
                  <a:cubicBezTo>
                    <a:pt x="32553" y="149"/>
                    <a:pt x="32849" y="173"/>
                    <a:pt x="33142" y="221"/>
                  </a:cubicBezTo>
                  <a:cubicBezTo>
                    <a:pt x="34873" y="516"/>
                    <a:pt x="36202" y="1658"/>
                    <a:pt x="37005" y="2559"/>
                  </a:cubicBezTo>
                  <a:cubicBezTo>
                    <a:pt x="37344" y="2942"/>
                    <a:pt x="37665" y="3362"/>
                    <a:pt x="37959" y="3808"/>
                  </a:cubicBezTo>
                  <a:cubicBezTo>
                    <a:pt x="38709" y="4958"/>
                    <a:pt x="39289" y="6225"/>
                    <a:pt x="39851" y="7456"/>
                  </a:cubicBezTo>
                  <a:cubicBezTo>
                    <a:pt x="40145" y="8090"/>
                    <a:pt x="40448" y="8750"/>
                    <a:pt x="40770" y="9383"/>
                  </a:cubicBezTo>
                  <a:cubicBezTo>
                    <a:pt x="41715" y="11257"/>
                    <a:pt x="42830" y="12898"/>
                    <a:pt x="44088" y="14272"/>
                  </a:cubicBezTo>
                  <a:cubicBezTo>
                    <a:pt x="45132" y="15414"/>
                    <a:pt x="46256" y="16351"/>
                    <a:pt x="47416" y="17055"/>
                  </a:cubicBezTo>
                  <a:cubicBezTo>
                    <a:pt x="48031" y="17430"/>
                    <a:pt x="48665" y="17742"/>
                    <a:pt x="49316" y="17983"/>
                  </a:cubicBezTo>
                  <a:cubicBezTo>
                    <a:pt x="50065" y="18269"/>
                    <a:pt x="50886" y="18492"/>
                    <a:pt x="51769" y="18634"/>
                  </a:cubicBezTo>
                  <a:cubicBezTo>
                    <a:pt x="52572" y="18768"/>
                    <a:pt x="53375" y="18840"/>
                    <a:pt x="54160" y="18840"/>
                  </a:cubicBezTo>
                  <a:cubicBezTo>
                    <a:pt x="55284" y="18840"/>
                    <a:pt x="56381" y="18697"/>
                    <a:pt x="57443" y="18420"/>
                  </a:cubicBezTo>
                  <a:lnTo>
                    <a:pt x="57407" y="18277"/>
                  </a:lnTo>
                  <a:cubicBezTo>
                    <a:pt x="56353" y="18552"/>
                    <a:pt x="55261" y="18689"/>
                    <a:pt x="54143" y="18689"/>
                  </a:cubicBezTo>
                  <a:cubicBezTo>
                    <a:pt x="53369" y="18689"/>
                    <a:pt x="52583" y="18623"/>
                    <a:pt x="51787" y="18492"/>
                  </a:cubicBezTo>
                  <a:cubicBezTo>
                    <a:pt x="50922" y="18340"/>
                    <a:pt x="50110" y="18126"/>
                    <a:pt x="49369" y="17849"/>
                  </a:cubicBezTo>
                  <a:cubicBezTo>
                    <a:pt x="48727" y="17608"/>
                    <a:pt x="48094" y="17296"/>
                    <a:pt x="47496" y="16930"/>
                  </a:cubicBezTo>
                  <a:cubicBezTo>
                    <a:pt x="46345" y="16235"/>
                    <a:pt x="45230" y="15307"/>
                    <a:pt x="44195" y="14174"/>
                  </a:cubicBezTo>
                  <a:cubicBezTo>
                    <a:pt x="42955" y="12809"/>
                    <a:pt x="41840" y="11176"/>
                    <a:pt x="40903" y="9321"/>
                  </a:cubicBezTo>
                  <a:cubicBezTo>
                    <a:pt x="40582" y="8687"/>
                    <a:pt x="40279" y="8027"/>
                    <a:pt x="39985" y="7394"/>
                  </a:cubicBezTo>
                  <a:cubicBezTo>
                    <a:pt x="39423" y="6163"/>
                    <a:pt x="38834" y="4887"/>
                    <a:pt x="38084" y="3727"/>
                  </a:cubicBezTo>
                  <a:cubicBezTo>
                    <a:pt x="37781" y="3272"/>
                    <a:pt x="37460" y="2844"/>
                    <a:pt x="37112" y="2461"/>
                  </a:cubicBezTo>
                  <a:cubicBezTo>
                    <a:pt x="35934" y="1140"/>
                    <a:pt x="34569" y="311"/>
                    <a:pt x="33169" y="79"/>
                  </a:cubicBezTo>
                  <a:cubicBezTo>
                    <a:pt x="32861" y="26"/>
                    <a:pt x="32551" y="0"/>
                    <a:pt x="3223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79"/>
            <p:cNvSpPr/>
            <p:nvPr/>
          </p:nvSpPr>
          <p:spPr>
            <a:xfrm>
              <a:off x="832593" y="3068500"/>
              <a:ext cx="2598935" cy="835997"/>
            </a:xfrm>
            <a:custGeom>
              <a:avLst/>
              <a:gdLst/>
              <a:ahLst/>
              <a:cxnLst/>
              <a:rect l="l" t="t" r="r" b="b"/>
              <a:pathLst>
                <a:path w="57783" h="18587" extrusionOk="0">
                  <a:moveTo>
                    <a:pt x="32377" y="1"/>
                  </a:moveTo>
                  <a:cubicBezTo>
                    <a:pt x="31626" y="1"/>
                    <a:pt x="30847" y="148"/>
                    <a:pt x="30020" y="450"/>
                  </a:cubicBezTo>
                  <a:cubicBezTo>
                    <a:pt x="28566" y="968"/>
                    <a:pt x="27201" y="1869"/>
                    <a:pt x="25890" y="2743"/>
                  </a:cubicBezTo>
                  <a:cubicBezTo>
                    <a:pt x="23874" y="4063"/>
                    <a:pt x="22205" y="4973"/>
                    <a:pt x="20635" y="5589"/>
                  </a:cubicBezTo>
                  <a:cubicBezTo>
                    <a:pt x="19025" y="6222"/>
                    <a:pt x="17513" y="6537"/>
                    <a:pt x="16057" y="6537"/>
                  </a:cubicBezTo>
                  <a:cubicBezTo>
                    <a:pt x="15359" y="6537"/>
                    <a:pt x="14674" y="6465"/>
                    <a:pt x="13998" y="6320"/>
                  </a:cubicBezTo>
                  <a:cubicBezTo>
                    <a:pt x="13195" y="6151"/>
                    <a:pt x="12356" y="5865"/>
                    <a:pt x="11491" y="5464"/>
                  </a:cubicBezTo>
                  <a:cubicBezTo>
                    <a:pt x="11170" y="5321"/>
                    <a:pt x="10858" y="5160"/>
                    <a:pt x="10563" y="5018"/>
                  </a:cubicBezTo>
                  <a:cubicBezTo>
                    <a:pt x="9716" y="4607"/>
                    <a:pt x="8922" y="4215"/>
                    <a:pt x="8057" y="3974"/>
                  </a:cubicBezTo>
                  <a:cubicBezTo>
                    <a:pt x="7967" y="3947"/>
                    <a:pt x="7869" y="3920"/>
                    <a:pt x="7780" y="3894"/>
                  </a:cubicBezTo>
                  <a:cubicBezTo>
                    <a:pt x="7263" y="3769"/>
                    <a:pt x="6737" y="3707"/>
                    <a:pt x="6208" y="3707"/>
                  </a:cubicBezTo>
                  <a:cubicBezTo>
                    <a:pt x="5294" y="3707"/>
                    <a:pt x="4373" y="3892"/>
                    <a:pt x="3480" y="4259"/>
                  </a:cubicBezTo>
                  <a:cubicBezTo>
                    <a:pt x="1955" y="4884"/>
                    <a:pt x="715" y="5990"/>
                    <a:pt x="1" y="7364"/>
                  </a:cubicBezTo>
                  <a:lnTo>
                    <a:pt x="135" y="7426"/>
                  </a:lnTo>
                  <a:cubicBezTo>
                    <a:pt x="830" y="6088"/>
                    <a:pt x="2044" y="5009"/>
                    <a:pt x="3542" y="4393"/>
                  </a:cubicBezTo>
                  <a:cubicBezTo>
                    <a:pt x="4414" y="4037"/>
                    <a:pt x="5319" y="3856"/>
                    <a:pt x="6214" y="3856"/>
                  </a:cubicBezTo>
                  <a:cubicBezTo>
                    <a:pt x="6730" y="3856"/>
                    <a:pt x="7242" y="3916"/>
                    <a:pt x="7744" y="4036"/>
                  </a:cubicBezTo>
                  <a:cubicBezTo>
                    <a:pt x="7834" y="4063"/>
                    <a:pt x="7932" y="4090"/>
                    <a:pt x="8021" y="4117"/>
                  </a:cubicBezTo>
                  <a:cubicBezTo>
                    <a:pt x="8868" y="4358"/>
                    <a:pt x="9653" y="4741"/>
                    <a:pt x="10492" y="5152"/>
                  </a:cubicBezTo>
                  <a:cubicBezTo>
                    <a:pt x="10795" y="5294"/>
                    <a:pt x="11108" y="5455"/>
                    <a:pt x="11429" y="5598"/>
                  </a:cubicBezTo>
                  <a:cubicBezTo>
                    <a:pt x="12303" y="5999"/>
                    <a:pt x="13159" y="6293"/>
                    <a:pt x="13962" y="6463"/>
                  </a:cubicBezTo>
                  <a:cubicBezTo>
                    <a:pt x="14634" y="6607"/>
                    <a:pt x="15324" y="6678"/>
                    <a:pt x="16031" y="6678"/>
                  </a:cubicBezTo>
                  <a:cubicBezTo>
                    <a:pt x="17519" y="6678"/>
                    <a:pt x="19079" y="6361"/>
                    <a:pt x="20689" y="5731"/>
                  </a:cubicBezTo>
                  <a:cubicBezTo>
                    <a:pt x="22268" y="5107"/>
                    <a:pt x="23945" y="4197"/>
                    <a:pt x="25970" y="2859"/>
                  </a:cubicBezTo>
                  <a:cubicBezTo>
                    <a:pt x="27281" y="2002"/>
                    <a:pt x="28628" y="1101"/>
                    <a:pt x="30074" y="584"/>
                  </a:cubicBezTo>
                  <a:cubicBezTo>
                    <a:pt x="30888" y="293"/>
                    <a:pt x="31659" y="149"/>
                    <a:pt x="32400" y="149"/>
                  </a:cubicBezTo>
                  <a:cubicBezTo>
                    <a:pt x="32657" y="149"/>
                    <a:pt x="32910" y="166"/>
                    <a:pt x="33160" y="200"/>
                  </a:cubicBezTo>
                  <a:cubicBezTo>
                    <a:pt x="34552" y="406"/>
                    <a:pt x="35917" y="1191"/>
                    <a:pt x="37112" y="2475"/>
                  </a:cubicBezTo>
                  <a:cubicBezTo>
                    <a:pt x="37460" y="2859"/>
                    <a:pt x="37790" y="3278"/>
                    <a:pt x="38103" y="3724"/>
                  </a:cubicBezTo>
                  <a:cubicBezTo>
                    <a:pt x="38861" y="4848"/>
                    <a:pt x="39468" y="6097"/>
                    <a:pt x="40047" y="7310"/>
                  </a:cubicBezTo>
                  <a:cubicBezTo>
                    <a:pt x="40360" y="7971"/>
                    <a:pt x="40690" y="8649"/>
                    <a:pt x="41038" y="9300"/>
                  </a:cubicBezTo>
                  <a:cubicBezTo>
                    <a:pt x="42019" y="11120"/>
                    <a:pt x="43170" y="12725"/>
                    <a:pt x="44472" y="14073"/>
                  </a:cubicBezTo>
                  <a:cubicBezTo>
                    <a:pt x="45525" y="15161"/>
                    <a:pt x="46658" y="16071"/>
                    <a:pt x="47844" y="16767"/>
                  </a:cubicBezTo>
                  <a:cubicBezTo>
                    <a:pt x="48451" y="17124"/>
                    <a:pt x="49084" y="17427"/>
                    <a:pt x="49727" y="17677"/>
                  </a:cubicBezTo>
                  <a:cubicBezTo>
                    <a:pt x="50494" y="17971"/>
                    <a:pt x="51306" y="18203"/>
                    <a:pt x="52153" y="18355"/>
                  </a:cubicBezTo>
                  <a:cubicBezTo>
                    <a:pt x="52992" y="18515"/>
                    <a:pt x="53830" y="18587"/>
                    <a:pt x="54651" y="18587"/>
                  </a:cubicBezTo>
                  <a:cubicBezTo>
                    <a:pt x="55722" y="18587"/>
                    <a:pt x="56765" y="18462"/>
                    <a:pt x="57782" y="18194"/>
                  </a:cubicBezTo>
                  <a:lnTo>
                    <a:pt x="57738" y="18051"/>
                  </a:lnTo>
                  <a:cubicBezTo>
                    <a:pt x="56737" y="18309"/>
                    <a:pt x="55704" y="18438"/>
                    <a:pt x="54647" y="18438"/>
                  </a:cubicBezTo>
                  <a:cubicBezTo>
                    <a:pt x="53838" y="18438"/>
                    <a:pt x="53015" y="18363"/>
                    <a:pt x="52180" y="18212"/>
                  </a:cubicBezTo>
                  <a:cubicBezTo>
                    <a:pt x="51341" y="18060"/>
                    <a:pt x="50539" y="17828"/>
                    <a:pt x="49780" y="17543"/>
                  </a:cubicBezTo>
                  <a:cubicBezTo>
                    <a:pt x="49147" y="17293"/>
                    <a:pt x="48522" y="16990"/>
                    <a:pt x="47925" y="16642"/>
                  </a:cubicBezTo>
                  <a:cubicBezTo>
                    <a:pt x="46747" y="15946"/>
                    <a:pt x="45623" y="15054"/>
                    <a:pt x="44579" y="13966"/>
                  </a:cubicBezTo>
                  <a:cubicBezTo>
                    <a:pt x="43286" y="12636"/>
                    <a:pt x="42144" y="11039"/>
                    <a:pt x="41171" y="9228"/>
                  </a:cubicBezTo>
                  <a:cubicBezTo>
                    <a:pt x="40824" y="8577"/>
                    <a:pt x="40493" y="7899"/>
                    <a:pt x="40181" y="7248"/>
                  </a:cubicBezTo>
                  <a:cubicBezTo>
                    <a:pt x="39601" y="6035"/>
                    <a:pt x="38995" y="4777"/>
                    <a:pt x="38219" y="3644"/>
                  </a:cubicBezTo>
                  <a:cubicBezTo>
                    <a:pt x="37915" y="3189"/>
                    <a:pt x="37576" y="2761"/>
                    <a:pt x="37219" y="2377"/>
                  </a:cubicBezTo>
                  <a:cubicBezTo>
                    <a:pt x="36006" y="1066"/>
                    <a:pt x="34606" y="263"/>
                    <a:pt x="33178" y="58"/>
                  </a:cubicBezTo>
                  <a:cubicBezTo>
                    <a:pt x="32914" y="20"/>
                    <a:pt x="32647" y="1"/>
                    <a:pt x="323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79"/>
            <p:cNvSpPr/>
            <p:nvPr/>
          </p:nvSpPr>
          <p:spPr>
            <a:xfrm>
              <a:off x="825397" y="3048800"/>
              <a:ext cx="2613732" cy="825202"/>
            </a:xfrm>
            <a:custGeom>
              <a:avLst/>
              <a:gdLst/>
              <a:ahLst/>
              <a:cxnLst/>
              <a:rect l="l" t="t" r="r" b="b"/>
              <a:pathLst>
                <a:path w="58112" h="18347" extrusionOk="0">
                  <a:moveTo>
                    <a:pt x="32532" y="1"/>
                  </a:moveTo>
                  <a:cubicBezTo>
                    <a:pt x="30202" y="1"/>
                    <a:pt x="28017" y="1436"/>
                    <a:pt x="26076" y="2708"/>
                  </a:cubicBezTo>
                  <a:lnTo>
                    <a:pt x="25862" y="2851"/>
                  </a:lnTo>
                  <a:cubicBezTo>
                    <a:pt x="23304" y="4525"/>
                    <a:pt x="19703" y="6558"/>
                    <a:pt x="15996" y="6558"/>
                  </a:cubicBezTo>
                  <a:cubicBezTo>
                    <a:pt x="15219" y="6558"/>
                    <a:pt x="14437" y="6469"/>
                    <a:pt x="13658" y="6268"/>
                  </a:cubicBezTo>
                  <a:cubicBezTo>
                    <a:pt x="12740" y="6027"/>
                    <a:pt x="11838" y="5634"/>
                    <a:pt x="10973" y="5251"/>
                  </a:cubicBezTo>
                  <a:cubicBezTo>
                    <a:pt x="9867" y="4760"/>
                    <a:pt x="8725" y="4260"/>
                    <a:pt x="7521" y="4064"/>
                  </a:cubicBezTo>
                  <a:cubicBezTo>
                    <a:pt x="7189" y="4012"/>
                    <a:pt x="6854" y="3987"/>
                    <a:pt x="6520" y="3987"/>
                  </a:cubicBezTo>
                  <a:cubicBezTo>
                    <a:pt x="3818" y="3987"/>
                    <a:pt x="1136" y="5636"/>
                    <a:pt x="0" y="8105"/>
                  </a:cubicBezTo>
                  <a:lnTo>
                    <a:pt x="143" y="8168"/>
                  </a:lnTo>
                  <a:cubicBezTo>
                    <a:pt x="1246" y="5748"/>
                    <a:pt x="3873" y="4140"/>
                    <a:pt x="6511" y="4140"/>
                  </a:cubicBezTo>
                  <a:cubicBezTo>
                    <a:pt x="6840" y="4140"/>
                    <a:pt x="7168" y="4164"/>
                    <a:pt x="7494" y="4216"/>
                  </a:cubicBezTo>
                  <a:cubicBezTo>
                    <a:pt x="8689" y="4403"/>
                    <a:pt x="9813" y="4903"/>
                    <a:pt x="10911" y="5384"/>
                  </a:cubicBezTo>
                  <a:cubicBezTo>
                    <a:pt x="11785" y="5768"/>
                    <a:pt x="12686" y="6169"/>
                    <a:pt x="13623" y="6410"/>
                  </a:cubicBezTo>
                  <a:cubicBezTo>
                    <a:pt x="14417" y="6615"/>
                    <a:pt x="15211" y="6705"/>
                    <a:pt x="15996" y="6705"/>
                  </a:cubicBezTo>
                  <a:cubicBezTo>
                    <a:pt x="19734" y="6705"/>
                    <a:pt x="23373" y="4662"/>
                    <a:pt x="25943" y="2976"/>
                  </a:cubicBezTo>
                  <a:lnTo>
                    <a:pt x="26157" y="2833"/>
                  </a:lnTo>
                  <a:cubicBezTo>
                    <a:pt x="28174" y="1515"/>
                    <a:pt x="30251" y="153"/>
                    <a:pt x="32515" y="153"/>
                  </a:cubicBezTo>
                  <a:cubicBezTo>
                    <a:pt x="32734" y="153"/>
                    <a:pt x="32955" y="166"/>
                    <a:pt x="33178" y="192"/>
                  </a:cubicBezTo>
                  <a:cubicBezTo>
                    <a:pt x="35667" y="487"/>
                    <a:pt x="37415" y="2476"/>
                    <a:pt x="38245" y="3645"/>
                  </a:cubicBezTo>
                  <a:cubicBezTo>
                    <a:pt x="39021" y="4751"/>
                    <a:pt x="39645" y="5982"/>
                    <a:pt x="40243" y="7169"/>
                  </a:cubicBezTo>
                  <a:cubicBezTo>
                    <a:pt x="40582" y="7847"/>
                    <a:pt x="40930" y="8542"/>
                    <a:pt x="41314" y="9211"/>
                  </a:cubicBezTo>
                  <a:cubicBezTo>
                    <a:pt x="43107" y="12396"/>
                    <a:pt x="45515" y="14912"/>
                    <a:pt x="48272" y="16482"/>
                  </a:cubicBezTo>
                  <a:cubicBezTo>
                    <a:pt x="50431" y="17704"/>
                    <a:pt x="52813" y="18347"/>
                    <a:pt x="55123" y="18347"/>
                  </a:cubicBezTo>
                  <a:cubicBezTo>
                    <a:pt x="56140" y="18347"/>
                    <a:pt x="57148" y="18222"/>
                    <a:pt x="58112" y="17972"/>
                  </a:cubicBezTo>
                  <a:lnTo>
                    <a:pt x="58067" y="17820"/>
                  </a:lnTo>
                  <a:cubicBezTo>
                    <a:pt x="57113" y="18072"/>
                    <a:pt x="56118" y="18197"/>
                    <a:pt x="55108" y="18197"/>
                  </a:cubicBezTo>
                  <a:cubicBezTo>
                    <a:pt x="52830" y="18197"/>
                    <a:pt x="50475" y="17566"/>
                    <a:pt x="48343" y="16348"/>
                  </a:cubicBezTo>
                  <a:cubicBezTo>
                    <a:pt x="45614" y="14796"/>
                    <a:pt x="43223" y="12298"/>
                    <a:pt x="41439" y="9140"/>
                  </a:cubicBezTo>
                  <a:cubicBezTo>
                    <a:pt x="41064" y="8480"/>
                    <a:pt x="40716" y="7775"/>
                    <a:pt x="40377" y="7106"/>
                  </a:cubicBezTo>
                  <a:cubicBezTo>
                    <a:pt x="39770" y="5911"/>
                    <a:pt x="39146" y="4671"/>
                    <a:pt x="38361" y="3556"/>
                  </a:cubicBezTo>
                  <a:cubicBezTo>
                    <a:pt x="37522" y="2378"/>
                    <a:pt x="35738" y="344"/>
                    <a:pt x="33195" y="41"/>
                  </a:cubicBezTo>
                  <a:cubicBezTo>
                    <a:pt x="32973" y="14"/>
                    <a:pt x="32752" y="1"/>
                    <a:pt x="32532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536" name="Google Shape;6536;p79"/>
          <p:cNvGrpSpPr/>
          <p:nvPr/>
        </p:nvGrpSpPr>
        <p:grpSpPr>
          <a:xfrm rot="-1250989">
            <a:off x="568575" y="3177246"/>
            <a:ext cx="2560943" cy="1356614"/>
            <a:chOff x="3371213" y="3140400"/>
            <a:chExt cx="1458850" cy="772800"/>
          </a:xfrm>
          <a:gradFill>
            <a:gsLst>
              <a:gs pos="0">
                <a:srgbClr val="001019"/>
              </a:gs>
              <a:gs pos="48000">
                <a:srgbClr val="085267"/>
              </a:gs>
              <a:gs pos="100000">
                <a:srgbClr val="002E45"/>
              </a:gs>
            </a:gsLst>
            <a:lin ang="5400012" scaled="0"/>
          </a:gradFill>
        </p:grpSpPr>
        <p:sp>
          <p:nvSpPr>
            <p:cNvPr id="6537" name="Google Shape;6537;p79"/>
            <p:cNvSpPr/>
            <p:nvPr/>
          </p:nvSpPr>
          <p:spPr>
            <a:xfrm>
              <a:off x="3371213" y="3299875"/>
              <a:ext cx="1458850" cy="408575"/>
            </a:xfrm>
            <a:custGeom>
              <a:avLst/>
              <a:gdLst/>
              <a:ahLst/>
              <a:cxnLst/>
              <a:rect l="l" t="t" r="r" b="b"/>
              <a:pathLst>
                <a:path w="58354" h="16343" extrusionOk="0">
                  <a:moveTo>
                    <a:pt x="37116" y="0"/>
                  </a:moveTo>
                  <a:cubicBezTo>
                    <a:pt x="36953" y="0"/>
                    <a:pt x="36788" y="9"/>
                    <a:pt x="36622" y="26"/>
                  </a:cubicBezTo>
                  <a:cubicBezTo>
                    <a:pt x="34954" y="196"/>
                    <a:pt x="33428" y="1427"/>
                    <a:pt x="32911" y="3024"/>
                  </a:cubicBezTo>
                  <a:cubicBezTo>
                    <a:pt x="32465" y="4389"/>
                    <a:pt x="32706" y="5852"/>
                    <a:pt x="32946" y="7261"/>
                  </a:cubicBezTo>
                  <a:cubicBezTo>
                    <a:pt x="32982" y="7440"/>
                    <a:pt x="33009" y="7618"/>
                    <a:pt x="33036" y="7797"/>
                  </a:cubicBezTo>
                  <a:cubicBezTo>
                    <a:pt x="33223" y="8956"/>
                    <a:pt x="33401" y="10473"/>
                    <a:pt x="33125" y="11927"/>
                  </a:cubicBezTo>
                  <a:cubicBezTo>
                    <a:pt x="32848" y="13408"/>
                    <a:pt x="32099" y="14666"/>
                    <a:pt x="31073" y="15388"/>
                  </a:cubicBezTo>
                  <a:cubicBezTo>
                    <a:pt x="30272" y="15954"/>
                    <a:pt x="29336" y="16190"/>
                    <a:pt x="28382" y="16190"/>
                  </a:cubicBezTo>
                  <a:cubicBezTo>
                    <a:pt x="27021" y="16190"/>
                    <a:pt x="25625" y="15710"/>
                    <a:pt x="24534" y="15023"/>
                  </a:cubicBezTo>
                  <a:cubicBezTo>
                    <a:pt x="23053" y="14095"/>
                    <a:pt x="21840" y="12774"/>
                    <a:pt x="20671" y="11499"/>
                  </a:cubicBezTo>
                  <a:cubicBezTo>
                    <a:pt x="20278" y="11071"/>
                    <a:pt x="19868" y="10633"/>
                    <a:pt x="19458" y="10214"/>
                  </a:cubicBezTo>
                  <a:cubicBezTo>
                    <a:pt x="17807" y="8510"/>
                    <a:pt x="15952" y="7012"/>
                    <a:pt x="13936" y="5754"/>
                  </a:cubicBezTo>
                  <a:cubicBezTo>
                    <a:pt x="12499" y="4849"/>
                    <a:pt x="10596" y="3950"/>
                    <a:pt x="8742" y="3950"/>
                  </a:cubicBezTo>
                  <a:cubicBezTo>
                    <a:pt x="8017" y="3950"/>
                    <a:pt x="7300" y="4087"/>
                    <a:pt x="6620" y="4416"/>
                  </a:cubicBezTo>
                  <a:cubicBezTo>
                    <a:pt x="5702" y="4862"/>
                    <a:pt x="4970" y="5611"/>
                    <a:pt x="4292" y="6342"/>
                  </a:cubicBezTo>
                  <a:cubicBezTo>
                    <a:pt x="2766" y="8002"/>
                    <a:pt x="1321" y="9768"/>
                    <a:pt x="1" y="11597"/>
                  </a:cubicBezTo>
                  <a:lnTo>
                    <a:pt x="117" y="11686"/>
                  </a:lnTo>
                  <a:cubicBezTo>
                    <a:pt x="1437" y="9866"/>
                    <a:pt x="2874" y="8100"/>
                    <a:pt x="4399" y="6450"/>
                  </a:cubicBezTo>
                  <a:cubicBezTo>
                    <a:pt x="5068" y="5727"/>
                    <a:pt x="5791" y="4986"/>
                    <a:pt x="6683" y="4549"/>
                  </a:cubicBezTo>
                  <a:cubicBezTo>
                    <a:pt x="7341" y="4230"/>
                    <a:pt x="8038" y="4096"/>
                    <a:pt x="8743" y="4096"/>
                  </a:cubicBezTo>
                  <a:cubicBezTo>
                    <a:pt x="10561" y="4096"/>
                    <a:pt x="12437" y="4985"/>
                    <a:pt x="13864" y="5879"/>
                  </a:cubicBezTo>
                  <a:cubicBezTo>
                    <a:pt x="15863" y="7136"/>
                    <a:pt x="17709" y="8626"/>
                    <a:pt x="19360" y="10312"/>
                  </a:cubicBezTo>
                  <a:cubicBezTo>
                    <a:pt x="19761" y="10732"/>
                    <a:pt x="20171" y="11178"/>
                    <a:pt x="20555" y="11597"/>
                  </a:cubicBezTo>
                  <a:cubicBezTo>
                    <a:pt x="21742" y="12882"/>
                    <a:pt x="22964" y="14211"/>
                    <a:pt x="24454" y="15147"/>
                  </a:cubicBezTo>
                  <a:cubicBezTo>
                    <a:pt x="25569" y="15852"/>
                    <a:pt x="26987" y="16343"/>
                    <a:pt x="28379" y="16343"/>
                  </a:cubicBezTo>
                  <a:cubicBezTo>
                    <a:pt x="29360" y="16343"/>
                    <a:pt x="30333" y="16093"/>
                    <a:pt x="31153" y="15513"/>
                  </a:cubicBezTo>
                  <a:cubicBezTo>
                    <a:pt x="32215" y="14764"/>
                    <a:pt x="32982" y="13470"/>
                    <a:pt x="33276" y="11954"/>
                  </a:cubicBezTo>
                  <a:cubicBezTo>
                    <a:pt x="33553" y="10473"/>
                    <a:pt x="33375" y="8938"/>
                    <a:pt x="33187" y="7770"/>
                  </a:cubicBezTo>
                  <a:cubicBezTo>
                    <a:pt x="33152" y="7591"/>
                    <a:pt x="33125" y="7413"/>
                    <a:pt x="33098" y="7235"/>
                  </a:cubicBezTo>
                  <a:cubicBezTo>
                    <a:pt x="32857" y="5843"/>
                    <a:pt x="32616" y="4398"/>
                    <a:pt x="33053" y="3068"/>
                  </a:cubicBezTo>
                  <a:cubicBezTo>
                    <a:pt x="33553" y="1534"/>
                    <a:pt x="35034" y="339"/>
                    <a:pt x="36640" y="169"/>
                  </a:cubicBezTo>
                  <a:cubicBezTo>
                    <a:pt x="36793" y="154"/>
                    <a:pt x="36945" y="146"/>
                    <a:pt x="37096" y="146"/>
                  </a:cubicBezTo>
                  <a:cubicBezTo>
                    <a:pt x="38939" y="146"/>
                    <a:pt x="40608" y="1257"/>
                    <a:pt x="42224" y="2346"/>
                  </a:cubicBezTo>
                  <a:cubicBezTo>
                    <a:pt x="42465" y="2506"/>
                    <a:pt x="42715" y="2667"/>
                    <a:pt x="42956" y="2828"/>
                  </a:cubicBezTo>
                  <a:cubicBezTo>
                    <a:pt x="45714" y="4617"/>
                    <a:pt x="48357" y="5529"/>
                    <a:pt x="50827" y="5529"/>
                  </a:cubicBezTo>
                  <a:cubicBezTo>
                    <a:pt x="51018" y="5529"/>
                    <a:pt x="51207" y="5524"/>
                    <a:pt x="51395" y="5513"/>
                  </a:cubicBezTo>
                  <a:cubicBezTo>
                    <a:pt x="54642" y="5325"/>
                    <a:pt x="57506" y="3309"/>
                    <a:pt x="58354" y="615"/>
                  </a:cubicBezTo>
                  <a:lnTo>
                    <a:pt x="58211" y="571"/>
                  </a:lnTo>
                  <a:cubicBezTo>
                    <a:pt x="57381" y="3211"/>
                    <a:pt x="54580" y="5174"/>
                    <a:pt x="51386" y="5361"/>
                  </a:cubicBezTo>
                  <a:cubicBezTo>
                    <a:pt x="51197" y="5372"/>
                    <a:pt x="51008" y="5378"/>
                    <a:pt x="50817" y="5378"/>
                  </a:cubicBezTo>
                  <a:cubicBezTo>
                    <a:pt x="48381" y="5378"/>
                    <a:pt x="45766" y="4481"/>
                    <a:pt x="43036" y="2703"/>
                  </a:cubicBezTo>
                  <a:cubicBezTo>
                    <a:pt x="42795" y="2542"/>
                    <a:pt x="42554" y="2382"/>
                    <a:pt x="42305" y="2221"/>
                  </a:cubicBezTo>
                  <a:cubicBezTo>
                    <a:pt x="40671" y="1129"/>
                    <a:pt x="38993" y="0"/>
                    <a:pt x="371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79"/>
            <p:cNvSpPr/>
            <p:nvPr/>
          </p:nvSpPr>
          <p:spPr>
            <a:xfrm>
              <a:off x="3378813" y="3303200"/>
              <a:ext cx="1449250" cy="412400"/>
            </a:xfrm>
            <a:custGeom>
              <a:avLst/>
              <a:gdLst/>
              <a:ahLst/>
              <a:cxnLst/>
              <a:rect l="l" t="t" r="r" b="b"/>
              <a:pathLst>
                <a:path w="57970" h="16496" extrusionOk="0">
                  <a:moveTo>
                    <a:pt x="37451" y="1"/>
                  </a:moveTo>
                  <a:cubicBezTo>
                    <a:pt x="37286" y="1"/>
                    <a:pt x="37119" y="9"/>
                    <a:pt x="36951" y="27"/>
                  </a:cubicBezTo>
                  <a:cubicBezTo>
                    <a:pt x="35345" y="206"/>
                    <a:pt x="33882" y="1374"/>
                    <a:pt x="33303" y="2927"/>
                  </a:cubicBezTo>
                  <a:cubicBezTo>
                    <a:pt x="32776" y="4354"/>
                    <a:pt x="32955" y="5915"/>
                    <a:pt x="33133" y="7423"/>
                  </a:cubicBezTo>
                  <a:lnTo>
                    <a:pt x="33169" y="7753"/>
                  </a:lnTo>
                  <a:cubicBezTo>
                    <a:pt x="33276" y="8609"/>
                    <a:pt x="33374" y="9724"/>
                    <a:pt x="33303" y="10839"/>
                  </a:cubicBezTo>
                  <a:cubicBezTo>
                    <a:pt x="33276" y="11250"/>
                    <a:pt x="33222" y="11642"/>
                    <a:pt x="33151" y="12008"/>
                  </a:cubicBezTo>
                  <a:cubicBezTo>
                    <a:pt x="32892" y="13319"/>
                    <a:pt x="32294" y="14452"/>
                    <a:pt x="31474" y="15202"/>
                  </a:cubicBezTo>
                  <a:cubicBezTo>
                    <a:pt x="31322" y="15336"/>
                    <a:pt x="31170" y="15461"/>
                    <a:pt x="31010" y="15568"/>
                  </a:cubicBezTo>
                  <a:cubicBezTo>
                    <a:pt x="30261" y="16080"/>
                    <a:pt x="29330" y="16349"/>
                    <a:pt x="28305" y="16349"/>
                  </a:cubicBezTo>
                  <a:cubicBezTo>
                    <a:pt x="28170" y="16349"/>
                    <a:pt x="28034" y="16344"/>
                    <a:pt x="27896" y="16335"/>
                  </a:cubicBezTo>
                  <a:cubicBezTo>
                    <a:pt x="26692" y="16263"/>
                    <a:pt x="25390" y="15826"/>
                    <a:pt x="24248" y="15130"/>
                  </a:cubicBezTo>
                  <a:cubicBezTo>
                    <a:pt x="22802" y="14238"/>
                    <a:pt x="21607" y="12980"/>
                    <a:pt x="20447" y="11767"/>
                  </a:cubicBezTo>
                  <a:cubicBezTo>
                    <a:pt x="20046" y="11348"/>
                    <a:pt x="19627" y="10911"/>
                    <a:pt x="19207" y="10492"/>
                  </a:cubicBezTo>
                  <a:cubicBezTo>
                    <a:pt x="17557" y="8868"/>
                    <a:pt x="15719" y="7441"/>
                    <a:pt x="13730" y="6245"/>
                  </a:cubicBezTo>
                  <a:cubicBezTo>
                    <a:pt x="13239" y="5951"/>
                    <a:pt x="12748" y="5692"/>
                    <a:pt x="12276" y="5469"/>
                  </a:cubicBezTo>
                  <a:cubicBezTo>
                    <a:pt x="10974" y="4864"/>
                    <a:pt x="9779" y="4562"/>
                    <a:pt x="8701" y="4562"/>
                  </a:cubicBezTo>
                  <a:cubicBezTo>
                    <a:pt x="7918" y="4562"/>
                    <a:pt x="7196" y="4722"/>
                    <a:pt x="6539" y="5041"/>
                  </a:cubicBezTo>
                  <a:cubicBezTo>
                    <a:pt x="5629" y="5487"/>
                    <a:pt x="4907" y="6218"/>
                    <a:pt x="4238" y="6932"/>
                  </a:cubicBezTo>
                  <a:cubicBezTo>
                    <a:pt x="2721" y="8556"/>
                    <a:pt x="1294" y="10286"/>
                    <a:pt x="0" y="12079"/>
                  </a:cubicBezTo>
                  <a:lnTo>
                    <a:pt x="125" y="12160"/>
                  </a:lnTo>
                  <a:cubicBezTo>
                    <a:pt x="1410" y="10376"/>
                    <a:pt x="2837" y="8645"/>
                    <a:pt x="4345" y="7030"/>
                  </a:cubicBezTo>
                  <a:cubicBezTo>
                    <a:pt x="5005" y="6325"/>
                    <a:pt x="5719" y="5612"/>
                    <a:pt x="6602" y="5175"/>
                  </a:cubicBezTo>
                  <a:cubicBezTo>
                    <a:pt x="7235" y="4865"/>
                    <a:pt x="7934" y="4712"/>
                    <a:pt x="8693" y="4712"/>
                  </a:cubicBezTo>
                  <a:cubicBezTo>
                    <a:pt x="9753" y="4712"/>
                    <a:pt x="10930" y="5011"/>
                    <a:pt x="12213" y="5603"/>
                  </a:cubicBezTo>
                  <a:cubicBezTo>
                    <a:pt x="12686" y="5826"/>
                    <a:pt x="13168" y="6085"/>
                    <a:pt x="13658" y="6379"/>
                  </a:cubicBezTo>
                  <a:cubicBezTo>
                    <a:pt x="15630" y="7557"/>
                    <a:pt x="17459" y="8984"/>
                    <a:pt x="19100" y="10599"/>
                  </a:cubicBezTo>
                  <a:cubicBezTo>
                    <a:pt x="19520" y="11018"/>
                    <a:pt x="19939" y="11455"/>
                    <a:pt x="20340" y="11874"/>
                  </a:cubicBezTo>
                  <a:cubicBezTo>
                    <a:pt x="21509" y="13096"/>
                    <a:pt x="22704" y="14354"/>
                    <a:pt x="24167" y="15255"/>
                  </a:cubicBezTo>
                  <a:cubicBezTo>
                    <a:pt x="25336" y="15969"/>
                    <a:pt x="26656" y="16406"/>
                    <a:pt x="27887" y="16486"/>
                  </a:cubicBezTo>
                  <a:cubicBezTo>
                    <a:pt x="28030" y="16495"/>
                    <a:pt x="28164" y="16495"/>
                    <a:pt x="28289" y="16495"/>
                  </a:cubicBezTo>
                  <a:cubicBezTo>
                    <a:pt x="29351" y="16495"/>
                    <a:pt x="30314" y="16219"/>
                    <a:pt x="31090" y="15692"/>
                  </a:cubicBezTo>
                  <a:cubicBezTo>
                    <a:pt x="31260" y="15577"/>
                    <a:pt x="31420" y="15452"/>
                    <a:pt x="31572" y="15309"/>
                  </a:cubicBezTo>
                  <a:cubicBezTo>
                    <a:pt x="32419" y="14542"/>
                    <a:pt x="33035" y="13382"/>
                    <a:pt x="33294" y="12035"/>
                  </a:cubicBezTo>
                  <a:cubicBezTo>
                    <a:pt x="33374" y="11669"/>
                    <a:pt x="33427" y="11268"/>
                    <a:pt x="33454" y="10848"/>
                  </a:cubicBezTo>
                  <a:cubicBezTo>
                    <a:pt x="33526" y="9724"/>
                    <a:pt x="33419" y="8591"/>
                    <a:pt x="33320" y="7735"/>
                  </a:cubicBezTo>
                  <a:lnTo>
                    <a:pt x="33285" y="7405"/>
                  </a:lnTo>
                  <a:cubicBezTo>
                    <a:pt x="33106" y="5915"/>
                    <a:pt x="32928" y="4372"/>
                    <a:pt x="33445" y="2980"/>
                  </a:cubicBezTo>
                  <a:cubicBezTo>
                    <a:pt x="33998" y="1472"/>
                    <a:pt x="35417" y="348"/>
                    <a:pt x="36969" y="179"/>
                  </a:cubicBezTo>
                  <a:cubicBezTo>
                    <a:pt x="37134" y="161"/>
                    <a:pt x="37297" y="152"/>
                    <a:pt x="37459" y="152"/>
                  </a:cubicBezTo>
                  <a:cubicBezTo>
                    <a:pt x="39234" y="152"/>
                    <a:pt x="40841" y="1180"/>
                    <a:pt x="42402" y="2177"/>
                  </a:cubicBezTo>
                  <a:cubicBezTo>
                    <a:pt x="42652" y="2338"/>
                    <a:pt x="42902" y="2489"/>
                    <a:pt x="43151" y="2641"/>
                  </a:cubicBezTo>
                  <a:cubicBezTo>
                    <a:pt x="43303" y="2739"/>
                    <a:pt x="43455" y="2828"/>
                    <a:pt x="43615" y="2927"/>
                  </a:cubicBezTo>
                  <a:cubicBezTo>
                    <a:pt x="46042" y="4343"/>
                    <a:pt x="48370" y="5064"/>
                    <a:pt x="50547" y="5064"/>
                  </a:cubicBezTo>
                  <a:cubicBezTo>
                    <a:pt x="50811" y="5064"/>
                    <a:pt x="51073" y="5053"/>
                    <a:pt x="51332" y="5032"/>
                  </a:cubicBezTo>
                  <a:cubicBezTo>
                    <a:pt x="54463" y="4782"/>
                    <a:pt x="57193" y="2775"/>
                    <a:pt x="57969" y="143"/>
                  </a:cubicBezTo>
                  <a:lnTo>
                    <a:pt x="57826" y="107"/>
                  </a:lnTo>
                  <a:cubicBezTo>
                    <a:pt x="57068" y="2668"/>
                    <a:pt x="54383" y="4639"/>
                    <a:pt x="51323" y="4880"/>
                  </a:cubicBezTo>
                  <a:cubicBezTo>
                    <a:pt x="51064" y="4902"/>
                    <a:pt x="50803" y="4912"/>
                    <a:pt x="50540" y="4912"/>
                  </a:cubicBezTo>
                  <a:cubicBezTo>
                    <a:pt x="48388" y="4912"/>
                    <a:pt x="46087" y="4199"/>
                    <a:pt x="43687" y="2793"/>
                  </a:cubicBezTo>
                  <a:cubicBezTo>
                    <a:pt x="43535" y="2704"/>
                    <a:pt x="43383" y="2614"/>
                    <a:pt x="43232" y="2516"/>
                  </a:cubicBezTo>
                  <a:cubicBezTo>
                    <a:pt x="42982" y="2365"/>
                    <a:pt x="42732" y="2204"/>
                    <a:pt x="42482" y="2052"/>
                  </a:cubicBezTo>
                  <a:cubicBezTo>
                    <a:pt x="40903" y="1038"/>
                    <a:pt x="39272" y="1"/>
                    <a:pt x="37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79"/>
            <p:cNvSpPr/>
            <p:nvPr/>
          </p:nvSpPr>
          <p:spPr>
            <a:xfrm>
              <a:off x="3386613" y="3297625"/>
              <a:ext cx="1439650" cy="425325"/>
            </a:xfrm>
            <a:custGeom>
              <a:avLst/>
              <a:gdLst/>
              <a:ahLst/>
              <a:cxnLst/>
              <a:rect l="l" t="t" r="r" b="b"/>
              <a:pathLst>
                <a:path w="57586" h="17013" extrusionOk="0">
                  <a:moveTo>
                    <a:pt x="57443" y="0"/>
                  </a:moveTo>
                  <a:cubicBezTo>
                    <a:pt x="56738" y="2489"/>
                    <a:pt x="54187" y="4452"/>
                    <a:pt x="51243" y="4764"/>
                  </a:cubicBezTo>
                  <a:cubicBezTo>
                    <a:pt x="50922" y="4798"/>
                    <a:pt x="50598" y="4815"/>
                    <a:pt x="50269" y="4815"/>
                  </a:cubicBezTo>
                  <a:cubicBezTo>
                    <a:pt x="48266" y="4815"/>
                    <a:pt x="46117" y="4186"/>
                    <a:pt x="43856" y="2944"/>
                  </a:cubicBezTo>
                  <a:cubicBezTo>
                    <a:pt x="43705" y="2864"/>
                    <a:pt x="43562" y="2775"/>
                    <a:pt x="43410" y="2686"/>
                  </a:cubicBezTo>
                  <a:cubicBezTo>
                    <a:pt x="43161" y="2543"/>
                    <a:pt x="42911" y="2391"/>
                    <a:pt x="42652" y="2240"/>
                  </a:cubicBezTo>
                  <a:cubicBezTo>
                    <a:pt x="41129" y="1316"/>
                    <a:pt x="39554" y="363"/>
                    <a:pt x="37814" y="363"/>
                  </a:cubicBezTo>
                  <a:cubicBezTo>
                    <a:pt x="37638" y="363"/>
                    <a:pt x="37461" y="372"/>
                    <a:pt x="37282" y="393"/>
                  </a:cubicBezTo>
                  <a:cubicBezTo>
                    <a:pt x="35729" y="571"/>
                    <a:pt x="34320" y="1669"/>
                    <a:pt x="33686" y="3194"/>
                  </a:cubicBezTo>
                  <a:cubicBezTo>
                    <a:pt x="33062" y="4702"/>
                    <a:pt x="33178" y="6397"/>
                    <a:pt x="33294" y="8029"/>
                  </a:cubicBezTo>
                  <a:lnTo>
                    <a:pt x="33303" y="8074"/>
                  </a:lnTo>
                  <a:cubicBezTo>
                    <a:pt x="33374" y="9020"/>
                    <a:pt x="33428" y="10144"/>
                    <a:pt x="33338" y="11241"/>
                  </a:cubicBezTo>
                  <a:cubicBezTo>
                    <a:pt x="33303" y="11660"/>
                    <a:pt x="33249" y="12071"/>
                    <a:pt x="33169" y="12445"/>
                  </a:cubicBezTo>
                  <a:cubicBezTo>
                    <a:pt x="32973" y="13409"/>
                    <a:pt x="32500" y="14765"/>
                    <a:pt x="31420" y="15728"/>
                  </a:cubicBezTo>
                  <a:cubicBezTo>
                    <a:pt x="31269" y="15862"/>
                    <a:pt x="31108" y="15987"/>
                    <a:pt x="30939" y="16103"/>
                  </a:cubicBezTo>
                  <a:cubicBezTo>
                    <a:pt x="30178" y="16602"/>
                    <a:pt x="29251" y="16864"/>
                    <a:pt x="28222" y="16864"/>
                  </a:cubicBezTo>
                  <a:cubicBezTo>
                    <a:pt x="28057" y="16864"/>
                    <a:pt x="27889" y="16857"/>
                    <a:pt x="27718" y="16843"/>
                  </a:cubicBezTo>
                  <a:cubicBezTo>
                    <a:pt x="26487" y="16745"/>
                    <a:pt x="25149" y="16299"/>
                    <a:pt x="23954" y="15585"/>
                  </a:cubicBezTo>
                  <a:cubicBezTo>
                    <a:pt x="22535" y="14738"/>
                    <a:pt x="21366" y="13551"/>
                    <a:pt x="20225" y="12401"/>
                  </a:cubicBezTo>
                  <a:cubicBezTo>
                    <a:pt x="19814" y="11981"/>
                    <a:pt x="19377" y="11544"/>
                    <a:pt x="18949" y="11134"/>
                  </a:cubicBezTo>
                  <a:cubicBezTo>
                    <a:pt x="17298" y="9573"/>
                    <a:pt x="15479" y="8217"/>
                    <a:pt x="13516" y="7093"/>
                  </a:cubicBezTo>
                  <a:cubicBezTo>
                    <a:pt x="13025" y="6816"/>
                    <a:pt x="12543" y="6575"/>
                    <a:pt x="12080" y="6370"/>
                  </a:cubicBezTo>
                  <a:cubicBezTo>
                    <a:pt x="10829" y="5818"/>
                    <a:pt x="9675" y="5542"/>
                    <a:pt x="8631" y="5542"/>
                  </a:cubicBezTo>
                  <a:cubicBezTo>
                    <a:pt x="7836" y="5542"/>
                    <a:pt x="7105" y="5702"/>
                    <a:pt x="6442" y="6022"/>
                  </a:cubicBezTo>
                  <a:cubicBezTo>
                    <a:pt x="5549" y="6459"/>
                    <a:pt x="4836" y="7173"/>
                    <a:pt x="4176" y="7869"/>
                  </a:cubicBezTo>
                  <a:cubicBezTo>
                    <a:pt x="2668" y="9457"/>
                    <a:pt x="1267" y="11152"/>
                    <a:pt x="1" y="12909"/>
                  </a:cubicBezTo>
                  <a:lnTo>
                    <a:pt x="116" y="12998"/>
                  </a:lnTo>
                  <a:cubicBezTo>
                    <a:pt x="1383" y="11241"/>
                    <a:pt x="2784" y="9555"/>
                    <a:pt x="4283" y="7967"/>
                  </a:cubicBezTo>
                  <a:cubicBezTo>
                    <a:pt x="4934" y="7289"/>
                    <a:pt x="5639" y="6584"/>
                    <a:pt x="6513" y="6156"/>
                  </a:cubicBezTo>
                  <a:cubicBezTo>
                    <a:pt x="7155" y="5845"/>
                    <a:pt x="7865" y="5689"/>
                    <a:pt x="8637" y="5689"/>
                  </a:cubicBezTo>
                  <a:cubicBezTo>
                    <a:pt x="9658" y="5689"/>
                    <a:pt x="10788" y="5961"/>
                    <a:pt x="12017" y="6504"/>
                  </a:cubicBezTo>
                  <a:cubicBezTo>
                    <a:pt x="12481" y="6709"/>
                    <a:pt x="12954" y="6950"/>
                    <a:pt x="13445" y="7226"/>
                  </a:cubicBezTo>
                  <a:cubicBezTo>
                    <a:pt x="15389" y="8342"/>
                    <a:pt x="17209" y="9689"/>
                    <a:pt x="18842" y="11241"/>
                  </a:cubicBezTo>
                  <a:cubicBezTo>
                    <a:pt x="19279" y="11651"/>
                    <a:pt x="19707" y="12079"/>
                    <a:pt x="20117" y="12499"/>
                  </a:cubicBezTo>
                  <a:cubicBezTo>
                    <a:pt x="21259" y="13658"/>
                    <a:pt x="22446" y="14863"/>
                    <a:pt x="23873" y="15710"/>
                  </a:cubicBezTo>
                  <a:cubicBezTo>
                    <a:pt x="25086" y="16442"/>
                    <a:pt x="26451" y="16897"/>
                    <a:pt x="27709" y="16995"/>
                  </a:cubicBezTo>
                  <a:cubicBezTo>
                    <a:pt x="27879" y="17004"/>
                    <a:pt x="28048" y="17013"/>
                    <a:pt x="28209" y="17013"/>
                  </a:cubicBezTo>
                  <a:cubicBezTo>
                    <a:pt x="29270" y="17013"/>
                    <a:pt x="30234" y="16745"/>
                    <a:pt x="31019" y="16219"/>
                  </a:cubicBezTo>
                  <a:cubicBezTo>
                    <a:pt x="31188" y="16112"/>
                    <a:pt x="31358" y="15978"/>
                    <a:pt x="31519" y="15835"/>
                  </a:cubicBezTo>
                  <a:cubicBezTo>
                    <a:pt x="32634" y="14845"/>
                    <a:pt x="33107" y="13462"/>
                    <a:pt x="33312" y="12481"/>
                  </a:cubicBezTo>
                  <a:cubicBezTo>
                    <a:pt x="33392" y="12097"/>
                    <a:pt x="33454" y="11678"/>
                    <a:pt x="33490" y="11250"/>
                  </a:cubicBezTo>
                  <a:cubicBezTo>
                    <a:pt x="33579" y="10144"/>
                    <a:pt x="33517" y="9020"/>
                    <a:pt x="33446" y="8056"/>
                  </a:cubicBezTo>
                  <a:lnTo>
                    <a:pt x="33446" y="8011"/>
                  </a:lnTo>
                  <a:cubicBezTo>
                    <a:pt x="33330" y="6397"/>
                    <a:pt x="33214" y="4729"/>
                    <a:pt x="33829" y="3248"/>
                  </a:cubicBezTo>
                  <a:cubicBezTo>
                    <a:pt x="34436" y="1776"/>
                    <a:pt x="35801" y="714"/>
                    <a:pt x="37299" y="545"/>
                  </a:cubicBezTo>
                  <a:cubicBezTo>
                    <a:pt x="37476" y="524"/>
                    <a:pt x="37652" y="514"/>
                    <a:pt x="37825" y="514"/>
                  </a:cubicBezTo>
                  <a:cubicBezTo>
                    <a:pt x="39520" y="514"/>
                    <a:pt x="41076" y="1450"/>
                    <a:pt x="42581" y="2364"/>
                  </a:cubicBezTo>
                  <a:cubicBezTo>
                    <a:pt x="42830" y="2516"/>
                    <a:pt x="43089" y="2668"/>
                    <a:pt x="43339" y="2819"/>
                  </a:cubicBezTo>
                  <a:cubicBezTo>
                    <a:pt x="43482" y="2909"/>
                    <a:pt x="43633" y="2989"/>
                    <a:pt x="43785" y="3069"/>
                  </a:cubicBezTo>
                  <a:cubicBezTo>
                    <a:pt x="46059" y="4329"/>
                    <a:pt x="48223" y="4961"/>
                    <a:pt x="50247" y="4961"/>
                  </a:cubicBezTo>
                  <a:cubicBezTo>
                    <a:pt x="50589" y="4961"/>
                    <a:pt x="50927" y="4943"/>
                    <a:pt x="51261" y="4907"/>
                  </a:cubicBezTo>
                  <a:cubicBezTo>
                    <a:pt x="54267" y="4595"/>
                    <a:pt x="56863" y="2588"/>
                    <a:pt x="57586" y="36"/>
                  </a:cubicBezTo>
                  <a:lnTo>
                    <a:pt x="574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79"/>
            <p:cNvSpPr/>
            <p:nvPr/>
          </p:nvSpPr>
          <p:spPr>
            <a:xfrm>
              <a:off x="3394413" y="3289375"/>
              <a:ext cx="1429850" cy="440950"/>
            </a:xfrm>
            <a:custGeom>
              <a:avLst/>
              <a:gdLst/>
              <a:ahLst/>
              <a:cxnLst/>
              <a:rect l="l" t="t" r="r" b="b"/>
              <a:pathLst>
                <a:path w="57194" h="17638" extrusionOk="0">
                  <a:moveTo>
                    <a:pt x="57051" y="0"/>
                  </a:moveTo>
                  <a:cubicBezTo>
                    <a:pt x="56409" y="2418"/>
                    <a:pt x="53991" y="4372"/>
                    <a:pt x="51172" y="4746"/>
                  </a:cubicBezTo>
                  <a:cubicBezTo>
                    <a:pt x="50775" y="4800"/>
                    <a:pt x="50371" y="4826"/>
                    <a:pt x="49961" y="4826"/>
                  </a:cubicBezTo>
                  <a:cubicBezTo>
                    <a:pt x="48110" y="4826"/>
                    <a:pt x="46123" y="4284"/>
                    <a:pt x="44035" y="3203"/>
                  </a:cubicBezTo>
                  <a:cubicBezTo>
                    <a:pt x="43883" y="3123"/>
                    <a:pt x="43741" y="3042"/>
                    <a:pt x="43598" y="2971"/>
                  </a:cubicBezTo>
                  <a:cubicBezTo>
                    <a:pt x="43339" y="2828"/>
                    <a:pt x="43080" y="2677"/>
                    <a:pt x="42822" y="2534"/>
                  </a:cubicBezTo>
                  <a:cubicBezTo>
                    <a:pt x="41356" y="1693"/>
                    <a:pt x="39848" y="831"/>
                    <a:pt x="38180" y="831"/>
                  </a:cubicBezTo>
                  <a:cubicBezTo>
                    <a:pt x="37990" y="831"/>
                    <a:pt x="37797" y="842"/>
                    <a:pt x="37603" y="866"/>
                  </a:cubicBezTo>
                  <a:cubicBezTo>
                    <a:pt x="36131" y="1044"/>
                    <a:pt x="34739" y="2097"/>
                    <a:pt x="34070" y="3560"/>
                  </a:cubicBezTo>
                  <a:cubicBezTo>
                    <a:pt x="33392" y="5059"/>
                    <a:pt x="33374" y="6682"/>
                    <a:pt x="33428" y="8493"/>
                  </a:cubicBezTo>
                  <a:cubicBezTo>
                    <a:pt x="33473" y="9715"/>
                    <a:pt x="33473" y="10732"/>
                    <a:pt x="33374" y="11749"/>
                  </a:cubicBezTo>
                  <a:cubicBezTo>
                    <a:pt x="33330" y="12195"/>
                    <a:pt x="33267" y="12597"/>
                    <a:pt x="33187" y="12989"/>
                  </a:cubicBezTo>
                  <a:cubicBezTo>
                    <a:pt x="32973" y="13997"/>
                    <a:pt x="32473" y="15398"/>
                    <a:pt x="31367" y="16361"/>
                  </a:cubicBezTo>
                  <a:cubicBezTo>
                    <a:pt x="31207" y="16495"/>
                    <a:pt x="31037" y="16629"/>
                    <a:pt x="30868" y="16736"/>
                  </a:cubicBezTo>
                  <a:cubicBezTo>
                    <a:pt x="30103" y="17231"/>
                    <a:pt x="29168" y="17486"/>
                    <a:pt x="28137" y="17486"/>
                  </a:cubicBezTo>
                  <a:cubicBezTo>
                    <a:pt x="27941" y="17486"/>
                    <a:pt x="27742" y="17477"/>
                    <a:pt x="27540" y="17459"/>
                  </a:cubicBezTo>
                  <a:cubicBezTo>
                    <a:pt x="26264" y="17343"/>
                    <a:pt x="24926" y="16888"/>
                    <a:pt x="23659" y="16156"/>
                  </a:cubicBezTo>
                  <a:cubicBezTo>
                    <a:pt x="22277" y="15353"/>
                    <a:pt x="21117" y="14220"/>
                    <a:pt x="20002" y="13132"/>
                  </a:cubicBezTo>
                  <a:cubicBezTo>
                    <a:pt x="19574" y="12713"/>
                    <a:pt x="19127" y="12285"/>
                    <a:pt x="18681" y="11874"/>
                  </a:cubicBezTo>
                  <a:cubicBezTo>
                    <a:pt x="17040" y="10384"/>
                    <a:pt x="15229" y="9100"/>
                    <a:pt x="13302" y="8056"/>
                  </a:cubicBezTo>
                  <a:cubicBezTo>
                    <a:pt x="12820" y="7788"/>
                    <a:pt x="12339" y="7565"/>
                    <a:pt x="11884" y="7369"/>
                  </a:cubicBezTo>
                  <a:cubicBezTo>
                    <a:pt x="10688" y="6872"/>
                    <a:pt x="9584" y="6622"/>
                    <a:pt x="8584" y="6622"/>
                  </a:cubicBezTo>
                  <a:cubicBezTo>
                    <a:pt x="7770" y="6622"/>
                    <a:pt x="7025" y="6787"/>
                    <a:pt x="6353" y="7119"/>
                  </a:cubicBezTo>
                  <a:cubicBezTo>
                    <a:pt x="5469" y="7548"/>
                    <a:pt x="4765" y="8243"/>
                    <a:pt x="4113" y="8912"/>
                  </a:cubicBezTo>
                  <a:cubicBezTo>
                    <a:pt x="2624" y="10465"/>
                    <a:pt x="1232" y="12124"/>
                    <a:pt x="1" y="13855"/>
                  </a:cubicBezTo>
                  <a:lnTo>
                    <a:pt x="117" y="13944"/>
                  </a:lnTo>
                  <a:cubicBezTo>
                    <a:pt x="1357" y="12222"/>
                    <a:pt x="2731" y="10563"/>
                    <a:pt x="4220" y="9019"/>
                  </a:cubicBezTo>
                  <a:cubicBezTo>
                    <a:pt x="4863" y="8350"/>
                    <a:pt x="5559" y="7672"/>
                    <a:pt x="6415" y="7253"/>
                  </a:cubicBezTo>
                  <a:cubicBezTo>
                    <a:pt x="7068" y="6931"/>
                    <a:pt x="7791" y="6770"/>
                    <a:pt x="8582" y="6770"/>
                  </a:cubicBezTo>
                  <a:cubicBezTo>
                    <a:pt x="9564" y="6770"/>
                    <a:pt x="10649" y="7018"/>
                    <a:pt x="11830" y="7512"/>
                  </a:cubicBezTo>
                  <a:cubicBezTo>
                    <a:pt x="12276" y="7699"/>
                    <a:pt x="12749" y="7922"/>
                    <a:pt x="13231" y="8181"/>
                  </a:cubicBezTo>
                  <a:cubicBezTo>
                    <a:pt x="15149" y="9225"/>
                    <a:pt x="16951" y="10509"/>
                    <a:pt x="18583" y="11990"/>
                  </a:cubicBezTo>
                  <a:cubicBezTo>
                    <a:pt x="19029" y="12392"/>
                    <a:pt x="19466" y="12820"/>
                    <a:pt x="19895" y="13239"/>
                  </a:cubicBezTo>
                  <a:cubicBezTo>
                    <a:pt x="21019" y="14336"/>
                    <a:pt x="22187" y="15469"/>
                    <a:pt x="23579" y="16281"/>
                  </a:cubicBezTo>
                  <a:cubicBezTo>
                    <a:pt x="24873" y="17031"/>
                    <a:pt x="26238" y="17485"/>
                    <a:pt x="27531" y="17610"/>
                  </a:cubicBezTo>
                  <a:cubicBezTo>
                    <a:pt x="27736" y="17628"/>
                    <a:pt x="27933" y="17637"/>
                    <a:pt x="28138" y="17637"/>
                  </a:cubicBezTo>
                  <a:cubicBezTo>
                    <a:pt x="29190" y="17637"/>
                    <a:pt x="30154" y="17370"/>
                    <a:pt x="30948" y="16861"/>
                  </a:cubicBezTo>
                  <a:cubicBezTo>
                    <a:pt x="31126" y="16745"/>
                    <a:pt x="31296" y="16620"/>
                    <a:pt x="31465" y="16477"/>
                  </a:cubicBezTo>
                  <a:cubicBezTo>
                    <a:pt x="32607" y="15478"/>
                    <a:pt x="33107" y="14051"/>
                    <a:pt x="33330" y="13025"/>
                  </a:cubicBezTo>
                  <a:cubicBezTo>
                    <a:pt x="33419" y="12624"/>
                    <a:pt x="33481" y="12213"/>
                    <a:pt x="33526" y="11767"/>
                  </a:cubicBezTo>
                  <a:cubicBezTo>
                    <a:pt x="33624" y="10732"/>
                    <a:pt x="33615" y="9715"/>
                    <a:pt x="33580" y="8493"/>
                  </a:cubicBezTo>
                  <a:cubicBezTo>
                    <a:pt x="33526" y="6700"/>
                    <a:pt x="33535" y="5094"/>
                    <a:pt x="34213" y="3622"/>
                  </a:cubicBezTo>
                  <a:cubicBezTo>
                    <a:pt x="34855" y="2204"/>
                    <a:pt x="36193" y="1178"/>
                    <a:pt x="37621" y="1008"/>
                  </a:cubicBezTo>
                  <a:cubicBezTo>
                    <a:pt x="37805" y="986"/>
                    <a:pt x="37988" y="976"/>
                    <a:pt x="38169" y="976"/>
                  </a:cubicBezTo>
                  <a:cubicBezTo>
                    <a:pt x="39800" y="976"/>
                    <a:pt x="41297" y="1832"/>
                    <a:pt x="42750" y="2659"/>
                  </a:cubicBezTo>
                  <a:cubicBezTo>
                    <a:pt x="43009" y="2810"/>
                    <a:pt x="43268" y="2953"/>
                    <a:pt x="43527" y="3096"/>
                  </a:cubicBezTo>
                  <a:cubicBezTo>
                    <a:pt x="43669" y="3176"/>
                    <a:pt x="43812" y="3257"/>
                    <a:pt x="43964" y="3337"/>
                  </a:cubicBezTo>
                  <a:cubicBezTo>
                    <a:pt x="46079" y="4427"/>
                    <a:pt x="48091" y="4977"/>
                    <a:pt x="49973" y="4977"/>
                  </a:cubicBezTo>
                  <a:cubicBezTo>
                    <a:pt x="50385" y="4977"/>
                    <a:pt x="50791" y="4951"/>
                    <a:pt x="51190" y="4898"/>
                  </a:cubicBezTo>
                  <a:cubicBezTo>
                    <a:pt x="54071" y="4514"/>
                    <a:pt x="56533" y="2516"/>
                    <a:pt x="57194" y="36"/>
                  </a:cubicBezTo>
                  <a:lnTo>
                    <a:pt x="570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79"/>
            <p:cNvSpPr/>
            <p:nvPr/>
          </p:nvSpPr>
          <p:spPr>
            <a:xfrm>
              <a:off x="3402013" y="3281125"/>
              <a:ext cx="1420250" cy="456550"/>
            </a:xfrm>
            <a:custGeom>
              <a:avLst/>
              <a:gdLst/>
              <a:ahLst/>
              <a:cxnLst/>
              <a:rect l="l" t="t" r="r" b="b"/>
              <a:pathLst>
                <a:path w="56810" h="18262" extrusionOk="0">
                  <a:moveTo>
                    <a:pt x="56667" y="0"/>
                  </a:moveTo>
                  <a:cubicBezTo>
                    <a:pt x="55989" y="2748"/>
                    <a:pt x="53384" y="4363"/>
                    <a:pt x="51100" y="4737"/>
                  </a:cubicBezTo>
                  <a:cubicBezTo>
                    <a:pt x="50637" y="4812"/>
                    <a:pt x="50163" y="4850"/>
                    <a:pt x="49679" y="4850"/>
                  </a:cubicBezTo>
                  <a:cubicBezTo>
                    <a:pt x="47974" y="4850"/>
                    <a:pt x="46145" y="4384"/>
                    <a:pt x="44213" y="3453"/>
                  </a:cubicBezTo>
                  <a:cubicBezTo>
                    <a:pt x="44070" y="3390"/>
                    <a:pt x="43927" y="3319"/>
                    <a:pt x="43785" y="3248"/>
                  </a:cubicBezTo>
                  <a:cubicBezTo>
                    <a:pt x="43526" y="3114"/>
                    <a:pt x="43258" y="2971"/>
                    <a:pt x="42991" y="2828"/>
                  </a:cubicBezTo>
                  <a:cubicBezTo>
                    <a:pt x="41586" y="2074"/>
                    <a:pt x="40131" y="1292"/>
                    <a:pt x="38540" y="1292"/>
                  </a:cubicBezTo>
                  <a:cubicBezTo>
                    <a:pt x="38342" y="1292"/>
                    <a:pt x="38143" y="1304"/>
                    <a:pt x="37941" y="1329"/>
                  </a:cubicBezTo>
                  <a:cubicBezTo>
                    <a:pt x="36514" y="1508"/>
                    <a:pt x="35185" y="2507"/>
                    <a:pt x="34471" y="3926"/>
                  </a:cubicBezTo>
                  <a:cubicBezTo>
                    <a:pt x="33668" y="5522"/>
                    <a:pt x="33579" y="7342"/>
                    <a:pt x="33570" y="8921"/>
                  </a:cubicBezTo>
                  <a:cubicBezTo>
                    <a:pt x="33561" y="10063"/>
                    <a:pt x="33543" y="11169"/>
                    <a:pt x="33418" y="12258"/>
                  </a:cubicBezTo>
                  <a:cubicBezTo>
                    <a:pt x="33365" y="12722"/>
                    <a:pt x="33302" y="13132"/>
                    <a:pt x="33213" y="13533"/>
                  </a:cubicBezTo>
                  <a:cubicBezTo>
                    <a:pt x="32874" y="15032"/>
                    <a:pt x="32223" y="16228"/>
                    <a:pt x="31322" y="16995"/>
                  </a:cubicBezTo>
                  <a:cubicBezTo>
                    <a:pt x="31161" y="17137"/>
                    <a:pt x="30983" y="17262"/>
                    <a:pt x="30804" y="17378"/>
                  </a:cubicBezTo>
                  <a:cubicBezTo>
                    <a:pt x="30036" y="17861"/>
                    <a:pt x="29100" y="18110"/>
                    <a:pt x="28064" y="18110"/>
                  </a:cubicBezTo>
                  <a:cubicBezTo>
                    <a:pt x="27837" y="18110"/>
                    <a:pt x="27606" y="18098"/>
                    <a:pt x="27370" y="18074"/>
                  </a:cubicBezTo>
                  <a:cubicBezTo>
                    <a:pt x="26076" y="17940"/>
                    <a:pt x="24694" y="17468"/>
                    <a:pt x="23373" y="16718"/>
                  </a:cubicBezTo>
                  <a:cubicBezTo>
                    <a:pt x="22026" y="15951"/>
                    <a:pt x="20884" y="14889"/>
                    <a:pt x="19787" y="13855"/>
                  </a:cubicBezTo>
                  <a:cubicBezTo>
                    <a:pt x="19341" y="13444"/>
                    <a:pt x="18895" y="13016"/>
                    <a:pt x="18431" y="12623"/>
                  </a:cubicBezTo>
                  <a:cubicBezTo>
                    <a:pt x="16798" y="11205"/>
                    <a:pt x="14996" y="9992"/>
                    <a:pt x="13096" y="9010"/>
                  </a:cubicBezTo>
                  <a:cubicBezTo>
                    <a:pt x="12614" y="8761"/>
                    <a:pt x="12142" y="8556"/>
                    <a:pt x="11696" y="8377"/>
                  </a:cubicBezTo>
                  <a:cubicBezTo>
                    <a:pt x="10553" y="7928"/>
                    <a:pt x="9501" y="7704"/>
                    <a:pt x="8542" y="7704"/>
                  </a:cubicBezTo>
                  <a:cubicBezTo>
                    <a:pt x="7711" y="7704"/>
                    <a:pt x="6950" y="7872"/>
                    <a:pt x="6263" y="8208"/>
                  </a:cubicBezTo>
                  <a:cubicBezTo>
                    <a:pt x="5397" y="8627"/>
                    <a:pt x="4675" y="9332"/>
                    <a:pt x="4059" y="9956"/>
                  </a:cubicBezTo>
                  <a:cubicBezTo>
                    <a:pt x="2578" y="11473"/>
                    <a:pt x="1213" y="13105"/>
                    <a:pt x="0" y="14791"/>
                  </a:cubicBezTo>
                  <a:lnTo>
                    <a:pt x="125" y="14880"/>
                  </a:lnTo>
                  <a:cubicBezTo>
                    <a:pt x="1329" y="13194"/>
                    <a:pt x="2694" y="11571"/>
                    <a:pt x="4166" y="10063"/>
                  </a:cubicBezTo>
                  <a:cubicBezTo>
                    <a:pt x="4800" y="9421"/>
                    <a:pt x="5478" y="8752"/>
                    <a:pt x="6334" y="8341"/>
                  </a:cubicBezTo>
                  <a:cubicBezTo>
                    <a:pt x="6995" y="8017"/>
                    <a:pt x="7731" y="7855"/>
                    <a:pt x="8535" y="7855"/>
                  </a:cubicBezTo>
                  <a:cubicBezTo>
                    <a:pt x="9478" y="7855"/>
                    <a:pt x="10516" y="8077"/>
                    <a:pt x="11642" y="8520"/>
                  </a:cubicBezTo>
                  <a:cubicBezTo>
                    <a:pt x="12088" y="8689"/>
                    <a:pt x="12552" y="8903"/>
                    <a:pt x="13025" y="9144"/>
                  </a:cubicBezTo>
                  <a:cubicBezTo>
                    <a:pt x="14916" y="10117"/>
                    <a:pt x="16709" y="11321"/>
                    <a:pt x="18333" y="12731"/>
                  </a:cubicBezTo>
                  <a:cubicBezTo>
                    <a:pt x="18788" y="13132"/>
                    <a:pt x="19243" y="13551"/>
                    <a:pt x="19680" y="13962"/>
                  </a:cubicBezTo>
                  <a:cubicBezTo>
                    <a:pt x="20786" y="15005"/>
                    <a:pt x="21937" y="16076"/>
                    <a:pt x="23293" y="16852"/>
                  </a:cubicBezTo>
                  <a:cubicBezTo>
                    <a:pt x="24640" y="17610"/>
                    <a:pt x="26041" y="18083"/>
                    <a:pt x="27361" y="18217"/>
                  </a:cubicBezTo>
                  <a:cubicBezTo>
                    <a:pt x="27602" y="18244"/>
                    <a:pt x="27834" y="18262"/>
                    <a:pt x="28066" y="18262"/>
                  </a:cubicBezTo>
                  <a:cubicBezTo>
                    <a:pt x="29127" y="18262"/>
                    <a:pt x="30091" y="18003"/>
                    <a:pt x="30876" y="17503"/>
                  </a:cubicBezTo>
                  <a:cubicBezTo>
                    <a:pt x="31063" y="17387"/>
                    <a:pt x="31250" y="17253"/>
                    <a:pt x="31420" y="17111"/>
                  </a:cubicBezTo>
                  <a:cubicBezTo>
                    <a:pt x="32348" y="16317"/>
                    <a:pt x="33017" y="15095"/>
                    <a:pt x="33356" y="13569"/>
                  </a:cubicBezTo>
                  <a:cubicBezTo>
                    <a:pt x="33445" y="13159"/>
                    <a:pt x="33516" y="12739"/>
                    <a:pt x="33570" y="12276"/>
                  </a:cubicBezTo>
                  <a:cubicBezTo>
                    <a:pt x="33686" y="11187"/>
                    <a:pt x="33704" y="10063"/>
                    <a:pt x="33713" y="8921"/>
                  </a:cubicBezTo>
                  <a:cubicBezTo>
                    <a:pt x="33731" y="7360"/>
                    <a:pt x="33811" y="5558"/>
                    <a:pt x="34605" y="3997"/>
                  </a:cubicBezTo>
                  <a:cubicBezTo>
                    <a:pt x="35292" y="2614"/>
                    <a:pt x="36576" y="1651"/>
                    <a:pt x="37959" y="1481"/>
                  </a:cubicBezTo>
                  <a:cubicBezTo>
                    <a:pt x="38158" y="1455"/>
                    <a:pt x="38354" y="1443"/>
                    <a:pt x="38548" y="1443"/>
                  </a:cubicBezTo>
                  <a:cubicBezTo>
                    <a:pt x="40102" y="1443"/>
                    <a:pt x="41532" y="2217"/>
                    <a:pt x="42919" y="2962"/>
                  </a:cubicBezTo>
                  <a:cubicBezTo>
                    <a:pt x="43187" y="3105"/>
                    <a:pt x="43454" y="3239"/>
                    <a:pt x="43713" y="3381"/>
                  </a:cubicBezTo>
                  <a:cubicBezTo>
                    <a:pt x="43856" y="3453"/>
                    <a:pt x="43999" y="3524"/>
                    <a:pt x="44150" y="3587"/>
                  </a:cubicBezTo>
                  <a:cubicBezTo>
                    <a:pt x="46089" y="4528"/>
                    <a:pt x="47942" y="4997"/>
                    <a:pt x="49667" y="4997"/>
                  </a:cubicBezTo>
                  <a:cubicBezTo>
                    <a:pt x="50164" y="4997"/>
                    <a:pt x="50651" y="4958"/>
                    <a:pt x="51127" y="4880"/>
                  </a:cubicBezTo>
                  <a:cubicBezTo>
                    <a:pt x="53455" y="4496"/>
                    <a:pt x="56113" y="2855"/>
                    <a:pt x="56809" y="36"/>
                  </a:cubicBezTo>
                  <a:lnTo>
                    <a:pt x="5666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79"/>
            <p:cNvSpPr/>
            <p:nvPr/>
          </p:nvSpPr>
          <p:spPr>
            <a:xfrm>
              <a:off x="3409813" y="3272875"/>
              <a:ext cx="1410425" cy="472150"/>
            </a:xfrm>
            <a:custGeom>
              <a:avLst/>
              <a:gdLst/>
              <a:ahLst/>
              <a:cxnLst/>
              <a:rect l="l" t="t" r="r" b="b"/>
              <a:pathLst>
                <a:path w="56417" h="18886" extrusionOk="0">
                  <a:moveTo>
                    <a:pt x="56274" y="0"/>
                  </a:moveTo>
                  <a:cubicBezTo>
                    <a:pt x="55668" y="2668"/>
                    <a:pt x="53196" y="4291"/>
                    <a:pt x="51020" y="4719"/>
                  </a:cubicBezTo>
                  <a:cubicBezTo>
                    <a:pt x="50477" y="4828"/>
                    <a:pt x="49917" y="4883"/>
                    <a:pt x="49340" y="4883"/>
                  </a:cubicBezTo>
                  <a:cubicBezTo>
                    <a:pt x="47794" y="4883"/>
                    <a:pt x="46131" y="4491"/>
                    <a:pt x="44382" y="3711"/>
                  </a:cubicBezTo>
                  <a:cubicBezTo>
                    <a:pt x="44240" y="3649"/>
                    <a:pt x="44106" y="3586"/>
                    <a:pt x="43972" y="3524"/>
                  </a:cubicBezTo>
                  <a:cubicBezTo>
                    <a:pt x="43696" y="3399"/>
                    <a:pt x="43428" y="3256"/>
                    <a:pt x="43151" y="3123"/>
                  </a:cubicBezTo>
                  <a:cubicBezTo>
                    <a:pt x="41808" y="2451"/>
                    <a:pt x="40423" y="1758"/>
                    <a:pt x="38913" y="1758"/>
                  </a:cubicBezTo>
                  <a:cubicBezTo>
                    <a:pt x="38699" y="1758"/>
                    <a:pt x="38482" y="1772"/>
                    <a:pt x="38263" y="1802"/>
                  </a:cubicBezTo>
                  <a:cubicBezTo>
                    <a:pt x="36907" y="1981"/>
                    <a:pt x="35604" y="2935"/>
                    <a:pt x="34855" y="4300"/>
                  </a:cubicBezTo>
                  <a:cubicBezTo>
                    <a:pt x="33963" y="5924"/>
                    <a:pt x="33766" y="7761"/>
                    <a:pt x="33695" y="9340"/>
                  </a:cubicBezTo>
                  <a:lnTo>
                    <a:pt x="33677" y="9653"/>
                  </a:lnTo>
                  <a:cubicBezTo>
                    <a:pt x="33633" y="10679"/>
                    <a:pt x="33588" y="11731"/>
                    <a:pt x="33454" y="12766"/>
                  </a:cubicBezTo>
                  <a:cubicBezTo>
                    <a:pt x="33392" y="13248"/>
                    <a:pt x="33320" y="13676"/>
                    <a:pt x="33231" y="14078"/>
                  </a:cubicBezTo>
                  <a:cubicBezTo>
                    <a:pt x="32865" y="15648"/>
                    <a:pt x="32205" y="16843"/>
                    <a:pt x="31269" y="17628"/>
                  </a:cubicBezTo>
                  <a:cubicBezTo>
                    <a:pt x="31099" y="17771"/>
                    <a:pt x="30921" y="17905"/>
                    <a:pt x="30733" y="18021"/>
                  </a:cubicBezTo>
                  <a:cubicBezTo>
                    <a:pt x="29954" y="18492"/>
                    <a:pt x="29015" y="18735"/>
                    <a:pt x="27980" y="18735"/>
                  </a:cubicBezTo>
                  <a:cubicBezTo>
                    <a:pt x="27723" y="18735"/>
                    <a:pt x="27460" y="18720"/>
                    <a:pt x="27192" y="18690"/>
                  </a:cubicBezTo>
                  <a:cubicBezTo>
                    <a:pt x="25889" y="18538"/>
                    <a:pt x="24462" y="18047"/>
                    <a:pt x="23079" y="17280"/>
                  </a:cubicBezTo>
                  <a:cubicBezTo>
                    <a:pt x="21768" y="16558"/>
                    <a:pt x="20644" y="15558"/>
                    <a:pt x="19564" y="14586"/>
                  </a:cubicBezTo>
                  <a:cubicBezTo>
                    <a:pt x="19109" y="14176"/>
                    <a:pt x="18645" y="13756"/>
                    <a:pt x="18172" y="13364"/>
                  </a:cubicBezTo>
                  <a:cubicBezTo>
                    <a:pt x="16540" y="12017"/>
                    <a:pt x="14756" y="10875"/>
                    <a:pt x="12873" y="9965"/>
                  </a:cubicBezTo>
                  <a:cubicBezTo>
                    <a:pt x="12401" y="9742"/>
                    <a:pt x="11937" y="9546"/>
                    <a:pt x="11500" y="9385"/>
                  </a:cubicBezTo>
                  <a:cubicBezTo>
                    <a:pt x="10412" y="8985"/>
                    <a:pt x="9404" y="8784"/>
                    <a:pt x="8484" y="8784"/>
                  </a:cubicBezTo>
                  <a:cubicBezTo>
                    <a:pt x="7638" y="8784"/>
                    <a:pt x="6866" y="8954"/>
                    <a:pt x="6174" y="9296"/>
                  </a:cubicBezTo>
                  <a:cubicBezTo>
                    <a:pt x="5308" y="9715"/>
                    <a:pt x="4604" y="10393"/>
                    <a:pt x="3997" y="11000"/>
                  </a:cubicBezTo>
                  <a:cubicBezTo>
                    <a:pt x="2534" y="12481"/>
                    <a:pt x="1187" y="14078"/>
                    <a:pt x="0" y="15737"/>
                  </a:cubicBezTo>
                  <a:lnTo>
                    <a:pt x="116" y="15826"/>
                  </a:lnTo>
                  <a:cubicBezTo>
                    <a:pt x="1303" y="14167"/>
                    <a:pt x="2641" y="12579"/>
                    <a:pt x="4104" y="11107"/>
                  </a:cubicBezTo>
                  <a:cubicBezTo>
                    <a:pt x="4693" y="10509"/>
                    <a:pt x="5398" y="9840"/>
                    <a:pt x="6236" y="9430"/>
                  </a:cubicBezTo>
                  <a:cubicBezTo>
                    <a:pt x="6910" y="9097"/>
                    <a:pt x="7664" y="8931"/>
                    <a:pt x="8491" y="8931"/>
                  </a:cubicBezTo>
                  <a:cubicBezTo>
                    <a:pt x="9392" y="8931"/>
                    <a:pt x="10380" y="9128"/>
                    <a:pt x="11446" y="9519"/>
                  </a:cubicBezTo>
                  <a:cubicBezTo>
                    <a:pt x="11883" y="9679"/>
                    <a:pt x="12347" y="9876"/>
                    <a:pt x="12811" y="10099"/>
                  </a:cubicBezTo>
                  <a:cubicBezTo>
                    <a:pt x="14684" y="11000"/>
                    <a:pt x="16451" y="12142"/>
                    <a:pt x="18074" y="13480"/>
                  </a:cubicBezTo>
                  <a:cubicBezTo>
                    <a:pt x="18547" y="13872"/>
                    <a:pt x="19011" y="14292"/>
                    <a:pt x="19466" y="14693"/>
                  </a:cubicBezTo>
                  <a:cubicBezTo>
                    <a:pt x="20554" y="15674"/>
                    <a:pt x="21678" y="16682"/>
                    <a:pt x="23008" y="17414"/>
                  </a:cubicBezTo>
                  <a:cubicBezTo>
                    <a:pt x="24408" y="18190"/>
                    <a:pt x="25853" y="18681"/>
                    <a:pt x="27174" y="18832"/>
                  </a:cubicBezTo>
                  <a:cubicBezTo>
                    <a:pt x="27450" y="18868"/>
                    <a:pt x="27727" y="18886"/>
                    <a:pt x="27986" y="18886"/>
                  </a:cubicBezTo>
                  <a:cubicBezTo>
                    <a:pt x="29047" y="18886"/>
                    <a:pt x="30011" y="18627"/>
                    <a:pt x="30805" y="18145"/>
                  </a:cubicBezTo>
                  <a:cubicBezTo>
                    <a:pt x="31001" y="18030"/>
                    <a:pt x="31188" y="17887"/>
                    <a:pt x="31367" y="17744"/>
                  </a:cubicBezTo>
                  <a:cubicBezTo>
                    <a:pt x="32321" y="16941"/>
                    <a:pt x="32999" y="15719"/>
                    <a:pt x="33374" y="14113"/>
                  </a:cubicBezTo>
                  <a:cubicBezTo>
                    <a:pt x="33463" y="13703"/>
                    <a:pt x="33543" y="13266"/>
                    <a:pt x="33606" y="12784"/>
                  </a:cubicBezTo>
                  <a:cubicBezTo>
                    <a:pt x="33731" y="11740"/>
                    <a:pt x="33784" y="10688"/>
                    <a:pt x="33829" y="9662"/>
                  </a:cubicBezTo>
                  <a:lnTo>
                    <a:pt x="33847" y="9349"/>
                  </a:lnTo>
                  <a:cubicBezTo>
                    <a:pt x="33918" y="7779"/>
                    <a:pt x="34105" y="5968"/>
                    <a:pt x="34989" y="4371"/>
                  </a:cubicBezTo>
                  <a:cubicBezTo>
                    <a:pt x="35711" y="3051"/>
                    <a:pt x="36978" y="2123"/>
                    <a:pt x="38281" y="1945"/>
                  </a:cubicBezTo>
                  <a:cubicBezTo>
                    <a:pt x="38490" y="1917"/>
                    <a:pt x="38697" y="1904"/>
                    <a:pt x="38902" y="1904"/>
                  </a:cubicBezTo>
                  <a:cubicBezTo>
                    <a:pt x="40383" y="1904"/>
                    <a:pt x="41757" y="2590"/>
                    <a:pt x="43089" y="3256"/>
                  </a:cubicBezTo>
                  <a:cubicBezTo>
                    <a:pt x="43365" y="3390"/>
                    <a:pt x="43633" y="3533"/>
                    <a:pt x="43901" y="3658"/>
                  </a:cubicBezTo>
                  <a:cubicBezTo>
                    <a:pt x="44043" y="3720"/>
                    <a:pt x="44186" y="3783"/>
                    <a:pt x="44320" y="3845"/>
                  </a:cubicBezTo>
                  <a:cubicBezTo>
                    <a:pt x="46101" y="4635"/>
                    <a:pt x="47791" y="5033"/>
                    <a:pt x="49367" y="5033"/>
                  </a:cubicBezTo>
                  <a:cubicBezTo>
                    <a:pt x="49946" y="5033"/>
                    <a:pt x="50509" y="4979"/>
                    <a:pt x="51055" y="4871"/>
                  </a:cubicBezTo>
                  <a:cubicBezTo>
                    <a:pt x="53277" y="4425"/>
                    <a:pt x="55801" y="2766"/>
                    <a:pt x="56417" y="36"/>
                  </a:cubicBezTo>
                  <a:lnTo>
                    <a:pt x="562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79"/>
            <p:cNvSpPr/>
            <p:nvPr/>
          </p:nvSpPr>
          <p:spPr>
            <a:xfrm>
              <a:off x="3417388" y="3264625"/>
              <a:ext cx="1401075" cy="487775"/>
            </a:xfrm>
            <a:custGeom>
              <a:avLst/>
              <a:gdLst/>
              <a:ahLst/>
              <a:cxnLst/>
              <a:rect l="l" t="t" r="r" b="b"/>
              <a:pathLst>
                <a:path w="56043" h="19511" extrusionOk="0">
                  <a:moveTo>
                    <a:pt x="55891" y="0"/>
                  </a:moveTo>
                  <a:cubicBezTo>
                    <a:pt x="55356" y="2578"/>
                    <a:pt x="53027" y="4229"/>
                    <a:pt x="50958" y="4710"/>
                  </a:cubicBezTo>
                  <a:cubicBezTo>
                    <a:pt x="50342" y="4854"/>
                    <a:pt x="49702" y="4925"/>
                    <a:pt x="49040" y="4925"/>
                  </a:cubicBezTo>
                  <a:cubicBezTo>
                    <a:pt x="47640" y="4925"/>
                    <a:pt x="46142" y="4606"/>
                    <a:pt x="44561" y="3970"/>
                  </a:cubicBezTo>
                  <a:cubicBezTo>
                    <a:pt x="44427" y="3916"/>
                    <a:pt x="44294" y="3863"/>
                    <a:pt x="44160" y="3800"/>
                  </a:cubicBezTo>
                  <a:cubicBezTo>
                    <a:pt x="43883" y="3684"/>
                    <a:pt x="43598" y="3551"/>
                    <a:pt x="43321" y="3426"/>
                  </a:cubicBezTo>
                  <a:cubicBezTo>
                    <a:pt x="42029" y="2830"/>
                    <a:pt x="40704" y="2221"/>
                    <a:pt x="39269" y="2221"/>
                  </a:cubicBezTo>
                  <a:cubicBezTo>
                    <a:pt x="39049" y="2221"/>
                    <a:pt x="38827" y="2235"/>
                    <a:pt x="38602" y="2266"/>
                  </a:cubicBezTo>
                  <a:cubicBezTo>
                    <a:pt x="37291" y="2453"/>
                    <a:pt x="36042" y="3345"/>
                    <a:pt x="35248" y="4666"/>
                  </a:cubicBezTo>
                  <a:cubicBezTo>
                    <a:pt x="34454" y="6004"/>
                    <a:pt x="34017" y="7583"/>
                    <a:pt x="33829" y="9769"/>
                  </a:cubicBezTo>
                  <a:cubicBezTo>
                    <a:pt x="33811" y="10001"/>
                    <a:pt x="33794" y="10241"/>
                    <a:pt x="33776" y="10473"/>
                  </a:cubicBezTo>
                  <a:cubicBezTo>
                    <a:pt x="33704" y="11392"/>
                    <a:pt x="33633" y="12347"/>
                    <a:pt x="33499" y="13275"/>
                  </a:cubicBezTo>
                  <a:cubicBezTo>
                    <a:pt x="33428" y="13765"/>
                    <a:pt x="33347" y="14211"/>
                    <a:pt x="33249" y="14622"/>
                  </a:cubicBezTo>
                  <a:cubicBezTo>
                    <a:pt x="32866" y="16245"/>
                    <a:pt x="32179" y="17476"/>
                    <a:pt x="31224" y="18261"/>
                  </a:cubicBezTo>
                  <a:cubicBezTo>
                    <a:pt x="31046" y="18404"/>
                    <a:pt x="30859" y="18538"/>
                    <a:pt x="30671" y="18654"/>
                  </a:cubicBezTo>
                  <a:cubicBezTo>
                    <a:pt x="29889" y="19122"/>
                    <a:pt x="28948" y="19360"/>
                    <a:pt x="27908" y="19360"/>
                  </a:cubicBezTo>
                  <a:cubicBezTo>
                    <a:pt x="27620" y="19360"/>
                    <a:pt x="27324" y="19342"/>
                    <a:pt x="27022" y="19305"/>
                  </a:cubicBezTo>
                  <a:cubicBezTo>
                    <a:pt x="25684" y="19136"/>
                    <a:pt x="24257" y="18645"/>
                    <a:pt x="22785" y="17851"/>
                  </a:cubicBezTo>
                  <a:cubicBezTo>
                    <a:pt x="21518" y="17164"/>
                    <a:pt x="20421" y="16218"/>
                    <a:pt x="19359" y="15309"/>
                  </a:cubicBezTo>
                  <a:cubicBezTo>
                    <a:pt x="18886" y="14907"/>
                    <a:pt x="18405" y="14497"/>
                    <a:pt x="17914" y="14113"/>
                  </a:cubicBezTo>
                  <a:cubicBezTo>
                    <a:pt x="16290" y="12837"/>
                    <a:pt x="14524" y="11758"/>
                    <a:pt x="12668" y="10919"/>
                  </a:cubicBezTo>
                  <a:cubicBezTo>
                    <a:pt x="12205" y="10714"/>
                    <a:pt x="11741" y="10536"/>
                    <a:pt x="11312" y="10384"/>
                  </a:cubicBezTo>
                  <a:cubicBezTo>
                    <a:pt x="10287" y="10036"/>
                    <a:pt x="9334" y="9862"/>
                    <a:pt x="8461" y="9862"/>
                  </a:cubicBezTo>
                  <a:cubicBezTo>
                    <a:pt x="7588" y="9862"/>
                    <a:pt x="6794" y="10036"/>
                    <a:pt x="6085" y="10384"/>
                  </a:cubicBezTo>
                  <a:cubicBezTo>
                    <a:pt x="5237" y="10803"/>
                    <a:pt x="4541" y="11464"/>
                    <a:pt x="3944" y="12052"/>
                  </a:cubicBezTo>
                  <a:cubicBezTo>
                    <a:pt x="2490" y="13489"/>
                    <a:pt x="1169" y="15050"/>
                    <a:pt x="1" y="16682"/>
                  </a:cubicBezTo>
                  <a:lnTo>
                    <a:pt x="126" y="16763"/>
                  </a:lnTo>
                  <a:cubicBezTo>
                    <a:pt x="1285" y="15148"/>
                    <a:pt x="2606" y="13596"/>
                    <a:pt x="4051" y="12151"/>
                  </a:cubicBezTo>
                  <a:cubicBezTo>
                    <a:pt x="4631" y="11571"/>
                    <a:pt x="5326" y="10919"/>
                    <a:pt x="6156" y="10518"/>
                  </a:cubicBezTo>
                  <a:cubicBezTo>
                    <a:pt x="6845" y="10180"/>
                    <a:pt x="7616" y="10011"/>
                    <a:pt x="8465" y="10011"/>
                  </a:cubicBezTo>
                  <a:cubicBezTo>
                    <a:pt x="9319" y="10011"/>
                    <a:pt x="10252" y="10182"/>
                    <a:pt x="11259" y="10527"/>
                  </a:cubicBezTo>
                  <a:cubicBezTo>
                    <a:pt x="11696" y="10670"/>
                    <a:pt x="12142" y="10848"/>
                    <a:pt x="12606" y="11062"/>
                  </a:cubicBezTo>
                  <a:cubicBezTo>
                    <a:pt x="14453" y="11892"/>
                    <a:pt x="16210" y="12953"/>
                    <a:pt x="17825" y="14229"/>
                  </a:cubicBezTo>
                  <a:cubicBezTo>
                    <a:pt x="18307" y="14613"/>
                    <a:pt x="18797" y="15023"/>
                    <a:pt x="19261" y="15425"/>
                  </a:cubicBezTo>
                  <a:cubicBezTo>
                    <a:pt x="20332" y="16343"/>
                    <a:pt x="21429" y="17289"/>
                    <a:pt x="22723" y="17985"/>
                  </a:cubicBezTo>
                  <a:cubicBezTo>
                    <a:pt x="24203" y="18788"/>
                    <a:pt x="25649" y="19278"/>
                    <a:pt x="27005" y="19448"/>
                  </a:cubicBezTo>
                  <a:cubicBezTo>
                    <a:pt x="27317" y="19484"/>
                    <a:pt x="27620" y="19510"/>
                    <a:pt x="27923" y="19510"/>
                  </a:cubicBezTo>
                  <a:cubicBezTo>
                    <a:pt x="28976" y="19510"/>
                    <a:pt x="29940" y="19261"/>
                    <a:pt x="30743" y="18788"/>
                  </a:cubicBezTo>
                  <a:cubicBezTo>
                    <a:pt x="30948" y="18663"/>
                    <a:pt x="31135" y="18529"/>
                    <a:pt x="31313" y="18377"/>
                  </a:cubicBezTo>
                  <a:cubicBezTo>
                    <a:pt x="32304" y="17566"/>
                    <a:pt x="33000" y="16317"/>
                    <a:pt x="33401" y="14657"/>
                  </a:cubicBezTo>
                  <a:cubicBezTo>
                    <a:pt x="33499" y="14238"/>
                    <a:pt x="33579" y="13792"/>
                    <a:pt x="33651" y="13301"/>
                  </a:cubicBezTo>
                  <a:cubicBezTo>
                    <a:pt x="33776" y="12365"/>
                    <a:pt x="33847" y="11410"/>
                    <a:pt x="33927" y="10491"/>
                  </a:cubicBezTo>
                  <a:cubicBezTo>
                    <a:pt x="33945" y="10250"/>
                    <a:pt x="33963" y="10009"/>
                    <a:pt x="33981" y="9778"/>
                  </a:cubicBezTo>
                  <a:cubicBezTo>
                    <a:pt x="34159" y="7619"/>
                    <a:pt x="34588" y="6066"/>
                    <a:pt x="35373" y="4746"/>
                  </a:cubicBezTo>
                  <a:cubicBezTo>
                    <a:pt x="36140" y="3461"/>
                    <a:pt x="37353" y="2596"/>
                    <a:pt x="38620" y="2418"/>
                  </a:cubicBezTo>
                  <a:cubicBezTo>
                    <a:pt x="38842" y="2387"/>
                    <a:pt x="39063" y="2372"/>
                    <a:pt x="39280" y="2372"/>
                  </a:cubicBezTo>
                  <a:cubicBezTo>
                    <a:pt x="40685" y="2372"/>
                    <a:pt x="41992" y="2973"/>
                    <a:pt x="43259" y="3560"/>
                  </a:cubicBezTo>
                  <a:cubicBezTo>
                    <a:pt x="43535" y="3684"/>
                    <a:pt x="43821" y="3818"/>
                    <a:pt x="44097" y="3934"/>
                  </a:cubicBezTo>
                  <a:cubicBezTo>
                    <a:pt x="44231" y="3997"/>
                    <a:pt x="44374" y="4050"/>
                    <a:pt x="44508" y="4113"/>
                  </a:cubicBezTo>
                  <a:cubicBezTo>
                    <a:pt x="46101" y="4752"/>
                    <a:pt x="47617" y="5074"/>
                    <a:pt x="49033" y="5074"/>
                  </a:cubicBezTo>
                  <a:cubicBezTo>
                    <a:pt x="49710" y="5074"/>
                    <a:pt x="50364" y="5000"/>
                    <a:pt x="50993" y="4853"/>
                  </a:cubicBezTo>
                  <a:cubicBezTo>
                    <a:pt x="53108" y="4362"/>
                    <a:pt x="55490" y="2676"/>
                    <a:pt x="56043" y="27"/>
                  </a:cubicBezTo>
                  <a:lnTo>
                    <a:pt x="55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79"/>
            <p:cNvSpPr/>
            <p:nvPr/>
          </p:nvSpPr>
          <p:spPr>
            <a:xfrm>
              <a:off x="3425188" y="3256375"/>
              <a:ext cx="1391275" cy="503375"/>
            </a:xfrm>
            <a:custGeom>
              <a:avLst/>
              <a:gdLst/>
              <a:ahLst/>
              <a:cxnLst/>
              <a:rect l="l" t="t" r="r" b="b"/>
              <a:pathLst>
                <a:path w="55651" h="20135" extrusionOk="0">
                  <a:moveTo>
                    <a:pt x="55508" y="0"/>
                  </a:moveTo>
                  <a:cubicBezTo>
                    <a:pt x="55035" y="2498"/>
                    <a:pt x="52849" y="4157"/>
                    <a:pt x="50878" y="4692"/>
                  </a:cubicBezTo>
                  <a:cubicBezTo>
                    <a:pt x="50178" y="4884"/>
                    <a:pt x="49444" y="4979"/>
                    <a:pt x="48679" y="4979"/>
                  </a:cubicBezTo>
                  <a:cubicBezTo>
                    <a:pt x="47445" y="4979"/>
                    <a:pt x="46128" y="4730"/>
                    <a:pt x="44740" y="4229"/>
                  </a:cubicBezTo>
                  <a:cubicBezTo>
                    <a:pt x="44606" y="4175"/>
                    <a:pt x="44472" y="4130"/>
                    <a:pt x="44338" y="4077"/>
                  </a:cubicBezTo>
                  <a:cubicBezTo>
                    <a:pt x="44053" y="3970"/>
                    <a:pt x="43776" y="3845"/>
                    <a:pt x="43473" y="3720"/>
                  </a:cubicBezTo>
                  <a:cubicBezTo>
                    <a:pt x="42254" y="3213"/>
                    <a:pt x="41002" y="2686"/>
                    <a:pt x="39653" y="2686"/>
                  </a:cubicBezTo>
                  <a:cubicBezTo>
                    <a:pt x="39413" y="2686"/>
                    <a:pt x="39170" y="2702"/>
                    <a:pt x="38923" y="2739"/>
                  </a:cubicBezTo>
                  <a:cubicBezTo>
                    <a:pt x="37657" y="2926"/>
                    <a:pt x="36461" y="3765"/>
                    <a:pt x="35632" y="5040"/>
                  </a:cubicBezTo>
                  <a:cubicBezTo>
                    <a:pt x="34739" y="6414"/>
                    <a:pt x="34213" y="8056"/>
                    <a:pt x="33963" y="10188"/>
                  </a:cubicBezTo>
                  <a:cubicBezTo>
                    <a:pt x="33919" y="10562"/>
                    <a:pt x="33874" y="10937"/>
                    <a:pt x="33838" y="11321"/>
                  </a:cubicBezTo>
                  <a:cubicBezTo>
                    <a:pt x="33749" y="12133"/>
                    <a:pt x="33660" y="12962"/>
                    <a:pt x="33535" y="13783"/>
                  </a:cubicBezTo>
                  <a:cubicBezTo>
                    <a:pt x="33455" y="14291"/>
                    <a:pt x="33374" y="14746"/>
                    <a:pt x="33267" y="15166"/>
                  </a:cubicBezTo>
                  <a:cubicBezTo>
                    <a:pt x="32857" y="16852"/>
                    <a:pt x="32152" y="18101"/>
                    <a:pt x="31171" y="18895"/>
                  </a:cubicBezTo>
                  <a:cubicBezTo>
                    <a:pt x="30993" y="19046"/>
                    <a:pt x="30796" y="19180"/>
                    <a:pt x="30591" y="19296"/>
                  </a:cubicBezTo>
                  <a:cubicBezTo>
                    <a:pt x="29812" y="19750"/>
                    <a:pt x="28880" y="19982"/>
                    <a:pt x="27851" y="19982"/>
                  </a:cubicBezTo>
                  <a:cubicBezTo>
                    <a:pt x="27525" y="19982"/>
                    <a:pt x="27188" y="19959"/>
                    <a:pt x="26844" y="19912"/>
                  </a:cubicBezTo>
                  <a:cubicBezTo>
                    <a:pt x="25497" y="19733"/>
                    <a:pt x="24034" y="19225"/>
                    <a:pt x="22491" y="18413"/>
                  </a:cubicBezTo>
                  <a:cubicBezTo>
                    <a:pt x="21260" y="17771"/>
                    <a:pt x="20189" y="16887"/>
                    <a:pt x="19145" y="16040"/>
                  </a:cubicBezTo>
                  <a:cubicBezTo>
                    <a:pt x="18664" y="15639"/>
                    <a:pt x="18155" y="15228"/>
                    <a:pt x="17656" y="14853"/>
                  </a:cubicBezTo>
                  <a:cubicBezTo>
                    <a:pt x="16032" y="13649"/>
                    <a:pt x="14283" y="12650"/>
                    <a:pt x="12455" y="11883"/>
                  </a:cubicBezTo>
                  <a:cubicBezTo>
                    <a:pt x="11991" y="11687"/>
                    <a:pt x="11536" y="11517"/>
                    <a:pt x="11116" y="11392"/>
                  </a:cubicBezTo>
                  <a:cubicBezTo>
                    <a:pt x="10154" y="11088"/>
                    <a:pt x="9256" y="10936"/>
                    <a:pt x="8430" y="10936"/>
                  </a:cubicBezTo>
                  <a:cubicBezTo>
                    <a:pt x="7533" y="10936"/>
                    <a:pt x="6720" y="11115"/>
                    <a:pt x="5996" y="11472"/>
                  </a:cubicBezTo>
                  <a:cubicBezTo>
                    <a:pt x="5157" y="11883"/>
                    <a:pt x="4470" y="12525"/>
                    <a:pt x="3882" y="13096"/>
                  </a:cubicBezTo>
                  <a:cubicBezTo>
                    <a:pt x="2445" y="14497"/>
                    <a:pt x="1134" y="16022"/>
                    <a:pt x="1" y="17619"/>
                  </a:cubicBezTo>
                  <a:lnTo>
                    <a:pt x="126" y="17708"/>
                  </a:lnTo>
                  <a:cubicBezTo>
                    <a:pt x="1250" y="16120"/>
                    <a:pt x="2552" y="14604"/>
                    <a:pt x="3989" y="13203"/>
                  </a:cubicBezTo>
                  <a:cubicBezTo>
                    <a:pt x="4560" y="12641"/>
                    <a:pt x="5238" y="12008"/>
                    <a:pt x="6058" y="11606"/>
                  </a:cubicBezTo>
                  <a:cubicBezTo>
                    <a:pt x="6762" y="11259"/>
                    <a:pt x="7555" y="11085"/>
                    <a:pt x="8430" y="11085"/>
                  </a:cubicBezTo>
                  <a:cubicBezTo>
                    <a:pt x="9241" y="11085"/>
                    <a:pt x="10123" y="11234"/>
                    <a:pt x="11072" y="11535"/>
                  </a:cubicBezTo>
                  <a:cubicBezTo>
                    <a:pt x="11491" y="11660"/>
                    <a:pt x="11937" y="11829"/>
                    <a:pt x="12392" y="12017"/>
                  </a:cubicBezTo>
                  <a:cubicBezTo>
                    <a:pt x="14212" y="12775"/>
                    <a:pt x="15952" y="13774"/>
                    <a:pt x="17566" y="14978"/>
                  </a:cubicBezTo>
                  <a:cubicBezTo>
                    <a:pt x="18066" y="15353"/>
                    <a:pt x="18566" y="15755"/>
                    <a:pt x="19047" y="16156"/>
                  </a:cubicBezTo>
                  <a:cubicBezTo>
                    <a:pt x="20100" y="17003"/>
                    <a:pt x="21179" y="17896"/>
                    <a:pt x="22428" y="18547"/>
                  </a:cubicBezTo>
                  <a:cubicBezTo>
                    <a:pt x="23981" y="19368"/>
                    <a:pt x="25462" y="19876"/>
                    <a:pt x="26826" y="20063"/>
                  </a:cubicBezTo>
                  <a:cubicBezTo>
                    <a:pt x="27174" y="20108"/>
                    <a:pt x="27513" y="20135"/>
                    <a:pt x="27843" y="20135"/>
                  </a:cubicBezTo>
                  <a:cubicBezTo>
                    <a:pt x="28905" y="20135"/>
                    <a:pt x="29869" y="19894"/>
                    <a:pt x="30671" y="19421"/>
                  </a:cubicBezTo>
                  <a:cubicBezTo>
                    <a:pt x="30877" y="19305"/>
                    <a:pt x="31073" y="19162"/>
                    <a:pt x="31260" y="19011"/>
                  </a:cubicBezTo>
                  <a:cubicBezTo>
                    <a:pt x="32268" y="18199"/>
                    <a:pt x="32991" y="16914"/>
                    <a:pt x="33410" y="15201"/>
                  </a:cubicBezTo>
                  <a:cubicBezTo>
                    <a:pt x="33517" y="14773"/>
                    <a:pt x="33606" y="14318"/>
                    <a:pt x="33687" y="13810"/>
                  </a:cubicBezTo>
                  <a:cubicBezTo>
                    <a:pt x="33803" y="12989"/>
                    <a:pt x="33901" y="12142"/>
                    <a:pt x="33981" y="11330"/>
                  </a:cubicBezTo>
                  <a:cubicBezTo>
                    <a:pt x="34026" y="10955"/>
                    <a:pt x="34061" y="10580"/>
                    <a:pt x="34106" y="10206"/>
                  </a:cubicBezTo>
                  <a:cubicBezTo>
                    <a:pt x="34356" y="8091"/>
                    <a:pt x="34882" y="6477"/>
                    <a:pt x="35756" y="5121"/>
                  </a:cubicBezTo>
                  <a:cubicBezTo>
                    <a:pt x="36559" y="3881"/>
                    <a:pt x="37728" y="3060"/>
                    <a:pt x="38941" y="2882"/>
                  </a:cubicBezTo>
                  <a:cubicBezTo>
                    <a:pt x="39178" y="2847"/>
                    <a:pt x="39411" y="2831"/>
                    <a:pt x="39642" y="2831"/>
                  </a:cubicBezTo>
                  <a:cubicBezTo>
                    <a:pt x="40970" y="2831"/>
                    <a:pt x="42211" y="3354"/>
                    <a:pt x="43420" y="3863"/>
                  </a:cubicBezTo>
                  <a:cubicBezTo>
                    <a:pt x="43705" y="3979"/>
                    <a:pt x="43999" y="4104"/>
                    <a:pt x="44285" y="4220"/>
                  </a:cubicBezTo>
                  <a:cubicBezTo>
                    <a:pt x="44419" y="4264"/>
                    <a:pt x="44553" y="4318"/>
                    <a:pt x="44686" y="4371"/>
                  </a:cubicBezTo>
                  <a:cubicBezTo>
                    <a:pt x="46092" y="4873"/>
                    <a:pt x="47430" y="5126"/>
                    <a:pt x="48687" y="5126"/>
                  </a:cubicBezTo>
                  <a:cubicBezTo>
                    <a:pt x="49464" y="5126"/>
                    <a:pt x="50210" y="5029"/>
                    <a:pt x="50922" y="4835"/>
                  </a:cubicBezTo>
                  <a:cubicBezTo>
                    <a:pt x="52929" y="4291"/>
                    <a:pt x="55169" y="2587"/>
                    <a:pt x="55650" y="27"/>
                  </a:cubicBezTo>
                  <a:lnTo>
                    <a:pt x="5550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79"/>
            <p:cNvSpPr/>
            <p:nvPr/>
          </p:nvSpPr>
          <p:spPr>
            <a:xfrm>
              <a:off x="3433013" y="3248100"/>
              <a:ext cx="1381450" cy="519025"/>
            </a:xfrm>
            <a:custGeom>
              <a:avLst/>
              <a:gdLst/>
              <a:ahLst/>
              <a:cxnLst/>
              <a:rect l="l" t="t" r="r" b="b"/>
              <a:pathLst>
                <a:path w="55258" h="20761" extrusionOk="0">
                  <a:moveTo>
                    <a:pt x="55114" y="1"/>
                  </a:moveTo>
                  <a:cubicBezTo>
                    <a:pt x="54766" y="2124"/>
                    <a:pt x="53071" y="3962"/>
                    <a:pt x="50805" y="4684"/>
                  </a:cubicBezTo>
                  <a:cubicBezTo>
                    <a:pt x="50026" y="4931"/>
                    <a:pt x="49201" y="5053"/>
                    <a:pt x="48333" y="5053"/>
                  </a:cubicBezTo>
                  <a:cubicBezTo>
                    <a:pt x="47254" y="5053"/>
                    <a:pt x="46110" y="4864"/>
                    <a:pt x="44909" y="4488"/>
                  </a:cubicBezTo>
                  <a:cubicBezTo>
                    <a:pt x="44775" y="4444"/>
                    <a:pt x="44650" y="4399"/>
                    <a:pt x="44525" y="4354"/>
                  </a:cubicBezTo>
                  <a:cubicBezTo>
                    <a:pt x="44222" y="4256"/>
                    <a:pt x="43936" y="4140"/>
                    <a:pt x="43624" y="4024"/>
                  </a:cubicBezTo>
                  <a:cubicBezTo>
                    <a:pt x="42474" y="3594"/>
                    <a:pt x="41292" y="3145"/>
                    <a:pt x="40023" y="3145"/>
                  </a:cubicBezTo>
                  <a:cubicBezTo>
                    <a:pt x="39767" y="3145"/>
                    <a:pt x="39508" y="3163"/>
                    <a:pt x="39244" y="3204"/>
                  </a:cubicBezTo>
                  <a:cubicBezTo>
                    <a:pt x="38048" y="3391"/>
                    <a:pt x="36871" y="4194"/>
                    <a:pt x="36023" y="5407"/>
                  </a:cubicBezTo>
                  <a:cubicBezTo>
                    <a:pt x="35024" y="6843"/>
                    <a:pt x="34409" y="8494"/>
                    <a:pt x="34087" y="10617"/>
                  </a:cubicBezTo>
                  <a:cubicBezTo>
                    <a:pt x="34016" y="11125"/>
                    <a:pt x="33945" y="11652"/>
                    <a:pt x="33873" y="12169"/>
                  </a:cubicBezTo>
                  <a:cubicBezTo>
                    <a:pt x="33784" y="12865"/>
                    <a:pt x="33686" y="13588"/>
                    <a:pt x="33570" y="14301"/>
                  </a:cubicBezTo>
                  <a:cubicBezTo>
                    <a:pt x="33481" y="14819"/>
                    <a:pt x="33392" y="15283"/>
                    <a:pt x="33285" y="15711"/>
                  </a:cubicBezTo>
                  <a:cubicBezTo>
                    <a:pt x="32847" y="17468"/>
                    <a:pt x="32134" y="18726"/>
                    <a:pt x="31117" y="19538"/>
                  </a:cubicBezTo>
                  <a:cubicBezTo>
                    <a:pt x="30929" y="19681"/>
                    <a:pt x="30733" y="19814"/>
                    <a:pt x="30519" y="19939"/>
                  </a:cubicBezTo>
                  <a:cubicBezTo>
                    <a:pt x="29616" y="20455"/>
                    <a:pt x="28634" y="20612"/>
                    <a:pt x="27776" y="20612"/>
                  </a:cubicBezTo>
                  <a:cubicBezTo>
                    <a:pt x="27371" y="20612"/>
                    <a:pt x="26994" y="20577"/>
                    <a:pt x="26665" y="20528"/>
                  </a:cubicBezTo>
                  <a:cubicBezTo>
                    <a:pt x="25300" y="20332"/>
                    <a:pt x="23837" y="19823"/>
                    <a:pt x="22196" y="18985"/>
                  </a:cubicBezTo>
                  <a:cubicBezTo>
                    <a:pt x="21009" y="18369"/>
                    <a:pt x="19956" y="17557"/>
                    <a:pt x="18939" y="16764"/>
                  </a:cubicBezTo>
                  <a:cubicBezTo>
                    <a:pt x="18431" y="16371"/>
                    <a:pt x="17914" y="15970"/>
                    <a:pt x="17387" y="15604"/>
                  </a:cubicBezTo>
                  <a:cubicBezTo>
                    <a:pt x="15772" y="14462"/>
                    <a:pt x="14033" y="13534"/>
                    <a:pt x="12231" y="12838"/>
                  </a:cubicBezTo>
                  <a:cubicBezTo>
                    <a:pt x="11785" y="12660"/>
                    <a:pt x="11339" y="12517"/>
                    <a:pt x="10911" y="12392"/>
                  </a:cubicBezTo>
                  <a:cubicBezTo>
                    <a:pt x="10005" y="12136"/>
                    <a:pt x="9172" y="12008"/>
                    <a:pt x="8403" y="12008"/>
                  </a:cubicBezTo>
                  <a:cubicBezTo>
                    <a:pt x="7481" y="12008"/>
                    <a:pt x="6650" y="12192"/>
                    <a:pt x="5897" y="12562"/>
                  </a:cubicBezTo>
                  <a:cubicBezTo>
                    <a:pt x="5112" y="12954"/>
                    <a:pt x="4434" y="13552"/>
                    <a:pt x="3818" y="14141"/>
                  </a:cubicBezTo>
                  <a:cubicBezTo>
                    <a:pt x="2391" y="15506"/>
                    <a:pt x="1106" y="16995"/>
                    <a:pt x="0" y="18566"/>
                  </a:cubicBezTo>
                  <a:lnTo>
                    <a:pt x="116" y="18646"/>
                  </a:lnTo>
                  <a:cubicBezTo>
                    <a:pt x="1222" y="17094"/>
                    <a:pt x="2507" y="15613"/>
                    <a:pt x="3925" y="14248"/>
                  </a:cubicBezTo>
                  <a:cubicBezTo>
                    <a:pt x="4621" y="13579"/>
                    <a:pt x="5237" y="13052"/>
                    <a:pt x="5968" y="12696"/>
                  </a:cubicBezTo>
                  <a:cubicBezTo>
                    <a:pt x="6696" y="12336"/>
                    <a:pt x="7504" y="12157"/>
                    <a:pt x="8405" y="12157"/>
                  </a:cubicBezTo>
                  <a:cubicBezTo>
                    <a:pt x="9160" y="12157"/>
                    <a:pt x="9980" y="12283"/>
                    <a:pt x="10875" y="12535"/>
                  </a:cubicBezTo>
                  <a:cubicBezTo>
                    <a:pt x="11294" y="12660"/>
                    <a:pt x="11740" y="12803"/>
                    <a:pt x="12177" y="12972"/>
                  </a:cubicBezTo>
                  <a:cubicBezTo>
                    <a:pt x="13970" y="13668"/>
                    <a:pt x="15692" y="14596"/>
                    <a:pt x="17307" y="15720"/>
                  </a:cubicBezTo>
                  <a:cubicBezTo>
                    <a:pt x="17824" y="16094"/>
                    <a:pt x="18342" y="16496"/>
                    <a:pt x="18850" y="16879"/>
                  </a:cubicBezTo>
                  <a:cubicBezTo>
                    <a:pt x="19867" y="17673"/>
                    <a:pt x="20929" y="18494"/>
                    <a:pt x="22133" y="19119"/>
                  </a:cubicBezTo>
                  <a:cubicBezTo>
                    <a:pt x="23784" y="19966"/>
                    <a:pt x="25264" y="20475"/>
                    <a:pt x="26647" y="20680"/>
                  </a:cubicBezTo>
                  <a:cubicBezTo>
                    <a:pt x="26977" y="20724"/>
                    <a:pt x="27352" y="20760"/>
                    <a:pt x="27762" y="20760"/>
                  </a:cubicBezTo>
                  <a:cubicBezTo>
                    <a:pt x="28646" y="20760"/>
                    <a:pt x="29663" y="20600"/>
                    <a:pt x="30599" y="20064"/>
                  </a:cubicBezTo>
                  <a:cubicBezTo>
                    <a:pt x="30813" y="19939"/>
                    <a:pt x="31019" y="19806"/>
                    <a:pt x="31206" y="19654"/>
                  </a:cubicBezTo>
                  <a:cubicBezTo>
                    <a:pt x="32250" y="18815"/>
                    <a:pt x="32981" y="17540"/>
                    <a:pt x="33427" y="15747"/>
                  </a:cubicBezTo>
                  <a:cubicBezTo>
                    <a:pt x="33534" y="15318"/>
                    <a:pt x="33632" y="14854"/>
                    <a:pt x="33722" y="14319"/>
                  </a:cubicBezTo>
                  <a:cubicBezTo>
                    <a:pt x="33829" y="13614"/>
                    <a:pt x="33927" y="12883"/>
                    <a:pt x="34025" y="12187"/>
                  </a:cubicBezTo>
                  <a:cubicBezTo>
                    <a:pt x="34087" y="11679"/>
                    <a:pt x="34159" y="11143"/>
                    <a:pt x="34239" y="10635"/>
                  </a:cubicBezTo>
                  <a:cubicBezTo>
                    <a:pt x="34551" y="8538"/>
                    <a:pt x="35158" y="6906"/>
                    <a:pt x="36139" y="5496"/>
                  </a:cubicBezTo>
                  <a:cubicBezTo>
                    <a:pt x="36969" y="4310"/>
                    <a:pt x="38111" y="3534"/>
                    <a:pt x="39271" y="3355"/>
                  </a:cubicBezTo>
                  <a:cubicBezTo>
                    <a:pt x="39530" y="3314"/>
                    <a:pt x="39786" y="3296"/>
                    <a:pt x="40039" y="3296"/>
                  </a:cubicBezTo>
                  <a:cubicBezTo>
                    <a:pt x="41274" y="3296"/>
                    <a:pt x="42438" y="3738"/>
                    <a:pt x="43570" y="4167"/>
                  </a:cubicBezTo>
                  <a:cubicBezTo>
                    <a:pt x="43865" y="4274"/>
                    <a:pt x="44177" y="4399"/>
                    <a:pt x="44471" y="4497"/>
                  </a:cubicBezTo>
                  <a:cubicBezTo>
                    <a:pt x="44605" y="4542"/>
                    <a:pt x="44730" y="4586"/>
                    <a:pt x="44864" y="4622"/>
                  </a:cubicBezTo>
                  <a:cubicBezTo>
                    <a:pt x="46077" y="5007"/>
                    <a:pt x="47236" y="5201"/>
                    <a:pt x="48329" y="5201"/>
                  </a:cubicBezTo>
                  <a:cubicBezTo>
                    <a:pt x="49214" y="5201"/>
                    <a:pt x="50056" y="5074"/>
                    <a:pt x="50850" y="4818"/>
                  </a:cubicBezTo>
                  <a:cubicBezTo>
                    <a:pt x="53170" y="4087"/>
                    <a:pt x="54900" y="2204"/>
                    <a:pt x="55257" y="28"/>
                  </a:cubicBezTo>
                  <a:lnTo>
                    <a:pt x="551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46" name="Google Shape;6546;p79"/>
            <p:cNvSpPr/>
            <p:nvPr/>
          </p:nvSpPr>
          <p:spPr>
            <a:xfrm>
              <a:off x="3440588" y="3239850"/>
              <a:ext cx="1372075" cy="534625"/>
            </a:xfrm>
            <a:custGeom>
              <a:avLst/>
              <a:gdLst/>
              <a:ahLst/>
              <a:cxnLst/>
              <a:rect l="l" t="t" r="r" b="b"/>
              <a:pathLst>
                <a:path w="54883" h="21385" extrusionOk="0">
                  <a:moveTo>
                    <a:pt x="54731" y="1"/>
                  </a:moveTo>
                  <a:cubicBezTo>
                    <a:pt x="54446" y="2053"/>
                    <a:pt x="52875" y="3882"/>
                    <a:pt x="50734" y="4667"/>
                  </a:cubicBezTo>
                  <a:cubicBezTo>
                    <a:pt x="49870" y="4983"/>
                    <a:pt x="48940" y="5141"/>
                    <a:pt x="47952" y="5141"/>
                  </a:cubicBezTo>
                  <a:cubicBezTo>
                    <a:pt x="47044" y="5141"/>
                    <a:pt x="46087" y="5007"/>
                    <a:pt x="45087" y="4738"/>
                  </a:cubicBezTo>
                  <a:cubicBezTo>
                    <a:pt x="44962" y="4711"/>
                    <a:pt x="44838" y="4675"/>
                    <a:pt x="44713" y="4640"/>
                  </a:cubicBezTo>
                  <a:cubicBezTo>
                    <a:pt x="44400" y="4542"/>
                    <a:pt x="44097" y="4444"/>
                    <a:pt x="43776" y="4336"/>
                  </a:cubicBezTo>
                  <a:cubicBezTo>
                    <a:pt x="42702" y="3976"/>
                    <a:pt x="41604" y="3610"/>
                    <a:pt x="40431" y="3610"/>
                  </a:cubicBezTo>
                  <a:cubicBezTo>
                    <a:pt x="40153" y="3610"/>
                    <a:pt x="39870" y="3630"/>
                    <a:pt x="39583" y="3676"/>
                  </a:cubicBezTo>
                  <a:cubicBezTo>
                    <a:pt x="38013" y="3926"/>
                    <a:pt x="36925" y="5104"/>
                    <a:pt x="36416" y="5782"/>
                  </a:cubicBezTo>
                  <a:cubicBezTo>
                    <a:pt x="35319" y="7227"/>
                    <a:pt x="34605" y="8949"/>
                    <a:pt x="34230" y="11036"/>
                  </a:cubicBezTo>
                  <a:cubicBezTo>
                    <a:pt x="34106" y="11687"/>
                    <a:pt x="34007" y="12374"/>
                    <a:pt x="33900" y="13034"/>
                  </a:cubicBezTo>
                  <a:cubicBezTo>
                    <a:pt x="33811" y="13614"/>
                    <a:pt x="33722" y="14221"/>
                    <a:pt x="33615" y="14810"/>
                  </a:cubicBezTo>
                  <a:cubicBezTo>
                    <a:pt x="33517" y="15354"/>
                    <a:pt x="33419" y="15827"/>
                    <a:pt x="33312" y="16255"/>
                  </a:cubicBezTo>
                  <a:cubicBezTo>
                    <a:pt x="32848" y="18075"/>
                    <a:pt x="32116" y="19351"/>
                    <a:pt x="31072" y="20171"/>
                  </a:cubicBezTo>
                  <a:cubicBezTo>
                    <a:pt x="30876" y="20323"/>
                    <a:pt x="30671" y="20457"/>
                    <a:pt x="30457" y="20573"/>
                  </a:cubicBezTo>
                  <a:cubicBezTo>
                    <a:pt x="29551" y="21082"/>
                    <a:pt x="28566" y="21237"/>
                    <a:pt x="27698" y="21237"/>
                  </a:cubicBezTo>
                  <a:cubicBezTo>
                    <a:pt x="27259" y="21237"/>
                    <a:pt x="26850" y="21198"/>
                    <a:pt x="26496" y="21144"/>
                  </a:cubicBezTo>
                  <a:cubicBezTo>
                    <a:pt x="25113" y="20930"/>
                    <a:pt x="23659" y="20421"/>
                    <a:pt x="21910" y="19547"/>
                  </a:cubicBezTo>
                  <a:cubicBezTo>
                    <a:pt x="20769" y="18976"/>
                    <a:pt x="19743" y="18218"/>
                    <a:pt x="18752" y="17495"/>
                  </a:cubicBezTo>
                  <a:cubicBezTo>
                    <a:pt x="18226" y="17102"/>
                    <a:pt x="17682" y="16710"/>
                    <a:pt x="17138" y="16344"/>
                  </a:cubicBezTo>
                  <a:cubicBezTo>
                    <a:pt x="15523" y="15283"/>
                    <a:pt x="13801" y="14417"/>
                    <a:pt x="12026" y="13793"/>
                  </a:cubicBezTo>
                  <a:cubicBezTo>
                    <a:pt x="11589" y="13641"/>
                    <a:pt x="11152" y="13507"/>
                    <a:pt x="10723" y="13400"/>
                  </a:cubicBezTo>
                  <a:cubicBezTo>
                    <a:pt x="9889" y="13187"/>
                    <a:pt x="9118" y="13081"/>
                    <a:pt x="8404" y="13081"/>
                  </a:cubicBezTo>
                  <a:cubicBezTo>
                    <a:pt x="7446" y="13081"/>
                    <a:pt x="6589" y="13272"/>
                    <a:pt x="5817" y="13650"/>
                  </a:cubicBezTo>
                  <a:cubicBezTo>
                    <a:pt x="5041" y="14034"/>
                    <a:pt x="4372" y="14613"/>
                    <a:pt x="3765" y="15184"/>
                  </a:cubicBezTo>
                  <a:cubicBezTo>
                    <a:pt x="2356" y="16514"/>
                    <a:pt x="1089" y="17968"/>
                    <a:pt x="0" y="19502"/>
                  </a:cubicBezTo>
                  <a:lnTo>
                    <a:pt x="125" y="19591"/>
                  </a:lnTo>
                  <a:cubicBezTo>
                    <a:pt x="1205" y="18066"/>
                    <a:pt x="2463" y="16621"/>
                    <a:pt x="3872" y="15291"/>
                  </a:cubicBezTo>
                  <a:cubicBezTo>
                    <a:pt x="4461" y="14729"/>
                    <a:pt x="5121" y="14159"/>
                    <a:pt x="5879" y="13784"/>
                  </a:cubicBezTo>
                  <a:cubicBezTo>
                    <a:pt x="6631" y="13413"/>
                    <a:pt x="7463" y="13230"/>
                    <a:pt x="8394" y="13230"/>
                  </a:cubicBezTo>
                  <a:cubicBezTo>
                    <a:pt x="9099" y="13230"/>
                    <a:pt x="9861" y="13335"/>
                    <a:pt x="10688" y="13543"/>
                  </a:cubicBezTo>
                  <a:cubicBezTo>
                    <a:pt x="11107" y="13650"/>
                    <a:pt x="11544" y="13784"/>
                    <a:pt x="11981" y="13935"/>
                  </a:cubicBezTo>
                  <a:cubicBezTo>
                    <a:pt x="13739" y="14560"/>
                    <a:pt x="15452" y="15407"/>
                    <a:pt x="17057" y="16469"/>
                  </a:cubicBezTo>
                  <a:cubicBezTo>
                    <a:pt x="17602" y="16826"/>
                    <a:pt x="18137" y="17227"/>
                    <a:pt x="18663" y="17611"/>
                  </a:cubicBezTo>
                  <a:cubicBezTo>
                    <a:pt x="19653" y="18342"/>
                    <a:pt x="20688" y="19101"/>
                    <a:pt x="21848" y="19681"/>
                  </a:cubicBezTo>
                  <a:cubicBezTo>
                    <a:pt x="23605" y="20564"/>
                    <a:pt x="25077" y="21072"/>
                    <a:pt x="26478" y="21295"/>
                  </a:cubicBezTo>
                  <a:cubicBezTo>
                    <a:pt x="26835" y="21349"/>
                    <a:pt x="27245" y="21385"/>
                    <a:pt x="27700" y="21385"/>
                  </a:cubicBezTo>
                  <a:cubicBezTo>
                    <a:pt x="28583" y="21385"/>
                    <a:pt x="29592" y="21224"/>
                    <a:pt x="30528" y="20707"/>
                  </a:cubicBezTo>
                  <a:cubicBezTo>
                    <a:pt x="30751" y="20582"/>
                    <a:pt x="30965" y="20439"/>
                    <a:pt x="31162" y="20287"/>
                  </a:cubicBezTo>
                  <a:cubicBezTo>
                    <a:pt x="32232" y="19449"/>
                    <a:pt x="32982" y="18137"/>
                    <a:pt x="33454" y="16291"/>
                  </a:cubicBezTo>
                  <a:cubicBezTo>
                    <a:pt x="33570" y="15862"/>
                    <a:pt x="33668" y="15381"/>
                    <a:pt x="33758" y="14828"/>
                  </a:cubicBezTo>
                  <a:cubicBezTo>
                    <a:pt x="33865" y="14239"/>
                    <a:pt x="33963" y="13641"/>
                    <a:pt x="34052" y="13052"/>
                  </a:cubicBezTo>
                  <a:cubicBezTo>
                    <a:pt x="34150" y="12392"/>
                    <a:pt x="34257" y="11714"/>
                    <a:pt x="34373" y="11063"/>
                  </a:cubicBezTo>
                  <a:cubicBezTo>
                    <a:pt x="34748" y="9002"/>
                    <a:pt x="35453" y="7298"/>
                    <a:pt x="36532" y="5871"/>
                  </a:cubicBezTo>
                  <a:cubicBezTo>
                    <a:pt x="37032" y="5211"/>
                    <a:pt x="38093" y="4069"/>
                    <a:pt x="39601" y="3819"/>
                  </a:cubicBezTo>
                  <a:cubicBezTo>
                    <a:pt x="39878" y="3775"/>
                    <a:pt x="40151" y="3756"/>
                    <a:pt x="40420" y="3756"/>
                  </a:cubicBezTo>
                  <a:cubicBezTo>
                    <a:pt x="41575" y="3756"/>
                    <a:pt x="42666" y="4116"/>
                    <a:pt x="43722" y="4470"/>
                  </a:cubicBezTo>
                  <a:cubicBezTo>
                    <a:pt x="44053" y="4586"/>
                    <a:pt x="44356" y="4684"/>
                    <a:pt x="44668" y="4774"/>
                  </a:cubicBezTo>
                  <a:cubicBezTo>
                    <a:pt x="44793" y="4818"/>
                    <a:pt x="44918" y="4854"/>
                    <a:pt x="45052" y="4881"/>
                  </a:cubicBezTo>
                  <a:cubicBezTo>
                    <a:pt x="46069" y="5154"/>
                    <a:pt x="47042" y="5291"/>
                    <a:pt x="47965" y="5291"/>
                  </a:cubicBezTo>
                  <a:cubicBezTo>
                    <a:pt x="48967" y="5291"/>
                    <a:pt x="49910" y="5130"/>
                    <a:pt x="50788" y="4809"/>
                  </a:cubicBezTo>
                  <a:cubicBezTo>
                    <a:pt x="52974" y="4006"/>
                    <a:pt x="54579" y="2124"/>
                    <a:pt x="54883" y="28"/>
                  </a:cubicBezTo>
                  <a:lnTo>
                    <a:pt x="547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79"/>
            <p:cNvSpPr/>
            <p:nvPr/>
          </p:nvSpPr>
          <p:spPr>
            <a:xfrm>
              <a:off x="3448388" y="3231600"/>
              <a:ext cx="1362275" cy="550450"/>
            </a:xfrm>
            <a:custGeom>
              <a:avLst/>
              <a:gdLst/>
              <a:ahLst/>
              <a:cxnLst/>
              <a:rect l="l" t="t" r="r" b="b"/>
              <a:pathLst>
                <a:path w="54491" h="22018" extrusionOk="0">
                  <a:moveTo>
                    <a:pt x="54339" y="1"/>
                  </a:moveTo>
                  <a:cubicBezTo>
                    <a:pt x="54107" y="1981"/>
                    <a:pt x="52662" y="3801"/>
                    <a:pt x="50654" y="4658"/>
                  </a:cubicBezTo>
                  <a:cubicBezTo>
                    <a:pt x="49707" y="5056"/>
                    <a:pt x="48671" y="5256"/>
                    <a:pt x="47556" y="5256"/>
                  </a:cubicBezTo>
                  <a:cubicBezTo>
                    <a:pt x="46823" y="5256"/>
                    <a:pt x="46056" y="5170"/>
                    <a:pt x="45257" y="4997"/>
                  </a:cubicBezTo>
                  <a:cubicBezTo>
                    <a:pt x="45132" y="4970"/>
                    <a:pt x="45016" y="4943"/>
                    <a:pt x="44891" y="4916"/>
                  </a:cubicBezTo>
                  <a:cubicBezTo>
                    <a:pt x="44570" y="4836"/>
                    <a:pt x="44249" y="4738"/>
                    <a:pt x="43910" y="4640"/>
                  </a:cubicBezTo>
                  <a:cubicBezTo>
                    <a:pt x="42919" y="4361"/>
                    <a:pt x="41900" y="4065"/>
                    <a:pt x="40820" y="4065"/>
                  </a:cubicBezTo>
                  <a:cubicBezTo>
                    <a:pt x="40520" y="4065"/>
                    <a:pt x="40215" y="4088"/>
                    <a:pt x="39904" y="4140"/>
                  </a:cubicBezTo>
                  <a:cubicBezTo>
                    <a:pt x="38798" y="4336"/>
                    <a:pt x="37701" y="5041"/>
                    <a:pt x="36800" y="6147"/>
                  </a:cubicBezTo>
                  <a:cubicBezTo>
                    <a:pt x="35596" y="7637"/>
                    <a:pt x="34793" y="9368"/>
                    <a:pt x="34356" y="11464"/>
                  </a:cubicBezTo>
                  <a:cubicBezTo>
                    <a:pt x="34186" y="12258"/>
                    <a:pt x="34043" y="13097"/>
                    <a:pt x="33901" y="13909"/>
                  </a:cubicBezTo>
                  <a:cubicBezTo>
                    <a:pt x="33820" y="14373"/>
                    <a:pt x="33740" y="14845"/>
                    <a:pt x="33651" y="15318"/>
                  </a:cubicBezTo>
                  <a:cubicBezTo>
                    <a:pt x="33544" y="15889"/>
                    <a:pt x="33446" y="16362"/>
                    <a:pt x="33330" y="16799"/>
                  </a:cubicBezTo>
                  <a:cubicBezTo>
                    <a:pt x="32839" y="18672"/>
                    <a:pt x="32081" y="19984"/>
                    <a:pt x="31019" y="20805"/>
                  </a:cubicBezTo>
                  <a:cubicBezTo>
                    <a:pt x="30823" y="20956"/>
                    <a:pt x="30609" y="21090"/>
                    <a:pt x="30386" y="21215"/>
                  </a:cubicBezTo>
                  <a:cubicBezTo>
                    <a:pt x="29473" y="21712"/>
                    <a:pt x="28489" y="21868"/>
                    <a:pt x="27615" y="21868"/>
                  </a:cubicBezTo>
                  <a:cubicBezTo>
                    <a:pt x="27140" y="21868"/>
                    <a:pt x="26698" y="21822"/>
                    <a:pt x="26318" y="21759"/>
                  </a:cubicBezTo>
                  <a:cubicBezTo>
                    <a:pt x="24935" y="21527"/>
                    <a:pt x="23481" y="21019"/>
                    <a:pt x="21616" y="20118"/>
                  </a:cubicBezTo>
                  <a:cubicBezTo>
                    <a:pt x="20519" y="19582"/>
                    <a:pt x="19529" y="18887"/>
                    <a:pt x="18565" y="18217"/>
                  </a:cubicBezTo>
                  <a:cubicBezTo>
                    <a:pt x="18012" y="17843"/>
                    <a:pt x="17450" y="17441"/>
                    <a:pt x="16870" y="17093"/>
                  </a:cubicBezTo>
                  <a:cubicBezTo>
                    <a:pt x="15265" y="16094"/>
                    <a:pt x="13561" y="15309"/>
                    <a:pt x="11812" y="14747"/>
                  </a:cubicBezTo>
                  <a:cubicBezTo>
                    <a:pt x="11375" y="14613"/>
                    <a:pt x="10947" y="14497"/>
                    <a:pt x="10527" y="14399"/>
                  </a:cubicBezTo>
                  <a:cubicBezTo>
                    <a:pt x="9772" y="14233"/>
                    <a:pt x="9070" y="14150"/>
                    <a:pt x="8415" y="14150"/>
                  </a:cubicBezTo>
                  <a:cubicBezTo>
                    <a:pt x="7414" y="14150"/>
                    <a:pt x="6522" y="14345"/>
                    <a:pt x="5719" y="14738"/>
                  </a:cubicBezTo>
                  <a:cubicBezTo>
                    <a:pt x="4952" y="15122"/>
                    <a:pt x="4301" y="15684"/>
                    <a:pt x="3703" y="16228"/>
                  </a:cubicBezTo>
                  <a:cubicBezTo>
                    <a:pt x="2311" y="17522"/>
                    <a:pt x="1062" y="18940"/>
                    <a:pt x="1" y="20448"/>
                  </a:cubicBezTo>
                  <a:lnTo>
                    <a:pt x="117" y="20537"/>
                  </a:lnTo>
                  <a:cubicBezTo>
                    <a:pt x="1178" y="19038"/>
                    <a:pt x="2418" y="17629"/>
                    <a:pt x="3810" y="16335"/>
                  </a:cubicBezTo>
                  <a:cubicBezTo>
                    <a:pt x="4390" y="15800"/>
                    <a:pt x="5032" y="15247"/>
                    <a:pt x="5790" y="14872"/>
                  </a:cubicBezTo>
                  <a:cubicBezTo>
                    <a:pt x="6563" y="14491"/>
                    <a:pt x="7430" y="14300"/>
                    <a:pt x="8408" y="14300"/>
                  </a:cubicBezTo>
                  <a:cubicBezTo>
                    <a:pt x="9055" y="14300"/>
                    <a:pt x="9751" y="14384"/>
                    <a:pt x="10501" y="14551"/>
                  </a:cubicBezTo>
                  <a:cubicBezTo>
                    <a:pt x="10911" y="14640"/>
                    <a:pt x="11339" y="14756"/>
                    <a:pt x="11767" y="14890"/>
                  </a:cubicBezTo>
                  <a:cubicBezTo>
                    <a:pt x="13507" y="15443"/>
                    <a:pt x="15193" y="16228"/>
                    <a:pt x="16799" y="17218"/>
                  </a:cubicBezTo>
                  <a:cubicBezTo>
                    <a:pt x="17361" y="17566"/>
                    <a:pt x="17932" y="17959"/>
                    <a:pt x="18476" y="18342"/>
                  </a:cubicBezTo>
                  <a:cubicBezTo>
                    <a:pt x="19449" y="19011"/>
                    <a:pt x="20448" y="19707"/>
                    <a:pt x="21554" y="20251"/>
                  </a:cubicBezTo>
                  <a:cubicBezTo>
                    <a:pt x="23427" y="21161"/>
                    <a:pt x="24890" y="21670"/>
                    <a:pt x="26291" y="21902"/>
                  </a:cubicBezTo>
                  <a:cubicBezTo>
                    <a:pt x="26683" y="21964"/>
                    <a:pt x="27138" y="22018"/>
                    <a:pt x="27620" y="22018"/>
                  </a:cubicBezTo>
                  <a:cubicBezTo>
                    <a:pt x="28512" y="22018"/>
                    <a:pt x="29520" y="21857"/>
                    <a:pt x="30457" y="21349"/>
                  </a:cubicBezTo>
                  <a:cubicBezTo>
                    <a:pt x="30689" y="21224"/>
                    <a:pt x="30903" y="21081"/>
                    <a:pt x="31108" y="20921"/>
                  </a:cubicBezTo>
                  <a:cubicBezTo>
                    <a:pt x="32197" y="20073"/>
                    <a:pt x="32973" y="18744"/>
                    <a:pt x="33472" y="16835"/>
                  </a:cubicBezTo>
                  <a:cubicBezTo>
                    <a:pt x="33588" y="16389"/>
                    <a:pt x="33695" y="15916"/>
                    <a:pt x="33794" y="15345"/>
                  </a:cubicBezTo>
                  <a:cubicBezTo>
                    <a:pt x="33883" y="14872"/>
                    <a:pt x="33963" y="14399"/>
                    <a:pt x="34052" y="13926"/>
                  </a:cubicBezTo>
                  <a:cubicBezTo>
                    <a:pt x="34186" y="13124"/>
                    <a:pt x="34329" y="12285"/>
                    <a:pt x="34498" y="11491"/>
                  </a:cubicBezTo>
                  <a:cubicBezTo>
                    <a:pt x="34935" y="9430"/>
                    <a:pt x="35729" y="7709"/>
                    <a:pt x="36916" y="6246"/>
                  </a:cubicBezTo>
                  <a:cubicBezTo>
                    <a:pt x="37790" y="5166"/>
                    <a:pt x="38861" y="4470"/>
                    <a:pt x="39931" y="4292"/>
                  </a:cubicBezTo>
                  <a:cubicBezTo>
                    <a:pt x="40238" y="4239"/>
                    <a:pt x="40541" y="4215"/>
                    <a:pt x="40839" y="4215"/>
                  </a:cubicBezTo>
                  <a:cubicBezTo>
                    <a:pt x="41892" y="4215"/>
                    <a:pt x="42892" y="4504"/>
                    <a:pt x="43865" y="4782"/>
                  </a:cubicBezTo>
                  <a:cubicBezTo>
                    <a:pt x="44213" y="4881"/>
                    <a:pt x="44534" y="4979"/>
                    <a:pt x="44856" y="5059"/>
                  </a:cubicBezTo>
                  <a:cubicBezTo>
                    <a:pt x="44981" y="5086"/>
                    <a:pt x="45105" y="5113"/>
                    <a:pt x="45221" y="5139"/>
                  </a:cubicBezTo>
                  <a:cubicBezTo>
                    <a:pt x="46036" y="5316"/>
                    <a:pt x="46818" y="5405"/>
                    <a:pt x="47564" y="5405"/>
                  </a:cubicBezTo>
                  <a:cubicBezTo>
                    <a:pt x="48700" y="5405"/>
                    <a:pt x="49754" y="5200"/>
                    <a:pt x="50717" y="4791"/>
                  </a:cubicBezTo>
                  <a:cubicBezTo>
                    <a:pt x="52769" y="3917"/>
                    <a:pt x="54250" y="2044"/>
                    <a:pt x="54490" y="19"/>
                  </a:cubicBezTo>
                  <a:lnTo>
                    <a:pt x="5433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79"/>
            <p:cNvSpPr/>
            <p:nvPr/>
          </p:nvSpPr>
          <p:spPr>
            <a:xfrm>
              <a:off x="3455963" y="3223575"/>
              <a:ext cx="1352700" cy="565850"/>
            </a:xfrm>
            <a:custGeom>
              <a:avLst/>
              <a:gdLst/>
              <a:ahLst/>
              <a:cxnLst/>
              <a:rect l="l" t="t" r="r" b="b"/>
              <a:pathLst>
                <a:path w="54108" h="22634" extrusionOk="0">
                  <a:moveTo>
                    <a:pt x="53964" y="1"/>
                  </a:moveTo>
                  <a:cubicBezTo>
                    <a:pt x="53750" y="2302"/>
                    <a:pt x="52082" y="3908"/>
                    <a:pt x="50592" y="4631"/>
                  </a:cubicBezTo>
                  <a:cubicBezTo>
                    <a:pt x="49553" y="5135"/>
                    <a:pt x="48396" y="5391"/>
                    <a:pt x="47134" y="5391"/>
                  </a:cubicBezTo>
                  <a:cubicBezTo>
                    <a:pt x="46587" y="5391"/>
                    <a:pt x="46021" y="5343"/>
                    <a:pt x="45436" y="5246"/>
                  </a:cubicBezTo>
                  <a:cubicBezTo>
                    <a:pt x="45320" y="5228"/>
                    <a:pt x="45204" y="5202"/>
                    <a:pt x="45088" y="5184"/>
                  </a:cubicBezTo>
                  <a:cubicBezTo>
                    <a:pt x="44740" y="5112"/>
                    <a:pt x="44401" y="5032"/>
                    <a:pt x="44044" y="4952"/>
                  </a:cubicBezTo>
                  <a:cubicBezTo>
                    <a:pt x="43151" y="4733"/>
                    <a:pt x="42233" y="4515"/>
                    <a:pt x="41266" y="4515"/>
                  </a:cubicBezTo>
                  <a:cubicBezTo>
                    <a:pt x="40928" y="4515"/>
                    <a:pt x="40585" y="4542"/>
                    <a:pt x="40235" y="4604"/>
                  </a:cubicBezTo>
                  <a:cubicBezTo>
                    <a:pt x="38888" y="4845"/>
                    <a:pt x="37835" y="5773"/>
                    <a:pt x="37193" y="6513"/>
                  </a:cubicBezTo>
                  <a:cubicBezTo>
                    <a:pt x="35881" y="8012"/>
                    <a:pt x="34998" y="9769"/>
                    <a:pt x="34490" y="11883"/>
                  </a:cubicBezTo>
                  <a:cubicBezTo>
                    <a:pt x="34267" y="12829"/>
                    <a:pt x="34079" y="13819"/>
                    <a:pt x="33892" y="14792"/>
                  </a:cubicBezTo>
                  <a:cubicBezTo>
                    <a:pt x="33830" y="15131"/>
                    <a:pt x="33767" y="15479"/>
                    <a:pt x="33696" y="15818"/>
                  </a:cubicBezTo>
                  <a:cubicBezTo>
                    <a:pt x="33580" y="16406"/>
                    <a:pt x="33473" y="16888"/>
                    <a:pt x="33357" y="17334"/>
                  </a:cubicBezTo>
                  <a:cubicBezTo>
                    <a:pt x="32839" y="19261"/>
                    <a:pt x="32063" y="20599"/>
                    <a:pt x="30975" y="21429"/>
                  </a:cubicBezTo>
                  <a:cubicBezTo>
                    <a:pt x="30770" y="21581"/>
                    <a:pt x="30556" y="21723"/>
                    <a:pt x="30324" y="21848"/>
                  </a:cubicBezTo>
                  <a:cubicBezTo>
                    <a:pt x="29410" y="22333"/>
                    <a:pt x="28425" y="22487"/>
                    <a:pt x="27545" y="22487"/>
                  </a:cubicBezTo>
                  <a:cubicBezTo>
                    <a:pt x="27033" y="22487"/>
                    <a:pt x="26556" y="22435"/>
                    <a:pt x="26149" y="22366"/>
                  </a:cubicBezTo>
                  <a:cubicBezTo>
                    <a:pt x="24409" y="22062"/>
                    <a:pt x="22741" y="21340"/>
                    <a:pt x="21331" y="20671"/>
                  </a:cubicBezTo>
                  <a:cubicBezTo>
                    <a:pt x="20287" y="20180"/>
                    <a:pt x="19324" y="19547"/>
                    <a:pt x="18396" y="18940"/>
                  </a:cubicBezTo>
                  <a:cubicBezTo>
                    <a:pt x="17825" y="18565"/>
                    <a:pt x="17227" y="18173"/>
                    <a:pt x="16621" y="17825"/>
                  </a:cubicBezTo>
                  <a:cubicBezTo>
                    <a:pt x="15015" y="16906"/>
                    <a:pt x="13329" y="16183"/>
                    <a:pt x="11598" y="15693"/>
                  </a:cubicBezTo>
                  <a:cubicBezTo>
                    <a:pt x="11179" y="15577"/>
                    <a:pt x="10751" y="15479"/>
                    <a:pt x="10340" y="15398"/>
                  </a:cubicBezTo>
                  <a:cubicBezTo>
                    <a:pt x="9672" y="15270"/>
                    <a:pt x="9046" y="15207"/>
                    <a:pt x="8457" y="15207"/>
                  </a:cubicBezTo>
                  <a:cubicBezTo>
                    <a:pt x="7402" y="15207"/>
                    <a:pt x="6469" y="15411"/>
                    <a:pt x="5639" y="15818"/>
                  </a:cubicBezTo>
                  <a:cubicBezTo>
                    <a:pt x="4872" y="16201"/>
                    <a:pt x="4203" y="16763"/>
                    <a:pt x="3650" y="17263"/>
                  </a:cubicBezTo>
                  <a:cubicBezTo>
                    <a:pt x="2267" y="18521"/>
                    <a:pt x="1045" y="19903"/>
                    <a:pt x="1" y="21384"/>
                  </a:cubicBezTo>
                  <a:lnTo>
                    <a:pt x="126" y="21465"/>
                  </a:lnTo>
                  <a:cubicBezTo>
                    <a:pt x="1161" y="20002"/>
                    <a:pt x="2374" y="18628"/>
                    <a:pt x="3757" y="17379"/>
                  </a:cubicBezTo>
                  <a:cubicBezTo>
                    <a:pt x="4328" y="16852"/>
                    <a:pt x="4961" y="16326"/>
                    <a:pt x="5702" y="15951"/>
                  </a:cubicBezTo>
                  <a:cubicBezTo>
                    <a:pt x="6512" y="15552"/>
                    <a:pt x="7422" y="15353"/>
                    <a:pt x="8454" y="15353"/>
                  </a:cubicBezTo>
                  <a:cubicBezTo>
                    <a:pt x="9034" y="15353"/>
                    <a:pt x="9652" y="15416"/>
                    <a:pt x="10314" y="15541"/>
                  </a:cubicBezTo>
                  <a:cubicBezTo>
                    <a:pt x="10715" y="15621"/>
                    <a:pt x="11143" y="15719"/>
                    <a:pt x="11563" y="15835"/>
                  </a:cubicBezTo>
                  <a:cubicBezTo>
                    <a:pt x="13275" y="16326"/>
                    <a:pt x="14953" y="17040"/>
                    <a:pt x="16549" y="17959"/>
                  </a:cubicBezTo>
                  <a:cubicBezTo>
                    <a:pt x="17147" y="18298"/>
                    <a:pt x="17745" y="18690"/>
                    <a:pt x="18316" y="19065"/>
                  </a:cubicBezTo>
                  <a:cubicBezTo>
                    <a:pt x="19253" y="19680"/>
                    <a:pt x="20216" y="20305"/>
                    <a:pt x="21269" y="20804"/>
                  </a:cubicBezTo>
                  <a:cubicBezTo>
                    <a:pt x="22678" y="21473"/>
                    <a:pt x="24364" y="22205"/>
                    <a:pt x="26122" y="22508"/>
                  </a:cubicBezTo>
                  <a:cubicBezTo>
                    <a:pt x="26541" y="22580"/>
                    <a:pt x="27032" y="22633"/>
                    <a:pt x="27549" y="22633"/>
                  </a:cubicBezTo>
                  <a:cubicBezTo>
                    <a:pt x="28450" y="22633"/>
                    <a:pt x="29458" y="22473"/>
                    <a:pt x="30395" y="21973"/>
                  </a:cubicBezTo>
                  <a:cubicBezTo>
                    <a:pt x="30627" y="21848"/>
                    <a:pt x="30859" y="21705"/>
                    <a:pt x="31064" y="21545"/>
                  </a:cubicBezTo>
                  <a:cubicBezTo>
                    <a:pt x="32179" y="20697"/>
                    <a:pt x="32973" y="19332"/>
                    <a:pt x="33499" y="17370"/>
                  </a:cubicBezTo>
                  <a:cubicBezTo>
                    <a:pt x="33615" y="16924"/>
                    <a:pt x="33723" y="16442"/>
                    <a:pt x="33838" y="15844"/>
                  </a:cubicBezTo>
                  <a:cubicBezTo>
                    <a:pt x="33910" y="15505"/>
                    <a:pt x="33972" y="15157"/>
                    <a:pt x="34044" y="14818"/>
                  </a:cubicBezTo>
                  <a:cubicBezTo>
                    <a:pt x="34222" y="13855"/>
                    <a:pt x="34409" y="12856"/>
                    <a:pt x="34641" y="11919"/>
                  </a:cubicBezTo>
                  <a:cubicBezTo>
                    <a:pt x="35141" y="9832"/>
                    <a:pt x="36015" y="8092"/>
                    <a:pt x="37309" y="6611"/>
                  </a:cubicBezTo>
                  <a:cubicBezTo>
                    <a:pt x="37933" y="5889"/>
                    <a:pt x="38959" y="4987"/>
                    <a:pt x="40262" y="4747"/>
                  </a:cubicBezTo>
                  <a:cubicBezTo>
                    <a:pt x="40595" y="4688"/>
                    <a:pt x="40924" y="4663"/>
                    <a:pt x="41247" y="4663"/>
                  </a:cubicBezTo>
                  <a:cubicBezTo>
                    <a:pt x="42202" y="4663"/>
                    <a:pt x="43115" y="4881"/>
                    <a:pt x="44008" y="5095"/>
                  </a:cubicBezTo>
                  <a:cubicBezTo>
                    <a:pt x="44374" y="5184"/>
                    <a:pt x="44713" y="5264"/>
                    <a:pt x="45052" y="5326"/>
                  </a:cubicBezTo>
                  <a:cubicBezTo>
                    <a:pt x="45177" y="5353"/>
                    <a:pt x="45293" y="5371"/>
                    <a:pt x="45409" y="5389"/>
                  </a:cubicBezTo>
                  <a:cubicBezTo>
                    <a:pt x="46010" y="5490"/>
                    <a:pt x="46591" y="5540"/>
                    <a:pt x="47151" y="5540"/>
                  </a:cubicBezTo>
                  <a:cubicBezTo>
                    <a:pt x="48430" y="5540"/>
                    <a:pt x="49600" y="5279"/>
                    <a:pt x="50655" y="4764"/>
                  </a:cubicBezTo>
                  <a:cubicBezTo>
                    <a:pt x="52180" y="4024"/>
                    <a:pt x="53893" y="2383"/>
                    <a:pt x="54107" y="10"/>
                  </a:cubicBezTo>
                  <a:lnTo>
                    <a:pt x="539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49" name="Google Shape;6549;p79"/>
            <p:cNvSpPr/>
            <p:nvPr/>
          </p:nvSpPr>
          <p:spPr>
            <a:xfrm>
              <a:off x="3463788" y="3215325"/>
              <a:ext cx="1342850" cy="581675"/>
            </a:xfrm>
            <a:custGeom>
              <a:avLst/>
              <a:gdLst/>
              <a:ahLst/>
              <a:cxnLst/>
              <a:rect l="l" t="t" r="r" b="b"/>
              <a:pathLst>
                <a:path w="53714" h="23267" extrusionOk="0">
                  <a:moveTo>
                    <a:pt x="53571" y="1"/>
                  </a:moveTo>
                  <a:cubicBezTo>
                    <a:pt x="53428" y="2222"/>
                    <a:pt x="51894" y="3846"/>
                    <a:pt x="50511" y="4622"/>
                  </a:cubicBezTo>
                  <a:cubicBezTo>
                    <a:pt x="49391" y="5250"/>
                    <a:pt x="48110" y="5564"/>
                    <a:pt x="46693" y="5564"/>
                  </a:cubicBezTo>
                  <a:cubicBezTo>
                    <a:pt x="46339" y="5564"/>
                    <a:pt x="45976" y="5544"/>
                    <a:pt x="45605" y="5505"/>
                  </a:cubicBezTo>
                  <a:cubicBezTo>
                    <a:pt x="45489" y="5487"/>
                    <a:pt x="45382" y="5478"/>
                    <a:pt x="45266" y="5460"/>
                  </a:cubicBezTo>
                  <a:cubicBezTo>
                    <a:pt x="44900" y="5407"/>
                    <a:pt x="44543" y="5344"/>
                    <a:pt x="44159" y="5273"/>
                  </a:cubicBezTo>
                  <a:cubicBezTo>
                    <a:pt x="43369" y="5125"/>
                    <a:pt x="42557" y="4972"/>
                    <a:pt x="41713" y="4972"/>
                  </a:cubicBezTo>
                  <a:cubicBezTo>
                    <a:pt x="41337" y="4972"/>
                    <a:pt x="40954" y="5002"/>
                    <a:pt x="40564" y="5077"/>
                  </a:cubicBezTo>
                  <a:cubicBezTo>
                    <a:pt x="39271" y="5317"/>
                    <a:pt x="38227" y="6192"/>
                    <a:pt x="37585" y="6879"/>
                  </a:cubicBezTo>
                  <a:cubicBezTo>
                    <a:pt x="36166" y="8386"/>
                    <a:pt x="35203" y="10162"/>
                    <a:pt x="34623" y="12303"/>
                  </a:cubicBezTo>
                  <a:cubicBezTo>
                    <a:pt x="34328" y="13418"/>
                    <a:pt x="34088" y="14595"/>
                    <a:pt x="33856" y="15737"/>
                  </a:cubicBezTo>
                  <a:lnTo>
                    <a:pt x="33731" y="16326"/>
                  </a:lnTo>
                  <a:cubicBezTo>
                    <a:pt x="33606" y="16950"/>
                    <a:pt x="33490" y="17432"/>
                    <a:pt x="33374" y="17878"/>
                  </a:cubicBezTo>
                  <a:cubicBezTo>
                    <a:pt x="32821" y="19885"/>
                    <a:pt x="32045" y="21215"/>
                    <a:pt x="30921" y="22062"/>
                  </a:cubicBezTo>
                  <a:cubicBezTo>
                    <a:pt x="30715" y="22223"/>
                    <a:pt x="30483" y="22366"/>
                    <a:pt x="30251" y="22481"/>
                  </a:cubicBezTo>
                  <a:cubicBezTo>
                    <a:pt x="29336" y="22962"/>
                    <a:pt x="28348" y="23114"/>
                    <a:pt x="27460" y="23114"/>
                  </a:cubicBezTo>
                  <a:cubicBezTo>
                    <a:pt x="26912" y="23114"/>
                    <a:pt x="26402" y="23056"/>
                    <a:pt x="25969" y="22981"/>
                  </a:cubicBezTo>
                  <a:cubicBezTo>
                    <a:pt x="24194" y="22651"/>
                    <a:pt x="22490" y="21911"/>
                    <a:pt x="21036" y="21241"/>
                  </a:cubicBezTo>
                  <a:cubicBezTo>
                    <a:pt x="20046" y="20778"/>
                    <a:pt x="19136" y="20224"/>
                    <a:pt x="18244" y="19680"/>
                  </a:cubicBezTo>
                  <a:cubicBezTo>
                    <a:pt x="17628" y="19306"/>
                    <a:pt x="16995" y="18913"/>
                    <a:pt x="16352" y="18574"/>
                  </a:cubicBezTo>
                  <a:cubicBezTo>
                    <a:pt x="14756" y="17718"/>
                    <a:pt x="13078" y="17075"/>
                    <a:pt x="11383" y="16656"/>
                  </a:cubicBezTo>
                  <a:cubicBezTo>
                    <a:pt x="10964" y="16549"/>
                    <a:pt x="10545" y="16469"/>
                    <a:pt x="10143" y="16406"/>
                  </a:cubicBezTo>
                  <a:cubicBezTo>
                    <a:pt x="9563" y="16313"/>
                    <a:pt x="9016" y="16266"/>
                    <a:pt x="8499" y="16266"/>
                  </a:cubicBezTo>
                  <a:cubicBezTo>
                    <a:pt x="7387" y="16266"/>
                    <a:pt x="6414" y="16482"/>
                    <a:pt x="5549" y="16915"/>
                  </a:cubicBezTo>
                  <a:cubicBezTo>
                    <a:pt x="4791" y="17289"/>
                    <a:pt x="4131" y="17834"/>
                    <a:pt x="3595" y="18315"/>
                  </a:cubicBezTo>
                  <a:cubicBezTo>
                    <a:pt x="2222" y="19529"/>
                    <a:pt x="1017" y="20876"/>
                    <a:pt x="0" y="22321"/>
                  </a:cubicBezTo>
                  <a:lnTo>
                    <a:pt x="125" y="22410"/>
                  </a:lnTo>
                  <a:cubicBezTo>
                    <a:pt x="1133" y="20974"/>
                    <a:pt x="2329" y="19636"/>
                    <a:pt x="3694" y="18422"/>
                  </a:cubicBezTo>
                  <a:cubicBezTo>
                    <a:pt x="4220" y="17950"/>
                    <a:pt x="4871" y="17414"/>
                    <a:pt x="5612" y="17040"/>
                  </a:cubicBezTo>
                  <a:cubicBezTo>
                    <a:pt x="6456" y="16620"/>
                    <a:pt x="7408" y="16412"/>
                    <a:pt x="8496" y="16412"/>
                  </a:cubicBezTo>
                  <a:cubicBezTo>
                    <a:pt x="9005" y="16412"/>
                    <a:pt x="9545" y="16458"/>
                    <a:pt x="10117" y="16549"/>
                  </a:cubicBezTo>
                  <a:cubicBezTo>
                    <a:pt x="10518" y="16611"/>
                    <a:pt x="10928" y="16692"/>
                    <a:pt x="11348" y="16799"/>
                  </a:cubicBezTo>
                  <a:cubicBezTo>
                    <a:pt x="13034" y="17218"/>
                    <a:pt x="14693" y="17851"/>
                    <a:pt x="16290" y="18699"/>
                  </a:cubicBezTo>
                  <a:cubicBezTo>
                    <a:pt x="16923" y="19038"/>
                    <a:pt x="17557" y="19431"/>
                    <a:pt x="18172" y="19805"/>
                  </a:cubicBezTo>
                  <a:cubicBezTo>
                    <a:pt x="19056" y="20349"/>
                    <a:pt x="19983" y="20911"/>
                    <a:pt x="20974" y="21375"/>
                  </a:cubicBezTo>
                  <a:cubicBezTo>
                    <a:pt x="22437" y="22053"/>
                    <a:pt x="24149" y="22794"/>
                    <a:pt x="25943" y="23124"/>
                  </a:cubicBezTo>
                  <a:cubicBezTo>
                    <a:pt x="26389" y="23204"/>
                    <a:pt x="26915" y="23267"/>
                    <a:pt x="27477" y="23267"/>
                  </a:cubicBezTo>
                  <a:cubicBezTo>
                    <a:pt x="28378" y="23267"/>
                    <a:pt x="29386" y="23106"/>
                    <a:pt x="30323" y="22615"/>
                  </a:cubicBezTo>
                  <a:cubicBezTo>
                    <a:pt x="30564" y="22490"/>
                    <a:pt x="30796" y="22348"/>
                    <a:pt x="31010" y="22178"/>
                  </a:cubicBezTo>
                  <a:cubicBezTo>
                    <a:pt x="32161" y="21313"/>
                    <a:pt x="32955" y="19957"/>
                    <a:pt x="33517" y="17914"/>
                  </a:cubicBezTo>
                  <a:cubicBezTo>
                    <a:pt x="33633" y="17468"/>
                    <a:pt x="33749" y="16986"/>
                    <a:pt x="33873" y="16353"/>
                  </a:cubicBezTo>
                  <a:lnTo>
                    <a:pt x="33998" y="15764"/>
                  </a:lnTo>
                  <a:cubicBezTo>
                    <a:pt x="34230" y="14631"/>
                    <a:pt x="34471" y="13453"/>
                    <a:pt x="34766" y="12347"/>
                  </a:cubicBezTo>
                  <a:cubicBezTo>
                    <a:pt x="35336" y="10224"/>
                    <a:pt x="36291" y="8467"/>
                    <a:pt x="37692" y="6986"/>
                  </a:cubicBezTo>
                  <a:cubicBezTo>
                    <a:pt x="38325" y="6308"/>
                    <a:pt x="39342" y="5451"/>
                    <a:pt x="40591" y="5219"/>
                  </a:cubicBezTo>
                  <a:cubicBezTo>
                    <a:pt x="40972" y="5148"/>
                    <a:pt x="41346" y="5119"/>
                    <a:pt x="41715" y="5119"/>
                  </a:cubicBezTo>
                  <a:cubicBezTo>
                    <a:pt x="42546" y="5119"/>
                    <a:pt x="43348" y="5267"/>
                    <a:pt x="44133" y="5416"/>
                  </a:cubicBezTo>
                  <a:cubicBezTo>
                    <a:pt x="44516" y="5487"/>
                    <a:pt x="44882" y="5558"/>
                    <a:pt x="45248" y="5612"/>
                  </a:cubicBezTo>
                  <a:cubicBezTo>
                    <a:pt x="45355" y="5621"/>
                    <a:pt x="45471" y="5639"/>
                    <a:pt x="45587" y="5648"/>
                  </a:cubicBezTo>
                  <a:cubicBezTo>
                    <a:pt x="45969" y="5689"/>
                    <a:pt x="46342" y="5710"/>
                    <a:pt x="46707" y="5710"/>
                  </a:cubicBezTo>
                  <a:cubicBezTo>
                    <a:pt x="48146" y="5710"/>
                    <a:pt x="49444" y="5387"/>
                    <a:pt x="50583" y="4747"/>
                  </a:cubicBezTo>
                  <a:cubicBezTo>
                    <a:pt x="52001" y="3953"/>
                    <a:pt x="53571" y="2293"/>
                    <a:pt x="53714" y="9"/>
                  </a:cubicBezTo>
                  <a:lnTo>
                    <a:pt x="535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79"/>
            <p:cNvSpPr/>
            <p:nvPr/>
          </p:nvSpPr>
          <p:spPr>
            <a:xfrm>
              <a:off x="3471588" y="3207075"/>
              <a:ext cx="1333275" cy="597275"/>
            </a:xfrm>
            <a:custGeom>
              <a:avLst/>
              <a:gdLst/>
              <a:ahLst/>
              <a:cxnLst/>
              <a:rect l="l" t="t" r="r" b="b"/>
              <a:pathLst>
                <a:path w="53331" h="23891" extrusionOk="0">
                  <a:moveTo>
                    <a:pt x="53179" y="0"/>
                  </a:moveTo>
                  <a:cubicBezTo>
                    <a:pt x="53116" y="1794"/>
                    <a:pt x="52064" y="3560"/>
                    <a:pt x="50431" y="4613"/>
                  </a:cubicBezTo>
                  <a:cubicBezTo>
                    <a:pt x="49233" y="5387"/>
                    <a:pt x="47819" y="5774"/>
                    <a:pt x="46231" y="5774"/>
                  </a:cubicBezTo>
                  <a:cubicBezTo>
                    <a:pt x="46080" y="5774"/>
                    <a:pt x="45928" y="5770"/>
                    <a:pt x="45774" y="5763"/>
                  </a:cubicBezTo>
                  <a:cubicBezTo>
                    <a:pt x="45667" y="5755"/>
                    <a:pt x="45551" y="5746"/>
                    <a:pt x="45444" y="5737"/>
                  </a:cubicBezTo>
                  <a:cubicBezTo>
                    <a:pt x="45061" y="5710"/>
                    <a:pt x="44677" y="5656"/>
                    <a:pt x="44267" y="5603"/>
                  </a:cubicBezTo>
                  <a:cubicBezTo>
                    <a:pt x="43591" y="5514"/>
                    <a:pt x="42901" y="5421"/>
                    <a:pt x="42188" y="5421"/>
                  </a:cubicBezTo>
                  <a:cubicBezTo>
                    <a:pt x="41763" y="5421"/>
                    <a:pt x="41329" y="5454"/>
                    <a:pt x="40886" y="5540"/>
                  </a:cubicBezTo>
                  <a:cubicBezTo>
                    <a:pt x="39895" y="5737"/>
                    <a:pt x="38914" y="6317"/>
                    <a:pt x="37968" y="7253"/>
                  </a:cubicBezTo>
                  <a:cubicBezTo>
                    <a:pt x="36452" y="8752"/>
                    <a:pt x="35399" y="10545"/>
                    <a:pt x="34748" y="12731"/>
                  </a:cubicBezTo>
                  <a:cubicBezTo>
                    <a:pt x="34373" y="14006"/>
                    <a:pt x="34079" y="15371"/>
                    <a:pt x="33802" y="16692"/>
                  </a:cubicBezTo>
                  <a:lnTo>
                    <a:pt x="33767" y="16834"/>
                  </a:lnTo>
                  <a:cubicBezTo>
                    <a:pt x="33677" y="17272"/>
                    <a:pt x="33544" y="17842"/>
                    <a:pt x="33383" y="18422"/>
                  </a:cubicBezTo>
                  <a:cubicBezTo>
                    <a:pt x="32812" y="20483"/>
                    <a:pt x="32009" y="21848"/>
                    <a:pt x="30867" y="22696"/>
                  </a:cubicBezTo>
                  <a:cubicBezTo>
                    <a:pt x="30653" y="22856"/>
                    <a:pt x="30421" y="22999"/>
                    <a:pt x="30180" y="23124"/>
                  </a:cubicBezTo>
                  <a:cubicBezTo>
                    <a:pt x="29268" y="23593"/>
                    <a:pt x="28292" y="23747"/>
                    <a:pt x="27407" y="23747"/>
                  </a:cubicBezTo>
                  <a:cubicBezTo>
                    <a:pt x="26812" y="23747"/>
                    <a:pt x="26257" y="23677"/>
                    <a:pt x="25791" y="23588"/>
                  </a:cubicBezTo>
                  <a:cubicBezTo>
                    <a:pt x="24069" y="23266"/>
                    <a:pt x="22419" y="22562"/>
                    <a:pt x="20742" y="21803"/>
                  </a:cubicBezTo>
                  <a:cubicBezTo>
                    <a:pt x="19823" y="21393"/>
                    <a:pt x="18958" y="20893"/>
                    <a:pt x="18119" y="20421"/>
                  </a:cubicBezTo>
                  <a:cubicBezTo>
                    <a:pt x="17459" y="20037"/>
                    <a:pt x="16781" y="19653"/>
                    <a:pt x="16094" y="19314"/>
                  </a:cubicBezTo>
                  <a:cubicBezTo>
                    <a:pt x="14497" y="18538"/>
                    <a:pt x="12838" y="17958"/>
                    <a:pt x="11170" y="17611"/>
                  </a:cubicBezTo>
                  <a:cubicBezTo>
                    <a:pt x="10750" y="17521"/>
                    <a:pt x="10340" y="17459"/>
                    <a:pt x="9947" y="17405"/>
                  </a:cubicBezTo>
                  <a:cubicBezTo>
                    <a:pt x="9474" y="17346"/>
                    <a:pt x="9024" y="17317"/>
                    <a:pt x="8594" y="17317"/>
                  </a:cubicBezTo>
                  <a:cubicBezTo>
                    <a:pt x="7402" y="17317"/>
                    <a:pt x="6369" y="17544"/>
                    <a:pt x="5451" y="18003"/>
                  </a:cubicBezTo>
                  <a:cubicBezTo>
                    <a:pt x="4702" y="18378"/>
                    <a:pt x="4060" y="18895"/>
                    <a:pt x="3533" y="19359"/>
                  </a:cubicBezTo>
                  <a:cubicBezTo>
                    <a:pt x="2177" y="20537"/>
                    <a:pt x="991" y="21848"/>
                    <a:pt x="0" y="23266"/>
                  </a:cubicBezTo>
                  <a:lnTo>
                    <a:pt x="116" y="23347"/>
                  </a:lnTo>
                  <a:cubicBezTo>
                    <a:pt x="1098" y="21946"/>
                    <a:pt x="2284" y="20644"/>
                    <a:pt x="3631" y="19466"/>
                  </a:cubicBezTo>
                  <a:cubicBezTo>
                    <a:pt x="4149" y="19011"/>
                    <a:pt x="4782" y="18503"/>
                    <a:pt x="5514" y="18137"/>
                  </a:cubicBezTo>
                  <a:cubicBezTo>
                    <a:pt x="6410" y="17692"/>
                    <a:pt x="7426" y="17468"/>
                    <a:pt x="8590" y="17468"/>
                  </a:cubicBezTo>
                  <a:cubicBezTo>
                    <a:pt x="9014" y="17468"/>
                    <a:pt x="9457" y="17498"/>
                    <a:pt x="9921" y="17557"/>
                  </a:cubicBezTo>
                  <a:cubicBezTo>
                    <a:pt x="10322" y="17602"/>
                    <a:pt x="10724" y="17673"/>
                    <a:pt x="11134" y="17753"/>
                  </a:cubicBezTo>
                  <a:cubicBezTo>
                    <a:pt x="12793" y="18101"/>
                    <a:pt x="14444" y="18672"/>
                    <a:pt x="16032" y="19448"/>
                  </a:cubicBezTo>
                  <a:cubicBezTo>
                    <a:pt x="16710" y="19787"/>
                    <a:pt x="17388" y="20171"/>
                    <a:pt x="18048" y="20546"/>
                  </a:cubicBezTo>
                  <a:cubicBezTo>
                    <a:pt x="18886" y="21027"/>
                    <a:pt x="19752" y="21527"/>
                    <a:pt x="20679" y="21937"/>
                  </a:cubicBezTo>
                  <a:cubicBezTo>
                    <a:pt x="22365" y="22696"/>
                    <a:pt x="24025" y="23409"/>
                    <a:pt x="25764" y="23739"/>
                  </a:cubicBezTo>
                  <a:cubicBezTo>
                    <a:pt x="26237" y="23828"/>
                    <a:pt x="26799" y="23891"/>
                    <a:pt x="27397" y="23891"/>
                  </a:cubicBezTo>
                  <a:cubicBezTo>
                    <a:pt x="28307" y="23891"/>
                    <a:pt x="29306" y="23739"/>
                    <a:pt x="30252" y="23258"/>
                  </a:cubicBezTo>
                  <a:cubicBezTo>
                    <a:pt x="30501" y="23133"/>
                    <a:pt x="30733" y="22981"/>
                    <a:pt x="30956" y="22811"/>
                  </a:cubicBezTo>
                  <a:cubicBezTo>
                    <a:pt x="32125" y="21946"/>
                    <a:pt x="32946" y="20563"/>
                    <a:pt x="33526" y="18458"/>
                  </a:cubicBezTo>
                  <a:cubicBezTo>
                    <a:pt x="33686" y="17878"/>
                    <a:pt x="33820" y="17307"/>
                    <a:pt x="33909" y="16870"/>
                  </a:cubicBezTo>
                  <a:lnTo>
                    <a:pt x="33945" y="16718"/>
                  </a:lnTo>
                  <a:cubicBezTo>
                    <a:pt x="34230" y="15407"/>
                    <a:pt x="34516" y="14042"/>
                    <a:pt x="34891" y="12775"/>
                  </a:cubicBezTo>
                  <a:cubicBezTo>
                    <a:pt x="35533" y="10616"/>
                    <a:pt x="36568" y="8841"/>
                    <a:pt x="38075" y="7360"/>
                  </a:cubicBezTo>
                  <a:cubicBezTo>
                    <a:pt x="38994" y="6441"/>
                    <a:pt x="39958" y="5879"/>
                    <a:pt x="40921" y="5692"/>
                  </a:cubicBezTo>
                  <a:cubicBezTo>
                    <a:pt x="41365" y="5603"/>
                    <a:pt x="41800" y="5569"/>
                    <a:pt x="42228" y="5569"/>
                  </a:cubicBezTo>
                  <a:cubicBezTo>
                    <a:pt x="42917" y="5569"/>
                    <a:pt x="43588" y="5658"/>
                    <a:pt x="44249" y="5746"/>
                  </a:cubicBezTo>
                  <a:cubicBezTo>
                    <a:pt x="44659" y="5808"/>
                    <a:pt x="45043" y="5853"/>
                    <a:pt x="45435" y="5888"/>
                  </a:cubicBezTo>
                  <a:cubicBezTo>
                    <a:pt x="45542" y="5897"/>
                    <a:pt x="45658" y="5906"/>
                    <a:pt x="45765" y="5906"/>
                  </a:cubicBezTo>
                  <a:cubicBezTo>
                    <a:pt x="45931" y="5914"/>
                    <a:pt x="46094" y="5918"/>
                    <a:pt x="46256" y="5918"/>
                  </a:cubicBezTo>
                  <a:cubicBezTo>
                    <a:pt x="47866" y="5918"/>
                    <a:pt x="49295" y="5516"/>
                    <a:pt x="50511" y="4738"/>
                  </a:cubicBezTo>
                  <a:cubicBezTo>
                    <a:pt x="52189" y="3658"/>
                    <a:pt x="53268" y="1847"/>
                    <a:pt x="533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51" name="Google Shape;6551;p79"/>
            <p:cNvSpPr/>
            <p:nvPr/>
          </p:nvSpPr>
          <p:spPr>
            <a:xfrm>
              <a:off x="3479163" y="3198825"/>
              <a:ext cx="1323700" cy="613125"/>
            </a:xfrm>
            <a:custGeom>
              <a:avLst/>
              <a:gdLst/>
              <a:ahLst/>
              <a:cxnLst/>
              <a:rect l="l" t="t" r="r" b="b"/>
              <a:pathLst>
                <a:path w="52948" h="24525" extrusionOk="0">
                  <a:moveTo>
                    <a:pt x="52795" y="0"/>
                  </a:moveTo>
                  <a:cubicBezTo>
                    <a:pt x="52795" y="1749"/>
                    <a:pt x="51886" y="3471"/>
                    <a:pt x="50360" y="4595"/>
                  </a:cubicBezTo>
                  <a:cubicBezTo>
                    <a:pt x="49129" y="5514"/>
                    <a:pt x="47648" y="5986"/>
                    <a:pt x="45953" y="6022"/>
                  </a:cubicBezTo>
                  <a:lnTo>
                    <a:pt x="45632" y="6022"/>
                  </a:lnTo>
                  <a:cubicBezTo>
                    <a:pt x="45222" y="6013"/>
                    <a:pt x="44802" y="5977"/>
                    <a:pt x="44365" y="5942"/>
                  </a:cubicBezTo>
                  <a:cubicBezTo>
                    <a:pt x="43854" y="5901"/>
                    <a:pt x="43336" y="5860"/>
                    <a:pt x="42806" y="5860"/>
                  </a:cubicBezTo>
                  <a:cubicBezTo>
                    <a:pt x="42291" y="5860"/>
                    <a:pt x="41766" y="5899"/>
                    <a:pt x="41225" y="6013"/>
                  </a:cubicBezTo>
                  <a:cubicBezTo>
                    <a:pt x="40270" y="6209"/>
                    <a:pt x="39307" y="6754"/>
                    <a:pt x="38361" y="7619"/>
                  </a:cubicBezTo>
                  <a:cubicBezTo>
                    <a:pt x="36747" y="9109"/>
                    <a:pt x="35605" y="10920"/>
                    <a:pt x="34891" y="13159"/>
                  </a:cubicBezTo>
                  <a:cubicBezTo>
                    <a:pt x="34463" y="14479"/>
                    <a:pt x="34142" y="15898"/>
                    <a:pt x="33812" y="17343"/>
                  </a:cubicBezTo>
                  <a:cubicBezTo>
                    <a:pt x="33704" y="17825"/>
                    <a:pt x="33571" y="18396"/>
                    <a:pt x="33410" y="18966"/>
                  </a:cubicBezTo>
                  <a:cubicBezTo>
                    <a:pt x="33035" y="20296"/>
                    <a:pt x="32357" y="22205"/>
                    <a:pt x="30823" y="23329"/>
                  </a:cubicBezTo>
                  <a:cubicBezTo>
                    <a:pt x="30600" y="23489"/>
                    <a:pt x="30368" y="23641"/>
                    <a:pt x="30118" y="23766"/>
                  </a:cubicBezTo>
                  <a:cubicBezTo>
                    <a:pt x="29206" y="24225"/>
                    <a:pt x="28229" y="24376"/>
                    <a:pt x="27339" y="24376"/>
                  </a:cubicBezTo>
                  <a:cubicBezTo>
                    <a:pt x="26705" y="24376"/>
                    <a:pt x="26115" y="24299"/>
                    <a:pt x="25622" y="24203"/>
                  </a:cubicBezTo>
                  <a:cubicBezTo>
                    <a:pt x="23847" y="23855"/>
                    <a:pt x="22143" y="23106"/>
                    <a:pt x="20492" y="22383"/>
                  </a:cubicBezTo>
                  <a:lnTo>
                    <a:pt x="20457" y="22365"/>
                  </a:lnTo>
                  <a:cubicBezTo>
                    <a:pt x="19618" y="22000"/>
                    <a:pt x="18815" y="21580"/>
                    <a:pt x="18039" y="21161"/>
                  </a:cubicBezTo>
                  <a:cubicBezTo>
                    <a:pt x="17325" y="20786"/>
                    <a:pt x="16585" y="20394"/>
                    <a:pt x="15836" y="20064"/>
                  </a:cubicBezTo>
                  <a:cubicBezTo>
                    <a:pt x="14248" y="19350"/>
                    <a:pt x="12606" y="18850"/>
                    <a:pt x="10956" y="18565"/>
                  </a:cubicBezTo>
                  <a:cubicBezTo>
                    <a:pt x="10554" y="18503"/>
                    <a:pt x="10153" y="18449"/>
                    <a:pt x="9751" y="18413"/>
                  </a:cubicBezTo>
                  <a:cubicBezTo>
                    <a:pt x="9404" y="18383"/>
                    <a:pt x="9068" y="18367"/>
                    <a:pt x="8743" y="18367"/>
                  </a:cubicBezTo>
                  <a:cubicBezTo>
                    <a:pt x="7458" y="18367"/>
                    <a:pt x="6347" y="18607"/>
                    <a:pt x="5371" y="19091"/>
                  </a:cubicBezTo>
                  <a:cubicBezTo>
                    <a:pt x="4613" y="19466"/>
                    <a:pt x="3962" y="19983"/>
                    <a:pt x="3480" y="20403"/>
                  </a:cubicBezTo>
                  <a:cubicBezTo>
                    <a:pt x="2133" y="21545"/>
                    <a:pt x="964" y="22820"/>
                    <a:pt x="1" y="24203"/>
                  </a:cubicBezTo>
                  <a:lnTo>
                    <a:pt x="126" y="24292"/>
                  </a:lnTo>
                  <a:cubicBezTo>
                    <a:pt x="1080" y="22918"/>
                    <a:pt x="2240" y="21652"/>
                    <a:pt x="3569" y="20519"/>
                  </a:cubicBezTo>
                  <a:cubicBezTo>
                    <a:pt x="4051" y="20108"/>
                    <a:pt x="4693" y="19591"/>
                    <a:pt x="5434" y="19225"/>
                  </a:cubicBezTo>
                  <a:cubicBezTo>
                    <a:pt x="6392" y="18746"/>
                    <a:pt x="7487" y="18513"/>
                    <a:pt x="8762" y="18513"/>
                  </a:cubicBezTo>
                  <a:cubicBezTo>
                    <a:pt x="9078" y="18513"/>
                    <a:pt x="9404" y="18528"/>
                    <a:pt x="9743" y="18556"/>
                  </a:cubicBezTo>
                  <a:cubicBezTo>
                    <a:pt x="10135" y="18592"/>
                    <a:pt x="10536" y="18645"/>
                    <a:pt x="10929" y="18717"/>
                  </a:cubicBezTo>
                  <a:cubicBezTo>
                    <a:pt x="12562" y="18993"/>
                    <a:pt x="14194" y="19493"/>
                    <a:pt x="15782" y="20198"/>
                  </a:cubicBezTo>
                  <a:cubicBezTo>
                    <a:pt x="16514" y="20528"/>
                    <a:pt x="17218" y="20902"/>
                    <a:pt x="17968" y="21295"/>
                  </a:cubicBezTo>
                  <a:cubicBezTo>
                    <a:pt x="18744" y="21705"/>
                    <a:pt x="19547" y="22133"/>
                    <a:pt x="20394" y="22508"/>
                  </a:cubicBezTo>
                  <a:lnTo>
                    <a:pt x="20430" y="22526"/>
                  </a:lnTo>
                  <a:cubicBezTo>
                    <a:pt x="22089" y="23249"/>
                    <a:pt x="23802" y="23998"/>
                    <a:pt x="25595" y="24355"/>
                  </a:cubicBezTo>
                  <a:cubicBezTo>
                    <a:pt x="26095" y="24453"/>
                    <a:pt x="26693" y="24524"/>
                    <a:pt x="27326" y="24524"/>
                  </a:cubicBezTo>
                  <a:cubicBezTo>
                    <a:pt x="28245" y="24524"/>
                    <a:pt x="29244" y="24373"/>
                    <a:pt x="30181" y="23900"/>
                  </a:cubicBezTo>
                  <a:cubicBezTo>
                    <a:pt x="30439" y="23766"/>
                    <a:pt x="30680" y="23614"/>
                    <a:pt x="30912" y="23454"/>
                  </a:cubicBezTo>
                  <a:cubicBezTo>
                    <a:pt x="32482" y="22294"/>
                    <a:pt x="33169" y="20358"/>
                    <a:pt x="33553" y="19002"/>
                  </a:cubicBezTo>
                  <a:cubicBezTo>
                    <a:pt x="33713" y="18431"/>
                    <a:pt x="33847" y="17860"/>
                    <a:pt x="33954" y="17379"/>
                  </a:cubicBezTo>
                  <a:cubicBezTo>
                    <a:pt x="34284" y="15933"/>
                    <a:pt x="34605" y="14524"/>
                    <a:pt x="35034" y="13203"/>
                  </a:cubicBezTo>
                  <a:cubicBezTo>
                    <a:pt x="35738" y="10991"/>
                    <a:pt x="36863" y="9207"/>
                    <a:pt x="38468" y="7726"/>
                  </a:cubicBezTo>
                  <a:cubicBezTo>
                    <a:pt x="39387" y="6879"/>
                    <a:pt x="40324" y="6352"/>
                    <a:pt x="41252" y="6156"/>
                  </a:cubicBezTo>
                  <a:cubicBezTo>
                    <a:pt x="41776" y="6048"/>
                    <a:pt x="42287" y="6011"/>
                    <a:pt x="42789" y="6011"/>
                  </a:cubicBezTo>
                  <a:cubicBezTo>
                    <a:pt x="43321" y="6011"/>
                    <a:pt x="43842" y="6052"/>
                    <a:pt x="44356" y="6093"/>
                  </a:cubicBezTo>
                  <a:cubicBezTo>
                    <a:pt x="44793" y="6129"/>
                    <a:pt x="45213" y="6156"/>
                    <a:pt x="45632" y="6165"/>
                  </a:cubicBezTo>
                  <a:lnTo>
                    <a:pt x="45953" y="6165"/>
                  </a:lnTo>
                  <a:cubicBezTo>
                    <a:pt x="47684" y="6138"/>
                    <a:pt x="49200" y="5647"/>
                    <a:pt x="50449" y="4720"/>
                  </a:cubicBezTo>
                  <a:cubicBezTo>
                    <a:pt x="52010" y="3560"/>
                    <a:pt x="52947" y="1794"/>
                    <a:pt x="52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79"/>
            <p:cNvSpPr/>
            <p:nvPr/>
          </p:nvSpPr>
          <p:spPr>
            <a:xfrm>
              <a:off x="3486963" y="3190575"/>
              <a:ext cx="1315450" cy="630950"/>
            </a:xfrm>
            <a:custGeom>
              <a:avLst/>
              <a:gdLst/>
              <a:ahLst/>
              <a:cxnLst/>
              <a:rect l="l" t="t" r="r" b="b"/>
              <a:pathLst>
                <a:path w="52618" h="25238" extrusionOk="0">
                  <a:moveTo>
                    <a:pt x="52403" y="0"/>
                  </a:moveTo>
                  <a:cubicBezTo>
                    <a:pt x="52466" y="1686"/>
                    <a:pt x="51672" y="3399"/>
                    <a:pt x="50280" y="4586"/>
                  </a:cubicBezTo>
                  <a:cubicBezTo>
                    <a:pt x="49138" y="5567"/>
                    <a:pt x="47737" y="6138"/>
                    <a:pt x="46123" y="6272"/>
                  </a:cubicBezTo>
                  <a:cubicBezTo>
                    <a:pt x="46016" y="6281"/>
                    <a:pt x="45918" y="6290"/>
                    <a:pt x="45811" y="6299"/>
                  </a:cubicBezTo>
                  <a:cubicBezTo>
                    <a:pt x="45622" y="6306"/>
                    <a:pt x="45433" y="6309"/>
                    <a:pt x="45242" y="6309"/>
                  </a:cubicBezTo>
                  <a:cubicBezTo>
                    <a:pt x="44981" y="6309"/>
                    <a:pt x="44715" y="6304"/>
                    <a:pt x="44437" y="6299"/>
                  </a:cubicBezTo>
                  <a:cubicBezTo>
                    <a:pt x="44159" y="6293"/>
                    <a:pt x="43878" y="6287"/>
                    <a:pt x="43594" y="6287"/>
                  </a:cubicBezTo>
                  <a:cubicBezTo>
                    <a:pt x="42929" y="6287"/>
                    <a:pt x="42246" y="6321"/>
                    <a:pt x="41546" y="6477"/>
                  </a:cubicBezTo>
                  <a:cubicBezTo>
                    <a:pt x="40627" y="6682"/>
                    <a:pt x="39691" y="7191"/>
                    <a:pt x="38754" y="7994"/>
                  </a:cubicBezTo>
                  <a:cubicBezTo>
                    <a:pt x="37032" y="9457"/>
                    <a:pt x="35810" y="11285"/>
                    <a:pt x="35016" y="13578"/>
                  </a:cubicBezTo>
                  <a:cubicBezTo>
                    <a:pt x="34570" y="14872"/>
                    <a:pt x="34231" y="16228"/>
                    <a:pt x="33847" y="17851"/>
                  </a:cubicBezTo>
                  <a:cubicBezTo>
                    <a:pt x="33723" y="18378"/>
                    <a:pt x="33589" y="18940"/>
                    <a:pt x="33428" y="19511"/>
                  </a:cubicBezTo>
                  <a:cubicBezTo>
                    <a:pt x="33000" y="20991"/>
                    <a:pt x="32313" y="22838"/>
                    <a:pt x="30770" y="23962"/>
                  </a:cubicBezTo>
                  <a:cubicBezTo>
                    <a:pt x="30547" y="24132"/>
                    <a:pt x="30297" y="24274"/>
                    <a:pt x="30047" y="24399"/>
                  </a:cubicBezTo>
                  <a:cubicBezTo>
                    <a:pt x="29129" y="24856"/>
                    <a:pt x="28147" y="25008"/>
                    <a:pt x="27246" y="25008"/>
                  </a:cubicBezTo>
                  <a:cubicBezTo>
                    <a:pt x="26580" y="25008"/>
                    <a:pt x="25960" y="24925"/>
                    <a:pt x="25444" y="24819"/>
                  </a:cubicBezTo>
                  <a:cubicBezTo>
                    <a:pt x="23767" y="24480"/>
                    <a:pt x="22143" y="23784"/>
                    <a:pt x="20573" y="23115"/>
                  </a:cubicBezTo>
                  <a:lnTo>
                    <a:pt x="20163" y="22936"/>
                  </a:lnTo>
                  <a:cubicBezTo>
                    <a:pt x="19422" y="22624"/>
                    <a:pt x="18699" y="22267"/>
                    <a:pt x="18004" y="21928"/>
                  </a:cubicBezTo>
                  <a:cubicBezTo>
                    <a:pt x="17174" y="21518"/>
                    <a:pt x="16398" y="21134"/>
                    <a:pt x="15577" y="20804"/>
                  </a:cubicBezTo>
                  <a:cubicBezTo>
                    <a:pt x="13989" y="20171"/>
                    <a:pt x="12357" y="19734"/>
                    <a:pt x="10742" y="19519"/>
                  </a:cubicBezTo>
                  <a:cubicBezTo>
                    <a:pt x="10340" y="19475"/>
                    <a:pt x="9948" y="19439"/>
                    <a:pt x="9555" y="19412"/>
                  </a:cubicBezTo>
                  <a:cubicBezTo>
                    <a:pt x="9352" y="19403"/>
                    <a:pt x="9153" y="19398"/>
                    <a:pt x="8958" y="19398"/>
                  </a:cubicBezTo>
                  <a:cubicBezTo>
                    <a:pt x="7542" y="19398"/>
                    <a:pt x="6332" y="19654"/>
                    <a:pt x="5273" y="20180"/>
                  </a:cubicBezTo>
                  <a:cubicBezTo>
                    <a:pt x="4693" y="20465"/>
                    <a:pt x="4123" y="20858"/>
                    <a:pt x="3418" y="21446"/>
                  </a:cubicBezTo>
                  <a:cubicBezTo>
                    <a:pt x="2089" y="22553"/>
                    <a:pt x="938" y="23793"/>
                    <a:pt x="1" y="25149"/>
                  </a:cubicBezTo>
                  <a:lnTo>
                    <a:pt x="126" y="25238"/>
                  </a:lnTo>
                  <a:cubicBezTo>
                    <a:pt x="1054" y="23891"/>
                    <a:pt x="2196" y="22651"/>
                    <a:pt x="3507" y="21562"/>
                  </a:cubicBezTo>
                  <a:cubicBezTo>
                    <a:pt x="4203" y="20983"/>
                    <a:pt x="4765" y="20599"/>
                    <a:pt x="5345" y="20313"/>
                  </a:cubicBezTo>
                  <a:cubicBezTo>
                    <a:pt x="6367" y="19802"/>
                    <a:pt x="7538" y="19546"/>
                    <a:pt x="8909" y="19546"/>
                  </a:cubicBezTo>
                  <a:cubicBezTo>
                    <a:pt x="9117" y="19546"/>
                    <a:pt x="9329" y="19552"/>
                    <a:pt x="9546" y="19564"/>
                  </a:cubicBezTo>
                  <a:cubicBezTo>
                    <a:pt x="9930" y="19582"/>
                    <a:pt x="10332" y="19618"/>
                    <a:pt x="10724" y="19671"/>
                  </a:cubicBezTo>
                  <a:cubicBezTo>
                    <a:pt x="12330" y="19885"/>
                    <a:pt x="13945" y="20313"/>
                    <a:pt x="15524" y="20947"/>
                  </a:cubicBezTo>
                  <a:cubicBezTo>
                    <a:pt x="16335" y="21268"/>
                    <a:pt x="17112" y="21652"/>
                    <a:pt x="17941" y="22062"/>
                  </a:cubicBezTo>
                  <a:cubicBezTo>
                    <a:pt x="18637" y="22401"/>
                    <a:pt x="19360" y="22758"/>
                    <a:pt x="20100" y="23070"/>
                  </a:cubicBezTo>
                  <a:lnTo>
                    <a:pt x="20519" y="23248"/>
                  </a:lnTo>
                  <a:cubicBezTo>
                    <a:pt x="22089" y="23926"/>
                    <a:pt x="23722" y="24622"/>
                    <a:pt x="25408" y="24961"/>
                  </a:cubicBezTo>
                  <a:cubicBezTo>
                    <a:pt x="25935" y="25071"/>
                    <a:pt x="26568" y="25157"/>
                    <a:pt x="27248" y="25157"/>
                  </a:cubicBezTo>
                  <a:cubicBezTo>
                    <a:pt x="28167" y="25157"/>
                    <a:pt x="29171" y="25000"/>
                    <a:pt x="30110" y="24533"/>
                  </a:cubicBezTo>
                  <a:cubicBezTo>
                    <a:pt x="30377" y="24408"/>
                    <a:pt x="30627" y="24257"/>
                    <a:pt x="30859" y="24087"/>
                  </a:cubicBezTo>
                  <a:cubicBezTo>
                    <a:pt x="32438" y="22936"/>
                    <a:pt x="33143" y="21054"/>
                    <a:pt x="33571" y="19546"/>
                  </a:cubicBezTo>
                  <a:cubicBezTo>
                    <a:pt x="33731" y="18984"/>
                    <a:pt x="33874" y="18413"/>
                    <a:pt x="33990" y="17887"/>
                  </a:cubicBezTo>
                  <a:cubicBezTo>
                    <a:pt x="34374" y="16263"/>
                    <a:pt x="34713" y="14916"/>
                    <a:pt x="35159" y="13632"/>
                  </a:cubicBezTo>
                  <a:cubicBezTo>
                    <a:pt x="35944" y="11357"/>
                    <a:pt x="37148" y="9555"/>
                    <a:pt x="38843" y="8101"/>
                  </a:cubicBezTo>
                  <a:cubicBezTo>
                    <a:pt x="39762" y="7324"/>
                    <a:pt x="40681" y="6825"/>
                    <a:pt x="41582" y="6629"/>
                  </a:cubicBezTo>
                  <a:cubicBezTo>
                    <a:pt x="42270" y="6472"/>
                    <a:pt x="42944" y="6439"/>
                    <a:pt x="43602" y="6439"/>
                  </a:cubicBezTo>
                  <a:cubicBezTo>
                    <a:pt x="43883" y="6439"/>
                    <a:pt x="44162" y="6445"/>
                    <a:pt x="44437" y="6450"/>
                  </a:cubicBezTo>
                  <a:cubicBezTo>
                    <a:pt x="44678" y="6455"/>
                    <a:pt x="44912" y="6459"/>
                    <a:pt x="45141" y="6459"/>
                  </a:cubicBezTo>
                  <a:cubicBezTo>
                    <a:pt x="45371" y="6459"/>
                    <a:pt x="45596" y="6455"/>
                    <a:pt x="45819" y="6441"/>
                  </a:cubicBezTo>
                  <a:cubicBezTo>
                    <a:pt x="45927" y="6441"/>
                    <a:pt x="46034" y="6432"/>
                    <a:pt x="46132" y="6423"/>
                  </a:cubicBezTo>
                  <a:cubicBezTo>
                    <a:pt x="47764" y="6281"/>
                    <a:pt x="49227" y="5683"/>
                    <a:pt x="50378" y="4702"/>
                  </a:cubicBezTo>
                  <a:cubicBezTo>
                    <a:pt x="51797" y="3480"/>
                    <a:pt x="52617" y="1722"/>
                    <a:pt x="525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79"/>
            <p:cNvSpPr/>
            <p:nvPr/>
          </p:nvSpPr>
          <p:spPr>
            <a:xfrm>
              <a:off x="3494788" y="3182100"/>
              <a:ext cx="1306950" cy="654600"/>
            </a:xfrm>
            <a:custGeom>
              <a:avLst/>
              <a:gdLst/>
              <a:ahLst/>
              <a:cxnLst/>
              <a:rect l="l" t="t" r="r" b="b"/>
              <a:pathLst>
                <a:path w="52278" h="26184" extrusionOk="0">
                  <a:moveTo>
                    <a:pt x="52162" y="0"/>
                  </a:moveTo>
                  <a:lnTo>
                    <a:pt x="52019" y="9"/>
                  </a:lnTo>
                  <a:cubicBezTo>
                    <a:pt x="52126" y="1660"/>
                    <a:pt x="51466" y="3328"/>
                    <a:pt x="50208" y="4586"/>
                  </a:cubicBezTo>
                  <a:cubicBezTo>
                    <a:pt x="49164" y="5621"/>
                    <a:pt x="47808" y="6299"/>
                    <a:pt x="46292" y="6539"/>
                  </a:cubicBezTo>
                  <a:cubicBezTo>
                    <a:pt x="46193" y="6557"/>
                    <a:pt x="46095" y="6575"/>
                    <a:pt x="45988" y="6584"/>
                  </a:cubicBezTo>
                  <a:cubicBezTo>
                    <a:pt x="45506" y="6646"/>
                    <a:pt x="45007" y="6664"/>
                    <a:pt x="44481" y="6682"/>
                  </a:cubicBezTo>
                  <a:cubicBezTo>
                    <a:pt x="43642" y="6718"/>
                    <a:pt x="42768" y="6745"/>
                    <a:pt x="41867" y="6959"/>
                  </a:cubicBezTo>
                  <a:cubicBezTo>
                    <a:pt x="40983" y="7164"/>
                    <a:pt x="40056" y="7646"/>
                    <a:pt x="39137" y="8368"/>
                  </a:cubicBezTo>
                  <a:cubicBezTo>
                    <a:pt x="37326" y="9796"/>
                    <a:pt x="36023" y="11642"/>
                    <a:pt x="35140" y="14015"/>
                  </a:cubicBezTo>
                  <a:cubicBezTo>
                    <a:pt x="34605" y="15478"/>
                    <a:pt x="34204" y="17039"/>
                    <a:pt x="33882" y="18369"/>
                  </a:cubicBezTo>
                  <a:cubicBezTo>
                    <a:pt x="33757" y="18886"/>
                    <a:pt x="33615" y="19475"/>
                    <a:pt x="33445" y="20064"/>
                  </a:cubicBezTo>
                  <a:cubicBezTo>
                    <a:pt x="32999" y="21580"/>
                    <a:pt x="32294" y="23480"/>
                    <a:pt x="30715" y="24604"/>
                  </a:cubicBezTo>
                  <a:cubicBezTo>
                    <a:pt x="30483" y="24774"/>
                    <a:pt x="30234" y="24926"/>
                    <a:pt x="29975" y="25051"/>
                  </a:cubicBezTo>
                  <a:cubicBezTo>
                    <a:pt x="29052" y="25497"/>
                    <a:pt x="28070" y="25647"/>
                    <a:pt x="27166" y="25647"/>
                  </a:cubicBezTo>
                  <a:cubicBezTo>
                    <a:pt x="26463" y="25647"/>
                    <a:pt x="25807" y="25556"/>
                    <a:pt x="25265" y="25443"/>
                  </a:cubicBezTo>
                  <a:cubicBezTo>
                    <a:pt x="23668" y="25104"/>
                    <a:pt x="22115" y="24453"/>
                    <a:pt x="20626" y="23828"/>
                  </a:cubicBezTo>
                  <a:cubicBezTo>
                    <a:pt x="20367" y="23721"/>
                    <a:pt x="20117" y="23614"/>
                    <a:pt x="19858" y="23507"/>
                  </a:cubicBezTo>
                  <a:cubicBezTo>
                    <a:pt x="19243" y="23257"/>
                    <a:pt x="18636" y="22981"/>
                    <a:pt x="18047" y="22713"/>
                  </a:cubicBezTo>
                  <a:cubicBezTo>
                    <a:pt x="17120" y="22294"/>
                    <a:pt x="16237" y="21892"/>
                    <a:pt x="15309" y="21562"/>
                  </a:cubicBezTo>
                  <a:cubicBezTo>
                    <a:pt x="13721" y="20991"/>
                    <a:pt x="12115" y="20635"/>
                    <a:pt x="10518" y="20492"/>
                  </a:cubicBezTo>
                  <a:cubicBezTo>
                    <a:pt x="10126" y="20456"/>
                    <a:pt x="9742" y="20438"/>
                    <a:pt x="9358" y="20429"/>
                  </a:cubicBezTo>
                  <a:cubicBezTo>
                    <a:pt x="9309" y="20429"/>
                    <a:pt x="9260" y="20429"/>
                    <a:pt x="9211" y="20429"/>
                  </a:cubicBezTo>
                  <a:cubicBezTo>
                    <a:pt x="7643" y="20429"/>
                    <a:pt x="6325" y="20706"/>
                    <a:pt x="5183" y="21277"/>
                  </a:cubicBezTo>
                  <a:cubicBezTo>
                    <a:pt x="4603" y="21562"/>
                    <a:pt x="4024" y="21955"/>
                    <a:pt x="3355" y="22499"/>
                  </a:cubicBezTo>
                  <a:cubicBezTo>
                    <a:pt x="2043" y="23561"/>
                    <a:pt x="910" y="24774"/>
                    <a:pt x="0" y="26103"/>
                  </a:cubicBezTo>
                  <a:lnTo>
                    <a:pt x="116" y="26183"/>
                  </a:lnTo>
                  <a:cubicBezTo>
                    <a:pt x="1026" y="24872"/>
                    <a:pt x="2150" y="23668"/>
                    <a:pt x="3444" y="22615"/>
                  </a:cubicBezTo>
                  <a:cubicBezTo>
                    <a:pt x="4113" y="22071"/>
                    <a:pt x="4684" y="21687"/>
                    <a:pt x="5246" y="21411"/>
                  </a:cubicBezTo>
                  <a:cubicBezTo>
                    <a:pt x="6354" y="20856"/>
                    <a:pt x="7634" y="20579"/>
                    <a:pt x="9147" y="20579"/>
                  </a:cubicBezTo>
                  <a:cubicBezTo>
                    <a:pt x="9217" y="20579"/>
                    <a:pt x="9288" y="20580"/>
                    <a:pt x="9358" y="20581"/>
                  </a:cubicBezTo>
                  <a:cubicBezTo>
                    <a:pt x="9733" y="20581"/>
                    <a:pt x="10117" y="20599"/>
                    <a:pt x="10509" y="20635"/>
                  </a:cubicBezTo>
                  <a:cubicBezTo>
                    <a:pt x="12088" y="20777"/>
                    <a:pt x="13685" y="21134"/>
                    <a:pt x="15264" y="21696"/>
                  </a:cubicBezTo>
                  <a:cubicBezTo>
                    <a:pt x="16183" y="22026"/>
                    <a:pt x="17057" y="22428"/>
                    <a:pt x="17994" y="22847"/>
                  </a:cubicBezTo>
                  <a:cubicBezTo>
                    <a:pt x="18583" y="23115"/>
                    <a:pt x="19189" y="23391"/>
                    <a:pt x="19805" y="23650"/>
                  </a:cubicBezTo>
                  <a:cubicBezTo>
                    <a:pt x="20055" y="23757"/>
                    <a:pt x="20313" y="23855"/>
                    <a:pt x="20563" y="23962"/>
                  </a:cubicBezTo>
                  <a:cubicBezTo>
                    <a:pt x="22071" y="24596"/>
                    <a:pt x="23623" y="25247"/>
                    <a:pt x="25229" y="25586"/>
                  </a:cubicBezTo>
                  <a:cubicBezTo>
                    <a:pt x="25783" y="25703"/>
                    <a:pt x="26450" y="25796"/>
                    <a:pt x="27167" y="25796"/>
                  </a:cubicBezTo>
                  <a:cubicBezTo>
                    <a:pt x="28090" y="25796"/>
                    <a:pt x="29093" y="25641"/>
                    <a:pt x="30037" y="25184"/>
                  </a:cubicBezTo>
                  <a:cubicBezTo>
                    <a:pt x="30305" y="25051"/>
                    <a:pt x="30564" y="24899"/>
                    <a:pt x="30805" y="24729"/>
                  </a:cubicBezTo>
                  <a:cubicBezTo>
                    <a:pt x="32410" y="23570"/>
                    <a:pt x="33133" y="21652"/>
                    <a:pt x="33588" y="20099"/>
                  </a:cubicBezTo>
                  <a:cubicBezTo>
                    <a:pt x="33757" y="19519"/>
                    <a:pt x="33900" y="18922"/>
                    <a:pt x="34025" y="18404"/>
                  </a:cubicBezTo>
                  <a:cubicBezTo>
                    <a:pt x="34346" y="17075"/>
                    <a:pt x="34748" y="15523"/>
                    <a:pt x="35283" y="14069"/>
                  </a:cubicBezTo>
                  <a:cubicBezTo>
                    <a:pt x="36148" y="11723"/>
                    <a:pt x="37442" y="9894"/>
                    <a:pt x="39226" y="8484"/>
                  </a:cubicBezTo>
                  <a:cubicBezTo>
                    <a:pt x="40136" y="7771"/>
                    <a:pt x="41037" y="7307"/>
                    <a:pt x="41902" y="7101"/>
                  </a:cubicBezTo>
                  <a:cubicBezTo>
                    <a:pt x="42786" y="6896"/>
                    <a:pt x="43651" y="6861"/>
                    <a:pt x="44489" y="6834"/>
                  </a:cubicBezTo>
                  <a:cubicBezTo>
                    <a:pt x="45016" y="6816"/>
                    <a:pt x="45515" y="6798"/>
                    <a:pt x="46015" y="6736"/>
                  </a:cubicBezTo>
                  <a:cubicBezTo>
                    <a:pt x="46113" y="6718"/>
                    <a:pt x="46211" y="6709"/>
                    <a:pt x="46318" y="6691"/>
                  </a:cubicBezTo>
                  <a:cubicBezTo>
                    <a:pt x="47871" y="6441"/>
                    <a:pt x="49244" y="5745"/>
                    <a:pt x="50306" y="4693"/>
                  </a:cubicBezTo>
                  <a:cubicBezTo>
                    <a:pt x="51608" y="3399"/>
                    <a:pt x="52278" y="1695"/>
                    <a:pt x="521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79"/>
            <p:cNvSpPr/>
            <p:nvPr/>
          </p:nvSpPr>
          <p:spPr>
            <a:xfrm>
              <a:off x="3502363" y="3173850"/>
              <a:ext cx="1298925" cy="678225"/>
            </a:xfrm>
            <a:custGeom>
              <a:avLst/>
              <a:gdLst/>
              <a:ahLst/>
              <a:cxnLst/>
              <a:rect l="l" t="t" r="r" b="b"/>
              <a:pathLst>
                <a:path w="51957" h="27129" extrusionOk="0">
                  <a:moveTo>
                    <a:pt x="51787" y="0"/>
                  </a:moveTo>
                  <a:lnTo>
                    <a:pt x="51636" y="18"/>
                  </a:lnTo>
                  <a:cubicBezTo>
                    <a:pt x="51805" y="1606"/>
                    <a:pt x="51261" y="3265"/>
                    <a:pt x="50137" y="4577"/>
                  </a:cubicBezTo>
                  <a:cubicBezTo>
                    <a:pt x="49182" y="5683"/>
                    <a:pt x="47915" y="6450"/>
                    <a:pt x="46470" y="6798"/>
                  </a:cubicBezTo>
                  <a:cubicBezTo>
                    <a:pt x="46372" y="6825"/>
                    <a:pt x="46274" y="6843"/>
                    <a:pt x="46185" y="6869"/>
                  </a:cubicBezTo>
                  <a:cubicBezTo>
                    <a:pt x="45641" y="6976"/>
                    <a:pt x="45087" y="7030"/>
                    <a:pt x="44499" y="7084"/>
                  </a:cubicBezTo>
                  <a:cubicBezTo>
                    <a:pt x="43758" y="7155"/>
                    <a:pt x="42991" y="7235"/>
                    <a:pt x="42206" y="7431"/>
                  </a:cubicBezTo>
                  <a:cubicBezTo>
                    <a:pt x="41332" y="7646"/>
                    <a:pt x="40431" y="8083"/>
                    <a:pt x="39530" y="8743"/>
                  </a:cubicBezTo>
                  <a:cubicBezTo>
                    <a:pt x="37665" y="10099"/>
                    <a:pt x="36229" y="12017"/>
                    <a:pt x="35283" y="14443"/>
                  </a:cubicBezTo>
                  <a:cubicBezTo>
                    <a:pt x="34677" y="15987"/>
                    <a:pt x="34240" y="17628"/>
                    <a:pt x="33927" y="18886"/>
                  </a:cubicBezTo>
                  <a:cubicBezTo>
                    <a:pt x="33785" y="19466"/>
                    <a:pt x="33642" y="20028"/>
                    <a:pt x="33472" y="20608"/>
                  </a:cubicBezTo>
                  <a:cubicBezTo>
                    <a:pt x="33008" y="22169"/>
                    <a:pt x="32277" y="24105"/>
                    <a:pt x="30671" y="25247"/>
                  </a:cubicBezTo>
                  <a:cubicBezTo>
                    <a:pt x="30430" y="25416"/>
                    <a:pt x="30180" y="25559"/>
                    <a:pt x="29913" y="25693"/>
                  </a:cubicBezTo>
                  <a:cubicBezTo>
                    <a:pt x="28991" y="26134"/>
                    <a:pt x="28011" y="26284"/>
                    <a:pt x="27104" y="26284"/>
                  </a:cubicBezTo>
                  <a:cubicBezTo>
                    <a:pt x="26360" y="26284"/>
                    <a:pt x="25666" y="26183"/>
                    <a:pt x="25095" y="26058"/>
                  </a:cubicBezTo>
                  <a:cubicBezTo>
                    <a:pt x="23570" y="25728"/>
                    <a:pt x="22089" y="25113"/>
                    <a:pt x="20653" y="24515"/>
                  </a:cubicBezTo>
                  <a:cubicBezTo>
                    <a:pt x="20296" y="24372"/>
                    <a:pt x="19939" y="24221"/>
                    <a:pt x="19573" y="24078"/>
                  </a:cubicBezTo>
                  <a:cubicBezTo>
                    <a:pt x="19127" y="23900"/>
                    <a:pt x="18681" y="23712"/>
                    <a:pt x="18253" y="23525"/>
                  </a:cubicBezTo>
                  <a:cubicBezTo>
                    <a:pt x="17165" y="23070"/>
                    <a:pt x="16139" y="22642"/>
                    <a:pt x="15059" y="22303"/>
                  </a:cubicBezTo>
                  <a:cubicBezTo>
                    <a:pt x="13471" y="21812"/>
                    <a:pt x="11874" y="21518"/>
                    <a:pt x="10313" y="21446"/>
                  </a:cubicBezTo>
                  <a:cubicBezTo>
                    <a:pt x="10076" y="21435"/>
                    <a:pt x="9839" y="21428"/>
                    <a:pt x="9604" y="21428"/>
                  </a:cubicBezTo>
                  <a:cubicBezTo>
                    <a:pt x="9459" y="21428"/>
                    <a:pt x="9314" y="21431"/>
                    <a:pt x="9171" y="21437"/>
                  </a:cubicBezTo>
                  <a:cubicBezTo>
                    <a:pt x="7619" y="21473"/>
                    <a:pt x="6245" y="21785"/>
                    <a:pt x="5094" y="22365"/>
                  </a:cubicBezTo>
                  <a:cubicBezTo>
                    <a:pt x="4524" y="22651"/>
                    <a:pt x="3953" y="23025"/>
                    <a:pt x="3301" y="23543"/>
                  </a:cubicBezTo>
                  <a:cubicBezTo>
                    <a:pt x="2008" y="24569"/>
                    <a:pt x="893" y="25746"/>
                    <a:pt x="1" y="27040"/>
                  </a:cubicBezTo>
                  <a:lnTo>
                    <a:pt x="125" y="27129"/>
                  </a:lnTo>
                  <a:cubicBezTo>
                    <a:pt x="1009" y="25844"/>
                    <a:pt x="2106" y="24676"/>
                    <a:pt x="3391" y="23659"/>
                  </a:cubicBezTo>
                  <a:cubicBezTo>
                    <a:pt x="4033" y="23150"/>
                    <a:pt x="4604" y="22784"/>
                    <a:pt x="5166" y="22499"/>
                  </a:cubicBezTo>
                  <a:cubicBezTo>
                    <a:pt x="6290" y="21928"/>
                    <a:pt x="7646" y="21625"/>
                    <a:pt x="9171" y="21580"/>
                  </a:cubicBezTo>
                  <a:cubicBezTo>
                    <a:pt x="9272" y="21578"/>
                    <a:pt x="9372" y="21577"/>
                    <a:pt x="9473" y="21577"/>
                  </a:cubicBezTo>
                  <a:cubicBezTo>
                    <a:pt x="9747" y="21577"/>
                    <a:pt x="10024" y="21585"/>
                    <a:pt x="10304" y="21598"/>
                  </a:cubicBezTo>
                  <a:cubicBezTo>
                    <a:pt x="11857" y="21669"/>
                    <a:pt x="13445" y="21955"/>
                    <a:pt x="15015" y="22445"/>
                  </a:cubicBezTo>
                  <a:cubicBezTo>
                    <a:pt x="16085" y="22784"/>
                    <a:pt x="17111" y="23213"/>
                    <a:pt x="18191" y="23668"/>
                  </a:cubicBezTo>
                  <a:cubicBezTo>
                    <a:pt x="18628" y="23846"/>
                    <a:pt x="19074" y="24033"/>
                    <a:pt x="19520" y="24212"/>
                  </a:cubicBezTo>
                  <a:cubicBezTo>
                    <a:pt x="19877" y="24355"/>
                    <a:pt x="20242" y="24506"/>
                    <a:pt x="20599" y="24658"/>
                  </a:cubicBezTo>
                  <a:cubicBezTo>
                    <a:pt x="22036" y="25256"/>
                    <a:pt x="23525" y="25871"/>
                    <a:pt x="25060" y="26201"/>
                  </a:cubicBezTo>
                  <a:cubicBezTo>
                    <a:pt x="25644" y="26326"/>
                    <a:pt x="26353" y="26429"/>
                    <a:pt x="27113" y="26429"/>
                  </a:cubicBezTo>
                  <a:cubicBezTo>
                    <a:pt x="28037" y="26429"/>
                    <a:pt x="29035" y="26277"/>
                    <a:pt x="29975" y="25827"/>
                  </a:cubicBezTo>
                  <a:cubicBezTo>
                    <a:pt x="30252" y="25693"/>
                    <a:pt x="30511" y="25541"/>
                    <a:pt x="30760" y="25363"/>
                  </a:cubicBezTo>
                  <a:cubicBezTo>
                    <a:pt x="32402" y="24194"/>
                    <a:pt x="33142" y="22231"/>
                    <a:pt x="33615" y="20643"/>
                  </a:cubicBezTo>
                  <a:cubicBezTo>
                    <a:pt x="33785" y="20073"/>
                    <a:pt x="33936" y="19475"/>
                    <a:pt x="34070" y="18922"/>
                  </a:cubicBezTo>
                  <a:cubicBezTo>
                    <a:pt x="34382" y="17664"/>
                    <a:pt x="34819" y="16031"/>
                    <a:pt x="35417" y="14497"/>
                  </a:cubicBezTo>
                  <a:cubicBezTo>
                    <a:pt x="36372" y="12070"/>
                    <a:pt x="37745" y="10224"/>
                    <a:pt x="39619" y="8859"/>
                  </a:cubicBezTo>
                  <a:cubicBezTo>
                    <a:pt x="40502" y="8217"/>
                    <a:pt x="41385" y="7779"/>
                    <a:pt x="42242" y="7574"/>
                  </a:cubicBezTo>
                  <a:cubicBezTo>
                    <a:pt x="43018" y="7378"/>
                    <a:pt x="43776" y="7307"/>
                    <a:pt x="44517" y="7235"/>
                  </a:cubicBezTo>
                  <a:cubicBezTo>
                    <a:pt x="45105" y="7173"/>
                    <a:pt x="45667" y="7119"/>
                    <a:pt x="46212" y="7012"/>
                  </a:cubicBezTo>
                  <a:cubicBezTo>
                    <a:pt x="46310" y="6994"/>
                    <a:pt x="46408" y="6968"/>
                    <a:pt x="46506" y="6950"/>
                  </a:cubicBezTo>
                  <a:cubicBezTo>
                    <a:pt x="47987" y="6593"/>
                    <a:pt x="49280" y="5799"/>
                    <a:pt x="50253" y="4675"/>
                  </a:cubicBezTo>
                  <a:cubicBezTo>
                    <a:pt x="51404" y="3328"/>
                    <a:pt x="51957" y="1624"/>
                    <a:pt x="517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79"/>
            <p:cNvSpPr/>
            <p:nvPr/>
          </p:nvSpPr>
          <p:spPr>
            <a:xfrm>
              <a:off x="3510163" y="3165600"/>
              <a:ext cx="1290675" cy="701650"/>
            </a:xfrm>
            <a:custGeom>
              <a:avLst/>
              <a:gdLst/>
              <a:ahLst/>
              <a:cxnLst/>
              <a:rect l="l" t="t" r="r" b="b"/>
              <a:pathLst>
                <a:path w="51627" h="28066" extrusionOk="0">
                  <a:moveTo>
                    <a:pt x="51395" y="0"/>
                  </a:moveTo>
                  <a:lnTo>
                    <a:pt x="51243" y="18"/>
                  </a:lnTo>
                  <a:cubicBezTo>
                    <a:pt x="51475" y="1552"/>
                    <a:pt x="51047" y="3212"/>
                    <a:pt x="50057" y="4568"/>
                  </a:cubicBezTo>
                  <a:cubicBezTo>
                    <a:pt x="49200" y="5745"/>
                    <a:pt x="48014" y="6611"/>
                    <a:pt x="46640" y="7066"/>
                  </a:cubicBezTo>
                  <a:cubicBezTo>
                    <a:pt x="46542" y="7092"/>
                    <a:pt x="46453" y="7119"/>
                    <a:pt x="46363" y="7146"/>
                  </a:cubicBezTo>
                  <a:cubicBezTo>
                    <a:pt x="45757" y="7315"/>
                    <a:pt x="45132" y="7414"/>
                    <a:pt x="44472" y="7521"/>
                  </a:cubicBezTo>
                  <a:cubicBezTo>
                    <a:pt x="43839" y="7619"/>
                    <a:pt x="43188" y="7726"/>
                    <a:pt x="42527" y="7895"/>
                  </a:cubicBezTo>
                  <a:cubicBezTo>
                    <a:pt x="41662" y="8118"/>
                    <a:pt x="40788" y="8529"/>
                    <a:pt x="39922" y="9109"/>
                  </a:cubicBezTo>
                  <a:cubicBezTo>
                    <a:pt x="37969" y="10411"/>
                    <a:pt x="36452" y="12347"/>
                    <a:pt x="35408" y="14863"/>
                  </a:cubicBezTo>
                  <a:cubicBezTo>
                    <a:pt x="34739" y="16495"/>
                    <a:pt x="34267" y="18226"/>
                    <a:pt x="33963" y="19394"/>
                  </a:cubicBezTo>
                  <a:cubicBezTo>
                    <a:pt x="33829" y="19930"/>
                    <a:pt x="33669" y="20545"/>
                    <a:pt x="33490" y="21152"/>
                  </a:cubicBezTo>
                  <a:cubicBezTo>
                    <a:pt x="33009" y="22749"/>
                    <a:pt x="32250" y="24729"/>
                    <a:pt x="30618" y="25880"/>
                  </a:cubicBezTo>
                  <a:cubicBezTo>
                    <a:pt x="30377" y="26049"/>
                    <a:pt x="30109" y="26201"/>
                    <a:pt x="29833" y="26335"/>
                  </a:cubicBezTo>
                  <a:cubicBezTo>
                    <a:pt x="28911" y="26767"/>
                    <a:pt x="27933" y="26915"/>
                    <a:pt x="27023" y="26915"/>
                  </a:cubicBezTo>
                  <a:cubicBezTo>
                    <a:pt x="26241" y="26915"/>
                    <a:pt x="25510" y="26806"/>
                    <a:pt x="24908" y="26674"/>
                  </a:cubicBezTo>
                  <a:cubicBezTo>
                    <a:pt x="23454" y="26344"/>
                    <a:pt x="22027" y="25764"/>
                    <a:pt x="20653" y="25193"/>
                  </a:cubicBezTo>
                  <a:cubicBezTo>
                    <a:pt x="20207" y="25015"/>
                    <a:pt x="19743" y="24818"/>
                    <a:pt x="19279" y="24640"/>
                  </a:cubicBezTo>
                  <a:lnTo>
                    <a:pt x="18708" y="24417"/>
                  </a:lnTo>
                  <a:cubicBezTo>
                    <a:pt x="17370" y="23900"/>
                    <a:pt x="16112" y="23400"/>
                    <a:pt x="14792" y="23052"/>
                  </a:cubicBezTo>
                  <a:cubicBezTo>
                    <a:pt x="13213" y="22633"/>
                    <a:pt x="11634" y="22410"/>
                    <a:pt x="10099" y="22401"/>
                  </a:cubicBezTo>
                  <a:cubicBezTo>
                    <a:pt x="9707" y="22401"/>
                    <a:pt x="9332" y="22410"/>
                    <a:pt x="8966" y="22436"/>
                  </a:cubicBezTo>
                  <a:cubicBezTo>
                    <a:pt x="7486" y="22535"/>
                    <a:pt x="6147" y="22883"/>
                    <a:pt x="5005" y="23453"/>
                  </a:cubicBezTo>
                  <a:cubicBezTo>
                    <a:pt x="4435" y="23739"/>
                    <a:pt x="3855" y="24114"/>
                    <a:pt x="3239" y="24586"/>
                  </a:cubicBezTo>
                  <a:cubicBezTo>
                    <a:pt x="1954" y="25577"/>
                    <a:pt x="866" y="26719"/>
                    <a:pt x="1" y="27985"/>
                  </a:cubicBezTo>
                  <a:lnTo>
                    <a:pt x="117" y="28066"/>
                  </a:lnTo>
                  <a:cubicBezTo>
                    <a:pt x="982" y="26817"/>
                    <a:pt x="2062" y="25684"/>
                    <a:pt x="3328" y="24711"/>
                  </a:cubicBezTo>
                  <a:cubicBezTo>
                    <a:pt x="3944" y="24239"/>
                    <a:pt x="4515" y="23873"/>
                    <a:pt x="5068" y="23587"/>
                  </a:cubicBezTo>
                  <a:cubicBezTo>
                    <a:pt x="6192" y="23025"/>
                    <a:pt x="7512" y="22686"/>
                    <a:pt x="8975" y="22588"/>
                  </a:cubicBezTo>
                  <a:cubicBezTo>
                    <a:pt x="9332" y="22561"/>
                    <a:pt x="9716" y="22552"/>
                    <a:pt x="10099" y="22552"/>
                  </a:cubicBezTo>
                  <a:cubicBezTo>
                    <a:pt x="11625" y="22561"/>
                    <a:pt x="13186" y="22775"/>
                    <a:pt x="14756" y="23195"/>
                  </a:cubicBezTo>
                  <a:cubicBezTo>
                    <a:pt x="16068" y="23543"/>
                    <a:pt x="17325" y="24033"/>
                    <a:pt x="18655" y="24560"/>
                  </a:cubicBezTo>
                  <a:lnTo>
                    <a:pt x="19226" y="24783"/>
                  </a:lnTo>
                  <a:cubicBezTo>
                    <a:pt x="19690" y="24961"/>
                    <a:pt x="20153" y="25148"/>
                    <a:pt x="20599" y="25336"/>
                  </a:cubicBezTo>
                  <a:cubicBezTo>
                    <a:pt x="21982" y="25898"/>
                    <a:pt x="23410" y="26487"/>
                    <a:pt x="24882" y="26817"/>
                  </a:cubicBezTo>
                  <a:cubicBezTo>
                    <a:pt x="25490" y="26952"/>
                    <a:pt x="26231" y="27063"/>
                    <a:pt x="27025" y="27063"/>
                  </a:cubicBezTo>
                  <a:cubicBezTo>
                    <a:pt x="27954" y="27063"/>
                    <a:pt x="28956" y="26911"/>
                    <a:pt x="29904" y="26469"/>
                  </a:cubicBezTo>
                  <a:cubicBezTo>
                    <a:pt x="30181" y="26335"/>
                    <a:pt x="30457" y="26174"/>
                    <a:pt x="30707" y="25996"/>
                  </a:cubicBezTo>
                  <a:cubicBezTo>
                    <a:pt x="32375" y="24827"/>
                    <a:pt x="33142" y="22811"/>
                    <a:pt x="33633" y="21188"/>
                  </a:cubicBezTo>
                  <a:cubicBezTo>
                    <a:pt x="33812" y="20590"/>
                    <a:pt x="33972" y="19974"/>
                    <a:pt x="34106" y="19430"/>
                  </a:cubicBezTo>
                  <a:cubicBezTo>
                    <a:pt x="34409" y="18270"/>
                    <a:pt x="34882" y="16540"/>
                    <a:pt x="35551" y="14925"/>
                  </a:cubicBezTo>
                  <a:cubicBezTo>
                    <a:pt x="36577" y="12436"/>
                    <a:pt x="38076" y="10518"/>
                    <a:pt x="40003" y="9233"/>
                  </a:cubicBezTo>
                  <a:cubicBezTo>
                    <a:pt x="40859" y="8662"/>
                    <a:pt x="41716" y="8261"/>
                    <a:pt x="42563" y="8038"/>
                  </a:cubicBezTo>
                  <a:cubicBezTo>
                    <a:pt x="43214" y="7869"/>
                    <a:pt x="43866" y="7770"/>
                    <a:pt x="44490" y="7672"/>
                  </a:cubicBezTo>
                  <a:cubicBezTo>
                    <a:pt x="45159" y="7565"/>
                    <a:pt x="45792" y="7467"/>
                    <a:pt x="46399" y="7289"/>
                  </a:cubicBezTo>
                  <a:cubicBezTo>
                    <a:pt x="46497" y="7262"/>
                    <a:pt x="46586" y="7235"/>
                    <a:pt x="46685" y="7199"/>
                  </a:cubicBezTo>
                  <a:cubicBezTo>
                    <a:pt x="48094" y="6744"/>
                    <a:pt x="49298" y="5861"/>
                    <a:pt x="50182" y="4648"/>
                  </a:cubicBezTo>
                  <a:cubicBezTo>
                    <a:pt x="51190" y="3265"/>
                    <a:pt x="51627" y="1570"/>
                    <a:pt x="51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79"/>
            <p:cNvSpPr/>
            <p:nvPr/>
          </p:nvSpPr>
          <p:spPr>
            <a:xfrm>
              <a:off x="3517763" y="3157125"/>
              <a:ext cx="1282850" cy="725525"/>
            </a:xfrm>
            <a:custGeom>
              <a:avLst/>
              <a:gdLst/>
              <a:ahLst/>
              <a:cxnLst/>
              <a:rect l="l" t="t" r="r" b="b"/>
              <a:pathLst>
                <a:path w="51314" h="29021" extrusionOk="0">
                  <a:moveTo>
                    <a:pt x="51011" y="0"/>
                  </a:moveTo>
                  <a:lnTo>
                    <a:pt x="50868" y="27"/>
                  </a:lnTo>
                  <a:cubicBezTo>
                    <a:pt x="51162" y="1535"/>
                    <a:pt x="50850" y="3149"/>
                    <a:pt x="49985" y="4568"/>
                  </a:cubicBezTo>
                  <a:cubicBezTo>
                    <a:pt x="49226" y="5817"/>
                    <a:pt x="48129" y="6780"/>
                    <a:pt x="46809" y="7333"/>
                  </a:cubicBezTo>
                  <a:cubicBezTo>
                    <a:pt x="46729" y="7369"/>
                    <a:pt x="46639" y="7405"/>
                    <a:pt x="46550" y="7440"/>
                  </a:cubicBezTo>
                  <a:cubicBezTo>
                    <a:pt x="45863" y="7690"/>
                    <a:pt x="45141" y="7851"/>
                    <a:pt x="44382" y="8011"/>
                  </a:cubicBezTo>
                  <a:cubicBezTo>
                    <a:pt x="43883" y="8118"/>
                    <a:pt x="43374" y="8234"/>
                    <a:pt x="42857" y="8377"/>
                  </a:cubicBezTo>
                  <a:cubicBezTo>
                    <a:pt x="42000" y="8618"/>
                    <a:pt x="41117" y="9001"/>
                    <a:pt x="40314" y="9492"/>
                  </a:cubicBezTo>
                  <a:cubicBezTo>
                    <a:pt x="38289" y="10723"/>
                    <a:pt x="36683" y="12677"/>
                    <a:pt x="35550" y="15300"/>
                  </a:cubicBezTo>
                  <a:cubicBezTo>
                    <a:pt x="34988" y="16584"/>
                    <a:pt x="34507" y="18047"/>
                    <a:pt x="34007" y="19912"/>
                  </a:cubicBezTo>
                  <a:lnTo>
                    <a:pt x="33998" y="19956"/>
                  </a:lnTo>
                  <a:cubicBezTo>
                    <a:pt x="33847" y="20527"/>
                    <a:pt x="33686" y="21116"/>
                    <a:pt x="33508" y="21705"/>
                  </a:cubicBezTo>
                  <a:cubicBezTo>
                    <a:pt x="32990" y="23436"/>
                    <a:pt x="32223" y="25372"/>
                    <a:pt x="30573" y="26522"/>
                  </a:cubicBezTo>
                  <a:cubicBezTo>
                    <a:pt x="30323" y="26692"/>
                    <a:pt x="30055" y="26852"/>
                    <a:pt x="29770" y="26977"/>
                  </a:cubicBezTo>
                  <a:cubicBezTo>
                    <a:pt x="28849" y="27405"/>
                    <a:pt x="27871" y="27553"/>
                    <a:pt x="26958" y="27553"/>
                  </a:cubicBezTo>
                  <a:cubicBezTo>
                    <a:pt x="26137" y="27553"/>
                    <a:pt x="25367" y="27433"/>
                    <a:pt x="24738" y="27290"/>
                  </a:cubicBezTo>
                  <a:cubicBezTo>
                    <a:pt x="23338" y="26968"/>
                    <a:pt x="21964" y="26415"/>
                    <a:pt x="20643" y="25871"/>
                  </a:cubicBezTo>
                  <a:cubicBezTo>
                    <a:pt x="20108" y="25657"/>
                    <a:pt x="19546" y="25425"/>
                    <a:pt x="18993" y="25220"/>
                  </a:cubicBezTo>
                  <a:cubicBezTo>
                    <a:pt x="17664" y="24711"/>
                    <a:pt x="16111" y="24149"/>
                    <a:pt x="14532" y="23801"/>
                  </a:cubicBezTo>
                  <a:cubicBezTo>
                    <a:pt x="13201" y="23506"/>
                    <a:pt x="11877" y="23359"/>
                    <a:pt x="10580" y="23359"/>
                  </a:cubicBezTo>
                  <a:cubicBezTo>
                    <a:pt x="10347" y="23359"/>
                    <a:pt x="10115" y="23364"/>
                    <a:pt x="9885" y="23373"/>
                  </a:cubicBezTo>
                  <a:cubicBezTo>
                    <a:pt x="9510" y="23382"/>
                    <a:pt x="9135" y="23409"/>
                    <a:pt x="8778" y="23453"/>
                  </a:cubicBezTo>
                  <a:cubicBezTo>
                    <a:pt x="7351" y="23614"/>
                    <a:pt x="6057" y="23980"/>
                    <a:pt x="4916" y="24551"/>
                  </a:cubicBezTo>
                  <a:cubicBezTo>
                    <a:pt x="4345" y="24845"/>
                    <a:pt x="3783" y="25202"/>
                    <a:pt x="3185" y="25648"/>
                  </a:cubicBezTo>
                  <a:cubicBezTo>
                    <a:pt x="1918" y="26594"/>
                    <a:pt x="848" y="27700"/>
                    <a:pt x="0" y="28931"/>
                  </a:cubicBezTo>
                  <a:lnTo>
                    <a:pt x="125" y="29020"/>
                  </a:lnTo>
                  <a:cubicBezTo>
                    <a:pt x="964" y="27798"/>
                    <a:pt x="2025" y="26701"/>
                    <a:pt x="3274" y="25764"/>
                  </a:cubicBezTo>
                  <a:cubicBezTo>
                    <a:pt x="3863" y="25318"/>
                    <a:pt x="4425" y="24970"/>
                    <a:pt x="4987" y="24685"/>
                  </a:cubicBezTo>
                  <a:cubicBezTo>
                    <a:pt x="6102" y="24123"/>
                    <a:pt x="7387" y="23757"/>
                    <a:pt x="8796" y="23596"/>
                  </a:cubicBezTo>
                  <a:cubicBezTo>
                    <a:pt x="9153" y="23561"/>
                    <a:pt x="9519" y="23534"/>
                    <a:pt x="9894" y="23516"/>
                  </a:cubicBezTo>
                  <a:cubicBezTo>
                    <a:pt x="10098" y="23509"/>
                    <a:pt x="10303" y="23505"/>
                    <a:pt x="10510" y="23505"/>
                  </a:cubicBezTo>
                  <a:cubicBezTo>
                    <a:pt x="11816" y="23505"/>
                    <a:pt x="13157" y="23651"/>
                    <a:pt x="14506" y="23944"/>
                  </a:cubicBezTo>
                  <a:cubicBezTo>
                    <a:pt x="16067" y="24292"/>
                    <a:pt x="17610" y="24854"/>
                    <a:pt x="18939" y="25354"/>
                  </a:cubicBezTo>
                  <a:cubicBezTo>
                    <a:pt x="19493" y="25568"/>
                    <a:pt x="20055" y="25791"/>
                    <a:pt x="20590" y="26014"/>
                  </a:cubicBezTo>
                  <a:cubicBezTo>
                    <a:pt x="21919" y="26549"/>
                    <a:pt x="23293" y="27111"/>
                    <a:pt x="24711" y="27441"/>
                  </a:cubicBezTo>
                  <a:cubicBezTo>
                    <a:pt x="25344" y="27584"/>
                    <a:pt x="26119" y="27703"/>
                    <a:pt x="26947" y="27703"/>
                  </a:cubicBezTo>
                  <a:cubicBezTo>
                    <a:pt x="27882" y="27703"/>
                    <a:pt x="28886" y="27551"/>
                    <a:pt x="29832" y="27111"/>
                  </a:cubicBezTo>
                  <a:cubicBezTo>
                    <a:pt x="30126" y="26977"/>
                    <a:pt x="30403" y="26826"/>
                    <a:pt x="30662" y="26647"/>
                  </a:cubicBezTo>
                  <a:cubicBezTo>
                    <a:pt x="32348" y="25461"/>
                    <a:pt x="33124" y="23507"/>
                    <a:pt x="33650" y="21741"/>
                  </a:cubicBezTo>
                  <a:cubicBezTo>
                    <a:pt x="33829" y="21161"/>
                    <a:pt x="33989" y="20563"/>
                    <a:pt x="34141" y="19992"/>
                  </a:cubicBezTo>
                  <a:lnTo>
                    <a:pt x="34150" y="19948"/>
                  </a:lnTo>
                  <a:cubicBezTo>
                    <a:pt x="34641" y="18092"/>
                    <a:pt x="35131" y="16638"/>
                    <a:pt x="35684" y="15362"/>
                  </a:cubicBezTo>
                  <a:cubicBezTo>
                    <a:pt x="36808" y="12766"/>
                    <a:pt x="38396" y="10839"/>
                    <a:pt x="40395" y="9617"/>
                  </a:cubicBezTo>
                  <a:cubicBezTo>
                    <a:pt x="41180" y="9135"/>
                    <a:pt x="42054" y="8752"/>
                    <a:pt x="42901" y="8520"/>
                  </a:cubicBezTo>
                  <a:cubicBezTo>
                    <a:pt x="43410" y="8377"/>
                    <a:pt x="43918" y="8270"/>
                    <a:pt x="44409" y="8163"/>
                  </a:cubicBezTo>
                  <a:cubicBezTo>
                    <a:pt x="45176" y="7993"/>
                    <a:pt x="45908" y="7833"/>
                    <a:pt x="46595" y="7574"/>
                  </a:cubicBezTo>
                  <a:cubicBezTo>
                    <a:pt x="46693" y="7538"/>
                    <a:pt x="46782" y="7503"/>
                    <a:pt x="46871" y="7467"/>
                  </a:cubicBezTo>
                  <a:cubicBezTo>
                    <a:pt x="48218" y="6905"/>
                    <a:pt x="49342" y="5924"/>
                    <a:pt x="50119" y="4639"/>
                  </a:cubicBezTo>
                  <a:cubicBezTo>
                    <a:pt x="50993" y="3194"/>
                    <a:pt x="51314" y="1544"/>
                    <a:pt x="510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79"/>
            <p:cNvSpPr/>
            <p:nvPr/>
          </p:nvSpPr>
          <p:spPr>
            <a:xfrm>
              <a:off x="3525563" y="3148875"/>
              <a:ext cx="1274625" cy="748925"/>
            </a:xfrm>
            <a:custGeom>
              <a:avLst/>
              <a:gdLst/>
              <a:ahLst/>
              <a:cxnLst/>
              <a:rect l="l" t="t" r="r" b="b"/>
              <a:pathLst>
                <a:path w="50985" h="29957" extrusionOk="0">
                  <a:moveTo>
                    <a:pt x="50618" y="0"/>
                  </a:moveTo>
                  <a:lnTo>
                    <a:pt x="50476" y="36"/>
                  </a:lnTo>
                  <a:cubicBezTo>
                    <a:pt x="50832" y="1499"/>
                    <a:pt x="50636" y="3105"/>
                    <a:pt x="49914" y="4559"/>
                  </a:cubicBezTo>
                  <a:cubicBezTo>
                    <a:pt x="49253" y="5888"/>
                    <a:pt x="48236" y="6932"/>
                    <a:pt x="46979" y="7592"/>
                  </a:cubicBezTo>
                  <a:cubicBezTo>
                    <a:pt x="46898" y="7636"/>
                    <a:pt x="46809" y="7672"/>
                    <a:pt x="46729" y="7717"/>
                  </a:cubicBezTo>
                  <a:cubicBezTo>
                    <a:pt x="45926" y="8091"/>
                    <a:pt x="45078" y="8323"/>
                    <a:pt x="44177" y="8564"/>
                  </a:cubicBezTo>
                  <a:cubicBezTo>
                    <a:pt x="43856" y="8653"/>
                    <a:pt x="43517" y="8743"/>
                    <a:pt x="43187" y="8841"/>
                  </a:cubicBezTo>
                  <a:cubicBezTo>
                    <a:pt x="42259" y="9117"/>
                    <a:pt x="41430" y="9456"/>
                    <a:pt x="40698" y="9858"/>
                  </a:cubicBezTo>
                  <a:cubicBezTo>
                    <a:pt x="38584" y="11035"/>
                    <a:pt x="36933" y="12953"/>
                    <a:pt x="35676" y="15728"/>
                  </a:cubicBezTo>
                  <a:cubicBezTo>
                    <a:pt x="35087" y="17030"/>
                    <a:pt x="34552" y="18565"/>
                    <a:pt x="34043" y="20420"/>
                  </a:cubicBezTo>
                  <a:lnTo>
                    <a:pt x="33998" y="20581"/>
                  </a:lnTo>
                  <a:cubicBezTo>
                    <a:pt x="33856" y="21125"/>
                    <a:pt x="33695" y="21687"/>
                    <a:pt x="33526" y="22249"/>
                  </a:cubicBezTo>
                  <a:cubicBezTo>
                    <a:pt x="32981" y="24024"/>
                    <a:pt x="32196" y="25996"/>
                    <a:pt x="30519" y="27156"/>
                  </a:cubicBezTo>
                  <a:cubicBezTo>
                    <a:pt x="30269" y="27334"/>
                    <a:pt x="29993" y="27486"/>
                    <a:pt x="29698" y="27620"/>
                  </a:cubicBezTo>
                  <a:cubicBezTo>
                    <a:pt x="28878" y="27993"/>
                    <a:pt x="27904" y="28184"/>
                    <a:pt x="26851" y="28184"/>
                  </a:cubicBezTo>
                  <a:cubicBezTo>
                    <a:pt x="26118" y="28184"/>
                    <a:pt x="25347" y="28092"/>
                    <a:pt x="24560" y="27905"/>
                  </a:cubicBezTo>
                  <a:cubicBezTo>
                    <a:pt x="23204" y="27584"/>
                    <a:pt x="21884" y="27049"/>
                    <a:pt x="20608" y="26531"/>
                  </a:cubicBezTo>
                  <a:cubicBezTo>
                    <a:pt x="19983" y="26281"/>
                    <a:pt x="19341" y="26014"/>
                    <a:pt x="18699" y="25782"/>
                  </a:cubicBezTo>
                  <a:cubicBezTo>
                    <a:pt x="17057" y="25184"/>
                    <a:pt x="15612" y="24783"/>
                    <a:pt x="14274" y="24551"/>
                  </a:cubicBezTo>
                  <a:cubicBezTo>
                    <a:pt x="13200" y="24362"/>
                    <a:pt x="12134" y="24268"/>
                    <a:pt x="11094" y="24268"/>
                  </a:cubicBezTo>
                  <a:cubicBezTo>
                    <a:pt x="10614" y="24268"/>
                    <a:pt x="10139" y="24288"/>
                    <a:pt x="9671" y="24328"/>
                  </a:cubicBezTo>
                  <a:cubicBezTo>
                    <a:pt x="9296" y="24354"/>
                    <a:pt x="8930" y="24399"/>
                    <a:pt x="8582" y="24461"/>
                  </a:cubicBezTo>
                  <a:cubicBezTo>
                    <a:pt x="7226" y="24667"/>
                    <a:pt x="5960" y="25068"/>
                    <a:pt x="4827" y="25639"/>
                  </a:cubicBezTo>
                  <a:cubicBezTo>
                    <a:pt x="4256" y="25933"/>
                    <a:pt x="3685" y="26281"/>
                    <a:pt x="3123" y="26692"/>
                  </a:cubicBezTo>
                  <a:cubicBezTo>
                    <a:pt x="1874" y="27593"/>
                    <a:pt x="821" y="28672"/>
                    <a:pt x="0" y="29877"/>
                  </a:cubicBezTo>
                  <a:lnTo>
                    <a:pt x="125" y="29957"/>
                  </a:lnTo>
                  <a:cubicBezTo>
                    <a:pt x="937" y="28770"/>
                    <a:pt x="1972" y="27709"/>
                    <a:pt x="3212" y="26808"/>
                  </a:cubicBezTo>
                  <a:cubicBezTo>
                    <a:pt x="3765" y="26406"/>
                    <a:pt x="4327" y="26058"/>
                    <a:pt x="4889" y="25773"/>
                  </a:cubicBezTo>
                  <a:cubicBezTo>
                    <a:pt x="6013" y="25211"/>
                    <a:pt x="7262" y="24818"/>
                    <a:pt x="8600" y="24604"/>
                  </a:cubicBezTo>
                  <a:cubicBezTo>
                    <a:pt x="8957" y="24551"/>
                    <a:pt x="9314" y="24506"/>
                    <a:pt x="9680" y="24470"/>
                  </a:cubicBezTo>
                  <a:cubicBezTo>
                    <a:pt x="10134" y="24432"/>
                    <a:pt x="10594" y="24413"/>
                    <a:pt x="11059" y="24413"/>
                  </a:cubicBezTo>
                  <a:cubicBezTo>
                    <a:pt x="12101" y="24413"/>
                    <a:pt x="13168" y="24508"/>
                    <a:pt x="14247" y="24693"/>
                  </a:cubicBezTo>
                  <a:cubicBezTo>
                    <a:pt x="15576" y="24925"/>
                    <a:pt x="17022" y="25327"/>
                    <a:pt x="18645" y="25925"/>
                  </a:cubicBezTo>
                  <a:cubicBezTo>
                    <a:pt x="19288" y="26156"/>
                    <a:pt x="19930" y="26415"/>
                    <a:pt x="20554" y="26674"/>
                  </a:cubicBezTo>
                  <a:cubicBezTo>
                    <a:pt x="21830" y="27191"/>
                    <a:pt x="23159" y="27727"/>
                    <a:pt x="24524" y="28048"/>
                  </a:cubicBezTo>
                  <a:cubicBezTo>
                    <a:pt x="25326" y="28238"/>
                    <a:pt x="26111" y="28332"/>
                    <a:pt x="26856" y="28332"/>
                  </a:cubicBezTo>
                  <a:cubicBezTo>
                    <a:pt x="27928" y="28332"/>
                    <a:pt x="28919" y="28137"/>
                    <a:pt x="29761" y="27753"/>
                  </a:cubicBezTo>
                  <a:cubicBezTo>
                    <a:pt x="30055" y="27620"/>
                    <a:pt x="30341" y="27459"/>
                    <a:pt x="30608" y="27281"/>
                  </a:cubicBezTo>
                  <a:cubicBezTo>
                    <a:pt x="32321" y="26094"/>
                    <a:pt x="33115" y="24087"/>
                    <a:pt x="33668" y="22294"/>
                  </a:cubicBezTo>
                  <a:cubicBezTo>
                    <a:pt x="33838" y="21732"/>
                    <a:pt x="33998" y="21170"/>
                    <a:pt x="34141" y="20617"/>
                  </a:cubicBezTo>
                  <a:lnTo>
                    <a:pt x="34186" y="20456"/>
                  </a:lnTo>
                  <a:cubicBezTo>
                    <a:pt x="34694" y="18618"/>
                    <a:pt x="35221" y="17084"/>
                    <a:pt x="35809" y="15790"/>
                  </a:cubicBezTo>
                  <a:cubicBezTo>
                    <a:pt x="37058" y="13052"/>
                    <a:pt x="38682" y="11151"/>
                    <a:pt x="40769" y="9992"/>
                  </a:cubicBezTo>
                  <a:cubicBezTo>
                    <a:pt x="41492" y="9590"/>
                    <a:pt x="42313" y="9251"/>
                    <a:pt x="43223" y="8984"/>
                  </a:cubicBezTo>
                  <a:cubicBezTo>
                    <a:pt x="43562" y="8885"/>
                    <a:pt x="43892" y="8796"/>
                    <a:pt x="44213" y="8707"/>
                  </a:cubicBezTo>
                  <a:cubicBezTo>
                    <a:pt x="45123" y="8466"/>
                    <a:pt x="45979" y="8234"/>
                    <a:pt x="46791" y="7851"/>
                  </a:cubicBezTo>
                  <a:cubicBezTo>
                    <a:pt x="46880" y="7806"/>
                    <a:pt x="46961" y="7770"/>
                    <a:pt x="47050" y="7726"/>
                  </a:cubicBezTo>
                  <a:cubicBezTo>
                    <a:pt x="48335" y="7057"/>
                    <a:pt x="49369" y="5977"/>
                    <a:pt x="50047" y="4621"/>
                  </a:cubicBezTo>
                  <a:cubicBezTo>
                    <a:pt x="50779" y="3140"/>
                    <a:pt x="50984" y="1499"/>
                    <a:pt x="5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58" name="Google Shape;6558;p79"/>
            <p:cNvSpPr/>
            <p:nvPr/>
          </p:nvSpPr>
          <p:spPr>
            <a:xfrm>
              <a:off x="3533363" y="3140400"/>
              <a:ext cx="1277525" cy="772800"/>
            </a:xfrm>
            <a:custGeom>
              <a:avLst/>
              <a:gdLst/>
              <a:ahLst/>
              <a:cxnLst/>
              <a:rect l="l" t="t" r="r" b="b"/>
              <a:pathLst>
                <a:path w="51101" h="30912" extrusionOk="0">
                  <a:moveTo>
                    <a:pt x="50226" y="0"/>
                  </a:moveTo>
                  <a:lnTo>
                    <a:pt x="50083" y="45"/>
                  </a:lnTo>
                  <a:cubicBezTo>
                    <a:pt x="50940" y="2908"/>
                    <a:pt x="49673" y="6263"/>
                    <a:pt x="47148" y="7860"/>
                  </a:cubicBezTo>
                  <a:cubicBezTo>
                    <a:pt x="46131" y="8502"/>
                    <a:pt x="44954" y="8868"/>
                    <a:pt x="43812" y="9224"/>
                  </a:cubicBezTo>
                  <a:cubicBezTo>
                    <a:pt x="42902" y="9510"/>
                    <a:pt x="41956" y="9804"/>
                    <a:pt x="41091" y="10241"/>
                  </a:cubicBezTo>
                  <a:cubicBezTo>
                    <a:pt x="36898" y="12338"/>
                    <a:pt x="35087" y="17351"/>
                    <a:pt x="34079" y="20938"/>
                  </a:cubicBezTo>
                  <a:lnTo>
                    <a:pt x="34008" y="21187"/>
                  </a:lnTo>
                  <a:cubicBezTo>
                    <a:pt x="33303" y="23730"/>
                    <a:pt x="32571" y="26362"/>
                    <a:pt x="30466" y="27798"/>
                  </a:cubicBezTo>
                  <a:cubicBezTo>
                    <a:pt x="29318" y="28588"/>
                    <a:pt x="27994" y="28827"/>
                    <a:pt x="26805" y="28827"/>
                  </a:cubicBezTo>
                  <a:cubicBezTo>
                    <a:pt x="25859" y="28827"/>
                    <a:pt x="24998" y="28676"/>
                    <a:pt x="24382" y="28529"/>
                  </a:cubicBezTo>
                  <a:cubicBezTo>
                    <a:pt x="23070" y="28217"/>
                    <a:pt x="21795" y="27691"/>
                    <a:pt x="20555" y="27191"/>
                  </a:cubicBezTo>
                  <a:cubicBezTo>
                    <a:pt x="19850" y="26906"/>
                    <a:pt x="19127" y="26611"/>
                    <a:pt x="18405" y="26362"/>
                  </a:cubicBezTo>
                  <a:cubicBezTo>
                    <a:pt x="16118" y="25558"/>
                    <a:pt x="13827" y="25150"/>
                    <a:pt x="11636" y="25150"/>
                  </a:cubicBezTo>
                  <a:cubicBezTo>
                    <a:pt x="10519" y="25150"/>
                    <a:pt x="9428" y="25256"/>
                    <a:pt x="8377" y="25470"/>
                  </a:cubicBezTo>
                  <a:cubicBezTo>
                    <a:pt x="4871" y="26183"/>
                    <a:pt x="1820" y="28137"/>
                    <a:pt x="1" y="30831"/>
                  </a:cubicBezTo>
                  <a:lnTo>
                    <a:pt x="117" y="30911"/>
                  </a:lnTo>
                  <a:cubicBezTo>
                    <a:pt x="1919" y="28253"/>
                    <a:pt x="4943" y="26326"/>
                    <a:pt x="8413" y="25621"/>
                  </a:cubicBezTo>
                  <a:cubicBezTo>
                    <a:pt x="9460" y="25406"/>
                    <a:pt x="10550" y="25299"/>
                    <a:pt x="11667" y="25299"/>
                  </a:cubicBezTo>
                  <a:cubicBezTo>
                    <a:pt x="13831" y="25299"/>
                    <a:pt x="16097" y="25701"/>
                    <a:pt x="18351" y="26495"/>
                  </a:cubicBezTo>
                  <a:cubicBezTo>
                    <a:pt x="19074" y="26754"/>
                    <a:pt x="19796" y="27049"/>
                    <a:pt x="20501" y="27334"/>
                  </a:cubicBezTo>
                  <a:cubicBezTo>
                    <a:pt x="21741" y="27834"/>
                    <a:pt x="23026" y="28360"/>
                    <a:pt x="24346" y="28672"/>
                  </a:cubicBezTo>
                  <a:cubicBezTo>
                    <a:pt x="24968" y="28822"/>
                    <a:pt x="25839" y="28975"/>
                    <a:pt x="26800" y="28975"/>
                  </a:cubicBezTo>
                  <a:cubicBezTo>
                    <a:pt x="28015" y="28975"/>
                    <a:pt x="29374" y="28730"/>
                    <a:pt x="30555" y="27923"/>
                  </a:cubicBezTo>
                  <a:cubicBezTo>
                    <a:pt x="32696" y="26451"/>
                    <a:pt x="33472" y="23676"/>
                    <a:pt x="34150" y="21223"/>
                  </a:cubicBezTo>
                  <a:lnTo>
                    <a:pt x="34222" y="20982"/>
                  </a:lnTo>
                  <a:cubicBezTo>
                    <a:pt x="35221" y="17423"/>
                    <a:pt x="37023" y="12445"/>
                    <a:pt x="41153" y="10375"/>
                  </a:cubicBezTo>
                  <a:cubicBezTo>
                    <a:pt x="42010" y="9947"/>
                    <a:pt x="42946" y="9653"/>
                    <a:pt x="43856" y="9367"/>
                  </a:cubicBezTo>
                  <a:cubicBezTo>
                    <a:pt x="45007" y="9010"/>
                    <a:pt x="46194" y="8636"/>
                    <a:pt x="47229" y="7984"/>
                  </a:cubicBezTo>
                  <a:cubicBezTo>
                    <a:pt x="49807" y="6361"/>
                    <a:pt x="51100" y="2926"/>
                    <a:pt x="50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9" name="Google Shape;6559;p79"/>
          <p:cNvGrpSpPr/>
          <p:nvPr/>
        </p:nvGrpSpPr>
        <p:grpSpPr>
          <a:xfrm>
            <a:off x="825402" y="2048595"/>
            <a:ext cx="2277630" cy="936613"/>
            <a:chOff x="2219963" y="2802500"/>
            <a:chExt cx="1484475" cy="610450"/>
          </a:xfrm>
        </p:grpSpPr>
        <p:sp>
          <p:nvSpPr>
            <p:cNvPr id="6560" name="Google Shape;6560;p79"/>
            <p:cNvSpPr/>
            <p:nvPr/>
          </p:nvSpPr>
          <p:spPr>
            <a:xfrm>
              <a:off x="2219963" y="2838025"/>
              <a:ext cx="1484475" cy="397850"/>
            </a:xfrm>
            <a:custGeom>
              <a:avLst/>
              <a:gdLst/>
              <a:ahLst/>
              <a:cxnLst/>
              <a:rect l="l" t="t" r="r" b="b"/>
              <a:pathLst>
                <a:path w="59379" h="15914" extrusionOk="0">
                  <a:moveTo>
                    <a:pt x="9041" y="1"/>
                  </a:moveTo>
                  <a:cubicBezTo>
                    <a:pt x="8631" y="1"/>
                    <a:pt x="8218" y="53"/>
                    <a:pt x="7806" y="168"/>
                  </a:cubicBezTo>
                  <a:cubicBezTo>
                    <a:pt x="6825" y="444"/>
                    <a:pt x="5969" y="1051"/>
                    <a:pt x="5166" y="1649"/>
                  </a:cubicBezTo>
                  <a:cubicBezTo>
                    <a:pt x="3364" y="2996"/>
                    <a:pt x="1624" y="4477"/>
                    <a:pt x="1" y="6038"/>
                  </a:cubicBezTo>
                  <a:lnTo>
                    <a:pt x="99" y="6145"/>
                  </a:lnTo>
                  <a:cubicBezTo>
                    <a:pt x="1722" y="4584"/>
                    <a:pt x="3462" y="3112"/>
                    <a:pt x="5255" y="1765"/>
                  </a:cubicBezTo>
                  <a:cubicBezTo>
                    <a:pt x="6040" y="1176"/>
                    <a:pt x="6888" y="578"/>
                    <a:pt x="7851" y="310"/>
                  </a:cubicBezTo>
                  <a:cubicBezTo>
                    <a:pt x="8249" y="199"/>
                    <a:pt x="8648" y="149"/>
                    <a:pt x="9044" y="149"/>
                  </a:cubicBezTo>
                  <a:cubicBezTo>
                    <a:pt x="11160" y="149"/>
                    <a:pt x="13217" y="1584"/>
                    <a:pt x="14667" y="2906"/>
                  </a:cubicBezTo>
                  <a:cubicBezTo>
                    <a:pt x="16406" y="4503"/>
                    <a:pt x="17950" y="6305"/>
                    <a:pt x="19270" y="8268"/>
                  </a:cubicBezTo>
                  <a:cubicBezTo>
                    <a:pt x="19591" y="8750"/>
                    <a:pt x="19912" y="9258"/>
                    <a:pt x="20225" y="9740"/>
                  </a:cubicBezTo>
                  <a:cubicBezTo>
                    <a:pt x="21152" y="11221"/>
                    <a:pt x="22116" y="12746"/>
                    <a:pt x="23409" y="13942"/>
                  </a:cubicBezTo>
                  <a:cubicBezTo>
                    <a:pt x="24614" y="15039"/>
                    <a:pt x="26335" y="15913"/>
                    <a:pt x="28048" y="15913"/>
                  </a:cubicBezTo>
                  <a:cubicBezTo>
                    <a:pt x="28691" y="15904"/>
                    <a:pt x="29333" y="15788"/>
                    <a:pt x="29940" y="15503"/>
                  </a:cubicBezTo>
                  <a:cubicBezTo>
                    <a:pt x="31135" y="14950"/>
                    <a:pt x="32098" y="13844"/>
                    <a:pt x="32660" y="12390"/>
                  </a:cubicBezTo>
                  <a:cubicBezTo>
                    <a:pt x="33205" y="10980"/>
                    <a:pt x="33303" y="9446"/>
                    <a:pt x="33330" y="8259"/>
                  </a:cubicBezTo>
                  <a:cubicBezTo>
                    <a:pt x="33330" y="8072"/>
                    <a:pt x="33338" y="7893"/>
                    <a:pt x="33338" y="7715"/>
                  </a:cubicBezTo>
                  <a:cubicBezTo>
                    <a:pt x="33356" y="6296"/>
                    <a:pt x="33374" y="4833"/>
                    <a:pt x="34043" y="3602"/>
                  </a:cubicBezTo>
                  <a:cubicBezTo>
                    <a:pt x="34771" y="2272"/>
                    <a:pt x="36285" y="1396"/>
                    <a:pt x="37795" y="1396"/>
                  </a:cubicBezTo>
                  <a:cubicBezTo>
                    <a:pt x="37895" y="1396"/>
                    <a:pt x="37994" y="1400"/>
                    <a:pt x="38093" y="1408"/>
                  </a:cubicBezTo>
                  <a:cubicBezTo>
                    <a:pt x="40127" y="1559"/>
                    <a:pt x="41689" y="3076"/>
                    <a:pt x="43196" y="4548"/>
                  </a:cubicBezTo>
                  <a:cubicBezTo>
                    <a:pt x="43410" y="4753"/>
                    <a:pt x="43624" y="4958"/>
                    <a:pt x="43830" y="5155"/>
                  </a:cubicBezTo>
                  <a:cubicBezTo>
                    <a:pt x="46399" y="7590"/>
                    <a:pt x="49031" y="8991"/>
                    <a:pt x="51653" y="9312"/>
                  </a:cubicBezTo>
                  <a:cubicBezTo>
                    <a:pt x="52015" y="9358"/>
                    <a:pt x="52375" y="9380"/>
                    <a:pt x="52732" y="9380"/>
                  </a:cubicBezTo>
                  <a:cubicBezTo>
                    <a:pt x="55570" y="9380"/>
                    <a:pt x="58206" y="7971"/>
                    <a:pt x="59379" y="5752"/>
                  </a:cubicBezTo>
                  <a:lnTo>
                    <a:pt x="59245" y="5681"/>
                  </a:lnTo>
                  <a:cubicBezTo>
                    <a:pt x="58095" y="7863"/>
                    <a:pt x="55504" y="9234"/>
                    <a:pt x="52717" y="9234"/>
                  </a:cubicBezTo>
                  <a:cubicBezTo>
                    <a:pt x="52371" y="9234"/>
                    <a:pt x="52021" y="9212"/>
                    <a:pt x="51671" y="9169"/>
                  </a:cubicBezTo>
                  <a:cubicBezTo>
                    <a:pt x="49084" y="8848"/>
                    <a:pt x="46479" y="7456"/>
                    <a:pt x="43937" y="5048"/>
                  </a:cubicBezTo>
                  <a:cubicBezTo>
                    <a:pt x="43723" y="4851"/>
                    <a:pt x="43517" y="4646"/>
                    <a:pt x="43303" y="4441"/>
                  </a:cubicBezTo>
                  <a:cubicBezTo>
                    <a:pt x="41778" y="2951"/>
                    <a:pt x="40190" y="1417"/>
                    <a:pt x="38111" y="1256"/>
                  </a:cubicBezTo>
                  <a:cubicBezTo>
                    <a:pt x="38012" y="1249"/>
                    <a:pt x="37912" y="1245"/>
                    <a:pt x="37812" y="1245"/>
                  </a:cubicBezTo>
                  <a:cubicBezTo>
                    <a:pt x="36240" y="1245"/>
                    <a:pt x="34665" y="2155"/>
                    <a:pt x="33918" y="3531"/>
                  </a:cubicBezTo>
                  <a:cubicBezTo>
                    <a:pt x="33231" y="4798"/>
                    <a:pt x="33205" y="6279"/>
                    <a:pt x="33187" y="7715"/>
                  </a:cubicBezTo>
                  <a:cubicBezTo>
                    <a:pt x="33187" y="7893"/>
                    <a:pt x="33187" y="8072"/>
                    <a:pt x="33178" y="8250"/>
                  </a:cubicBezTo>
                  <a:cubicBezTo>
                    <a:pt x="33151" y="9428"/>
                    <a:pt x="33062" y="10953"/>
                    <a:pt x="32527" y="12336"/>
                  </a:cubicBezTo>
                  <a:cubicBezTo>
                    <a:pt x="31982" y="13737"/>
                    <a:pt x="31019" y="14843"/>
                    <a:pt x="29877" y="15369"/>
                  </a:cubicBezTo>
                  <a:cubicBezTo>
                    <a:pt x="29288" y="15642"/>
                    <a:pt x="28666" y="15762"/>
                    <a:pt x="28041" y="15762"/>
                  </a:cubicBezTo>
                  <a:cubicBezTo>
                    <a:pt x="26375" y="15762"/>
                    <a:pt x="24684" y="14911"/>
                    <a:pt x="23516" y="13835"/>
                  </a:cubicBezTo>
                  <a:cubicBezTo>
                    <a:pt x="22223" y="12648"/>
                    <a:pt x="21268" y="11132"/>
                    <a:pt x="20349" y="9660"/>
                  </a:cubicBezTo>
                  <a:cubicBezTo>
                    <a:pt x="20037" y="9178"/>
                    <a:pt x="19716" y="8669"/>
                    <a:pt x="19395" y="8179"/>
                  </a:cubicBezTo>
                  <a:cubicBezTo>
                    <a:pt x="18066" y="6216"/>
                    <a:pt x="16513" y="4405"/>
                    <a:pt x="14765" y="2799"/>
                  </a:cubicBezTo>
                  <a:cubicBezTo>
                    <a:pt x="13295" y="1457"/>
                    <a:pt x="11206" y="1"/>
                    <a:pt x="904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79"/>
            <p:cNvSpPr/>
            <p:nvPr/>
          </p:nvSpPr>
          <p:spPr>
            <a:xfrm>
              <a:off x="2224638" y="2857600"/>
              <a:ext cx="1479375" cy="386525"/>
            </a:xfrm>
            <a:custGeom>
              <a:avLst/>
              <a:gdLst/>
              <a:ahLst/>
              <a:cxnLst/>
              <a:rect l="l" t="t" r="r" b="b"/>
              <a:pathLst>
                <a:path w="59175" h="15461" extrusionOk="0">
                  <a:moveTo>
                    <a:pt x="8954" y="0"/>
                  </a:moveTo>
                  <a:cubicBezTo>
                    <a:pt x="8524" y="0"/>
                    <a:pt x="8106" y="57"/>
                    <a:pt x="7700" y="170"/>
                  </a:cubicBezTo>
                  <a:cubicBezTo>
                    <a:pt x="6727" y="437"/>
                    <a:pt x="5880" y="1026"/>
                    <a:pt x="5104" y="1606"/>
                  </a:cubicBezTo>
                  <a:cubicBezTo>
                    <a:pt x="3311" y="2935"/>
                    <a:pt x="1598" y="4381"/>
                    <a:pt x="1" y="5906"/>
                  </a:cubicBezTo>
                  <a:lnTo>
                    <a:pt x="108" y="6013"/>
                  </a:lnTo>
                  <a:cubicBezTo>
                    <a:pt x="1696" y="4488"/>
                    <a:pt x="3409" y="3051"/>
                    <a:pt x="5184" y="1731"/>
                  </a:cubicBezTo>
                  <a:cubicBezTo>
                    <a:pt x="5960" y="1160"/>
                    <a:pt x="6790" y="580"/>
                    <a:pt x="7735" y="313"/>
                  </a:cubicBezTo>
                  <a:cubicBezTo>
                    <a:pt x="8132" y="202"/>
                    <a:pt x="8541" y="147"/>
                    <a:pt x="8961" y="147"/>
                  </a:cubicBezTo>
                  <a:cubicBezTo>
                    <a:pt x="10267" y="147"/>
                    <a:pt x="11680" y="682"/>
                    <a:pt x="13186" y="1749"/>
                  </a:cubicBezTo>
                  <a:cubicBezTo>
                    <a:pt x="13605" y="2043"/>
                    <a:pt x="14034" y="2382"/>
                    <a:pt x="14462" y="2766"/>
                  </a:cubicBezTo>
                  <a:cubicBezTo>
                    <a:pt x="16193" y="4282"/>
                    <a:pt x="17736" y="6013"/>
                    <a:pt x="19056" y="7904"/>
                  </a:cubicBezTo>
                  <a:cubicBezTo>
                    <a:pt x="19395" y="8386"/>
                    <a:pt x="19725" y="8886"/>
                    <a:pt x="20046" y="9376"/>
                  </a:cubicBezTo>
                  <a:cubicBezTo>
                    <a:pt x="20965" y="10786"/>
                    <a:pt x="21920" y="12249"/>
                    <a:pt x="23204" y="13391"/>
                  </a:cubicBezTo>
                  <a:cubicBezTo>
                    <a:pt x="24213" y="14310"/>
                    <a:pt x="25435" y="14979"/>
                    <a:pt x="26639" y="15273"/>
                  </a:cubicBezTo>
                  <a:cubicBezTo>
                    <a:pt x="27121" y="15398"/>
                    <a:pt x="27585" y="15460"/>
                    <a:pt x="28040" y="15460"/>
                  </a:cubicBezTo>
                  <a:cubicBezTo>
                    <a:pt x="28718" y="15460"/>
                    <a:pt x="29351" y="15327"/>
                    <a:pt x="29931" y="15068"/>
                  </a:cubicBezTo>
                  <a:cubicBezTo>
                    <a:pt x="30118" y="14988"/>
                    <a:pt x="30297" y="14889"/>
                    <a:pt x="30466" y="14782"/>
                  </a:cubicBezTo>
                  <a:cubicBezTo>
                    <a:pt x="31439" y="14176"/>
                    <a:pt x="32259" y="13150"/>
                    <a:pt x="32759" y="11874"/>
                  </a:cubicBezTo>
                  <a:cubicBezTo>
                    <a:pt x="32902" y="11517"/>
                    <a:pt x="33027" y="11134"/>
                    <a:pt x="33125" y="10732"/>
                  </a:cubicBezTo>
                  <a:cubicBezTo>
                    <a:pt x="33401" y="9644"/>
                    <a:pt x="33499" y="8511"/>
                    <a:pt x="33562" y="7646"/>
                  </a:cubicBezTo>
                  <a:lnTo>
                    <a:pt x="33580" y="7316"/>
                  </a:lnTo>
                  <a:cubicBezTo>
                    <a:pt x="33678" y="5817"/>
                    <a:pt x="33776" y="4273"/>
                    <a:pt x="34534" y="2989"/>
                  </a:cubicBezTo>
                  <a:cubicBezTo>
                    <a:pt x="35305" y="1698"/>
                    <a:pt x="36761" y="864"/>
                    <a:pt x="38229" y="864"/>
                  </a:cubicBezTo>
                  <a:cubicBezTo>
                    <a:pt x="38324" y="864"/>
                    <a:pt x="38419" y="868"/>
                    <a:pt x="38513" y="875"/>
                  </a:cubicBezTo>
                  <a:cubicBezTo>
                    <a:pt x="40485" y="1017"/>
                    <a:pt x="42019" y="2436"/>
                    <a:pt x="43500" y="3818"/>
                  </a:cubicBezTo>
                  <a:cubicBezTo>
                    <a:pt x="43714" y="4015"/>
                    <a:pt x="43928" y="4220"/>
                    <a:pt x="44142" y="4416"/>
                  </a:cubicBezTo>
                  <a:cubicBezTo>
                    <a:pt x="44276" y="4532"/>
                    <a:pt x="44410" y="4648"/>
                    <a:pt x="44544" y="4773"/>
                  </a:cubicBezTo>
                  <a:cubicBezTo>
                    <a:pt x="46943" y="6825"/>
                    <a:pt x="49370" y="7994"/>
                    <a:pt x="51761" y="8234"/>
                  </a:cubicBezTo>
                  <a:cubicBezTo>
                    <a:pt x="52044" y="8263"/>
                    <a:pt x="52326" y="8278"/>
                    <a:pt x="52607" y="8278"/>
                  </a:cubicBezTo>
                  <a:cubicBezTo>
                    <a:pt x="55421" y="8278"/>
                    <a:pt x="58047" y="6845"/>
                    <a:pt x="59174" y="4630"/>
                  </a:cubicBezTo>
                  <a:lnTo>
                    <a:pt x="59040" y="4559"/>
                  </a:lnTo>
                  <a:cubicBezTo>
                    <a:pt x="57934" y="6738"/>
                    <a:pt x="55354" y="8132"/>
                    <a:pt x="52588" y="8132"/>
                  </a:cubicBezTo>
                  <a:cubicBezTo>
                    <a:pt x="52320" y="8132"/>
                    <a:pt x="52050" y="8118"/>
                    <a:pt x="51779" y="8092"/>
                  </a:cubicBezTo>
                  <a:cubicBezTo>
                    <a:pt x="49415" y="7851"/>
                    <a:pt x="47015" y="6700"/>
                    <a:pt x="44642" y="4657"/>
                  </a:cubicBezTo>
                  <a:cubicBezTo>
                    <a:pt x="44508" y="4541"/>
                    <a:pt x="44374" y="4425"/>
                    <a:pt x="44240" y="4300"/>
                  </a:cubicBezTo>
                  <a:cubicBezTo>
                    <a:pt x="44026" y="4113"/>
                    <a:pt x="43812" y="3908"/>
                    <a:pt x="43598" y="3711"/>
                  </a:cubicBezTo>
                  <a:cubicBezTo>
                    <a:pt x="42099" y="2311"/>
                    <a:pt x="40547" y="875"/>
                    <a:pt x="38522" y="723"/>
                  </a:cubicBezTo>
                  <a:cubicBezTo>
                    <a:pt x="38427" y="716"/>
                    <a:pt x="38332" y="713"/>
                    <a:pt x="38237" y="713"/>
                  </a:cubicBezTo>
                  <a:cubicBezTo>
                    <a:pt x="36716" y="713"/>
                    <a:pt x="35207" y="1574"/>
                    <a:pt x="34409" y="2917"/>
                  </a:cubicBezTo>
                  <a:cubicBezTo>
                    <a:pt x="33633" y="4229"/>
                    <a:pt x="33526" y="5790"/>
                    <a:pt x="33428" y="7307"/>
                  </a:cubicBezTo>
                  <a:lnTo>
                    <a:pt x="33410" y="7637"/>
                  </a:lnTo>
                  <a:cubicBezTo>
                    <a:pt x="33357" y="8493"/>
                    <a:pt x="33250" y="9617"/>
                    <a:pt x="32982" y="10697"/>
                  </a:cubicBezTo>
                  <a:cubicBezTo>
                    <a:pt x="32884" y="11098"/>
                    <a:pt x="32759" y="11473"/>
                    <a:pt x="32625" y="11821"/>
                  </a:cubicBezTo>
                  <a:cubicBezTo>
                    <a:pt x="32126" y="13061"/>
                    <a:pt x="31340" y="14069"/>
                    <a:pt x="30395" y="14657"/>
                  </a:cubicBezTo>
                  <a:cubicBezTo>
                    <a:pt x="30225" y="14765"/>
                    <a:pt x="30047" y="14854"/>
                    <a:pt x="29869" y="14934"/>
                  </a:cubicBezTo>
                  <a:cubicBezTo>
                    <a:pt x="29313" y="15183"/>
                    <a:pt x="28697" y="15309"/>
                    <a:pt x="28048" y="15309"/>
                  </a:cubicBezTo>
                  <a:cubicBezTo>
                    <a:pt x="27603" y="15309"/>
                    <a:pt x="27143" y="15250"/>
                    <a:pt x="26675" y="15130"/>
                  </a:cubicBezTo>
                  <a:cubicBezTo>
                    <a:pt x="25497" y="14836"/>
                    <a:pt x="24302" y="14176"/>
                    <a:pt x="23303" y="13284"/>
                  </a:cubicBezTo>
                  <a:cubicBezTo>
                    <a:pt x="22036" y="12151"/>
                    <a:pt x="21090" y="10697"/>
                    <a:pt x="20171" y="9296"/>
                  </a:cubicBezTo>
                  <a:cubicBezTo>
                    <a:pt x="19850" y="8805"/>
                    <a:pt x="19520" y="8297"/>
                    <a:pt x="19181" y="7815"/>
                  </a:cubicBezTo>
                  <a:cubicBezTo>
                    <a:pt x="17852" y="5915"/>
                    <a:pt x="16300" y="4175"/>
                    <a:pt x="14560" y="2650"/>
                  </a:cubicBezTo>
                  <a:cubicBezTo>
                    <a:pt x="14123" y="2275"/>
                    <a:pt x="13695" y="1927"/>
                    <a:pt x="13266" y="1624"/>
                  </a:cubicBezTo>
                  <a:cubicBezTo>
                    <a:pt x="11735" y="544"/>
                    <a:pt x="10289" y="0"/>
                    <a:pt x="895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79"/>
            <p:cNvSpPr/>
            <p:nvPr/>
          </p:nvSpPr>
          <p:spPr>
            <a:xfrm>
              <a:off x="2229563" y="2877200"/>
              <a:ext cx="1474000" cy="375175"/>
            </a:xfrm>
            <a:custGeom>
              <a:avLst/>
              <a:gdLst/>
              <a:ahLst/>
              <a:cxnLst/>
              <a:rect l="l" t="t" r="r" b="b"/>
              <a:pathLst>
                <a:path w="58960" h="15007" extrusionOk="0">
                  <a:moveTo>
                    <a:pt x="8853" y="0"/>
                  </a:moveTo>
                  <a:cubicBezTo>
                    <a:pt x="8418" y="0"/>
                    <a:pt x="7994" y="57"/>
                    <a:pt x="7583" y="171"/>
                  </a:cubicBezTo>
                  <a:cubicBezTo>
                    <a:pt x="6620" y="438"/>
                    <a:pt x="5790" y="1009"/>
                    <a:pt x="5023" y="1571"/>
                  </a:cubicBezTo>
                  <a:cubicBezTo>
                    <a:pt x="3247" y="2865"/>
                    <a:pt x="1561" y="4283"/>
                    <a:pt x="0" y="5782"/>
                  </a:cubicBezTo>
                  <a:lnTo>
                    <a:pt x="107" y="5889"/>
                  </a:lnTo>
                  <a:cubicBezTo>
                    <a:pt x="1659" y="4390"/>
                    <a:pt x="3346" y="2981"/>
                    <a:pt x="5103" y="1696"/>
                  </a:cubicBezTo>
                  <a:cubicBezTo>
                    <a:pt x="5870" y="1143"/>
                    <a:pt x="6691" y="572"/>
                    <a:pt x="7619" y="314"/>
                  </a:cubicBezTo>
                  <a:cubicBezTo>
                    <a:pt x="8018" y="202"/>
                    <a:pt x="8430" y="146"/>
                    <a:pt x="8854" y="146"/>
                  </a:cubicBezTo>
                  <a:cubicBezTo>
                    <a:pt x="10127" y="146"/>
                    <a:pt x="11508" y="648"/>
                    <a:pt x="12980" y="1652"/>
                  </a:cubicBezTo>
                  <a:cubicBezTo>
                    <a:pt x="13391" y="1928"/>
                    <a:pt x="13819" y="2258"/>
                    <a:pt x="14247" y="2615"/>
                  </a:cubicBezTo>
                  <a:cubicBezTo>
                    <a:pt x="15960" y="4060"/>
                    <a:pt x="17503" y="5720"/>
                    <a:pt x="18841" y="7540"/>
                  </a:cubicBezTo>
                  <a:cubicBezTo>
                    <a:pt x="19189" y="8021"/>
                    <a:pt x="19528" y="8521"/>
                    <a:pt x="19867" y="9012"/>
                  </a:cubicBezTo>
                  <a:cubicBezTo>
                    <a:pt x="20777" y="10359"/>
                    <a:pt x="21723" y="11750"/>
                    <a:pt x="22981" y="12848"/>
                  </a:cubicBezTo>
                  <a:cubicBezTo>
                    <a:pt x="24042" y="13775"/>
                    <a:pt x="25300" y="14471"/>
                    <a:pt x="26522" y="14792"/>
                  </a:cubicBezTo>
                  <a:cubicBezTo>
                    <a:pt x="27040" y="14935"/>
                    <a:pt x="27557" y="15006"/>
                    <a:pt x="28048" y="15006"/>
                  </a:cubicBezTo>
                  <a:cubicBezTo>
                    <a:pt x="28708" y="15006"/>
                    <a:pt x="29341" y="14882"/>
                    <a:pt x="29912" y="14632"/>
                  </a:cubicBezTo>
                  <a:cubicBezTo>
                    <a:pt x="30109" y="14551"/>
                    <a:pt x="30296" y="14453"/>
                    <a:pt x="30474" y="14346"/>
                  </a:cubicBezTo>
                  <a:cubicBezTo>
                    <a:pt x="31750" y="13570"/>
                    <a:pt x="32464" y="12294"/>
                    <a:pt x="32847" y="11367"/>
                  </a:cubicBezTo>
                  <a:cubicBezTo>
                    <a:pt x="32990" y="11001"/>
                    <a:pt x="33124" y="10608"/>
                    <a:pt x="33240" y="10189"/>
                  </a:cubicBezTo>
                  <a:cubicBezTo>
                    <a:pt x="33525" y="9110"/>
                    <a:pt x="33668" y="7995"/>
                    <a:pt x="33775" y="7040"/>
                  </a:cubicBezTo>
                  <a:lnTo>
                    <a:pt x="33784" y="6995"/>
                  </a:lnTo>
                  <a:cubicBezTo>
                    <a:pt x="33963" y="5390"/>
                    <a:pt x="34141" y="3721"/>
                    <a:pt x="35015" y="2374"/>
                  </a:cubicBezTo>
                  <a:cubicBezTo>
                    <a:pt x="35832" y="1111"/>
                    <a:pt x="37238" y="332"/>
                    <a:pt x="38662" y="332"/>
                  </a:cubicBezTo>
                  <a:cubicBezTo>
                    <a:pt x="38746" y="332"/>
                    <a:pt x="38830" y="335"/>
                    <a:pt x="38914" y="340"/>
                  </a:cubicBezTo>
                  <a:cubicBezTo>
                    <a:pt x="40832" y="465"/>
                    <a:pt x="42330" y="1803"/>
                    <a:pt x="43785" y="3088"/>
                  </a:cubicBezTo>
                  <a:cubicBezTo>
                    <a:pt x="44008" y="3284"/>
                    <a:pt x="44222" y="3481"/>
                    <a:pt x="44445" y="3668"/>
                  </a:cubicBezTo>
                  <a:cubicBezTo>
                    <a:pt x="44579" y="3784"/>
                    <a:pt x="44712" y="3891"/>
                    <a:pt x="44846" y="4007"/>
                  </a:cubicBezTo>
                  <a:cubicBezTo>
                    <a:pt x="47192" y="5925"/>
                    <a:pt x="49548" y="6986"/>
                    <a:pt x="51858" y="7156"/>
                  </a:cubicBezTo>
                  <a:cubicBezTo>
                    <a:pt x="52063" y="7172"/>
                    <a:pt x="52267" y="7179"/>
                    <a:pt x="52470" y="7179"/>
                  </a:cubicBezTo>
                  <a:cubicBezTo>
                    <a:pt x="55261" y="7179"/>
                    <a:pt x="57870" y="5719"/>
                    <a:pt x="58959" y="3507"/>
                  </a:cubicBezTo>
                  <a:lnTo>
                    <a:pt x="58825" y="3436"/>
                  </a:lnTo>
                  <a:cubicBezTo>
                    <a:pt x="57760" y="5609"/>
                    <a:pt x="55203" y="7036"/>
                    <a:pt x="52467" y="7036"/>
                  </a:cubicBezTo>
                  <a:cubicBezTo>
                    <a:pt x="52271" y="7036"/>
                    <a:pt x="52074" y="7028"/>
                    <a:pt x="51876" y="7013"/>
                  </a:cubicBezTo>
                  <a:cubicBezTo>
                    <a:pt x="49592" y="6835"/>
                    <a:pt x="47255" y="5791"/>
                    <a:pt x="44935" y="3891"/>
                  </a:cubicBezTo>
                  <a:cubicBezTo>
                    <a:pt x="44802" y="3775"/>
                    <a:pt x="44677" y="3668"/>
                    <a:pt x="44543" y="3561"/>
                  </a:cubicBezTo>
                  <a:cubicBezTo>
                    <a:pt x="44320" y="3365"/>
                    <a:pt x="44106" y="3168"/>
                    <a:pt x="43883" y="2972"/>
                  </a:cubicBezTo>
                  <a:cubicBezTo>
                    <a:pt x="42411" y="1670"/>
                    <a:pt x="40894" y="322"/>
                    <a:pt x="38932" y="189"/>
                  </a:cubicBezTo>
                  <a:cubicBezTo>
                    <a:pt x="38847" y="183"/>
                    <a:pt x="38763" y="181"/>
                    <a:pt x="38679" y="181"/>
                  </a:cubicBezTo>
                  <a:cubicBezTo>
                    <a:pt x="37201" y="181"/>
                    <a:pt x="35734" y="986"/>
                    <a:pt x="34890" y="2294"/>
                  </a:cubicBezTo>
                  <a:cubicBezTo>
                    <a:pt x="33998" y="3677"/>
                    <a:pt x="33811" y="5354"/>
                    <a:pt x="33632" y="6986"/>
                  </a:cubicBezTo>
                  <a:lnTo>
                    <a:pt x="33632" y="7031"/>
                  </a:lnTo>
                  <a:cubicBezTo>
                    <a:pt x="33525" y="7977"/>
                    <a:pt x="33383" y="9083"/>
                    <a:pt x="33097" y="10153"/>
                  </a:cubicBezTo>
                  <a:cubicBezTo>
                    <a:pt x="32981" y="10564"/>
                    <a:pt x="32856" y="10947"/>
                    <a:pt x="32705" y="11304"/>
                  </a:cubicBezTo>
                  <a:cubicBezTo>
                    <a:pt x="32339" y="12223"/>
                    <a:pt x="31634" y="13463"/>
                    <a:pt x="30394" y="14221"/>
                  </a:cubicBezTo>
                  <a:cubicBezTo>
                    <a:pt x="30225" y="14328"/>
                    <a:pt x="30037" y="14418"/>
                    <a:pt x="29859" y="14498"/>
                  </a:cubicBezTo>
                  <a:cubicBezTo>
                    <a:pt x="29304" y="14732"/>
                    <a:pt x="28693" y="14850"/>
                    <a:pt x="28051" y="14850"/>
                  </a:cubicBezTo>
                  <a:cubicBezTo>
                    <a:pt x="27568" y="14850"/>
                    <a:pt x="27067" y="14784"/>
                    <a:pt x="26558" y="14650"/>
                  </a:cubicBezTo>
                  <a:cubicBezTo>
                    <a:pt x="25363" y="14337"/>
                    <a:pt x="24123" y="13650"/>
                    <a:pt x="23079" y="12732"/>
                  </a:cubicBezTo>
                  <a:cubicBezTo>
                    <a:pt x="21839" y="11643"/>
                    <a:pt x="20893" y="10260"/>
                    <a:pt x="19983" y="8922"/>
                  </a:cubicBezTo>
                  <a:cubicBezTo>
                    <a:pt x="19653" y="8432"/>
                    <a:pt x="19314" y="7932"/>
                    <a:pt x="18957" y="7450"/>
                  </a:cubicBezTo>
                  <a:cubicBezTo>
                    <a:pt x="17619" y="5622"/>
                    <a:pt x="16067" y="3953"/>
                    <a:pt x="14345" y="2499"/>
                  </a:cubicBezTo>
                  <a:cubicBezTo>
                    <a:pt x="13917" y="2142"/>
                    <a:pt x="13480" y="1812"/>
                    <a:pt x="13061" y="1527"/>
                  </a:cubicBezTo>
                  <a:cubicBezTo>
                    <a:pt x="11569" y="510"/>
                    <a:pt x="10158" y="0"/>
                    <a:pt x="885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79"/>
            <p:cNvSpPr/>
            <p:nvPr/>
          </p:nvSpPr>
          <p:spPr>
            <a:xfrm>
              <a:off x="2234463" y="2888175"/>
              <a:ext cx="1468650" cy="372450"/>
            </a:xfrm>
            <a:custGeom>
              <a:avLst/>
              <a:gdLst/>
              <a:ahLst/>
              <a:cxnLst/>
              <a:rect l="l" t="t" r="r" b="b"/>
              <a:pathLst>
                <a:path w="58746" h="14898" extrusionOk="0">
                  <a:moveTo>
                    <a:pt x="39084" y="0"/>
                  </a:moveTo>
                  <a:cubicBezTo>
                    <a:pt x="37673" y="0"/>
                    <a:pt x="36240" y="778"/>
                    <a:pt x="35372" y="2025"/>
                  </a:cubicBezTo>
                  <a:cubicBezTo>
                    <a:pt x="34427" y="3372"/>
                    <a:pt x="34123" y="4968"/>
                    <a:pt x="33847" y="6762"/>
                  </a:cubicBezTo>
                  <a:cubicBezTo>
                    <a:pt x="33668" y="7966"/>
                    <a:pt x="33490" y="8965"/>
                    <a:pt x="33205" y="9955"/>
                  </a:cubicBezTo>
                  <a:cubicBezTo>
                    <a:pt x="33089" y="10384"/>
                    <a:pt x="32955" y="10767"/>
                    <a:pt x="32794" y="11142"/>
                  </a:cubicBezTo>
                  <a:cubicBezTo>
                    <a:pt x="32402" y="12087"/>
                    <a:pt x="31670" y="13372"/>
                    <a:pt x="30394" y="14130"/>
                  </a:cubicBezTo>
                  <a:cubicBezTo>
                    <a:pt x="30216" y="14228"/>
                    <a:pt x="30029" y="14327"/>
                    <a:pt x="29841" y="14407"/>
                  </a:cubicBezTo>
                  <a:cubicBezTo>
                    <a:pt x="29294" y="14632"/>
                    <a:pt x="28693" y="14744"/>
                    <a:pt x="28061" y="14744"/>
                  </a:cubicBezTo>
                  <a:cubicBezTo>
                    <a:pt x="27539" y="14744"/>
                    <a:pt x="26995" y="14667"/>
                    <a:pt x="26442" y="14514"/>
                  </a:cubicBezTo>
                  <a:cubicBezTo>
                    <a:pt x="25211" y="14175"/>
                    <a:pt x="23971" y="13488"/>
                    <a:pt x="22856" y="12533"/>
                  </a:cubicBezTo>
                  <a:cubicBezTo>
                    <a:pt x="21643" y="11490"/>
                    <a:pt x="20706" y="10169"/>
                    <a:pt x="19805" y="8894"/>
                  </a:cubicBezTo>
                  <a:cubicBezTo>
                    <a:pt x="19457" y="8412"/>
                    <a:pt x="19100" y="7903"/>
                    <a:pt x="18735" y="7431"/>
                  </a:cubicBezTo>
                  <a:cubicBezTo>
                    <a:pt x="17388" y="5664"/>
                    <a:pt x="15844" y="4076"/>
                    <a:pt x="14131" y="2694"/>
                  </a:cubicBezTo>
                  <a:cubicBezTo>
                    <a:pt x="13703" y="2355"/>
                    <a:pt x="13275" y="2042"/>
                    <a:pt x="12856" y="1775"/>
                  </a:cubicBezTo>
                  <a:cubicBezTo>
                    <a:pt x="11399" y="821"/>
                    <a:pt x="10021" y="344"/>
                    <a:pt x="8747" y="344"/>
                  </a:cubicBezTo>
                  <a:cubicBezTo>
                    <a:pt x="8304" y="344"/>
                    <a:pt x="7875" y="402"/>
                    <a:pt x="7458" y="517"/>
                  </a:cubicBezTo>
                  <a:cubicBezTo>
                    <a:pt x="6522" y="785"/>
                    <a:pt x="5701" y="1338"/>
                    <a:pt x="4943" y="1882"/>
                  </a:cubicBezTo>
                  <a:cubicBezTo>
                    <a:pt x="3194" y="3140"/>
                    <a:pt x="1526" y="4531"/>
                    <a:pt x="0" y="6003"/>
                  </a:cubicBezTo>
                  <a:lnTo>
                    <a:pt x="99" y="6110"/>
                  </a:lnTo>
                  <a:cubicBezTo>
                    <a:pt x="1624" y="4638"/>
                    <a:pt x="3283" y="3256"/>
                    <a:pt x="5023" y="2007"/>
                  </a:cubicBezTo>
                  <a:cubicBezTo>
                    <a:pt x="5772" y="1471"/>
                    <a:pt x="6584" y="918"/>
                    <a:pt x="7503" y="660"/>
                  </a:cubicBezTo>
                  <a:cubicBezTo>
                    <a:pt x="7905" y="548"/>
                    <a:pt x="8320" y="492"/>
                    <a:pt x="8748" y="492"/>
                  </a:cubicBezTo>
                  <a:cubicBezTo>
                    <a:pt x="9992" y="492"/>
                    <a:pt x="11341" y="964"/>
                    <a:pt x="12775" y="1900"/>
                  </a:cubicBezTo>
                  <a:cubicBezTo>
                    <a:pt x="13186" y="2158"/>
                    <a:pt x="13614" y="2471"/>
                    <a:pt x="14033" y="2810"/>
                  </a:cubicBezTo>
                  <a:cubicBezTo>
                    <a:pt x="15737" y="4183"/>
                    <a:pt x="17280" y="5762"/>
                    <a:pt x="18619" y="7520"/>
                  </a:cubicBezTo>
                  <a:cubicBezTo>
                    <a:pt x="18984" y="7993"/>
                    <a:pt x="19341" y="8492"/>
                    <a:pt x="19680" y="8983"/>
                  </a:cubicBezTo>
                  <a:cubicBezTo>
                    <a:pt x="20590" y="10268"/>
                    <a:pt x="21536" y="11588"/>
                    <a:pt x="22758" y="12641"/>
                  </a:cubicBezTo>
                  <a:cubicBezTo>
                    <a:pt x="23891" y="13613"/>
                    <a:pt x="25149" y="14309"/>
                    <a:pt x="26407" y="14657"/>
                  </a:cubicBezTo>
                  <a:cubicBezTo>
                    <a:pt x="26969" y="14817"/>
                    <a:pt x="27522" y="14898"/>
                    <a:pt x="28057" y="14898"/>
                  </a:cubicBezTo>
                  <a:cubicBezTo>
                    <a:pt x="28708" y="14898"/>
                    <a:pt x="29333" y="14782"/>
                    <a:pt x="29895" y="14541"/>
                  </a:cubicBezTo>
                  <a:cubicBezTo>
                    <a:pt x="30091" y="14460"/>
                    <a:pt x="30287" y="14362"/>
                    <a:pt x="30475" y="14255"/>
                  </a:cubicBezTo>
                  <a:cubicBezTo>
                    <a:pt x="31777" y="13479"/>
                    <a:pt x="32535" y="12168"/>
                    <a:pt x="32937" y="11195"/>
                  </a:cubicBezTo>
                  <a:cubicBezTo>
                    <a:pt x="33089" y="10821"/>
                    <a:pt x="33222" y="10428"/>
                    <a:pt x="33347" y="9991"/>
                  </a:cubicBezTo>
                  <a:cubicBezTo>
                    <a:pt x="33633" y="9001"/>
                    <a:pt x="33811" y="7993"/>
                    <a:pt x="33998" y="6779"/>
                  </a:cubicBezTo>
                  <a:cubicBezTo>
                    <a:pt x="34266" y="5004"/>
                    <a:pt x="34569" y="3434"/>
                    <a:pt x="35497" y="2105"/>
                  </a:cubicBezTo>
                  <a:cubicBezTo>
                    <a:pt x="36346" y="891"/>
                    <a:pt x="37745" y="145"/>
                    <a:pt x="39116" y="145"/>
                  </a:cubicBezTo>
                  <a:cubicBezTo>
                    <a:pt x="39185" y="145"/>
                    <a:pt x="39255" y="147"/>
                    <a:pt x="39324" y="151"/>
                  </a:cubicBezTo>
                  <a:cubicBezTo>
                    <a:pt x="41180" y="267"/>
                    <a:pt x="42643" y="1507"/>
                    <a:pt x="44070" y="2703"/>
                  </a:cubicBezTo>
                  <a:cubicBezTo>
                    <a:pt x="44293" y="2899"/>
                    <a:pt x="44525" y="3086"/>
                    <a:pt x="44748" y="3273"/>
                  </a:cubicBezTo>
                  <a:cubicBezTo>
                    <a:pt x="44882" y="3372"/>
                    <a:pt x="45007" y="3479"/>
                    <a:pt x="45141" y="3586"/>
                  </a:cubicBezTo>
                  <a:cubicBezTo>
                    <a:pt x="47434" y="5361"/>
                    <a:pt x="49735" y="6316"/>
                    <a:pt x="51965" y="6423"/>
                  </a:cubicBezTo>
                  <a:cubicBezTo>
                    <a:pt x="52091" y="6429"/>
                    <a:pt x="52216" y="6432"/>
                    <a:pt x="52341" y="6432"/>
                  </a:cubicBezTo>
                  <a:cubicBezTo>
                    <a:pt x="55103" y="6432"/>
                    <a:pt x="57704" y="4940"/>
                    <a:pt x="58745" y="2729"/>
                  </a:cubicBezTo>
                  <a:lnTo>
                    <a:pt x="58612" y="2667"/>
                  </a:lnTo>
                  <a:cubicBezTo>
                    <a:pt x="57597" y="4824"/>
                    <a:pt x="55058" y="6280"/>
                    <a:pt x="52351" y="6280"/>
                  </a:cubicBezTo>
                  <a:cubicBezTo>
                    <a:pt x="52226" y="6280"/>
                    <a:pt x="52100" y="6277"/>
                    <a:pt x="51974" y="6271"/>
                  </a:cubicBezTo>
                  <a:cubicBezTo>
                    <a:pt x="49771" y="6173"/>
                    <a:pt x="47505" y="5227"/>
                    <a:pt x="45230" y="3461"/>
                  </a:cubicBezTo>
                  <a:cubicBezTo>
                    <a:pt x="45096" y="3363"/>
                    <a:pt x="44971" y="3256"/>
                    <a:pt x="44846" y="3158"/>
                  </a:cubicBezTo>
                  <a:cubicBezTo>
                    <a:pt x="44615" y="2970"/>
                    <a:pt x="44392" y="2783"/>
                    <a:pt x="44160" y="2587"/>
                  </a:cubicBezTo>
                  <a:cubicBezTo>
                    <a:pt x="42723" y="1373"/>
                    <a:pt x="41233" y="124"/>
                    <a:pt x="39333" y="8"/>
                  </a:cubicBezTo>
                  <a:cubicBezTo>
                    <a:pt x="39250" y="3"/>
                    <a:pt x="39167" y="0"/>
                    <a:pt x="3908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79"/>
            <p:cNvSpPr/>
            <p:nvPr/>
          </p:nvSpPr>
          <p:spPr>
            <a:xfrm>
              <a:off x="2239138" y="2894475"/>
              <a:ext cx="1463525" cy="374400"/>
            </a:xfrm>
            <a:custGeom>
              <a:avLst/>
              <a:gdLst/>
              <a:ahLst/>
              <a:cxnLst/>
              <a:rect l="l" t="t" r="r" b="b"/>
              <a:pathLst>
                <a:path w="58541" h="14976" extrusionOk="0">
                  <a:moveTo>
                    <a:pt x="39531" y="0"/>
                  </a:moveTo>
                  <a:cubicBezTo>
                    <a:pt x="38163" y="0"/>
                    <a:pt x="36779" y="729"/>
                    <a:pt x="35863" y="1933"/>
                  </a:cubicBezTo>
                  <a:cubicBezTo>
                    <a:pt x="34793" y="3360"/>
                    <a:pt x="34382" y="5127"/>
                    <a:pt x="34079" y="6679"/>
                  </a:cubicBezTo>
                  <a:cubicBezTo>
                    <a:pt x="33865" y="7803"/>
                    <a:pt x="33642" y="8891"/>
                    <a:pt x="33330" y="9935"/>
                  </a:cubicBezTo>
                  <a:cubicBezTo>
                    <a:pt x="33196" y="10381"/>
                    <a:pt x="33053" y="10783"/>
                    <a:pt x="32893" y="11157"/>
                  </a:cubicBezTo>
                  <a:cubicBezTo>
                    <a:pt x="32295" y="12567"/>
                    <a:pt x="31438" y="13629"/>
                    <a:pt x="30413" y="14217"/>
                  </a:cubicBezTo>
                  <a:cubicBezTo>
                    <a:pt x="30225" y="14324"/>
                    <a:pt x="30029" y="14423"/>
                    <a:pt x="29833" y="14503"/>
                  </a:cubicBezTo>
                  <a:cubicBezTo>
                    <a:pt x="29293" y="14719"/>
                    <a:pt x="28702" y="14826"/>
                    <a:pt x="28080" y="14826"/>
                  </a:cubicBezTo>
                  <a:cubicBezTo>
                    <a:pt x="27518" y="14826"/>
                    <a:pt x="26932" y="14739"/>
                    <a:pt x="26336" y="14565"/>
                  </a:cubicBezTo>
                  <a:cubicBezTo>
                    <a:pt x="25087" y="14199"/>
                    <a:pt x="23811" y="13495"/>
                    <a:pt x="22642" y="12513"/>
                  </a:cubicBezTo>
                  <a:cubicBezTo>
                    <a:pt x="21456" y="11523"/>
                    <a:pt x="20528" y="10265"/>
                    <a:pt x="19636" y="9052"/>
                  </a:cubicBezTo>
                  <a:cubicBezTo>
                    <a:pt x="19270" y="8570"/>
                    <a:pt x="18904" y="8071"/>
                    <a:pt x="18521" y="7589"/>
                  </a:cubicBezTo>
                  <a:cubicBezTo>
                    <a:pt x="17174" y="5903"/>
                    <a:pt x="15621" y="4386"/>
                    <a:pt x="13926" y="3075"/>
                  </a:cubicBezTo>
                  <a:cubicBezTo>
                    <a:pt x="13498" y="2754"/>
                    <a:pt x="13070" y="2459"/>
                    <a:pt x="12660" y="2201"/>
                  </a:cubicBezTo>
                  <a:cubicBezTo>
                    <a:pt x="11239" y="1317"/>
                    <a:pt x="9896" y="875"/>
                    <a:pt x="8657" y="875"/>
                  </a:cubicBezTo>
                  <a:cubicBezTo>
                    <a:pt x="8208" y="875"/>
                    <a:pt x="7772" y="934"/>
                    <a:pt x="7352" y="1050"/>
                  </a:cubicBezTo>
                  <a:cubicBezTo>
                    <a:pt x="6424" y="1318"/>
                    <a:pt x="5612" y="1853"/>
                    <a:pt x="4872" y="2379"/>
                  </a:cubicBezTo>
                  <a:cubicBezTo>
                    <a:pt x="3141" y="3601"/>
                    <a:pt x="1499" y="4957"/>
                    <a:pt x="1" y="6411"/>
                  </a:cubicBezTo>
                  <a:lnTo>
                    <a:pt x="108" y="6510"/>
                  </a:lnTo>
                  <a:cubicBezTo>
                    <a:pt x="1598" y="5073"/>
                    <a:pt x="3230" y="3726"/>
                    <a:pt x="4952" y="2504"/>
                  </a:cubicBezTo>
                  <a:cubicBezTo>
                    <a:pt x="5692" y="1978"/>
                    <a:pt x="6486" y="1451"/>
                    <a:pt x="7396" y="1202"/>
                  </a:cubicBezTo>
                  <a:cubicBezTo>
                    <a:pt x="7807" y="1085"/>
                    <a:pt x="8232" y="1026"/>
                    <a:pt x="8672" y="1026"/>
                  </a:cubicBezTo>
                  <a:cubicBezTo>
                    <a:pt x="9878" y="1026"/>
                    <a:pt x="11190" y="1463"/>
                    <a:pt x="12588" y="2326"/>
                  </a:cubicBezTo>
                  <a:cubicBezTo>
                    <a:pt x="12990" y="2575"/>
                    <a:pt x="13409" y="2870"/>
                    <a:pt x="13828" y="3191"/>
                  </a:cubicBezTo>
                  <a:cubicBezTo>
                    <a:pt x="15523" y="4493"/>
                    <a:pt x="17058" y="6001"/>
                    <a:pt x="18405" y="7687"/>
                  </a:cubicBezTo>
                  <a:cubicBezTo>
                    <a:pt x="18788" y="8160"/>
                    <a:pt x="19154" y="8660"/>
                    <a:pt x="19511" y="9141"/>
                  </a:cubicBezTo>
                  <a:cubicBezTo>
                    <a:pt x="20412" y="10363"/>
                    <a:pt x="21349" y="11621"/>
                    <a:pt x="22544" y="12629"/>
                  </a:cubicBezTo>
                  <a:cubicBezTo>
                    <a:pt x="23731" y="13620"/>
                    <a:pt x="25024" y="14342"/>
                    <a:pt x="26291" y="14708"/>
                  </a:cubicBezTo>
                  <a:cubicBezTo>
                    <a:pt x="26898" y="14886"/>
                    <a:pt x="27495" y="14976"/>
                    <a:pt x="28066" y="14976"/>
                  </a:cubicBezTo>
                  <a:cubicBezTo>
                    <a:pt x="28718" y="14976"/>
                    <a:pt x="29324" y="14860"/>
                    <a:pt x="29886" y="14637"/>
                  </a:cubicBezTo>
                  <a:cubicBezTo>
                    <a:pt x="30091" y="14556"/>
                    <a:pt x="30297" y="14458"/>
                    <a:pt x="30484" y="14351"/>
                  </a:cubicBezTo>
                  <a:cubicBezTo>
                    <a:pt x="31537" y="13736"/>
                    <a:pt x="32420" y="12656"/>
                    <a:pt x="33035" y="11211"/>
                  </a:cubicBezTo>
                  <a:cubicBezTo>
                    <a:pt x="33196" y="10836"/>
                    <a:pt x="33339" y="10426"/>
                    <a:pt x="33472" y="9980"/>
                  </a:cubicBezTo>
                  <a:cubicBezTo>
                    <a:pt x="33794" y="8927"/>
                    <a:pt x="34008" y="7830"/>
                    <a:pt x="34222" y="6706"/>
                  </a:cubicBezTo>
                  <a:cubicBezTo>
                    <a:pt x="34525" y="5171"/>
                    <a:pt x="34927" y="3423"/>
                    <a:pt x="35979" y="2022"/>
                  </a:cubicBezTo>
                  <a:cubicBezTo>
                    <a:pt x="36873" y="848"/>
                    <a:pt x="38222" y="144"/>
                    <a:pt x="39545" y="144"/>
                  </a:cubicBezTo>
                  <a:cubicBezTo>
                    <a:pt x="39608" y="144"/>
                    <a:pt x="39672" y="146"/>
                    <a:pt x="39735" y="149"/>
                  </a:cubicBezTo>
                  <a:cubicBezTo>
                    <a:pt x="41537" y="256"/>
                    <a:pt x="42973" y="1398"/>
                    <a:pt x="44356" y="2504"/>
                  </a:cubicBezTo>
                  <a:cubicBezTo>
                    <a:pt x="44597" y="2691"/>
                    <a:pt x="44829" y="2879"/>
                    <a:pt x="45061" y="3057"/>
                  </a:cubicBezTo>
                  <a:cubicBezTo>
                    <a:pt x="45186" y="3155"/>
                    <a:pt x="45320" y="3253"/>
                    <a:pt x="45445" y="3352"/>
                  </a:cubicBezTo>
                  <a:cubicBezTo>
                    <a:pt x="47693" y="4984"/>
                    <a:pt x="49923" y="5832"/>
                    <a:pt x="52073" y="5876"/>
                  </a:cubicBezTo>
                  <a:cubicBezTo>
                    <a:pt x="52117" y="5877"/>
                    <a:pt x="52162" y="5877"/>
                    <a:pt x="52206" y="5877"/>
                  </a:cubicBezTo>
                  <a:cubicBezTo>
                    <a:pt x="54546" y="5877"/>
                    <a:pt x="57376" y="4729"/>
                    <a:pt x="58541" y="2129"/>
                  </a:cubicBezTo>
                  <a:lnTo>
                    <a:pt x="58407" y="2076"/>
                  </a:lnTo>
                  <a:cubicBezTo>
                    <a:pt x="57273" y="4596"/>
                    <a:pt x="54521" y="5726"/>
                    <a:pt x="52240" y="5726"/>
                  </a:cubicBezTo>
                  <a:cubicBezTo>
                    <a:pt x="52187" y="5726"/>
                    <a:pt x="52134" y="5726"/>
                    <a:pt x="52082" y="5725"/>
                  </a:cubicBezTo>
                  <a:cubicBezTo>
                    <a:pt x="49959" y="5689"/>
                    <a:pt x="47755" y="4850"/>
                    <a:pt x="45534" y="3227"/>
                  </a:cubicBezTo>
                  <a:cubicBezTo>
                    <a:pt x="45409" y="3137"/>
                    <a:pt x="45275" y="3039"/>
                    <a:pt x="45150" y="2941"/>
                  </a:cubicBezTo>
                  <a:cubicBezTo>
                    <a:pt x="44918" y="2763"/>
                    <a:pt x="44686" y="2575"/>
                    <a:pt x="44445" y="2388"/>
                  </a:cubicBezTo>
                  <a:cubicBezTo>
                    <a:pt x="43045" y="1264"/>
                    <a:pt x="41591" y="104"/>
                    <a:pt x="39744" y="6"/>
                  </a:cubicBezTo>
                  <a:cubicBezTo>
                    <a:pt x="39673" y="2"/>
                    <a:pt x="39602" y="0"/>
                    <a:pt x="3953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79"/>
            <p:cNvSpPr/>
            <p:nvPr/>
          </p:nvSpPr>
          <p:spPr>
            <a:xfrm>
              <a:off x="2244038" y="2900750"/>
              <a:ext cx="1458175" cy="376375"/>
            </a:xfrm>
            <a:custGeom>
              <a:avLst/>
              <a:gdLst/>
              <a:ahLst/>
              <a:cxnLst/>
              <a:rect l="l" t="t" r="r" b="b"/>
              <a:pathLst>
                <a:path w="58327" h="15055" extrusionOk="0">
                  <a:moveTo>
                    <a:pt x="39966" y="0"/>
                  </a:moveTo>
                  <a:cubicBezTo>
                    <a:pt x="38657" y="0"/>
                    <a:pt x="37282" y="702"/>
                    <a:pt x="36345" y="1852"/>
                  </a:cubicBezTo>
                  <a:cubicBezTo>
                    <a:pt x="35177" y="3279"/>
                    <a:pt x="34659" y="5054"/>
                    <a:pt x="34302" y="6598"/>
                  </a:cubicBezTo>
                  <a:lnTo>
                    <a:pt x="34231" y="6910"/>
                  </a:lnTo>
                  <a:cubicBezTo>
                    <a:pt x="33999" y="7900"/>
                    <a:pt x="33758" y="8935"/>
                    <a:pt x="33446" y="9925"/>
                  </a:cubicBezTo>
                  <a:cubicBezTo>
                    <a:pt x="33303" y="10380"/>
                    <a:pt x="33152" y="10790"/>
                    <a:pt x="32982" y="11174"/>
                  </a:cubicBezTo>
                  <a:cubicBezTo>
                    <a:pt x="32340" y="12655"/>
                    <a:pt x="31483" y="13708"/>
                    <a:pt x="30413" y="14314"/>
                  </a:cubicBezTo>
                  <a:cubicBezTo>
                    <a:pt x="30225" y="14421"/>
                    <a:pt x="30020" y="14519"/>
                    <a:pt x="29815" y="14600"/>
                  </a:cubicBezTo>
                  <a:cubicBezTo>
                    <a:pt x="29280" y="14804"/>
                    <a:pt x="28694" y="14906"/>
                    <a:pt x="28077" y="14906"/>
                  </a:cubicBezTo>
                  <a:cubicBezTo>
                    <a:pt x="27481" y="14906"/>
                    <a:pt x="26856" y="14811"/>
                    <a:pt x="26220" y="14618"/>
                  </a:cubicBezTo>
                  <a:cubicBezTo>
                    <a:pt x="24962" y="14234"/>
                    <a:pt x="23642" y="13502"/>
                    <a:pt x="22420" y="12494"/>
                  </a:cubicBezTo>
                  <a:cubicBezTo>
                    <a:pt x="21260" y="11549"/>
                    <a:pt x="20341" y="10362"/>
                    <a:pt x="19458" y="9211"/>
                  </a:cubicBezTo>
                  <a:cubicBezTo>
                    <a:pt x="19083" y="8730"/>
                    <a:pt x="18700" y="8230"/>
                    <a:pt x="18298" y="7757"/>
                  </a:cubicBezTo>
                  <a:cubicBezTo>
                    <a:pt x="16942" y="6134"/>
                    <a:pt x="15399" y="4688"/>
                    <a:pt x="13713" y="3457"/>
                  </a:cubicBezTo>
                  <a:cubicBezTo>
                    <a:pt x="13284" y="3154"/>
                    <a:pt x="12865" y="2878"/>
                    <a:pt x="12455" y="2637"/>
                  </a:cubicBezTo>
                  <a:cubicBezTo>
                    <a:pt x="11077" y="1819"/>
                    <a:pt x="9779" y="1410"/>
                    <a:pt x="8579" y="1410"/>
                  </a:cubicBezTo>
                  <a:cubicBezTo>
                    <a:pt x="8116" y="1410"/>
                    <a:pt x="7668" y="1471"/>
                    <a:pt x="7236" y="1593"/>
                  </a:cubicBezTo>
                  <a:cubicBezTo>
                    <a:pt x="6317" y="1852"/>
                    <a:pt x="5487" y="2387"/>
                    <a:pt x="4792" y="2878"/>
                  </a:cubicBezTo>
                  <a:cubicBezTo>
                    <a:pt x="3079" y="4073"/>
                    <a:pt x="1473" y="5393"/>
                    <a:pt x="1" y="6812"/>
                  </a:cubicBezTo>
                  <a:lnTo>
                    <a:pt x="108" y="6919"/>
                  </a:lnTo>
                  <a:cubicBezTo>
                    <a:pt x="1562" y="5509"/>
                    <a:pt x="3168" y="4189"/>
                    <a:pt x="4872" y="3002"/>
                  </a:cubicBezTo>
                  <a:cubicBezTo>
                    <a:pt x="5568" y="2521"/>
                    <a:pt x="6380" y="1985"/>
                    <a:pt x="7281" y="1736"/>
                  </a:cubicBezTo>
                  <a:cubicBezTo>
                    <a:pt x="7698" y="1617"/>
                    <a:pt x="8131" y="1558"/>
                    <a:pt x="8579" y="1558"/>
                  </a:cubicBezTo>
                  <a:cubicBezTo>
                    <a:pt x="9749" y="1558"/>
                    <a:pt x="11022" y="1961"/>
                    <a:pt x="12383" y="2762"/>
                  </a:cubicBezTo>
                  <a:cubicBezTo>
                    <a:pt x="12785" y="3002"/>
                    <a:pt x="13204" y="3270"/>
                    <a:pt x="13623" y="3582"/>
                  </a:cubicBezTo>
                  <a:cubicBezTo>
                    <a:pt x="15301" y="4804"/>
                    <a:pt x="16835" y="6241"/>
                    <a:pt x="18191" y="7855"/>
                  </a:cubicBezTo>
                  <a:cubicBezTo>
                    <a:pt x="18584" y="8319"/>
                    <a:pt x="18967" y="8819"/>
                    <a:pt x="19333" y="9301"/>
                  </a:cubicBezTo>
                  <a:cubicBezTo>
                    <a:pt x="20234" y="10460"/>
                    <a:pt x="21153" y="11656"/>
                    <a:pt x="22330" y="12610"/>
                  </a:cubicBezTo>
                  <a:cubicBezTo>
                    <a:pt x="23570" y="13627"/>
                    <a:pt x="24900" y="14368"/>
                    <a:pt x="26175" y="14760"/>
                  </a:cubicBezTo>
                  <a:cubicBezTo>
                    <a:pt x="26827" y="14957"/>
                    <a:pt x="27469" y="15055"/>
                    <a:pt x="28076" y="15055"/>
                  </a:cubicBezTo>
                  <a:cubicBezTo>
                    <a:pt x="28709" y="15055"/>
                    <a:pt x="29316" y="14948"/>
                    <a:pt x="29869" y="14734"/>
                  </a:cubicBezTo>
                  <a:cubicBezTo>
                    <a:pt x="30083" y="14653"/>
                    <a:pt x="30288" y="14555"/>
                    <a:pt x="30493" y="14448"/>
                  </a:cubicBezTo>
                  <a:cubicBezTo>
                    <a:pt x="31581" y="13824"/>
                    <a:pt x="32465" y="12744"/>
                    <a:pt x="33125" y="11237"/>
                  </a:cubicBezTo>
                  <a:cubicBezTo>
                    <a:pt x="33285" y="10844"/>
                    <a:pt x="33437" y="10434"/>
                    <a:pt x="33589" y="9970"/>
                  </a:cubicBezTo>
                  <a:cubicBezTo>
                    <a:pt x="33901" y="8971"/>
                    <a:pt x="34142" y="7936"/>
                    <a:pt x="34374" y="6937"/>
                  </a:cubicBezTo>
                  <a:lnTo>
                    <a:pt x="34445" y="6633"/>
                  </a:lnTo>
                  <a:cubicBezTo>
                    <a:pt x="34793" y="5108"/>
                    <a:pt x="35310" y="3350"/>
                    <a:pt x="36461" y="1941"/>
                  </a:cubicBezTo>
                  <a:cubicBezTo>
                    <a:pt x="37375" y="822"/>
                    <a:pt x="38706" y="153"/>
                    <a:pt x="39977" y="153"/>
                  </a:cubicBezTo>
                  <a:cubicBezTo>
                    <a:pt x="40033" y="153"/>
                    <a:pt x="40090" y="154"/>
                    <a:pt x="40146" y="157"/>
                  </a:cubicBezTo>
                  <a:cubicBezTo>
                    <a:pt x="41876" y="237"/>
                    <a:pt x="43277" y="1290"/>
                    <a:pt x="44633" y="2307"/>
                  </a:cubicBezTo>
                  <a:cubicBezTo>
                    <a:pt x="44883" y="2494"/>
                    <a:pt x="45124" y="2672"/>
                    <a:pt x="45365" y="2851"/>
                  </a:cubicBezTo>
                  <a:cubicBezTo>
                    <a:pt x="45489" y="2940"/>
                    <a:pt x="45614" y="3029"/>
                    <a:pt x="45739" y="3118"/>
                  </a:cubicBezTo>
                  <a:cubicBezTo>
                    <a:pt x="47905" y="4583"/>
                    <a:pt x="50027" y="5331"/>
                    <a:pt x="52073" y="5331"/>
                  </a:cubicBezTo>
                  <a:cubicBezTo>
                    <a:pt x="52108" y="5331"/>
                    <a:pt x="52144" y="5331"/>
                    <a:pt x="52180" y="5331"/>
                  </a:cubicBezTo>
                  <a:cubicBezTo>
                    <a:pt x="54446" y="5295"/>
                    <a:pt x="57229" y="4118"/>
                    <a:pt x="58327" y="1539"/>
                  </a:cubicBezTo>
                  <a:lnTo>
                    <a:pt x="58193" y="1486"/>
                  </a:lnTo>
                  <a:cubicBezTo>
                    <a:pt x="57114" y="3993"/>
                    <a:pt x="54393" y="5152"/>
                    <a:pt x="52180" y="5179"/>
                  </a:cubicBezTo>
                  <a:cubicBezTo>
                    <a:pt x="52144" y="5180"/>
                    <a:pt x="52108" y="5180"/>
                    <a:pt x="52072" y="5180"/>
                  </a:cubicBezTo>
                  <a:cubicBezTo>
                    <a:pt x="50062" y="5180"/>
                    <a:pt x="47958" y="4448"/>
                    <a:pt x="45828" y="2993"/>
                  </a:cubicBezTo>
                  <a:cubicBezTo>
                    <a:pt x="45704" y="2904"/>
                    <a:pt x="45579" y="2815"/>
                    <a:pt x="45454" y="2726"/>
                  </a:cubicBezTo>
                  <a:cubicBezTo>
                    <a:pt x="45213" y="2556"/>
                    <a:pt x="44972" y="2369"/>
                    <a:pt x="44722" y="2191"/>
                  </a:cubicBezTo>
                  <a:cubicBezTo>
                    <a:pt x="43348" y="1156"/>
                    <a:pt x="41930" y="94"/>
                    <a:pt x="40155" y="5"/>
                  </a:cubicBezTo>
                  <a:cubicBezTo>
                    <a:pt x="40092" y="2"/>
                    <a:pt x="40029" y="0"/>
                    <a:pt x="3996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79"/>
            <p:cNvSpPr/>
            <p:nvPr/>
          </p:nvSpPr>
          <p:spPr>
            <a:xfrm>
              <a:off x="2248963" y="2907025"/>
              <a:ext cx="1453025" cy="378575"/>
            </a:xfrm>
            <a:custGeom>
              <a:avLst/>
              <a:gdLst/>
              <a:ahLst/>
              <a:cxnLst/>
              <a:rect l="l" t="t" r="r" b="b"/>
              <a:pathLst>
                <a:path w="58121" h="15143" extrusionOk="0">
                  <a:moveTo>
                    <a:pt x="40404" y="1"/>
                  </a:moveTo>
                  <a:cubicBezTo>
                    <a:pt x="39129" y="1"/>
                    <a:pt x="37805" y="646"/>
                    <a:pt x="36826" y="1761"/>
                  </a:cubicBezTo>
                  <a:cubicBezTo>
                    <a:pt x="35800" y="2939"/>
                    <a:pt x="35087" y="4402"/>
                    <a:pt x="34516" y="6525"/>
                  </a:cubicBezTo>
                  <a:cubicBezTo>
                    <a:pt x="34453" y="6748"/>
                    <a:pt x="34391" y="6980"/>
                    <a:pt x="34328" y="7212"/>
                  </a:cubicBezTo>
                  <a:cubicBezTo>
                    <a:pt x="34096" y="8104"/>
                    <a:pt x="33856" y="9023"/>
                    <a:pt x="33561" y="9915"/>
                  </a:cubicBezTo>
                  <a:cubicBezTo>
                    <a:pt x="33401" y="10388"/>
                    <a:pt x="33240" y="10807"/>
                    <a:pt x="33071" y="11191"/>
                  </a:cubicBezTo>
                  <a:cubicBezTo>
                    <a:pt x="32401" y="12725"/>
                    <a:pt x="31509" y="13805"/>
                    <a:pt x="30421" y="14411"/>
                  </a:cubicBezTo>
                  <a:cubicBezTo>
                    <a:pt x="30225" y="14518"/>
                    <a:pt x="30011" y="14616"/>
                    <a:pt x="29805" y="14697"/>
                  </a:cubicBezTo>
                  <a:cubicBezTo>
                    <a:pt x="29273" y="14893"/>
                    <a:pt x="28694" y="14991"/>
                    <a:pt x="28085" y="14991"/>
                  </a:cubicBezTo>
                  <a:cubicBezTo>
                    <a:pt x="27450" y="14991"/>
                    <a:pt x="26782" y="14884"/>
                    <a:pt x="26103" y="14670"/>
                  </a:cubicBezTo>
                  <a:cubicBezTo>
                    <a:pt x="24819" y="14268"/>
                    <a:pt x="23498" y="13528"/>
                    <a:pt x="22196" y="12484"/>
                  </a:cubicBezTo>
                  <a:cubicBezTo>
                    <a:pt x="21072" y="11574"/>
                    <a:pt x="20162" y="10450"/>
                    <a:pt x="19279" y="9362"/>
                  </a:cubicBezTo>
                  <a:cubicBezTo>
                    <a:pt x="18895" y="8889"/>
                    <a:pt x="18494" y="8389"/>
                    <a:pt x="18074" y="7926"/>
                  </a:cubicBezTo>
                  <a:cubicBezTo>
                    <a:pt x="16709" y="6373"/>
                    <a:pt x="15166" y="5000"/>
                    <a:pt x="13489" y="3840"/>
                  </a:cubicBezTo>
                  <a:cubicBezTo>
                    <a:pt x="13070" y="3554"/>
                    <a:pt x="12650" y="3287"/>
                    <a:pt x="12258" y="3064"/>
                  </a:cubicBezTo>
                  <a:cubicBezTo>
                    <a:pt x="10913" y="2315"/>
                    <a:pt x="9650" y="1941"/>
                    <a:pt x="8487" y="1941"/>
                  </a:cubicBezTo>
                  <a:cubicBezTo>
                    <a:pt x="8014" y="1941"/>
                    <a:pt x="7558" y="2003"/>
                    <a:pt x="7119" y="2127"/>
                  </a:cubicBezTo>
                  <a:cubicBezTo>
                    <a:pt x="6209" y="2377"/>
                    <a:pt x="5397" y="2903"/>
                    <a:pt x="4711" y="3376"/>
                  </a:cubicBezTo>
                  <a:cubicBezTo>
                    <a:pt x="3016" y="4536"/>
                    <a:pt x="1437" y="5829"/>
                    <a:pt x="0" y="7221"/>
                  </a:cubicBezTo>
                  <a:lnTo>
                    <a:pt x="98" y="7328"/>
                  </a:lnTo>
                  <a:cubicBezTo>
                    <a:pt x="1535" y="5936"/>
                    <a:pt x="3114" y="4652"/>
                    <a:pt x="4791" y="3501"/>
                  </a:cubicBezTo>
                  <a:cubicBezTo>
                    <a:pt x="5469" y="3037"/>
                    <a:pt x="6272" y="2519"/>
                    <a:pt x="7155" y="2270"/>
                  </a:cubicBezTo>
                  <a:cubicBezTo>
                    <a:pt x="7580" y="2149"/>
                    <a:pt x="8023" y="2089"/>
                    <a:pt x="8482" y="2089"/>
                  </a:cubicBezTo>
                  <a:cubicBezTo>
                    <a:pt x="9622" y="2089"/>
                    <a:pt x="10861" y="2460"/>
                    <a:pt x="12177" y="3197"/>
                  </a:cubicBezTo>
                  <a:cubicBezTo>
                    <a:pt x="12579" y="3420"/>
                    <a:pt x="12989" y="3679"/>
                    <a:pt x="13409" y="3965"/>
                  </a:cubicBezTo>
                  <a:cubicBezTo>
                    <a:pt x="15068" y="5115"/>
                    <a:pt x="16602" y="6480"/>
                    <a:pt x="17967" y="8024"/>
                  </a:cubicBezTo>
                  <a:cubicBezTo>
                    <a:pt x="18378" y="8488"/>
                    <a:pt x="18779" y="8978"/>
                    <a:pt x="19163" y="9460"/>
                  </a:cubicBezTo>
                  <a:cubicBezTo>
                    <a:pt x="20046" y="10548"/>
                    <a:pt x="20965" y="11681"/>
                    <a:pt x="22107" y="12600"/>
                  </a:cubicBezTo>
                  <a:cubicBezTo>
                    <a:pt x="23427" y="13653"/>
                    <a:pt x="24756" y="14402"/>
                    <a:pt x="26059" y="14813"/>
                  </a:cubicBezTo>
                  <a:cubicBezTo>
                    <a:pt x="26754" y="15036"/>
                    <a:pt x="27432" y="15143"/>
                    <a:pt x="28075" y="15143"/>
                  </a:cubicBezTo>
                  <a:cubicBezTo>
                    <a:pt x="28708" y="15143"/>
                    <a:pt x="29306" y="15036"/>
                    <a:pt x="29850" y="14830"/>
                  </a:cubicBezTo>
                  <a:cubicBezTo>
                    <a:pt x="30073" y="14750"/>
                    <a:pt x="30287" y="14652"/>
                    <a:pt x="30492" y="14536"/>
                  </a:cubicBezTo>
                  <a:cubicBezTo>
                    <a:pt x="31608" y="13921"/>
                    <a:pt x="32517" y="12814"/>
                    <a:pt x="33204" y="11253"/>
                  </a:cubicBezTo>
                  <a:cubicBezTo>
                    <a:pt x="33383" y="10861"/>
                    <a:pt x="33543" y="10441"/>
                    <a:pt x="33695" y="9960"/>
                  </a:cubicBezTo>
                  <a:cubicBezTo>
                    <a:pt x="33998" y="9067"/>
                    <a:pt x="34239" y="8140"/>
                    <a:pt x="34480" y="7248"/>
                  </a:cubicBezTo>
                  <a:cubicBezTo>
                    <a:pt x="34534" y="7016"/>
                    <a:pt x="34596" y="6793"/>
                    <a:pt x="34659" y="6561"/>
                  </a:cubicBezTo>
                  <a:cubicBezTo>
                    <a:pt x="35229" y="4464"/>
                    <a:pt x="35934" y="3019"/>
                    <a:pt x="36942" y="1859"/>
                  </a:cubicBezTo>
                  <a:cubicBezTo>
                    <a:pt x="37885" y="779"/>
                    <a:pt x="39174" y="152"/>
                    <a:pt x="40405" y="152"/>
                  </a:cubicBezTo>
                  <a:cubicBezTo>
                    <a:pt x="40455" y="152"/>
                    <a:pt x="40505" y="153"/>
                    <a:pt x="40555" y="155"/>
                  </a:cubicBezTo>
                  <a:cubicBezTo>
                    <a:pt x="42224" y="227"/>
                    <a:pt x="43588" y="1181"/>
                    <a:pt x="44909" y="2109"/>
                  </a:cubicBezTo>
                  <a:cubicBezTo>
                    <a:pt x="45159" y="2288"/>
                    <a:pt x="45417" y="2466"/>
                    <a:pt x="45667" y="2635"/>
                  </a:cubicBezTo>
                  <a:cubicBezTo>
                    <a:pt x="45792" y="2725"/>
                    <a:pt x="45917" y="2805"/>
                    <a:pt x="46042" y="2885"/>
                  </a:cubicBezTo>
                  <a:cubicBezTo>
                    <a:pt x="48041" y="4151"/>
                    <a:pt x="50009" y="4795"/>
                    <a:pt x="51880" y="4795"/>
                  </a:cubicBezTo>
                  <a:cubicBezTo>
                    <a:pt x="52013" y="4795"/>
                    <a:pt x="52146" y="4792"/>
                    <a:pt x="52278" y="4785"/>
                  </a:cubicBezTo>
                  <a:cubicBezTo>
                    <a:pt x="54454" y="4678"/>
                    <a:pt x="57095" y="3456"/>
                    <a:pt x="58121" y="949"/>
                  </a:cubicBezTo>
                  <a:lnTo>
                    <a:pt x="57978" y="896"/>
                  </a:lnTo>
                  <a:cubicBezTo>
                    <a:pt x="56988" y="3340"/>
                    <a:pt x="54401" y="4536"/>
                    <a:pt x="52278" y="4634"/>
                  </a:cubicBezTo>
                  <a:cubicBezTo>
                    <a:pt x="52154" y="4639"/>
                    <a:pt x="52031" y="4642"/>
                    <a:pt x="51907" y="4642"/>
                  </a:cubicBezTo>
                  <a:cubicBezTo>
                    <a:pt x="50047" y="4642"/>
                    <a:pt x="48104" y="4014"/>
                    <a:pt x="46122" y="2751"/>
                  </a:cubicBezTo>
                  <a:cubicBezTo>
                    <a:pt x="45997" y="2680"/>
                    <a:pt x="45872" y="2600"/>
                    <a:pt x="45747" y="2519"/>
                  </a:cubicBezTo>
                  <a:cubicBezTo>
                    <a:pt x="45498" y="2350"/>
                    <a:pt x="45248" y="2163"/>
                    <a:pt x="44998" y="1993"/>
                  </a:cubicBezTo>
                  <a:cubicBezTo>
                    <a:pt x="43660" y="1048"/>
                    <a:pt x="42277" y="75"/>
                    <a:pt x="40555" y="4"/>
                  </a:cubicBezTo>
                  <a:cubicBezTo>
                    <a:pt x="40505" y="2"/>
                    <a:pt x="40454" y="1"/>
                    <a:pt x="4040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79"/>
            <p:cNvSpPr/>
            <p:nvPr/>
          </p:nvSpPr>
          <p:spPr>
            <a:xfrm>
              <a:off x="2253638" y="2913300"/>
              <a:ext cx="1447925" cy="380550"/>
            </a:xfrm>
            <a:custGeom>
              <a:avLst/>
              <a:gdLst/>
              <a:ahLst/>
              <a:cxnLst/>
              <a:rect l="l" t="t" r="r" b="b"/>
              <a:pathLst>
                <a:path w="57917" h="15222" extrusionOk="0">
                  <a:moveTo>
                    <a:pt x="40844" y="0"/>
                  </a:moveTo>
                  <a:cubicBezTo>
                    <a:pt x="39601" y="0"/>
                    <a:pt x="38335" y="611"/>
                    <a:pt x="37326" y="1680"/>
                  </a:cubicBezTo>
                  <a:cubicBezTo>
                    <a:pt x="36193" y="2875"/>
                    <a:pt x="35381" y="4383"/>
                    <a:pt x="34748" y="6444"/>
                  </a:cubicBezTo>
                  <a:cubicBezTo>
                    <a:pt x="34641" y="6800"/>
                    <a:pt x="34534" y="7166"/>
                    <a:pt x="34418" y="7532"/>
                  </a:cubicBezTo>
                  <a:cubicBezTo>
                    <a:pt x="34186" y="8308"/>
                    <a:pt x="33954" y="9120"/>
                    <a:pt x="33678" y="9905"/>
                  </a:cubicBezTo>
                  <a:cubicBezTo>
                    <a:pt x="33517" y="10387"/>
                    <a:pt x="33347" y="10815"/>
                    <a:pt x="33169" y="11207"/>
                  </a:cubicBezTo>
                  <a:cubicBezTo>
                    <a:pt x="32464" y="12795"/>
                    <a:pt x="31536" y="13901"/>
                    <a:pt x="30430" y="14508"/>
                  </a:cubicBezTo>
                  <a:cubicBezTo>
                    <a:pt x="30225" y="14615"/>
                    <a:pt x="30011" y="14713"/>
                    <a:pt x="29797" y="14794"/>
                  </a:cubicBezTo>
                  <a:cubicBezTo>
                    <a:pt x="29272" y="14983"/>
                    <a:pt x="28701" y="15077"/>
                    <a:pt x="28101" y="15077"/>
                  </a:cubicBezTo>
                  <a:cubicBezTo>
                    <a:pt x="27428" y="15077"/>
                    <a:pt x="26718" y="14958"/>
                    <a:pt x="25997" y="14722"/>
                  </a:cubicBezTo>
                  <a:cubicBezTo>
                    <a:pt x="24703" y="14303"/>
                    <a:pt x="23356" y="13545"/>
                    <a:pt x="21982" y="12465"/>
                  </a:cubicBezTo>
                  <a:cubicBezTo>
                    <a:pt x="20894" y="11609"/>
                    <a:pt x="19993" y="10547"/>
                    <a:pt x="19118" y="9521"/>
                  </a:cubicBezTo>
                  <a:cubicBezTo>
                    <a:pt x="18717" y="9048"/>
                    <a:pt x="18298" y="8549"/>
                    <a:pt x="17869" y="8085"/>
                  </a:cubicBezTo>
                  <a:cubicBezTo>
                    <a:pt x="16487" y="6613"/>
                    <a:pt x="14943" y="5311"/>
                    <a:pt x="13284" y="4222"/>
                  </a:cubicBezTo>
                  <a:cubicBezTo>
                    <a:pt x="12865" y="3955"/>
                    <a:pt x="12454" y="3705"/>
                    <a:pt x="12062" y="3500"/>
                  </a:cubicBezTo>
                  <a:cubicBezTo>
                    <a:pt x="10758" y="2813"/>
                    <a:pt x="9537" y="2472"/>
                    <a:pt x="8411" y="2472"/>
                  </a:cubicBezTo>
                  <a:cubicBezTo>
                    <a:pt x="7927" y="2472"/>
                    <a:pt x="7461" y="2535"/>
                    <a:pt x="7013" y="2661"/>
                  </a:cubicBezTo>
                  <a:cubicBezTo>
                    <a:pt x="6112" y="2911"/>
                    <a:pt x="5318" y="3419"/>
                    <a:pt x="4640" y="3874"/>
                  </a:cubicBezTo>
                  <a:cubicBezTo>
                    <a:pt x="2971" y="4998"/>
                    <a:pt x="1410" y="6256"/>
                    <a:pt x="1" y="7630"/>
                  </a:cubicBezTo>
                  <a:lnTo>
                    <a:pt x="108" y="7737"/>
                  </a:lnTo>
                  <a:cubicBezTo>
                    <a:pt x="1508" y="6372"/>
                    <a:pt x="3061" y="5114"/>
                    <a:pt x="4720" y="3999"/>
                  </a:cubicBezTo>
                  <a:cubicBezTo>
                    <a:pt x="5389" y="3553"/>
                    <a:pt x="6174" y="3054"/>
                    <a:pt x="7048" y="2804"/>
                  </a:cubicBezTo>
                  <a:cubicBezTo>
                    <a:pt x="7483" y="2681"/>
                    <a:pt x="7935" y="2620"/>
                    <a:pt x="8405" y="2620"/>
                  </a:cubicBezTo>
                  <a:cubicBezTo>
                    <a:pt x="9509" y="2620"/>
                    <a:pt x="10708" y="2958"/>
                    <a:pt x="11990" y="3633"/>
                  </a:cubicBezTo>
                  <a:cubicBezTo>
                    <a:pt x="12383" y="3839"/>
                    <a:pt x="12793" y="4079"/>
                    <a:pt x="13204" y="4347"/>
                  </a:cubicBezTo>
                  <a:cubicBezTo>
                    <a:pt x="14854" y="5427"/>
                    <a:pt x="16389" y="6720"/>
                    <a:pt x="17753" y="8192"/>
                  </a:cubicBezTo>
                  <a:cubicBezTo>
                    <a:pt x="18182" y="8647"/>
                    <a:pt x="18601" y="9138"/>
                    <a:pt x="19002" y="9619"/>
                  </a:cubicBezTo>
                  <a:cubicBezTo>
                    <a:pt x="19877" y="10645"/>
                    <a:pt x="20787" y="11716"/>
                    <a:pt x="21893" y="12581"/>
                  </a:cubicBezTo>
                  <a:cubicBezTo>
                    <a:pt x="23276" y="13670"/>
                    <a:pt x="24641" y="14437"/>
                    <a:pt x="25952" y="14865"/>
                  </a:cubicBezTo>
                  <a:cubicBezTo>
                    <a:pt x="26683" y="15106"/>
                    <a:pt x="27406" y="15222"/>
                    <a:pt x="28093" y="15222"/>
                  </a:cubicBezTo>
                  <a:cubicBezTo>
                    <a:pt x="28709" y="15222"/>
                    <a:pt x="29297" y="15124"/>
                    <a:pt x="29841" y="14927"/>
                  </a:cubicBezTo>
                  <a:cubicBezTo>
                    <a:pt x="30073" y="14847"/>
                    <a:pt x="30296" y="14749"/>
                    <a:pt x="30502" y="14633"/>
                  </a:cubicBezTo>
                  <a:cubicBezTo>
                    <a:pt x="31644" y="14017"/>
                    <a:pt x="32580" y="12884"/>
                    <a:pt x="33303" y="11270"/>
                  </a:cubicBezTo>
                  <a:cubicBezTo>
                    <a:pt x="33481" y="10877"/>
                    <a:pt x="33651" y="10440"/>
                    <a:pt x="33820" y="9949"/>
                  </a:cubicBezTo>
                  <a:cubicBezTo>
                    <a:pt x="34088" y="9164"/>
                    <a:pt x="34329" y="8353"/>
                    <a:pt x="34561" y="7568"/>
                  </a:cubicBezTo>
                  <a:cubicBezTo>
                    <a:pt x="34668" y="7202"/>
                    <a:pt x="34784" y="6845"/>
                    <a:pt x="34891" y="6488"/>
                  </a:cubicBezTo>
                  <a:cubicBezTo>
                    <a:pt x="35515" y="4454"/>
                    <a:pt x="36318" y="2955"/>
                    <a:pt x="37433" y="1778"/>
                  </a:cubicBezTo>
                  <a:cubicBezTo>
                    <a:pt x="38406" y="737"/>
                    <a:pt x="39644" y="152"/>
                    <a:pt x="40835" y="152"/>
                  </a:cubicBezTo>
                  <a:cubicBezTo>
                    <a:pt x="40879" y="152"/>
                    <a:pt x="40923" y="153"/>
                    <a:pt x="40966" y="154"/>
                  </a:cubicBezTo>
                  <a:cubicBezTo>
                    <a:pt x="42581" y="208"/>
                    <a:pt x="43901" y="1082"/>
                    <a:pt x="45186" y="1921"/>
                  </a:cubicBezTo>
                  <a:cubicBezTo>
                    <a:pt x="45453" y="2090"/>
                    <a:pt x="45721" y="2268"/>
                    <a:pt x="45980" y="2429"/>
                  </a:cubicBezTo>
                  <a:cubicBezTo>
                    <a:pt x="46105" y="2500"/>
                    <a:pt x="46221" y="2581"/>
                    <a:pt x="46345" y="2652"/>
                  </a:cubicBezTo>
                  <a:cubicBezTo>
                    <a:pt x="48189" y="3719"/>
                    <a:pt x="49985" y="4262"/>
                    <a:pt x="51695" y="4262"/>
                  </a:cubicBezTo>
                  <a:cubicBezTo>
                    <a:pt x="51930" y="4262"/>
                    <a:pt x="52163" y="4252"/>
                    <a:pt x="52394" y="4231"/>
                  </a:cubicBezTo>
                  <a:cubicBezTo>
                    <a:pt x="54473" y="4053"/>
                    <a:pt x="56979" y="2786"/>
                    <a:pt x="57916" y="359"/>
                  </a:cubicBezTo>
                  <a:lnTo>
                    <a:pt x="57773" y="306"/>
                  </a:lnTo>
                  <a:cubicBezTo>
                    <a:pt x="56863" y="2679"/>
                    <a:pt x="54410" y="3910"/>
                    <a:pt x="52376" y="4088"/>
                  </a:cubicBezTo>
                  <a:cubicBezTo>
                    <a:pt x="52156" y="4107"/>
                    <a:pt x="51934" y="4117"/>
                    <a:pt x="51711" y="4117"/>
                  </a:cubicBezTo>
                  <a:cubicBezTo>
                    <a:pt x="50023" y="4117"/>
                    <a:pt x="48245" y="3582"/>
                    <a:pt x="46426" y="2518"/>
                  </a:cubicBezTo>
                  <a:cubicBezTo>
                    <a:pt x="46301" y="2447"/>
                    <a:pt x="46176" y="2376"/>
                    <a:pt x="46060" y="2304"/>
                  </a:cubicBezTo>
                  <a:cubicBezTo>
                    <a:pt x="45801" y="2144"/>
                    <a:pt x="45543" y="1974"/>
                    <a:pt x="45275" y="1796"/>
                  </a:cubicBezTo>
                  <a:cubicBezTo>
                    <a:pt x="43972" y="948"/>
                    <a:pt x="42625" y="65"/>
                    <a:pt x="40975" y="3"/>
                  </a:cubicBezTo>
                  <a:cubicBezTo>
                    <a:pt x="40931" y="1"/>
                    <a:pt x="40888" y="0"/>
                    <a:pt x="4084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79"/>
            <p:cNvSpPr/>
            <p:nvPr/>
          </p:nvSpPr>
          <p:spPr>
            <a:xfrm>
              <a:off x="2258538" y="2912450"/>
              <a:ext cx="1442575" cy="389875"/>
            </a:xfrm>
            <a:custGeom>
              <a:avLst/>
              <a:gdLst/>
              <a:ahLst/>
              <a:cxnLst/>
              <a:rect l="l" t="t" r="r" b="b"/>
              <a:pathLst>
                <a:path w="57703" h="15595" extrusionOk="0">
                  <a:moveTo>
                    <a:pt x="57559" y="1"/>
                  </a:moveTo>
                  <a:cubicBezTo>
                    <a:pt x="56837" y="2026"/>
                    <a:pt x="54839" y="3525"/>
                    <a:pt x="52474" y="3828"/>
                  </a:cubicBezTo>
                  <a:cubicBezTo>
                    <a:pt x="52155" y="3869"/>
                    <a:pt x="51832" y="3889"/>
                    <a:pt x="51505" y="3889"/>
                  </a:cubicBezTo>
                  <a:cubicBezTo>
                    <a:pt x="49978" y="3889"/>
                    <a:pt x="48372" y="3445"/>
                    <a:pt x="46711" y="2570"/>
                  </a:cubicBezTo>
                  <a:cubicBezTo>
                    <a:pt x="46595" y="2508"/>
                    <a:pt x="46480" y="2445"/>
                    <a:pt x="46364" y="2374"/>
                  </a:cubicBezTo>
                  <a:cubicBezTo>
                    <a:pt x="46087" y="2222"/>
                    <a:pt x="45819" y="2062"/>
                    <a:pt x="45534" y="1883"/>
                  </a:cubicBezTo>
                  <a:cubicBezTo>
                    <a:pt x="44267" y="1125"/>
                    <a:pt x="42965" y="340"/>
                    <a:pt x="41377" y="295"/>
                  </a:cubicBezTo>
                  <a:cubicBezTo>
                    <a:pt x="41341" y="294"/>
                    <a:pt x="41305" y="294"/>
                    <a:pt x="41269" y="294"/>
                  </a:cubicBezTo>
                  <a:cubicBezTo>
                    <a:pt x="40087" y="294"/>
                    <a:pt x="38830" y="861"/>
                    <a:pt x="37808" y="1874"/>
                  </a:cubicBezTo>
                  <a:cubicBezTo>
                    <a:pt x="36568" y="3105"/>
                    <a:pt x="35658" y="4622"/>
                    <a:pt x="34971" y="6647"/>
                  </a:cubicBezTo>
                  <a:cubicBezTo>
                    <a:pt x="34802" y="7138"/>
                    <a:pt x="34632" y="7646"/>
                    <a:pt x="34472" y="8137"/>
                  </a:cubicBezTo>
                  <a:cubicBezTo>
                    <a:pt x="34258" y="8806"/>
                    <a:pt x="34035" y="9502"/>
                    <a:pt x="33794" y="10180"/>
                  </a:cubicBezTo>
                  <a:cubicBezTo>
                    <a:pt x="33615" y="10679"/>
                    <a:pt x="33437" y="11116"/>
                    <a:pt x="33259" y="11518"/>
                  </a:cubicBezTo>
                  <a:cubicBezTo>
                    <a:pt x="32509" y="13168"/>
                    <a:pt x="31581" y="14274"/>
                    <a:pt x="30439" y="14881"/>
                  </a:cubicBezTo>
                  <a:cubicBezTo>
                    <a:pt x="30225" y="14997"/>
                    <a:pt x="30002" y="15095"/>
                    <a:pt x="29779" y="15175"/>
                  </a:cubicBezTo>
                  <a:cubicBezTo>
                    <a:pt x="29216" y="15370"/>
                    <a:pt x="28648" y="15446"/>
                    <a:pt x="28107" y="15446"/>
                  </a:cubicBezTo>
                  <a:cubicBezTo>
                    <a:pt x="27261" y="15446"/>
                    <a:pt x="26480" y="15261"/>
                    <a:pt x="25881" y="15060"/>
                  </a:cubicBezTo>
                  <a:cubicBezTo>
                    <a:pt x="24569" y="14622"/>
                    <a:pt x="23222" y="13855"/>
                    <a:pt x="21759" y="12731"/>
                  </a:cubicBezTo>
                  <a:cubicBezTo>
                    <a:pt x="20698" y="11919"/>
                    <a:pt x="19814" y="10929"/>
                    <a:pt x="18958" y="9966"/>
                  </a:cubicBezTo>
                  <a:cubicBezTo>
                    <a:pt x="18530" y="9493"/>
                    <a:pt x="18093" y="9002"/>
                    <a:pt x="17647" y="8538"/>
                  </a:cubicBezTo>
                  <a:cubicBezTo>
                    <a:pt x="16255" y="7129"/>
                    <a:pt x="14721" y="5907"/>
                    <a:pt x="13070" y="4890"/>
                  </a:cubicBezTo>
                  <a:cubicBezTo>
                    <a:pt x="12660" y="4640"/>
                    <a:pt x="12249" y="4417"/>
                    <a:pt x="11857" y="4220"/>
                  </a:cubicBezTo>
                  <a:cubicBezTo>
                    <a:pt x="10582" y="3592"/>
                    <a:pt x="9420" y="3281"/>
                    <a:pt x="8339" y="3281"/>
                  </a:cubicBezTo>
                  <a:cubicBezTo>
                    <a:pt x="7839" y="3281"/>
                    <a:pt x="7356" y="3347"/>
                    <a:pt x="6888" y="3480"/>
                  </a:cubicBezTo>
                  <a:cubicBezTo>
                    <a:pt x="6040" y="3721"/>
                    <a:pt x="5273" y="4185"/>
                    <a:pt x="4560" y="4658"/>
                  </a:cubicBezTo>
                  <a:cubicBezTo>
                    <a:pt x="2909" y="5746"/>
                    <a:pt x="1375" y="6977"/>
                    <a:pt x="1" y="8315"/>
                  </a:cubicBezTo>
                  <a:lnTo>
                    <a:pt x="108" y="8422"/>
                  </a:lnTo>
                  <a:cubicBezTo>
                    <a:pt x="1473" y="7093"/>
                    <a:pt x="2998" y="5862"/>
                    <a:pt x="4640" y="4783"/>
                  </a:cubicBezTo>
                  <a:cubicBezTo>
                    <a:pt x="5452" y="4247"/>
                    <a:pt x="6147" y="3846"/>
                    <a:pt x="6933" y="3623"/>
                  </a:cubicBezTo>
                  <a:cubicBezTo>
                    <a:pt x="7384" y="3494"/>
                    <a:pt x="7851" y="3429"/>
                    <a:pt x="8335" y="3429"/>
                  </a:cubicBezTo>
                  <a:cubicBezTo>
                    <a:pt x="9391" y="3429"/>
                    <a:pt x="10532" y="3737"/>
                    <a:pt x="11786" y="4354"/>
                  </a:cubicBezTo>
                  <a:cubicBezTo>
                    <a:pt x="12187" y="4551"/>
                    <a:pt x="12588" y="4774"/>
                    <a:pt x="12990" y="5014"/>
                  </a:cubicBezTo>
                  <a:cubicBezTo>
                    <a:pt x="14631" y="6023"/>
                    <a:pt x="16157" y="7245"/>
                    <a:pt x="17540" y="8645"/>
                  </a:cubicBezTo>
                  <a:cubicBezTo>
                    <a:pt x="17986" y="9100"/>
                    <a:pt x="18423" y="9591"/>
                    <a:pt x="18842" y="10064"/>
                  </a:cubicBezTo>
                  <a:cubicBezTo>
                    <a:pt x="19707" y="11027"/>
                    <a:pt x="20600" y="12026"/>
                    <a:pt x="21670" y="12856"/>
                  </a:cubicBezTo>
                  <a:cubicBezTo>
                    <a:pt x="23151" y="13989"/>
                    <a:pt x="24507" y="14756"/>
                    <a:pt x="25836" y="15202"/>
                  </a:cubicBezTo>
                  <a:cubicBezTo>
                    <a:pt x="26443" y="15407"/>
                    <a:pt x="27237" y="15595"/>
                    <a:pt x="28093" y="15595"/>
                  </a:cubicBezTo>
                  <a:cubicBezTo>
                    <a:pt x="28655" y="15595"/>
                    <a:pt x="29244" y="15514"/>
                    <a:pt x="29824" y="15309"/>
                  </a:cubicBezTo>
                  <a:cubicBezTo>
                    <a:pt x="30065" y="15229"/>
                    <a:pt x="30288" y="15131"/>
                    <a:pt x="30502" y="15015"/>
                  </a:cubicBezTo>
                  <a:cubicBezTo>
                    <a:pt x="31679" y="14382"/>
                    <a:pt x="32625" y="13257"/>
                    <a:pt x="33392" y="11580"/>
                  </a:cubicBezTo>
                  <a:cubicBezTo>
                    <a:pt x="33580" y="11179"/>
                    <a:pt x="33749" y="10733"/>
                    <a:pt x="33937" y="10224"/>
                  </a:cubicBezTo>
                  <a:cubicBezTo>
                    <a:pt x="34177" y="9546"/>
                    <a:pt x="34400" y="8859"/>
                    <a:pt x="34615" y="8181"/>
                  </a:cubicBezTo>
                  <a:cubicBezTo>
                    <a:pt x="34775" y="7691"/>
                    <a:pt x="34945" y="7182"/>
                    <a:pt x="35105" y="6701"/>
                  </a:cubicBezTo>
                  <a:cubicBezTo>
                    <a:pt x="35792" y="4693"/>
                    <a:pt x="36684" y="3195"/>
                    <a:pt x="37906" y="1981"/>
                  </a:cubicBezTo>
                  <a:cubicBezTo>
                    <a:pt x="38910" y="995"/>
                    <a:pt x="40124" y="436"/>
                    <a:pt x="41271" y="436"/>
                  </a:cubicBezTo>
                  <a:cubicBezTo>
                    <a:pt x="41306" y="436"/>
                    <a:pt x="41341" y="437"/>
                    <a:pt x="41377" y="438"/>
                  </a:cubicBezTo>
                  <a:cubicBezTo>
                    <a:pt x="42920" y="483"/>
                    <a:pt x="44205" y="1259"/>
                    <a:pt x="45454" y="2017"/>
                  </a:cubicBezTo>
                  <a:cubicBezTo>
                    <a:pt x="45730" y="2178"/>
                    <a:pt x="46007" y="2347"/>
                    <a:pt x="46283" y="2508"/>
                  </a:cubicBezTo>
                  <a:cubicBezTo>
                    <a:pt x="46408" y="2570"/>
                    <a:pt x="46524" y="2633"/>
                    <a:pt x="46640" y="2704"/>
                  </a:cubicBezTo>
                  <a:cubicBezTo>
                    <a:pt x="48314" y="3589"/>
                    <a:pt x="49941" y="4036"/>
                    <a:pt x="51485" y="4036"/>
                  </a:cubicBezTo>
                  <a:cubicBezTo>
                    <a:pt x="51825" y="4036"/>
                    <a:pt x="52161" y="4014"/>
                    <a:pt x="52492" y="3971"/>
                  </a:cubicBezTo>
                  <a:cubicBezTo>
                    <a:pt x="54910" y="3667"/>
                    <a:pt x="56953" y="2124"/>
                    <a:pt x="57702" y="54"/>
                  </a:cubicBezTo>
                  <a:lnTo>
                    <a:pt x="5755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79"/>
            <p:cNvSpPr/>
            <p:nvPr/>
          </p:nvSpPr>
          <p:spPr>
            <a:xfrm>
              <a:off x="2263463" y="2903975"/>
              <a:ext cx="1437200" cy="406825"/>
            </a:xfrm>
            <a:custGeom>
              <a:avLst/>
              <a:gdLst/>
              <a:ahLst/>
              <a:cxnLst/>
              <a:rect l="l" t="t" r="r" b="b"/>
              <a:pathLst>
                <a:path w="57488" h="16273" extrusionOk="0">
                  <a:moveTo>
                    <a:pt x="57345" y="1"/>
                  </a:moveTo>
                  <a:cubicBezTo>
                    <a:pt x="56693" y="1963"/>
                    <a:pt x="54820" y="3480"/>
                    <a:pt x="52572" y="3873"/>
                  </a:cubicBezTo>
                  <a:cubicBezTo>
                    <a:pt x="52150" y="3944"/>
                    <a:pt x="51721" y="3980"/>
                    <a:pt x="51285" y="3980"/>
                  </a:cubicBezTo>
                  <a:cubicBezTo>
                    <a:pt x="49920" y="3980"/>
                    <a:pt x="48486" y="3630"/>
                    <a:pt x="47005" y="2927"/>
                  </a:cubicBezTo>
                  <a:cubicBezTo>
                    <a:pt x="46889" y="2864"/>
                    <a:pt x="46773" y="2811"/>
                    <a:pt x="46657" y="2749"/>
                  </a:cubicBezTo>
                  <a:cubicBezTo>
                    <a:pt x="46372" y="2606"/>
                    <a:pt x="46086" y="2445"/>
                    <a:pt x="45783" y="2285"/>
                  </a:cubicBezTo>
                  <a:cubicBezTo>
                    <a:pt x="44561" y="1607"/>
                    <a:pt x="43294" y="911"/>
                    <a:pt x="41777" y="884"/>
                  </a:cubicBezTo>
                  <a:cubicBezTo>
                    <a:pt x="41749" y="883"/>
                    <a:pt x="41720" y="883"/>
                    <a:pt x="41691" y="883"/>
                  </a:cubicBezTo>
                  <a:cubicBezTo>
                    <a:pt x="40152" y="883"/>
                    <a:pt x="38902" y="1813"/>
                    <a:pt x="38289" y="2383"/>
                  </a:cubicBezTo>
                  <a:cubicBezTo>
                    <a:pt x="36951" y="3614"/>
                    <a:pt x="35934" y="5175"/>
                    <a:pt x="35185" y="7156"/>
                  </a:cubicBezTo>
                  <a:cubicBezTo>
                    <a:pt x="34953" y="7780"/>
                    <a:pt x="34730" y="8431"/>
                    <a:pt x="34507" y="9056"/>
                  </a:cubicBezTo>
                  <a:cubicBezTo>
                    <a:pt x="34319" y="9618"/>
                    <a:pt x="34114" y="10189"/>
                    <a:pt x="33909" y="10751"/>
                  </a:cubicBezTo>
                  <a:cubicBezTo>
                    <a:pt x="33713" y="11277"/>
                    <a:pt x="33534" y="11723"/>
                    <a:pt x="33347" y="12124"/>
                  </a:cubicBezTo>
                  <a:cubicBezTo>
                    <a:pt x="32562" y="13828"/>
                    <a:pt x="31607" y="14952"/>
                    <a:pt x="30439" y="15568"/>
                  </a:cubicBezTo>
                  <a:cubicBezTo>
                    <a:pt x="30225" y="15684"/>
                    <a:pt x="29993" y="15782"/>
                    <a:pt x="29761" y="15862"/>
                  </a:cubicBezTo>
                  <a:cubicBezTo>
                    <a:pt x="29206" y="16050"/>
                    <a:pt x="28645" y="16123"/>
                    <a:pt x="28109" y="16123"/>
                  </a:cubicBezTo>
                  <a:cubicBezTo>
                    <a:pt x="27216" y="16123"/>
                    <a:pt x="26389" y="15919"/>
                    <a:pt x="25764" y="15702"/>
                  </a:cubicBezTo>
                  <a:cubicBezTo>
                    <a:pt x="24444" y="15247"/>
                    <a:pt x="23106" y="14480"/>
                    <a:pt x="21544" y="13311"/>
                  </a:cubicBezTo>
                  <a:cubicBezTo>
                    <a:pt x="20519" y="12535"/>
                    <a:pt x="19644" y="11607"/>
                    <a:pt x="18797" y="10715"/>
                  </a:cubicBezTo>
                  <a:cubicBezTo>
                    <a:pt x="18351" y="10242"/>
                    <a:pt x="17896" y="9752"/>
                    <a:pt x="17423" y="9297"/>
                  </a:cubicBezTo>
                  <a:cubicBezTo>
                    <a:pt x="16022" y="7958"/>
                    <a:pt x="14488" y="6799"/>
                    <a:pt x="12855" y="5862"/>
                  </a:cubicBezTo>
                  <a:cubicBezTo>
                    <a:pt x="12445" y="5630"/>
                    <a:pt x="12044" y="5425"/>
                    <a:pt x="11651" y="5237"/>
                  </a:cubicBezTo>
                  <a:cubicBezTo>
                    <a:pt x="10423" y="4677"/>
                    <a:pt x="9302" y="4400"/>
                    <a:pt x="8263" y="4400"/>
                  </a:cubicBezTo>
                  <a:cubicBezTo>
                    <a:pt x="7747" y="4400"/>
                    <a:pt x="7251" y="4468"/>
                    <a:pt x="6771" y="4604"/>
                  </a:cubicBezTo>
                  <a:cubicBezTo>
                    <a:pt x="5933" y="4845"/>
                    <a:pt x="5174" y="5291"/>
                    <a:pt x="4478" y="5746"/>
                  </a:cubicBezTo>
                  <a:cubicBezTo>
                    <a:pt x="2855" y="6799"/>
                    <a:pt x="1347" y="8003"/>
                    <a:pt x="0" y="9314"/>
                  </a:cubicBezTo>
                  <a:lnTo>
                    <a:pt x="98" y="9421"/>
                  </a:lnTo>
                  <a:cubicBezTo>
                    <a:pt x="1436" y="8110"/>
                    <a:pt x="2944" y="6915"/>
                    <a:pt x="4559" y="5871"/>
                  </a:cubicBezTo>
                  <a:cubicBezTo>
                    <a:pt x="5246" y="5425"/>
                    <a:pt x="5995" y="4979"/>
                    <a:pt x="6816" y="4747"/>
                  </a:cubicBezTo>
                  <a:cubicBezTo>
                    <a:pt x="7280" y="4615"/>
                    <a:pt x="7761" y="4548"/>
                    <a:pt x="8261" y="4548"/>
                  </a:cubicBezTo>
                  <a:cubicBezTo>
                    <a:pt x="9280" y="4548"/>
                    <a:pt x="10380" y="4824"/>
                    <a:pt x="11589" y="5380"/>
                  </a:cubicBezTo>
                  <a:cubicBezTo>
                    <a:pt x="11981" y="5559"/>
                    <a:pt x="12383" y="5764"/>
                    <a:pt x="12784" y="5996"/>
                  </a:cubicBezTo>
                  <a:cubicBezTo>
                    <a:pt x="14408" y="6924"/>
                    <a:pt x="15933" y="8074"/>
                    <a:pt x="17316" y="9404"/>
                  </a:cubicBezTo>
                  <a:cubicBezTo>
                    <a:pt x="17789" y="9859"/>
                    <a:pt x="18244" y="10340"/>
                    <a:pt x="18690" y="10813"/>
                  </a:cubicBezTo>
                  <a:cubicBezTo>
                    <a:pt x="19537" y="11714"/>
                    <a:pt x="20420" y="12651"/>
                    <a:pt x="21455" y="13427"/>
                  </a:cubicBezTo>
                  <a:cubicBezTo>
                    <a:pt x="23025" y="14613"/>
                    <a:pt x="24381" y="15381"/>
                    <a:pt x="25711" y="15845"/>
                  </a:cubicBezTo>
                  <a:cubicBezTo>
                    <a:pt x="26353" y="16068"/>
                    <a:pt x="27191" y="16273"/>
                    <a:pt x="28101" y="16273"/>
                  </a:cubicBezTo>
                  <a:cubicBezTo>
                    <a:pt x="28655" y="16273"/>
                    <a:pt x="29234" y="16192"/>
                    <a:pt x="29814" y="15996"/>
                  </a:cubicBezTo>
                  <a:cubicBezTo>
                    <a:pt x="30055" y="15916"/>
                    <a:pt x="30287" y="15818"/>
                    <a:pt x="30510" y="15702"/>
                  </a:cubicBezTo>
                  <a:cubicBezTo>
                    <a:pt x="31706" y="15068"/>
                    <a:pt x="32678" y="13918"/>
                    <a:pt x="33481" y="12187"/>
                  </a:cubicBezTo>
                  <a:cubicBezTo>
                    <a:pt x="33668" y="11777"/>
                    <a:pt x="33855" y="11331"/>
                    <a:pt x="34043" y="10804"/>
                  </a:cubicBezTo>
                  <a:cubicBezTo>
                    <a:pt x="34257" y="10242"/>
                    <a:pt x="34453" y="9662"/>
                    <a:pt x="34649" y="9109"/>
                  </a:cubicBezTo>
                  <a:cubicBezTo>
                    <a:pt x="34864" y="8476"/>
                    <a:pt x="35096" y="7833"/>
                    <a:pt x="35327" y="7209"/>
                  </a:cubicBezTo>
                  <a:cubicBezTo>
                    <a:pt x="36068" y="5246"/>
                    <a:pt x="37067" y="3703"/>
                    <a:pt x="38387" y="2490"/>
                  </a:cubicBezTo>
                  <a:cubicBezTo>
                    <a:pt x="38985" y="1936"/>
                    <a:pt x="40216" y="1026"/>
                    <a:pt x="41713" y="1026"/>
                  </a:cubicBezTo>
                  <a:cubicBezTo>
                    <a:pt x="41734" y="1026"/>
                    <a:pt x="41756" y="1026"/>
                    <a:pt x="41777" y="1027"/>
                  </a:cubicBezTo>
                  <a:cubicBezTo>
                    <a:pt x="43258" y="1062"/>
                    <a:pt x="44507" y="1749"/>
                    <a:pt x="45712" y="2418"/>
                  </a:cubicBezTo>
                  <a:cubicBezTo>
                    <a:pt x="46015" y="2579"/>
                    <a:pt x="46300" y="2740"/>
                    <a:pt x="46586" y="2882"/>
                  </a:cubicBezTo>
                  <a:cubicBezTo>
                    <a:pt x="46702" y="2945"/>
                    <a:pt x="46827" y="2998"/>
                    <a:pt x="46943" y="3061"/>
                  </a:cubicBezTo>
                  <a:cubicBezTo>
                    <a:pt x="48441" y="3770"/>
                    <a:pt x="49899" y="4126"/>
                    <a:pt x="51285" y="4126"/>
                  </a:cubicBezTo>
                  <a:cubicBezTo>
                    <a:pt x="51731" y="4126"/>
                    <a:pt x="52169" y="4089"/>
                    <a:pt x="52599" y="4015"/>
                  </a:cubicBezTo>
                  <a:cubicBezTo>
                    <a:pt x="54900" y="3623"/>
                    <a:pt x="56818" y="2062"/>
                    <a:pt x="57487" y="45"/>
                  </a:cubicBezTo>
                  <a:lnTo>
                    <a:pt x="5734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79"/>
            <p:cNvSpPr/>
            <p:nvPr/>
          </p:nvSpPr>
          <p:spPr>
            <a:xfrm>
              <a:off x="2268138" y="2895500"/>
              <a:ext cx="1432075" cy="423775"/>
            </a:xfrm>
            <a:custGeom>
              <a:avLst/>
              <a:gdLst/>
              <a:ahLst/>
              <a:cxnLst/>
              <a:rect l="l" t="t" r="r" b="b"/>
              <a:pathLst>
                <a:path w="57283" h="16951" extrusionOk="0">
                  <a:moveTo>
                    <a:pt x="57140" y="1"/>
                  </a:moveTo>
                  <a:cubicBezTo>
                    <a:pt x="56560" y="1901"/>
                    <a:pt x="54811" y="3435"/>
                    <a:pt x="52679" y="3917"/>
                  </a:cubicBezTo>
                  <a:cubicBezTo>
                    <a:pt x="52156" y="4033"/>
                    <a:pt x="51618" y="4090"/>
                    <a:pt x="51066" y="4090"/>
                  </a:cubicBezTo>
                  <a:cubicBezTo>
                    <a:pt x="49869" y="4090"/>
                    <a:pt x="48610" y="3818"/>
                    <a:pt x="47309" y="3275"/>
                  </a:cubicBezTo>
                  <a:cubicBezTo>
                    <a:pt x="47193" y="3230"/>
                    <a:pt x="47077" y="3177"/>
                    <a:pt x="46961" y="3132"/>
                  </a:cubicBezTo>
                  <a:cubicBezTo>
                    <a:pt x="46658" y="2989"/>
                    <a:pt x="46363" y="2838"/>
                    <a:pt x="46042" y="2686"/>
                  </a:cubicBezTo>
                  <a:cubicBezTo>
                    <a:pt x="44864" y="2097"/>
                    <a:pt x="43642" y="1491"/>
                    <a:pt x="42197" y="1473"/>
                  </a:cubicBezTo>
                  <a:lnTo>
                    <a:pt x="42152" y="1473"/>
                  </a:lnTo>
                  <a:cubicBezTo>
                    <a:pt x="41037" y="1473"/>
                    <a:pt x="39851" y="1972"/>
                    <a:pt x="38780" y="2882"/>
                  </a:cubicBezTo>
                  <a:cubicBezTo>
                    <a:pt x="37326" y="4122"/>
                    <a:pt x="36229" y="5692"/>
                    <a:pt x="35417" y="7673"/>
                  </a:cubicBezTo>
                  <a:cubicBezTo>
                    <a:pt x="35105" y="8422"/>
                    <a:pt x="34810" y="9216"/>
                    <a:pt x="34534" y="9992"/>
                  </a:cubicBezTo>
                  <a:cubicBezTo>
                    <a:pt x="34364" y="10438"/>
                    <a:pt x="34204" y="10884"/>
                    <a:pt x="34034" y="11331"/>
                  </a:cubicBezTo>
                  <a:cubicBezTo>
                    <a:pt x="33820" y="11875"/>
                    <a:pt x="33633" y="12321"/>
                    <a:pt x="33445" y="12731"/>
                  </a:cubicBezTo>
                  <a:cubicBezTo>
                    <a:pt x="32625" y="14489"/>
                    <a:pt x="31643" y="15639"/>
                    <a:pt x="30448" y="16255"/>
                  </a:cubicBezTo>
                  <a:cubicBezTo>
                    <a:pt x="30225" y="16371"/>
                    <a:pt x="29993" y="16469"/>
                    <a:pt x="29752" y="16549"/>
                  </a:cubicBezTo>
                  <a:cubicBezTo>
                    <a:pt x="29201" y="16731"/>
                    <a:pt x="28644" y="16803"/>
                    <a:pt x="28111" y="16803"/>
                  </a:cubicBezTo>
                  <a:cubicBezTo>
                    <a:pt x="27176" y="16803"/>
                    <a:pt x="26310" y="16583"/>
                    <a:pt x="25657" y="16344"/>
                  </a:cubicBezTo>
                  <a:cubicBezTo>
                    <a:pt x="23936" y="15729"/>
                    <a:pt x="22366" y="14649"/>
                    <a:pt x="21331" y="13882"/>
                  </a:cubicBezTo>
                  <a:cubicBezTo>
                    <a:pt x="20340" y="13159"/>
                    <a:pt x="19493" y="12303"/>
                    <a:pt x="18663" y="11473"/>
                  </a:cubicBezTo>
                  <a:cubicBezTo>
                    <a:pt x="18190" y="10992"/>
                    <a:pt x="17709" y="10501"/>
                    <a:pt x="17209" y="10055"/>
                  </a:cubicBezTo>
                  <a:cubicBezTo>
                    <a:pt x="15800" y="8779"/>
                    <a:pt x="14265" y="7700"/>
                    <a:pt x="12651" y="6834"/>
                  </a:cubicBezTo>
                  <a:cubicBezTo>
                    <a:pt x="12249" y="6620"/>
                    <a:pt x="11848" y="6433"/>
                    <a:pt x="11455" y="6263"/>
                  </a:cubicBezTo>
                  <a:cubicBezTo>
                    <a:pt x="10271" y="5768"/>
                    <a:pt x="9194" y="5520"/>
                    <a:pt x="8193" y="5520"/>
                  </a:cubicBezTo>
                  <a:cubicBezTo>
                    <a:pt x="7664" y="5520"/>
                    <a:pt x="7155" y="5589"/>
                    <a:pt x="6664" y="5728"/>
                  </a:cubicBezTo>
                  <a:cubicBezTo>
                    <a:pt x="5835" y="5969"/>
                    <a:pt x="5094" y="6397"/>
                    <a:pt x="4407" y="6834"/>
                  </a:cubicBezTo>
                  <a:cubicBezTo>
                    <a:pt x="2802" y="7851"/>
                    <a:pt x="1321" y="9020"/>
                    <a:pt x="0" y="10314"/>
                  </a:cubicBezTo>
                  <a:lnTo>
                    <a:pt x="108" y="10421"/>
                  </a:lnTo>
                  <a:cubicBezTo>
                    <a:pt x="1419" y="9136"/>
                    <a:pt x="2891" y="7976"/>
                    <a:pt x="4488" y="6959"/>
                  </a:cubicBezTo>
                  <a:cubicBezTo>
                    <a:pt x="5166" y="6531"/>
                    <a:pt x="5897" y="6103"/>
                    <a:pt x="6700" y="5871"/>
                  </a:cubicBezTo>
                  <a:cubicBezTo>
                    <a:pt x="7183" y="5735"/>
                    <a:pt x="7684" y="5666"/>
                    <a:pt x="8206" y="5666"/>
                  </a:cubicBezTo>
                  <a:cubicBezTo>
                    <a:pt x="9186" y="5666"/>
                    <a:pt x="10240" y="5908"/>
                    <a:pt x="11393" y="6397"/>
                  </a:cubicBezTo>
                  <a:cubicBezTo>
                    <a:pt x="11785" y="6567"/>
                    <a:pt x="12178" y="6754"/>
                    <a:pt x="12579" y="6968"/>
                  </a:cubicBezTo>
                  <a:cubicBezTo>
                    <a:pt x="14185" y="7825"/>
                    <a:pt x="15710" y="8904"/>
                    <a:pt x="17111" y="10162"/>
                  </a:cubicBezTo>
                  <a:cubicBezTo>
                    <a:pt x="17602" y="10608"/>
                    <a:pt x="18092" y="11099"/>
                    <a:pt x="18556" y="11571"/>
                  </a:cubicBezTo>
                  <a:cubicBezTo>
                    <a:pt x="19386" y="12410"/>
                    <a:pt x="20242" y="13275"/>
                    <a:pt x="21241" y="13998"/>
                  </a:cubicBezTo>
                  <a:cubicBezTo>
                    <a:pt x="22285" y="14774"/>
                    <a:pt x="23873" y="15862"/>
                    <a:pt x="25604" y="16487"/>
                  </a:cubicBezTo>
                  <a:cubicBezTo>
                    <a:pt x="26273" y="16728"/>
                    <a:pt x="27156" y="16951"/>
                    <a:pt x="28111" y="16951"/>
                  </a:cubicBezTo>
                  <a:cubicBezTo>
                    <a:pt x="28655" y="16951"/>
                    <a:pt x="29235" y="16879"/>
                    <a:pt x="29806" y="16683"/>
                  </a:cubicBezTo>
                  <a:cubicBezTo>
                    <a:pt x="30047" y="16603"/>
                    <a:pt x="30287" y="16505"/>
                    <a:pt x="30519" y="16389"/>
                  </a:cubicBezTo>
                  <a:cubicBezTo>
                    <a:pt x="31742" y="15755"/>
                    <a:pt x="32741" y="14578"/>
                    <a:pt x="33579" y="12794"/>
                  </a:cubicBezTo>
                  <a:cubicBezTo>
                    <a:pt x="33776" y="12383"/>
                    <a:pt x="33963" y="11928"/>
                    <a:pt x="34168" y="11384"/>
                  </a:cubicBezTo>
                  <a:cubicBezTo>
                    <a:pt x="34338" y="10938"/>
                    <a:pt x="34507" y="10492"/>
                    <a:pt x="34668" y="10046"/>
                  </a:cubicBezTo>
                  <a:cubicBezTo>
                    <a:pt x="34953" y="9270"/>
                    <a:pt x="35248" y="8476"/>
                    <a:pt x="35551" y="7726"/>
                  </a:cubicBezTo>
                  <a:cubicBezTo>
                    <a:pt x="36354" y="5773"/>
                    <a:pt x="37442" y="4220"/>
                    <a:pt x="38878" y="2998"/>
                  </a:cubicBezTo>
                  <a:cubicBezTo>
                    <a:pt x="39913" y="2113"/>
                    <a:pt x="41067" y="1624"/>
                    <a:pt x="42140" y="1624"/>
                  </a:cubicBezTo>
                  <a:cubicBezTo>
                    <a:pt x="42159" y="1624"/>
                    <a:pt x="42178" y="1624"/>
                    <a:pt x="42197" y="1624"/>
                  </a:cubicBezTo>
                  <a:cubicBezTo>
                    <a:pt x="43607" y="1642"/>
                    <a:pt x="44811" y="2240"/>
                    <a:pt x="45980" y="2820"/>
                  </a:cubicBezTo>
                  <a:cubicBezTo>
                    <a:pt x="46292" y="2972"/>
                    <a:pt x="46595" y="3123"/>
                    <a:pt x="46907" y="3266"/>
                  </a:cubicBezTo>
                  <a:cubicBezTo>
                    <a:pt x="47014" y="3319"/>
                    <a:pt x="47130" y="3364"/>
                    <a:pt x="47246" y="3418"/>
                  </a:cubicBezTo>
                  <a:cubicBezTo>
                    <a:pt x="48566" y="3965"/>
                    <a:pt x="49841" y="4239"/>
                    <a:pt x="51055" y="4239"/>
                  </a:cubicBezTo>
                  <a:cubicBezTo>
                    <a:pt x="51622" y="4239"/>
                    <a:pt x="52176" y="4179"/>
                    <a:pt x="52715" y="4060"/>
                  </a:cubicBezTo>
                  <a:cubicBezTo>
                    <a:pt x="54892" y="3569"/>
                    <a:pt x="56685" y="1999"/>
                    <a:pt x="57282" y="45"/>
                  </a:cubicBezTo>
                  <a:lnTo>
                    <a:pt x="571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79"/>
            <p:cNvSpPr/>
            <p:nvPr/>
          </p:nvSpPr>
          <p:spPr>
            <a:xfrm>
              <a:off x="2273038" y="2887025"/>
              <a:ext cx="1426725" cy="440725"/>
            </a:xfrm>
            <a:custGeom>
              <a:avLst/>
              <a:gdLst/>
              <a:ahLst/>
              <a:cxnLst/>
              <a:rect l="l" t="t" r="r" b="b"/>
              <a:pathLst>
                <a:path w="57069" h="17629" extrusionOk="0">
                  <a:moveTo>
                    <a:pt x="56926" y="1"/>
                  </a:moveTo>
                  <a:cubicBezTo>
                    <a:pt x="56310" y="2240"/>
                    <a:pt x="54375" y="3507"/>
                    <a:pt x="52778" y="3953"/>
                  </a:cubicBezTo>
                  <a:cubicBezTo>
                    <a:pt x="52134" y="4133"/>
                    <a:pt x="51467" y="4223"/>
                    <a:pt x="50779" y="4223"/>
                  </a:cubicBezTo>
                  <a:cubicBezTo>
                    <a:pt x="49760" y="4223"/>
                    <a:pt x="48697" y="4026"/>
                    <a:pt x="47595" y="3632"/>
                  </a:cubicBezTo>
                  <a:cubicBezTo>
                    <a:pt x="47487" y="3587"/>
                    <a:pt x="47371" y="3551"/>
                    <a:pt x="47264" y="3507"/>
                  </a:cubicBezTo>
                  <a:cubicBezTo>
                    <a:pt x="46943" y="3382"/>
                    <a:pt x="46622" y="3239"/>
                    <a:pt x="46283" y="3088"/>
                  </a:cubicBezTo>
                  <a:cubicBezTo>
                    <a:pt x="45141" y="2588"/>
                    <a:pt x="43973" y="2071"/>
                    <a:pt x="42599" y="2062"/>
                  </a:cubicBezTo>
                  <a:lnTo>
                    <a:pt x="42581" y="2062"/>
                  </a:lnTo>
                  <a:cubicBezTo>
                    <a:pt x="41216" y="2062"/>
                    <a:pt x="40029" y="2784"/>
                    <a:pt x="39262" y="3391"/>
                  </a:cubicBezTo>
                  <a:cubicBezTo>
                    <a:pt x="37701" y="4631"/>
                    <a:pt x="36515" y="6201"/>
                    <a:pt x="35640" y="8181"/>
                  </a:cubicBezTo>
                  <a:cubicBezTo>
                    <a:pt x="35248" y="9074"/>
                    <a:pt x="34882" y="10019"/>
                    <a:pt x="34525" y="10938"/>
                  </a:cubicBezTo>
                  <a:cubicBezTo>
                    <a:pt x="34400" y="11259"/>
                    <a:pt x="34275" y="11589"/>
                    <a:pt x="34142" y="11910"/>
                  </a:cubicBezTo>
                  <a:cubicBezTo>
                    <a:pt x="33927" y="12472"/>
                    <a:pt x="33731" y="12927"/>
                    <a:pt x="33535" y="13338"/>
                  </a:cubicBezTo>
                  <a:cubicBezTo>
                    <a:pt x="32679" y="15140"/>
                    <a:pt x="31670" y="16317"/>
                    <a:pt x="30457" y="16942"/>
                  </a:cubicBezTo>
                  <a:cubicBezTo>
                    <a:pt x="30225" y="17058"/>
                    <a:pt x="29984" y="17156"/>
                    <a:pt x="29743" y="17236"/>
                  </a:cubicBezTo>
                  <a:cubicBezTo>
                    <a:pt x="29196" y="17411"/>
                    <a:pt x="28646" y="17481"/>
                    <a:pt x="28116" y="17481"/>
                  </a:cubicBezTo>
                  <a:cubicBezTo>
                    <a:pt x="27135" y="17481"/>
                    <a:pt x="26225" y="17241"/>
                    <a:pt x="25542" y="16986"/>
                  </a:cubicBezTo>
                  <a:cubicBezTo>
                    <a:pt x="23882" y="16380"/>
                    <a:pt x="22366" y="15363"/>
                    <a:pt x="21108" y="14453"/>
                  </a:cubicBezTo>
                  <a:cubicBezTo>
                    <a:pt x="20171" y="13784"/>
                    <a:pt x="19342" y="12990"/>
                    <a:pt x="18539" y="12232"/>
                  </a:cubicBezTo>
                  <a:cubicBezTo>
                    <a:pt x="18030" y="11750"/>
                    <a:pt x="17513" y="11259"/>
                    <a:pt x="16986" y="10804"/>
                  </a:cubicBezTo>
                  <a:cubicBezTo>
                    <a:pt x="15577" y="9609"/>
                    <a:pt x="14042" y="8601"/>
                    <a:pt x="12437" y="7807"/>
                  </a:cubicBezTo>
                  <a:cubicBezTo>
                    <a:pt x="12035" y="7610"/>
                    <a:pt x="11634" y="7441"/>
                    <a:pt x="11250" y="7289"/>
                  </a:cubicBezTo>
                  <a:cubicBezTo>
                    <a:pt x="10124" y="6854"/>
                    <a:pt x="9091" y="6637"/>
                    <a:pt x="8133" y="6637"/>
                  </a:cubicBezTo>
                  <a:cubicBezTo>
                    <a:pt x="7581" y="6637"/>
                    <a:pt x="7054" y="6709"/>
                    <a:pt x="6549" y="6852"/>
                  </a:cubicBezTo>
                  <a:cubicBezTo>
                    <a:pt x="5728" y="7093"/>
                    <a:pt x="4970" y="7521"/>
                    <a:pt x="4336" y="7923"/>
                  </a:cubicBezTo>
                  <a:cubicBezTo>
                    <a:pt x="2748" y="8904"/>
                    <a:pt x="1285" y="10046"/>
                    <a:pt x="1" y="11304"/>
                  </a:cubicBezTo>
                  <a:lnTo>
                    <a:pt x="108" y="11411"/>
                  </a:lnTo>
                  <a:cubicBezTo>
                    <a:pt x="1383" y="10162"/>
                    <a:pt x="2829" y="9029"/>
                    <a:pt x="4408" y="8048"/>
                  </a:cubicBezTo>
                  <a:cubicBezTo>
                    <a:pt x="5068" y="7637"/>
                    <a:pt x="5782" y="7227"/>
                    <a:pt x="6584" y="6995"/>
                  </a:cubicBezTo>
                  <a:cubicBezTo>
                    <a:pt x="7079" y="6855"/>
                    <a:pt x="7593" y="6785"/>
                    <a:pt x="8132" y="6785"/>
                  </a:cubicBezTo>
                  <a:cubicBezTo>
                    <a:pt x="9071" y="6785"/>
                    <a:pt x="10085" y="6998"/>
                    <a:pt x="11197" y="7423"/>
                  </a:cubicBezTo>
                  <a:cubicBezTo>
                    <a:pt x="11580" y="7575"/>
                    <a:pt x="11973" y="7744"/>
                    <a:pt x="12365" y="7941"/>
                  </a:cubicBezTo>
                  <a:cubicBezTo>
                    <a:pt x="13962" y="8726"/>
                    <a:pt x="15488" y="9734"/>
                    <a:pt x="16888" y="10920"/>
                  </a:cubicBezTo>
                  <a:cubicBezTo>
                    <a:pt x="17415" y="11366"/>
                    <a:pt x="17932" y="11857"/>
                    <a:pt x="18432" y="12339"/>
                  </a:cubicBezTo>
                  <a:cubicBezTo>
                    <a:pt x="19234" y="13106"/>
                    <a:pt x="20073" y="13891"/>
                    <a:pt x="21019" y="14578"/>
                  </a:cubicBezTo>
                  <a:cubicBezTo>
                    <a:pt x="22285" y="15497"/>
                    <a:pt x="23811" y="16514"/>
                    <a:pt x="25488" y="17129"/>
                  </a:cubicBezTo>
                  <a:cubicBezTo>
                    <a:pt x="26184" y="17388"/>
                    <a:pt x="27112" y="17629"/>
                    <a:pt x="28111" y="17629"/>
                  </a:cubicBezTo>
                  <a:cubicBezTo>
                    <a:pt x="28655" y="17629"/>
                    <a:pt x="29217" y="17557"/>
                    <a:pt x="29788" y="17370"/>
                  </a:cubicBezTo>
                  <a:cubicBezTo>
                    <a:pt x="30038" y="17290"/>
                    <a:pt x="30288" y="17192"/>
                    <a:pt x="30520" y="17076"/>
                  </a:cubicBezTo>
                  <a:cubicBezTo>
                    <a:pt x="31769" y="16433"/>
                    <a:pt x="32794" y="15238"/>
                    <a:pt x="33669" y="13400"/>
                  </a:cubicBezTo>
                  <a:cubicBezTo>
                    <a:pt x="33865" y="12990"/>
                    <a:pt x="34061" y="12526"/>
                    <a:pt x="34284" y="11964"/>
                  </a:cubicBezTo>
                  <a:cubicBezTo>
                    <a:pt x="34409" y="11643"/>
                    <a:pt x="34534" y="11313"/>
                    <a:pt x="34659" y="10992"/>
                  </a:cubicBezTo>
                  <a:cubicBezTo>
                    <a:pt x="35016" y="10073"/>
                    <a:pt x="35382" y="9127"/>
                    <a:pt x="35774" y="8244"/>
                  </a:cubicBezTo>
                  <a:cubicBezTo>
                    <a:pt x="36639" y="6281"/>
                    <a:pt x="37817" y="4729"/>
                    <a:pt x="39360" y="3507"/>
                  </a:cubicBezTo>
                  <a:cubicBezTo>
                    <a:pt x="40101" y="2918"/>
                    <a:pt x="41261" y="2213"/>
                    <a:pt x="42581" y="2213"/>
                  </a:cubicBezTo>
                  <a:lnTo>
                    <a:pt x="42599" y="2213"/>
                  </a:lnTo>
                  <a:cubicBezTo>
                    <a:pt x="43937" y="2213"/>
                    <a:pt x="45097" y="2731"/>
                    <a:pt x="46221" y="3221"/>
                  </a:cubicBezTo>
                  <a:cubicBezTo>
                    <a:pt x="46560" y="3373"/>
                    <a:pt x="46881" y="3516"/>
                    <a:pt x="47211" y="3641"/>
                  </a:cubicBezTo>
                  <a:cubicBezTo>
                    <a:pt x="47318" y="3685"/>
                    <a:pt x="47434" y="3730"/>
                    <a:pt x="47550" y="3774"/>
                  </a:cubicBezTo>
                  <a:cubicBezTo>
                    <a:pt x="48670" y="4175"/>
                    <a:pt x="49756" y="4374"/>
                    <a:pt x="50793" y="4374"/>
                  </a:cubicBezTo>
                  <a:cubicBezTo>
                    <a:pt x="51489" y="4374"/>
                    <a:pt x="52164" y="4284"/>
                    <a:pt x="52813" y="4105"/>
                  </a:cubicBezTo>
                  <a:cubicBezTo>
                    <a:pt x="54455" y="3641"/>
                    <a:pt x="56435" y="2338"/>
                    <a:pt x="57069" y="45"/>
                  </a:cubicBezTo>
                  <a:lnTo>
                    <a:pt x="56926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79"/>
            <p:cNvSpPr/>
            <p:nvPr/>
          </p:nvSpPr>
          <p:spPr>
            <a:xfrm>
              <a:off x="2277938" y="2878775"/>
              <a:ext cx="1421375" cy="457450"/>
            </a:xfrm>
            <a:custGeom>
              <a:avLst/>
              <a:gdLst/>
              <a:ahLst/>
              <a:cxnLst/>
              <a:rect l="l" t="t" r="r" b="b"/>
              <a:pathLst>
                <a:path w="56855" h="18298" extrusionOk="0">
                  <a:moveTo>
                    <a:pt x="56712" y="1"/>
                  </a:moveTo>
                  <a:cubicBezTo>
                    <a:pt x="56177" y="2160"/>
                    <a:pt x="54375" y="3480"/>
                    <a:pt x="52867" y="3988"/>
                  </a:cubicBezTo>
                  <a:cubicBezTo>
                    <a:pt x="52115" y="4249"/>
                    <a:pt x="51324" y="4379"/>
                    <a:pt x="50500" y="4379"/>
                  </a:cubicBezTo>
                  <a:cubicBezTo>
                    <a:pt x="49661" y="4379"/>
                    <a:pt x="48789" y="4245"/>
                    <a:pt x="47889" y="3980"/>
                  </a:cubicBezTo>
                  <a:cubicBezTo>
                    <a:pt x="47782" y="3944"/>
                    <a:pt x="47666" y="3908"/>
                    <a:pt x="47559" y="3872"/>
                  </a:cubicBezTo>
                  <a:cubicBezTo>
                    <a:pt x="47220" y="3757"/>
                    <a:pt x="46872" y="3632"/>
                    <a:pt x="46506" y="3489"/>
                  </a:cubicBezTo>
                  <a:cubicBezTo>
                    <a:pt x="45427" y="3070"/>
                    <a:pt x="44312" y="2641"/>
                    <a:pt x="43036" y="2641"/>
                  </a:cubicBezTo>
                  <a:lnTo>
                    <a:pt x="43009" y="2641"/>
                  </a:lnTo>
                  <a:cubicBezTo>
                    <a:pt x="41689" y="2650"/>
                    <a:pt x="40511" y="3319"/>
                    <a:pt x="39744" y="3881"/>
                  </a:cubicBezTo>
                  <a:cubicBezTo>
                    <a:pt x="38085" y="5113"/>
                    <a:pt x="36809" y="6683"/>
                    <a:pt x="35855" y="8690"/>
                  </a:cubicBezTo>
                  <a:cubicBezTo>
                    <a:pt x="35364" y="9725"/>
                    <a:pt x="34918" y="10840"/>
                    <a:pt x="34481" y="11928"/>
                  </a:cubicBezTo>
                  <a:lnTo>
                    <a:pt x="34258" y="12481"/>
                  </a:lnTo>
                  <a:cubicBezTo>
                    <a:pt x="34026" y="13061"/>
                    <a:pt x="33821" y="13525"/>
                    <a:pt x="33624" y="13944"/>
                  </a:cubicBezTo>
                  <a:cubicBezTo>
                    <a:pt x="32723" y="15818"/>
                    <a:pt x="31715" y="16986"/>
                    <a:pt x="30457" y="17620"/>
                  </a:cubicBezTo>
                  <a:cubicBezTo>
                    <a:pt x="30225" y="17736"/>
                    <a:pt x="29976" y="17834"/>
                    <a:pt x="29726" y="17914"/>
                  </a:cubicBezTo>
                  <a:cubicBezTo>
                    <a:pt x="29183" y="18080"/>
                    <a:pt x="28638" y="18147"/>
                    <a:pt x="28114" y="18147"/>
                  </a:cubicBezTo>
                  <a:cubicBezTo>
                    <a:pt x="27089" y="18147"/>
                    <a:pt x="26140" y="17891"/>
                    <a:pt x="25426" y="17620"/>
                  </a:cubicBezTo>
                  <a:cubicBezTo>
                    <a:pt x="23900" y="17049"/>
                    <a:pt x="22509" y="16166"/>
                    <a:pt x="20885" y="15024"/>
                  </a:cubicBezTo>
                  <a:cubicBezTo>
                    <a:pt x="19993" y="14399"/>
                    <a:pt x="19199" y="13677"/>
                    <a:pt x="18423" y="12981"/>
                  </a:cubicBezTo>
                  <a:cubicBezTo>
                    <a:pt x="17888" y="12499"/>
                    <a:pt x="17335" y="12008"/>
                    <a:pt x="16764" y="11553"/>
                  </a:cubicBezTo>
                  <a:cubicBezTo>
                    <a:pt x="15345" y="10429"/>
                    <a:pt x="13811" y="9493"/>
                    <a:pt x="12214" y="8770"/>
                  </a:cubicBezTo>
                  <a:cubicBezTo>
                    <a:pt x="11821" y="8592"/>
                    <a:pt x="11429" y="8440"/>
                    <a:pt x="11036" y="8297"/>
                  </a:cubicBezTo>
                  <a:cubicBezTo>
                    <a:pt x="9980" y="7929"/>
                    <a:pt x="9009" y="7745"/>
                    <a:pt x="8104" y="7745"/>
                  </a:cubicBezTo>
                  <a:cubicBezTo>
                    <a:pt x="7519" y="7745"/>
                    <a:pt x="6960" y="7822"/>
                    <a:pt x="6424" y="7976"/>
                  </a:cubicBezTo>
                  <a:cubicBezTo>
                    <a:pt x="5612" y="8208"/>
                    <a:pt x="4872" y="8618"/>
                    <a:pt x="4256" y="8993"/>
                  </a:cubicBezTo>
                  <a:cubicBezTo>
                    <a:pt x="2686" y="9948"/>
                    <a:pt x="1259" y="11063"/>
                    <a:pt x="1" y="12294"/>
                  </a:cubicBezTo>
                  <a:lnTo>
                    <a:pt x="99" y="12401"/>
                  </a:lnTo>
                  <a:cubicBezTo>
                    <a:pt x="1348" y="11170"/>
                    <a:pt x="2775" y="10073"/>
                    <a:pt x="4328" y="9127"/>
                  </a:cubicBezTo>
                  <a:cubicBezTo>
                    <a:pt x="4943" y="8752"/>
                    <a:pt x="5675" y="8342"/>
                    <a:pt x="6469" y="8119"/>
                  </a:cubicBezTo>
                  <a:cubicBezTo>
                    <a:pt x="6988" y="7969"/>
                    <a:pt x="7531" y="7894"/>
                    <a:pt x="8102" y="7894"/>
                  </a:cubicBezTo>
                  <a:cubicBezTo>
                    <a:pt x="8991" y="7894"/>
                    <a:pt x="9948" y="8076"/>
                    <a:pt x="10992" y="8440"/>
                  </a:cubicBezTo>
                  <a:cubicBezTo>
                    <a:pt x="11375" y="8574"/>
                    <a:pt x="11768" y="8734"/>
                    <a:pt x="12160" y="8904"/>
                  </a:cubicBezTo>
                  <a:cubicBezTo>
                    <a:pt x="13739" y="9618"/>
                    <a:pt x="15256" y="10554"/>
                    <a:pt x="16674" y="11669"/>
                  </a:cubicBezTo>
                  <a:cubicBezTo>
                    <a:pt x="17236" y="12116"/>
                    <a:pt x="17790" y="12615"/>
                    <a:pt x="18325" y="13097"/>
                  </a:cubicBezTo>
                  <a:cubicBezTo>
                    <a:pt x="19101" y="13793"/>
                    <a:pt x="19904" y="14515"/>
                    <a:pt x="20796" y="15140"/>
                  </a:cubicBezTo>
                  <a:cubicBezTo>
                    <a:pt x="22428" y="16299"/>
                    <a:pt x="23829" y="17183"/>
                    <a:pt x="25372" y="17762"/>
                  </a:cubicBezTo>
                  <a:cubicBezTo>
                    <a:pt x="26095" y="18030"/>
                    <a:pt x="27067" y="18298"/>
                    <a:pt x="28111" y="18298"/>
                  </a:cubicBezTo>
                  <a:cubicBezTo>
                    <a:pt x="28646" y="18298"/>
                    <a:pt x="29208" y="18226"/>
                    <a:pt x="29771" y="18048"/>
                  </a:cubicBezTo>
                  <a:cubicBezTo>
                    <a:pt x="30029" y="17968"/>
                    <a:pt x="30288" y="17870"/>
                    <a:pt x="30529" y="17745"/>
                  </a:cubicBezTo>
                  <a:cubicBezTo>
                    <a:pt x="31813" y="17102"/>
                    <a:pt x="32839" y="15916"/>
                    <a:pt x="33758" y="14007"/>
                  </a:cubicBezTo>
                  <a:cubicBezTo>
                    <a:pt x="33954" y="13587"/>
                    <a:pt x="34160" y="13124"/>
                    <a:pt x="34392" y="12535"/>
                  </a:cubicBezTo>
                  <a:lnTo>
                    <a:pt x="34624" y="11982"/>
                  </a:lnTo>
                  <a:cubicBezTo>
                    <a:pt x="35052" y="10902"/>
                    <a:pt x="35507" y="9787"/>
                    <a:pt x="35988" y="8752"/>
                  </a:cubicBezTo>
                  <a:cubicBezTo>
                    <a:pt x="36934" y="6772"/>
                    <a:pt x="38192" y="5220"/>
                    <a:pt x="39833" y="4006"/>
                  </a:cubicBezTo>
                  <a:cubicBezTo>
                    <a:pt x="40583" y="3453"/>
                    <a:pt x="41734" y="2802"/>
                    <a:pt x="43009" y="2793"/>
                  </a:cubicBezTo>
                  <a:cubicBezTo>
                    <a:pt x="43022" y="2793"/>
                    <a:pt x="43035" y="2793"/>
                    <a:pt x="43048" y="2793"/>
                  </a:cubicBezTo>
                  <a:cubicBezTo>
                    <a:pt x="44290" y="2793"/>
                    <a:pt x="45393" y="3217"/>
                    <a:pt x="46453" y="3623"/>
                  </a:cubicBezTo>
                  <a:cubicBezTo>
                    <a:pt x="46819" y="3765"/>
                    <a:pt x="47167" y="3899"/>
                    <a:pt x="47514" y="4015"/>
                  </a:cubicBezTo>
                  <a:cubicBezTo>
                    <a:pt x="47622" y="4051"/>
                    <a:pt x="47738" y="4087"/>
                    <a:pt x="47845" y="4122"/>
                  </a:cubicBezTo>
                  <a:cubicBezTo>
                    <a:pt x="48762" y="4392"/>
                    <a:pt x="49650" y="4528"/>
                    <a:pt x="50504" y="4528"/>
                  </a:cubicBezTo>
                  <a:cubicBezTo>
                    <a:pt x="51344" y="4528"/>
                    <a:pt x="52151" y="4397"/>
                    <a:pt x="52921" y="4131"/>
                  </a:cubicBezTo>
                  <a:cubicBezTo>
                    <a:pt x="54464" y="3605"/>
                    <a:pt x="56311" y="2249"/>
                    <a:pt x="56855" y="36"/>
                  </a:cubicBezTo>
                  <a:lnTo>
                    <a:pt x="5671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79"/>
            <p:cNvSpPr/>
            <p:nvPr/>
          </p:nvSpPr>
          <p:spPr>
            <a:xfrm>
              <a:off x="2282638" y="2870300"/>
              <a:ext cx="1416450" cy="474400"/>
            </a:xfrm>
            <a:custGeom>
              <a:avLst/>
              <a:gdLst/>
              <a:ahLst/>
              <a:cxnLst/>
              <a:rect l="l" t="t" r="r" b="b"/>
              <a:pathLst>
                <a:path w="56658" h="18976" extrusionOk="0">
                  <a:moveTo>
                    <a:pt x="56506" y="1"/>
                  </a:moveTo>
                  <a:cubicBezTo>
                    <a:pt x="56132" y="1749"/>
                    <a:pt x="54776" y="3293"/>
                    <a:pt x="52974" y="4033"/>
                  </a:cubicBezTo>
                  <a:cubicBezTo>
                    <a:pt x="52109" y="4391"/>
                    <a:pt x="51187" y="4569"/>
                    <a:pt x="50215" y="4569"/>
                  </a:cubicBezTo>
                  <a:cubicBezTo>
                    <a:pt x="49562" y="4569"/>
                    <a:pt x="48887" y="4489"/>
                    <a:pt x="48192" y="4327"/>
                  </a:cubicBezTo>
                  <a:cubicBezTo>
                    <a:pt x="48085" y="4310"/>
                    <a:pt x="47978" y="4283"/>
                    <a:pt x="47871" y="4247"/>
                  </a:cubicBezTo>
                  <a:cubicBezTo>
                    <a:pt x="47496" y="4149"/>
                    <a:pt x="47121" y="4033"/>
                    <a:pt x="46729" y="3899"/>
                  </a:cubicBezTo>
                  <a:cubicBezTo>
                    <a:pt x="45719" y="3577"/>
                    <a:pt x="44675" y="3230"/>
                    <a:pt x="43506" y="3230"/>
                  </a:cubicBezTo>
                  <a:cubicBezTo>
                    <a:pt x="43477" y="3230"/>
                    <a:pt x="43448" y="3230"/>
                    <a:pt x="43419" y="3230"/>
                  </a:cubicBezTo>
                  <a:cubicBezTo>
                    <a:pt x="42411" y="3248"/>
                    <a:pt x="41340" y="3641"/>
                    <a:pt x="40243" y="4390"/>
                  </a:cubicBezTo>
                  <a:cubicBezTo>
                    <a:pt x="38477" y="5594"/>
                    <a:pt x="37112" y="7164"/>
                    <a:pt x="36086" y="9198"/>
                  </a:cubicBezTo>
                  <a:cubicBezTo>
                    <a:pt x="35488" y="10385"/>
                    <a:pt x="34953" y="11678"/>
                    <a:pt x="34436" y="12918"/>
                  </a:cubicBezTo>
                  <a:lnTo>
                    <a:pt x="34382" y="13061"/>
                  </a:lnTo>
                  <a:cubicBezTo>
                    <a:pt x="34213" y="13471"/>
                    <a:pt x="33981" y="14016"/>
                    <a:pt x="33722" y="14551"/>
                  </a:cubicBezTo>
                  <a:cubicBezTo>
                    <a:pt x="32785" y="16478"/>
                    <a:pt x="31750" y="17673"/>
                    <a:pt x="30475" y="18298"/>
                  </a:cubicBezTo>
                  <a:cubicBezTo>
                    <a:pt x="30234" y="18423"/>
                    <a:pt x="29975" y="18521"/>
                    <a:pt x="29716" y="18601"/>
                  </a:cubicBezTo>
                  <a:cubicBezTo>
                    <a:pt x="29180" y="18761"/>
                    <a:pt x="28642" y="18826"/>
                    <a:pt x="28122" y="18826"/>
                  </a:cubicBezTo>
                  <a:cubicBezTo>
                    <a:pt x="27050" y="18826"/>
                    <a:pt x="26057" y="18550"/>
                    <a:pt x="25318" y="18262"/>
                  </a:cubicBezTo>
                  <a:cubicBezTo>
                    <a:pt x="23686" y="17638"/>
                    <a:pt x="22187" y="16638"/>
                    <a:pt x="20670" y="15595"/>
                  </a:cubicBezTo>
                  <a:cubicBezTo>
                    <a:pt x="19841" y="15024"/>
                    <a:pt x="19082" y="14381"/>
                    <a:pt x="18342" y="13757"/>
                  </a:cubicBezTo>
                  <a:cubicBezTo>
                    <a:pt x="17762" y="13266"/>
                    <a:pt x="17164" y="12767"/>
                    <a:pt x="16549" y="12312"/>
                  </a:cubicBezTo>
                  <a:cubicBezTo>
                    <a:pt x="15122" y="11250"/>
                    <a:pt x="13587" y="10394"/>
                    <a:pt x="12008" y="9743"/>
                  </a:cubicBezTo>
                  <a:cubicBezTo>
                    <a:pt x="11616" y="9582"/>
                    <a:pt x="11223" y="9448"/>
                    <a:pt x="10839" y="9323"/>
                  </a:cubicBezTo>
                  <a:cubicBezTo>
                    <a:pt x="9851" y="9013"/>
                    <a:pt x="8937" y="8858"/>
                    <a:pt x="8083" y="8858"/>
                  </a:cubicBezTo>
                  <a:cubicBezTo>
                    <a:pt x="7465" y="8858"/>
                    <a:pt x="6878" y="8939"/>
                    <a:pt x="6316" y="9100"/>
                  </a:cubicBezTo>
                  <a:cubicBezTo>
                    <a:pt x="5514" y="9332"/>
                    <a:pt x="4782" y="9725"/>
                    <a:pt x="4184" y="10082"/>
                  </a:cubicBezTo>
                  <a:cubicBezTo>
                    <a:pt x="2641" y="11000"/>
                    <a:pt x="1231" y="12080"/>
                    <a:pt x="0" y="13293"/>
                  </a:cubicBezTo>
                  <a:lnTo>
                    <a:pt x="107" y="13400"/>
                  </a:lnTo>
                  <a:cubicBezTo>
                    <a:pt x="1330" y="12196"/>
                    <a:pt x="2721" y="11125"/>
                    <a:pt x="4256" y="10215"/>
                  </a:cubicBezTo>
                  <a:cubicBezTo>
                    <a:pt x="4853" y="9858"/>
                    <a:pt x="5567" y="9466"/>
                    <a:pt x="6361" y="9243"/>
                  </a:cubicBezTo>
                  <a:cubicBezTo>
                    <a:pt x="6906" y="9086"/>
                    <a:pt x="7477" y="9008"/>
                    <a:pt x="8080" y="9008"/>
                  </a:cubicBezTo>
                  <a:cubicBezTo>
                    <a:pt x="8919" y="9008"/>
                    <a:pt x="9819" y="9160"/>
                    <a:pt x="10795" y="9466"/>
                  </a:cubicBezTo>
                  <a:cubicBezTo>
                    <a:pt x="11178" y="9582"/>
                    <a:pt x="11571" y="9725"/>
                    <a:pt x="11955" y="9885"/>
                  </a:cubicBezTo>
                  <a:cubicBezTo>
                    <a:pt x="13525" y="10519"/>
                    <a:pt x="15041" y="11384"/>
                    <a:pt x="16460" y="12428"/>
                  </a:cubicBezTo>
                  <a:cubicBezTo>
                    <a:pt x="17066" y="12883"/>
                    <a:pt x="17664" y="13382"/>
                    <a:pt x="18244" y="13873"/>
                  </a:cubicBezTo>
                  <a:cubicBezTo>
                    <a:pt x="18984" y="14497"/>
                    <a:pt x="19752" y="15140"/>
                    <a:pt x="20581" y="15720"/>
                  </a:cubicBezTo>
                  <a:cubicBezTo>
                    <a:pt x="22107" y="16772"/>
                    <a:pt x="23614" y="17771"/>
                    <a:pt x="25265" y="18405"/>
                  </a:cubicBezTo>
                  <a:cubicBezTo>
                    <a:pt x="26014" y="18690"/>
                    <a:pt x="27031" y="18976"/>
                    <a:pt x="28119" y="18976"/>
                  </a:cubicBezTo>
                  <a:cubicBezTo>
                    <a:pt x="28655" y="18976"/>
                    <a:pt x="29208" y="18904"/>
                    <a:pt x="29761" y="18744"/>
                  </a:cubicBezTo>
                  <a:cubicBezTo>
                    <a:pt x="30029" y="18655"/>
                    <a:pt x="30287" y="18556"/>
                    <a:pt x="30537" y="18432"/>
                  </a:cubicBezTo>
                  <a:cubicBezTo>
                    <a:pt x="31848" y="17789"/>
                    <a:pt x="32901" y="16576"/>
                    <a:pt x="33856" y="14613"/>
                  </a:cubicBezTo>
                  <a:cubicBezTo>
                    <a:pt x="34114" y="14078"/>
                    <a:pt x="34346" y="13525"/>
                    <a:pt x="34516" y="13115"/>
                  </a:cubicBezTo>
                  <a:lnTo>
                    <a:pt x="34578" y="12981"/>
                  </a:lnTo>
                  <a:cubicBezTo>
                    <a:pt x="35087" y="11732"/>
                    <a:pt x="35622" y="10447"/>
                    <a:pt x="36220" y="9261"/>
                  </a:cubicBezTo>
                  <a:cubicBezTo>
                    <a:pt x="37237" y="7262"/>
                    <a:pt x="38584" y="5701"/>
                    <a:pt x="40323" y="4515"/>
                  </a:cubicBezTo>
                  <a:cubicBezTo>
                    <a:pt x="41403" y="3774"/>
                    <a:pt x="42438" y="3400"/>
                    <a:pt x="43419" y="3382"/>
                  </a:cubicBezTo>
                  <a:cubicBezTo>
                    <a:pt x="43448" y="3381"/>
                    <a:pt x="43478" y="3381"/>
                    <a:pt x="43507" y="3381"/>
                  </a:cubicBezTo>
                  <a:cubicBezTo>
                    <a:pt x="44658" y="3381"/>
                    <a:pt x="45692" y="3720"/>
                    <a:pt x="46684" y="4042"/>
                  </a:cubicBezTo>
                  <a:cubicBezTo>
                    <a:pt x="47077" y="4176"/>
                    <a:pt x="47451" y="4292"/>
                    <a:pt x="47826" y="4390"/>
                  </a:cubicBezTo>
                  <a:cubicBezTo>
                    <a:pt x="47933" y="4426"/>
                    <a:pt x="48049" y="4452"/>
                    <a:pt x="48156" y="4479"/>
                  </a:cubicBezTo>
                  <a:cubicBezTo>
                    <a:pt x="48860" y="4640"/>
                    <a:pt x="49545" y="4720"/>
                    <a:pt x="50208" y="4720"/>
                  </a:cubicBezTo>
                  <a:cubicBezTo>
                    <a:pt x="51202" y="4720"/>
                    <a:pt x="52148" y="4540"/>
                    <a:pt x="53036" y="4176"/>
                  </a:cubicBezTo>
                  <a:cubicBezTo>
                    <a:pt x="54874" y="3418"/>
                    <a:pt x="56265" y="1830"/>
                    <a:pt x="56658" y="28"/>
                  </a:cubicBezTo>
                  <a:lnTo>
                    <a:pt x="56506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79"/>
            <p:cNvSpPr/>
            <p:nvPr/>
          </p:nvSpPr>
          <p:spPr>
            <a:xfrm>
              <a:off x="2287538" y="2861825"/>
              <a:ext cx="1411125" cy="491350"/>
            </a:xfrm>
            <a:custGeom>
              <a:avLst/>
              <a:gdLst/>
              <a:ahLst/>
              <a:cxnLst/>
              <a:rect l="l" t="t" r="r" b="b"/>
              <a:pathLst>
                <a:path w="56445" h="19654" extrusionOk="0">
                  <a:moveTo>
                    <a:pt x="56292" y="1"/>
                  </a:moveTo>
                  <a:cubicBezTo>
                    <a:pt x="55980" y="1723"/>
                    <a:pt x="54776" y="3248"/>
                    <a:pt x="53072" y="4087"/>
                  </a:cubicBezTo>
                  <a:cubicBezTo>
                    <a:pt x="52095" y="4563"/>
                    <a:pt x="51031" y="4804"/>
                    <a:pt x="49895" y="4804"/>
                  </a:cubicBezTo>
                  <a:cubicBezTo>
                    <a:pt x="49434" y="4804"/>
                    <a:pt x="48962" y="4764"/>
                    <a:pt x="48478" y="4684"/>
                  </a:cubicBezTo>
                  <a:cubicBezTo>
                    <a:pt x="48371" y="4666"/>
                    <a:pt x="48272" y="4649"/>
                    <a:pt x="48165" y="4631"/>
                  </a:cubicBezTo>
                  <a:cubicBezTo>
                    <a:pt x="47764" y="4550"/>
                    <a:pt x="47354" y="4443"/>
                    <a:pt x="46925" y="4327"/>
                  </a:cubicBezTo>
                  <a:cubicBezTo>
                    <a:pt x="45998" y="4081"/>
                    <a:pt x="45039" y="3826"/>
                    <a:pt x="43985" y="3826"/>
                  </a:cubicBezTo>
                  <a:cubicBezTo>
                    <a:pt x="43933" y="3826"/>
                    <a:pt x="43882" y="3827"/>
                    <a:pt x="43830" y="3828"/>
                  </a:cubicBezTo>
                  <a:cubicBezTo>
                    <a:pt x="42848" y="3846"/>
                    <a:pt x="41805" y="4212"/>
                    <a:pt x="40725" y="4889"/>
                  </a:cubicBezTo>
                  <a:cubicBezTo>
                    <a:pt x="38861" y="6067"/>
                    <a:pt x="37415" y="7646"/>
                    <a:pt x="36309" y="9707"/>
                  </a:cubicBezTo>
                  <a:cubicBezTo>
                    <a:pt x="35649" y="10938"/>
                    <a:pt x="35078" y="12267"/>
                    <a:pt x="34498" y="13632"/>
                  </a:cubicBezTo>
                  <a:cubicBezTo>
                    <a:pt x="34302" y="14087"/>
                    <a:pt x="34070" y="14622"/>
                    <a:pt x="33811" y="15158"/>
                  </a:cubicBezTo>
                  <a:cubicBezTo>
                    <a:pt x="33196" y="16398"/>
                    <a:pt x="32188" y="18155"/>
                    <a:pt x="30475" y="18985"/>
                  </a:cubicBezTo>
                  <a:cubicBezTo>
                    <a:pt x="30225" y="19110"/>
                    <a:pt x="29966" y="19208"/>
                    <a:pt x="29699" y="19288"/>
                  </a:cubicBezTo>
                  <a:cubicBezTo>
                    <a:pt x="29169" y="19443"/>
                    <a:pt x="28637" y="19506"/>
                    <a:pt x="28122" y="19506"/>
                  </a:cubicBezTo>
                  <a:cubicBezTo>
                    <a:pt x="27008" y="19506"/>
                    <a:pt x="25971" y="19210"/>
                    <a:pt x="25203" y="18904"/>
                  </a:cubicBezTo>
                  <a:cubicBezTo>
                    <a:pt x="23516" y="18244"/>
                    <a:pt x="21973" y="17200"/>
                    <a:pt x="20483" y="16192"/>
                  </a:cubicBezTo>
                  <a:lnTo>
                    <a:pt x="20448" y="16166"/>
                  </a:lnTo>
                  <a:cubicBezTo>
                    <a:pt x="19689" y="15657"/>
                    <a:pt x="18976" y="15095"/>
                    <a:pt x="18289" y="14551"/>
                  </a:cubicBezTo>
                  <a:cubicBezTo>
                    <a:pt x="17655" y="14042"/>
                    <a:pt x="16995" y="13525"/>
                    <a:pt x="16326" y="13070"/>
                  </a:cubicBezTo>
                  <a:cubicBezTo>
                    <a:pt x="14881" y="12080"/>
                    <a:pt x="13364" y="11286"/>
                    <a:pt x="11794" y="10715"/>
                  </a:cubicBezTo>
                  <a:cubicBezTo>
                    <a:pt x="11411" y="10572"/>
                    <a:pt x="11018" y="10456"/>
                    <a:pt x="10634" y="10349"/>
                  </a:cubicBezTo>
                  <a:cubicBezTo>
                    <a:pt x="9717" y="10094"/>
                    <a:pt x="8864" y="9966"/>
                    <a:pt x="8064" y="9966"/>
                  </a:cubicBezTo>
                  <a:cubicBezTo>
                    <a:pt x="7410" y="9966"/>
                    <a:pt x="6791" y="10052"/>
                    <a:pt x="6201" y="10224"/>
                  </a:cubicBezTo>
                  <a:cubicBezTo>
                    <a:pt x="5398" y="10456"/>
                    <a:pt x="4657" y="10849"/>
                    <a:pt x="4104" y="11170"/>
                  </a:cubicBezTo>
                  <a:cubicBezTo>
                    <a:pt x="2579" y="12053"/>
                    <a:pt x="1196" y="13106"/>
                    <a:pt x="1" y="14292"/>
                  </a:cubicBezTo>
                  <a:lnTo>
                    <a:pt x="108" y="14390"/>
                  </a:lnTo>
                  <a:cubicBezTo>
                    <a:pt x="1294" y="13213"/>
                    <a:pt x="2668" y="12178"/>
                    <a:pt x="4176" y="11304"/>
                  </a:cubicBezTo>
                  <a:cubicBezTo>
                    <a:pt x="4720" y="10983"/>
                    <a:pt x="5451" y="10590"/>
                    <a:pt x="6245" y="10367"/>
                  </a:cubicBezTo>
                  <a:cubicBezTo>
                    <a:pt x="6822" y="10199"/>
                    <a:pt x="7426" y="10115"/>
                    <a:pt x="8065" y="10115"/>
                  </a:cubicBezTo>
                  <a:cubicBezTo>
                    <a:pt x="8850" y="10115"/>
                    <a:pt x="9689" y="10241"/>
                    <a:pt x="10599" y="10492"/>
                  </a:cubicBezTo>
                  <a:cubicBezTo>
                    <a:pt x="10973" y="10590"/>
                    <a:pt x="11357" y="10715"/>
                    <a:pt x="11741" y="10858"/>
                  </a:cubicBezTo>
                  <a:cubicBezTo>
                    <a:pt x="13302" y="11429"/>
                    <a:pt x="14810" y="12214"/>
                    <a:pt x="16237" y="13186"/>
                  </a:cubicBezTo>
                  <a:cubicBezTo>
                    <a:pt x="16906" y="13650"/>
                    <a:pt x="17530" y="14141"/>
                    <a:pt x="18200" y="14667"/>
                  </a:cubicBezTo>
                  <a:cubicBezTo>
                    <a:pt x="18886" y="15211"/>
                    <a:pt x="19600" y="15782"/>
                    <a:pt x="20367" y="16291"/>
                  </a:cubicBezTo>
                  <a:lnTo>
                    <a:pt x="20403" y="16317"/>
                  </a:lnTo>
                  <a:cubicBezTo>
                    <a:pt x="21902" y="17334"/>
                    <a:pt x="23454" y="18378"/>
                    <a:pt x="25140" y="19047"/>
                  </a:cubicBezTo>
                  <a:cubicBezTo>
                    <a:pt x="25925" y="19350"/>
                    <a:pt x="26978" y="19654"/>
                    <a:pt x="28120" y="19654"/>
                  </a:cubicBezTo>
                  <a:cubicBezTo>
                    <a:pt x="28646" y="19654"/>
                    <a:pt x="29199" y="19591"/>
                    <a:pt x="29743" y="19431"/>
                  </a:cubicBezTo>
                  <a:cubicBezTo>
                    <a:pt x="30020" y="19342"/>
                    <a:pt x="30288" y="19243"/>
                    <a:pt x="30537" y="19118"/>
                  </a:cubicBezTo>
                  <a:cubicBezTo>
                    <a:pt x="32295" y="18271"/>
                    <a:pt x="33321" y="16487"/>
                    <a:pt x="33945" y="15220"/>
                  </a:cubicBezTo>
                  <a:cubicBezTo>
                    <a:pt x="34204" y="14685"/>
                    <a:pt x="34436" y="14149"/>
                    <a:pt x="34632" y="13695"/>
                  </a:cubicBezTo>
                  <a:cubicBezTo>
                    <a:pt x="35212" y="12330"/>
                    <a:pt x="35783" y="11000"/>
                    <a:pt x="36434" y="9778"/>
                  </a:cubicBezTo>
                  <a:cubicBezTo>
                    <a:pt x="37531" y="7735"/>
                    <a:pt x="38959" y="6183"/>
                    <a:pt x="40805" y="5014"/>
                  </a:cubicBezTo>
                  <a:cubicBezTo>
                    <a:pt x="41867" y="4345"/>
                    <a:pt x="42884" y="3997"/>
                    <a:pt x="43830" y="3971"/>
                  </a:cubicBezTo>
                  <a:cubicBezTo>
                    <a:pt x="43881" y="3969"/>
                    <a:pt x="43932" y="3969"/>
                    <a:pt x="43982" y="3969"/>
                  </a:cubicBezTo>
                  <a:cubicBezTo>
                    <a:pt x="45020" y="3969"/>
                    <a:pt x="45971" y="4224"/>
                    <a:pt x="46890" y="4470"/>
                  </a:cubicBezTo>
                  <a:cubicBezTo>
                    <a:pt x="47318" y="4586"/>
                    <a:pt x="47728" y="4693"/>
                    <a:pt x="48139" y="4774"/>
                  </a:cubicBezTo>
                  <a:cubicBezTo>
                    <a:pt x="48246" y="4791"/>
                    <a:pt x="48344" y="4818"/>
                    <a:pt x="48451" y="4836"/>
                  </a:cubicBezTo>
                  <a:cubicBezTo>
                    <a:pt x="48942" y="4915"/>
                    <a:pt x="49422" y="4955"/>
                    <a:pt x="49890" y="4955"/>
                  </a:cubicBezTo>
                  <a:cubicBezTo>
                    <a:pt x="51051" y="4955"/>
                    <a:pt x="52136" y="4710"/>
                    <a:pt x="53134" y="4220"/>
                  </a:cubicBezTo>
                  <a:cubicBezTo>
                    <a:pt x="54883" y="3364"/>
                    <a:pt x="56114" y="1794"/>
                    <a:pt x="56444" y="28"/>
                  </a:cubicBezTo>
                  <a:lnTo>
                    <a:pt x="5629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79"/>
            <p:cNvSpPr/>
            <p:nvPr/>
          </p:nvSpPr>
          <p:spPr>
            <a:xfrm>
              <a:off x="2292438" y="2853350"/>
              <a:ext cx="1405775" cy="508300"/>
            </a:xfrm>
            <a:custGeom>
              <a:avLst/>
              <a:gdLst/>
              <a:ahLst/>
              <a:cxnLst/>
              <a:rect l="l" t="t" r="r" b="b"/>
              <a:pathLst>
                <a:path w="56231" h="20332" extrusionOk="0">
                  <a:moveTo>
                    <a:pt x="56079" y="1"/>
                  </a:moveTo>
                  <a:cubicBezTo>
                    <a:pt x="55829" y="1669"/>
                    <a:pt x="54740" y="3212"/>
                    <a:pt x="53170" y="4131"/>
                  </a:cubicBezTo>
                  <a:cubicBezTo>
                    <a:pt x="52085" y="4763"/>
                    <a:pt x="50876" y="5079"/>
                    <a:pt x="49568" y="5079"/>
                  </a:cubicBezTo>
                  <a:cubicBezTo>
                    <a:pt x="49307" y="5079"/>
                    <a:pt x="49041" y="5066"/>
                    <a:pt x="48772" y="5041"/>
                  </a:cubicBezTo>
                  <a:cubicBezTo>
                    <a:pt x="48665" y="5032"/>
                    <a:pt x="48567" y="5014"/>
                    <a:pt x="48460" y="5005"/>
                  </a:cubicBezTo>
                  <a:cubicBezTo>
                    <a:pt x="48023" y="4952"/>
                    <a:pt x="47577" y="4854"/>
                    <a:pt x="47104" y="4756"/>
                  </a:cubicBezTo>
                  <a:cubicBezTo>
                    <a:pt x="46270" y="4584"/>
                    <a:pt x="45414" y="4412"/>
                    <a:pt x="44487" y="4412"/>
                  </a:cubicBezTo>
                  <a:cubicBezTo>
                    <a:pt x="44402" y="4412"/>
                    <a:pt x="44317" y="4414"/>
                    <a:pt x="44231" y="4417"/>
                  </a:cubicBezTo>
                  <a:cubicBezTo>
                    <a:pt x="43295" y="4452"/>
                    <a:pt x="42278" y="4782"/>
                    <a:pt x="41207" y="5398"/>
                  </a:cubicBezTo>
                  <a:cubicBezTo>
                    <a:pt x="39253" y="6531"/>
                    <a:pt x="37719" y="8110"/>
                    <a:pt x="36524" y="10224"/>
                  </a:cubicBezTo>
                  <a:cubicBezTo>
                    <a:pt x="35783" y="11545"/>
                    <a:pt x="35150" y="12981"/>
                    <a:pt x="34606" y="14212"/>
                  </a:cubicBezTo>
                  <a:cubicBezTo>
                    <a:pt x="34391" y="14712"/>
                    <a:pt x="34160" y="15238"/>
                    <a:pt x="33901" y="15764"/>
                  </a:cubicBezTo>
                  <a:cubicBezTo>
                    <a:pt x="33214" y="17147"/>
                    <a:pt x="32197" y="18842"/>
                    <a:pt x="30475" y="19672"/>
                  </a:cubicBezTo>
                  <a:cubicBezTo>
                    <a:pt x="30225" y="19788"/>
                    <a:pt x="29958" y="19895"/>
                    <a:pt x="29681" y="19975"/>
                  </a:cubicBezTo>
                  <a:cubicBezTo>
                    <a:pt x="29158" y="20122"/>
                    <a:pt x="28634" y="20183"/>
                    <a:pt x="28124" y="20183"/>
                  </a:cubicBezTo>
                  <a:cubicBezTo>
                    <a:pt x="26965" y="20183"/>
                    <a:pt x="25884" y="19869"/>
                    <a:pt x="25078" y="19547"/>
                  </a:cubicBezTo>
                  <a:cubicBezTo>
                    <a:pt x="23499" y="18913"/>
                    <a:pt x="22027" y="17941"/>
                    <a:pt x="20608" y="16995"/>
                  </a:cubicBezTo>
                  <a:lnTo>
                    <a:pt x="20225" y="16746"/>
                  </a:lnTo>
                  <a:cubicBezTo>
                    <a:pt x="19556" y="16299"/>
                    <a:pt x="18913" y="15827"/>
                    <a:pt x="18289" y="15363"/>
                  </a:cubicBezTo>
                  <a:cubicBezTo>
                    <a:pt x="17549" y="14810"/>
                    <a:pt x="16853" y="14292"/>
                    <a:pt x="16103" y="13819"/>
                  </a:cubicBezTo>
                  <a:cubicBezTo>
                    <a:pt x="14649" y="12909"/>
                    <a:pt x="13133" y="12187"/>
                    <a:pt x="11580" y="11687"/>
                  </a:cubicBezTo>
                  <a:cubicBezTo>
                    <a:pt x="11197" y="11562"/>
                    <a:pt x="10813" y="11455"/>
                    <a:pt x="10430" y="11366"/>
                  </a:cubicBezTo>
                  <a:cubicBezTo>
                    <a:pt x="9599" y="11171"/>
                    <a:pt x="8821" y="11073"/>
                    <a:pt x="8089" y="11073"/>
                  </a:cubicBezTo>
                  <a:cubicBezTo>
                    <a:pt x="7381" y="11073"/>
                    <a:pt x="6716" y="11164"/>
                    <a:pt x="6085" y="11348"/>
                  </a:cubicBezTo>
                  <a:cubicBezTo>
                    <a:pt x="5461" y="11527"/>
                    <a:pt x="4827" y="11812"/>
                    <a:pt x="4024" y="12258"/>
                  </a:cubicBezTo>
                  <a:cubicBezTo>
                    <a:pt x="2526" y="13106"/>
                    <a:pt x="1170" y="14123"/>
                    <a:pt x="1" y="15282"/>
                  </a:cubicBezTo>
                  <a:lnTo>
                    <a:pt x="108" y="15390"/>
                  </a:lnTo>
                  <a:cubicBezTo>
                    <a:pt x="1268" y="14239"/>
                    <a:pt x="2606" y="13231"/>
                    <a:pt x="4096" y="12392"/>
                  </a:cubicBezTo>
                  <a:cubicBezTo>
                    <a:pt x="4890" y="11946"/>
                    <a:pt x="5514" y="11669"/>
                    <a:pt x="6121" y="11491"/>
                  </a:cubicBezTo>
                  <a:cubicBezTo>
                    <a:pt x="6739" y="11313"/>
                    <a:pt x="7389" y="11223"/>
                    <a:pt x="8080" y="11223"/>
                  </a:cubicBezTo>
                  <a:cubicBezTo>
                    <a:pt x="8804" y="11223"/>
                    <a:pt x="9572" y="11321"/>
                    <a:pt x="10394" y="11518"/>
                  </a:cubicBezTo>
                  <a:cubicBezTo>
                    <a:pt x="10769" y="11607"/>
                    <a:pt x="11152" y="11705"/>
                    <a:pt x="11536" y="11830"/>
                  </a:cubicBezTo>
                  <a:cubicBezTo>
                    <a:pt x="13070" y="12330"/>
                    <a:pt x="14587" y="13043"/>
                    <a:pt x="16023" y="13944"/>
                  </a:cubicBezTo>
                  <a:cubicBezTo>
                    <a:pt x="16764" y="14417"/>
                    <a:pt x="17459" y="14935"/>
                    <a:pt x="18200" y="15479"/>
                  </a:cubicBezTo>
                  <a:cubicBezTo>
                    <a:pt x="18824" y="15943"/>
                    <a:pt x="19467" y="16424"/>
                    <a:pt x="20145" y="16870"/>
                  </a:cubicBezTo>
                  <a:lnTo>
                    <a:pt x="20519" y="17120"/>
                  </a:lnTo>
                  <a:cubicBezTo>
                    <a:pt x="21947" y="18066"/>
                    <a:pt x="23428" y="19047"/>
                    <a:pt x="25024" y="19689"/>
                  </a:cubicBezTo>
                  <a:cubicBezTo>
                    <a:pt x="25836" y="20011"/>
                    <a:pt x="26933" y="20332"/>
                    <a:pt x="28111" y="20332"/>
                  </a:cubicBezTo>
                  <a:cubicBezTo>
                    <a:pt x="28637" y="20332"/>
                    <a:pt x="29182" y="20269"/>
                    <a:pt x="29726" y="20118"/>
                  </a:cubicBezTo>
                  <a:cubicBezTo>
                    <a:pt x="30011" y="20037"/>
                    <a:pt x="30279" y="19930"/>
                    <a:pt x="30547" y="19805"/>
                  </a:cubicBezTo>
                  <a:cubicBezTo>
                    <a:pt x="32304" y="18958"/>
                    <a:pt x="33330" y="17236"/>
                    <a:pt x="34026" y="15836"/>
                  </a:cubicBezTo>
                  <a:cubicBezTo>
                    <a:pt x="34293" y="15300"/>
                    <a:pt x="34525" y="14774"/>
                    <a:pt x="34748" y="14274"/>
                  </a:cubicBezTo>
                  <a:cubicBezTo>
                    <a:pt x="35284" y="13043"/>
                    <a:pt x="35917" y="11616"/>
                    <a:pt x="36657" y="10296"/>
                  </a:cubicBezTo>
                  <a:cubicBezTo>
                    <a:pt x="37835" y="8208"/>
                    <a:pt x="39352" y="6647"/>
                    <a:pt x="41279" y="5523"/>
                  </a:cubicBezTo>
                  <a:cubicBezTo>
                    <a:pt x="42331" y="4925"/>
                    <a:pt x="43321" y="4595"/>
                    <a:pt x="44240" y="4568"/>
                  </a:cubicBezTo>
                  <a:cubicBezTo>
                    <a:pt x="44339" y="4564"/>
                    <a:pt x="44436" y="4562"/>
                    <a:pt x="44533" y="4562"/>
                  </a:cubicBezTo>
                  <a:cubicBezTo>
                    <a:pt x="45429" y="4562"/>
                    <a:pt x="46264" y="4738"/>
                    <a:pt x="47077" y="4907"/>
                  </a:cubicBezTo>
                  <a:cubicBezTo>
                    <a:pt x="47550" y="5005"/>
                    <a:pt x="47996" y="5095"/>
                    <a:pt x="48442" y="5157"/>
                  </a:cubicBezTo>
                  <a:cubicBezTo>
                    <a:pt x="48549" y="5166"/>
                    <a:pt x="48647" y="5175"/>
                    <a:pt x="48754" y="5184"/>
                  </a:cubicBezTo>
                  <a:cubicBezTo>
                    <a:pt x="49027" y="5211"/>
                    <a:pt x="49297" y="5224"/>
                    <a:pt x="49564" y="5224"/>
                  </a:cubicBezTo>
                  <a:cubicBezTo>
                    <a:pt x="50892" y="5224"/>
                    <a:pt x="52150" y="4895"/>
                    <a:pt x="53242" y="4256"/>
                  </a:cubicBezTo>
                  <a:cubicBezTo>
                    <a:pt x="54856" y="3319"/>
                    <a:pt x="55971" y="1731"/>
                    <a:pt x="56230" y="28"/>
                  </a:cubicBezTo>
                  <a:lnTo>
                    <a:pt x="5607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79"/>
            <p:cNvSpPr/>
            <p:nvPr/>
          </p:nvSpPr>
          <p:spPr>
            <a:xfrm>
              <a:off x="2297138" y="2845100"/>
              <a:ext cx="1400625" cy="525025"/>
            </a:xfrm>
            <a:custGeom>
              <a:avLst/>
              <a:gdLst/>
              <a:ahLst/>
              <a:cxnLst/>
              <a:rect l="l" t="t" r="r" b="b"/>
              <a:pathLst>
                <a:path w="56025" h="21001" extrusionOk="0">
                  <a:moveTo>
                    <a:pt x="55873" y="1"/>
                  </a:moveTo>
                  <a:cubicBezTo>
                    <a:pt x="55694" y="1633"/>
                    <a:pt x="54740" y="3159"/>
                    <a:pt x="53268" y="4167"/>
                  </a:cubicBezTo>
                  <a:cubicBezTo>
                    <a:pt x="52110" y="4964"/>
                    <a:pt x="50721" y="5391"/>
                    <a:pt x="49244" y="5391"/>
                  </a:cubicBezTo>
                  <a:cubicBezTo>
                    <a:pt x="49185" y="5391"/>
                    <a:pt x="49125" y="5390"/>
                    <a:pt x="49066" y="5389"/>
                  </a:cubicBezTo>
                  <a:cubicBezTo>
                    <a:pt x="48968" y="5380"/>
                    <a:pt x="48870" y="5380"/>
                    <a:pt x="48763" y="5371"/>
                  </a:cubicBezTo>
                  <a:cubicBezTo>
                    <a:pt x="48272" y="5344"/>
                    <a:pt x="47781" y="5273"/>
                    <a:pt x="47264" y="5202"/>
                  </a:cubicBezTo>
                  <a:cubicBezTo>
                    <a:pt x="46544" y="5094"/>
                    <a:pt x="45811" y="4987"/>
                    <a:pt x="45031" y="4987"/>
                  </a:cubicBezTo>
                  <a:cubicBezTo>
                    <a:pt x="44902" y="4987"/>
                    <a:pt x="44772" y="4990"/>
                    <a:pt x="44641" y="4996"/>
                  </a:cubicBezTo>
                  <a:cubicBezTo>
                    <a:pt x="43731" y="5041"/>
                    <a:pt x="42741" y="5344"/>
                    <a:pt x="41697" y="5889"/>
                  </a:cubicBezTo>
                  <a:cubicBezTo>
                    <a:pt x="39663" y="6968"/>
                    <a:pt x="38048" y="8556"/>
                    <a:pt x="36755" y="10724"/>
                  </a:cubicBezTo>
                  <a:cubicBezTo>
                    <a:pt x="35961" y="12062"/>
                    <a:pt x="35292" y="13525"/>
                    <a:pt x="34730" y="14783"/>
                  </a:cubicBezTo>
                  <a:cubicBezTo>
                    <a:pt x="34516" y="15265"/>
                    <a:pt x="34266" y="15818"/>
                    <a:pt x="33989" y="16362"/>
                  </a:cubicBezTo>
                  <a:cubicBezTo>
                    <a:pt x="33285" y="17780"/>
                    <a:pt x="32241" y="19520"/>
                    <a:pt x="30492" y="20350"/>
                  </a:cubicBezTo>
                  <a:cubicBezTo>
                    <a:pt x="30234" y="20465"/>
                    <a:pt x="29957" y="20573"/>
                    <a:pt x="29681" y="20653"/>
                  </a:cubicBezTo>
                  <a:cubicBezTo>
                    <a:pt x="29161" y="20795"/>
                    <a:pt x="28640" y="20854"/>
                    <a:pt x="28133" y="20854"/>
                  </a:cubicBezTo>
                  <a:cubicBezTo>
                    <a:pt x="26926" y="20854"/>
                    <a:pt x="25800" y="20519"/>
                    <a:pt x="24970" y="20180"/>
                  </a:cubicBezTo>
                  <a:cubicBezTo>
                    <a:pt x="23463" y="19564"/>
                    <a:pt x="22062" y="18646"/>
                    <a:pt x="20706" y="17762"/>
                  </a:cubicBezTo>
                  <a:cubicBezTo>
                    <a:pt x="20474" y="17611"/>
                    <a:pt x="20242" y="17459"/>
                    <a:pt x="20010" y="17307"/>
                  </a:cubicBezTo>
                  <a:cubicBezTo>
                    <a:pt x="19448" y="16951"/>
                    <a:pt x="18904" y="16567"/>
                    <a:pt x="18378" y="16201"/>
                  </a:cubicBezTo>
                  <a:cubicBezTo>
                    <a:pt x="17530" y="15612"/>
                    <a:pt x="16736" y="15059"/>
                    <a:pt x="15889" y="14569"/>
                  </a:cubicBezTo>
                  <a:cubicBezTo>
                    <a:pt x="14426" y="13730"/>
                    <a:pt x="12909" y="13079"/>
                    <a:pt x="11366" y="12651"/>
                  </a:cubicBezTo>
                  <a:cubicBezTo>
                    <a:pt x="10991" y="12553"/>
                    <a:pt x="10607" y="12454"/>
                    <a:pt x="10233" y="12383"/>
                  </a:cubicBezTo>
                  <a:cubicBezTo>
                    <a:pt x="9497" y="12239"/>
                    <a:pt x="8805" y="12167"/>
                    <a:pt x="8149" y="12167"/>
                  </a:cubicBezTo>
                  <a:cubicBezTo>
                    <a:pt x="7380" y="12167"/>
                    <a:pt x="6661" y="12266"/>
                    <a:pt x="5977" y="12463"/>
                  </a:cubicBezTo>
                  <a:cubicBezTo>
                    <a:pt x="5362" y="12642"/>
                    <a:pt x="4719" y="12918"/>
                    <a:pt x="3952" y="13338"/>
                  </a:cubicBezTo>
                  <a:cubicBezTo>
                    <a:pt x="2471" y="14149"/>
                    <a:pt x="1142" y="15140"/>
                    <a:pt x="0" y="16273"/>
                  </a:cubicBezTo>
                  <a:lnTo>
                    <a:pt x="107" y="16380"/>
                  </a:lnTo>
                  <a:cubicBezTo>
                    <a:pt x="1240" y="15247"/>
                    <a:pt x="2561" y="14274"/>
                    <a:pt x="4024" y="13471"/>
                  </a:cubicBezTo>
                  <a:cubicBezTo>
                    <a:pt x="4782" y="13052"/>
                    <a:pt x="5406" y="12785"/>
                    <a:pt x="6013" y="12606"/>
                  </a:cubicBezTo>
                  <a:cubicBezTo>
                    <a:pt x="6688" y="12413"/>
                    <a:pt x="7400" y="12317"/>
                    <a:pt x="8159" y="12317"/>
                  </a:cubicBezTo>
                  <a:cubicBezTo>
                    <a:pt x="8805" y="12317"/>
                    <a:pt x="9484" y="12386"/>
                    <a:pt x="10206" y="12526"/>
                  </a:cubicBezTo>
                  <a:cubicBezTo>
                    <a:pt x="10581" y="12606"/>
                    <a:pt x="10955" y="12695"/>
                    <a:pt x="11330" y="12793"/>
                  </a:cubicBezTo>
                  <a:cubicBezTo>
                    <a:pt x="12855" y="13222"/>
                    <a:pt x="14363" y="13864"/>
                    <a:pt x="15808" y="14694"/>
                  </a:cubicBezTo>
                  <a:cubicBezTo>
                    <a:pt x="16656" y="15184"/>
                    <a:pt x="17450" y="15737"/>
                    <a:pt x="18288" y="16317"/>
                  </a:cubicBezTo>
                  <a:cubicBezTo>
                    <a:pt x="18824" y="16692"/>
                    <a:pt x="19368" y="17067"/>
                    <a:pt x="19930" y="17432"/>
                  </a:cubicBezTo>
                  <a:cubicBezTo>
                    <a:pt x="20162" y="17584"/>
                    <a:pt x="20394" y="17736"/>
                    <a:pt x="20626" y="17887"/>
                  </a:cubicBezTo>
                  <a:cubicBezTo>
                    <a:pt x="21991" y="18779"/>
                    <a:pt x="23400" y="19698"/>
                    <a:pt x="24917" y="20323"/>
                  </a:cubicBezTo>
                  <a:cubicBezTo>
                    <a:pt x="25755" y="20662"/>
                    <a:pt x="26897" y="21001"/>
                    <a:pt x="28119" y="21001"/>
                  </a:cubicBezTo>
                  <a:cubicBezTo>
                    <a:pt x="28646" y="21001"/>
                    <a:pt x="29181" y="20938"/>
                    <a:pt x="29716" y="20796"/>
                  </a:cubicBezTo>
                  <a:cubicBezTo>
                    <a:pt x="30002" y="20715"/>
                    <a:pt x="30287" y="20608"/>
                    <a:pt x="30555" y="20483"/>
                  </a:cubicBezTo>
                  <a:cubicBezTo>
                    <a:pt x="32348" y="19636"/>
                    <a:pt x="33401" y="17869"/>
                    <a:pt x="34123" y="16433"/>
                  </a:cubicBezTo>
                  <a:cubicBezTo>
                    <a:pt x="34400" y="15889"/>
                    <a:pt x="34650" y="15327"/>
                    <a:pt x="34864" y="14845"/>
                  </a:cubicBezTo>
                  <a:cubicBezTo>
                    <a:pt x="35426" y="13596"/>
                    <a:pt x="36095" y="12133"/>
                    <a:pt x="36889" y="10804"/>
                  </a:cubicBezTo>
                  <a:cubicBezTo>
                    <a:pt x="38156" y="8654"/>
                    <a:pt x="39752" y="7093"/>
                    <a:pt x="41769" y="6022"/>
                  </a:cubicBezTo>
                  <a:cubicBezTo>
                    <a:pt x="42794" y="5487"/>
                    <a:pt x="43758" y="5193"/>
                    <a:pt x="44650" y="5148"/>
                  </a:cubicBezTo>
                  <a:cubicBezTo>
                    <a:pt x="44779" y="5142"/>
                    <a:pt x="44908" y="5139"/>
                    <a:pt x="45035" y="5139"/>
                  </a:cubicBezTo>
                  <a:cubicBezTo>
                    <a:pt x="45803" y="5139"/>
                    <a:pt x="46533" y="5245"/>
                    <a:pt x="47237" y="5344"/>
                  </a:cubicBezTo>
                  <a:cubicBezTo>
                    <a:pt x="47763" y="5425"/>
                    <a:pt x="48263" y="5496"/>
                    <a:pt x="48754" y="5523"/>
                  </a:cubicBezTo>
                  <a:cubicBezTo>
                    <a:pt x="48861" y="5532"/>
                    <a:pt x="48959" y="5532"/>
                    <a:pt x="49066" y="5532"/>
                  </a:cubicBezTo>
                  <a:cubicBezTo>
                    <a:pt x="49126" y="5533"/>
                    <a:pt x="49187" y="5534"/>
                    <a:pt x="49247" y="5534"/>
                  </a:cubicBezTo>
                  <a:cubicBezTo>
                    <a:pt x="50750" y="5534"/>
                    <a:pt x="52165" y="5107"/>
                    <a:pt x="53357" y="4292"/>
                  </a:cubicBezTo>
                  <a:cubicBezTo>
                    <a:pt x="54865" y="3257"/>
                    <a:pt x="55837" y="1696"/>
                    <a:pt x="56024" y="10"/>
                  </a:cubicBezTo>
                  <a:lnTo>
                    <a:pt x="55873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79"/>
            <p:cNvSpPr/>
            <p:nvPr/>
          </p:nvSpPr>
          <p:spPr>
            <a:xfrm>
              <a:off x="2302038" y="2836625"/>
              <a:ext cx="1395275" cy="541975"/>
            </a:xfrm>
            <a:custGeom>
              <a:avLst/>
              <a:gdLst/>
              <a:ahLst/>
              <a:cxnLst/>
              <a:rect l="l" t="t" r="r" b="b"/>
              <a:pathLst>
                <a:path w="55811" h="21679" extrusionOk="0">
                  <a:moveTo>
                    <a:pt x="55659" y="1"/>
                  </a:moveTo>
                  <a:cubicBezTo>
                    <a:pt x="55543" y="1589"/>
                    <a:pt x="54704" y="3123"/>
                    <a:pt x="53366" y="4211"/>
                  </a:cubicBezTo>
                  <a:cubicBezTo>
                    <a:pt x="52233" y="5130"/>
                    <a:pt x="50842" y="5657"/>
                    <a:pt x="49361" y="5746"/>
                  </a:cubicBezTo>
                  <a:cubicBezTo>
                    <a:pt x="49262" y="5746"/>
                    <a:pt x="49164" y="5755"/>
                    <a:pt x="49066" y="5755"/>
                  </a:cubicBezTo>
                  <a:cubicBezTo>
                    <a:pt x="49018" y="5756"/>
                    <a:pt x="48971" y="5756"/>
                    <a:pt x="48923" y="5756"/>
                  </a:cubicBezTo>
                  <a:cubicBezTo>
                    <a:pt x="48417" y="5756"/>
                    <a:pt x="47909" y="5714"/>
                    <a:pt x="47371" y="5666"/>
                  </a:cubicBezTo>
                  <a:cubicBezTo>
                    <a:pt x="46806" y="5618"/>
                    <a:pt x="46219" y="5570"/>
                    <a:pt x="45616" y="5570"/>
                  </a:cubicBezTo>
                  <a:cubicBezTo>
                    <a:pt x="45430" y="5570"/>
                    <a:pt x="45241" y="5575"/>
                    <a:pt x="45052" y="5585"/>
                  </a:cubicBezTo>
                  <a:cubicBezTo>
                    <a:pt x="44151" y="5639"/>
                    <a:pt x="43187" y="5915"/>
                    <a:pt x="42188" y="6397"/>
                  </a:cubicBezTo>
                  <a:cubicBezTo>
                    <a:pt x="40101" y="7396"/>
                    <a:pt x="38343" y="9029"/>
                    <a:pt x="36978" y="11241"/>
                  </a:cubicBezTo>
                  <a:cubicBezTo>
                    <a:pt x="36104" y="12651"/>
                    <a:pt x="35381" y="14185"/>
                    <a:pt x="34846" y="15363"/>
                  </a:cubicBezTo>
                  <a:cubicBezTo>
                    <a:pt x="34596" y="15907"/>
                    <a:pt x="34346" y="16442"/>
                    <a:pt x="34079" y="16977"/>
                  </a:cubicBezTo>
                  <a:cubicBezTo>
                    <a:pt x="33347" y="18423"/>
                    <a:pt x="32277" y="20198"/>
                    <a:pt x="30493" y="21028"/>
                  </a:cubicBezTo>
                  <a:cubicBezTo>
                    <a:pt x="30234" y="21152"/>
                    <a:pt x="29948" y="21259"/>
                    <a:pt x="29663" y="21331"/>
                  </a:cubicBezTo>
                  <a:cubicBezTo>
                    <a:pt x="29143" y="21473"/>
                    <a:pt x="28622" y="21532"/>
                    <a:pt x="28115" y="21532"/>
                  </a:cubicBezTo>
                  <a:cubicBezTo>
                    <a:pt x="26871" y="21532"/>
                    <a:pt x="25710" y="21177"/>
                    <a:pt x="24854" y="20822"/>
                  </a:cubicBezTo>
                  <a:cubicBezTo>
                    <a:pt x="23418" y="20225"/>
                    <a:pt x="22071" y="19359"/>
                    <a:pt x="20778" y="18512"/>
                  </a:cubicBezTo>
                  <a:cubicBezTo>
                    <a:pt x="20447" y="18298"/>
                    <a:pt x="20117" y="18093"/>
                    <a:pt x="19787" y="17878"/>
                  </a:cubicBezTo>
                  <a:cubicBezTo>
                    <a:pt x="19386" y="17629"/>
                    <a:pt x="18976" y="17361"/>
                    <a:pt x="18583" y="17102"/>
                  </a:cubicBezTo>
                  <a:cubicBezTo>
                    <a:pt x="17593" y="16460"/>
                    <a:pt x="16665" y="15853"/>
                    <a:pt x="15666" y="15327"/>
                  </a:cubicBezTo>
                  <a:cubicBezTo>
                    <a:pt x="14194" y="14551"/>
                    <a:pt x="12677" y="13980"/>
                    <a:pt x="11152" y="13623"/>
                  </a:cubicBezTo>
                  <a:cubicBezTo>
                    <a:pt x="10777" y="13534"/>
                    <a:pt x="10402" y="13463"/>
                    <a:pt x="10028" y="13409"/>
                  </a:cubicBezTo>
                  <a:cubicBezTo>
                    <a:pt x="9415" y="13313"/>
                    <a:pt x="8823" y="13265"/>
                    <a:pt x="8255" y="13265"/>
                  </a:cubicBezTo>
                  <a:cubicBezTo>
                    <a:pt x="7400" y="13265"/>
                    <a:pt x="6597" y="13373"/>
                    <a:pt x="5853" y="13587"/>
                  </a:cubicBezTo>
                  <a:cubicBezTo>
                    <a:pt x="5237" y="13766"/>
                    <a:pt x="4613" y="14033"/>
                    <a:pt x="3872" y="14426"/>
                  </a:cubicBezTo>
                  <a:cubicBezTo>
                    <a:pt x="2418" y="15202"/>
                    <a:pt x="1116" y="16157"/>
                    <a:pt x="0" y="17272"/>
                  </a:cubicBezTo>
                  <a:lnTo>
                    <a:pt x="108" y="17379"/>
                  </a:lnTo>
                  <a:cubicBezTo>
                    <a:pt x="1205" y="16273"/>
                    <a:pt x="2498" y="15327"/>
                    <a:pt x="3944" y="14560"/>
                  </a:cubicBezTo>
                  <a:cubicBezTo>
                    <a:pt x="4675" y="14167"/>
                    <a:pt x="5291" y="13909"/>
                    <a:pt x="5897" y="13730"/>
                  </a:cubicBezTo>
                  <a:cubicBezTo>
                    <a:pt x="6630" y="13520"/>
                    <a:pt x="7424" y="13414"/>
                    <a:pt x="8272" y="13414"/>
                  </a:cubicBezTo>
                  <a:cubicBezTo>
                    <a:pt x="8829" y="13414"/>
                    <a:pt x="9409" y="13460"/>
                    <a:pt x="10010" y="13552"/>
                  </a:cubicBezTo>
                  <a:cubicBezTo>
                    <a:pt x="10376" y="13614"/>
                    <a:pt x="10750" y="13686"/>
                    <a:pt x="11116" y="13766"/>
                  </a:cubicBezTo>
                  <a:cubicBezTo>
                    <a:pt x="12633" y="14123"/>
                    <a:pt x="14140" y="14694"/>
                    <a:pt x="15594" y="15452"/>
                  </a:cubicBezTo>
                  <a:cubicBezTo>
                    <a:pt x="16585" y="15978"/>
                    <a:pt x="17521" y="16585"/>
                    <a:pt x="18503" y="17227"/>
                  </a:cubicBezTo>
                  <a:cubicBezTo>
                    <a:pt x="18895" y="17486"/>
                    <a:pt x="19306" y="17754"/>
                    <a:pt x="19707" y="18012"/>
                  </a:cubicBezTo>
                  <a:cubicBezTo>
                    <a:pt x="20037" y="18217"/>
                    <a:pt x="20367" y="18431"/>
                    <a:pt x="20688" y="18637"/>
                  </a:cubicBezTo>
                  <a:cubicBezTo>
                    <a:pt x="22000" y="19484"/>
                    <a:pt x="23347" y="20358"/>
                    <a:pt x="24801" y="20965"/>
                  </a:cubicBezTo>
                  <a:cubicBezTo>
                    <a:pt x="25666" y="21322"/>
                    <a:pt x="26853" y="21679"/>
                    <a:pt x="28120" y="21679"/>
                  </a:cubicBezTo>
                  <a:cubicBezTo>
                    <a:pt x="28637" y="21679"/>
                    <a:pt x="29172" y="21625"/>
                    <a:pt x="29699" y="21482"/>
                  </a:cubicBezTo>
                  <a:cubicBezTo>
                    <a:pt x="29993" y="21402"/>
                    <a:pt x="30287" y="21295"/>
                    <a:pt x="30555" y="21170"/>
                  </a:cubicBezTo>
                  <a:cubicBezTo>
                    <a:pt x="32384" y="20314"/>
                    <a:pt x="33472" y="18512"/>
                    <a:pt x="34213" y="17040"/>
                  </a:cubicBezTo>
                  <a:cubicBezTo>
                    <a:pt x="34480" y="16505"/>
                    <a:pt x="34730" y="15969"/>
                    <a:pt x="34980" y="15425"/>
                  </a:cubicBezTo>
                  <a:cubicBezTo>
                    <a:pt x="35515" y="14248"/>
                    <a:pt x="36238" y="12722"/>
                    <a:pt x="37103" y="11313"/>
                  </a:cubicBezTo>
                  <a:cubicBezTo>
                    <a:pt x="38477" y="9100"/>
                    <a:pt x="40163" y="7539"/>
                    <a:pt x="42251" y="6531"/>
                  </a:cubicBezTo>
                  <a:cubicBezTo>
                    <a:pt x="43241" y="6058"/>
                    <a:pt x="44177" y="5790"/>
                    <a:pt x="45061" y="5737"/>
                  </a:cubicBezTo>
                  <a:cubicBezTo>
                    <a:pt x="45257" y="5724"/>
                    <a:pt x="45451" y="5718"/>
                    <a:pt x="45644" y="5718"/>
                  </a:cubicBezTo>
                  <a:cubicBezTo>
                    <a:pt x="46232" y="5718"/>
                    <a:pt x="46805" y="5770"/>
                    <a:pt x="47362" y="5817"/>
                  </a:cubicBezTo>
                  <a:cubicBezTo>
                    <a:pt x="47871" y="5856"/>
                    <a:pt x="48361" y="5901"/>
                    <a:pt x="48841" y="5901"/>
                  </a:cubicBezTo>
                  <a:cubicBezTo>
                    <a:pt x="48916" y="5901"/>
                    <a:pt x="48991" y="5900"/>
                    <a:pt x="49066" y="5897"/>
                  </a:cubicBezTo>
                  <a:cubicBezTo>
                    <a:pt x="49164" y="5897"/>
                    <a:pt x="49262" y="5897"/>
                    <a:pt x="49361" y="5889"/>
                  </a:cubicBezTo>
                  <a:cubicBezTo>
                    <a:pt x="50886" y="5808"/>
                    <a:pt x="52305" y="5264"/>
                    <a:pt x="53455" y="4327"/>
                  </a:cubicBezTo>
                  <a:cubicBezTo>
                    <a:pt x="54829" y="3221"/>
                    <a:pt x="55695" y="1642"/>
                    <a:pt x="55811" y="10"/>
                  </a:cubicBezTo>
                  <a:lnTo>
                    <a:pt x="5565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79"/>
            <p:cNvSpPr/>
            <p:nvPr/>
          </p:nvSpPr>
          <p:spPr>
            <a:xfrm>
              <a:off x="2306938" y="2828150"/>
              <a:ext cx="1389925" cy="559150"/>
            </a:xfrm>
            <a:custGeom>
              <a:avLst/>
              <a:gdLst/>
              <a:ahLst/>
              <a:cxnLst/>
              <a:rect l="l" t="t" r="r" b="b"/>
              <a:pathLst>
                <a:path w="55597" h="22366" extrusionOk="0">
                  <a:moveTo>
                    <a:pt x="55454" y="1"/>
                  </a:moveTo>
                  <a:cubicBezTo>
                    <a:pt x="55400" y="1553"/>
                    <a:pt x="54678" y="3105"/>
                    <a:pt x="53465" y="4256"/>
                  </a:cubicBezTo>
                  <a:cubicBezTo>
                    <a:pt x="52403" y="5264"/>
                    <a:pt x="51083" y="5906"/>
                    <a:pt x="49646" y="6094"/>
                  </a:cubicBezTo>
                  <a:cubicBezTo>
                    <a:pt x="49548" y="6112"/>
                    <a:pt x="49450" y="6121"/>
                    <a:pt x="49361" y="6129"/>
                  </a:cubicBezTo>
                  <a:cubicBezTo>
                    <a:pt x="49031" y="6162"/>
                    <a:pt x="48698" y="6173"/>
                    <a:pt x="48359" y="6173"/>
                  </a:cubicBezTo>
                  <a:cubicBezTo>
                    <a:pt x="48057" y="6173"/>
                    <a:pt x="47749" y="6165"/>
                    <a:pt x="47434" y="6156"/>
                  </a:cubicBezTo>
                  <a:cubicBezTo>
                    <a:pt x="47113" y="6152"/>
                    <a:pt x="46787" y="6145"/>
                    <a:pt x="46457" y="6145"/>
                  </a:cubicBezTo>
                  <a:cubicBezTo>
                    <a:pt x="46127" y="6145"/>
                    <a:pt x="45792" y="6152"/>
                    <a:pt x="45453" y="6174"/>
                  </a:cubicBezTo>
                  <a:cubicBezTo>
                    <a:pt x="44561" y="6245"/>
                    <a:pt x="43625" y="6486"/>
                    <a:pt x="42670" y="6906"/>
                  </a:cubicBezTo>
                  <a:cubicBezTo>
                    <a:pt x="40520" y="7833"/>
                    <a:pt x="38673" y="9466"/>
                    <a:pt x="37201" y="11750"/>
                  </a:cubicBezTo>
                  <a:cubicBezTo>
                    <a:pt x="36247" y="13231"/>
                    <a:pt x="35462" y="14854"/>
                    <a:pt x="34953" y="15943"/>
                  </a:cubicBezTo>
                  <a:cubicBezTo>
                    <a:pt x="34721" y="16451"/>
                    <a:pt x="34454" y="17022"/>
                    <a:pt x="34168" y="17584"/>
                  </a:cubicBezTo>
                  <a:cubicBezTo>
                    <a:pt x="33410" y="19065"/>
                    <a:pt x="32313" y="20885"/>
                    <a:pt x="30502" y="21714"/>
                  </a:cubicBezTo>
                  <a:cubicBezTo>
                    <a:pt x="30225" y="21839"/>
                    <a:pt x="29940" y="21946"/>
                    <a:pt x="29645" y="22018"/>
                  </a:cubicBezTo>
                  <a:cubicBezTo>
                    <a:pt x="29128" y="22157"/>
                    <a:pt x="28609" y="22215"/>
                    <a:pt x="28102" y="22215"/>
                  </a:cubicBezTo>
                  <a:cubicBezTo>
                    <a:pt x="26820" y="22215"/>
                    <a:pt x="25621" y="21842"/>
                    <a:pt x="24739" y="21465"/>
                  </a:cubicBezTo>
                  <a:cubicBezTo>
                    <a:pt x="23365" y="20885"/>
                    <a:pt x="22071" y="20055"/>
                    <a:pt x="20822" y="19252"/>
                  </a:cubicBezTo>
                  <a:cubicBezTo>
                    <a:pt x="20412" y="18985"/>
                    <a:pt x="19984" y="18717"/>
                    <a:pt x="19565" y="18458"/>
                  </a:cubicBezTo>
                  <a:lnTo>
                    <a:pt x="19047" y="18137"/>
                  </a:lnTo>
                  <a:cubicBezTo>
                    <a:pt x="17825" y="17379"/>
                    <a:pt x="16674" y="16665"/>
                    <a:pt x="15443" y="16076"/>
                  </a:cubicBezTo>
                  <a:cubicBezTo>
                    <a:pt x="13962" y="15381"/>
                    <a:pt x="12446" y="14881"/>
                    <a:pt x="10938" y="14595"/>
                  </a:cubicBezTo>
                  <a:cubicBezTo>
                    <a:pt x="10554" y="14524"/>
                    <a:pt x="10180" y="14471"/>
                    <a:pt x="9823" y="14426"/>
                  </a:cubicBezTo>
                  <a:cubicBezTo>
                    <a:pt x="9351" y="14372"/>
                    <a:pt x="8891" y="14345"/>
                    <a:pt x="8442" y="14345"/>
                  </a:cubicBezTo>
                  <a:cubicBezTo>
                    <a:pt x="7482" y="14345"/>
                    <a:pt x="6576" y="14468"/>
                    <a:pt x="5737" y="14711"/>
                  </a:cubicBezTo>
                  <a:cubicBezTo>
                    <a:pt x="5130" y="14890"/>
                    <a:pt x="4497" y="15157"/>
                    <a:pt x="3801" y="15514"/>
                  </a:cubicBezTo>
                  <a:cubicBezTo>
                    <a:pt x="2365" y="16255"/>
                    <a:pt x="1080" y="17174"/>
                    <a:pt x="1" y="18262"/>
                  </a:cubicBezTo>
                  <a:lnTo>
                    <a:pt x="108" y="18369"/>
                  </a:lnTo>
                  <a:cubicBezTo>
                    <a:pt x="1178" y="17290"/>
                    <a:pt x="2445" y="16380"/>
                    <a:pt x="3864" y="15648"/>
                  </a:cubicBezTo>
                  <a:cubicBezTo>
                    <a:pt x="4550" y="15291"/>
                    <a:pt x="5184" y="15033"/>
                    <a:pt x="5782" y="14854"/>
                  </a:cubicBezTo>
                  <a:cubicBezTo>
                    <a:pt x="6600" y="14618"/>
                    <a:pt x="7489" y="14497"/>
                    <a:pt x="8434" y="14497"/>
                  </a:cubicBezTo>
                  <a:cubicBezTo>
                    <a:pt x="8879" y="14497"/>
                    <a:pt x="9337" y="14523"/>
                    <a:pt x="9805" y="14578"/>
                  </a:cubicBezTo>
                  <a:cubicBezTo>
                    <a:pt x="10162" y="14613"/>
                    <a:pt x="10528" y="14676"/>
                    <a:pt x="10911" y="14747"/>
                  </a:cubicBezTo>
                  <a:cubicBezTo>
                    <a:pt x="12410" y="15024"/>
                    <a:pt x="13909" y="15523"/>
                    <a:pt x="15381" y="16219"/>
                  </a:cubicBezTo>
                  <a:cubicBezTo>
                    <a:pt x="16603" y="16799"/>
                    <a:pt x="17754" y="17504"/>
                    <a:pt x="18967" y="18262"/>
                  </a:cubicBezTo>
                  <a:lnTo>
                    <a:pt x="19493" y="18583"/>
                  </a:lnTo>
                  <a:cubicBezTo>
                    <a:pt x="19912" y="18842"/>
                    <a:pt x="20332" y="19109"/>
                    <a:pt x="20742" y="19377"/>
                  </a:cubicBezTo>
                  <a:cubicBezTo>
                    <a:pt x="22000" y="20180"/>
                    <a:pt x="23294" y="21019"/>
                    <a:pt x="24685" y="21607"/>
                  </a:cubicBezTo>
                  <a:cubicBezTo>
                    <a:pt x="25577" y="21982"/>
                    <a:pt x="26808" y="22366"/>
                    <a:pt x="28120" y="22366"/>
                  </a:cubicBezTo>
                  <a:cubicBezTo>
                    <a:pt x="28628" y="22366"/>
                    <a:pt x="29155" y="22303"/>
                    <a:pt x="29681" y="22169"/>
                  </a:cubicBezTo>
                  <a:cubicBezTo>
                    <a:pt x="29984" y="22089"/>
                    <a:pt x="30279" y="21982"/>
                    <a:pt x="30564" y="21848"/>
                  </a:cubicBezTo>
                  <a:cubicBezTo>
                    <a:pt x="32411" y="21001"/>
                    <a:pt x="33535" y="19154"/>
                    <a:pt x="34302" y="17646"/>
                  </a:cubicBezTo>
                  <a:cubicBezTo>
                    <a:pt x="34588" y="17093"/>
                    <a:pt x="34855" y="16513"/>
                    <a:pt x="35096" y="16005"/>
                  </a:cubicBezTo>
                  <a:cubicBezTo>
                    <a:pt x="35596" y="14917"/>
                    <a:pt x="36372" y="13302"/>
                    <a:pt x="37326" y="11830"/>
                  </a:cubicBezTo>
                  <a:cubicBezTo>
                    <a:pt x="38781" y="9573"/>
                    <a:pt x="40600" y="7958"/>
                    <a:pt x="42724" y="7039"/>
                  </a:cubicBezTo>
                  <a:cubicBezTo>
                    <a:pt x="43669" y="6629"/>
                    <a:pt x="44588" y="6388"/>
                    <a:pt x="45462" y="6326"/>
                  </a:cubicBezTo>
                  <a:cubicBezTo>
                    <a:pt x="45801" y="6299"/>
                    <a:pt x="46134" y="6290"/>
                    <a:pt x="46460" y="6290"/>
                  </a:cubicBezTo>
                  <a:cubicBezTo>
                    <a:pt x="46787" y="6290"/>
                    <a:pt x="47108" y="6299"/>
                    <a:pt x="47425" y="6308"/>
                  </a:cubicBezTo>
                  <a:cubicBezTo>
                    <a:pt x="47745" y="6316"/>
                    <a:pt x="48056" y="6325"/>
                    <a:pt x="48362" y="6325"/>
                  </a:cubicBezTo>
                  <a:cubicBezTo>
                    <a:pt x="48705" y="6325"/>
                    <a:pt x="49040" y="6314"/>
                    <a:pt x="49370" y="6281"/>
                  </a:cubicBezTo>
                  <a:cubicBezTo>
                    <a:pt x="49468" y="6272"/>
                    <a:pt x="49566" y="6254"/>
                    <a:pt x="49664" y="6245"/>
                  </a:cubicBezTo>
                  <a:cubicBezTo>
                    <a:pt x="51136" y="6049"/>
                    <a:pt x="52483" y="5398"/>
                    <a:pt x="53563" y="4363"/>
                  </a:cubicBezTo>
                  <a:cubicBezTo>
                    <a:pt x="54803" y="3186"/>
                    <a:pt x="55543" y="1598"/>
                    <a:pt x="55597" y="10"/>
                  </a:cubicBezTo>
                  <a:lnTo>
                    <a:pt x="55454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79"/>
            <p:cNvSpPr/>
            <p:nvPr/>
          </p:nvSpPr>
          <p:spPr>
            <a:xfrm>
              <a:off x="2311638" y="2819675"/>
              <a:ext cx="1385225" cy="576100"/>
            </a:xfrm>
            <a:custGeom>
              <a:avLst/>
              <a:gdLst/>
              <a:ahLst/>
              <a:cxnLst/>
              <a:rect l="l" t="t" r="r" b="b"/>
              <a:pathLst>
                <a:path w="55409" h="23044" extrusionOk="0">
                  <a:moveTo>
                    <a:pt x="55248" y="1"/>
                  </a:moveTo>
                  <a:cubicBezTo>
                    <a:pt x="55266" y="1544"/>
                    <a:pt x="54668" y="3070"/>
                    <a:pt x="53562" y="4310"/>
                  </a:cubicBezTo>
                  <a:cubicBezTo>
                    <a:pt x="52590" y="5407"/>
                    <a:pt x="51341" y="6147"/>
                    <a:pt x="49940" y="6451"/>
                  </a:cubicBezTo>
                  <a:cubicBezTo>
                    <a:pt x="49851" y="6477"/>
                    <a:pt x="49753" y="6495"/>
                    <a:pt x="49664" y="6513"/>
                  </a:cubicBezTo>
                  <a:cubicBezTo>
                    <a:pt x="48941" y="6638"/>
                    <a:pt x="48209" y="6665"/>
                    <a:pt x="47424" y="6691"/>
                  </a:cubicBezTo>
                  <a:cubicBezTo>
                    <a:pt x="46916" y="6700"/>
                    <a:pt x="46398" y="6718"/>
                    <a:pt x="45863" y="6772"/>
                  </a:cubicBezTo>
                  <a:cubicBezTo>
                    <a:pt x="44971" y="6852"/>
                    <a:pt x="44043" y="7066"/>
                    <a:pt x="43160" y="7405"/>
                  </a:cubicBezTo>
                  <a:cubicBezTo>
                    <a:pt x="40948" y="8262"/>
                    <a:pt x="39021" y="9894"/>
                    <a:pt x="37424" y="12258"/>
                  </a:cubicBezTo>
                  <a:cubicBezTo>
                    <a:pt x="36648" y="13427"/>
                    <a:pt x="35898" y="14774"/>
                    <a:pt x="35078" y="16522"/>
                  </a:cubicBezTo>
                  <a:lnTo>
                    <a:pt x="35060" y="16567"/>
                  </a:lnTo>
                  <a:cubicBezTo>
                    <a:pt x="34810" y="17102"/>
                    <a:pt x="34542" y="17655"/>
                    <a:pt x="34266" y="18191"/>
                  </a:cubicBezTo>
                  <a:cubicBezTo>
                    <a:pt x="33436" y="19805"/>
                    <a:pt x="32339" y="21563"/>
                    <a:pt x="30510" y="22401"/>
                  </a:cubicBezTo>
                  <a:cubicBezTo>
                    <a:pt x="30233" y="22526"/>
                    <a:pt x="29939" y="22633"/>
                    <a:pt x="29636" y="22705"/>
                  </a:cubicBezTo>
                  <a:cubicBezTo>
                    <a:pt x="29125" y="22837"/>
                    <a:pt x="28612" y="22892"/>
                    <a:pt x="28112" y="22892"/>
                  </a:cubicBezTo>
                  <a:cubicBezTo>
                    <a:pt x="26786" y="22892"/>
                    <a:pt x="25544" y="22502"/>
                    <a:pt x="24631" y="22107"/>
                  </a:cubicBezTo>
                  <a:cubicBezTo>
                    <a:pt x="23311" y="21536"/>
                    <a:pt x="22062" y="20742"/>
                    <a:pt x="20857" y="19975"/>
                  </a:cubicBezTo>
                  <a:cubicBezTo>
                    <a:pt x="20367" y="19663"/>
                    <a:pt x="19858" y="19333"/>
                    <a:pt x="19350" y="19029"/>
                  </a:cubicBezTo>
                  <a:cubicBezTo>
                    <a:pt x="18137" y="18298"/>
                    <a:pt x="16709" y="17459"/>
                    <a:pt x="15228" y="16835"/>
                  </a:cubicBezTo>
                  <a:cubicBezTo>
                    <a:pt x="13738" y="16210"/>
                    <a:pt x="12231" y="15782"/>
                    <a:pt x="10732" y="15568"/>
                  </a:cubicBezTo>
                  <a:cubicBezTo>
                    <a:pt x="10357" y="15514"/>
                    <a:pt x="9983" y="15479"/>
                    <a:pt x="9626" y="15452"/>
                  </a:cubicBezTo>
                  <a:cubicBezTo>
                    <a:pt x="9313" y="15430"/>
                    <a:pt x="9004" y="15420"/>
                    <a:pt x="8700" y="15420"/>
                  </a:cubicBezTo>
                  <a:cubicBezTo>
                    <a:pt x="7611" y="15420"/>
                    <a:pt x="6585" y="15558"/>
                    <a:pt x="5629" y="15844"/>
                  </a:cubicBezTo>
                  <a:cubicBezTo>
                    <a:pt x="5014" y="16023"/>
                    <a:pt x="4389" y="16273"/>
                    <a:pt x="3729" y="16603"/>
                  </a:cubicBezTo>
                  <a:cubicBezTo>
                    <a:pt x="2311" y="17307"/>
                    <a:pt x="1062" y="18200"/>
                    <a:pt x="0" y="19261"/>
                  </a:cubicBezTo>
                  <a:lnTo>
                    <a:pt x="107" y="19368"/>
                  </a:lnTo>
                  <a:cubicBezTo>
                    <a:pt x="1151" y="18316"/>
                    <a:pt x="2391" y="17432"/>
                    <a:pt x="3792" y="16737"/>
                  </a:cubicBezTo>
                  <a:cubicBezTo>
                    <a:pt x="4452" y="16406"/>
                    <a:pt x="5067" y="16157"/>
                    <a:pt x="5674" y="15978"/>
                  </a:cubicBezTo>
                  <a:cubicBezTo>
                    <a:pt x="6607" y="15709"/>
                    <a:pt x="7610" y="15568"/>
                    <a:pt x="8674" y="15568"/>
                  </a:cubicBezTo>
                  <a:cubicBezTo>
                    <a:pt x="8984" y="15568"/>
                    <a:pt x="9298" y="15579"/>
                    <a:pt x="9617" y="15604"/>
                  </a:cubicBezTo>
                  <a:cubicBezTo>
                    <a:pt x="9965" y="15630"/>
                    <a:pt x="10340" y="15666"/>
                    <a:pt x="10705" y="15720"/>
                  </a:cubicBezTo>
                  <a:cubicBezTo>
                    <a:pt x="12195" y="15934"/>
                    <a:pt x="13694" y="16353"/>
                    <a:pt x="15166" y="16977"/>
                  </a:cubicBezTo>
                  <a:cubicBezTo>
                    <a:pt x="16647" y="17593"/>
                    <a:pt x="18065" y="18432"/>
                    <a:pt x="19278" y="19154"/>
                  </a:cubicBezTo>
                  <a:cubicBezTo>
                    <a:pt x="19778" y="19466"/>
                    <a:pt x="20287" y="19787"/>
                    <a:pt x="20777" y="20100"/>
                  </a:cubicBezTo>
                  <a:cubicBezTo>
                    <a:pt x="21990" y="20876"/>
                    <a:pt x="23239" y="21670"/>
                    <a:pt x="24578" y="22250"/>
                  </a:cubicBezTo>
                  <a:cubicBezTo>
                    <a:pt x="25496" y="22642"/>
                    <a:pt x="26763" y="23044"/>
                    <a:pt x="28119" y="23044"/>
                  </a:cubicBezTo>
                  <a:cubicBezTo>
                    <a:pt x="28628" y="23044"/>
                    <a:pt x="29154" y="22990"/>
                    <a:pt x="29671" y="22856"/>
                  </a:cubicBezTo>
                  <a:cubicBezTo>
                    <a:pt x="29984" y="22776"/>
                    <a:pt x="30287" y="22669"/>
                    <a:pt x="30572" y="22535"/>
                  </a:cubicBezTo>
                  <a:cubicBezTo>
                    <a:pt x="32446" y="21688"/>
                    <a:pt x="33561" y="19895"/>
                    <a:pt x="34400" y="18262"/>
                  </a:cubicBezTo>
                  <a:cubicBezTo>
                    <a:pt x="34676" y="17718"/>
                    <a:pt x="34944" y="17165"/>
                    <a:pt x="35194" y="16629"/>
                  </a:cubicBezTo>
                  <a:lnTo>
                    <a:pt x="35211" y="16585"/>
                  </a:lnTo>
                  <a:cubicBezTo>
                    <a:pt x="36032" y="14845"/>
                    <a:pt x="36773" y="13498"/>
                    <a:pt x="37549" y="12347"/>
                  </a:cubicBezTo>
                  <a:cubicBezTo>
                    <a:pt x="39128" y="10001"/>
                    <a:pt x="41028" y="8386"/>
                    <a:pt x="43214" y="7548"/>
                  </a:cubicBezTo>
                  <a:cubicBezTo>
                    <a:pt x="44079" y="7209"/>
                    <a:pt x="44998" y="6995"/>
                    <a:pt x="45881" y="6914"/>
                  </a:cubicBezTo>
                  <a:cubicBezTo>
                    <a:pt x="46407" y="6870"/>
                    <a:pt x="46925" y="6852"/>
                    <a:pt x="47433" y="6834"/>
                  </a:cubicBezTo>
                  <a:cubicBezTo>
                    <a:pt x="48218" y="6807"/>
                    <a:pt x="48959" y="6790"/>
                    <a:pt x="49690" y="6656"/>
                  </a:cubicBezTo>
                  <a:cubicBezTo>
                    <a:pt x="49788" y="6638"/>
                    <a:pt x="49878" y="6620"/>
                    <a:pt x="49976" y="6602"/>
                  </a:cubicBezTo>
                  <a:cubicBezTo>
                    <a:pt x="51403" y="6290"/>
                    <a:pt x="52679" y="5532"/>
                    <a:pt x="53678" y="4408"/>
                  </a:cubicBezTo>
                  <a:cubicBezTo>
                    <a:pt x="54802" y="3141"/>
                    <a:pt x="55409" y="1580"/>
                    <a:pt x="5539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79"/>
            <p:cNvSpPr/>
            <p:nvPr/>
          </p:nvSpPr>
          <p:spPr>
            <a:xfrm>
              <a:off x="2316538" y="2811200"/>
              <a:ext cx="1381675" cy="593050"/>
            </a:xfrm>
            <a:custGeom>
              <a:avLst/>
              <a:gdLst/>
              <a:ahLst/>
              <a:cxnLst/>
              <a:rect l="l" t="t" r="r" b="b"/>
              <a:pathLst>
                <a:path w="55267" h="23722" extrusionOk="0">
                  <a:moveTo>
                    <a:pt x="55177" y="1"/>
                  </a:moveTo>
                  <a:lnTo>
                    <a:pt x="55034" y="10"/>
                  </a:lnTo>
                  <a:cubicBezTo>
                    <a:pt x="55123" y="1517"/>
                    <a:pt x="54633" y="3061"/>
                    <a:pt x="53660" y="4354"/>
                  </a:cubicBezTo>
                  <a:cubicBezTo>
                    <a:pt x="52768" y="5541"/>
                    <a:pt x="51582" y="6397"/>
                    <a:pt x="50235" y="6807"/>
                  </a:cubicBezTo>
                  <a:cubicBezTo>
                    <a:pt x="50146" y="6843"/>
                    <a:pt x="50047" y="6870"/>
                    <a:pt x="49958" y="6888"/>
                  </a:cubicBezTo>
                  <a:cubicBezTo>
                    <a:pt x="49111" y="7120"/>
                    <a:pt x="48228" y="7191"/>
                    <a:pt x="47300" y="7262"/>
                  </a:cubicBezTo>
                  <a:cubicBezTo>
                    <a:pt x="46961" y="7298"/>
                    <a:pt x="46613" y="7325"/>
                    <a:pt x="46274" y="7361"/>
                  </a:cubicBezTo>
                  <a:cubicBezTo>
                    <a:pt x="45319" y="7459"/>
                    <a:pt x="44427" y="7646"/>
                    <a:pt x="43642" y="7914"/>
                  </a:cubicBezTo>
                  <a:cubicBezTo>
                    <a:pt x="41349" y="8690"/>
                    <a:pt x="39387" y="10278"/>
                    <a:pt x="37647" y="12776"/>
                  </a:cubicBezTo>
                  <a:cubicBezTo>
                    <a:pt x="36826" y="13953"/>
                    <a:pt x="36024" y="15363"/>
                    <a:pt x="35194" y="17093"/>
                  </a:cubicBezTo>
                  <a:lnTo>
                    <a:pt x="35131" y="17236"/>
                  </a:lnTo>
                  <a:cubicBezTo>
                    <a:pt x="34882" y="17745"/>
                    <a:pt x="34623" y="18280"/>
                    <a:pt x="34355" y="18797"/>
                  </a:cubicBezTo>
                  <a:cubicBezTo>
                    <a:pt x="33499" y="20448"/>
                    <a:pt x="32375" y="22250"/>
                    <a:pt x="30510" y="23088"/>
                  </a:cubicBezTo>
                  <a:cubicBezTo>
                    <a:pt x="30234" y="23213"/>
                    <a:pt x="29930" y="23320"/>
                    <a:pt x="29618" y="23392"/>
                  </a:cubicBezTo>
                  <a:cubicBezTo>
                    <a:pt x="29151" y="23510"/>
                    <a:pt x="28649" y="23569"/>
                    <a:pt x="28126" y="23569"/>
                  </a:cubicBezTo>
                  <a:cubicBezTo>
                    <a:pt x="26990" y="23569"/>
                    <a:pt x="25749" y="23293"/>
                    <a:pt x="24515" y="22749"/>
                  </a:cubicBezTo>
                  <a:cubicBezTo>
                    <a:pt x="23240" y="22196"/>
                    <a:pt x="22035" y="21429"/>
                    <a:pt x="20876" y="20689"/>
                  </a:cubicBezTo>
                  <a:cubicBezTo>
                    <a:pt x="20305" y="20323"/>
                    <a:pt x="19725" y="19948"/>
                    <a:pt x="19136" y="19609"/>
                  </a:cubicBezTo>
                  <a:cubicBezTo>
                    <a:pt x="17628" y="18726"/>
                    <a:pt x="16281" y="18066"/>
                    <a:pt x="15006" y="17593"/>
                  </a:cubicBezTo>
                  <a:cubicBezTo>
                    <a:pt x="13507" y="17040"/>
                    <a:pt x="11999" y="16683"/>
                    <a:pt x="10509" y="16540"/>
                  </a:cubicBezTo>
                  <a:cubicBezTo>
                    <a:pt x="10144" y="16505"/>
                    <a:pt x="9778" y="16487"/>
                    <a:pt x="9421" y="16478"/>
                  </a:cubicBezTo>
                  <a:cubicBezTo>
                    <a:pt x="9296" y="16475"/>
                    <a:pt x="9172" y="16473"/>
                    <a:pt x="9049" y="16473"/>
                  </a:cubicBezTo>
                  <a:cubicBezTo>
                    <a:pt x="7810" y="16473"/>
                    <a:pt x="6625" y="16636"/>
                    <a:pt x="5514" y="16968"/>
                  </a:cubicBezTo>
                  <a:cubicBezTo>
                    <a:pt x="4898" y="17147"/>
                    <a:pt x="4274" y="17388"/>
                    <a:pt x="3649" y="17691"/>
                  </a:cubicBezTo>
                  <a:cubicBezTo>
                    <a:pt x="2257" y="18351"/>
                    <a:pt x="1026" y="19217"/>
                    <a:pt x="0" y="20260"/>
                  </a:cubicBezTo>
                  <a:lnTo>
                    <a:pt x="107" y="20367"/>
                  </a:lnTo>
                  <a:cubicBezTo>
                    <a:pt x="1124" y="19333"/>
                    <a:pt x="2338" y="18485"/>
                    <a:pt x="3711" y="17825"/>
                  </a:cubicBezTo>
                  <a:cubicBezTo>
                    <a:pt x="4327" y="17530"/>
                    <a:pt x="4943" y="17290"/>
                    <a:pt x="5549" y="17111"/>
                  </a:cubicBezTo>
                  <a:cubicBezTo>
                    <a:pt x="6652" y="16787"/>
                    <a:pt x="7822" y="16625"/>
                    <a:pt x="9044" y="16625"/>
                  </a:cubicBezTo>
                  <a:cubicBezTo>
                    <a:pt x="9166" y="16625"/>
                    <a:pt x="9289" y="16626"/>
                    <a:pt x="9412" y="16629"/>
                  </a:cubicBezTo>
                  <a:cubicBezTo>
                    <a:pt x="9769" y="16638"/>
                    <a:pt x="10135" y="16656"/>
                    <a:pt x="10500" y="16692"/>
                  </a:cubicBezTo>
                  <a:cubicBezTo>
                    <a:pt x="11972" y="16835"/>
                    <a:pt x="13471" y="17183"/>
                    <a:pt x="14952" y="17736"/>
                  </a:cubicBezTo>
                  <a:cubicBezTo>
                    <a:pt x="16219" y="18200"/>
                    <a:pt x="17557" y="18860"/>
                    <a:pt x="19056" y="19734"/>
                  </a:cubicBezTo>
                  <a:cubicBezTo>
                    <a:pt x="19644" y="20082"/>
                    <a:pt x="20233" y="20448"/>
                    <a:pt x="20795" y="20813"/>
                  </a:cubicBezTo>
                  <a:cubicBezTo>
                    <a:pt x="21964" y="21554"/>
                    <a:pt x="23168" y="22321"/>
                    <a:pt x="24453" y="22892"/>
                  </a:cubicBezTo>
                  <a:cubicBezTo>
                    <a:pt x="25711" y="23436"/>
                    <a:pt x="26978" y="23722"/>
                    <a:pt x="28137" y="23722"/>
                  </a:cubicBezTo>
                  <a:cubicBezTo>
                    <a:pt x="28673" y="23722"/>
                    <a:pt x="29181" y="23659"/>
                    <a:pt x="29663" y="23543"/>
                  </a:cubicBezTo>
                  <a:cubicBezTo>
                    <a:pt x="29975" y="23463"/>
                    <a:pt x="30287" y="23356"/>
                    <a:pt x="30573" y="23222"/>
                  </a:cubicBezTo>
                  <a:cubicBezTo>
                    <a:pt x="32473" y="22366"/>
                    <a:pt x="33624" y="20537"/>
                    <a:pt x="34489" y="18869"/>
                  </a:cubicBezTo>
                  <a:cubicBezTo>
                    <a:pt x="34757" y="18342"/>
                    <a:pt x="35015" y="17816"/>
                    <a:pt x="35265" y="17299"/>
                  </a:cubicBezTo>
                  <a:lnTo>
                    <a:pt x="35328" y="17165"/>
                  </a:lnTo>
                  <a:cubicBezTo>
                    <a:pt x="36157" y="15434"/>
                    <a:pt x="36951" y="14033"/>
                    <a:pt x="37772" y="12856"/>
                  </a:cubicBezTo>
                  <a:cubicBezTo>
                    <a:pt x="39485" y="10394"/>
                    <a:pt x="41430" y="8815"/>
                    <a:pt x="43696" y="8056"/>
                  </a:cubicBezTo>
                  <a:cubicBezTo>
                    <a:pt x="44472" y="7789"/>
                    <a:pt x="45346" y="7610"/>
                    <a:pt x="46292" y="7503"/>
                  </a:cubicBezTo>
                  <a:cubicBezTo>
                    <a:pt x="46631" y="7468"/>
                    <a:pt x="46979" y="7441"/>
                    <a:pt x="47309" y="7414"/>
                  </a:cubicBezTo>
                  <a:cubicBezTo>
                    <a:pt x="48245" y="7334"/>
                    <a:pt x="49129" y="7262"/>
                    <a:pt x="49994" y="7030"/>
                  </a:cubicBezTo>
                  <a:cubicBezTo>
                    <a:pt x="50092" y="7013"/>
                    <a:pt x="50181" y="6986"/>
                    <a:pt x="50279" y="6950"/>
                  </a:cubicBezTo>
                  <a:cubicBezTo>
                    <a:pt x="51662" y="6531"/>
                    <a:pt x="52875" y="5657"/>
                    <a:pt x="53785" y="4443"/>
                  </a:cubicBezTo>
                  <a:cubicBezTo>
                    <a:pt x="54776" y="3123"/>
                    <a:pt x="55266" y="1544"/>
                    <a:pt x="5517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79"/>
            <p:cNvSpPr/>
            <p:nvPr/>
          </p:nvSpPr>
          <p:spPr>
            <a:xfrm>
              <a:off x="2321438" y="2802500"/>
              <a:ext cx="1382350" cy="610450"/>
            </a:xfrm>
            <a:custGeom>
              <a:avLst/>
              <a:gdLst/>
              <a:ahLst/>
              <a:cxnLst/>
              <a:rect l="l" t="t" r="r" b="b"/>
              <a:pathLst>
                <a:path w="55294" h="24418" extrusionOk="0">
                  <a:moveTo>
                    <a:pt x="54963" y="1"/>
                  </a:moveTo>
                  <a:lnTo>
                    <a:pt x="54820" y="19"/>
                  </a:lnTo>
                  <a:cubicBezTo>
                    <a:pt x="55142" y="2989"/>
                    <a:pt x="53295" y="6067"/>
                    <a:pt x="50520" y="7182"/>
                  </a:cubicBezTo>
                  <a:cubicBezTo>
                    <a:pt x="49405" y="7628"/>
                    <a:pt x="48174" y="7780"/>
                    <a:pt x="46988" y="7923"/>
                  </a:cubicBezTo>
                  <a:cubicBezTo>
                    <a:pt x="46042" y="8039"/>
                    <a:pt x="45061" y="8155"/>
                    <a:pt x="44133" y="8422"/>
                  </a:cubicBezTo>
                  <a:cubicBezTo>
                    <a:pt x="39628" y="9734"/>
                    <a:pt x="36943" y="14337"/>
                    <a:pt x="35310" y="17682"/>
                  </a:cubicBezTo>
                  <a:lnTo>
                    <a:pt x="35194" y="17914"/>
                  </a:lnTo>
                  <a:cubicBezTo>
                    <a:pt x="34034" y="20287"/>
                    <a:pt x="32839" y="22749"/>
                    <a:pt x="30519" y="23784"/>
                  </a:cubicBezTo>
                  <a:cubicBezTo>
                    <a:pt x="29735" y="24133"/>
                    <a:pt x="28922" y="24266"/>
                    <a:pt x="28138" y="24266"/>
                  </a:cubicBezTo>
                  <a:cubicBezTo>
                    <a:pt x="26641" y="24266"/>
                    <a:pt x="25255" y="23781"/>
                    <a:pt x="24400" y="23401"/>
                  </a:cubicBezTo>
                  <a:cubicBezTo>
                    <a:pt x="23160" y="22856"/>
                    <a:pt x="22000" y="22116"/>
                    <a:pt x="20876" y="21393"/>
                  </a:cubicBezTo>
                  <a:cubicBezTo>
                    <a:pt x="20234" y="20992"/>
                    <a:pt x="19573" y="20573"/>
                    <a:pt x="18913" y="20189"/>
                  </a:cubicBezTo>
                  <a:cubicBezTo>
                    <a:pt x="15838" y="18427"/>
                    <a:pt x="12597" y="17510"/>
                    <a:pt x="9519" y="17510"/>
                  </a:cubicBezTo>
                  <a:cubicBezTo>
                    <a:pt x="9418" y="17510"/>
                    <a:pt x="9317" y="17511"/>
                    <a:pt x="9216" y="17513"/>
                  </a:cubicBezTo>
                  <a:cubicBezTo>
                    <a:pt x="5639" y="17584"/>
                    <a:pt x="2275" y="18949"/>
                    <a:pt x="1" y="21268"/>
                  </a:cubicBezTo>
                  <a:lnTo>
                    <a:pt x="108" y="21367"/>
                  </a:lnTo>
                  <a:cubicBezTo>
                    <a:pt x="2356" y="19083"/>
                    <a:pt x="5674" y="17727"/>
                    <a:pt x="9216" y="17655"/>
                  </a:cubicBezTo>
                  <a:cubicBezTo>
                    <a:pt x="9316" y="17653"/>
                    <a:pt x="9417" y="17652"/>
                    <a:pt x="9518" y="17652"/>
                  </a:cubicBezTo>
                  <a:cubicBezTo>
                    <a:pt x="12577" y="17652"/>
                    <a:pt x="15784" y="18569"/>
                    <a:pt x="18833" y="20314"/>
                  </a:cubicBezTo>
                  <a:cubicBezTo>
                    <a:pt x="19502" y="20698"/>
                    <a:pt x="20162" y="21117"/>
                    <a:pt x="20796" y="21527"/>
                  </a:cubicBezTo>
                  <a:cubicBezTo>
                    <a:pt x="21929" y="22241"/>
                    <a:pt x="23097" y="22990"/>
                    <a:pt x="24337" y="23543"/>
                  </a:cubicBezTo>
                  <a:cubicBezTo>
                    <a:pt x="25211" y="23927"/>
                    <a:pt x="26612" y="24418"/>
                    <a:pt x="28129" y="24418"/>
                  </a:cubicBezTo>
                  <a:cubicBezTo>
                    <a:pt x="28932" y="24418"/>
                    <a:pt x="29770" y="24275"/>
                    <a:pt x="30573" y="23918"/>
                  </a:cubicBezTo>
                  <a:cubicBezTo>
                    <a:pt x="32955" y="22856"/>
                    <a:pt x="34213" y="20269"/>
                    <a:pt x="35328" y="17986"/>
                  </a:cubicBezTo>
                  <a:lnTo>
                    <a:pt x="35444" y="17754"/>
                  </a:lnTo>
                  <a:cubicBezTo>
                    <a:pt x="37059" y="14426"/>
                    <a:pt x="39726" y="9867"/>
                    <a:pt x="44169" y="8565"/>
                  </a:cubicBezTo>
                  <a:cubicBezTo>
                    <a:pt x="45088" y="8297"/>
                    <a:pt x="46069" y="8181"/>
                    <a:pt x="47006" y="8065"/>
                  </a:cubicBezTo>
                  <a:cubicBezTo>
                    <a:pt x="48201" y="7923"/>
                    <a:pt x="49441" y="7771"/>
                    <a:pt x="50574" y="7316"/>
                  </a:cubicBezTo>
                  <a:cubicBezTo>
                    <a:pt x="53411" y="6183"/>
                    <a:pt x="55293" y="3034"/>
                    <a:pt x="5496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2" name="Google Shape;6582;p79"/>
          <p:cNvGrpSpPr/>
          <p:nvPr/>
        </p:nvGrpSpPr>
        <p:grpSpPr>
          <a:xfrm rot="-1208178">
            <a:off x="3616630" y="1914113"/>
            <a:ext cx="2485271" cy="2343368"/>
            <a:chOff x="3797213" y="2082900"/>
            <a:chExt cx="1759700" cy="1659225"/>
          </a:xfrm>
        </p:grpSpPr>
        <p:sp>
          <p:nvSpPr>
            <p:cNvPr id="6583" name="Google Shape;6583;p79"/>
            <p:cNvSpPr/>
            <p:nvPr/>
          </p:nvSpPr>
          <p:spPr>
            <a:xfrm>
              <a:off x="3825963" y="2276575"/>
              <a:ext cx="1684325" cy="1465550"/>
            </a:xfrm>
            <a:custGeom>
              <a:avLst/>
              <a:gdLst/>
              <a:ahLst/>
              <a:cxnLst/>
              <a:rect l="l" t="t" r="r" b="b"/>
              <a:pathLst>
                <a:path w="67373" h="58622" extrusionOk="0">
                  <a:moveTo>
                    <a:pt x="40169" y="1"/>
                  </a:moveTo>
                  <a:cubicBezTo>
                    <a:pt x="37224" y="1"/>
                    <a:pt x="32257" y="898"/>
                    <a:pt x="30404" y="6613"/>
                  </a:cubicBezTo>
                  <a:cubicBezTo>
                    <a:pt x="29405" y="9726"/>
                    <a:pt x="28414" y="12251"/>
                    <a:pt x="26889" y="14490"/>
                  </a:cubicBezTo>
                  <a:cubicBezTo>
                    <a:pt x="25053" y="17170"/>
                    <a:pt x="21965" y="18725"/>
                    <a:pt x="19025" y="18725"/>
                  </a:cubicBezTo>
                  <a:cubicBezTo>
                    <a:pt x="17835" y="18725"/>
                    <a:pt x="16670" y="18470"/>
                    <a:pt x="15622" y="17933"/>
                  </a:cubicBezTo>
                  <a:cubicBezTo>
                    <a:pt x="14578" y="17398"/>
                    <a:pt x="13632" y="16595"/>
                    <a:pt x="12722" y="15828"/>
                  </a:cubicBezTo>
                  <a:cubicBezTo>
                    <a:pt x="11366" y="14677"/>
                    <a:pt x="9957" y="13482"/>
                    <a:pt x="8182" y="13178"/>
                  </a:cubicBezTo>
                  <a:cubicBezTo>
                    <a:pt x="7909" y="13132"/>
                    <a:pt x="7632" y="13110"/>
                    <a:pt x="7352" y="13110"/>
                  </a:cubicBezTo>
                  <a:cubicBezTo>
                    <a:pt x="5732" y="13110"/>
                    <a:pt x="4024" y="13865"/>
                    <a:pt x="2731" y="15203"/>
                  </a:cubicBezTo>
                  <a:cubicBezTo>
                    <a:pt x="1509" y="16461"/>
                    <a:pt x="617" y="18192"/>
                    <a:pt x="1" y="20485"/>
                  </a:cubicBezTo>
                  <a:lnTo>
                    <a:pt x="144" y="20520"/>
                  </a:lnTo>
                  <a:cubicBezTo>
                    <a:pt x="750" y="18254"/>
                    <a:pt x="1634" y="16551"/>
                    <a:pt x="2838" y="15302"/>
                  </a:cubicBezTo>
                  <a:cubicBezTo>
                    <a:pt x="4103" y="13999"/>
                    <a:pt x="5771" y="13255"/>
                    <a:pt x="7354" y="13255"/>
                  </a:cubicBezTo>
                  <a:cubicBezTo>
                    <a:pt x="7624" y="13255"/>
                    <a:pt x="7892" y="13277"/>
                    <a:pt x="8155" y="13321"/>
                  </a:cubicBezTo>
                  <a:cubicBezTo>
                    <a:pt x="9894" y="13624"/>
                    <a:pt x="11224" y="14749"/>
                    <a:pt x="12633" y="15944"/>
                  </a:cubicBezTo>
                  <a:cubicBezTo>
                    <a:pt x="13543" y="16720"/>
                    <a:pt x="14489" y="17523"/>
                    <a:pt x="15550" y="18067"/>
                  </a:cubicBezTo>
                  <a:cubicBezTo>
                    <a:pt x="16621" y="18615"/>
                    <a:pt x="17809" y="18875"/>
                    <a:pt x="19021" y="18875"/>
                  </a:cubicBezTo>
                  <a:cubicBezTo>
                    <a:pt x="22011" y="18875"/>
                    <a:pt x="25145" y="17296"/>
                    <a:pt x="27005" y="14579"/>
                  </a:cubicBezTo>
                  <a:cubicBezTo>
                    <a:pt x="28548" y="12322"/>
                    <a:pt x="29539" y="9780"/>
                    <a:pt x="30547" y="6666"/>
                  </a:cubicBezTo>
                  <a:cubicBezTo>
                    <a:pt x="32370" y="1040"/>
                    <a:pt x="37253" y="152"/>
                    <a:pt x="40163" y="152"/>
                  </a:cubicBezTo>
                  <a:cubicBezTo>
                    <a:pt x="41082" y="152"/>
                    <a:pt x="41804" y="241"/>
                    <a:pt x="42171" y="296"/>
                  </a:cubicBezTo>
                  <a:cubicBezTo>
                    <a:pt x="43099" y="439"/>
                    <a:pt x="47764" y="1492"/>
                    <a:pt x="48799" y="8174"/>
                  </a:cubicBezTo>
                  <a:cubicBezTo>
                    <a:pt x="49218" y="10877"/>
                    <a:pt x="47675" y="12929"/>
                    <a:pt x="45900" y="15302"/>
                  </a:cubicBezTo>
                  <a:cubicBezTo>
                    <a:pt x="44276" y="17460"/>
                    <a:pt x="42438" y="19914"/>
                    <a:pt x="41876" y="23286"/>
                  </a:cubicBezTo>
                  <a:cubicBezTo>
                    <a:pt x="41769" y="23937"/>
                    <a:pt x="41600" y="24588"/>
                    <a:pt x="41421" y="25231"/>
                  </a:cubicBezTo>
                  <a:cubicBezTo>
                    <a:pt x="41189" y="26096"/>
                    <a:pt x="40949" y="26997"/>
                    <a:pt x="40877" y="27907"/>
                  </a:cubicBezTo>
                  <a:cubicBezTo>
                    <a:pt x="40610" y="31217"/>
                    <a:pt x="41653" y="34098"/>
                    <a:pt x="43678" y="35615"/>
                  </a:cubicBezTo>
                  <a:cubicBezTo>
                    <a:pt x="45213" y="36766"/>
                    <a:pt x="47175" y="37096"/>
                    <a:pt x="49067" y="37417"/>
                  </a:cubicBezTo>
                  <a:cubicBezTo>
                    <a:pt x="50860" y="37720"/>
                    <a:pt x="52724" y="38032"/>
                    <a:pt x="54214" y="39049"/>
                  </a:cubicBezTo>
                  <a:cubicBezTo>
                    <a:pt x="56168" y="40396"/>
                    <a:pt x="57390" y="42867"/>
                    <a:pt x="57961" y="46614"/>
                  </a:cubicBezTo>
                  <a:cubicBezTo>
                    <a:pt x="58041" y="47167"/>
                    <a:pt x="58122" y="47729"/>
                    <a:pt x="58193" y="48283"/>
                  </a:cubicBezTo>
                  <a:cubicBezTo>
                    <a:pt x="58496" y="50620"/>
                    <a:pt x="58808" y="53029"/>
                    <a:pt x="59968" y="55107"/>
                  </a:cubicBezTo>
                  <a:cubicBezTo>
                    <a:pt x="61083" y="57079"/>
                    <a:pt x="63287" y="58622"/>
                    <a:pt x="65446" y="58622"/>
                  </a:cubicBezTo>
                  <a:cubicBezTo>
                    <a:pt x="66097" y="58622"/>
                    <a:pt x="66757" y="58479"/>
                    <a:pt x="67373" y="58158"/>
                  </a:cubicBezTo>
                  <a:lnTo>
                    <a:pt x="67301" y="58024"/>
                  </a:lnTo>
                  <a:cubicBezTo>
                    <a:pt x="66706" y="58334"/>
                    <a:pt x="66074" y="58474"/>
                    <a:pt x="65437" y="58474"/>
                  </a:cubicBezTo>
                  <a:cubicBezTo>
                    <a:pt x="63339" y="58474"/>
                    <a:pt x="61183" y="56963"/>
                    <a:pt x="60102" y="55027"/>
                  </a:cubicBezTo>
                  <a:cubicBezTo>
                    <a:pt x="58951" y="52984"/>
                    <a:pt x="58639" y="50584"/>
                    <a:pt x="58336" y="48265"/>
                  </a:cubicBezTo>
                  <a:cubicBezTo>
                    <a:pt x="58264" y="47712"/>
                    <a:pt x="58193" y="47150"/>
                    <a:pt x="58113" y="46596"/>
                  </a:cubicBezTo>
                  <a:cubicBezTo>
                    <a:pt x="57533" y="42805"/>
                    <a:pt x="56284" y="40298"/>
                    <a:pt x="54303" y="38933"/>
                  </a:cubicBezTo>
                  <a:cubicBezTo>
                    <a:pt x="52778" y="37890"/>
                    <a:pt x="50904" y="37577"/>
                    <a:pt x="49093" y="37265"/>
                  </a:cubicBezTo>
                  <a:cubicBezTo>
                    <a:pt x="47211" y="36953"/>
                    <a:pt x="45275" y="36632"/>
                    <a:pt x="43768" y="35499"/>
                  </a:cubicBezTo>
                  <a:cubicBezTo>
                    <a:pt x="41787" y="34009"/>
                    <a:pt x="40761" y="31181"/>
                    <a:pt x="41029" y="27916"/>
                  </a:cubicBezTo>
                  <a:cubicBezTo>
                    <a:pt x="41100" y="27024"/>
                    <a:pt x="41341" y="26132"/>
                    <a:pt x="41573" y="25266"/>
                  </a:cubicBezTo>
                  <a:cubicBezTo>
                    <a:pt x="41743" y="24624"/>
                    <a:pt x="41921" y="23964"/>
                    <a:pt x="42028" y="23304"/>
                  </a:cubicBezTo>
                  <a:cubicBezTo>
                    <a:pt x="42581" y="19967"/>
                    <a:pt x="44401" y="17541"/>
                    <a:pt x="46016" y="15391"/>
                  </a:cubicBezTo>
                  <a:cubicBezTo>
                    <a:pt x="47818" y="12991"/>
                    <a:pt x="49379" y="10912"/>
                    <a:pt x="48951" y="8156"/>
                  </a:cubicBezTo>
                  <a:cubicBezTo>
                    <a:pt x="47898" y="1367"/>
                    <a:pt x="43134" y="296"/>
                    <a:pt x="42189" y="145"/>
                  </a:cubicBezTo>
                  <a:cubicBezTo>
                    <a:pt x="41822" y="89"/>
                    <a:pt x="41095" y="1"/>
                    <a:pt x="40169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79"/>
            <p:cNvSpPr/>
            <p:nvPr/>
          </p:nvSpPr>
          <p:spPr>
            <a:xfrm>
              <a:off x="3824638" y="2268200"/>
              <a:ext cx="1687875" cy="1468800"/>
            </a:xfrm>
            <a:custGeom>
              <a:avLst/>
              <a:gdLst/>
              <a:ahLst/>
              <a:cxnLst/>
              <a:rect l="l" t="t" r="r" b="b"/>
              <a:pathLst>
                <a:path w="67515" h="58752" extrusionOk="0">
                  <a:moveTo>
                    <a:pt x="39922" y="1"/>
                  </a:moveTo>
                  <a:cubicBezTo>
                    <a:pt x="37113" y="1"/>
                    <a:pt x="32364" y="858"/>
                    <a:pt x="30475" y="6287"/>
                  </a:cubicBezTo>
                  <a:cubicBezTo>
                    <a:pt x="29583" y="8866"/>
                    <a:pt x="28521" y="11586"/>
                    <a:pt x="26862" y="13986"/>
                  </a:cubicBezTo>
                  <a:cubicBezTo>
                    <a:pt x="25052" y="16610"/>
                    <a:pt x="21984" y="18152"/>
                    <a:pt x="19084" y="18152"/>
                  </a:cubicBezTo>
                  <a:cubicBezTo>
                    <a:pt x="17980" y="18152"/>
                    <a:pt x="16901" y="17929"/>
                    <a:pt x="15925" y="17456"/>
                  </a:cubicBezTo>
                  <a:cubicBezTo>
                    <a:pt x="14881" y="16957"/>
                    <a:pt x="13935" y="16199"/>
                    <a:pt x="13016" y="15458"/>
                  </a:cubicBezTo>
                  <a:cubicBezTo>
                    <a:pt x="11660" y="14370"/>
                    <a:pt x="10260" y="13246"/>
                    <a:pt x="8520" y="12942"/>
                  </a:cubicBezTo>
                  <a:cubicBezTo>
                    <a:pt x="8209" y="12887"/>
                    <a:pt x="7893" y="12860"/>
                    <a:pt x="7575" y="12860"/>
                  </a:cubicBezTo>
                  <a:cubicBezTo>
                    <a:pt x="5982" y="12860"/>
                    <a:pt x="4332" y="13536"/>
                    <a:pt x="3016" y="14762"/>
                  </a:cubicBezTo>
                  <a:cubicBezTo>
                    <a:pt x="1722" y="15967"/>
                    <a:pt x="705" y="17680"/>
                    <a:pt x="0" y="19856"/>
                  </a:cubicBezTo>
                  <a:lnTo>
                    <a:pt x="143" y="19901"/>
                  </a:lnTo>
                  <a:cubicBezTo>
                    <a:pt x="839" y="17751"/>
                    <a:pt x="1838" y="16056"/>
                    <a:pt x="3114" y="14878"/>
                  </a:cubicBezTo>
                  <a:cubicBezTo>
                    <a:pt x="4410" y="13672"/>
                    <a:pt x="6023" y="13006"/>
                    <a:pt x="7579" y="13006"/>
                  </a:cubicBezTo>
                  <a:cubicBezTo>
                    <a:pt x="7887" y="13006"/>
                    <a:pt x="8193" y="13032"/>
                    <a:pt x="8493" y="13085"/>
                  </a:cubicBezTo>
                  <a:cubicBezTo>
                    <a:pt x="10197" y="13380"/>
                    <a:pt x="11589" y="14495"/>
                    <a:pt x="12927" y="15574"/>
                  </a:cubicBezTo>
                  <a:cubicBezTo>
                    <a:pt x="13846" y="16315"/>
                    <a:pt x="14800" y="17082"/>
                    <a:pt x="15862" y="17590"/>
                  </a:cubicBezTo>
                  <a:cubicBezTo>
                    <a:pt x="16857" y="18071"/>
                    <a:pt x="17958" y="18298"/>
                    <a:pt x="19083" y="18298"/>
                  </a:cubicBezTo>
                  <a:cubicBezTo>
                    <a:pt x="22033" y="18298"/>
                    <a:pt x="25150" y="16736"/>
                    <a:pt x="26978" y="14075"/>
                  </a:cubicBezTo>
                  <a:cubicBezTo>
                    <a:pt x="28655" y="11658"/>
                    <a:pt x="29716" y="8928"/>
                    <a:pt x="30617" y="6341"/>
                  </a:cubicBezTo>
                  <a:cubicBezTo>
                    <a:pt x="32480" y="999"/>
                    <a:pt x="37151" y="153"/>
                    <a:pt x="39919" y="153"/>
                  </a:cubicBezTo>
                  <a:cubicBezTo>
                    <a:pt x="40970" y="153"/>
                    <a:pt x="41746" y="275"/>
                    <a:pt x="41992" y="319"/>
                  </a:cubicBezTo>
                  <a:cubicBezTo>
                    <a:pt x="42893" y="480"/>
                    <a:pt x="47434" y="1613"/>
                    <a:pt x="48442" y="8125"/>
                  </a:cubicBezTo>
                  <a:cubicBezTo>
                    <a:pt x="48843" y="10766"/>
                    <a:pt x="47371" y="12782"/>
                    <a:pt x="45667" y="15110"/>
                  </a:cubicBezTo>
                  <a:cubicBezTo>
                    <a:pt x="44115" y="17233"/>
                    <a:pt x="42358" y="19642"/>
                    <a:pt x="41867" y="22934"/>
                  </a:cubicBezTo>
                  <a:cubicBezTo>
                    <a:pt x="41778" y="23523"/>
                    <a:pt x="41644" y="24120"/>
                    <a:pt x="41519" y="24700"/>
                  </a:cubicBezTo>
                  <a:cubicBezTo>
                    <a:pt x="41305" y="25691"/>
                    <a:pt x="41082" y="26716"/>
                    <a:pt x="41055" y="27716"/>
                  </a:cubicBezTo>
                  <a:cubicBezTo>
                    <a:pt x="40984" y="31007"/>
                    <a:pt x="42126" y="33791"/>
                    <a:pt x="44186" y="35370"/>
                  </a:cubicBezTo>
                  <a:cubicBezTo>
                    <a:pt x="45694" y="36512"/>
                    <a:pt x="47567" y="36904"/>
                    <a:pt x="49378" y="37279"/>
                  </a:cubicBezTo>
                  <a:cubicBezTo>
                    <a:pt x="51127" y="37645"/>
                    <a:pt x="52929" y="38019"/>
                    <a:pt x="54347" y="39081"/>
                  </a:cubicBezTo>
                  <a:cubicBezTo>
                    <a:pt x="56765" y="40901"/>
                    <a:pt x="57461" y="44264"/>
                    <a:pt x="57773" y="46646"/>
                  </a:cubicBezTo>
                  <a:cubicBezTo>
                    <a:pt x="57827" y="47074"/>
                    <a:pt x="57880" y="47502"/>
                    <a:pt x="57925" y="47940"/>
                  </a:cubicBezTo>
                  <a:cubicBezTo>
                    <a:pt x="58228" y="50428"/>
                    <a:pt x="58531" y="53016"/>
                    <a:pt x="59798" y="55192"/>
                  </a:cubicBezTo>
                  <a:cubicBezTo>
                    <a:pt x="60949" y="57182"/>
                    <a:pt x="63286" y="58752"/>
                    <a:pt x="65570" y="58752"/>
                  </a:cubicBezTo>
                  <a:cubicBezTo>
                    <a:pt x="66230" y="58752"/>
                    <a:pt x="66890" y="58618"/>
                    <a:pt x="67515" y="58324"/>
                  </a:cubicBezTo>
                  <a:lnTo>
                    <a:pt x="67452" y="58190"/>
                  </a:lnTo>
                  <a:cubicBezTo>
                    <a:pt x="66850" y="58473"/>
                    <a:pt x="66213" y="58601"/>
                    <a:pt x="65571" y="58601"/>
                  </a:cubicBezTo>
                  <a:cubicBezTo>
                    <a:pt x="63345" y="58601"/>
                    <a:pt x="61059" y="57060"/>
                    <a:pt x="59923" y="55121"/>
                  </a:cubicBezTo>
                  <a:cubicBezTo>
                    <a:pt x="58674" y="52962"/>
                    <a:pt x="58371" y="50402"/>
                    <a:pt x="58076" y="47922"/>
                  </a:cubicBezTo>
                  <a:cubicBezTo>
                    <a:pt x="58023" y="47485"/>
                    <a:pt x="57969" y="47056"/>
                    <a:pt x="57916" y="46619"/>
                  </a:cubicBezTo>
                  <a:cubicBezTo>
                    <a:pt x="57604" y="44219"/>
                    <a:pt x="56899" y="40821"/>
                    <a:pt x="54437" y="38965"/>
                  </a:cubicBezTo>
                  <a:cubicBezTo>
                    <a:pt x="52991" y="37886"/>
                    <a:pt x="51172" y="37502"/>
                    <a:pt x="49405" y="37136"/>
                  </a:cubicBezTo>
                  <a:cubicBezTo>
                    <a:pt x="47612" y="36762"/>
                    <a:pt x="45756" y="36369"/>
                    <a:pt x="44276" y="35254"/>
                  </a:cubicBezTo>
                  <a:cubicBezTo>
                    <a:pt x="42251" y="33702"/>
                    <a:pt x="41135" y="30963"/>
                    <a:pt x="41207" y="27725"/>
                  </a:cubicBezTo>
                  <a:cubicBezTo>
                    <a:pt x="41234" y="26734"/>
                    <a:pt x="41448" y="25717"/>
                    <a:pt x="41662" y="24736"/>
                  </a:cubicBezTo>
                  <a:cubicBezTo>
                    <a:pt x="41787" y="24156"/>
                    <a:pt x="41920" y="23550"/>
                    <a:pt x="42010" y="22952"/>
                  </a:cubicBezTo>
                  <a:cubicBezTo>
                    <a:pt x="42500" y="19696"/>
                    <a:pt x="44249" y="17305"/>
                    <a:pt x="45792" y="15199"/>
                  </a:cubicBezTo>
                  <a:cubicBezTo>
                    <a:pt x="47514" y="12835"/>
                    <a:pt x="48995" y="10801"/>
                    <a:pt x="48584" y="8107"/>
                  </a:cubicBezTo>
                  <a:cubicBezTo>
                    <a:pt x="47567" y="1488"/>
                    <a:pt x="42937" y="337"/>
                    <a:pt x="42019" y="168"/>
                  </a:cubicBezTo>
                  <a:cubicBezTo>
                    <a:pt x="41771" y="124"/>
                    <a:pt x="40986" y="1"/>
                    <a:pt x="3992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79"/>
            <p:cNvSpPr/>
            <p:nvPr/>
          </p:nvSpPr>
          <p:spPr>
            <a:xfrm>
              <a:off x="3823288" y="2259225"/>
              <a:ext cx="1691475" cy="1472875"/>
            </a:xfrm>
            <a:custGeom>
              <a:avLst/>
              <a:gdLst/>
              <a:ahLst/>
              <a:cxnLst/>
              <a:rect l="l" t="t" r="r" b="b"/>
              <a:pathLst>
                <a:path w="67659" h="58915" extrusionOk="0">
                  <a:moveTo>
                    <a:pt x="39631" y="0"/>
                  </a:moveTo>
                  <a:cubicBezTo>
                    <a:pt x="36432" y="0"/>
                    <a:pt x="32316" y="1276"/>
                    <a:pt x="30547" y="5986"/>
                  </a:cubicBezTo>
                  <a:cubicBezTo>
                    <a:pt x="29663" y="8332"/>
                    <a:pt x="28539" y="11062"/>
                    <a:pt x="26826" y="13507"/>
                  </a:cubicBezTo>
                  <a:cubicBezTo>
                    <a:pt x="25033" y="16106"/>
                    <a:pt x="22048" y="17624"/>
                    <a:pt x="19204" y="17624"/>
                  </a:cubicBezTo>
                  <a:cubicBezTo>
                    <a:pt x="18172" y="17624"/>
                    <a:pt x="17159" y="17424"/>
                    <a:pt x="16228" y="17004"/>
                  </a:cubicBezTo>
                  <a:cubicBezTo>
                    <a:pt x="15185" y="16540"/>
                    <a:pt x="14230" y="15808"/>
                    <a:pt x="13311" y="15112"/>
                  </a:cubicBezTo>
                  <a:cubicBezTo>
                    <a:pt x="11955" y="14087"/>
                    <a:pt x="10563" y="13025"/>
                    <a:pt x="8860" y="12722"/>
                  </a:cubicBezTo>
                  <a:cubicBezTo>
                    <a:pt x="8523" y="12660"/>
                    <a:pt x="8180" y="12630"/>
                    <a:pt x="7833" y="12630"/>
                  </a:cubicBezTo>
                  <a:cubicBezTo>
                    <a:pt x="6265" y="12630"/>
                    <a:pt x="4629" y="13244"/>
                    <a:pt x="3293" y="14354"/>
                  </a:cubicBezTo>
                  <a:cubicBezTo>
                    <a:pt x="1919" y="15505"/>
                    <a:pt x="804" y="17155"/>
                    <a:pt x="1" y="19252"/>
                  </a:cubicBezTo>
                  <a:lnTo>
                    <a:pt x="135" y="19305"/>
                  </a:lnTo>
                  <a:cubicBezTo>
                    <a:pt x="938" y="17236"/>
                    <a:pt x="2026" y="15603"/>
                    <a:pt x="3391" y="14470"/>
                  </a:cubicBezTo>
                  <a:cubicBezTo>
                    <a:pt x="4698" y="13382"/>
                    <a:pt x="6298" y="12784"/>
                    <a:pt x="7829" y="12784"/>
                  </a:cubicBezTo>
                  <a:cubicBezTo>
                    <a:pt x="8169" y="12784"/>
                    <a:pt x="8504" y="12813"/>
                    <a:pt x="8833" y="12873"/>
                  </a:cubicBezTo>
                  <a:cubicBezTo>
                    <a:pt x="10501" y="13168"/>
                    <a:pt x="11884" y="14220"/>
                    <a:pt x="13222" y="15228"/>
                  </a:cubicBezTo>
                  <a:cubicBezTo>
                    <a:pt x="14150" y="15933"/>
                    <a:pt x="15113" y="16665"/>
                    <a:pt x="16166" y="17146"/>
                  </a:cubicBezTo>
                  <a:cubicBezTo>
                    <a:pt x="17113" y="17574"/>
                    <a:pt x="18144" y="17777"/>
                    <a:pt x="19194" y="17777"/>
                  </a:cubicBezTo>
                  <a:cubicBezTo>
                    <a:pt x="22088" y="17777"/>
                    <a:pt x="25125" y="16234"/>
                    <a:pt x="26951" y="13596"/>
                  </a:cubicBezTo>
                  <a:cubicBezTo>
                    <a:pt x="28673" y="11134"/>
                    <a:pt x="29806" y="8395"/>
                    <a:pt x="30689" y="6040"/>
                  </a:cubicBezTo>
                  <a:cubicBezTo>
                    <a:pt x="32421" y="1406"/>
                    <a:pt x="36472" y="154"/>
                    <a:pt x="39623" y="154"/>
                  </a:cubicBezTo>
                  <a:cubicBezTo>
                    <a:pt x="40434" y="154"/>
                    <a:pt x="41186" y="236"/>
                    <a:pt x="41823" y="366"/>
                  </a:cubicBezTo>
                  <a:cubicBezTo>
                    <a:pt x="44356" y="875"/>
                    <a:pt x="47327" y="3176"/>
                    <a:pt x="48076" y="8101"/>
                  </a:cubicBezTo>
                  <a:cubicBezTo>
                    <a:pt x="48469" y="10679"/>
                    <a:pt x="47068" y="12659"/>
                    <a:pt x="45445" y="14952"/>
                  </a:cubicBezTo>
                  <a:cubicBezTo>
                    <a:pt x="43964" y="17030"/>
                    <a:pt x="42296" y="19395"/>
                    <a:pt x="41850" y="22606"/>
                  </a:cubicBezTo>
                  <a:cubicBezTo>
                    <a:pt x="41778" y="23106"/>
                    <a:pt x="41689" y="23605"/>
                    <a:pt x="41609" y="24096"/>
                  </a:cubicBezTo>
                  <a:cubicBezTo>
                    <a:pt x="41403" y="25238"/>
                    <a:pt x="41198" y="26424"/>
                    <a:pt x="41243" y="27557"/>
                  </a:cubicBezTo>
                  <a:cubicBezTo>
                    <a:pt x="41305" y="29448"/>
                    <a:pt x="41832" y="32937"/>
                    <a:pt x="44695" y="35149"/>
                  </a:cubicBezTo>
                  <a:cubicBezTo>
                    <a:pt x="46167" y="36282"/>
                    <a:pt x="47952" y="36728"/>
                    <a:pt x="49682" y="37165"/>
                  </a:cubicBezTo>
                  <a:cubicBezTo>
                    <a:pt x="51458" y="37611"/>
                    <a:pt x="53135" y="38039"/>
                    <a:pt x="54482" y="39146"/>
                  </a:cubicBezTo>
                  <a:cubicBezTo>
                    <a:pt x="56694" y="40965"/>
                    <a:pt x="57301" y="44132"/>
                    <a:pt x="57577" y="46693"/>
                  </a:cubicBezTo>
                  <a:cubicBezTo>
                    <a:pt x="57613" y="46987"/>
                    <a:pt x="57640" y="47273"/>
                    <a:pt x="57667" y="47567"/>
                  </a:cubicBezTo>
                  <a:cubicBezTo>
                    <a:pt x="57952" y="50243"/>
                    <a:pt x="58237" y="53009"/>
                    <a:pt x="59620" y="55302"/>
                  </a:cubicBezTo>
                  <a:cubicBezTo>
                    <a:pt x="60816" y="57291"/>
                    <a:pt x="63224" y="58915"/>
                    <a:pt x="65660" y="58915"/>
                  </a:cubicBezTo>
                  <a:cubicBezTo>
                    <a:pt x="66329" y="58915"/>
                    <a:pt x="67007" y="58790"/>
                    <a:pt x="67658" y="58513"/>
                  </a:cubicBezTo>
                  <a:lnTo>
                    <a:pt x="67596" y="58370"/>
                  </a:lnTo>
                  <a:cubicBezTo>
                    <a:pt x="66961" y="58641"/>
                    <a:pt x="66302" y="58764"/>
                    <a:pt x="65645" y="58764"/>
                  </a:cubicBezTo>
                  <a:cubicBezTo>
                    <a:pt x="63274" y="58764"/>
                    <a:pt x="60921" y="57172"/>
                    <a:pt x="59754" y="55230"/>
                  </a:cubicBezTo>
                  <a:cubicBezTo>
                    <a:pt x="58380" y="52955"/>
                    <a:pt x="58095" y="50208"/>
                    <a:pt x="57818" y="47558"/>
                  </a:cubicBezTo>
                  <a:cubicBezTo>
                    <a:pt x="57791" y="47264"/>
                    <a:pt x="57756" y="46969"/>
                    <a:pt x="57729" y="46675"/>
                  </a:cubicBezTo>
                  <a:cubicBezTo>
                    <a:pt x="57444" y="44088"/>
                    <a:pt x="56828" y="40885"/>
                    <a:pt x="54580" y="39030"/>
                  </a:cubicBezTo>
                  <a:cubicBezTo>
                    <a:pt x="53206" y="37897"/>
                    <a:pt x="51511" y="37477"/>
                    <a:pt x="49718" y="37022"/>
                  </a:cubicBezTo>
                  <a:cubicBezTo>
                    <a:pt x="48005" y="36585"/>
                    <a:pt x="46230" y="36139"/>
                    <a:pt x="44785" y="35024"/>
                  </a:cubicBezTo>
                  <a:cubicBezTo>
                    <a:pt x="41974" y="32856"/>
                    <a:pt x="41448" y="29413"/>
                    <a:pt x="41386" y="27557"/>
                  </a:cubicBezTo>
                  <a:cubicBezTo>
                    <a:pt x="41350" y="26433"/>
                    <a:pt x="41555" y="25256"/>
                    <a:pt x="41751" y="24123"/>
                  </a:cubicBezTo>
                  <a:cubicBezTo>
                    <a:pt x="41841" y="23632"/>
                    <a:pt x="41930" y="23123"/>
                    <a:pt x="41992" y="22624"/>
                  </a:cubicBezTo>
                  <a:cubicBezTo>
                    <a:pt x="42429" y="19457"/>
                    <a:pt x="44098" y="17102"/>
                    <a:pt x="45561" y="15032"/>
                  </a:cubicBezTo>
                  <a:cubicBezTo>
                    <a:pt x="47202" y="12713"/>
                    <a:pt x="48621" y="10714"/>
                    <a:pt x="48219" y="8074"/>
                  </a:cubicBezTo>
                  <a:cubicBezTo>
                    <a:pt x="47461" y="3078"/>
                    <a:pt x="44437" y="741"/>
                    <a:pt x="41850" y="214"/>
                  </a:cubicBezTo>
                  <a:cubicBezTo>
                    <a:pt x="41206" y="84"/>
                    <a:pt x="40449" y="0"/>
                    <a:pt x="3963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79"/>
            <p:cNvSpPr/>
            <p:nvPr/>
          </p:nvSpPr>
          <p:spPr>
            <a:xfrm>
              <a:off x="3821738" y="2250825"/>
              <a:ext cx="1695250" cy="1475700"/>
            </a:xfrm>
            <a:custGeom>
              <a:avLst/>
              <a:gdLst/>
              <a:ahLst/>
              <a:cxnLst/>
              <a:rect l="l" t="t" r="r" b="b"/>
              <a:pathLst>
                <a:path w="67810" h="59028" extrusionOk="0">
                  <a:moveTo>
                    <a:pt x="39437" y="1"/>
                  </a:moveTo>
                  <a:cubicBezTo>
                    <a:pt x="36429" y="1"/>
                    <a:pt x="32433" y="1182"/>
                    <a:pt x="30626" y="5662"/>
                  </a:cubicBezTo>
                  <a:cubicBezTo>
                    <a:pt x="29395" y="8722"/>
                    <a:pt x="28182" y="11050"/>
                    <a:pt x="26808" y="13004"/>
                  </a:cubicBezTo>
                  <a:cubicBezTo>
                    <a:pt x="25028" y="15547"/>
                    <a:pt x="22043" y="17056"/>
                    <a:pt x="19235" y="17056"/>
                  </a:cubicBezTo>
                  <a:cubicBezTo>
                    <a:pt x="18300" y="17056"/>
                    <a:pt x="17385" y="16889"/>
                    <a:pt x="16540" y="16537"/>
                  </a:cubicBezTo>
                  <a:cubicBezTo>
                    <a:pt x="15496" y="16100"/>
                    <a:pt x="14524" y="15404"/>
                    <a:pt x="13587" y="14735"/>
                  </a:cubicBezTo>
                  <a:cubicBezTo>
                    <a:pt x="12258" y="13780"/>
                    <a:pt x="10866" y="12799"/>
                    <a:pt x="9207" y="12487"/>
                  </a:cubicBezTo>
                  <a:cubicBezTo>
                    <a:pt x="8826" y="12416"/>
                    <a:pt x="8439" y="12382"/>
                    <a:pt x="8049" y="12382"/>
                  </a:cubicBezTo>
                  <a:cubicBezTo>
                    <a:pt x="6512" y="12382"/>
                    <a:pt x="4939" y="12920"/>
                    <a:pt x="3587" y="13923"/>
                  </a:cubicBezTo>
                  <a:cubicBezTo>
                    <a:pt x="2115" y="15020"/>
                    <a:pt x="910" y="16599"/>
                    <a:pt x="0" y="18624"/>
                  </a:cubicBezTo>
                  <a:lnTo>
                    <a:pt x="143" y="18687"/>
                  </a:lnTo>
                  <a:cubicBezTo>
                    <a:pt x="1035" y="16688"/>
                    <a:pt x="2222" y="15127"/>
                    <a:pt x="3676" y="14048"/>
                  </a:cubicBezTo>
                  <a:cubicBezTo>
                    <a:pt x="5002" y="13057"/>
                    <a:pt x="6549" y="12528"/>
                    <a:pt x="8055" y="12528"/>
                  </a:cubicBezTo>
                  <a:cubicBezTo>
                    <a:pt x="8434" y="12528"/>
                    <a:pt x="8811" y="12561"/>
                    <a:pt x="9180" y="12629"/>
                  </a:cubicBezTo>
                  <a:cubicBezTo>
                    <a:pt x="10813" y="12933"/>
                    <a:pt x="12178" y="13914"/>
                    <a:pt x="13507" y="14860"/>
                  </a:cubicBezTo>
                  <a:cubicBezTo>
                    <a:pt x="14453" y="15529"/>
                    <a:pt x="15425" y="16225"/>
                    <a:pt x="16487" y="16671"/>
                  </a:cubicBezTo>
                  <a:cubicBezTo>
                    <a:pt x="17350" y="17031"/>
                    <a:pt x="18285" y="17202"/>
                    <a:pt x="19240" y="17202"/>
                  </a:cubicBezTo>
                  <a:cubicBezTo>
                    <a:pt x="22093" y="17202"/>
                    <a:pt x="25122" y="15673"/>
                    <a:pt x="26933" y="13093"/>
                  </a:cubicBezTo>
                  <a:cubicBezTo>
                    <a:pt x="28307" y="11131"/>
                    <a:pt x="29529" y="8784"/>
                    <a:pt x="30760" y="5716"/>
                  </a:cubicBezTo>
                  <a:cubicBezTo>
                    <a:pt x="32536" y="1312"/>
                    <a:pt x="36462" y="154"/>
                    <a:pt x="39421" y="154"/>
                  </a:cubicBezTo>
                  <a:cubicBezTo>
                    <a:pt x="40269" y="154"/>
                    <a:pt x="41037" y="249"/>
                    <a:pt x="41653" y="390"/>
                  </a:cubicBezTo>
                  <a:cubicBezTo>
                    <a:pt x="44115" y="952"/>
                    <a:pt x="46997" y="3253"/>
                    <a:pt x="47719" y="8053"/>
                  </a:cubicBezTo>
                  <a:cubicBezTo>
                    <a:pt x="48103" y="10569"/>
                    <a:pt x="46765" y="12513"/>
                    <a:pt x="45221" y="14770"/>
                  </a:cubicBezTo>
                  <a:cubicBezTo>
                    <a:pt x="43821" y="16813"/>
                    <a:pt x="42233" y="19133"/>
                    <a:pt x="41840" y="22255"/>
                  </a:cubicBezTo>
                  <a:cubicBezTo>
                    <a:pt x="41796" y="22621"/>
                    <a:pt x="41742" y="22978"/>
                    <a:pt x="41697" y="23344"/>
                  </a:cubicBezTo>
                  <a:cubicBezTo>
                    <a:pt x="41510" y="24682"/>
                    <a:pt x="41314" y="26064"/>
                    <a:pt x="41430" y="27376"/>
                  </a:cubicBezTo>
                  <a:cubicBezTo>
                    <a:pt x="41706" y="30534"/>
                    <a:pt x="43053" y="33210"/>
                    <a:pt x="45221" y="34896"/>
                  </a:cubicBezTo>
                  <a:cubicBezTo>
                    <a:pt x="46649" y="36020"/>
                    <a:pt x="48344" y="36520"/>
                    <a:pt x="49976" y="37010"/>
                  </a:cubicBezTo>
                  <a:cubicBezTo>
                    <a:pt x="51716" y="37528"/>
                    <a:pt x="53348" y="38019"/>
                    <a:pt x="54624" y="39178"/>
                  </a:cubicBezTo>
                  <a:cubicBezTo>
                    <a:pt x="56649" y="41016"/>
                    <a:pt x="57167" y="44174"/>
                    <a:pt x="57390" y="46717"/>
                  </a:cubicBezTo>
                  <a:lnTo>
                    <a:pt x="57425" y="47118"/>
                  </a:lnTo>
                  <a:cubicBezTo>
                    <a:pt x="57684" y="49991"/>
                    <a:pt x="57943" y="52961"/>
                    <a:pt x="59459" y="55397"/>
                  </a:cubicBezTo>
                  <a:cubicBezTo>
                    <a:pt x="60851" y="57636"/>
                    <a:pt x="63429" y="59027"/>
                    <a:pt x="65829" y="59027"/>
                  </a:cubicBezTo>
                  <a:cubicBezTo>
                    <a:pt x="66516" y="59027"/>
                    <a:pt x="67185" y="58912"/>
                    <a:pt x="67809" y="58680"/>
                  </a:cubicBezTo>
                  <a:lnTo>
                    <a:pt x="67756" y="58537"/>
                  </a:lnTo>
                  <a:cubicBezTo>
                    <a:pt x="67150" y="58767"/>
                    <a:pt x="66499" y="58876"/>
                    <a:pt x="65834" y="58876"/>
                  </a:cubicBezTo>
                  <a:cubicBezTo>
                    <a:pt x="63484" y="58876"/>
                    <a:pt x="60954" y="57514"/>
                    <a:pt x="59584" y="55316"/>
                  </a:cubicBezTo>
                  <a:cubicBezTo>
                    <a:pt x="58085" y="52908"/>
                    <a:pt x="57827" y="49964"/>
                    <a:pt x="57577" y="47109"/>
                  </a:cubicBezTo>
                  <a:lnTo>
                    <a:pt x="57541" y="46708"/>
                  </a:lnTo>
                  <a:cubicBezTo>
                    <a:pt x="57309" y="44138"/>
                    <a:pt x="56783" y="40945"/>
                    <a:pt x="54722" y="39062"/>
                  </a:cubicBezTo>
                  <a:cubicBezTo>
                    <a:pt x="53420" y="37885"/>
                    <a:pt x="51769" y="37394"/>
                    <a:pt x="50021" y="36868"/>
                  </a:cubicBezTo>
                  <a:cubicBezTo>
                    <a:pt x="48397" y="36386"/>
                    <a:pt x="46711" y="35878"/>
                    <a:pt x="45310" y="34780"/>
                  </a:cubicBezTo>
                  <a:cubicBezTo>
                    <a:pt x="43178" y="33121"/>
                    <a:pt x="41849" y="30480"/>
                    <a:pt x="41573" y="27367"/>
                  </a:cubicBezTo>
                  <a:cubicBezTo>
                    <a:pt x="41465" y="26073"/>
                    <a:pt x="41653" y="24691"/>
                    <a:pt x="41840" y="23361"/>
                  </a:cubicBezTo>
                  <a:cubicBezTo>
                    <a:pt x="41894" y="22996"/>
                    <a:pt x="41947" y="22639"/>
                    <a:pt x="41992" y="22273"/>
                  </a:cubicBezTo>
                  <a:cubicBezTo>
                    <a:pt x="42375" y="19186"/>
                    <a:pt x="43954" y="16885"/>
                    <a:pt x="45346" y="14851"/>
                  </a:cubicBezTo>
                  <a:cubicBezTo>
                    <a:pt x="46845" y="12665"/>
                    <a:pt x="48254" y="10604"/>
                    <a:pt x="47871" y="8026"/>
                  </a:cubicBezTo>
                  <a:cubicBezTo>
                    <a:pt x="47139" y="3164"/>
                    <a:pt x="44195" y="818"/>
                    <a:pt x="41689" y="238"/>
                  </a:cubicBezTo>
                  <a:cubicBezTo>
                    <a:pt x="41067" y="96"/>
                    <a:pt x="40292" y="1"/>
                    <a:pt x="3943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79"/>
            <p:cNvSpPr/>
            <p:nvPr/>
          </p:nvSpPr>
          <p:spPr>
            <a:xfrm>
              <a:off x="3820388" y="2242025"/>
              <a:ext cx="1698600" cy="1479600"/>
            </a:xfrm>
            <a:custGeom>
              <a:avLst/>
              <a:gdLst/>
              <a:ahLst/>
              <a:cxnLst/>
              <a:rect l="l" t="t" r="r" b="b"/>
              <a:pathLst>
                <a:path w="67944" h="59184" extrusionOk="0">
                  <a:moveTo>
                    <a:pt x="39134" y="0"/>
                  </a:moveTo>
                  <a:cubicBezTo>
                    <a:pt x="36266" y="0"/>
                    <a:pt x="32532" y="1124"/>
                    <a:pt x="30698" y="5354"/>
                  </a:cubicBezTo>
                  <a:cubicBezTo>
                    <a:pt x="29458" y="8200"/>
                    <a:pt x="28183" y="10546"/>
                    <a:pt x="26782" y="12518"/>
                  </a:cubicBezTo>
                  <a:cubicBezTo>
                    <a:pt x="25001" y="15040"/>
                    <a:pt x="22096" y="16526"/>
                    <a:pt x="19341" y="16526"/>
                  </a:cubicBezTo>
                  <a:cubicBezTo>
                    <a:pt x="18481" y="16526"/>
                    <a:pt x="17636" y="16381"/>
                    <a:pt x="16844" y="16077"/>
                  </a:cubicBezTo>
                  <a:cubicBezTo>
                    <a:pt x="15791" y="15676"/>
                    <a:pt x="14810" y="15015"/>
                    <a:pt x="13855" y="14373"/>
                  </a:cubicBezTo>
                  <a:cubicBezTo>
                    <a:pt x="12535" y="13490"/>
                    <a:pt x="11161" y="12571"/>
                    <a:pt x="9538" y="12268"/>
                  </a:cubicBezTo>
                  <a:cubicBezTo>
                    <a:pt x="9119" y="12188"/>
                    <a:pt x="8690" y="12149"/>
                    <a:pt x="8257" y="12149"/>
                  </a:cubicBezTo>
                  <a:cubicBezTo>
                    <a:pt x="6755" y="12149"/>
                    <a:pt x="5207" y="12621"/>
                    <a:pt x="3864" y="13508"/>
                  </a:cubicBezTo>
                  <a:cubicBezTo>
                    <a:pt x="2303" y="14551"/>
                    <a:pt x="1000" y="16068"/>
                    <a:pt x="1" y="18022"/>
                  </a:cubicBezTo>
                  <a:lnTo>
                    <a:pt x="135" y="18084"/>
                  </a:lnTo>
                  <a:cubicBezTo>
                    <a:pt x="1116" y="16157"/>
                    <a:pt x="2401" y="14659"/>
                    <a:pt x="3944" y="13633"/>
                  </a:cubicBezTo>
                  <a:cubicBezTo>
                    <a:pt x="5268" y="12759"/>
                    <a:pt x="6787" y="12295"/>
                    <a:pt x="8261" y="12295"/>
                  </a:cubicBezTo>
                  <a:cubicBezTo>
                    <a:pt x="8683" y="12295"/>
                    <a:pt x="9101" y="12333"/>
                    <a:pt x="9511" y="12410"/>
                  </a:cubicBezTo>
                  <a:cubicBezTo>
                    <a:pt x="11108" y="12714"/>
                    <a:pt x="12464" y="13624"/>
                    <a:pt x="13775" y="14498"/>
                  </a:cubicBezTo>
                  <a:cubicBezTo>
                    <a:pt x="14739" y="15140"/>
                    <a:pt x="15729" y="15809"/>
                    <a:pt x="16790" y="16220"/>
                  </a:cubicBezTo>
                  <a:cubicBezTo>
                    <a:pt x="17596" y="16527"/>
                    <a:pt x="18456" y="16674"/>
                    <a:pt x="19331" y="16674"/>
                  </a:cubicBezTo>
                  <a:cubicBezTo>
                    <a:pt x="22138" y="16674"/>
                    <a:pt x="25098" y="15164"/>
                    <a:pt x="26907" y="12607"/>
                  </a:cubicBezTo>
                  <a:cubicBezTo>
                    <a:pt x="28307" y="10626"/>
                    <a:pt x="29592" y="8271"/>
                    <a:pt x="30832" y="5416"/>
                  </a:cubicBezTo>
                  <a:cubicBezTo>
                    <a:pt x="32636" y="1262"/>
                    <a:pt x="36302" y="151"/>
                    <a:pt x="39122" y="151"/>
                  </a:cubicBezTo>
                  <a:cubicBezTo>
                    <a:pt x="40026" y="151"/>
                    <a:pt x="40843" y="265"/>
                    <a:pt x="41484" y="430"/>
                  </a:cubicBezTo>
                  <a:cubicBezTo>
                    <a:pt x="42644" y="724"/>
                    <a:pt x="46480" y="2133"/>
                    <a:pt x="47363" y="8012"/>
                  </a:cubicBezTo>
                  <a:cubicBezTo>
                    <a:pt x="47729" y="10475"/>
                    <a:pt x="46462" y="12393"/>
                    <a:pt x="44999" y="14605"/>
                  </a:cubicBezTo>
                  <a:cubicBezTo>
                    <a:pt x="43669" y="16612"/>
                    <a:pt x="42171" y="18896"/>
                    <a:pt x="41832" y="21920"/>
                  </a:cubicBezTo>
                  <a:lnTo>
                    <a:pt x="41769" y="22438"/>
                  </a:lnTo>
                  <a:cubicBezTo>
                    <a:pt x="41582" y="24035"/>
                    <a:pt x="41395" y="25685"/>
                    <a:pt x="41609" y="27210"/>
                  </a:cubicBezTo>
                  <a:cubicBezTo>
                    <a:pt x="42046" y="30261"/>
                    <a:pt x="43509" y="32911"/>
                    <a:pt x="45730" y="34668"/>
                  </a:cubicBezTo>
                  <a:cubicBezTo>
                    <a:pt x="47104" y="35766"/>
                    <a:pt x="48701" y="36319"/>
                    <a:pt x="50253" y="36863"/>
                  </a:cubicBezTo>
                  <a:cubicBezTo>
                    <a:pt x="51948" y="37452"/>
                    <a:pt x="53554" y="38014"/>
                    <a:pt x="54758" y="39227"/>
                  </a:cubicBezTo>
                  <a:cubicBezTo>
                    <a:pt x="56587" y="41065"/>
                    <a:pt x="57015" y="44071"/>
                    <a:pt x="57203" y="46765"/>
                  </a:cubicBezTo>
                  <a:cubicBezTo>
                    <a:pt x="57399" y="49647"/>
                    <a:pt x="57622" y="52912"/>
                    <a:pt x="59281" y="55499"/>
                  </a:cubicBezTo>
                  <a:cubicBezTo>
                    <a:pt x="60753" y="57783"/>
                    <a:pt x="63412" y="59183"/>
                    <a:pt x="65936" y="59183"/>
                  </a:cubicBezTo>
                  <a:cubicBezTo>
                    <a:pt x="66623" y="59183"/>
                    <a:pt x="67301" y="59076"/>
                    <a:pt x="67944" y="58862"/>
                  </a:cubicBezTo>
                  <a:lnTo>
                    <a:pt x="67899" y="58719"/>
                  </a:lnTo>
                  <a:cubicBezTo>
                    <a:pt x="67273" y="58933"/>
                    <a:pt x="66609" y="59035"/>
                    <a:pt x="65936" y="59035"/>
                  </a:cubicBezTo>
                  <a:cubicBezTo>
                    <a:pt x="63463" y="59035"/>
                    <a:pt x="60850" y="57662"/>
                    <a:pt x="59406" y="55419"/>
                  </a:cubicBezTo>
                  <a:cubicBezTo>
                    <a:pt x="57765" y="52858"/>
                    <a:pt x="57542" y="49620"/>
                    <a:pt x="57354" y="46756"/>
                  </a:cubicBezTo>
                  <a:cubicBezTo>
                    <a:pt x="57167" y="44026"/>
                    <a:pt x="56721" y="40993"/>
                    <a:pt x="54865" y="39120"/>
                  </a:cubicBezTo>
                  <a:cubicBezTo>
                    <a:pt x="53634" y="37889"/>
                    <a:pt x="52011" y="37318"/>
                    <a:pt x="50298" y="36720"/>
                  </a:cubicBezTo>
                  <a:cubicBezTo>
                    <a:pt x="48763" y="36185"/>
                    <a:pt x="47184" y="35632"/>
                    <a:pt x="45819" y="34552"/>
                  </a:cubicBezTo>
                  <a:cubicBezTo>
                    <a:pt x="43634" y="32822"/>
                    <a:pt x="42189" y="30208"/>
                    <a:pt x="41760" y="27193"/>
                  </a:cubicBezTo>
                  <a:cubicBezTo>
                    <a:pt x="41546" y="25685"/>
                    <a:pt x="41734" y="24043"/>
                    <a:pt x="41921" y="22447"/>
                  </a:cubicBezTo>
                  <a:lnTo>
                    <a:pt x="41974" y="21938"/>
                  </a:lnTo>
                  <a:cubicBezTo>
                    <a:pt x="42313" y="18941"/>
                    <a:pt x="43803" y="16684"/>
                    <a:pt x="45124" y="14685"/>
                  </a:cubicBezTo>
                  <a:cubicBezTo>
                    <a:pt x="46542" y="12535"/>
                    <a:pt x="47880" y="10510"/>
                    <a:pt x="47506" y="7995"/>
                  </a:cubicBezTo>
                  <a:cubicBezTo>
                    <a:pt x="46801" y="3249"/>
                    <a:pt x="43955" y="902"/>
                    <a:pt x="41519" y="278"/>
                  </a:cubicBezTo>
                  <a:cubicBezTo>
                    <a:pt x="40871" y="114"/>
                    <a:pt x="40046" y="0"/>
                    <a:pt x="3913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79"/>
            <p:cNvSpPr/>
            <p:nvPr/>
          </p:nvSpPr>
          <p:spPr>
            <a:xfrm>
              <a:off x="3819063" y="2233275"/>
              <a:ext cx="1702150" cy="1483425"/>
            </a:xfrm>
            <a:custGeom>
              <a:avLst/>
              <a:gdLst/>
              <a:ahLst/>
              <a:cxnLst/>
              <a:rect l="l" t="t" r="r" b="b"/>
              <a:pathLst>
                <a:path w="68086" h="59337" extrusionOk="0">
                  <a:moveTo>
                    <a:pt x="38917" y="1"/>
                  </a:moveTo>
                  <a:cubicBezTo>
                    <a:pt x="36038" y="1"/>
                    <a:pt x="32546" y="1231"/>
                    <a:pt x="30769" y="5044"/>
                  </a:cubicBezTo>
                  <a:cubicBezTo>
                    <a:pt x="29529" y="7675"/>
                    <a:pt x="28182" y="10031"/>
                    <a:pt x="26755" y="12029"/>
                  </a:cubicBezTo>
                  <a:cubicBezTo>
                    <a:pt x="24995" y="14499"/>
                    <a:pt x="22095" y="15981"/>
                    <a:pt x="19377" y="15981"/>
                  </a:cubicBezTo>
                  <a:cubicBezTo>
                    <a:pt x="18609" y="15981"/>
                    <a:pt x="17856" y="15863"/>
                    <a:pt x="17147" y="15615"/>
                  </a:cubicBezTo>
                  <a:cubicBezTo>
                    <a:pt x="16085" y="15249"/>
                    <a:pt x="15131" y="14643"/>
                    <a:pt x="14114" y="14009"/>
                  </a:cubicBezTo>
                  <a:cubicBezTo>
                    <a:pt x="12802" y="13189"/>
                    <a:pt x="11455" y="12350"/>
                    <a:pt x="9876" y="12038"/>
                  </a:cubicBezTo>
                  <a:cubicBezTo>
                    <a:pt x="9401" y="11946"/>
                    <a:pt x="8918" y="11901"/>
                    <a:pt x="8432" y="11901"/>
                  </a:cubicBezTo>
                  <a:cubicBezTo>
                    <a:pt x="6974" y="11901"/>
                    <a:pt x="5494" y="12308"/>
                    <a:pt x="4149" y="13091"/>
                  </a:cubicBezTo>
                  <a:cubicBezTo>
                    <a:pt x="2480" y="14072"/>
                    <a:pt x="1089" y="15517"/>
                    <a:pt x="0" y="17408"/>
                  </a:cubicBezTo>
                  <a:lnTo>
                    <a:pt x="134" y="17480"/>
                  </a:lnTo>
                  <a:cubicBezTo>
                    <a:pt x="1205" y="15615"/>
                    <a:pt x="2579" y="14179"/>
                    <a:pt x="4220" y="13224"/>
                  </a:cubicBezTo>
                  <a:cubicBezTo>
                    <a:pt x="5533" y="12451"/>
                    <a:pt x="6986" y="12051"/>
                    <a:pt x="8415" y="12051"/>
                  </a:cubicBezTo>
                  <a:cubicBezTo>
                    <a:pt x="8898" y="12051"/>
                    <a:pt x="9378" y="12097"/>
                    <a:pt x="9849" y="12190"/>
                  </a:cubicBezTo>
                  <a:cubicBezTo>
                    <a:pt x="11402" y="12484"/>
                    <a:pt x="12740" y="13322"/>
                    <a:pt x="14033" y="14134"/>
                  </a:cubicBezTo>
                  <a:cubicBezTo>
                    <a:pt x="15015" y="14750"/>
                    <a:pt x="16023" y="15383"/>
                    <a:pt x="17102" y="15758"/>
                  </a:cubicBezTo>
                  <a:cubicBezTo>
                    <a:pt x="17825" y="16008"/>
                    <a:pt x="18592" y="16133"/>
                    <a:pt x="19368" y="16133"/>
                  </a:cubicBezTo>
                  <a:cubicBezTo>
                    <a:pt x="22134" y="16133"/>
                    <a:pt x="25086" y="14625"/>
                    <a:pt x="26880" y="12118"/>
                  </a:cubicBezTo>
                  <a:cubicBezTo>
                    <a:pt x="28307" y="10111"/>
                    <a:pt x="29663" y="7747"/>
                    <a:pt x="30903" y="5106"/>
                  </a:cubicBezTo>
                  <a:cubicBezTo>
                    <a:pt x="32766" y="1114"/>
                    <a:pt x="36352" y="173"/>
                    <a:pt x="38952" y="173"/>
                  </a:cubicBezTo>
                  <a:cubicBezTo>
                    <a:pt x="39925" y="173"/>
                    <a:pt x="40760" y="305"/>
                    <a:pt x="41314" y="458"/>
                  </a:cubicBezTo>
                  <a:cubicBezTo>
                    <a:pt x="42429" y="780"/>
                    <a:pt x="46149" y="2252"/>
                    <a:pt x="46996" y="7979"/>
                  </a:cubicBezTo>
                  <a:cubicBezTo>
                    <a:pt x="47353" y="10387"/>
                    <a:pt x="46158" y="12270"/>
                    <a:pt x="44775" y="14447"/>
                  </a:cubicBezTo>
                  <a:cubicBezTo>
                    <a:pt x="43526" y="16418"/>
                    <a:pt x="42108" y="18648"/>
                    <a:pt x="41813" y="21583"/>
                  </a:cubicBezTo>
                  <a:cubicBezTo>
                    <a:pt x="41608" y="23591"/>
                    <a:pt x="41465" y="25384"/>
                    <a:pt x="41796" y="27043"/>
                  </a:cubicBezTo>
                  <a:cubicBezTo>
                    <a:pt x="42375" y="30014"/>
                    <a:pt x="43910" y="32574"/>
                    <a:pt x="46238" y="34438"/>
                  </a:cubicBezTo>
                  <a:cubicBezTo>
                    <a:pt x="47559" y="35500"/>
                    <a:pt x="49057" y="36107"/>
                    <a:pt x="50502" y="36687"/>
                  </a:cubicBezTo>
                  <a:cubicBezTo>
                    <a:pt x="52171" y="37356"/>
                    <a:pt x="53750" y="37998"/>
                    <a:pt x="54892" y="39274"/>
                  </a:cubicBezTo>
                  <a:cubicBezTo>
                    <a:pt x="56604" y="41192"/>
                    <a:pt x="56881" y="44162"/>
                    <a:pt x="57006" y="46803"/>
                  </a:cubicBezTo>
                  <a:cubicBezTo>
                    <a:pt x="57158" y="49872"/>
                    <a:pt x="57434" y="53074"/>
                    <a:pt x="59111" y="55608"/>
                  </a:cubicBezTo>
                  <a:cubicBezTo>
                    <a:pt x="60646" y="57927"/>
                    <a:pt x="63393" y="59337"/>
                    <a:pt x="66043" y="59337"/>
                  </a:cubicBezTo>
                  <a:cubicBezTo>
                    <a:pt x="66739" y="59337"/>
                    <a:pt x="67426" y="59239"/>
                    <a:pt x="68086" y="59034"/>
                  </a:cubicBezTo>
                  <a:lnTo>
                    <a:pt x="68041" y="58891"/>
                  </a:lnTo>
                  <a:cubicBezTo>
                    <a:pt x="67415" y="59084"/>
                    <a:pt x="66755" y="59176"/>
                    <a:pt x="66086" y="59176"/>
                  </a:cubicBezTo>
                  <a:cubicBezTo>
                    <a:pt x="63478" y="59176"/>
                    <a:pt x="60727" y="57778"/>
                    <a:pt x="59236" y="55528"/>
                  </a:cubicBezTo>
                  <a:cubicBezTo>
                    <a:pt x="57586" y="53021"/>
                    <a:pt x="57300" y="49845"/>
                    <a:pt x="57158" y="46794"/>
                  </a:cubicBezTo>
                  <a:cubicBezTo>
                    <a:pt x="57033" y="44136"/>
                    <a:pt x="56747" y="41129"/>
                    <a:pt x="54999" y="39167"/>
                  </a:cubicBezTo>
                  <a:cubicBezTo>
                    <a:pt x="53839" y="37873"/>
                    <a:pt x="52242" y="37231"/>
                    <a:pt x="50556" y="36544"/>
                  </a:cubicBezTo>
                  <a:cubicBezTo>
                    <a:pt x="49120" y="35973"/>
                    <a:pt x="47639" y="35366"/>
                    <a:pt x="46327" y="34322"/>
                  </a:cubicBezTo>
                  <a:cubicBezTo>
                    <a:pt x="44035" y="32476"/>
                    <a:pt x="42509" y="29951"/>
                    <a:pt x="41938" y="27016"/>
                  </a:cubicBezTo>
                  <a:cubicBezTo>
                    <a:pt x="41617" y="25375"/>
                    <a:pt x="41760" y="23591"/>
                    <a:pt x="41956" y="21601"/>
                  </a:cubicBezTo>
                  <a:cubicBezTo>
                    <a:pt x="42250" y="18702"/>
                    <a:pt x="43660" y="16481"/>
                    <a:pt x="44900" y="14527"/>
                  </a:cubicBezTo>
                  <a:cubicBezTo>
                    <a:pt x="46238" y="12413"/>
                    <a:pt x="47505" y="10414"/>
                    <a:pt x="47148" y="7961"/>
                  </a:cubicBezTo>
                  <a:cubicBezTo>
                    <a:pt x="46283" y="2136"/>
                    <a:pt x="42491" y="637"/>
                    <a:pt x="41349" y="316"/>
                  </a:cubicBezTo>
                  <a:cubicBezTo>
                    <a:pt x="40644" y="119"/>
                    <a:pt x="39810" y="1"/>
                    <a:pt x="38917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79"/>
            <p:cNvSpPr/>
            <p:nvPr/>
          </p:nvSpPr>
          <p:spPr>
            <a:xfrm>
              <a:off x="3817713" y="2224825"/>
              <a:ext cx="1705750" cy="1486750"/>
            </a:xfrm>
            <a:custGeom>
              <a:avLst/>
              <a:gdLst/>
              <a:ahLst/>
              <a:cxnLst/>
              <a:rect l="l" t="t" r="r" b="b"/>
              <a:pathLst>
                <a:path w="68230" h="59470" extrusionOk="0">
                  <a:moveTo>
                    <a:pt x="38738" y="1"/>
                  </a:moveTo>
                  <a:cubicBezTo>
                    <a:pt x="36012" y="1"/>
                    <a:pt x="32635" y="1149"/>
                    <a:pt x="30832" y="4722"/>
                  </a:cubicBezTo>
                  <a:cubicBezTo>
                    <a:pt x="29601" y="7166"/>
                    <a:pt x="28218" y="9459"/>
                    <a:pt x="26728" y="11528"/>
                  </a:cubicBezTo>
                  <a:cubicBezTo>
                    <a:pt x="24961" y="13985"/>
                    <a:pt x="22131" y="15447"/>
                    <a:pt x="19457" y="15447"/>
                  </a:cubicBezTo>
                  <a:cubicBezTo>
                    <a:pt x="18771" y="15447"/>
                    <a:pt x="18095" y="15351"/>
                    <a:pt x="17450" y="15150"/>
                  </a:cubicBezTo>
                  <a:cubicBezTo>
                    <a:pt x="16371" y="14811"/>
                    <a:pt x="15390" y="14231"/>
                    <a:pt x="14346" y="13625"/>
                  </a:cubicBezTo>
                  <a:cubicBezTo>
                    <a:pt x="13070" y="12884"/>
                    <a:pt x="11741" y="12108"/>
                    <a:pt x="10215" y="11805"/>
                  </a:cubicBezTo>
                  <a:cubicBezTo>
                    <a:pt x="9676" y="11697"/>
                    <a:pt x="9125" y="11643"/>
                    <a:pt x="8571" y="11643"/>
                  </a:cubicBezTo>
                  <a:cubicBezTo>
                    <a:pt x="7162" y="11643"/>
                    <a:pt x="5732" y="11989"/>
                    <a:pt x="4426" y="12661"/>
                  </a:cubicBezTo>
                  <a:cubicBezTo>
                    <a:pt x="2668" y="13571"/>
                    <a:pt x="1178" y="14954"/>
                    <a:pt x="1" y="16783"/>
                  </a:cubicBezTo>
                  <a:lnTo>
                    <a:pt x="126" y="16863"/>
                  </a:lnTo>
                  <a:cubicBezTo>
                    <a:pt x="1286" y="15061"/>
                    <a:pt x="2757" y="13687"/>
                    <a:pt x="4497" y="12795"/>
                  </a:cubicBezTo>
                  <a:cubicBezTo>
                    <a:pt x="5788" y="12133"/>
                    <a:pt x="7195" y="11791"/>
                    <a:pt x="8584" y="11791"/>
                  </a:cubicBezTo>
                  <a:cubicBezTo>
                    <a:pt x="9124" y="11791"/>
                    <a:pt x="9662" y="11843"/>
                    <a:pt x="10189" y="11948"/>
                  </a:cubicBezTo>
                  <a:cubicBezTo>
                    <a:pt x="11687" y="12251"/>
                    <a:pt x="12999" y="13018"/>
                    <a:pt x="14275" y="13759"/>
                  </a:cubicBezTo>
                  <a:cubicBezTo>
                    <a:pt x="15318" y="14365"/>
                    <a:pt x="16317" y="14945"/>
                    <a:pt x="17406" y="15284"/>
                  </a:cubicBezTo>
                  <a:cubicBezTo>
                    <a:pt x="18068" y="15491"/>
                    <a:pt x="18761" y="15591"/>
                    <a:pt x="19465" y="15591"/>
                  </a:cubicBezTo>
                  <a:cubicBezTo>
                    <a:pt x="22186" y="15591"/>
                    <a:pt x="25060" y="14105"/>
                    <a:pt x="26853" y="11618"/>
                  </a:cubicBezTo>
                  <a:cubicBezTo>
                    <a:pt x="28343" y="9539"/>
                    <a:pt x="29735" y="7246"/>
                    <a:pt x="30966" y="4784"/>
                  </a:cubicBezTo>
                  <a:cubicBezTo>
                    <a:pt x="32736" y="1277"/>
                    <a:pt x="36056" y="151"/>
                    <a:pt x="38737" y="151"/>
                  </a:cubicBezTo>
                  <a:cubicBezTo>
                    <a:pt x="39636" y="151"/>
                    <a:pt x="40463" y="278"/>
                    <a:pt x="41136" y="484"/>
                  </a:cubicBezTo>
                  <a:cubicBezTo>
                    <a:pt x="42224" y="823"/>
                    <a:pt x="45819" y="2349"/>
                    <a:pt x="46640" y="7933"/>
                  </a:cubicBezTo>
                  <a:cubicBezTo>
                    <a:pt x="46979" y="10279"/>
                    <a:pt x="45802" y="12224"/>
                    <a:pt x="44553" y="14276"/>
                  </a:cubicBezTo>
                  <a:cubicBezTo>
                    <a:pt x="43384" y="16203"/>
                    <a:pt x="42055" y="18398"/>
                    <a:pt x="41796" y="21234"/>
                  </a:cubicBezTo>
                  <a:cubicBezTo>
                    <a:pt x="41626" y="23108"/>
                    <a:pt x="41537" y="25079"/>
                    <a:pt x="41974" y="26864"/>
                  </a:cubicBezTo>
                  <a:cubicBezTo>
                    <a:pt x="42679" y="29692"/>
                    <a:pt x="44330" y="32225"/>
                    <a:pt x="46747" y="34197"/>
                  </a:cubicBezTo>
                  <a:cubicBezTo>
                    <a:pt x="48005" y="35214"/>
                    <a:pt x="49388" y="35856"/>
                    <a:pt x="50726" y="36471"/>
                  </a:cubicBezTo>
                  <a:cubicBezTo>
                    <a:pt x="52385" y="37239"/>
                    <a:pt x="53946" y="37952"/>
                    <a:pt x="55026" y="39299"/>
                  </a:cubicBezTo>
                  <a:cubicBezTo>
                    <a:pt x="56542" y="41209"/>
                    <a:pt x="56748" y="44072"/>
                    <a:pt x="56819" y="46829"/>
                  </a:cubicBezTo>
                  <a:cubicBezTo>
                    <a:pt x="56899" y="49942"/>
                    <a:pt x="57220" y="53163"/>
                    <a:pt x="58942" y="55696"/>
                  </a:cubicBezTo>
                  <a:cubicBezTo>
                    <a:pt x="60530" y="58034"/>
                    <a:pt x="63421" y="59470"/>
                    <a:pt x="66222" y="59470"/>
                  </a:cubicBezTo>
                  <a:cubicBezTo>
                    <a:pt x="66909" y="59470"/>
                    <a:pt x="67578" y="59381"/>
                    <a:pt x="68229" y="59202"/>
                  </a:cubicBezTo>
                  <a:lnTo>
                    <a:pt x="68193" y="59059"/>
                  </a:lnTo>
                  <a:cubicBezTo>
                    <a:pt x="67553" y="59234"/>
                    <a:pt x="66888" y="59318"/>
                    <a:pt x="66217" y="59318"/>
                  </a:cubicBezTo>
                  <a:cubicBezTo>
                    <a:pt x="63465" y="59318"/>
                    <a:pt x="60622" y="57911"/>
                    <a:pt x="59058" y="55616"/>
                  </a:cubicBezTo>
                  <a:cubicBezTo>
                    <a:pt x="57363" y="53118"/>
                    <a:pt x="57051" y="49915"/>
                    <a:pt x="56971" y="46829"/>
                  </a:cubicBezTo>
                  <a:cubicBezTo>
                    <a:pt x="56890" y="44036"/>
                    <a:pt x="56685" y="41155"/>
                    <a:pt x="55142" y="39210"/>
                  </a:cubicBezTo>
                  <a:cubicBezTo>
                    <a:pt x="54045" y="37836"/>
                    <a:pt x="52466" y="37105"/>
                    <a:pt x="50788" y="36338"/>
                  </a:cubicBezTo>
                  <a:cubicBezTo>
                    <a:pt x="49459" y="35722"/>
                    <a:pt x="48085" y="35089"/>
                    <a:pt x="46845" y="34081"/>
                  </a:cubicBezTo>
                  <a:cubicBezTo>
                    <a:pt x="44446" y="32136"/>
                    <a:pt x="42813" y="29620"/>
                    <a:pt x="42117" y="26828"/>
                  </a:cubicBezTo>
                  <a:cubicBezTo>
                    <a:pt x="41680" y="25070"/>
                    <a:pt x="41778" y="23108"/>
                    <a:pt x="41948" y="21252"/>
                  </a:cubicBezTo>
                  <a:cubicBezTo>
                    <a:pt x="42197" y="18442"/>
                    <a:pt x="43455" y="16364"/>
                    <a:pt x="44677" y="14356"/>
                  </a:cubicBezTo>
                  <a:cubicBezTo>
                    <a:pt x="45935" y="12278"/>
                    <a:pt x="47131" y="10315"/>
                    <a:pt x="46783" y="7915"/>
                  </a:cubicBezTo>
                  <a:cubicBezTo>
                    <a:pt x="45953" y="2242"/>
                    <a:pt x="42287" y="689"/>
                    <a:pt x="41180" y="341"/>
                  </a:cubicBezTo>
                  <a:cubicBezTo>
                    <a:pt x="40496" y="131"/>
                    <a:pt x="39654" y="1"/>
                    <a:pt x="3873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79"/>
            <p:cNvSpPr/>
            <p:nvPr/>
          </p:nvSpPr>
          <p:spPr>
            <a:xfrm>
              <a:off x="3816388" y="2216025"/>
              <a:ext cx="1709300" cy="1490425"/>
            </a:xfrm>
            <a:custGeom>
              <a:avLst/>
              <a:gdLst/>
              <a:ahLst/>
              <a:cxnLst/>
              <a:rect l="l" t="t" r="r" b="b"/>
              <a:pathLst>
                <a:path w="68372" h="59617" extrusionOk="0">
                  <a:moveTo>
                    <a:pt x="38476" y="0"/>
                  </a:moveTo>
                  <a:cubicBezTo>
                    <a:pt x="35890" y="0"/>
                    <a:pt x="32719" y="1074"/>
                    <a:pt x="30903" y="4413"/>
                  </a:cubicBezTo>
                  <a:cubicBezTo>
                    <a:pt x="29707" y="6617"/>
                    <a:pt x="28253" y="8910"/>
                    <a:pt x="26701" y="11042"/>
                  </a:cubicBezTo>
                  <a:cubicBezTo>
                    <a:pt x="24952" y="13447"/>
                    <a:pt x="22118" y="14918"/>
                    <a:pt x="19481" y="14918"/>
                  </a:cubicBezTo>
                  <a:cubicBezTo>
                    <a:pt x="18890" y="14918"/>
                    <a:pt x="18310" y="14844"/>
                    <a:pt x="17753" y="14690"/>
                  </a:cubicBezTo>
                  <a:cubicBezTo>
                    <a:pt x="16656" y="14387"/>
                    <a:pt x="15639" y="13834"/>
                    <a:pt x="14568" y="13254"/>
                  </a:cubicBezTo>
                  <a:cubicBezTo>
                    <a:pt x="13311" y="12576"/>
                    <a:pt x="12017" y="11880"/>
                    <a:pt x="10554" y="11577"/>
                  </a:cubicBezTo>
                  <a:cubicBezTo>
                    <a:pt x="9949" y="11454"/>
                    <a:pt x="9329" y="11393"/>
                    <a:pt x="8706" y="11393"/>
                  </a:cubicBezTo>
                  <a:cubicBezTo>
                    <a:pt x="7345" y="11393"/>
                    <a:pt x="5971" y="11683"/>
                    <a:pt x="4711" y="12246"/>
                  </a:cubicBezTo>
                  <a:cubicBezTo>
                    <a:pt x="2873" y="13067"/>
                    <a:pt x="1249" y="14423"/>
                    <a:pt x="0" y="16171"/>
                  </a:cubicBezTo>
                  <a:lnTo>
                    <a:pt x="116" y="16261"/>
                  </a:lnTo>
                  <a:cubicBezTo>
                    <a:pt x="1347" y="14530"/>
                    <a:pt x="2962" y="13192"/>
                    <a:pt x="4773" y="12389"/>
                  </a:cubicBezTo>
                  <a:cubicBezTo>
                    <a:pt x="6010" y="11828"/>
                    <a:pt x="7354" y="11543"/>
                    <a:pt x="8685" y="11543"/>
                  </a:cubicBezTo>
                  <a:cubicBezTo>
                    <a:pt x="9303" y="11543"/>
                    <a:pt x="9918" y="11604"/>
                    <a:pt x="10518" y="11729"/>
                  </a:cubicBezTo>
                  <a:cubicBezTo>
                    <a:pt x="11963" y="12023"/>
                    <a:pt x="13248" y="12719"/>
                    <a:pt x="14497" y="13388"/>
                  </a:cubicBezTo>
                  <a:cubicBezTo>
                    <a:pt x="15577" y="13977"/>
                    <a:pt x="16602" y="14521"/>
                    <a:pt x="17718" y="14833"/>
                  </a:cubicBezTo>
                  <a:cubicBezTo>
                    <a:pt x="18285" y="14989"/>
                    <a:pt x="18877" y="15063"/>
                    <a:pt x="19479" y="15063"/>
                  </a:cubicBezTo>
                  <a:cubicBezTo>
                    <a:pt x="22161" y="15063"/>
                    <a:pt x="25041" y="13579"/>
                    <a:pt x="26826" y="11131"/>
                  </a:cubicBezTo>
                  <a:cubicBezTo>
                    <a:pt x="28378" y="8990"/>
                    <a:pt x="29832" y="6697"/>
                    <a:pt x="31037" y="4485"/>
                  </a:cubicBezTo>
                  <a:cubicBezTo>
                    <a:pt x="32821" y="1204"/>
                    <a:pt x="35935" y="151"/>
                    <a:pt x="38476" y="151"/>
                  </a:cubicBezTo>
                  <a:cubicBezTo>
                    <a:pt x="39417" y="151"/>
                    <a:pt x="40279" y="295"/>
                    <a:pt x="40966" y="524"/>
                  </a:cubicBezTo>
                  <a:cubicBezTo>
                    <a:pt x="42010" y="881"/>
                    <a:pt x="45489" y="2451"/>
                    <a:pt x="46274" y="7902"/>
                  </a:cubicBezTo>
                  <a:cubicBezTo>
                    <a:pt x="46604" y="10194"/>
                    <a:pt x="45498" y="12103"/>
                    <a:pt x="44329" y="14128"/>
                  </a:cubicBezTo>
                  <a:cubicBezTo>
                    <a:pt x="43232" y="16011"/>
                    <a:pt x="42001" y="18152"/>
                    <a:pt x="41778" y="20899"/>
                  </a:cubicBezTo>
                  <a:cubicBezTo>
                    <a:pt x="41653" y="22577"/>
                    <a:pt x="41572" y="24744"/>
                    <a:pt x="42152" y="26689"/>
                  </a:cubicBezTo>
                  <a:cubicBezTo>
                    <a:pt x="42964" y="29401"/>
                    <a:pt x="44677" y="31846"/>
                    <a:pt x="47255" y="33969"/>
                  </a:cubicBezTo>
                  <a:cubicBezTo>
                    <a:pt x="48433" y="34932"/>
                    <a:pt x="49708" y="35601"/>
                    <a:pt x="50931" y="36235"/>
                  </a:cubicBezTo>
                  <a:cubicBezTo>
                    <a:pt x="52581" y="37100"/>
                    <a:pt x="54142" y="37912"/>
                    <a:pt x="55150" y="39348"/>
                  </a:cubicBezTo>
                  <a:cubicBezTo>
                    <a:pt x="56480" y="41239"/>
                    <a:pt x="56604" y="43871"/>
                    <a:pt x="56622" y="46877"/>
                  </a:cubicBezTo>
                  <a:cubicBezTo>
                    <a:pt x="56640" y="49634"/>
                    <a:pt x="56899" y="53140"/>
                    <a:pt x="58763" y="55807"/>
                  </a:cubicBezTo>
                  <a:cubicBezTo>
                    <a:pt x="60423" y="58180"/>
                    <a:pt x="63402" y="59617"/>
                    <a:pt x="66355" y="59617"/>
                  </a:cubicBezTo>
                  <a:cubicBezTo>
                    <a:pt x="67033" y="59617"/>
                    <a:pt x="67711" y="59545"/>
                    <a:pt x="68371" y="59385"/>
                  </a:cubicBezTo>
                  <a:lnTo>
                    <a:pt x="68336" y="59242"/>
                  </a:lnTo>
                  <a:cubicBezTo>
                    <a:pt x="67690" y="59397"/>
                    <a:pt x="67027" y="59471"/>
                    <a:pt x="66362" y="59471"/>
                  </a:cubicBezTo>
                  <a:cubicBezTo>
                    <a:pt x="63459" y="59471"/>
                    <a:pt x="60521" y="58055"/>
                    <a:pt x="58888" y="55718"/>
                  </a:cubicBezTo>
                  <a:cubicBezTo>
                    <a:pt x="57050" y="53086"/>
                    <a:pt x="56792" y="49607"/>
                    <a:pt x="56774" y="46877"/>
                  </a:cubicBezTo>
                  <a:cubicBezTo>
                    <a:pt x="56756" y="43844"/>
                    <a:pt x="56631" y="41186"/>
                    <a:pt x="55275" y="39268"/>
                  </a:cubicBezTo>
                  <a:cubicBezTo>
                    <a:pt x="54240" y="37796"/>
                    <a:pt x="52670" y="36975"/>
                    <a:pt x="51002" y="36110"/>
                  </a:cubicBezTo>
                  <a:cubicBezTo>
                    <a:pt x="49780" y="35467"/>
                    <a:pt x="48522" y="34807"/>
                    <a:pt x="47353" y="33853"/>
                  </a:cubicBezTo>
                  <a:cubicBezTo>
                    <a:pt x="44802" y="31747"/>
                    <a:pt x="43098" y="29330"/>
                    <a:pt x="42295" y="26654"/>
                  </a:cubicBezTo>
                  <a:cubicBezTo>
                    <a:pt x="41724" y="24727"/>
                    <a:pt x="41795" y="22577"/>
                    <a:pt x="41929" y="20917"/>
                  </a:cubicBezTo>
                  <a:cubicBezTo>
                    <a:pt x="42143" y="18196"/>
                    <a:pt x="43321" y="16162"/>
                    <a:pt x="44454" y="14200"/>
                  </a:cubicBezTo>
                  <a:cubicBezTo>
                    <a:pt x="45640" y="12157"/>
                    <a:pt x="46756" y="10221"/>
                    <a:pt x="46425" y="7875"/>
                  </a:cubicBezTo>
                  <a:cubicBezTo>
                    <a:pt x="45623" y="2344"/>
                    <a:pt x="42081" y="747"/>
                    <a:pt x="41010" y="381"/>
                  </a:cubicBezTo>
                  <a:cubicBezTo>
                    <a:pt x="40311" y="147"/>
                    <a:pt x="39434" y="0"/>
                    <a:pt x="38476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79"/>
            <p:cNvSpPr/>
            <p:nvPr/>
          </p:nvSpPr>
          <p:spPr>
            <a:xfrm>
              <a:off x="3815038" y="2207375"/>
              <a:ext cx="1712875" cy="1493950"/>
            </a:xfrm>
            <a:custGeom>
              <a:avLst/>
              <a:gdLst/>
              <a:ahLst/>
              <a:cxnLst/>
              <a:rect l="l" t="t" r="r" b="b"/>
              <a:pathLst>
                <a:path w="68515" h="59758" extrusionOk="0">
                  <a:moveTo>
                    <a:pt x="38271" y="1"/>
                  </a:moveTo>
                  <a:cubicBezTo>
                    <a:pt x="37503" y="1"/>
                    <a:pt x="36714" y="100"/>
                    <a:pt x="35962" y="299"/>
                  </a:cubicBezTo>
                  <a:cubicBezTo>
                    <a:pt x="34472" y="692"/>
                    <a:pt x="32402" y="1664"/>
                    <a:pt x="30975" y="4090"/>
                  </a:cubicBezTo>
                  <a:cubicBezTo>
                    <a:pt x="29815" y="6080"/>
                    <a:pt x="28361" y="8248"/>
                    <a:pt x="26675" y="10549"/>
                  </a:cubicBezTo>
                  <a:cubicBezTo>
                    <a:pt x="24915" y="12943"/>
                    <a:pt x="22150" y="14396"/>
                    <a:pt x="19555" y="14396"/>
                  </a:cubicBezTo>
                  <a:cubicBezTo>
                    <a:pt x="19046" y="14396"/>
                    <a:pt x="18544" y="14340"/>
                    <a:pt x="18057" y="14225"/>
                  </a:cubicBezTo>
                  <a:cubicBezTo>
                    <a:pt x="16924" y="13957"/>
                    <a:pt x="15871" y="13431"/>
                    <a:pt x="14756" y="12878"/>
                  </a:cubicBezTo>
                  <a:cubicBezTo>
                    <a:pt x="13543" y="12271"/>
                    <a:pt x="12285" y="11646"/>
                    <a:pt x="10885" y="11352"/>
                  </a:cubicBezTo>
                  <a:cubicBezTo>
                    <a:pt x="10174" y="11204"/>
                    <a:pt x="9455" y="11130"/>
                    <a:pt x="8738" y="11130"/>
                  </a:cubicBezTo>
                  <a:cubicBezTo>
                    <a:pt x="7465" y="11130"/>
                    <a:pt x="6197" y="11363"/>
                    <a:pt x="4988" y="11825"/>
                  </a:cubicBezTo>
                  <a:cubicBezTo>
                    <a:pt x="3061" y="12574"/>
                    <a:pt x="1330" y="13859"/>
                    <a:pt x="1" y="15554"/>
                  </a:cubicBezTo>
                  <a:lnTo>
                    <a:pt x="117" y="15652"/>
                  </a:lnTo>
                  <a:cubicBezTo>
                    <a:pt x="1437" y="13975"/>
                    <a:pt x="3141" y="12699"/>
                    <a:pt x="5041" y="11968"/>
                  </a:cubicBezTo>
                  <a:cubicBezTo>
                    <a:pt x="6238" y="11510"/>
                    <a:pt x="7493" y="11279"/>
                    <a:pt x="8754" y="11279"/>
                  </a:cubicBezTo>
                  <a:cubicBezTo>
                    <a:pt x="9457" y="11279"/>
                    <a:pt x="10161" y="11351"/>
                    <a:pt x="10858" y="11495"/>
                  </a:cubicBezTo>
                  <a:cubicBezTo>
                    <a:pt x="12241" y="11789"/>
                    <a:pt x="13489" y="12405"/>
                    <a:pt x="14694" y="13011"/>
                  </a:cubicBezTo>
                  <a:cubicBezTo>
                    <a:pt x="15818" y="13573"/>
                    <a:pt x="16879" y="14100"/>
                    <a:pt x="18021" y="14367"/>
                  </a:cubicBezTo>
                  <a:cubicBezTo>
                    <a:pt x="18517" y="14484"/>
                    <a:pt x="19029" y="14541"/>
                    <a:pt x="19547" y="14541"/>
                  </a:cubicBezTo>
                  <a:cubicBezTo>
                    <a:pt x="22191" y="14541"/>
                    <a:pt x="25010" y="13070"/>
                    <a:pt x="26800" y="10638"/>
                  </a:cubicBezTo>
                  <a:cubicBezTo>
                    <a:pt x="28486" y="8337"/>
                    <a:pt x="29940" y="6160"/>
                    <a:pt x="31109" y="4171"/>
                  </a:cubicBezTo>
                  <a:cubicBezTo>
                    <a:pt x="32841" y="1218"/>
                    <a:pt x="35807" y="153"/>
                    <a:pt x="38290" y="153"/>
                  </a:cubicBezTo>
                  <a:cubicBezTo>
                    <a:pt x="39221" y="153"/>
                    <a:pt x="40083" y="302"/>
                    <a:pt x="40788" y="558"/>
                  </a:cubicBezTo>
                  <a:cubicBezTo>
                    <a:pt x="41796" y="932"/>
                    <a:pt x="45159" y="2547"/>
                    <a:pt x="45917" y="7864"/>
                  </a:cubicBezTo>
                  <a:cubicBezTo>
                    <a:pt x="46230" y="10094"/>
                    <a:pt x="45195" y="11977"/>
                    <a:pt x="44106" y="13966"/>
                  </a:cubicBezTo>
                  <a:cubicBezTo>
                    <a:pt x="43045" y="15911"/>
                    <a:pt x="41948" y="17909"/>
                    <a:pt x="41769" y="20559"/>
                  </a:cubicBezTo>
                  <a:cubicBezTo>
                    <a:pt x="41600" y="22994"/>
                    <a:pt x="41787" y="24948"/>
                    <a:pt x="42340" y="26518"/>
                  </a:cubicBezTo>
                  <a:cubicBezTo>
                    <a:pt x="43232" y="29069"/>
                    <a:pt x="45008" y="31424"/>
                    <a:pt x="47764" y="33726"/>
                  </a:cubicBezTo>
                  <a:cubicBezTo>
                    <a:pt x="48852" y="34636"/>
                    <a:pt x="49994" y="35305"/>
                    <a:pt x="51101" y="35956"/>
                  </a:cubicBezTo>
                  <a:cubicBezTo>
                    <a:pt x="52769" y="36929"/>
                    <a:pt x="54339" y="37847"/>
                    <a:pt x="55285" y="39391"/>
                  </a:cubicBezTo>
                  <a:cubicBezTo>
                    <a:pt x="56516" y="41380"/>
                    <a:pt x="56471" y="44164"/>
                    <a:pt x="56435" y="46867"/>
                  </a:cubicBezTo>
                  <a:lnTo>
                    <a:pt x="56435" y="46911"/>
                  </a:lnTo>
                  <a:cubicBezTo>
                    <a:pt x="56373" y="50917"/>
                    <a:pt x="57060" y="53771"/>
                    <a:pt x="58594" y="55904"/>
                  </a:cubicBezTo>
                  <a:cubicBezTo>
                    <a:pt x="60307" y="58294"/>
                    <a:pt x="63447" y="59757"/>
                    <a:pt x="66561" y="59757"/>
                  </a:cubicBezTo>
                  <a:cubicBezTo>
                    <a:pt x="67221" y="59757"/>
                    <a:pt x="67872" y="59695"/>
                    <a:pt x="68514" y="59561"/>
                  </a:cubicBezTo>
                  <a:lnTo>
                    <a:pt x="68488" y="59418"/>
                  </a:lnTo>
                  <a:cubicBezTo>
                    <a:pt x="67860" y="59550"/>
                    <a:pt x="67217" y="59613"/>
                    <a:pt x="66572" y="59613"/>
                  </a:cubicBezTo>
                  <a:cubicBezTo>
                    <a:pt x="63502" y="59613"/>
                    <a:pt x="60399" y="58174"/>
                    <a:pt x="58710" y="55814"/>
                  </a:cubicBezTo>
                  <a:cubicBezTo>
                    <a:pt x="57203" y="53709"/>
                    <a:pt x="56525" y="50881"/>
                    <a:pt x="56587" y="46911"/>
                  </a:cubicBezTo>
                  <a:lnTo>
                    <a:pt x="56587" y="46867"/>
                  </a:lnTo>
                  <a:cubicBezTo>
                    <a:pt x="56623" y="44146"/>
                    <a:pt x="56658" y="41336"/>
                    <a:pt x="55418" y="39311"/>
                  </a:cubicBezTo>
                  <a:cubicBezTo>
                    <a:pt x="54446" y="37740"/>
                    <a:pt x="52858" y="36813"/>
                    <a:pt x="51172" y="35822"/>
                  </a:cubicBezTo>
                  <a:cubicBezTo>
                    <a:pt x="50075" y="35180"/>
                    <a:pt x="48942" y="34511"/>
                    <a:pt x="47862" y="33619"/>
                  </a:cubicBezTo>
                  <a:cubicBezTo>
                    <a:pt x="45123" y="31335"/>
                    <a:pt x="43357" y="28998"/>
                    <a:pt x="42483" y="26473"/>
                  </a:cubicBezTo>
                  <a:cubicBezTo>
                    <a:pt x="41939" y="24912"/>
                    <a:pt x="41751" y="22985"/>
                    <a:pt x="41912" y="20567"/>
                  </a:cubicBezTo>
                  <a:cubicBezTo>
                    <a:pt x="42090" y="17954"/>
                    <a:pt x="43179" y="15964"/>
                    <a:pt x="44240" y="14037"/>
                  </a:cubicBezTo>
                  <a:cubicBezTo>
                    <a:pt x="45338" y="12030"/>
                    <a:pt x="46381" y="10121"/>
                    <a:pt x="46060" y="7837"/>
                  </a:cubicBezTo>
                  <a:cubicBezTo>
                    <a:pt x="45293" y="2440"/>
                    <a:pt x="41867" y="799"/>
                    <a:pt x="40841" y="424"/>
                  </a:cubicBezTo>
                  <a:cubicBezTo>
                    <a:pt x="40079" y="142"/>
                    <a:pt x="39190" y="1"/>
                    <a:pt x="38271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79"/>
            <p:cNvSpPr/>
            <p:nvPr/>
          </p:nvSpPr>
          <p:spPr>
            <a:xfrm>
              <a:off x="3813713" y="2198700"/>
              <a:ext cx="1716425" cy="1497725"/>
            </a:xfrm>
            <a:custGeom>
              <a:avLst/>
              <a:gdLst/>
              <a:ahLst/>
              <a:cxnLst/>
              <a:rect l="l" t="t" r="r" b="b"/>
              <a:pathLst>
                <a:path w="68657" h="59909" extrusionOk="0">
                  <a:moveTo>
                    <a:pt x="38038" y="1"/>
                  </a:moveTo>
                  <a:cubicBezTo>
                    <a:pt x="35647" y="1"/>
                    <a:pt x="32813" y="1000"/>
                    <a:pt x="31046" y="3777"/>
                  </a:cubicBezTo>
                  <a:cubicBezTo>
                    <a:pt x="29681" y="5927"/>
                    <a:pt x="28057" y="8157"/>
                    <a:pt x="26647" y="10058"/>
                  </a:cubicBezTo>
                  <a:cubicBezTo>
                    <a:pt x="24895" y="12417"/>
                    <a:pt x="22124" y="13876"/>
                    <a:pt x="19571" y="13876"/>
                  </a:cubicBezTo>
                  <a:cubicBezTo>
                    <a:pt x="19160" y="13876"/>
                    <a:pt x="18754" y="13838"/>
                    <a:pt x="18360" y="13760"/>
                  </a:cubicBezTo>
                  <a:cubicBezTo>
                    <a:pt x="17191" y="13537"/>
                    <a:pt x="16085" y="13028"/>
                    <a:pt x="14916" y="12493"/>
                  </a:cubicBezTo>
                  <a:cubicBezTo>
                    <a:pt x="13757" y="11958"/>
                    <a:pt x="12552" y="11405"/>
                    <a:pt x="11223" y="11128"/>
                  </a:cubicBezTo>
                  <a:cubicBezTo>
                    <a:pt x="10398" y="10948"/>
                    <a:pt x="9565" y="10859"/>
                    <a:pt x="8739" y="10859"/>
                  </a:cubicBezTo>
                  <a:cubicBezTo>
                    <a:pt x="7556" y="10859"/>
                    <a:pt x="6386" y="11042"/>
                    <a:pt x="5273" y="11405"/>
                  </a:cubicBezTo>
                  <a:cubicBezTo>
                    <a:pt x="3248" y="12065"/>
                    <a:pt x="1419" y="13287"/>
                    <a:pt x="0" y="14937"/>
                  </a:cubicBezTo>
                  <a:lnTo>
                    <a:pt x="107" y="15036"/>
                  </a:lnTo>
                  <a:cubicBezTo>
                    <a:pt x="1517" y="13412"/>
                    <a:pt x="3319" y="12199"/>
                    <a:pt x="5317" y="11547"/>
                  </a:cubicBezTo>
                  <a:cubicBezTo>
                    <a:pt x="6418" y="11189"/>
                    <a:pt x="7578" y="11008"/>
                    <a:pt x="8751" y="11008"/>
                  </a:cubicBezTo>
                  <a:cubicBezTo>
                    <a:pt x="9565" y="11008"/>
                    <a:pt x="10385" y="11095"/>
                    <a:pt x="11196" y="11271"/>
                  </a:cubicBezTo>
                  <a:cubicBezTo>
                    <a:pt x="12499" y="11547"/>
                    <a:pt x="13703" y="12101"/>
                    <a:pt x="14854" y="12627"/>
                  </a:cubicBezTo>
                  <a:cubicBezTo>
                    <a:pt x="16031" y="13171"/>
                    <a:pt x="17147" y="13680"/>
                    <a:pt x="18333" y="13912"/>
                  </a:cubicBezTo>
                  <a:cubicBezTo>
                    <a:pt x="18747" y="13992"/>
                    <a:pt x="19169" y="14031"/>
                    <a:pt x="19595" y="14031"/>
                  </a:cubicBezTo>
                  <a:cubicBezTo>
                    <a:pt x="22204" y="14031"/>
                    <a:pt x="24961" y="12570"/>
                    <a:pt x="26763" y="10147"/>
                  </a:cubicBezTo>
                  <a:cubicBezTo>
                    <a:pt x="28182" y="8247"/>
                    <a:pt x="29806" y="6016"/>
                    <a:pt x="31170" y="3858"/>
                  </a:cubicBezTo>
                  <a:cubicBezTo>
                    <a:pt x="32908" y="1128"/>
                    <a:pt x="35692" y="144"/>
                    <a:pt x="38040" y="144"/>
                  </a:cubicBezTo>
                  <a:cubicBezTo>
                    <a:pt x="39008" y="144"/>
                    <a:pt x="39902" y="311"/>
                    <a:pt x="40618" y="592"/>
                  </a:cubicBezTo>
                  <a:cubicBezTo>
                    <a:pt x="41590" y="976"/>
                    <a:pt x="44829" y="2635"/>
                    <a:pt x="45551" y="7818"/>
                  </a:cubicBezTo>
                  <a:cubicBezTo>
                    <a:pt x="45854" y="10004"/>
                    <a:pt x="44900" y="11851"/>
                    <a:pt x="43883" y="13813"/>
                  </a:cubicBezTo>
                  <a:cubicBezTo>
                    <a:pt x="42911" y="15714"/>
                    <a:pt x="41894" y="17667"/>
                    <a:pt x="41751" y="20219"/>
                  </a:cubicBezTo>
                  <a:cubicBezTo>
                    <a:pt x="41608" y="22690"/>
                    <a:pt x="41858" y="24697"/>
                    <a:pt x="42518" y="26347"/>
                  </a:cubicBezTo>
                  <a:cubicBezTo>
                    <a:pt x="43481" y="28765"/>
                    <a:pt x="45203" y="30906"/>
                    <a:pt x="48281" y="33493"/>
                  </a:cubicBezTo>
                  <a:cubicBezTo>
                    <a:pt x="49253" y="34314"/>
                    <a:pt x="50253" y="34974"/>
                    <a:pt x="51225" y="35607"/>
                  </a:cubicBezTo>
                  <a:cubicBezTo>
                    <a:pt x="52929" y="36714"/>
                    <a:pt x="54535" y="37766"/>
                    <a:pt x="55418" y="39434"/>
                  </a:cubicBezTo>
                  <a:cubicBezTo>
                    <a:pt x="56444" y="41361"/>
                    <a:pt x="56355" y="43833"/>
                    <a:pt x="56256" y="46464"/>
                  </a:cubicBezTo>
                  <a:lnTo>
                    <a:pt x="56239" y="46946"/>
                  </a:lnTo>
                  <a:cubicBezTo>
                    <a:pt x="56105" y="50809"/>
                    <a:pt x="56836" y="53860"/>
                    <a:pt x="58415" y="56001"/>
                  </a:cubicBezTo>
                  <a:cubicBezTo>
                    <a:pt x="60200" y="58436"/>
                    <a:pt x="63438" y="59908"/>
                    <a:pt x="66721" y="59908"/>
                  </a:cubicBezTo>
                  <a:cubicBezTo>
                    <a:pt x="67372" y="59908"/>
                    <a:pt x="68014" y="59855"/>
                    <a:pt x="68657" y="59739"/>
                  </a:cubicBezTo>
                  <a:lnTo>
                    <a:pt x="68630" y="59587"/>
                  </a:lnTo>
                  <a:cubicBezTo>
                    <a:pt x="67999" y="59703"/>
                    <a:pt x="67359" y="59759"/>
                    <a:pt x="66722" y="59759"/>
                  </a:cubicBezTo>
                  <a:cubicBezTo>
                    <a:pt x="63484" y="59759"/>
                    <a:pt x="60298" y="58313"/>
                    <a:pt x="58531" y="55920"/>
                  </a:cubicBezTo>
                  <a:cubicBezTo>
                    <a:pt x="56979" y="53797"/>
                    <a:pt x="56256" y="50782"/>
                    <a:pt x="56390" y="46955"/>
                  </a:cubicBezTo>
                  <a:lnTo>
                    <a:pt x="56408" y="46464"/>
                  </a:lnTo>
                  <a:cubicBezTo>
                    <a:pt x="56506" y="43824"/>
                    <a:pt x="56595" y="41326"/>
                    <a:pt x="55552" y="39363"/>
                  </a:cubicBezTo>
                  <a:cubicBezTo>
                    <a:pt x="54642" y="37659"/>
                    <a:pt x="53027" y="36607"/>
                    <a:pt x="51305" y="35482"/>
                  </a:cubicBezTo>
                  <a:cubicBezTo>
                    <a:pt x="50342" y="34849"/>
                    <a:pt x="49343" y="34198"/>
                    <a:pt x="48370" y="33377"/>
                  </a:cubicBezTo>
                  <a:cubicBezTo>
                    <a:pt x="45319" y="30808"/>
                    <a:pt x="43615" y="28685"/>
                    <a:pt x="42661" y="26294"/>
                  </a:cubicBezTo>
                  <a:cubicBezTo>
                    <a:pt x="42010" y="24661"/>
                    <a:pt x="41760" y="22681"/>
                    <a:pt x="41902" y="20228"/>
                  </a:cubicBezTo>
                  <a:cubicBezTo>
                    <a:pt x="42045" y="17712"/>
                    <a:pt x="43044" y="15767"/>
                    <a:pt x="44017" y="13885"/>
                  </a:cubicBezTo>
                  <a:cubicBezTo>
                    <a:pt x="45043" y="11904"/>
                    <a:pt x="46006" y="10031"/>
                    <a:pt x="45703" y="7801"/>
                  </a:cubicBezTo>
                  <a:cubicBezTo>
                    <a:pt x="44962" y="2528"/>
                    <a:pt x="41662" y="842"/>
                    <a:pt x="40671" y="459"/>
                  </a:cubicBezTo>
                  <a:cubicBezTo>
                    <a:pt x="39941" y="172"/>
                    <a:pt x="39027" y="1"/>
                    <a:pt x="38038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79"/>
            <p:cNvSpPr/>
            <p:nvPr/>
          </p:nvSpPr>
          <p:spPr>
            <a:xfrm>
              <a:off x="3812138" y="2189825"/>
              <a:ext cx="1720225" cy="1501675"/>
            </a:xfrm>
            <a:custGeom>
              <a:avLst/>
              <a:gdLst/>
              <a:ahLst/>
              <a:cxnLst/>
              <a:rect l="l" t="t" r="r" b="b"/>
              <a:pathLst>
                <a:path w="68809" h="60067" extrusionOk="0">
                  <a:moveTo>
                    <a:pt x="37810" y="0"/>
                  </a:moveTo>
                  <a:cubicBezTo>
                    <a:pt x="35552" y="0"/>
                    <a:pt x="32887" y="919"/>
                    <a:pt x="31126" y="3472"/>
                  </a:cubicBezTo>
                  <a:cubicBezTo>
                    <a:pt x="30056" y="5024"/>
                    <a:pt x="28852" y="6621"/>
                    <a:pt x="27576" y="8316"/>
                  </a:cubicBezTo>
                  <a:cubicBezTo>
                    <a:pt x="27264" y="8735"/>
                    <a:pt x="26942" y="9155"/>
                    <a:pt x="26630" y="9574"/>
                  </a:cubicBezTo>
                  <a:cubicBezTo>
                    <a:pt x="24854" y="11929"/>
                    <a:pt x="22134" y="13381"/>
                    <a:pt x="19610" y="13381"/>
                  </a:cubicBezTo>
                  <a:cubicBezTo>
                    <a:pt x="19294" y="13381"/>
                    <a:pt x="18980" y="13359"/>
                    <a:pt x="18673" y="13312"/>
                  </a:cubicBezTo>
                  <a:cubicBezTo>
                    <a:pt x="17450" y="13125"/>
                    <a:pt x="16291" y="12634"/>
                    <a:pt x="15060" y="12117"/>
                  </a:cubicBezTo>
                  <a:cubicBezTo>
                    <a:pt x="13953" y="11653"/>
                    <a:pt x="12811" y="11180"/>
                    <a:pt x="11571" y="10903"/>
                  </a:cubicBezTo>
                  <a:cubicBezTo>
                    <a:pt x="10616" y="10695"/>
                    <a:pt x="9653" y="10590"/>
                    <a:pt x="8705" y="10590"/>
                  </a:cubicBezTo>
                  <a:cubicBezTo>
                    <a:pt x="7626" y="10590"/>
                    <a:pt x="6566" y="10726"/>
                    <a:pt x="5559" y="11001"/>
                  </a:cubicBezTo>
                  <a:cubicBezTo>
                    <a:pt x="3444" y="11572"/>
                    <a:pt x="1526" y="12723"/>
                    <a:pt x="1" y="14338"/>
                  </a:cubicBezTo>
                  <a:lnTo>
                    <a:pt x="117" y="14436"/>
                  </a:lnTo>
                  <a:cubicBezTo>
                    <a:pt x="1616" y="12848"/>
                    <a:pt x="3507" y="11706"/>
                    <a:pt x="5603" y="11144"/>
                  </a:cubicBezTo>
                  <a:cubicBezTo>
                    <a:pt x="6592" y="10874"/>
                    <a:pt x="7634" y="10740"/>
                    <a:pt x="8695" y="10740"/>
                  </a:cubicBezTo>
                  <a:cubicBezTo>
                    <a:pt x="9634" y="10740"/>
                    <a:pt x="10589" y="10845"/>
                    <a:pt x="11536" y="11055"/>
                  </a:cubicBezTo>
                  <a:cubicBezTo>
                    <a:pt x="12767" y="11323"/>
                    <a:pt x="13900" y="11795"/>
                    <a:pt x="14997" y="12259"/>
                  </a:cubicBezTo>
                  <a:cubicBezTo>
                    <a:pt x="16237" y="12777"/>
                    <a:pt x="17406" y="13267"/>
                    <a:pt x="18646" y="13455"/>
                  </a:cubicBezTo>
                  <a:cubicBezTo>
                    <a:pt x="18967" y="13508"/>
                    <a:pt x="19288" y="13526"/>
                    <a:pt x="19609" y="13526"/>
                  </a:cubicBezTo>
                  <a:cubicBezTo>
                    <a:pt x="22179" y="13526"/>
                    <a:pt x="24953" y="12054"/>
                    <a:pt x="26746" y="9663"/>
                  </a:cubicBezTo>
                  <a:cubicBezTo>
                    <a:pt x="27067" y="9244"/>
                    <a:pt x="27380" y="8825"/>
                    <a:pt x="27692" y="8405"/>
                  </a:cubicBezTo>
                  <a:cubicBezTo>
                    <a:pt x="28967" y="6710"/>
                    <a:pt x="30181" y="5114"/>
                    <a:pt x="31251" y="3561"/>
                  </a:cubicBezTo>
                  <a:cubicBezTo>
                    <a:pt x="32977" y="1049"/>
                    <a:pt x="35591" y="144"/>
                    <a:pt x="37806" y="144"/>
                  </a:cubicBezTo>
                  <a:cubicBezTo>
                    <a:pt x="38808" y="144"/>
                    <a:pt x="39729" y="330"/>
                    <a:pt x="40449" y="635"/>
                  </a:cubicBezTo>
                  <a:cubicBezTo>
                    <a:pt x="42956" y="1697"/>
                    <a:pt x="44731" y="4373"/>
                    <a:pt x="45204" y="7790"/>
                  </a:cubicBezTo>
                  <a:cubicBezTo>
                    <a:pt x="45489" y="9922"/>
                    <a:pt x="44606" y="11742"/>
                    <a:pt x="43678" y="13669"/>
                  </a:cubicBezTo>
                  <a:cubicBezTo>
                    <a:pt x="42786" y="15524"/>
                    <a:pt x="41858" y="17433"/>
                    <a:pt x="41742" y="19887"/>
                  </a:cubicBezTo>
                  <a:cubicBezTo>
                    <a:pt x="41626" y="22376"/>
                    <a:pt x="41957" y="24490"/>
                    <a:pt x="42715" y="26185"/>
                  </a:cubicBezTo>
                  <a:cubicBezTo>
                    <a:pt x="43973" y="29004"/>
                    <a:pt x="46310" y="31145"/>
                    <a:pt x="48799" y="33268"/>
                  </a:cubicBezTo>
                  <a:cubicBezTo>
                    <a:pt x="49638" y="33982"/>
                    <a:pt x="50485" y="34597"/>
                    <a:pt x="51306" y="35186"/>
                  </a:cubicBezTo>
                  <a:cubicBezTo>
                    <a:pt x="53144" y="36515"/>
                    <a:pt x="54740" y="37657"/>
                    <a:pt x="55561" y="39486"/>
                  </a:cubicBezTo>
                  <a:cubicBezTo>
                    <a:pt x="56400" y="41342"/>
                    <a:pt x="56266" y="43643"/>
                    <a:pt x="56114" y="46088"/>
                  </a:cubicBezTo>
                  <a:cubicBezTo>
                    <a:pt x="56096" y="46391"/>
                    <a:pt x="56079" y="46694"/>
                    <a:pt x="56061" y="46998"/>
                  </a:cubicBezTo>
                  <a:cubicBezTo>
                    <a:pt x="55918" y="49629"/>
                    <a:pt x="56177" y="53358"/>
                    <a:pt x="58255" y="56115"/>
                  </a:cubicBezTo>
                  <a:cubicBezTo>
                    <a:pt x="60111" y="58595"/>
                    <a:pt x="63438" y="60067"/>
                    <a:pt x="66909" y="60067"/>
                  </a:cubicBezTo>
                  <a:cubicBezTo>
                    <a:pt x="67542" y="60067"/>
                    <a:pt x="68175" y="60022"/>
                    <a:pt x="68809" y="59915"/>
                  </a:cubicBezTo>
                  <a:lnTo>
                    <a:pt x="68782" y="59773"/>
                  </a:lnTo>
                  <a:cubicBezTo>
                    <a:pt x="68158" y="59871"/>
                    <a:pt x="67532" y="59919"/>
                    <a:pt x="66910" y="59919"/>
                  </a:cubicBezTo>
                  <a:cubicBezTo>
                    <a:pt x="63485" y="59919"/>
                    <a:pt x="60206" y="58464"/>
                    <a:pt x="58371" y="56026"/>
                  </a:cubicBezTo>
                  <a:cubicBezTo>
                    <a:pt x="56319" y="53305"/>
                    <a:pt x="56061" y="49620"/>
                    <a:pt x="56212" y="47007"/>
                  </a:cubicBezTo>
                  <a:cubicBezTo>
                    <a:pt x="56221" y="46703"/>
                    <a:pt x="56239" y="46400"/>
                    <a:pt x="56266" y="46097"/>
                  </a:cubicBezTo>
                  <a:cubicBezTo>
                    <a:pt x="56409" y="43634"/>
                    <a:pt x="56551" y="41315"/>
                    <a:pt x="55695" y="39424"/>
                  </a:cubicBezTo>
                  <a:cubicBezTo>
                    <a:pt x="54856" y="37559"/>
                    <a:pt x="53251" y="36399"/>
                    <a:pt x="51395" y="35070"/>
                  </a:cubicBezTo>
                  <a:cubicBezTo>
                    <a:pt x="50574" y="34473"/>
                    <a:pt x="49727" y="33866"/>
                    <a:pt x="48897" y="33152"/>
                  </a:cubicBezTo>
                  <a:cubicBezTo>
                    <a:pt x="46417" y="31047"/>
                    <a:pt x="44098" y="28915"/>
                    <a:pt x="42849" y="26123"/>
                  </a:cubicBezTo>
                  <a:cubicBezTo>
                    <a:pt x="42099" y="24445"/>
                    <a:pt x="41778" y="22358"/>
                    <a:pt x="41894" y="19896"/>
                  </a:cubicBezTo>
                  <a:cubicBezTo>
                    <a:pt x="42001" y="17478"/>
                    <a:pt x="42920" y="15569"/>
                    <a:pt x="43812" y="13731"/>
                  </a:cubicBezTo>
                  <a:cubicBezTo>
                    <a:pt x="44749" y="11786"/>
                    <a:pt x="45641" y="9940"/>
                    <a:pt x="45347" y="7772"/>
                  </a:cubicBezTo>
                  <a:cubicBezTo>
                    <a:pt x="44874" y="4302"/>
                    <a:pt x="43063" y="1581"/>
                    <a:pt x="40511" y="501"/>
                  </a:cubicBezTo>
                  <a:cubicBezTo>
                    <a:pt x="39776" y="190"/>
                    <a:pt x="38835" y="0"/>
                    <a:pt x="37810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79"/>
            <p:cNvSpPr/>
            <p:nvPr/>
          </p:nvSpPr>
          <p:spPr>
            <a:xfrm>
              <a:off x="3810813" y="2180950"/>
              <a:ext cx="1723800" cy="1505650"/>
            </a:xfrm>
            <a:custGeom>
              <a:avLst/>
              <a:gdLst/>
              <a:ahLst/>
              <a:cxnLst/>
              <a:rect l="l" t="t" r="r" b="b"/>
              <a:pathLst>
                <a:path w="68952" h="60226" extrusionOk="0">
                  <a:moveTo>
                    <a:pt x="37572" y="1"/>
                  </a:moveTo>
                  <a:cubicBezTo>
                    <a:pt x="35442" y="1"/>
                    <a:pt x="32942" y="839"/>
                    <a:pt x="31197" y="3167"/>
                  </a:cubicBezTo>
                  <a:cubicBezTo>
                    <a:pt x="30466" y="4139"/>
                    <a:pt x="29681" y="5138"/>
                    <a:pt x="28851" y="6191"/>
                  </a:cubicBezTo>
                  <a:cubicBezTo>
                    <a:pt x="28119" y="7128"/>
                    <a:pt x="27352" y="8100"/>
                    <a:pt x="26603" y="9082"/>
                  </a:cubicBezTo>
                  <a:cubicBezTo>
                    <a:pt x="24810" y="11455"/>
                    <a:pt x="22139" y="12890"/>
                    <a:pt x="19643" y="12890"/>
                  </a:cubicBezTo>
                  <a:cubicBezTo>
                    <a:pt x="19419" y="12890"/>
                    <a:pt x="19196" y="12879"/>
                    <a:pt x="18975" y="12855"/>
                  </a:cubicBezTo>
                  <a:cubicBezTo>
                    <a:pt x="17682" y="12712"/>
                    <a:pt x="16451" y="12240"/>
                    <a:pt x="15139" y="11740"/>
                  </a:cubicBezTo>
                  <a:cubicBezTo>
                    <a:pt x="14105" y="11347"/>
                    <a:pt x="13043" y="10937"/>
                    <a:pt x="11910" y="10687"/>
                  </a:cubicBezTo>
                  <a:cubicBezTo>
                    <a:pt x="10778" y="10433"/>
                    <a:pt x="9648" y="10305"/>
                    <a:pt x="8555" y="10305"/>
                  </a:cubicBezTo>
                  <a:cubicBezTo>
                    <a:pt x="7616" y="10305"/>
                    <a:pt x="6705" y="10400"/>
                    <a:pt x="5844" y="10589"/>
                  </a:cubicBezTo>
                  <a:cubicBezTo>
                    <a:pt x="3631" y="11071"/>
                    <a:pt x="1615" y="12150"/>
                    <a:pt x="0" y="13729"/>
                  </a:cubicBezTo>
                  <a:lnTo>
                    <a:pt x="107" y="13836"/>
                  </a:lnTo>
                  <a:cubicBezTo>
                    <a:pt x="1695" y="12275"/>
                    <a:pt x="3694" y="11205"/>
                    <a:pt x="5870" y="10732"/>
                  </a:cubicBezTo>
                  <a:cubicBezTo>
                    <a:pt x="6726" y="10547"/>
                    <a:pt x="7628" y="10455"/>
                    <a:pt x="8555" y="10455"/>
                  </a:cubicBezTo>
                  <a:cubicBezTo>
                    <a:pt x="9638" y="10455"/>
                    <a:pt x="10755" y="10580"/>
                    <a:pt x="11874" y="10830"/>
                  </a:cubicBezTo>
                  <a:cubicBezTo>
                    <a:pt x="12998" y="11080"/>
                    <a:pt x="14060" y="11490"/>
                    <a:pt x="15086" y="11883"/>
                  </a:cubicBezTo>
                  <a:cubicBezTo>
                    <a:pt x="16406" y="12382"/>
                    <a:pt x="17655" y="12864"/>
                    <a:pt x="18958" y="13007"/>
                  </a:cubicBezTo>
                  <a:cubicBezTo>
                    <a:pt x="19184" y="13031"/>
                    <a:pt x="19413" y="13043"/>
                    <a:pt x="19643" y="13043"/>
                  </a:cubicBezTo>
                  <a:cubicBezTo>
                    <a:pt x="22185" y="13043"/>
                    <a:pt x="24895" y="11576"/>
                    <a:pt x="26719" y="9171"/>
                  </a:cubicBezTo>
                  <a:cubicBezTo>
                    <a:pt x="27468" y="8189"/>
                    <a:pt x="28235" y="7217"/>
                    <a:pt x="28976" y="6280"/>
                  </a:cubicBezTo>
                  <a:cubicBezTo>
                    <a:pt x="29806" y="5228"/>
                    <a:pt x="30582" y="4229"/>
                    <a:pt x="31313" y="3256"/>
                  </a:cubicBezTo>
                  <a:cubicBezTo>
                    <a:pt x="33029" y="969"/>
                    <a:pt x="35480" y="145"/>
                    <a:pt x="37568" y="145"/>
                  </a:cubicBezTo>
                  <a:cubicBezTo>
                    <a:pt x="38607" y="145"/>
                    <a:pt x="39556" y="349"/>
                    <a:pt x="40279" y="678"/>
                  </a:cubicBezTo>
                  <a:cubicBezTo>
                    <a:pt x="41430" y="1204"/>
                    <a:pt x="44186" y="2944"/>
                    <a:pt x="44838" y="7761"/>
                  </a:cubicBezTo>
                  <a:cubicBezTo>
                    <a:pt x="45114" y="9831"/>
                    <a:pt x="44311" y="11624"/>
                    <a:pt x="43464" y="13524"/>
                  </a:cubicBezTo>
                  <a:cubicBezTo>
                    <a:pt x="42652" y="15335"/>
                    <a:pt x="41813" y="17209"/>
                    <a:pt x="41733" y="19564"/>
                  </a:cubicBezTo>
                  <a:cubicBezTo>
                    <a:pt x="41635" y="22097"/>
                    <a:pt x="42027" y="24274"/>
                    <a:pt x="42893" y="26014"/>
                  </a:cubicBezTo>
                  <a:cubicBezTo>
                    <a:pt x="44186" y="28627"/>
                    <a:pt x="46452" y="30581"/>
                    <a:pt x="48861" y="32651"/>
                  </a:cubicBezTo>
                  <a:lnTo>
                    <a:pt x="49307" y="33043"/>
                  </a:lnTo>
                  <a:cubicBezTo>
                    <a:pt x="49976" y="33623"/>
                    <a:pt x="50654" y="34150"/>
                    <a:pt x="51296" y="34658"/>
                  </a:cubicBezTo>
                  <a:cubicBezTo>
                    <a:pt x="53250" y="36184"/>
                    <a:pt x="54936" y="37504"/>
                    <a:pt x="55694" y="39538"/>
                  </a:cubicBezTo>
                  <a:cubicBezTo>
                    <a:pt x="56372" y="41331"/>
                    <a:pt x="56176" y="43463"/>
                    <a:pt x="55980" y="45729"/>
                  </a:cubicBezTo>
                  <a:cubicBezTo>
                    <a:pt x="55935" y="46166"/>
                    <a:pt x="55900" y="46603"/>
                    <a:pt x="55864" y="47040"/>
                  </a:cubicBezTo>
                  <a:cubicBezTo>
                    <a:pt x="55587" y="50743"/>
                    <a:pt x="56372" y="54008"/>
                    <a:pt x="58076" y="56220"/>
                  </a:cubicBezTo>
                  <a:cubicBezTo>
                    <a:pt x="60021" y="58745"/>
                    <a:pt x="63438" y="60226"/>
                    <a:pt x="67113" y="60226"/>
                  </a:cubicBezTo>
                  <a:cubicBezTo>
                    <a:pt x="67720" y="60226"/>
                    <a:pt x="68336" y="60181"/>
                    <a:pt x="68951" y="60101"/>
                  </a:cubicBezTo>
                  <a:lnTo>
                    <a:pt x="68933" y="59958"/>
                  </a:lnTo>
                  <a:cubicBezTo>
                    <a:pt x="68326" y="60039"/>
                    <a:pt x="67721" y="60078"/>
                    <a:pt x="67123" y="60078"/>
                  </a:cubicBezTo>
                  <a:cubicBezTo>
                    <a:pt x="63484" y="60078"/>
                    <a:pt x="60108" y="58621"/>
                    <a:pt x="58192" y="56131"/>
                  </a:cubicBezTo>
                  <a:cubicBezTo>
                    <a:pt x="56515" y="53945"/>
                    <a:pt x="55739" y="50725"/>
                    <a:pt x="56016" y="47049"/>
                  </a:cubicBezTo>
                  <a:cubicBezTo>
                    <a:pt x="56051" y="46612"/>
                    <a:pt x="56087" y="46175"/>
                    <a:pt x="56123" y="45747"/>
                  </a:cubicBezTo>
                  <a:cubicBezTo>
                    <a:pt x="56328" y="43463"/>
                    <a:pt x="56524" y="41304"/>
                    <a:pt x="55837" y="39484"/>
                  </a:cubicBezTo>
                  <a:cubicBezTo>
                    <a:pt x="55061" y="37415"/>
                    <a:pt x="53357" y="36085"/>
                    <a:pt x="51394" y="34542"/>
                  </a:cubicBezTo>
                  <a:cubicBezTo>
                    <a:pt x="50743" y="34034"/>
                    <a:pt x="50074" y="33507"/>
                    <a:pt x="49405" y="32927"/>
                  </a:cubicBezTo>
                  <a:lnTo>
                    <a:pt x="48959" y="32544"/>
                  </a:lnTo>
                  <a:cubicBezTo>
                    <a:pt x="46568" y="30483"/>
                    <a:pt x="44311" y="28538"/>
                    <a:pt x="43027" y="25951"/>
                  </a:cubicBezTo>
                  <a:cubicBezTo>
                    <a:pt x="42179" y="24229"/>
                    <a:pt x="41787" y="22079"/>
                    <a:pt x="41876" y="19564"/>
                  </a:cubicBezTo>
                  <a:cubicBezTo>
                    <a:pt x="41956" y="17235"/>
                    <a:pt x="42795" y="15380"/>
                    <a:pt x="43597" y="13587"/>
                  </a:cubicBezTo>
                  <a:cubicBezTo>
                    <a:pt x="44454" y="11669"/>
                    <a:pt x="45266" y="9858"/>
                    <a:pt x="44989" y="7743"/>
                  </a:cubicBezTo>
                  <a:cubicBezTo>
                    <a:pt x="44320" y="2846"/>
                    <a:pt x="41519" y="1079"/>
                    <a:pt x="40341" y="544"/>
                  </a:cubicBezTo>
                  <a:cubicBezTo>
                    <a:pt x="39603" y="209"/>
                    <a:pt x="38633" y="1"/>
                    <a:pt x="37572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79"/>
            <p:cNvSpPr/>
            <p:nvPr/>
          </p:nvSpPr>
          <p:spPr>
            <a:xfrm>
              <a:off x="3809463" y="2171975"/>
              <a:ext cx="1727375" cy="1509500"/>
            </a:xfrm>
            <a:custGeom>
              <a:avLst/>
              <a:gdLst/>
              <a:ahLst/>
              <a:cxnLst/>
              <a:rect l="l" t="t" r="r" b="b"/>
              <a:pathLst>
                <a:path w="69095" h="60380" extrusionOk="0">
                  <a:moveTo>
                    <a:pt x="37326" y="1"/>
                  </a:moveTo>
                  <a:cubicBezTo>
                    <a:pt x="35324" y="1"/>
                    <a:pt x="32990" y="759"/>
                    <a:pt x="31269" y="2866"/>
                  </a:cubicBezTo>
                  <a:cubicBezTo>
                    <a:pt x="30796" y="3437"/>
                    <a:pt x="30315" y="4026"/>
                    <a:pt x="29797" y="4641"/>
                  </a:cubicBezTo>
                  <a:cubicBezTo>
                    <a:pt x="28735" y="5908"/>
                    <a:pt x="27638" y="7228"/>
                    <a:pt x="26577" y="8602"/>
                  </a:cubicBezTo>
                  <a:cubicBezTo>
                    <a:pt x="25136" y="10475"/>
                    <a:pt x="22675" y="12485"/>
                    <a:pt x="20155" y="12485"/>
                  </a:cubicBezTo>
                  <a:cubicBezTo>
                    <a:pt x="19866" y="12485"/>
                    <a:pt x="19577" y="12458"/>
                    <a:pt x="19288" y="12402"/>
                  </a:cubicBezTo>
                  <a:cubicBezTo>
                    <a:pt x="18066" y="12170"/>
                    <a:pt x="16871" y="11805"/>
                    <a:pt x="15604" y="11412"/>
                  </a:cubicBezTo>
                  <a:cubicBezTo>
                    <a:pt x="14524" y="11082"/>
                    <a:pt x="13409" y="10743"/>
                    <a:pt x="12240" y="10466"/>
                  </a:cubicBezTo>
                  <a:cubicBezTo>
                    <a:pt x="10884" y="10158"/>
                    <a:pt x="9579" y="10002"/>
                    <a:pt x="8340" y="10002"/>
                  </a:cubicBezTo>
                  <a:cubicBezTo>
                    <a:pt x="7574" y="10002"/>
                    <a:pt x="6833" y="10062"/>
                    <a:pt x="6121" y="10181"/>
                  </a:cubicBezTo>
                  <a:cubicBezTo>
                    <a:pt x="3828" y="10565"/>
                    <a:pt x="1714" y="11582"/>
                    <a:pt x="1" y="13125"/>
                  </a:cubicBezTo>
                  <a:lnTo>
                    <a:pt x="99" y="13241"/>
                  </a:lnTo>
                  <a:cubicBezTo>
                    <a:pt x="1794" y="11715"/>
                    <a:pt x="3881" y="10707"/>
                    <a:pt x="6147" y="10324"/>
                  </a:cubicBezTo>
                  <a:cubicBezTo>
                    <a:pt x="6845" y="10209"/>
                    <a:pt x="7569" y="10152"/>
                    <a:pt x="8319" y="10152"/>
                  </a:cubicBezTo>
                  <a:cubicBezTo>
                    <a:pt x="9553" y="10152"/>
                    <a:pt x="10854" y="10307"/>
                    <a:pt x="12214" y="10618"/>
                  </a:cubicBezTo>
                  <a:cubicBezTo>
                    <a:pt x="13373" y="10886"/>
                    <a:pt x="14489" y="11225"/>
                    <a:pt x="15559" y="11555"/>
                  </a:cubicBezTo>
                  <a:cubicBezTo>
                    <a:pt x="16835" y="11947"/>
                    <a:pt x="18030" y="12322"/>
                    <a:pt x="19261" y="12554"/>
                  </a:cubicBezTo>
                  <a:cubicBezTo>
                    <a:pt x="19553" y="12609"/>
                    <a:pt x="19846" y="12635"/>
                    <a:pt x="20138" y="12635"/>
                  </a:cubicBezTo>
                  <a:cubicBezTo>
                    <a:pt x="22716" y="12635"/>
                    <a:pt x="25226" y="10599"/>
                    <a:pt x="26693" y="8691"/>
                  </a:cubicBezTo>
                  <a:cubicBezTo>
                    <a:pt x="27754" y="7317"/>
                    <a:pt x="28851" y="6006"/>
                    <a:pt x="29913" y="4730"/>
                  </a:cubicBezTo>
                  <a:cubicBezTo>
                    <a:pt x="30430" y="4115"/>
                    <a:pt x="30912" y="3535"/>
                    <a:pt x="31385" y="2955"/>
                  </a:cubicBezTo>
                  <a:cubicBezTo>
                    <a:pt x="33073" y="892"/>
                    <a:pt x="35364" y="147"/>
                    <a:pt x="37326" y="147"/>
                  </a:cubicBezTo>
                  <a:cubicBezTo>
                    <a:pt x="38401" y="147"/>
                    <a:pt x="39377" y="371"/>
                    <a:pt x="40101" y="725"/>
                  </a:cubicBezTo>
                  <a:cubicBezTo>
                    <a:pt x="41216" y="1260"/>
                    <a:pt x="43866" y="3026"/>
                    <a:pt x="44481" y="7737"/>
                  </a:cubicBezTo>
                  <a:cubicBezTo>
                    <a:pt x="44740" y="9753"/>
                    <a:pt x="44017" y="11519"/>
                    <a:pt x="43250" y="13393"/>
                  </a:cubicBezTo>
                  <a:cubicBezTo>
                    <a:pt x="42519" y="15159"/>
                    <a:pt x="41769" y="16979"/>
                    <a:pt x="41716" y="19236"/>
                  </a:cubicBezTo>
                  <a:cubicBezTo>
                    <a:pt x="41653" y="21805"/>
                    <a:pt x="42126" y="24089"/>
                    <a:pt x="43072" y="25855"/>
                  </a:cubicBezTo>
                  <a:cubicBezTo>
                    <a:pt x="44321" y="28148"/>
                    <a:pt x="46319" y="29843"/>
                    <a:pt x="48442" y="31645"/>
                  </a:cubicBezTo>
                  <a:cubicBezTo>
                    <a:pt x="48897" y="32020"/>
                    <a:pt x="49361" y="32421"/>
                    <a:pt x="49816" y="32822"/>
                  </a:cubicBezTo>
                  <a:cubicBezTo>
                    <a:pt x="50280" y="33224"/>
                    <a:pt x="50735" y="33608"/>
                    <a:pt x="51181" y="33982"/>
                  </a:cubicBezTo>
                  <a:cubicBezTo>
                    <a:pt x="53304" y="35766"/>
                    <a:pt x="55142" y="37310"/>
                    <a:pt x="55829" y="39585"/>
                  </a:cubicBezTo>
                  <a:cubicBezTo>
                    <a:pt x="56355" y="41315"/>
                    <a:pt x="56114" y="43305"/>
                    <a:pt x="55864" y="45410"/>
                  </a:cubicBezTo>
                  <a:cubicBezTo>
                    <a:pt x="55802" y="45954"/>
                    <a:pt x="55731" y="46525"/>
                    <a:pt x="55677" y="47096"/>
                  </a:cubicBezTo>
                  <a:cubicBezTo>
                    <a:pt x="55472" y="49228"/>
                    <a:pt x="55490" y="53260"/>
                    <a:pt x="57907" y="56338"/>
                  </a:cubicBezTo>
                  <a:cubicBezTo>
                    <a:pt x="59906" y="58881"/>
                    <a:pt x="63510" y="60379"/>
                    <a:pt x="67408" y="60379"/>
                  </a:cubicBezTo>
                  <a:cubicBezTo>
                    <a:pt x="67961" y="60379"/>
                    <a:pt x="68523" y="60353"/>
                    <a:pt x="69094" y="60290"/>
                  </a:cubicBezTo>
                  <a:lnTo>
                    <a:pt x="69076" y="60139"/>
                  </a:lnTo>
                  <a:cubicBezTo>
                    <a:pt x="68514" y="60202"/>
                    <a:pt x="67954" y="60232"/>
                    <a:pt x="67400" y="60232"/>
                  </a:cubicBezTo>
                  <a:cubicBezTo>
                    <a:pt x="63554" y="60232"/>
                    <a:pt x="59988" y="58751"/>
                    <a:pt x="58023" y="56240"/>
                  </a:cubicBezTo>
                  <a:cubicBezTo>
                    <a:pt x="55641" y="53216"/>
                    <a:pt x="55624" y="49219"/>
                    <a:pt x="55820" y="47105"/>
                  </a:cubicBezTo>
                  <a:cubicBezTo>
                    <a:pt x="55882" y="46543"/>
                    <a:pt x="55945" y="45972"/>
                    <a:pt x="56007" y="45428"/>
                  </a:cubicBezTo>
                  <a:cubicBezTo>
                    <a:pt x="56266" y="43305"/>
                    <a:pt x="56498" y="41306"/>
                    <a:pt x="55971" y="39549"/>
                  </a:cubicBezTo>
                  <a:cubicBezTo>
                    <a:pt x="55276" y="37221"/>
                    <a:pt x="53420" y="35668"/>
                    <a:pt x="51279" y="33866"/>
                  </a:cubicBezTo>
                  <a:cubicBezTo>
                    <a:pt x="50833" y="33492"/>
                    <a:pt x="50378" y="33108"/>
                    <a:pt x="49914" y="32707"/>
                  </a:cubicBezTo>
                  <a:cubicBezTo>
                    <a:pt x="49459" y="32305"/>
                    <a:pt x="48986" y="31913"/>
                    <a:pt x="48540" y="31529"/>
                  </a:cubicBezTo>
                  <a:cubicBezTo>
                    <a:pt x="46426" y="29736"/>
                    <a:pt x="44437" y="28050"/>
                    <a:pt x="43205" y="25784"/>
                  </a:cubicBezTo>
                  <a:cubicBezTo>
                    <a:pt x="42269" y="24044"/>
                    <a:pt x="41805" y="21778"/>
                    <a:pt x="41867" y="19236"/>
                  </a:cubicBezTo>
                  <a:cubicBezTo>
                    <a:pt x="41921" y="17006"/>
                    <a:pt x="42661" y="15204"/>
                    <a:pt x="43384" y="13446"/>
                  </a:cubicBezTo>
                  <a:cubicBezTo>
                    <a:pt x="44160" y="11564"/>
                    <a:pt x="44892" y="9780"/>
                    <a:pt x="44624" y="7719"/>
                  </a:cubicBezTo>
                  <a:cubicBezTo>
                    <a:pt x="43999" y="2937"/>
                    <a:pt x="41296" y="1144"/>
                    <a:pt x="40172" y="591"/>
                  </a:cubicBezTo>
                  <a:cubicBezTo>
                    <a:pt x="39428" y="230"/>
                    <a:pt x="38427" y="1"/>
                    <a:pt x="3732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79"/>
            <p:cNvSpPr/>
            <p:nvPr/>
          </p:nvSpPr>
          <p:spPr>
            <a:xfrm>
              <a:off x="3808138" y="2162650"/>
              <a:ext cx="1730925" cy="1513925"/>
            </a:xfrm>
            <a:custGeom>
              <a:avLst/>
              <a:gdLst/>
              <a:ahLst/>
              <a:cxnLst/>
              <a:rect l="l" t="t" r="r" b="b"/>
              <a:pathLst>
                <a:path w="69237" h="60557" extrusionOk="0">
                  <a:moveTo>
                    <a:pt x="37121" y="0"/>
                  </a:moveTo>
                  <a:cubicBezTo>
                    <a:pt x="35141" y="0"/>
                    <a:pt x="32942" y="791"/>
                    <a:pt x="31340" y="2579"/>
                  </a:cubicBezTo>
                  <a:cubicBezTo>
                    <a:pt x="31135" y="2802"/>
                    <a:pt x="30921" y="3043"/>
                    <a:pt x="30715" y="3274"/>
                  </a:cubicBezTo>
                  <a:cubicBezTo>
                    <a:pt x="29333" y="4809"/>
                    <a:pt x="27896" y="6406"/>
                    <a:pt x="26549" y="8136"/>
                  </a:cubicBezTo>
                  <a:cubicBezTo>
                    <a:pt x="25045" y="10076"/>
                    <a:pt x="22647" y="12016"/>
                    <a:pt x="20214" y="12016"/>
                  </a:cubicBezTo>
                  <a:cubicBezTo>
                    <a:pt x="20006" y="12016"/>
                    <a:pt x="19799" y="12002"/>
                    <a:pt x="19591" y="11972"/>
                  </a:cubicBezTo>
                  <a:cubicBezTo>
                    <a:pt x="18155" y="11767"/>
                    <a:pt x="16736" y="11375"/>
                    <a:pt x="15237" y="10964"/>
                  </a:cubicBezTo>
                  <a:cubicBezTo>
                    <a:pt x="14381" y="10724"/>
                    <a:pt x="13489" y="10483"/>
                    <a:pt x="12579" y="10269"/>
                  </a:cubicBezTo>
                  <a:cubicBezTo>
                    <a:pt x="10941" y="9886"/>
                    <a:pt x="9413" y="9695"/>
                    <a:pt x="8016" y="9695"/>
                  </a:cubicBezTo>
                  <a:cubicBezTo>
                    <a:pt x="7458" y="9695"/>
                    <a:pt x="6920" y="9726"/>
                    <a:pt x="6406" y="9787"/>
                  </a:cubicBezTo>
                  <a:cubicBezTo>
                    <a:pt x="4024" y="10072"/>
                    <a:pt x="1811" y="11027"/>
                    <a:pt x="0" y="12534"/>
                  </a:cubicBezTo>
                  <a:lnTo>
                    <a:pt x="98" y="12650"/>
                  </a:lnTo>
                  <a:cubicBezTo>
                    <a:pt x="1883" y="11161"/>
                    <a:pt x="4068" y="10215"/>
                    <a:pt x="6423" y="9938"/>
                  </a:cubicBezTo>
                  <a:cubicBezTo>
                    <a:pt x="6946" y="9873"/>
                    <a:pt x="7492" y="9841"/>
                    <a:pt x="8058" y="9841"/>
                  </a:cubicBezTo>
                  <a:cubicBezTo>
                    <a:pt x="9433" y="9841"/>
                    <a:pt x="10932" y="10032"/>
                    <a:pt x="12543" y="10411"/>
                  </a:cubicBezTo>
                  <a:cubicBezTo>
                    <a:pt x="13453" y="10625"/>
                    <a:pt x="14336" y="10875"/>
                    <a:pt x="15193" y="11107"/>
                  </a:cubicBezTo>
                  <a:cubicBezTo>
                    <a:pt x="16700" y="11517"/>
                    <a:pt x="18128" y="11910"/>
                    <a:pt x="19564" y="12115"/>
                  </a:cubicBezTo>
                  <a:cubicBezTo>
                    <a:pt x="19782" y="12147"/>
                    <a:pt x="20001" y="12162"/>
                    <a:pt x="20219" y="12162"/>
                  </a:cubicBezTo>
                  <a:cubicBezTo>
                    <a:pt x="22702" y="12162"/>
                    <a:pt x="25140" y="10194"/>
                    <a:pt x="26665" y="8226"/>
                  </a:cubicBezTo>
                  <a:cubicBezTo>
                    <a:pt x="28012" y="6495"/>
                    <a:pt x="29440" y="4907"/>
                    <a:pt x="30822" y="3373"/>
                  </a:cubicBezTo>
                  <a:cubicBezTo>
                    <a:pt x="31037" y="3141"/>
                    <a:pt x="31242" y="2909"/>
                    <a:pt x="31456" y="2677"/>
                  </a:cubicBezTo>
                  <a:cubicBezTo>
                    <a:pt x="33024" y="923"/>
                    <a:pt x="35177" y="148"/>
                    <a:pt x="37117" y="148"/>
                  </a:cubicBezTo>
                  <a:cubicBezTo>
                    <a:pt x="38158" y="148"/>
                    <a:pt x="39137" y="371"/>
                    <a:pt x="39931" y="786"/>
                  </a:cubicBezTo>
                  <a:cubicBezTo>
                    <a:pt x="42179" y="1945"/>
                    <a:pt x="43704" y="4479"/>
                    <a:pt x="44115" y="7717"/>
                  </a:cubicBezTo>
                  <a:cubicBezTo>
                    <a:pt x="44365" y="9689"/>
                    <a:pt x="43722" y="11428"/>
                    <a:pt x="43035" y="13266"/>
                  </a:cubicBezTo>
                  <a:cubicBezTo>
                    <a:pt x="42393" y="14988"/>
                    <a:pt x="41724" y="16763"/>
                    <a:pt x="41697" y="18922"/>
                  </a:cubicBezTo>
                  <a:cubicBezTo>
                    <a:pt x="41662" y="21563"/>
                    <a:pt x="42206" y="23909"/>
                    <a:pt x="43258" y="25711"/>
                  </a:cubicBezTo>
                  <a:cubicBezTo>
                    <a:pt x="44472" y="27772"/>
                    <a:pt x="46327" y="29288"/>
                    <a:pt x="48290" y="30894"/>
                  </a:cubicBezTo>
                  <a:cubicBezTo>
                    <a:pt x="48959" y="31447"/>
                    <a:pt x="49655" y="32009"/>
                    <a:pt x="50324" y="32607"/>
                  </a:cubicBezTo>
                  <a:cubicBezTo>
                    <a:pt x="50511" y="32776"/>
                    <a:pt x="50699" y="32937"/>
                    <a:pt x="50877" y="33097"/>
                  </a:cubicBezTo>
                  <a:cubicBezTo>
                    <a:pt x="53286" y="35212"/>
                    <a:pt x="55364" y="37040"/>
                    <a:pt x="55962" y="39654"/>
                  </a:cubicBezTo>
                  <a:cubicBezTo>
                    <a:pt x="56346" y="41323"/>
                    <a:pt x="56069" y="43169"/>
                    <a:pt x="55766" y="45132"/>
                  </a:cubicBezTo>
                  <a:cubicBezTo>
                    <a:pt x="55668" y="45783"/>
                    <a:pt x="55561" y="46470"/>
                    <a:pt x="55480" y="47157"/>
                  </a:cubicBezTo>
                  <a:cubicBezTo>
                    <a:pt x="55061" y="50770"/>
                    <a:pt x="55882" y="54160"/>
                    <a:pt x="57728" y="56461"/>
                  </a:cubicBezTo>
                  <a:cubicBezTo>
                    <a:pt x="60164" y="59495"/>
                    <a:pt x="64259" y="60556"/>
                    <a:pt x="67738" y="60556"/>
                  </a:cubicBezTo>
                  <a:cubicBezTo>
                    <a:pt x="68255" y="60556"/>
                    <a:pt x="68755" y="60538"/>
                    <a:pt x="69237" y="60494"/>
                  </a:cubicBezTo>
                  <a:lnTo>
                    <a:pt x="69219" y="60342"/>
                  </a:lnTo>
                  <a:cubicBezTo>
                    <a:pt x="68745" y="60385"/>
                    <a:pt x="68251" y="60407"/>
                    <a:pt x="67743" y="60407"/>
                  </a:cubicBezTo>
                  <a:cubicBezTo>
                    <a:pt x="64302" y="60407"/>
                    <a:pt x="60247" y="59365"/>
                    <a:pt x="57844" y="56372"/>
                  </a:cubicBezTo>
                  <a:cubicBezTo>
                    <a:pt x="56024" y="54097"/>
                    <a:pt x="55222" y="50752"/>
                    <a:pt x="55632" y="47175"/>
                  </a:cubicBezTo>
                  <a:cubicBezTo>
                    <a:pt x="55712" y="46488"/>
                    <a:pt x="55810" y="45810"/>
                    <a:pt x="55917" y="45150"/>
                  </a:cubicBezTo>
                  <a:cubicBezTo>
                    <a:pt x="56212" y="43178"/>
                    <a:pt x="56497" y="41314"/>
                    <a:pt x="56114" y="39619"/>
                  </a:cubicBezTo>
                  <a:cubicBezTo>
                    <a:pt x="55498" y="36960"/>
                    <a:pt x="53402" y="35122"/>
                    <a:pt x="50984" y="32990"/>
                  </a:cubicBezTo>
                  <a:cubicBezTo>
                    <a:pt x="50797" y="32830"/>
                    <a:pt x="50609" y="32660"/>
                    <a:pt x="50422" y="32500"/>
                  </a:cubicBezTo>
                  <a:cubicBezTo>
                    <a:pt x="49744" y="31902"/>
                    <a:pt x="49057" y="31331"/>
                    <a:pt x="48379" y="30778"/>
                  </a:cubicBezTo>
                  <a:cubicBezTo>
                    <a:pt x="46434" y="29181"/>
                    <a:pt x="44588" y="27673"/>
                    <a:pt x="43383" y="25630"/>
                  </a:cubicBezTo>
                  <a:cubicBezTo>
                    <a:pt x="42348" y="23855"/>
                    <a:pt x="41813" y="21536"/>
                    <a:pt x="41849" y="18922"/>
                  </a:cubicBezTo>
                  <a:cubicBezTo>
                    <a:pt x="41876" y="16790"/>
                    <a:pt x="42536" y="15023"/>
                    <a:pt x="43169" y="13320"/>
                  </a:cubicBezTo>
                  <a:cubicBezTo>
                    <a:pt x="43865" y="11464"/>
                    <a:pt x="44516" y="9707"/>
                    <a:pt x="44267" y="7699"/>
                  </a:cubicBezTo>
                  <a:cubicBezTo>
                    <a:pt x="43838" y="4407"/>
                    <a:pt x="42286" y="1838"/>
                    <a:pt x="39993" y="652"/>
                  </a:cubicBezTo>
                  <a:cubicBezTo>
                    <a:pt x="39183" y="228"/>
                    <a:pt x="38184" y="0"/>
                    <a:pt x="37121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79"/>
            <p:cNvSpPr/>
            <p:nvPr/>
          </p:nvSpPr>
          <p:spPr>
            <a:xfrm>
              <a:off x="3806788" y="2153725"/>
              <a:ext cx="1734500" cy="1518150"/>
            </a:xfrm>
            <a:custGeom>
              <a:avLst/>
              <a:gdLst/>
              <a:ahLst/>
              <a:cxnLst/>
              <a:rect l="l" t="t" r="r" b="b"/>
              <a:pathLst>
                <a:path w="69380" h="60726" extrusionOk="0">
                  <a:moveTo>
                    <a:pt x="36874" y="1"/>
                  </a:moveTo>
                  <a:cubicBezTo>
                    <a:pt x="35023" y="1"/>
                    <a:pt x="32971" y="691"/>
                    <a:pt x="31412" y="2267"/>
                  </a:cubicBezTo>
                  <a:cubicBezTo>
                    <a:pt x="29788" y="3917"/>
                    <a:pt x="28066" y="5692"/>
                    <a:pt x="26523" y="7655"/>
                  </a:cubicBezTo>
                  <a:cubicBezTo>
                    <a:pt x="24590" y="10109"/>
                    <a:pt x="22277" y="11534"/>
                    <a:pt x="20255" y="11534"/>
                  </a:cubicBezTo>
                  <a:cubicBezTo>
                    <a:pt x="20131" y="11534"/>
                    <a:pt x="20008" y="11528"/>
                    <a:pt x="19886" y="11518"/>
                  </a:cubicBezTo>
                  <a:cubicBezTo>
                    <a:pt x="18137" y="11357"/>
                    <a:pt x="16380" y="10920"/>
                    <a:pt x="14524" y="10447"/>
                  </a:cubicBezTo>
                  <a:cubicBezTo>
                    <a:pt x="13998" y="10322"/>
                    <a:pt x="13463" y="10179"/>
                    <a:pt x="12918" y="10055"/>
                  </a:cubicBezTo>
                  <a:cubicBezTo>
                    <a:pt x="10911" y="9571"/>
                    <a:pt x="9230" y="9338"/>
                    <a:pt x="7721" y="9338"/>
                  </a:cubicBezTo>
                  <a:cubicBezTo>
                    <a:pt x="7366" y="9338"/>
                    <a:pt x="7021" y="9351"/>
                    <a:pt x="6683" y="9377"/>
                  </a:cubicBezTo>
                  <a:cubicBezTo>
                    <a:pt x="4220" y="9564"/>
                    <a:pt x="1910" y="10447"/>
                    <a:pt x="1" y="11937"/>
                  </a:cubicBezTo>
                  <a:lnTo>
                    <a:pt x="90" y="12053"/>
                  </a:lnTo>
                  <a:cubicBezTo>
                    <a:pt x="1981" y="10581"/>
                    <a:pt x="4265" y="9716"/>
                    <a:pt x="6700" y="9528"/>
                  </a:cubicBezTo>
                  <a:cubicBezTo>
                    <a:pt x="7036" y="9503"/>
                    <a:pt x="7379" y="9490"/>
                    <a:pt x="7731" y="9490"/>
                  </a:cubicBezTo>
                  <a:cubicBezTo>
                    <a:pt x="9225" y="9490"/>
                    <a:pt x="10891" y="9721"/>
                    <a:pt x="12883" y="10197"/>
                  </a:cubicBezTo>
                  <a:cubicBezTo>
                    <a:pt x="13427" y="10331"/>
                    <a:pt x="13962" y="10465"/>
                    <a:pt x="14489" y="10599"/>
                  </a:cubicBezTo>
                  <a:cubicBezTo>
                    <a:pt x="16353" y="11063"/>
                    <a:pt x="18110" y="11509"/>
                    <a:pt x="19877" y="11669"/>
                  </a:cubicBezTo>
                  <a:cubicBezTo>
                    <a:pt x="20000" y="11680"/>
                    <a:pt x="20124" y="11685"/>
                    <a:pt x="20249" y="11685"/>
                  </a:cubicBezTo>
                  <a:cubicBezTo>
                    <a:pt x="22314" y="11685"/>
                    <a:pt x="24671" y="10242"/>
                    <a:pt x="26639" y="7744"/>
                  </a:cubicBezTo>
                  <a:cubicBezTo>
                    <a:pt x="28182" y="5790"/>
                    <a:pt x="29895" y="4024"/>
                    <a:pt x="31519" y="2374"/>
                  </a:cubicBezTo>
                  <a:cubicBezTo>
                    <a:pt x="33045" y="825"/>
                    <a:pt x="35054" y="146"/>
                    <a:pt x="36866" y="146"/>
                  </a:cubicBezTo>
                  <a:cubicBezTo>
                    <a:pt x="37946" y="146"/>
                    <a:pt x="38957" y="387"/>
                    <a:pt x="39753" y="830"/>
                  </a:cubicBezTo>
                  <a:cubicBezTo>
                    <a:pt x="41903" y="2008"/>
                    <a:pt x="43357" y="4515"/>
                    <a:pt x="43758" y="7691"/>
                  </a:cubicBezTo>
                  <a:cubicBezTo>
                    <a:pt x="43990" y="9609"/>
                    <a:pt x="43428" y="11321"/>
                    <a:pt x="42822" y="13132"/>
                  </a:cubicBezTo>
                  <a:cubicBezTo>
                    <a:pt x="42269" y="14801"/>
                    <a:pt x="41689" y="16531"/>
                    <a:pt x="41680" y="18592"/>
                  </a:cubicBezTo>
                  <a:cubicBezTo>
                    <a:pt x="41680" y="21313"/>
                    <a:pt x="42287" y="23722"/>
                    <a:pt x="43437" y="25541"/>
                  </a:cubicBezTo>
                  <a:cubicBezTo>
                    <a:pt x="44651" y="27451"/>
                    <a:pt x="46417" y="28833"/>
                    <a:pt x="48281" y="30296"/>
                  </a:cubicBezTo>
                  <a:cubicBezTo>
                    <a:pt x="49129" y="30956"/>
                    <a:pt x="50003" y="31634"/>
                    <a:pt x="50842" y="32384"/>
                  </a:cubicBezTo>
                  <a:cubicBezTo>
                    <a:pt x="53545" y="34801"/>
                    <a:pt x="55641" y="36880"/>
                    <a:pt x="56096" y="39708"/>
                  </a:cubicBezTo>
                  <a:cubicBezTo>
                    <a:pt x="56355" y="41314"/>
                    <a:pt x="56034" y="43036"/>
                    <a:pt x="55695" y="44864"/>
                  </a:cubicBezTo>
                  <a:cubicBezTo>
                    <a:pt x="55552" y="45623"/>
                    <a:pt x="55400" y="46408"/>
                    <a:pt x="55293" y="47202"/>
                  </a:cubicBezTo>
                  <a:cubicBezTo>
                    <a:pt x="54803" y="50806"/>
                    <a:pt x="55623" y="54222"/>
                    <a:pt x="57559" y="56569"/>
                  </a:cubicBezTo>
                  <a:cubicBezTo>
                    <a:pt x="59718" y="59218"/>
                    <a:pt x="63554" y="60726"/>
                    <a:pt x="67979" y="60726"/>
                  </a:cubicBezTo>
                  <a:cubicBezTo>
                    <a:pt x="68443" y="60726"/>
                    <a:pt x="68907" y="60708"/>
                    <a:pt x="69380" y="60681"/>
                  </a:cubicBezTo>
                  <a:lnTo>
                    <a:pt x="69362" y="60530"/>
                  </a:lnTo>
                  <a:cubicBezTo>
                    <a:pt x="68893" y="60562"/>
                    <a:pt x="68430" y="60579"/>
                    <a:pt x="67973" y="60579"/>
                  </a:cubicBezTo>
                  <a:cubicBezTo>
                    <a:pt x="63594" y="60579"/>
                    <a:pt x="59807" y="59089"/>
                    <a:pt x="57666" y="56479"/>
                  </a:cubicBezTo>
                  <a:cubicBezTo>
                    <a:pt x="55766" y="54160"/>
                    <a:pt x="54954" y="50779"/>
                    <a:pt x="55436" y="47228"/>
                  </a:cubicBezTo>
                  <a:cubicBezTo>
                    <a:pt x="55543" y="46434"/>
                    <a:pt x="55695" y="45649"/>
                    <a:pt x="55838" y="44891"/>
                  </a:cubicBezTo>
                  <a:cubicBezTo>
                    <a:pt x="56186" y="43053"/>
                    <a:pt x="56507" y="41314"/>
                    <a:pt x="56248" y="39681"/>
                  </a:cubicBezTo>
                  <a:cubicBezTo>
                    <a:pt x="55784" y="36809"/>
                    <a:pt x="53661" y="34712"/>
                    <a:pt x="50940" y="32277"/>
                  </a:cubicBezTo>
                  <a:cubicBezTo>
                    <a:pt x="50101" y="31527"/>
                    <a:pt x="49218" y="30841"/>
                    <a:pt x="48371" y="30171"/>
                  </a:cubicBezTo>
                  <a:cubicBezTo>
                    <a:pt x="46515" y="28726"/>
                    <a:pt x="44767" y="27352"/>
                    <a:pt x="43562" y="25461"/>
                  </a:cubicBezTo>
                  <a:cubicBezTo>
                    <a:pt x="42429" y="23668"/>
                    <a:pt x="41823" y="21286"/>
                    <a:pt x="41832" y="18592"/>
                  </a:cubicBezTo>
                  <a:cubicBezTo>
                    <a:pt x="41840" y="16558"/>
                    <a:pt x="42411" y="14836"/>
                    <a:pt x="42965" y="13177"/>
                  </a:cubicBezTo>
                  <a:cubicBezTo>
                    <a:pt x="43571" y="11348"/>
                    <a:pt x="44142" y="9626"/>
                    <a:pt x="43901" y="7673"/>
                  </a:cubicBezTo>
                  <a:cubicBezTo>
                    <a:pt x="43500" y="4452"/>
                    <a:pt x="42010" y="1910"/>
                    <a:pt x="39824" y="696"/>
                  </a:cubicBezTo>
                  <a:cubicBezTo>
                    <a:pt x="39011" y="246"/>
                    <a:pt x="37978" y="1"/>
                    <a:pt x="36874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79"/>
            <p:cNvSpPr/>
            <p:nvPr/>
          </p:nvSpPr>
          <p:spPr>
            <a:xfrm>
              <a:off x="3805463" y="2144550"/>
              <a:ext cx="1738050" cy="1522650"/>
            </a:xfrm>
            <a:custGeom>
              <a:avLst/>
              <a:gdLst/>
              <a:ahLst/>
              <a:cxnLst/>
              <a:rect l="l" t="t" r="r" b="b"/>
              <a:pathLst>
                <a:path w="69522" h="60906" extrusionOk="0">
                  <a:moveTo>
                    <a:pt x="36613" y="1"/>
                  </a:moveTo>
                  <a:cubicBezTo>
                    <a:pt x="34892" y="1"/>
                    <a:pt x="32990" y="600"/>
                    <a:pt x="31483" y="1973"/>
                  </a:cubicBezTo>
                  <a:cubicBezTo>
                    <a:pt x="30162" y="3187"/>
                    <a:pt x="28209" y="5042"/>
                    <a:pt x="26496" y="7183"/>
                  </a:cubicBezTo>
                  <a:cubicBezTo>
                    <a:pt x="24676" y="9458"/>
                    <a:pt x="22383" y="10877"/>
                    <a:pt x="20180" y="11073"/>
                  </a:cubicBezTo>
                  <a:cubicBezTo>
                    <a:pt x="19944" y="11095"/>
                    <a:pt x="19708" y="11105"/>
                    <a:pt x="19472" y="11105"/>
                  </a:cubicBezTo>
                  <a:cubicBezTo>
                    <a:pt x="17962" y="11105"/>
                    <a:pt x="16430" y="10692"/>
                    <a:pt x="14818" y="10252"/>
                  </a:cubicBezTo>
                  <a:cubicBezTo>
                    <a:pt x="14310" y="10118"/>
                    <a:pt x="13783" y="9976"/>
                    <a:pt x="13257" y="9842"/>
                  </a:cubicBezTo>
                  <a:cubicBezTo>
                    <a:pt x="11477" y="9409"/>
                    <a:pt x="9411" y="8969"/>
                    <a:pt x="7405" y="8969"/>
                  </a:cubicBezTo>
                  <a:cubicBezTo>
                    <a:pt x="7259" y="8969"/>
                    <a:pt x="7113" y="8972"/>
                    <a:pt x="6968" y="8976"/>
                  </a:cubicBezTo>
                  <a:cubicBezTo>
                    <a:pt x="4425" y="9066"/>
                    <a:pt x="2016" y="9877"/>
                    <a:pt x="0" y="11340"/>
                  </a:cubicBezTo>
                  <a:lnTo>
                    <a:pt x="89" y="11465"/>
                  </a:lnTo>
                  <a:cubicBezTo>
                    <a:pt x="2079" y="10020"/>
                    <a:pt x="4461" y="9217"/>
                    <a:pt x="6968" y="9128"/>
                  </a:cubicBezTo>
                  <a:cubicBezTo>
                    <a:pt x="7114" y="9123"/>
                    <a:pt x="7261" y="9121"/>
                    <a:pt x="7409" y="9121"/>
                  </a:cubicBezTo>
                  <a:cubicBezTo>
                    <a:pt x="9397" y="9121"/>
                    <a:pt x="11452" y="9553"/>
                    <a:pt x="13221" y="9993"/>
                  </a:cubicBezTo>
                  <a:cubicBezTo>
                    <a:pt x="13748" y="10118"/>
                    <a:pt x="14274" y="10261"/>
                    <a:pt x="14782" y="10404"/>
                  </a:cubicBezTo>
                  <a:cubicBezTo>
                    <a:pt x="16405" y="10837"/>
                    <a:pt x="17948" y="11256"/>
                    <a:pt x="19486" y="11256"/>
                  </a:cubicBezTo>
                  <a:cubicBezTo>
                    <a:pt x="19723" y="11256"/>
                    <a:pt x="19960" y="11246"/>
                    <a:pt x="20197" y="11224"/>
                  </a:cubicBezTo>
                  <a:cubicBezTo>
                    <a:pt x="22437" y="11019"/>
                    <a:pt x="24774" y="9583"/>
                    <a:pt x="26612" y="7272"/>
                  </a:cubicBezTo>
                  <a:cubicBezTo>
                    <a:pt x="28316" y="5140"/>
                    <a:pt x="30269" y="3294"/>
                    <a:pt x="31581" y="2080"/>
                  </a:cubicBezTo>
                  <a:cubicBezTo>
                    <a:pt x="33057" y="732"/>
                    <a:pt x="34922" y="148"/>
                    <a:pt x="36609" y="148"/>
                  </a:cubicBezTo>
                  <a:cubicBezTo>
                    <a:pt x="37736" y="148"/>
                    <a:pt x="38783" y="408"/>
                    <a:pt x="39583" y="876"/>
                  </a:cubicBezTo>
                  <a:cubicBezTo>
                    <a:pt x="41626" y="2080"/>
                    <a:pt x="43018" y="4560"/>
                    <a:pt x="43392" y="7674"/>
                  </a:cubicBezTo>
                  <a:cubicBezTo>
                    <a:pt x="43615" y="9538"/>
                    <a:pt x="43133" y="11224"/>
                    <a:pt x="42616" y="13000"/>
                  </a:cubicBezTo>
                  <a:cubicBezTo>
                    <a:pt x="42143" y="14632"/>
                    <a:pt x="41653" y="16318"/>
                    <a:pt x="41670" y="18272"/>
                  </a:cubicBezTo>
                  <a:cubicBezTo>
                    <a:pt x="41697" y="21082"/>
                    <a:pt x="42375" y="23544"/>
                    <a:pt x="43624" y="25391"/>
                  </a:cubicBezTo>
                  <a:cubicBezTo>
                    <a:pt x="44837" y="27184"/>
                    <a:pt x="46550" y="28451"/>
                    <a:pt x="48370" y="29807"/>
                  </a:cubicBezTo>
                  <a:cubicBezTo>
                    <a:pt x="49360" y="30538"/>
                    <a:pt x="50386" y="31306"/>
                    <a:pt x="51350" y="32171"/>
                  </a:cubicBezTo>
                  <a:cubicBezTo>
                    <a:pt x="53714" y="34312"/>
                    <a:pt x="55944" y="36712"/>
                    <a:pt x="56239" y="39772"/>
                  </a:cubicBezTo>
                  <a:cubicBezTo>
                    <a:pt x="56381" y="41315"/>
                    <a:pt x="56015" y="42930"/>
                    <a:pt x="55632" y="44643"/>
                  </a:cubicBezTo>
                  <a:cubicBezTo>
                    <a:pt x="55436" y="45490"/>
                    <a:pt x="55239" y="46364"/>
                    <a:pt x="55097" y="47265"/>
                  </a:cubicBezTo>
                  <a:cubicBezTo>
                    <a:pt x="54552" y="50798"/>
                    <a:pt x="55400" y="54322"/>
                    <a:pt x="57380" y="56695"/>
                  </a:cubicBezTo>
                  <a:cubicBezTo>
                    <a:pt x="59637" y="59398"/>
                    <a:pt x="63589" y="60906"/>
                    <a:pt x="68344" y="60906"/>
                  </a:cubicBezTo>
                  <a:cubicBezTo>
                    <a:pt x="68728" y="60906"/>
                    <a:pt x="69120" y="60897"/>
                    <a:pt x="69522" y="60870"/>
                  </a:cubicBezTo>
                  <a:lnTo>
                    <a:pt x="69513" y="60727"/>
                  </a:lnTo>
                  <a:cubicBezTo>
                    <a:pt x="69125" y="60746"/>
                    <a:pt x="68742" y="60756"/>
                    <a:pt x="68364" y="60756"/>
                  </a:cubicBezTo>
                  <a:cubicBezTo>
                    <a:pt x="63646" y="60756"/>
                    <a:pt x="59726" y="59273"/>
                    <a:pt x="57496" y="56597"/>
                  </a:cubicBezTo>
                  <a:cubicBezTo>
                    <a:pt x="55543" y="54259"/>
                    <a:pt x="54704" y="50780"/>
                    <a:pt x="55248" y="47283"/>
                  </a:cubicBezTo>
                  <a:cubicBezTo>
                    <a:pt x="55382" y="46400"/>
                    <a:pt x="55587" y="45517"/>
                    <a:pt x="55775" y="44678"/>
                  </a:cubicBezTo>
                  <a:cubicBezTo>
                    <a:pt x="56167" y="42956"/>
                    <a:pt x="56533" y="41333"/>
                    <a:pt x="56381" y="39754"/>
                  </a:cubicBezTo>
                  <a:cubicBezTo>
                    <a:pt x="56087" y="36649"/>
                    <a:pt x="53839" y="34223"/>
                    <a:pt x="51448" y="32064"/>
                  </a:cubicBezTo>
                  <a:cubicBezTo>
                    <a:pt x="50484" y="31190"/>
                    <a:pt x="49450" y="30422"/>
                    <a:pt x="48459" y="29682"/>
                  </a:cubicBezTo>
                  <a:cubicBezTo>
                    <a:pt x="46648" y="28344"/>
                    <a:pt x="44944" y="27077"/>
                    <a:pt x="43749" y="25302"/>
                  </a:cubicBezTo>
                  <a:cubicBezTo>
                    <a:pt x="42509" y="23482"/>
                    <a:pt x="41840" y="21055"/>
                    <a:pt x="41813" y="18272"/>
                  </a:cubicBezTo>
                  <a:cubicBezTo>
                    <a:pt x="41795" y="16336"/>
                    <a:pt x="42286" y="14659"/>
                    <a:pt x="42759" y="13044"/>
                  </a:cubicBezTo>
                  <a:cubicBezTo>
                    <a:pt x="43276" y="11242"/>
                    <a:pt x="43767" y="9547"/>
                    <a:pt x="43544" y="7656"/>
                  </a:cubicBezTo>
                  <a:cubicBezTo>
                    <a:pt x="43160" y="4489"/>
                    <a:pt x="41742" y="1973"/>
                    <a:pt x="39654" y="751"/>
                  </a:cubicBezTo>
                  <a:cubicBezTo>
                    <a:pt x="38836" y="269"/>
                    <a:pt x="37765" y="1"/>
                    <a:pt x="3661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79"/>
            <p:cNvSpPr/>
            <p:nvPr/>
          </p:nvSpPr>
          <p:spPr>
            <a:xfrm>
              <a:off x="3804113" y="2135275"/>
              <a:ext cx="1741650" cy="1527250"/>
            </a:xfrm>
            <a:custGeom>
              <a:avLst/>
              <a:gdLst/>
              <a:ahLst/>
              <a:cxnLst/>
              <a:rect l="l" t="t" r="r" b="b"/>
              <a:pathLst>
                <a:path w="69666" h="61090" extrusionOk="0">
                  <a:moveTo>
                    <a:pt x="36333" y="1"/>
                  </a:moveTo>
                  <a:cubicBezTo>
                    <a:pt x="34742" y="1"/>
                    <a:pt x="32994" y="508"/>
                    <a:pt x="31554" y="1684"/>
                  </a:cubicBezTo>
                  <a:cubicBezTo>
                    <a:pt x="29565" y="3317"/>
                    <a:pt x="27852" y="5003"/>
                    <a:pt x="26469" y="6716"/>
                  </a:cubicBezTo>
                  <a:cubicBezTo>
                    <a:pt x="24667" y="8937"/>
                    <a:pt x="22544" y="10338"/>
                    <a:pt x="20483" y="10641"/>
                  </a:cubicBezTo>
                  <a:cubicBezTo>
                    <a:pt x="20102" y="10698"/>
                    <a:pt x="19719" y="10723"/>
                    <a:pt x="19333" y="10723"/>
                  </a:cubicBezTo>
                  <a:cubicBezTo>
                    <a:pt x="17780" y="10723"/>
                    <a:pt x="16189" y="10311"/>
                    <a:pt x="14524" y="9883"/>
                  </a:cubicBezTo>
                  <a:cubicBezTo>
                    <a:pt x="14212" y="9802"/>
                    <a:pt x="13900" y="9722"/>
                    <a:pt x="13596" y="9642"/>
                  </a:cubicBezTo>
                  <a:lnTo>
                    <a:pt x="13150" y="9526"/>
                  </a:lnTo>
                  <a:cubicBezTo>
                    <a:pt x="11226" y="9047"/>
                    <a:pt x="9397" y="8584"/>
                    <a:pt x="7580" y="8584"/>
                  </a:cubicBezTo>
                  <a:cubicBezTo>
                    <a:pt x="7468" y="8584"/>
                    <a:pt x="7357" y="8585"/>
                    <a:pt x="7245" y="8589"/>
                  </a:cubicBezTo>
                  <a:cubicBezTo>
                    <a:pt x="4443" y="8669"/>
                    <a:pt x="2008" y="9401"/>
                    <a:pt x="1" y="10748"/>
                  </a:cubicBezTo>
                  <a:lnTo>
                    <a:pt x="81" y="10873"/>
                  </a:lnTo>
                  <a:cubicBezTo>
                    <a:pt x="2061" y="9535"/>
                    <a:pt x="4479" y="8821"/>
                    <a:pt x="7254" y="8732"/>
                  </a:cubicBezTo>
                  <a:cubicBezTo>
                    <a:pt x="7351" y="8729"/>
                    <a:pt x="7448" y="8728"/>
                    <a:pt x="7546" y="8728"/>
                  </a:cubicBezTo>
                  <a:cubicBezTo>
                    <a:pt x="9351" y="8728"/>
                    <a:pt x="11185" y="9187"/>
                    <a:pt x="13115" y="9677"/>
                  </a:cubicBezTo>
                  <a:lnTo>
                    <a:pt x="13552" y="9785"/>
                  </a:lnTo>
                  <a:cubicBezTo>
                    <a:pt x="13864" y="9865"/>
                    <a:pt x="14176" y="9945"/>
                    <a:pt x="14488" y="10025"/>
                  </a:cubicBezTo>
                  <a:cubicBezTo>
                    <a:pt x="16152" y="10459"/>
                    <a:pt x="17748" y="10870"/>
                    <a:pt x="19312" y="10870"/>
                  </a:cubicBezTo>
                  <a:cubicBezTo>
                    <a:pt x="19710" y="10870"/>
                    <a:pt x="20106" y="10843"/>
                    <a:pt x="20501" y="10784"/>
                  </a:cubicBezTo>
                  <a:cubicBezTo>
                    <a:pt x="22598" y="10471"/>
                    <a:pt x="24757" y="9062"/>
                    <a:pt x="26585" y="6805"/>
                  </a:cubicBezTo>
                  <a:cubicBezTo>
                    <a:pt x="27959" y="5110"/>
                    <a:pt x="29663" y="3424"/>
                    <a:pt x="31653" y="1800"/>
                  </a:cubicBezTo>
                  <a:cubicBezTo>
                    <a:pt x="33059" y="648"/>
                    <a:pt x="34772" y="151"/>
                    <a:pt x="36331" y="151"/>
                  </a:cubicBezTo>
                  <a:cubicBezTo>
                    <a:pt x="37511" y="151"/>
                    <a:pt x="38602" y="435"/>
                    <a:pt x="39405" y="935"/>
                  </a:cubicBezTo>
                  <a:cubicBezTo>
                    <a:pt x="41350" y="2148"/>
                    <a:pt x="42670" y="4601"/>
                    <a:pt x="43036" y="7661"/>
                  </a:cubicBezTo>
                  <a:cubicBezTo>
                    <a:pt x="43241" y="9472"/>
                    <a:pt x="42840" y="11123"/>
                    <a:pt x="42402" y="12871"/>
                  </a:cubicBezTo>
                  <a:cubicBezTo>
                    <a:pt x="42019" y="14459"/>
                    <a:pt x="41608" y="16101"/>
                    <a:pt x="41653" y="17956"/>
                  </a:cubicBezTo>
                  <a:cubicBezTo>
                    <a:pt x="41716" y="20864"/>
                    <a:pt x="42465" y="23380"/>
                    <a:pt x="43803" y="25236"/>
                  </a:cubicBezTo>
                  <a:cubicBezTo>
                    <a:pt x="45034" y="26940"/>
                    <a:pt x="46729" y="28135"/>
                    <a:pt x="48513" y="29384"/>
                  </a:cubicBezTo>
                  <a:cubicBezTo>
                    <a:pt x="49637" y="30178"/>
                    <a:pt x="50806" y="30999"/>
                    <a:pt x="51859" y="31962"/>
                  </a:cubicBezTo>
                  <a:cubicBezTo>
                    <a:pt x="54856" y="34701"/>
                    <a:pt x="56284" y="37199"/>
                    <a:pt x="56373" y="39830"/>
                  </a:cubicBezTo>
                  <a:cubicBezTo>
                    <a:pt x="56417" y="41338"/>
                    <a:pt x="56016" y="42855"/>
                    <a:pt x="55588" y="44460"/>
                  </a:cubicBezTo>
                  <a:cubicBezTo>
                    <a:pt x="55338" y="45388"/>
                    <a:pt x="55079" y="46343"/>
                    <a:pt x="54910" y="47324"/>
                  </a:cubicBezTo>
                  <a:cubicBezTo>
                    <a:pt x="54285" y="50848"/>
                    <a:pt x="55151" y="54398"/>
                    <a:pt x="57211" y="56816"/>
                  </a:cubicBezTo>
                  <a:cubicBezTo>
                    <a:pt x="60289" y="60438"/>
                    <a:pt x="65508" y="61089"/>
                    <a:pt x="68827" y="61089"/>
                  </a:cubicBezTo>
                  <a:cubicBezTo>
                    <a:pt x="69121" y="61089"/>
                    <a:pt x="69398" y="61080"/>
                    <a:pt x="69665" y="61071"/>
                  </a:cubicBezTo>
                  <a:lnTo>
                    <a:pt x="69656" y="60920"/>
                  </a:lnTo>
                  <a:cubicBezTo>
                    <a:pt x="69390" y="60929"/>
                    <a:pt x="69106" y="60934"/>
                    <a:pt x="68807" y="60934"/>
                  </a:cubicBezTo>
                  <a:cubicBezTo>
                    <a:pt x="65515" y="60934"/>
                    <a:pt x="60360" y="60291"/>
                    <a:pt x="57318" y="56718"/>
                  </a:cubicBezTo>
                  <a:cubicBezTo>
                    <a:pt x="55284" y="54336"/>
                    <a:pt x="54446" y="50830"/>
                    <a:pt x="55052" y="47351"/>
                  </a:cubicBezTo>
                  <a:cubicBezTo>
                    <a:pt x="55231" y="46370"/>
                    <a:pt x="55481" y="45415"/>
                    <a:pt x="55730" y="44496"/>
                  </a:cubicBezTo>
                  <a:cubicBezTo>
                    <a:pt x="56159" y="42881"/>
                    <a:pt x="56569" y="41347"/>
                    <a:pt x="56516" y="39830"/>
                  </a:cubicBezTo>
                  <a:cubicBezTo>
                    <a:pt x="56435" y="37154"/>
                    <a:pt x="54981" y="34621"/>
                    <a:pt x="51957" y="31846"/>
                  </a:cubicBezTo>
                  <a:cubicBezTo>
                    <a:pt x="50895" y="30883"/>
                    <a:pt x="49727" y="30062"/>
                    <a:pt x="48603" y="29268"/>
                  </a:cubicBezTo>
                  <a:cubicBezTo>
                    <a:pt x="46827" y="28019"/>
                    <a:pt x="45141" y="26833"/>
                    <a:pt x="43928" y="25155"/>
                  </a:cubicBezTo>
                  <a:cubicBezTo>
                    <a:pt x="42251" y="22836"/>
                    <a:pt x="41849" y="19954"/>
                    <a:pt x="41805" y="17956"/>
                  </a:cubicBezTo>
                  <a:cubicBezTo>
                    <a:pt x="41760" y="16110"/>
                    <a:pt x="42162" y="14486"/>
                    <a:pt x="42554" y="12907"/>
                  </a:cubicBezTo>
                  <a:cubicBezTo>
                    <a:pt x="42982" y="11149"/>
                    <a:pt x="43393" y="9481"/>
                    <a:pt x="43179" y="7643"/>
                  </a:cubicBezTo>
                  <a:cubicBezTo>
                    <a:pt x="42813" y="4539"/>
                    <a:pt x="41466" y="2050"/>
                    <a:pt x="39485" y="810"/>
                  </a:cubicBezTo>
                  <a:cubicBezTo>
                    <a:pt x="38661" y="294"/>
                    <a:pt x="37542" y="1"/>
                    <a:pt x="36333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79"/>
            <p:cNvSpPr/>
            <p:nvPr/>
          </p:nvSpPr>
          <p:spPr>
            <a:xfrm>
              <a:off x="3802788" y="2125425"/>
              <a:ext cx="1745200" cy="1532400"/>
            </a:xfrm>
            <a:custGeom>
              <a:avLst/>
              <a:gdLst/>
              <a:ahLst/>
              <a:cxnLst/>
              <a:rect l="l" t="t" r="r" b="b"/>
              <a:pathLst>
                <a:path w="69808" h="61296" extrusionOk="0">
                  <a:moveTo>
                    <a:pt x="36068" y="0"/>
                  </a:moveTo>
                  <a:cubicBezTo>
                    <a:pt x="34537" y="0"/>
                    <a:pt x="32927" y="481"/>
                    <a:pt x="31634" y="1418"/>
                  </a:cubicBezTo>
                  <a:cubicBezTo>
                    <a:pt x="29672" y="2837"/>
                    <a:pt x="27923" y="4469"/>
                    <a:pt x="26442" y="6271"/>
                  </a:cubicBezTo>
                  <a:cubicBezTo>
                    <a:pt x="25184" y="7797"/>
                    <a:pt x="23186" y="9724"/>
                    <a:pt x="20786" y="10223"/>
                  </a:cubicBezTo>
                  <a:cubicBezTo>
                    <a:pt x="20249" y="10335"/>
                    <a:pt x="19708" y="10384"/>
                    <a:pt x="19161" y="10384"/>
                  </a:cubicBezTo>
                  <a:cubicBezTo>
                    <a:pt x="17536" y="10384"/>
                    <a:pt x="15862" y="9957"/>
                    <a:pt x="14113" y="9509"/>
                  </a:cubicBezTo>
                  <a:lnTo>
                    <a:pt x="13301" y="9295"/>
                  </a:lnTo>
                  <a:cubicBezTo>
                    <a:pt x="11312" y="8787"/>
                    <a:pt x="9430" y="8305"/>
                    <a:pt x="7530" y="8216"/>
                  </a:cubicBezTo>
                  <a:cubicBezTo>
                    <a:pt x="7329" y="8206"/>
                    <a:pt x="7128" y="8202"/>
                    <a:pt x="6927" y="8202"/>
                  </a:cubicBezTo>
                  <a:cubicBezTo>
                    <a:pt x="4477" y="8202"/>
                    <a:pt x="2037" y="8901"/>
                    <a:pt x="0" y="10187"/>
                  </a:cubicBezTo>
                  <a:lnTo>
                    <a:pt x="80" y="10312"/>
                  </a:lnTo>
                  <a:cubicBezTo>
                    <a:pt x="2090" y="9044"/>
                    <a:pt x="4496" y="8353"/>
                    <a:pt x="6918" y="8353"/>
                  </a:cubicBezTo>
                  <a:cubicBezTo>
                    <a:pt x="7119" y="8353"/>
                    <a:pt x="7320" y="8358"/>
                    <a:pt x="7521" y="8368"/>
                  </a:cubicBezTo>
                  <a:cubicBezTo>
                    <a:pt x="9412" y="8448"/>
                    <a:pt x="11285" y="8930"/>
                    <a:pt x="13266" y="9447"/>
                  </a:cubicBezTo>
                  <a:lnTo>
                    <a:pt x="14078" y="9652"/>
                  </a:lnTo>
                  <a:cubicBezTo>
                    <a:pt x="15773" y="10089"/>
                    <a:pt x="17513" y="10532"/>
                    <a:pt x="19192" y="10532"/>
                  </a:cubicBezTo>
                  <a:cubicBezTo>
                    <a:pt x="19740" y="10532"/>
                    <a:pt x="20282" y="10485"/>
                    <a:pt x="20813" y="10375"/>
                  </a:cubicBezTo>
                  <a:cubicBezTo>
                    <a:pt x="23257" y="9857"/>
                    <a:pt x="25282" y="7913"/>
                    <a:pt x="26558" y="6360"/>
                  </a:cubicBezTo>
                  <a:cubicBezTo>
                    <a:pt x="28030" y="4567"/>
                    <a:pt x="29761" y="2944"/>
                    <a:pt x="31714" y="1534"/>
                  </a:cubicBezTo>
                  <a:cubicBezTo>
                    <a:pt x="32988" y="616"/>
                    <a:pt x="34566" y="144"/>
                    <a:pt x="36064" y="144"/>
                  </a:cubicBezTo>
                  <a:cubicBezTo>
                    <a:pt x="37231" y="144"/>
                    <a:pt x="38348" y="431"/>
                    <a:pt x="39235" y="1017"/>
                  </a:cubicBezTo>
                  <a:cubicBezTo>
                    <a:pt x="41099" y="2248"/>
                    <a:pt x="42313" y="4612"/>
                    <a:pt x="42670" y="7663"/>
                  </a:cubicBezTo>
                  <a:cubicBezTo>
                    <a:pt x="42866" y="9420"/>
                    <a:pt x="42545" y="11044"/>
                    <a:pt x="42206" y="12757"/>
                  </a:cubicBezTo>
                  <a:cubicBezTo>
                    <a:pt x="41893" y="14300"/>
                    <a:pt x="41572" y="15897"/>
                    <a:pt x="41635" y="17663"/>
                  </a:cubicBezTo>
                  <a:cubicBezTo>
                    <a:pt x="41715" y="19760"/>
                    <a:pt x="42179" y="22748"/>
                    <a:pt x="43990" y="25112"/>
                  </a:cubicBezTo>
                  <a:cubicBezTo>
                    <a:pt x="45239" y="26745"/>
                    <a:pt x="46925" y="27869"/>
                    <a:pt x="48709" y="29046"/>
                  </a:cubicBezTo>
                  <a:cubicBezTo>
                    <a:pt x="49949" y="29876"/>
                    <a:pt x="51234" y="30724"/>
                    <a:pt x="52367" y="31776"/>
                  </a:cubicBezTo>
                  <a:cubicBezTo>
                    <a:pt x="55150" y="34345"/>
                    <a:pt x="56577" y="37165"/>
                    <a:pt x="56506" y="39921"/>
                  </a:cubicBezTo>
                  <a:cubicBezTo>
                    <a:pt x="56461" y="41375"/>
                    <a:pt x="56015" y="42812"/>
                    <a:pt x="55552" y="44328"/>
                  </a:cubicBezTo>
                  <a:cubicBezTo>
                    <a:pt x="55239" y="45318"/>
                    <a:pt x="54927" y="46344"/>
                    <a:pt x="54713" y="47406"/>
                  </a:cubicBezTo>
                  <a:cubicBezTo>
                    <a:pt x="54035" y="50867"/>
                    <a:pt x="54927" y="54534"/>
                    <a:pt x="57032" y="56969"/>
                  </a:cubicBezTo>
                  <a:cubicBezTo>
                    <a:pt x="60110" y="60511"/>
                    <a:pt x="65320" y="61296"/>
                    <a:pt x="69326" y="61296"/>
                  </a:cubicBezTo>
                  <a:lnTo>
                    <a:pt x="69807" y="61296"/>
                  </a:lnTo>
                  <a:lnTo>
                    <a:pt x="69798" y="61144"/>
                  </a:lnTo>
                  <a:cubicBezTo>
                    <a:pt x="69642" y="61147"/>
                    <a:pt x="69483" y="61148"/>
                    <a:pt x="69322" y="61148"/>
                  </a:cubicBezTo>
                  <a:cubicBezTo>
                    <a:pt x="65352" y="61148"/>
                    <a:pt x="60183" y="60369"/>
                    <a:pt x="57148" y="56871"/>
                  </a:cubicBezTo>
                  <a:cubicBezTo>
                    <a:pt x="55070" y="54471"/>
                    <a:pt x="54196" y="50858"/>
                    <a:pt x="54865" y="47442"/>
                  </a:cubicBezTo>
                  <a:cubicBezTo>
                    <a:pt x="55070" y="46380"/>
                    <a:pt x="55382" y="45363"/>
                    <a:pt x="55694" y="44373"/>
                  </a:cubicBezTo>
                  <a:cubicBezTo>
                    <a:pt x="56167" y="42847"/>
                    <a:pt x="56613" y="41402"/>
                    <a:pt x="56658" y="39930"/>
                  </a:cubicBezTo>
                  <a:cubicBezTo>
                    <a:pt x="56729" y="37129"/>
                    <a:pt x="55284" y="34265"/>
                    <a:pt x="52474" y="31660"/>
                  </a:cubicBezTo>
                  <a:cubicBezTo>
                    <a:pt x="51332" y="30608"/>
                    <a:pt x="50038" y="29751"/>
                    <a:pt x="48789" y="28922"/>
                  </a:cubicBezTo>
                  <a:cubicBezTo>
                    <a:pt x="47014" y="27753"/>
                    <a:pt x="45346" y="26638"/>
                    <a:pt x="44106" y="25023"/>
                  </a:cubicBezTo>
                  <a:cubicBezTo>
                    <a:pt x="42322" y="22695"/>
                    <a:pt x="41858" y="19733"/>
                    <a:pt x="41786" y="17654"/>
                  </a:cubicBezTo>
                  <a:cubicBezTo>
                    <a:pt x="41724" y="15906"/>
                    <a:pt x="42045" y="14327"/>
                    <a:pt x="42348" y="12783"/>
                  </a:cubicBezTo>
                  <a:cubicBezTo>
                    <a:pt x="42687" y="11062"/>
                    <a:pt x="43017" y="9429"/>
                    <a:pt x="42821" y="7654"/>
                  </a:cubicBezTo>
                  <a:cubicBezTo>
                    <a:pt x="42455" y="4549"/>
                    <a:pt x="41215" y="2150"/>
                    <a:pt x="39315" y="892"/>
                  </a:cubicBezTo>
                  <a:cubicBezTo>
                    <a:pt x="38408" y="293"/>
                    <a:pt x="37262" y="0"/>
                    <a:pt x="36068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79"/>
            <p:cNvSpPr/>
            <p:nvPr/>
          </p:nvSpPr>
          <p:spPr>
            <a:xfrm>
              <a:off x="3801213" y="2115325"/>
              <a:ext cx="1749000" cy="1538275"/>
            </a:xfrm>
            <a:custGeom>
              <a:avLst/>
              <a:gdLst/>
              <a:ahLst/>
              <a:cxnLst/>
              <a:rect l="l" t="t" r="r" b="b"/>
              <a:pathLst>
                <a:path w="69960" h="61531" extrusionOk="0">
                  <a:moveTo>
                    <a:pt x="35749" y="0"/>
                  </a:moveTo>
                  <a:cubicBezTo>
                    <a:pt x="34375" y="0"/>
                    <a:pt x="32939" y="389"/>
                    <a:pt x="31715" y="1162"/>
                  </a:cubicBezTo>
                  <a:cubicBezTo>
                    <a:pt x="29806" y="2357"/>
                    <a:pt x="27977" y="3981"/>
                    <a:pt x="26425" y="5837"/>
                  </a:cubicBezTo>
                  <a:cubicBezTo>
                    <a:pt x="24578" y="8040"/>
                    <a:pt x="22839" y="9343"/>
                    <a:pt x="21099" y="9824"/>
                  </a:cubicBezTo>
                  <a:cubicBezTo>
                    <a:pt x="20425" y="10008"/>
                    <a:pt x="19737" y="10085"/>
                    <a:pt x="19037" y="10085"/>
                  </a:cubicBezTo>
                  <a:cubicBezTo>
                    <a:pt x="17496" y="10085"/>
                    <a:pt x="15900" y="9712"/>
                    <a:pt x="14274" y="9289"/>
                  </a:cubicBezTo>
                  <a:cubicBezTo>
                    <a:pt x="13819" y="9173"/>
                    <a:pt x="13364" y="9048"/>
                    <a:pt x="12918" y="8923"/>
                  </a:cubicBezTo>
                  <a:cubicBezTo>
                    <a:pt x="11170" y="8450"/>
                    <a:pt x="9519" y="7995"/>
                    <a:pt x="7816" y="7853"/>
                  </a:cubicBezTo>
                  <a:cubicBezTo>
                    <a:pt x="7458" y="7823"/>
                    <a:pt x="7099" y="7809"/>
                    <a:pt x="6741" y="7809"/>
                  </a:cubicBezTo>
                  <a:cubicBezTo>
                    <a:pt x="4373" y="7809"/>
                    <a:pt x="2015" y="8443"/>
                    <a:pt x="1" y="9628"/>
                  </a:cubicBezTo>
                  <a:lnTo>
                    <a:pt x="81" y="9762"/>
                  </a:lnTo>
                  <a:cubicBezTo>
                    <a:pt x="2069" y="8586"/>
                    <a:pt x="4393" y="7960"/>
                    <a:pt x="6732" y="7960"/>
                  </a:cubicBezTo>
                  <a:cubicBezTo>
                    <a:pt x="7090" y="7960"/>
                    <a:pt x="7449" y="7975"/>
                    <a:pt x="7807" y="8004"/>
                  </a:cubicBezTo>
                  <a:cubicBezTo>
                    <a:pt x="9493" y="8138"/>
                    <a:pt x="11143" y="8593"/>
                    <a:pt x="12883" y="9066"/>
                  </a:cubicBezTo>
                  <a:cubicBezTo>
                    <a:pt x="13329" y="9191"/>
                    <a:pt x="13784" y="9316"/>
                    <a:pt x="14239" y="9432"/>
                  </a:cubicBezTo>
                  <a:cubicBezTo>
                    <a:pt x="15817" y="9845"/>
                    <a:pt x="17460" y="10228"/>
                    <a:pt x="19048" y="10228"/>
                  </a:cubicBezTo>
                  <a:cubicBezTo>
                    <a:pt x="19758" y="10228"/>
                    <a:pt x="20457" y="10152"/>
                    <a:pt x="21135" y="9967"/>
                  </a:cubicBezTo>
                  <a:cubicBezTo>
                    <a:pt x="22901" y="9485"/>
                    <a:pt x="24676" y="8165"/>
                    <a:pt x="26532" y="5926"/>
                  </a:cubicBezTo>
                  <a:cubicBezTo>
                    <a:pt x="28075" y="4088"/>
                    <a:pt x="29895" y="2482"/>
                    <a:pt x="31795" y="1287"/>
                  </a:cubicBezTo>
                  <a:cubicBezTo>
                    <a:pt x="32995" y="531"/>
                    <a:pt x="34404" y="148"/>
                    <a:pt x="35751" y="148"/>
                  </a:cubicBezTo>
                  <a:cubicBezTo>
                    <a:pt x="36980" y="148"/>
                    <a:pt x="38156" y="466"/>
                    <a:pt x="39075" y="1108"/>
                  </a:cubicBezTo>
                  <a:cubicBezTo>
                    <a:pt x="40832" y="2340"/>
                    <a:pt x="41983" y="4677"/>
                    <a:pt x="42313" y="7683"/>
                  </a:cubicBezTo>
                  <a:cubicBezTo>
                    <a:pt x="42501" y="9378"/>
                    <a:pt x="42260" y="10966"/>
                    <a:pt x="42010" y="12652"/>
                  </a:cubicBezTo>
                  <a:cubicBezTo>
                    <a:pt x="41787" y="14151"/>
                    <a:pt x="41555" y="15712"/>
                    <a:pt x="41635" y="17380"/>
                  </a:cubicBezTo>
                  <a:cubicBezTo>
                    <a:pt x="41787" y="20494"/>
                    <a:pt x="42661" y="23125"/>
                    <a:pt x="44178" y="24990"/>
                  </a:cubicBezTo>
                  <a:cubicBezTo>
                    <a:pt x="45462" y="26578"/>
                    <a:pt x="47148" y="27639"/>
                    <a:pt x="48942" y="28755"/>
                  </a:cubicBezTo>
                  <a:cubicBezTo>
                    <a:pt x="50298" y="29602"/>
                    <a:pt x="51689" y="30476"/>
                    <a:pt x="52885" y="31591"/>
                  </a:cubicBezTo>
                  <a:cubicBezTo>
                    <a:pt x="55570" y="34098"/>
                    <a:pt x="56899" y="37096"/>
                    <a:pt x="56649" y="40022"/>
                  </a:cubicBezTo>
                  <a:cubicBezTo>
                    <a:pt x="56524" y="41440"/>
                    <a:pt x="56043" y="42796"/>
                    <a:pt x="55534" y="44241"/>
                  </a:cubicBezTo>
                  <a:cubicBezTo>
                    <a:pt x="55160" y="45285"/>
                    <a:pt x="54776" y="46374"/>
                    <a:pt x="54535" y="47507"/>
                  </a:cubicBezTo>
                  <a:cubicBezTo>
                    <a:pt x="53786" y="50959"/>
                    <a:pt x="54678" y="54643"/>
                    <a:pt x="56872" y="57123"/>
                  </a:cubicBezTo>
                  <a:cubicBezTo>
                    <a:pt x="59477" y="60076"/>
                    <a:pt x="63759" y="61521"/>
                    <a:pt x="69951" y="61530"/>
                  </a:cubicBezTo>
                  <a:lnTo>
                    <a:pt x="69960" y="61379"/>
                  </a:lnTo>
                  <a:cubicBezTo>
                    <a:pt x="63804" y="61370"/>
                    <a:pt x="59558" y="59951"/>
                    <a:pt x="56979" y="57025"/>
                  </a:cubicBezTo>
                  <a:cubicBezTo>
                    <a:pt x="54821" y="54581"/>
                    <a:pt x="53946" y="50941"/>
                    <a:pt x="54678" y="47533"/>
                  </a:cubicBezTo>
                  <a:cubicBezTo>
                    <a:pt x="54919" y="46418"/>
                    <a:pt x="55302" y="45339"/>
                    <a:pt x="55677" y="44286"/>
                  </a:cubicBezTo>
                  <a:cubicBezTo>
                    <a:pt x="56185" y="42841"/>
                    <a:pt x="56667" y="41467"/>
                    <a:pt x="56801" y="40031"/>
                  </a:cubicBezTo>
                  <a:cubicBezTo>
                    <a:pt x="57051" y="37060"/>
                    <a:pt x="55704" y="34027"/>
                    <a:pt x="52992" y="31484"/>
                  </a:cubicBezTo>
                  <a:cubicBezTo>
                    <a:pt x="51778" y="30360"/>
                    <a:pt x="50378" y="29477"/>
                    <a:pt x="49022" y="28630"/>
                  </a:cubicBezTo>
                  <a:cubicBezTo>
                    <a:pt x="47238" y="27515"/>
                    <a:pt x="45561" y="26462"/>
                    <a:pt x="44294" y="24901"/>
                  </a:cubicBezTo>
                  <a:cubicBezTo>
                    <a:pt x="42402" y="22563"/>
                    <a:pt x="41885" y="19521"/>
                    <a:pt x="41778" y="17371"/>
                  </a:cubicBezTo>
                  <a:cubicBezTo>
                    <a:pt x="41698" y="15712"/>
                    <a:pt x="41930" y="14169"/>
                    <a:pt x="42153" y="12670"/>
                  </a:cubicBezTo>
                  <a:cubicBezTo>
                    <a:pt x="42411" y="10984"/>
                    <a:pt x="42652" y="9387"/>
                    <a:pt x="42465" y="7665"/>
                  </a:cubicBezTo>
                  <a:cubicBezTo>
                    <a:pt x="42126" y="4614"/>
                    <a:pt x="40948" y="2241"/>
                    <a:pt x="39155" y="984"/>
                  </a:cubicBezTo>
                  <a:cubicBezTo>
                    <a:pt x="38213" y="327"/>
                    <a:pt x="37007" y="0"/>
                    <a:pt x="35749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79"/>
            <p:cNvSpPr/>
            <p:nvPr/>
          </p:nvSpPr>
          <p:spPr>
            <a:xfrm>
              <a:off x="3799888" y="2105050"/>
              <a:ext cx="1752550" cy="1544075"/>
            </a:xfrm>
            <a:custGeom>
              <a:avLst/>
              <a:gdLst/>
              <a:ahLst/>
              <a:cxnLst/>
              <a:rect l="l" t="t" r="r" b="b"/>
              <a:pathLst>
                <a:path w="70102" h="61763" extrusionOk="0">
                  <a:moveTo>
                    <a:pt x="35396" y="1"/>
                  </a:moveTo>
                  <a:cubicBezTo>
                    <a:pt x="34180" y="1"/>
                    <a:pt x="32916" y="300"/>
                    <a:pt x="31786" y="904"/>
                  </a:cubicBezTo>
                  <a:cubicBezTo>
                    <a:pt x="29868" y="1939"/>
                    <a:pt x="28057" y="3446"/>
                    <a:pt x="26398" y="5409"/>
                  </a:cubicBezTo>
                  <a:cubicBezTo>
                    <a:pt x="24961" y="7095"/>
                    <a:pt x="23356" y="8754"/>
                    <a:pt x="21393" y="9423"/>
                  </a:cubicBezTo>
                  <a:cubicBezTo>
                    <a:pt x="20596" y="9699"/>
                    <a:pt x="19758" y="9808"/>
                    <a:pt x="18909" y="9808"/>
                  </a:cubicBezTo>
                  <a:cubicBezTo>
                    <a:pt x="17449" y="9808"/>
                    <a:pt x="15962" y="9485"/>
                    <a:pt x="14613" y="9129"/>
                  </a:cubicBezTo>
                  <a:cubicBezTo>
                    <a:pt x="13997" y="8960"/>
                    <a:pt x="13373" y="8781"/>
                    <a:pt x="12775" y="8603"/>
                  </a:cubicBezTo>
                  <a:cubicBezTo>
                    <a:pt x="11250" y="8148"/>
                    <a:pt x="9671" y="7684"/>
                    <a:pt x="8101" y="7496"/>
                  </a:cubicBezTo>
                  <a:cubicBezTo>
                    <a:pt x="7588" y="7437"/>
                    <a:pt x="7072" y="7408"/>
                    <a:pt x="6557" y="7408"/>
                  </a:cubicBezTo>
                  <a:cubicBezTo>
                    <a:pt x="4268" y="7408"/>
                    <a:pt x="1988" y="7985"/>
                    <a:pt x="0" y="9084"/>
                  </a:cubicBezTo>
                  <a:lnTo>
                    <a:pt x="72" y="9209"/>
                  </a:lnTo>
                  <a:cubicBezTo>
                    <a:pt x="2033" y="8127"/>
                    <a:pt x="4285" y="7559"/>
                    <a:pt x="6542" y="7559"/>
                  </a:cubicBezTo>
                  <a:cubicBezTo>
                    <a:pt x="7056" y="7559"/>
                    <a:pt x="7571" y="7589"/>
                    <a:pt x="8083" y="7648"/>
                  </a:cubicBezTo>
                  <a:cubicBezTo>
                    <a:pt x="9644" y="7835"/>
                    <a:pt x="11143" y="8273"/>
                    <a:pt x="12731" y="8745"/>
                  </a:cubicBezTo>
                  <a:cubicBezTo>
                    <a:pt x="13328" y="8924"/>
                    <a:pt x="13953" y="9102"/>
                    <a:pt x="14577" y="9272"/>
                  </a:cubicBezTo>
                  <a:cubicBezTo>
                    <a:pt x="15934" y="9632"/>
                    <a:pt x="17433" y="9957"/>
                    <a:pt x="18910" y="9957"/>
                  </a:cubicBezTo>
                  <a:cubicBezTo>
                    <a:pt x="19774" y="9957"/>
                    <a:pt x="20630" y="9846"/>
                    <a:pt x="21446" y="9566"/>
                  </a:cubicBezTo>
                  <a:cubicBezTo>
                    <a:pt x="23436" y="8888"/>
                    <a:pt x="25059" y="7211"/>
                    <a:pt x="26505" y="5498"/>
                  </a:cubicBezTo>
                  <a:cubicBezTo>
                    <a:pt x="28155" y="3562"/>
                    <a:pt x="29957" y="2055"/>
                    <a:pt x="31857" y="1038"/>
                  </a:cubicBezTo>
                  <a:cubicBezTo>
                    <a:pt x="32963" y="442"/>
                    <a:pt x="34201" y="147"/>
                    <a:pt x="35391" y="147"/>
                  </a:cubicBezTo>
                  <a:cubicBezTo>
                    <a:pt x="36696" y="147"/>
                    <a:pt x="37944" y="502"/>
                    <a:pt x="38896" y="1207"/>
                  </a:cubicBezTo>
                  <a:cubicBezTo>
                    <a:pt x="41019" y="2777"/>
                    <a:pt x="41733" y="5605"/>
                    <a:pt x="41956" y="7711"/>
                  </a:cubicBezTo>
                  <a:cubicBezTo>
                    <a:pt x="42125" y="9343"/>
                    <a:pt x="41974" y="10895"/>
                    <a:pt x="41813" y="12537"/>
                  </a:cubicBezTo>
                  <a:cubicBezTo>
                    <a:pt x="41661" y="14000"/>
                    <a:pt x="41519" y="15516"/>
                    <a:pt x="41617" y="17104"/>
                  </a:cubicBezTo>
                  <a:cubicBezTo>
                    <a:pt x="41822" y="20325"/>
                    <a:pt x="42768" y="23019"/>
                    <a:pt x="44356" y="24884"/>
                  </a:cubicBezTo>
                  <a:cubicBezTo>
                    <a:pt x="45676" y="26427"/>
                    <a:pt x="47460" y="27471"/>
                    <a:pt x="49182" y="28488"/>
                  </a:cubicBezTo>
                  <a:cubicBezTo>
                    <a:pt x="50636" y="29344"/>
                    <a:pt x="52144" y="30236"/>
                    <a:pt x="53402" y="31423"/>
                  </a:cubicBezTo>
                  <a:cubicBezTo>
                    <a:pt x="55953" y="33831"/>
                    <a:pt x="57220" y="37087"/>
                    <a:pt x="56783" y="40129"/>
                  </a:cubicBezTo>
                  <a:cubicBezTo>
                    <a:pt x="56586" y="41512"/>
                    <a:pt x="56069" y="42815"/>
                    <a:pt x="55516" y="44189"/>
                  </a:cubicBezTo>
                  <a:cubicBezTo>
                    <a:pt x="55079" y="45286"/>
                    <a:pt x="54624" y="46419"/>
                    <a:pt x="54338" y="47605"/>
                  </a:cubicBezTo>
                  <a:cubicBezTo>
                    <a:pt x="53526" y="51049"/>
                    <a:pt x="54428" y="54760"/>
                    <a:pt x="56693" y="57285"/>
                  </a:cubicBezTo>
                  <a:cubicBezTo>
                    <a:pt x="60164" y="61156"/>
                    <a:pt x="66007" y="61700"/>
                    <a:pt x="70093" y="61763"/>
                  </a:cubicBezTo>
                  <a:lnTo>
                    <a:pt x="70102" y="61620"/>
                  </a:lnTo>
                  <a:cubicBezTo>
                    <a:pt x="66034" y="61549"/>
                    <a:pt x="60235" y="61014"/>
                    <a:pt x="56801" y="57186"/>
                  </a:cubicBezTo>
                  <a:cubicBezTo>
                    <a:pt x="54570" y="54697"/>
                    <a:pt x="53687" y="51040"/>
                    <a:pt x="54490" y="47641"/>
                  </a:cubicBezTo>
                  <a:cubicBezTo>
                    <a:pt x="54767" y="46463"/>
                    <a:pt x="55213" y="45339"/>
                    <a:pt x="55650" y="44242"/>
                  </a:cubicBezTo>
                  <a:cubicBezTo>
                    <a:pt x="56203" y="42859"/>
                    <a:pt x="56729" y="41548"/>
                    <a:pt x="56934" y="40147"/>
                  </a:cubicBezTo>
                  <a:cubicBezTo>
                    <a:pt x="57371" y="37061"/>
                    <a:pt x="56087" y="33760"/>
                    <a:pt x="53500" y="31316"/>
                  </a:cubicBezTo>
                  <a:cubicBezTo>
                    <a:pt x="52233" y="30111"/>
                    <a:pt x="50725" y="29219"/>
                    <a:pt x="49253" y="28363"/>
                  </a:cubicBezTo>
                  <a:cubicBezTo>
                    <a:pt x="47460" y="27301"/>
                    <a:pt x="45765" y="26311"/>
                    <a:pt x="44472" y="24785"/>
                  </a:cubicBezTo>
                  <a:cubicBezTo>
                    <a:pt x="42902" y="22948"/>
                    <a:pt x="41965" y="20280"/>
                    <a:pt x="41769" y="17095"/>
                  </a:cubicBezTo>
                  <a:cubicBezTo>
                    <a:pt x="41661" y="15525"/>
                    <a:pt x="41813" y="14009"/>
                    <a:pt x="41956" y="12555"/>
                  </a:cubicBezTo>
                  <a:cubicBezTo>
                    <a:pt x="42116" y="10904"/>
                    <a:pt x="42277" y="9343"/>
                    <a:pt x="42099" y="7693"/>
                  </a:cubicBezTo>
                  <a:cubicBezTo>
                    <a:pt x="41876" y="5561"/>
                    <a:pt x="41153" y="2688"/>
                    <a:pt x="38985" y="1082"/>
                  </a:cubicBezTo>
                  <a:cubicBezTo>
                    <a:pt x="38009" y="363"/>
                    <a:pt x="36732" y="1"/>
                    <a:pt x="35396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79"/>
            <p:cNvSpPr/>
            <p:nvPr/>
          </p:nvSpPr>
          <p:spPr>
            <a:xfrm>
              <a:off x="3798538" y="2094375"/>
              <a:ext cx="1756125" cy="1550525"/>
            </a:xfrm>
            <a:custGeom>
              <a:avLst/>
              <a:gdLst/>
              <a:ahLst/>
              <a:cxnLst/>
              <a:rect l="l" t="t" r="r" b="b"/>
              <a:pathLst>
                <a:path w="70245" h="62021" extrusionOk="0">
                  <a:moveTo>
                    <a:pt x="35004" y="0"/>
                  </a:moveTo>
                  <a:cubicBezTo>
                    <a:pt x="33955" y="0"/>
                    <a:pt x="32871" y="221"/>
                    <a:pt x="31858" y="671"/>
                  </a:cubicBezTo>
                  <a:cubicBezTo>
                    <a:pt x="29966" y="1518"/>
                    <a:pt x="28120" y="2972"/>
                    <a:pt x="26371" y="4988"/>
                  </a:cubicBezTo>
                  <a:lnTo>
                    <a:pt x="26255" y="5122"/>
                  </a:lnTo>
                  <a:cubicBezTo>
                    <a:pt x="24908" y="6683"/>
                    <a:pt x="23517" y="8289"/>
                    <a:pt x="21697" y="9048"/>
                  </a:cubicBezTo>
                  <a:cubicBezTo>
                    <a:pt x="20848" y="9398"/>
                    <a:pt x="19906" y="9574"/>
                    <a:pt x="18835" y="9574"/>
                  </a:cubicBezTo>
                  <a:cubicBezTo>
                    <a:pt x="17698" y="9574"/>
                    <a:pt x="16418" y="9376"/>
                    <a:pt x="14952" y="8976"/>
                  </a:cubicBezTo>
                  <a:cubicBezTo>
                    <a:pt x="14185" y="8771"/>
                    <a:pt x="13427" y="8530"/>
                    <a:pt x="12695" y="8298"/>
                  </a:cubicBezTo>
                  <a:cubicBezTo>
                    <a:pt x="11295" y="7843"/>
                    <a:pt x="9841" y="7388"/>
                    <a:pt x="8378" y="7165"/>
                  </a:cubicBezTo>
                  <a:cubicBezTo>
                    <a:pt x="7697" y="7061"/>
                    <a:pt x="7010" y="7010"/>
                    <a:pt x="6324" y="7010"/>
                  </a:cubicBezTo>
                  <a:cubicBezTo>
                    <a:pt x="4131" y="7010"/>
                    <a:pt x="1944" y="7535"/>
                    <a:pt x="1" y="8548"/>
                  </a:cubicBezTo>
                  <a:lnTo>
                    <a:pt x="72" y="8682"/>
                  </a:lnTo>
                  <a:cubicBezTo>
                    <a:pt x="1994" y="7680"/>
                    <a:pt x="4166" y="7157"/>
                    <a:pt x="6345" y="7157"/>
                  </a:cubicBezTo>
                  <a:cubicBezTo>
                    <a:pt x="7019" y="7157"/>
                    <a:pt x="7692" y="7207"/>
                    <a:pt x="8360" y="7308"/>
                  </a:cubicBezTo>
                  <a:cubicBezTo>
                    <a:pt x="9814" y="7531"/>
                    <a:pt x="11250" y="7986"/>
                    <a:pt x="12642" y="8432"/>
                  </a:cubicBezTo>
                  <a:cubicBezTo>
                    <a:pt x="13382" y="8673"/>
                    <a:pt x="14149" y="8914"/>
                    <a:pt x="14908" y="9128"/>
                  </a:cubicBezTo>
                  <a:cubicBezTo>
                    <a:pt x="15985" y="9418"/>
                    <a:pt x="17364" y="9724"/>
                    <a:pt x="18796" y="9724"/>
                  </a:cubicBezTo>
                  <a:cubicBezTo>
                    <a:pt x="19783" y="9724"/>
                    <a:pt x="20796" y="9578"/>
                    <a:pt x="21750" y="9181"/>
                  </a:cubicBezTo>
                  <a:cubicBezTo>
                    <a:pt x="23606" y="8414"/>
                    <a:pt x="25015" y="6791"/>
                    <a:pt x="26371" y="5220"/>
                  </a:cubicBezTo>
                  <a:lnTo>
                    <a:pt x="26478" y="5087"/>
                  </a:lnTo>
                  <a:cubicBezTo>
                    <a:pt x="28218" y="3079"/>
                    <a:pt x="30047" y="1643"/>
                    <a:pt x="31920" y="805"/>
                  </a:cubicBezTo>
                  <a:cubicBezTo>
                    <a:pt x="32912" y="365"/>
                    <a:pt x="33976" y="150"/>
                    <a:pt x="35005" y="150"/>
                  </a:cubicBezTo>
                  <a:cubicBezTo>
                    <a:pt x="36401" y="150"/>
                    <a:pt x="37731" y="547"/>
                    <a:pt x="38727" y="1322"/>
                  </a:cubicBezTo>
                  <a:cubicBezTo>
                    <a:pt x="40324" y="2571"/>
                    <a:pt x="41287" y="4730"/>
                    <a:pt x="41591" y="7754"/>
                  </a:cubicBezTo>
                  <a:cubicBezTo>
                    <a:pt x="41751" y="9315"/>
                    <a:pt x="41680" y="10885"/>
                    <a:pt x="41608" y="12402"/>
                  </a:cubicBezTo>
                  <a:cubicBezTo>
                    <a:pt x="41546" y="13847"/>
                    <a:pt x="41484" y="15337"/>
                    <a:pt x="41600" y="16844"/>
                  </a:cubicBezTo>
                  <a:cubicBezTo>
                    <a:pt x="41867" y="20234"/>
                    <a:pt x="42857" y="22902"/>
                    <a:pt x="44543" y="24793"/>
                  </a:cubicBezTo>
                  <a:cubicBezTo>
                    <a:pt x="45891" y="26301"/>
                    <a:pt x="47702" y="27300"/>
                    <a:pt x="49450" y="28272"/>
                  </a:cubicBezTo>
                  <a:cubicBezTo>
                    <a:pt x="51002" y="29138"/>
                    <a:pt x="52608" y="30030"/>
                    <a:pt x="53911" y="31270"/>
                  </a:cubicBezTo>
                  <a:cubicBezTo>
                    <a:pt x="56391" y="33643"/>
                    <a:pt x="57550" y="37086"/>
                    <a:pt x="56926" y="40253"/>
                  </a:cubicBezTo>
                  <a:cubicBezTo>
                    <a:pt x="56649" y="41609"/>
                    <a:pt x="56069" y="42921"/>
                    <a:pt x="55499" y="44187"/>
                  </a:cubicBezTo>
                  <a:cubicBezTo>
                    <a:pt x="54990" y="45320"/>
                    <a:pt x="54464" y="46489"/>
                    <a:pt x="54151" y="47729"/>
                  </a:cubicBezTo>
                  <a:cubicBezTo>
                    <a:pt x="53286" y="51110"/>
                    <a:pt x="54214" y="54928"/>
                    <a:pt x="56524" y="57471"/>
                  </a:cubicBezTo>
                  <a:cubicBezTo>
                    <a:pt x="59959" y="61226"/>
                    <a:pt x="65660" y="61878"/>
                    <a:pt x="70236" y="62020"/>
                  </a:cubicBezTo>
                  <a:lnTo>
                    <a:pt x="70245" y="61869"/>
                  </a:lnTo>
                  <a:cubicBezTo>
                    <a:pt x="65695" y="61726"/>
                    <a:pt x="60030" y="61084"/>
                    <a:pt x="56631" y="57373"/>
                  </a:cubicBezTo>
                  <a:cubicBezTo>
                    <a:pt x="54357" y="54866"/>
                    <a:pt x="53438" y="51092"/>
                    <a:pt x="54294" y="47765"/>
                  </a:cubicBezTo>
                  <a:cubicBezTo>
                    <a:pt x="54606" y="46542"/>
                    <a:pt x="55133" y="45374"/>
                    <a:pt x="55632" y="44250"/>
                  </a:cubicBezTo>
                  <a:cubicBezTo>
                    <a:pt x="56203" y="42974"/>
                    <a:pt x="56792" y="41654"/>
                    <a:pt x="57069" y="40280"/>
                  </a:cubicBezTo>
                  <a:cubicBezTo>
                    <a:pt x="57702" y="37068"/>
                    <a:pt x="56533" y="33571"/>
                    <a:pt x="54009" y="31163"/>
                  </a:cubicBezTo>
                  <a:cubicBezTo>
                    <a:pt x="52697" y="29905"/>
                    <a:pt x="51083" y="29013"/>
                    <a:pt x="49521" y="28147"/>
                  </a:cubicBezTo>
                  <a:cubicBezTo>
                    <a:pt x="47782" y="27175"/>
                    <a:pt x="45989" y="26185"/>
                    <a:pt x="44651" y="24686"/>
                  </a:cubicBezTo>
                  <a:cubicBezTo>
                    <a:pt x="42991" y="22830"/>
                    <a:pt x="42019" y="20190"/>
                    <a:pt x="41751" y="16836"/>
                  </a:cubicBezTo>
                  <a:cubicBezTo>
                    <a:pt x="41635" y="15328"/>
                    <a:pt x="41698" y="13847"/>
                    <a:pt x="41760" y="12411"/>
                  </a:cubicBezTo>
                  <a:cubicBezTo>
                    <a:pt x="41831" y="10885"/>
                    <a:pt x="41894" y="9306"/>
                    <a:pt x="41742" y="7736"/>
                  </a:cubicBezTo>
                  <a:cubicBezTo>
                    <a:pt x="41430" y="4676"/>
                    <a:pt x="40449" y="2473"/>
                    <a:pt x="38816" y="1206"/>
                  </a:cubicBezTo>
                  <a:cubicBezTo>
                    <a:pt x="37793" y="409"/>
                    <a:pt x="36432" y="0"/>
                    <a:pt x="35004" y="0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79"/>
            <p:cNvSpPr/>
            <p:nvPr/>
          </p:nvSpPr>
          <p:spPr>
            <a:xfrm>
              <a:off x="3797213" y="2082900"/>
              <a:ext cx="1759700" cy="1557750"/>
            </a:xfrm>
            <a:custGeom>
              <a:avLst/>
              <a:gdLst/>
              <a:ahLst/>
              <a:cxnLst/>
              <a:rect l="l" t="t" r="r" b="b"/>
              <a:pathLst>
                <a:path w="70388" h="62310" extrusionOk="0">
                  <a:moveTo>
                    <a:pt x="34620" y="1"/>
                  </a:moveTo>
                  <a:cubicBezTo>
                    <a:pt x="33739" y="1"/>
                    <a:pt x="32828" y="155"/>
                    <a:pt x="31937" y="470"/>
                  </a:cubicBezTo>
                  <a:cubicBezTo>
                    <a:pt x="30037" y="1139"/>
                    <a:pt x="28208" y="2495"/>
                    <a:pt x="26344" y="4609"/>
                  </a:cubicBezTo>
                  <a:cubicBezTo>
                    <a:pt x="26112" y="4877"/>
                    <a:pt x="25880" y="5144"/>
                    <a:pt x="25657" y="5412"/>
                  </a:cubicBezTo>
                  <a:cubicBezTo>
                    <a:pt x="24587" y="6670"/>
                    <a:pt x="23480" y="7972"/>
                    <a:pt x="21999" y="8695"/>
                  </a:cubicBezTo>
                  <a:cubicBezTo>
                    <a:pt x="21065" y="9157"/>
                    <a:pt x="19985" y="9388"/>
                    <a:pt x="18768" y="9388"/>
                  </a:cubicBezTo>
                  <a:cubicBezTo>
                    <a:pt x="17708" y="9388"/>
                    <a:pt x="16544" y="9213"/>
                    <a:pt x="15282" y="8864"/>
                  </a:cubicBezTo>
                  <a:cubicBezTo>
                    <a:pt x="14417" y="8623"/>
                    <a:pt x="13551" y="8320"/>
                    <a:pt x="12713" y="8035"/>
                  </a:cubicBezTo>
                  <a:cubicBezTo>
                    <a:pt x="11401" y="7580"/>
                    <a:pt x="10045" y="7107"/>
                    <a:pt x="8662" y="6857"/>
                  </a:cubicBezTo>
                  <a:cubicBezTo>
                    <a:pt x="7833" y="6705"/>
                    <a:pt x="6993" y="6630"/>
                    <a:pt x="6153" y="6630"/>
                  </a:cubicBezTo>
                  <a:cubicBezTo>
                    <a:pt x="4029" y="6630"/>
                    <a:pt x="1912" y="7110"/>
                    <a:pt x="0" y="8043"/>
                  </a:cubicBezTo>
                  <a:lnTo>
                    <a:pt x="63" y="8177"/>
                  </a:lnTo>
                  <a:cubicBezTo>
                    <a:pt x="1959" y="7255"/>
                    <a:pt x="4063" y="6778"/>
                    <a:pt x="6170" y="6778"/>
                  </a:cubicBezTo>
                  <a:cubicBezTo>
                    <a:pt x="6995" y="6778"/>
                    <a:pt x="7822" y="6851"/>
                    <a:pt x="8636" y="7000"/>
                  </a:cubicBezTo>
                  <a:cubicBezTo>
                    <a:pt x="10010" y="7258"/>
                    <a:pt x="11357" y="7722"/>
                    <a:pt x="12659" y="8177"/>
                  </a:cubicBezTo>
                  <a:cubicBezTo>
                    <a:pt x="13498" y="8463"/>
                    <a:pt x="14372" y="8766"/>
                    <a:pt x="15246" y="9007"/>
                  </a:cubicBezTo>
                  <a:cubicBezTo>
                    <a:pt x="16520" y="9363"/>
                    <a:pt x="17696" y="9540"/>
                    <a:pt x="18768" y="9540"/>
                  </a:cubicBezTo>
                  <a:cubicBezTo>
                    <a:pt x="20008" y="9540"/>
                    <a:pt x="21109" y="9302"/>
                    <a:pt x="22062" y="8829"/>
                  </a:cubicBezTo>
                  <a:cubicBezTo>
                    <a:pt x="23570" y="8088"/>
                    <a:pt x="24685" y="6777"/>
                    <a:pt x="25764" y="5501"/>
                  </a:cubicBezTo>
                  <a:cubicBezTo>
                    <a:pt x="25996" y="5233"/>
                    <a:pt x="26219" y="4975"/>
                    <a:pt x="26451" y="4707"/>
                  </a:cubicBezTo>
                  <a:cubicBezTo>
                    <a:pt x="28298" y="2611"/>
                    <a:pt x="30109" y="1272"/>
                    <a:pt x="31982" y="612"/>
                  </a:cubicBezTo>
                  <a:cubicBezTo>
                    <a:pt x="32839" y="309"/>
                    <a:pt x="33728" y="161"/>
                    <a:pt x="34590" y="161"/>
                  </a:cubicBezTo>
                  <a:cubicBezTo>
                    <a:pt x="36087" y="161"/>
                    <a:pt x="37506" y="608"/>
                    <a:pt x="38548" y="1469"/>
                  </a:cubicBezTo>
                  <a:cubicBezTo>
                    <a:pt x="40073" y="2718"/>
                    <a:pt x="40948" y="4796"/>
                    <a:pt x="41233" y="7829"/>
                  </a:cubicBezTo>
                  <a:cubicBezTo>
                    <a:pt x="41367" y="9275"/>
                    <a:pt x="41385" y="10755"/>
                    <a:pt x="41403" y="12183"/>
                  </a:cubicBezTo>
                  <a:cubicBezTo>
                    <a:pt x="41421" y="13637"/>
                    <a:pt x="41447" y="15145"/>
                    <a:pt x="41590" y="16617"/>
                  </a:cubicBezTo>
                  <a:cubicBezTo>
                    <a:pt x="41920" y="20131"/>
                    <a:pt x="42982" y="22861"/>
                    <a:pt x="44721" y="24726"/>
                  </a:cubicBezTo>
                  <a:cubicBezTo>
                    <a:pt x="46113" y="26216"/>
                    <a:pt x="47960" y="27179"/>
                    <a:pt x="49735" y="28107"/>
                  </a:cubicBezTo>
                  <a:cubicBezTo>
                    <a:pt x="51385" y="28963"/>
                    <a:pt x="53080" y="29855"/>
                    <a:pt x="54419" y="31149"/>
                  </a:cubicBezTo>
                  <a:cubicBezTo>
                    <a:pt x="56845" y="33495"/>
                    <a:pt x="57880" y="37126"/>
                    <a:pt x="57059" y="40409"/>
                  </a:cubicBezTo>
                  <a:cubicBezTo>
                    <a:pt x="56720" y="41747"/>
                    <a:pt x="56096" y="43014"/>
                    <a:pt x="55489" y="44236"/>
                  </a:cubicBezTo>
                  <a:cubicBezTo>
                    <a:pt x="54909" y="45405"/>
                    <a:pt x="54311" y="46600"/>
                    <a:pt x="53964" y="47876"/>
                  </a:cubicBezTo>
                  <a:cubicBezTo>
                    <a:pt x="53027" y="51257"/>
                    <a:pt x="53964" y="55111"/>
                    <a:pt x="56345" y="57680"/>
                  </a:cubicBezTo>
                  <a:cubicBezTo>
                    <a:pt x="59735" y="61338"/>
                    <a:pt x="65097" y="62069"/>
                    <a:pt x="70387" y="62310"/>
                  </a:cubicBezTo>
                  <a:lnTo>
                    <a:pt x="70387" y="62158"/>
                  </a:lnTo>
                  <a:cubicBezTo>
                    <a:pt x="65133" y="61917"/>
                    <a:pt x="59807" y="61195"/>
                    <a:pt x="56453" y="57582"/>
                  </a:cubicBezTo>
                  <a:cubicBezTo>
                    <a:pt x="54106" y="55039"/>
                    <a:pt x="53179" y="51248"/>
                    <a:pt x="54106" y="47911"/>
                  </a:cubicBezTo>
                  <a:cubicBezTo>
                    <a:pt x="54454" y="46654"/>
                    <a:pt x="55043" y="45458"/>
                    <a:pt x="55614" y="44307"/>
                  </a:cubicBezTo>
                  <a:cubicBezTo>
                    <a:pt x="56230" y="43076"/>
                    <a:pt x="56863" y="41801"/>
                    <a:pt x="57202" y="40445"/>
                  </a:cubicBezTo>
                  <a:cubicBezTo>
                    <a:pt x="58040" y="37117"/>
                    <a:pt x="56988" y="33424"/>
                    <a:pt x="54526" y="31042"/>
                  </a:cubicBezTo>
                  <a:cubicBezTo>
                    <a:pt x="53170" y="29730"/>
                    <a:pt x="51457" y="28838"/>
                    <a:pt x="49806" y="27973"/>
                  </a:cubicBezTo>
                  <a:cubicBezTo>
                    <a:pt x="48040" y="27045"/>
                    <a:pt x="46202" y="26091"/>
                    <a:pt x="44837" y="24628"/>
                  </a:cubicBezTo>
                  <a:cubicBezTo>
                    <a:pt x="43116" y="22781"/>
                    <a:pt x="42072" y="20087"/>
                    <a:pt x="41733" y="16608"/>
                  </a:cubicBezTo>
                  <a:cubicBezTo>
                    <a:pt x="41590" y="15136"/>
                    <a:pt x="41572" y="13637"/>
                    <a:pt x="41554" y="12183"/>
                  </a:cubicBezTo>
                  <a:cubicBezTo>
                    <a:pt x="41537" y="10747"/>
                    <a:pt x="41519" y="9266"/>
                    <a:pt x="41376" y="7812"/>
                  </a:cubicBezTo>
                  <a:cubicBezTo>
                    <a:pt x="41090" y="4743"/>
                    <a:pt x="40198" y="2628"/>
                    <a:pt x="38646" y="1353"/>
                  </a:cubicBezTo>
                  <a:cubicBezTo>
                    <a:pt x="37568" y="460"/>
                    <a:pt x="36139" y="1"/>
                    <a:pt x="34620" y="1"/>
                  </a:cubicBez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5" name="Google Shape;6605;p79"/>
          <p:cNvGrpSpPr/>
          <p:nvPr/>
        </p:nvGrpSpPr>
        <p:grpSpPr>
          <a:xfrm rot="-5400000" flipH="1">
            <a:off x="5926787" y="2210125"/>
            <a:ext cx="2807970" cy="1999082"/>
            <a:chOff x="5159663" y="3107375"/>
            <a:chExt cx="1947950" cy="1357150"/>
          </a:xfrm>
        </p:grpSpPr>
        <p:sp>
          <p:nvSpPr>
            <p:cNvPr id="6606" name="Google Shape;6606;p79"/>
            <p:cNvSpPr/>
            <p:nvPr/>
          </p:nvSpPr>
          <p:spPr>
            <a:xfrm>
              <a:off x="5159663" y="3107375"/>
              <a:ext cx="1688575" cy="1282200"/>
            </a:xfrm>
            <a:custGeom>
              <a:avLst/>
              <a:gdLst/>
              <a:ahLst/>
              <a:cxnLst/>
              <a:rect l="l" t="t" r="r" b="b"/>
              <a:pathLst>
                <a:path w="67543" h="51288" extrusionOk="0">
                  <a:moveTo>
                    <a:pt x="58113" y="1"/>
                  </a:moveTo>
                  <a:lnTo>
                    <a:pt x="58023" y="126"/>
                  </a:lnTo>
                  <a:cubicBezTo>
                    <a:pt x="59968" y="1437"/>
                    <a:pt x="61297" y="2829"/>
                    <a:pt x="62073" y="4381"/>
                  </a:cubicBezTo>
                  <a:cubicBezTo>
                    <a:pt x="63037" y="6281"/>
                    <a:pt x="63082" y="8449"/>
                    <a:pt x="62198" y="10055"/>
                  </a:cubicBezTo>
                  <a:cubicBezTo>
                    <a:pt x="61351" y="11598"/>
                    <a:pt x="59852" y="12481"/>
                    <a:pt x="58264" y="13418"/>
                  </a:cubicBezTo>
                  <a:cubicBezTo>
                    <a:pt x="57229" y="14034"/>
                    <a:pt x="56159" y="14658"/>
                    <a:pt x="55293" y="15488"/>
                  </a:cubicBezTo>
                  <a:cubicBezTo>
                    <a:pt x="52287" y="18360"/>
                    <a:pt x="52082" y="23731"/>
                    <a:pt x="54838" y="27451"/>
                  </a:cubicBezTo>
                  <a:cubicBezTo>
                    <a:pt x="56462" y="29645"/>
                    <a:pt x="58532" y="31412"/>
                    <a:pt x="61155" y="33392"/>
                  </a:cubicBezTo>
                  <a:cubicBezTo>
                    <a:pt x="67355" y="38076"/>
                    <a:pt x="64072" y="45096"/>
                    <a:pt x="63358" y="46452"/>
                  </a:cubicBezTo>
                  <a:cubicBezTo>
                    <a:pt x="62977" y="47176"/>
                    <a:pt x="61009" y="50361"/>
                    <a:pt x="56094" y="50361"/>
                  </a:cubicBezTo>
                  <a:cubicBezTo>
                    <a:pt x="55372" y="50361"/>
                    <a:pt x="54586" y="50292"/>
                    <a:pt x="53732" y="50137"/>
                  </a:cubicBezTo>
                  <a:cubicBezTo>
                    <a:pt x="51047" y="49646"/>
                    <a:pt x="49611" y="47523"/>
                    <a:pt x="47951" y="45061"/>
                  </a:cubicBezTo>
                  <a:cubicBezTo>
                    <a:pt x="46444" y="42813"/>
                    <a:pt x="44740" y="40279"/>
                    <a:pt x="41733" y="38647"/>
                  </a:cubicBezTo>
                  <a:cubicBezTo>
                    <a:pt x="41154" y="38334"/>
                    <a:pt x="40592" y="37951"/>
                    <a:pt x="40047" y="37576"/>
                  </a:cubicBezTo>
                  <a:cubicBezTo>
                    <a:pt x="39298" y="37068"/>
                    <a:pt x="38531" y="36550"/>
                    <a:pt x="37701" y="36184"/>
                  </a:cubicBezTo>
                  <a:cubicBezTo>
                    <a:pt x="36225" y="35535"/>
                    <a:pt x="34742" y="35211"/>
                    <a:pt x="33367" y="35211"/>
                  </a:cubicBezTo>
                  <a:cubicBezTo>
                    <a:pt x="31909" y="35211"/>
                    <a:pt x="30573" y="35575"/>
                    <a:pt x="29494" y="36300"/>
                  </a:cubicBezTo>
                  <a:cubicBezTo>
                    <a:pt x="27897" y="37371"/>
                    <a:pt x="26942" y="39110"/>
                    <a:pt x="26024" y="40797"/>
                  </a:cubicBezTo>
                  <a:cubicBezTo>
                    <a:pt x="25149" y="42393"/>
                    <a:pt x="24248" y="44053"/>
                    <a:pt x="22794" y="45123"/>
                  </a:cubicBezTo>
                  <a:cubicBezTo>
                    <a:pt x="21520" y="46064"/>
                    <a:pt x="19875" y="46532"/>
                    <a:pt x="17813" y="46532"/>
                  </a:cubicBezTo>
                  <a:cubicBezTo>
                    <a:pt x="16787" y="46532"/>
                    <a:pt x="15657" y="46416"/>
                    <a:pt x="14417" y="46185"/>
                  </a:cubicBezTo>
                  <a:cubicBezTo>
                    <a:pt x="13864" y="46087"/>
                    <a:pt x="13311" y="45971"/>
                    <a:pt x="12767" y="45855"/>
                  </a:cubicBezTo>
                  <a:cubicBezTo>
                    <a:pt x="11078" y="45501"/>
                    <a:pt x="9341" y="45143"/>
                    <a:pt x="7612" y="45143"/>
                  </a:cubicBezTo>
                  <a:cubicBezTo>
                    <a:pt x="6985" y="45143"/>
                    <a:pt x="6359" y="45190"/>
                    <a:pt x="5737" y="45302"/>
                  </a:cubicBezTo>
                  <a:cubicBezTo>
                    <a:pt x="2829" y="45819"/>
                    <a:pt x="1" y="48353"/>
                    <a:pt x="429" y="51288"/>
                  </a:cubicBezTo>
                  <a:lnTo>
                    <a:pt x="572" y="51270"/>
                  </a:lnTo>
                  <a:cubicBezTo>
                    <a:pt x="152" y="48415"/>
                    <a:pt x="2918" y="45953"/>
                    <a:pt x="5764" y="45444"/>
                  </a:cubicBezTo>
                  <a:cubicBezTo>
                    <a:pt x="6371" y="45336"/>
                    <a:pt x="6983" y="45291"/>
                    <a:pt x="7597" y="45291"/>
                  </a:cubicBezTo>
                  <a:cubicBezTo>
                    <a:pt x="9317" y="45291"/>
                    <a:pt x="11050" y="45649"/>
                    <a:pt x="12740" y="45997"/>
                  </a:cubicBezTo>
                  <a:cubicBezTo>
                    <a:pt x="13284" y="46113"/>
                    <a:pt x="13837" y="46229"/>
                    <a:pt x="14390" y="46328"/>
                  </a:cubicBezTo>
                  <a:cubicBezTo>
                    <a:pt x="15641" y="46561"/>
                    <a:pt x="16782" y="46678"/>
                    <a:pt x="17819" y="46678"/>
                  </a:cubicBezTo>
                  <a:cubicBezTo>
                    <a:pt x="19911" y="46678"/>
                    <a:pt x="21580" y="46202"/>
                    <a:pt x="22874" y="45248"/>
                  </a:cubicBezTo>
                  <a:cubicBezTo>
                    <a:pt x="24364" y="44151"/>
                    <a:pt x="25274" y="42483"/>
                    <a:pt x="26157" y="40868"/>
                  </a:cubicBezTo>
                  <a:cubicBezTo>
                    <a:pt x="27067" y="39200"/>
                    <a:pt x="28013" y="37478"/>
                    <a:pt x="29574" y="36425"/>
                  </a:cubicBezTo>
                  <a:cubicBezTo>
                    <a:pt x="30629" y="35714"/>
                    <a:pt x="31938" y="35357"/>
                    <a:pt x="33369" y="35357"/>
                  </a:cubicBezTo>
                  <a:cubicBezTo>
                    <a:pt x="34721" y="35357"/>
                    <a:pt x="36182" y="35677"/>
                    <a:pt x="37639" y="36318"/>
                  </a:cubicBezTo>
                  <a:cubicBezTo>
                    <a:pt x="38451" y="36675"/>
                    <a:pt x="39218" y="37201"/>
                    <a:pt x="39958" y="37701"/>
                  </a:cubicBezTo>
                  <a:cubicBezTo>
                    <a:pt x="40511" y="38076"/>
                    <a:pt x="41073" y="38459"/>
                    <a:pt x="41662" y="38771"/>
                  </a:cubicBezTo>
                  <a:cubicBezTo>
                    <a:pt x="44633" y="40386"/>
                    <a:pt x="46337" y="42911"/>
                    <a:pt x="47835" y="45141"/>
                  </a:cubicBezTo>
                  <a:cubicBezTo>
                    <a:pt x="49513" y="47630"/>
                    <a:pt x="50958" y="49780"/>
                    <a:pt x="53706" y="50280"/>
                  </a:cubicBezTo>
                  <a:cubicBezTo>
                    <a:pt x="54571" y="50440"/>
                    <a:pt x="55365" y="50511"/>
                    <a:pt x="56096" y="50511"/>
                  </a:cubicBezTo>
                  <a:cubicBezTo>
                    <a:pt x="61092" y="50511"/>
                    <a:pt x="63099" y="47264"/>
                    <a:pt x="63483" y="46524"/>
                  </a:cubicBezTo>
                  <a:cubicBezTo>
                    <a:pt x="64215" y="45150"/>
                    <a:pt x="67542" y="38031"/>
                    <a:pt x="61244" y="33276"/>
                  </a:cubicBezTo>
                  <a:cubicBezTo>
                    <a:pt x="58639" y="31305"/>
                    <a:pt x="56569" y="29547"/>
                    <a:pt x="54954" y="27362"/>
                  </a:cubicBezTo>
                  <a:cubicBezTo>
                    <a:pt x="52242" y="23695"/>
                    <a:pt x="52439" y="18423"/>
                    <a:pt x="55401" y="15595"/>
                  </a:cubicBezTo>
                  <a:cubicBezTo>
                    <a:pt x="56248" y="14783"/>
                    <a:pt x="57310" y="14150"/>
                    <a:pt x="58336" y="13543"/>
                  </a:cubicBezTo>
                  <a:cubicBezTo>
                    <a:pt x="59870" y="12642"/>
                    <a:pt x="61467" y="11705"/>
                    <a:pt x="62332" y="10126"/>
                  </a:cubicBezTo>
                  <a:cubicBezTo>
                    <a:pt x="63233" y="8485"/>
                    <a:pt x="63189" y="6254"/>
                    <a:pt x="62207" y="4310"/>
                  </a:cubicBezTo>
                  <a:cubicBezTo>
                    <a:pt x="61413" y="2740"/>
                    <a:pt x="60075" y="1330"/>
                    <a:pt x="5811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79"/>
            <p:cNvSpPr/>
            <p:nvPr/>
          </p:nvSpPr>
          <p:spPr>
            <a:xfrm>
              <a:off x="5165688" y="3113850"/>
              <a:ext cx="1695925" cy="1279300"/>
            </a:xfrm>
            <a:custGeom>
              <a:avLst/>
              <a:gdLst/>
              <a:ahLst/>
              <a:cxnLst/>
              <a:rect l="l" t="t" r="r" b="b"/>
              <a:pathLst>
                <a:path w="67837" h="51172" extrusionOk="0">
                  <a:moveTo>
                    <a:pt x="58799" y="1"/>
                  </a:moveTo>
                  <a:lnTo>
                    <a:pt x="58710" y="125"/>
                  </a:lnTo>
                  <a:cubicBezTo>
                    <a:pt x="60512" y="1490"/>
                    <a:pt x="61788" y="2989"/>
                    <a:pt x="62484" y="4577"/>
                  </a:cubicBezTo>
                  <a:cubicBezTo>
                    <a:pt x="63331" y="6522"/>
                    <a:pt x="63304" y="8636"/>
                    <a:pt x="62412" y="10251"/>
                  </a:cubicBezTo>
                  <a:cubicBezTo>
                    <a:pt x="61565" y="11758"/>
                    <a:pt x="60057" y="12704"/>
                    <a:pt x="58603" y="13623"/>
                  </a:cubicBezTo>
                  <a:cubicBezTo>
                    <a:pt x="57604" y="14247"/>
                    <a:pt x="56569" y="14899"/>
                    <a:pt x="55739" y="15728"/>
                  </a:cubicBezTo>
                  <a:cubicBezTo>
                    <a:pt x="52911" y="18565"/>
                    <a:pt x="52769" y="23793"/>
                    <a:pt x="55409" y="27388"/>
                  </a:cubicBezTo>
                  <a:cubicBezTo>
                    <a:pt x="57149" y="29761"/>
                    <a:pt x="59379" y="31661"/>
                    <a:pt x="61529" y="33365"/>
                  </a:cubicBezTo>
                  <a:cubicBezTo>
                    <a:pt x="67649" y="38200"/>
                    <a:pt x="63929" y="45292"/>
                    <a:pt x="63483" y="46086"/>
                  </a:cubicBezTo>
                  <a:cubicBezTo>
                    <a:pt x="63095" y="46777"/>
                    <a:pt x="61108" y="49835"/>
                    <a:pt x="56332" y="49835"/>
                  </a:cubicBezTo>
                  <a:cubicBezTo>
                    <a:pt x="55616" y="49835"/>
                    <a:pt x="54837" y="49766"/>
                    <a:pt x="53991" y="49610"/>
                  </a:cubicBezTo>
                  <a:cubicBezTo>
                    <a:pt x="51368" y="49128"/>
                    <a:pt x="49950" y="47077"/>
                    <a:pt x="48299" y="44704"/>
                  </a:cubicBezTo>
                  <a:cubicBezTo>
                    <a:pt x="46809" y="42545"/>
                    <a:pt x="45105" y="40091"/>
                    <a:pt x="42162" y="38548"/>
                  </a:cubicBezTo>
                  <a:cubicBezTo>
                    <a:pt x="41635" y="38272"/>
                    <a:pt x="41109" y="37950"/>
                    <a:pt x="40600" y="37638"/>
                  </a:cubicBezTo>
                  <a:cubicBezTo>
                    <a:pt x="39744" y="37112"/>
                    <a:pt x="38843" y="36568"/>
                    <a:pt x="37906" y="36211"/>
                  </a:cubicBezTo>
                  <a:cubicBezTo>
                    <a:pt x="36553" y="35705"/>
                    <a:pt x="35212" y="35454"/>
                    <a:pt x="33950" y="35454"/>
                  </a:cubicBezTo>
                  <a:cubicBezTo>
                    <a:pt x="32342" y="35454"/>
                    <a:pt x="30864" y="35861"/>
                    <a:pt x="29654" y="36666"/>
                  </a:cubicBezTo>
                  <a:cubicBezTo>
                    <a:pt x="28075" y="37710"/>
                    <a:pt x="27094" y="39351"/>
                    <a:pt x="26148" y="40939"/>
                  </a:cubicBezTo>
                  <a:cubicBezTo>
                    <a:pt x="25229" y="42464"/>
                    <a:pt x="24275" y="44052"/>
                    <a:pt x="22812" y="45043"/>
                  </a:cubicBezTo>
                  <a:cubicBezTo>
                    <a:pt x="21463" y="45947"/>
                    <a:pt x="19858" y="46238"/>
                    <a:pt x="18299" y="46238"/>
                  </a:cubicBezTo>
                  <a:cubicBezTo>
                    <a:pt x="16950" y="46238"/>
                    <a:pt x="15635" y="46020"/>
                    <a:pt x="14551" y="45792"/>
                  </a:cubicBezTo>
                  <a:cubicBezTo>
                    <a:pt x="14123" y="45703"/>
                    <a:pt x="13694" y="45614"/>
                    <a:pt x="13275" y="45524"/>
                  </a:cubicBezTo>
                  <a:cubicBezTo>
                    <a:pt x="11483" y="45127"/>
                    <a:pt x="9643" y="44724"/>
                    <a:pt x="7817" y="44724"/>
                  </a:cubicBezTo>
                  <a:cubicBezTo>
                    <a:pt x="7145" y="44724"/>
                    <a:pt x="6474" y="44779"/>
                    <a:pt x="5808" y="44909"/>
                  </a:cubicBezTo>
                  <a:cubicBezTo>
                    <a:pt x="2900" y="45471"/>
                    <a:pt x="1" y="48129"/>
                    <a:pt x="313" y="51171"/>
                  </a:cubicBezTo>
                  <a:lnTo>
                    <a:pt x="465" y="51154"/>
                  </a:lnTo>
                  <a:cubicBezTo>
                    <a:pt x="152" y="48192"/>
                    <a:pt x="2989" y="45605"/>
                    <a:pt x="5835" y="45052"/>
                  </a:cubicBezTo>
                  <a:cubicBezTo>
                    <a:pt x="6487" y="44926"/>
                    <a:pt x="7144" y="44872"/>
                    <a:pt x="7804" y="44872"/>
                  </a:cubicBezTo>
                  <a:cubicBezTo>
                    <a:pt x="9619" y="44872"/>
                    <a:pt x="11453" y="45275"/>
                    <a:pt x="13240" y="45667"/>
                  </a:cubicBezTo>
                  <a:cubicBezTo>
                    <a:pt x="13668" y="45756"/>
                    <a:pt x="14096" y="45854"/>
                    <a:pt x="14515" y="45944"/>
                  </a:cubicBezTo>
                  <a:cubicBezTo>
                    <a:pt x="15612" y="46170"/>
                    <a:pt x="16938" y="46390"/>
                    <a:pt x="18300" y="46390"/>
                  </a:cubicBezTo>
                  <a:cubicBezTo>
                    <a:pt x="19884" y="46390"/>
                    <a:pt x="21515" y="46093"/>
                    <a:pt x="22892" y="45168"/>
                  </a:cubicBezTo>
                  <a:cubicBezTo>
                    <a:pt x="24391" y="44159"/>
                    <a:pt x="25345" y="42563"/>
                    <a:pt x="26273" y="41010"/>
                  </a:cubicBezTo>
                  <a:cubicBezTo>
                    <a:pt x="27210" y="39440"/>
                    <a:pt x="28191" y="37817"/>
                    <a:pt x="29735" y="36782"/>
                  </a:cubicBezTo>
                  <a:cubicBezTo>
                    <a:pt x="30919" y="36000"/>
                    <a:pt x="32365" y="35605"/>
                    <a:pt x="33939" y="35605"/>
                  </a:cubicBezTo>
                  <a:cubicBezTo>
                    <a:pt x="35185" y="35605"/>
                    <a:pt x="36512" y="35853"/>
                    <a:pt x="37853" y="36354"/>
                  </a:cubicBezTo>
                  <a:cubicBezTo>
                    <a:pt x="38780" y="36701"/>
                    <a:pt x="39664" y="37237"/>
                    <a:pt x="40529" y="37763"/>
                  </a:cubicBezTo>
                  <a:cubicBezTo>
                    <a:pt x="41037" y="38075"/>
                    <a:pt x="41564" y="38396"/>
                    <a:pt x="42090" y="38673"/>
                  </a:cubicBezTo>
                  <a:cubicBezTo>
                    <a:pt x="45007" y="40207"/>
                    <a:pt x="46693" y="42643"/>
                    <a:pt x="48183" y="44793"/>
                  </a:cubicBezTo>
                  <a:cubicBezTo>
                    <a:pt x="49843" y="47193"/>
                    <a:pt x="51279" y="49262"/>
                    <a:pt x="53964" y="49762"/>
                  </a:cubicBezTo>
                  <a:cubicBezTo>
                    <a:pt x="54821" y="49913"/>
                    <a:pt x="55606" y="49985"/>
                    <a:pt x="56337" y="49985"/>
                  </a:cubicBezTo>
                  <a:cubicBezTo>
                    <a:pt x="61190" y="49985"/>
                    <a:pt x="63215" y="46863"/>
                    <a:pt x="63617" y="46158"/>
                  </a:cubicBezTo>
                  <a:cubicBezTo>
                    <a:pt x="64063" y="45355"/>
                    <a:pt x="67836" y="38165"/>
                    <a:pt x="61618" y="33249"/>
                  </a:cubicBezTo>
                  <a:cubicBezTo>
                    <a:pt x="59477" y="31554"/>
                    <a:pt x="57256" y="29663"/>
                    <a:pt x="55534" y="27299"/>
                  </a:cubicBezTo>
                  <a:cubicBezTo>
                    <a:pt x="52929" y="23766"/>
                    <a:pt x="53072" y="18619"/>
                    <a:pt x="55838" y="15835"/>
                  </a:cubicBezTo>
                  <a:cubicBezTo>
                    <a:pt x="56658" y="15015"/>
                    <a:pt x="57684" y="14372"/>
                    <a:pt x="58683" y="13748"/>
                  </a:cubicBezTo>
                  <a:cubicBezTo>
                    <a:pt x="60155" y="12820"/>
                    <a:pt x="61681" y="11865"/>
                    <a:pt x="62537" y="10322"/>
                  </a:cubicBezTo>
                  <a:cubicBezTo>
                    <a:pt x="63456" y="8672"/>
                    <a:pt x="63492" y="6504"/>
                    <a:pt x="62618" y="4523"/>
                  </a:cubicBezTo>
                  <a:cubicBezTo>
                    <a:pt x="61913" y="2909"/>
                    <a:pt x="60619" y="1392"/>
                    <a:pt x="5879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79"/>
            <p:cNvSpPr/>
            <p:nvPr/>
          </p:nvSpPr>
          <p:spPr>
            <a:xfrm>
              <a:off x="5171488" y="3120550"/>
              <a:ext cx="1671825" cy="1275950"/>
            </a:xfrm>
            <a:custGeom>
              <a:avLst/>
              <a:gdLst/>
              <a:ahLst/>
              <a:cxnLst/>
              <a:rect l="l" t="t" r="r" b="b"/>
              <a:pathLst>
                <a:path w="66873" h="51038" extrusionOk="0">
                  <a:moveTo>
                    <a:pt x="59495" y="0"/>
                  </a:moveTo>
                  <a:lnTo>
                    <a:pt x="59397" y="116"/>
                  </a:lnTo>
                  <a:cubicBezTo>
                    <a:pt x="61092" y="1552"/>
                    <a:pt x="62278" y="3114"/>
                    <a:pt x="62903" y="4773"/>
                  </a:cubicBezTo>
                  <a:cubicBezTo>
                    <a:pt x="63634" y="6718"/>
                    <a:pt x="63527" y="8841"/>
                    <a:pt x="62626" y="10438"/>
                  </a:cubicBezTo>
                  <a:cubicBezTo>
                    <a:pt x="61797" y="11919"/>
                    <a:pt x="60352" y="12882"/>
                    <a:pt x="58960" y="13810"/>
                  </a:cubicBezTo>
                  <a:cubicBezTo>
                    <a:pt x="57987" y="14452"/>
                    <a:pt x="56979" y="15130"/>
                    <a:pt x="56185" y="15969"/>
                  </a:cubicBezTo>
                  <a:cubicBezTo>
                    <a:pt x="53500" y="18806"/>
                    <a:pt x="53420" y="23792"/>
                    <a:pt x="55998" y="27316"/>
                  </a:cubicBezTo>
                  <a:cubicBezTo>
                    <a:pt x="57764" y="29752"/>
                    <a:pt x="59977" y="31723"/>
                    <a:pt x="61913" y="33320"/>
                  </a:cubicBezTo>
                  <a:cubicBezTo>
                    <a:pt x="66694" y="37299"/>
                    <a:pt x="65240" y="42973"/>
                    <a:pt x="63626" y="45702"/>
                  </a:cubicBezTo>
                  <a:cubicBezTo>
                    <a:pt x="62525" y="47561"/>
                    <a:pt x="60155" y="49296"/>
                    <a:pt x="56561" y="49296"/>
                  </a:cubicBezTo>
                  <a:cubicBezTo>
                    <a:pt x="55842" y="49296"/>
                    <a:pt x="55075" y="49226"/>
                    <a:pt x="54258" y="49075"/>
                  </a:cubicBezTo>
                  <a:cubicBezTo>
                    <a:pt x="51698" y="48602"/>
                    <a:pt x="50289" y="46630"/>
                    <a:pt x="48656" y="44346"/>
                  </a:cubicBezTo>
                  <a:cubicBezTo>
                    <a:pt x="47166" y="42268"/>
                    <a:pt x="45489" y="39904"/>
                    <a:pt x="42599" y="38441"/>
                  </a:cubicBezTo>
                  <a:cubicBezTo>
                    <a:pt x="42153" y="38209"/>
                    <a:pt x="41707" y="37959"/>
                    <a:pt x="41269" y="37718"/>
                  </a:cubicBezTo>
                  <a:cubicBezTo>
                    <a:pt x="40252" y="37156"/>
                    <a:pt x="39209" y="36576"/>
                    <a:pt x="38120" y="36237"/>
                  </a:cubicBezTo>
                  <a:cubicBezTo>
                    <a:pt x="37243" y="35964"/>
                    <a:pt x="35971" y="35671"/>
                    <a:pt x="34548" y="35671"/>
                  </a:cubicBezTo>
                  <a:cubicBezTo>
                    <a:pt x="33046" y="35671"/>
                    <a:pt x="31376" y="35997"/>
                    <a:pt x="29824" y="37013"/>
                  </a:cubicBezTo>
                  <a:cubicBezTo>
                    <a:pt x="28271" y="38030"/>
                    <a:pt x="27254" y="39574"/>
                    <a:pt x="26273" y="41063"/>
                  </a:cubicBezTo>
                  <a:cubicBezTo>
                    <a:pt x="25274" y="42598"/>
                    <a:pt x="24319" y="44043"/>
                    <a:pt x="22839" y="44944"/>
                  </a:cubicBezTo>
                  <a:cubicBezTo>
                    <a:pt x="21619" y="45687"/>
                    <a:pt x="20213" y="45944"/>
                    <a:pt x="18798" y="45944"/>
                  </a:cubicBezTo>
                  <a:cubicBezTo>
                    <a:pt x="17376" y="45944"/>
                    <a:pt x="15945" y="45685"/>
                    <a:pt x="14685" y="45399"/>
                  </a:cubicBezTo>
                  <a:cubicBezTo>
                    <a:pt x="14399" y="45328"/>
                    <a:pt x="14114" y="45265"/>
                    <a:pt x="13828" y="45194"/>
                  </a:cubicBezTo>
                  <a:cubicBezTo>
                    <a:pt x="11921" y="44751"/>
                    <a:pt x="9967" y="44295"/>
                    <a:pt x="8028" y="44295"/>
                  </a:cubicBezTo>
                  <a:cubicBezTo>
                    <a:pt x="7309" y="44295"/>
                    <a:pt x="6591" y="44357"/>
                    <a:pt x="5880" y="44507"/>
                  </a:cubicBezTo>
                  <a:cubicBezTo>
                    <a:pt x="2989" y="45114"/>
                    <a:pt x="1" y="47790"/>
                    <a:pt x="215" y="51037"/>
                  </a:cubicBezTo>
                  <a:lnTo>
                    <a:pt x="366" y="51028"/>
                  </a:lnTo>
                  <a:cubicBezTo>
                    <a:pt x="152" y="47852"/>
                    <a:pt x="3078" y="45247"/>
                    <a:pt x="5906" y="44650"/>
                  </a:cubicBezTo>
                  <a:cubicBezTo>
                    <a:pt x="6607" y="44503"/>
                    <a:pt x="7314" y="44441"/>
                    <a:pt x="8025" y="44441"/>
                  </a:cubicBezTo>
                  <a:cubicBezTo>
                    <a:pt x="9949" y="44441"/>
                    <a:pt x="11897" y="44894"/>
                    <a:pt x="13793" y="45337"/>
                  </a:cubicBezTo>
                  <a:cubicBezTo>
                    <a:pt x="14078" y="45408"/>
                    <a:pt x="14372" y="45479"/>
                    <a:pt x="14658" y="45542"/>
                  </a:cubicBezTo>
                  <a:cubicBezTo>
                    <a:pt x="15927" y="45832"/>
                    <a:pt x="17372" y="46096"/>
                    <a:pt x="18810" y="46096"/>
                  </a:cubicBezTo>
                  <a:cubicBezTo>
                    <a:pt x="20242" y="46096"/>
                    <a:pt x="21668" y="45835"/>
                    <a:pt x="22910" y="45078"/>
                  </a:cubicBezTo>
                  <a:cubicBezTo>
                    <a:pt x="24426" y="44150"/>
                    <a:pt x="25390" y="42687"/>
                    <a:pt x="26398" y="41144"/>
                  </a:cubicBezTo>
                  <a:cubicBezTo>
                    <a:pt x="27370" y="39663"/>
                    <a:pt x="28378" y="38137"/>
                    <a:pt x="29904" y="37138"/>
                  </a:cubicBezTo>
                  <a:cubicBezTo>
                    <a:pt x="31427" y="36141"/>
                    <a:pt x="33070" y="35822"/>
                    <a:pt x="34548" y="35822"/>
                  </a:cubicBezTo>
                  <a:cubicBezTo>
                    <a:pt x="35953" y="35822"/>
                    <a:pt x="37211" y="36110"/>
                    <a:pt x="38076" y="36380"/>
                  </a:cubicBezTo>
                  <a:cubicBezTo>
                    <a:pt x="39146" y="36710"/>
                    <a:pt x="40190" y="37290"/>
                    <a:pt x="41198" y="37852"/>
                  </a:cubicBezTo>
                  <a:cubicBezTo>
                    <a:pt x="41635" y="38093"/>
                    <a:pt x="42081" y="38343"/>
                    <a:pt x="42536" y="38566"/>
                  </a:cubicBezTo>
                  <a:cubicBezTo>
                    <a:pt x="45382" y="40020"/>
                    <a:pt x="47059" y="42366"/>
                    <a:pt x="48531" y="44427"/>
                  </a:cubicBezTo>
                  <a:cubicBezTo>
                    <a:pt x="50190" y="46737"/>
                    <a:pt x="51609" y="48736"/>
                    <a:pt x="54232" y="49226"/>
                  </a:cubicBezTo>
                  <a:cubicBezTo>
                    <a:pt x="55053" y="49378"/>
                    <a:pt x="55826" y="49448"/>
                    <a:pt x="56551" y="49448"/>
                  </a:cubicBezTo>
                  <a:cubicBezTo>
                    <a:pt x="60211" y="49448"/>
                    <a:pt x="62633" y="47674"/>
                    <a:pt x="63750" y="45783"/>
                  </a:cubicBezTo>
                  <a:cubicBezTo>
                    <a:pt x="65392" y="43008"/>
                    <a:pt x="66873" y="37245"/>
                    <a:pt x="62002" y="33213"/>
                  </a:cubicBezTo>
                  <a:cubicBezTo>
                    <a:pt x="60075" y="31607"/>
                    <a:pt x="57871" y="29654"/>
                    <a:pt x="56123" y="27236"/>
                  </a:cubicBezTo>
                  <a:cubicBezTo>
                    <a:pt x="53580" y="23757"/>
                    <a:pt x="53652" y="18859"/>
                    <a:pt x="56292" y="16067"/>
                  </a:cubicBezTo>
                  <a:cubicBezTo>
                    <a:pt x="57077" y="15237"/>
                    <a:pt x="58077" y="14577"/>
                    <a:pt x="59040" y="13935"/>
                  </a:cubicBezTo>
                  <a:cubicBezTo>
                    <a:pt x="60450" y="12998"/>
                    <a:pt x="61913" y="12026"/>
                    <a:pt x="62760" y="10509"/>
                  </a:cubicBezTo>
                  <a:cubicBezTo>
                    <a:pt x="63679" y="8877"/>
                    <a:pt x="63786" y="6709"/>
                    <a:pt x="63037" y="4719"/>
                  </a:cubicBezTo>
                  <a:cubicBezTo>
                    <a:pt x="62403" y="3042"/>
                    <a:pt x="61208" y="1454"/>
                    <a:pt x="594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79"/>
            <p:cNvSpPr/>
            <p:nvPr/>
          </p:nvSpPr>
          <p:spPr>
            <a:xfrm>
              <a:off x="5177963" y="3127000"/>
              <a:ext cx="1676050" cy="1273050"/>
            </a:xfrm>
            <a:custGeom>
              <a:avLst/>
              <a:gdLst/>
              <a:ahLst/>
              <a:cxnLst/>
              <a:rect l="l" t="t" r="r" b="b"/>
              <a:pathLst>
                <a:path w="67042" h="50922" extrusionOk="0">
                  <a:moveTo>
                    <a:pt x="60164" y="1"/>
                  </a:moveTo>
                  <a:lnTo>
                    <a:pt x="60057" y="117"/>
                  </a:lnTo>
                  <a:cubicBezTo>
                    <a:pt x="61654" y="1616"/>
                    <a:pt x="62742" y="3248"/>
                    <a:pt x="63286" y="4970"/>
                  </a:cubicBezTo>
                  <a:cubicBezTo>
                    <a:pt x="63911" y="6950"/>
                    <a:pt x="63741" y="9011"/>
                    <a:pt x="62813" y="10635"/>
                  </a:cubicBezTo>
                  <a:cubicBezTo>
                    <a:pt x="61993" y="12080"/>
                    <a:pt x="60619" y="13052"/>
                    <a:pt x="59299" y="13998"/>
                  </a:cubicBezTo>
                  <a:cubicBezTo>
                    <a:pt x="58353" y="14667"/>
                    <a:pt x="57372" y="15363"/>
                    <a:pt x="56604" y="16219"/>
                  </a:cubicBezTo>
                  <a:cubicBezTo>
                    <a:pt x="54115" y="18994"/>
                    <a:pt x="54098" y="23847"/>
                    <a:pt x="56560" y="27263"/>
                  </a:cubicBezTo>
                  <a:cubicBezTo>
                    <a:pt x="57960" y="29208"/>
                    <a:pt x="59780" y="31117"/>
                    <a:pt x="62269" y="33294"/>
                  </a:cubicBezTo>
                  <a:cubicBezTo>
                    <a:pt x="66873" y="37308"/>
                    <a:pt x="65240" y="42929"/>
                    <a:pt x="63732" y="45337"/>
                  </a:cubicBezTo>
                  <a:cubicBezTo>
                    <a:pt x="62620" y="47118"/>
                    <a:pt x="60273" y="48775"/>
                    <a:pt x="56775" y="48775"/>
                  </a:cubicBezTo>
                  <a:cubicBezTo>
                    <a:pt x="56067" y="48775"/>
                    <a:pt x="55311" y="48707"/>
                    <a:pt x="54508" y="48558"/>
                  </a:cubicBezTo>
                  <a:cubicBezTo>
                    <a:pt x="52001" y="48085"/>
                    <a:pt x="50601" y="46185"/>
                    <a:pt x="48977" y="43990"/>
                  </a:cubicBezTo>
                  <a:cubicBezTo>
                    <a:pt x="47505" y="41992"/>
                    <a:pt x="45828" y="39735"/>
                    <a:pt x="43009" y="38343"/>
                  </a:cubicBezTo>
                  <a:cubicBezTo>
                    <a:pt x="42688" y="38174"/>
                    <a:pt x="42357" y="38013"/>
                    <a:pt x="42036" y="37844"/>
                  </a:cubicBezTo>
                  <a:cubicBezTo>
                    <a:pt x="40832" y="37228"/>
                    <a:pt x="39583" y="36586"/>
                    <a:pt x="38307" y="36265"/>
                  </a:cubicBezTo>
                  <a:cubicBezTo>
                    <a:pt x="37280" y="36009"/>
                    <a:pt x="36266" y="35882"/>
                    <a:pt x="35284" y="35882"/>
                  </a:cubicBezTo>
                  <a:cubicBezTo>
                    <a:pt x="33325" y="35882"/>
                    <a:pt x="31497" y="36387"/>
                    <a:pt x="29957" y="37380"/>
                  </a:cubicBezTo>
                  <a:cubicBezTo>
                    <a:pt x="28441" y="38361"/>
                    <a:pt x="27406" y="39797"/>
                    <a:pt x="26407" y="41189"/>
                  </a:cubicBezTo>
                  <a:cubicBezTo>
                    <a:pt x="25345" y="42652"/>
                    <a:pt x="24346" y="44035"/>
                    <a:pt x="22838" y="44865"/>
                  </a:cubicBezTo>
                  <a:cubicBezTo>
                    <a:pt x="21753" y="45455"/>
                    <a:pt x="20518" y="45669"/>
                    <a:pt x="19262" y="45669"/>
                  </a:cubicBezTo>
                  <a:cubicBezTo>
                    <a:pt x="17728" y="45669"/>
                    <a:pt x="16163" y="45350"/>
                    <a:pt x="14800" y="45007"/>
                  </a:cubicBezTo>
                  <a:lnTo>
                    <a:pt x="14408" y="44909"/>
                  </a:lnTo>
                  <a:cubicBezTo>
                    <a:pt x="12371" y="44395"/>
                    <a:pt x="10283" y="43872"/>
                    <a:pt x="8214" y="43872"/>
                  </a:cubicBezTo>
                  <a:cubicBezTo>
                    <a:pt x="7447" y="43872"/>
                    <a:pt x="6682" y="43944"/>
                    <a:pt x="5924" y="44115"/>
                  </a:cubicBezTo>
                  <a:cubicBezTo>
                    <a:pt x="2623" y="44865"/>
                    <a:pt x="0" y="47916"/>
                    <a:pt x="90" y="50922"/>
                  </a:cubicBezTo>
                  <a:lnTo>
                    <a:pt x="241" y="50913"/>
                  </a:lnTo>
                  <a:cubicBezTo>
                    <a:pt x="152" y="47978"/>
                    <a:pt x="2721" y="44989"/>
                    <a:pt x="5960" y="44258"/>
                  </a:cubicBezTo>
                  <a:cubicBezTo>
                    <a:pt x="6702" y="44090"/>
                    <a:pt x="7453" y="44020"/>
                    <a:pt x="8207" y="44020"/>
                  </a:cubicBezTo>
                  <a:cubicBezTo>
                    <a:pt x="10261" y="44020"/>
                    <a:pt x="12343" y="44543"/>
                    <a:pt x="14372" y="45052"/>
                  </a:cubicBezTo>
                  <a:lnTo>
                    <a:pt x="14765" y="45150"/>
                  </a:lnTo>
                  <a:cubicBezTo>
                    <a:pt x="16138" y="45497"/>
                    <a:pt x="17715" y="45817"/>
                    <a:pt x="19264" y="45817"/>
                  </a:cubicBezTo>
                  <a:cubicBezTo>
                    <a:pt x="20542" y="45817"/>
                    <a:pt x="21800" y="45599"/>
                    <a:pt x="22910" y="44998"/>
                  </a:cubicBezTo>
                  <a:cubicBezTo>
                    <a:pt x="24444" y="44151"/>
                    <a:pt x="25452" y="42750"/>
                    <a:pt x="26523" y="41269"/>
                  </a:cubicBezTo>
                  <a:cubicBezTo>
                    <a:pt x="27513" y="39896"/>
                    <a:pt x="28539" y="38477"/>
                    <a:pt x="30038" y="37505"/>
                  </a:cubicBezTo>
                  <a:cubicBezTo>
                    <a:pt x="31550" y="36532"/>
                    <a:pt x="33351" y="36032"/>
                    <a:pt x="35279" y="36032"/>
                  </a:cubicBezTo>
                  <a:cubicBezTo>
                    <a:pt x="36251" y="36032"/>
                    <a:pt x="37255" y="36159"/>
                    <a:pt x="38272" y="36416"/>
                  </a:cubicBezTo>
                  <a:cubicBezTo>
                    <a:pt x="39529" y="36729"/>
                    <a:pt x="40770" y="37362"/>
                    <a:pt x="41965" y="37978"/>
                  </a:cubicBezTo>
                  <a:cubicBezTo>
                    <a:pt x="42295" y="38147"/>
                    <a:pt x="42616" y="38308"/>
                    <a:pt x="42946" y="38477"/>
                  </a:cubicBezTo>
                  <a:cubicBezTo>
                    <a:pt x="45730" y="39851"/>
                    <a:pt x="47389" y="42099"/>
                    <a:pt x="48861" y="44079"/>
                  </a:cubicBezTo>
                  <a:cubicBezTo>
                    <a:pt x="50431" y="46212"/>
                    <a:pt x="51912" y="48219"/>
                    <a:pt x="54472" y="48701"/>
                  </a:cubicBezTo>
                  <a:cubicBezTo>
                    <a:pt x="55287" y="48852"/>
                    <a:pt x="56055" y="48921"/>
                    <a:pt x="56775" y="48921"/>
                  </a:cubicBezTo>
                  <a:cubicBezTo>
                    <a:pt x="60334" y="48921"/>
                    <a:pt x="62722" y="47228"/>
                    <a:pt x="63857" y="45418"/>
                  </a:cubicBezTo>
                  <a:cubicBezTo>
                    <a:pt x="65392" y="42973"/>
                    <a:pt x="67042" y="37264"/>
                    <a:pt x="62367" y="33187"/>
                  </a:cubicBezTo>
                  <a:cubicBezTo>
                    <a:pt x="59887" y="31019"/>
                    <a:pt x="58076" y="29110"/>
                    <a:pt x="56685" y="27174"/>
                  </a:cubicBezTo>
                  <a:cubicBezTo>
                    <a:pt x="54258" y="23811"/>
                    <a:pt x="54267" y="19047"/>
                    <a:pt x="56711" y="16317"/>
                  </a:cubicBezTo>
                  <a:cubicBezTo>
                    <a:pt x="57470" y="15470"/>
                    <a:pt x="58442" y="14783"/>
                    <a:pt x="59379" y="14114"/>
                  </a:cubicBezTo>
                  <a:cubicBezTo>
                    <a:pt x="60726" y="13168"/>
                    <a:pt x="62109" y="12187"/>
                    <a:pt x="62947" y="10706"/>
                  </a:cubicBezTo>
                  <a:cubicBezTo>
                    <a:pt x="63893" y="9047"/>
                    <a:pt x="64062" y="6941"/>
                    <a:pt x="63429" y="4925"/>
                  </a:cubicBezTo>
                  <a:cubicBezTo>
                    <a:pt x="62876" y="3177"/>
                    <a:pt x="61779" y="1526"/>
                    <a:pt x="6016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79"/>
            <p:cNvSpPr/>
            <p:nvPr/>
          </p:nvSpPr>
          <p:spPr>
            <a:xfrm>
              <a:off x="5183538" y="3133700"/>
              <a:ext cx="1680975" cy="1269925"/>
            </a:xfrm>
            <a:custGeom>
              <a:avLst/>
              <a:gdLst/>
              <a:ahLst/>
              <a:cxnLst/>
              <a:rect l="l" t="t" r="r" b="b"/>
              <a:pathLst>
                <a:path w="67239" h="50797" extrusionOk="0">
                  <a:moveTo>
                    <a:pt x="60869" y="0"/>
                  </a:moveTo>
                  <a:lnTo>
                    <a:pt x="60762" y="108"/>
                  </a:lnTo>
                  <a:cubicBezTo>
                    <a:pt x="62260" y="1669"/>
                    <a:pt x="63251" y="3373"/>
                    <a:pt x="63714" y="5166"/>
                  </a:cubicBezTo>
                  <a:cubicBezTo>
                    <a:pt x="64223" y="7137"/>
                    <a:pt x="63973" y="9207"/>
                    <a:pt x="63045" y="10822"/>
                  </a:cubicBezTo>
                  <a:cubicBezTo>
                    <a:pt x="62234" y="12231"/>
                    <a:pt x="60931" y="13212"/>
                    <a:pt x="59673" y="14167"/>
                  </a:cubicBezTo>
                  <a:cubicBezTo>
                    <a:pt x="58754" y="14863"/>
                    <a:pt x="57800" y="15577"/>
                    <a:pt x="57059" y="16451"/>
                  </a:cubicBezTo>
                  <a:cubicBezTo>
                    <a:pt x="54722" y="19225"/>
                    <a:pt x="54758" y="23846"/>
                    <a:pt x="57158" y="27192"/>
                  </a:cubicBezTo>
                  <a:cubicBezTo>
                    <a:pt x="58567" y="29163"/>
                    <a:pt x="60369" y="31153"/>
                    <a:pt x="62662" y="33258"/>
                  </a:cubicBezTo>
                  <a:cubicBezTo>
                    <a:pt x="67060" y="37308"/>
                    <a:pt x="65383" y="42679"/>
                    <a:pt x="63884" y="44953"/>
                  </a:cubicBezTo>
                  <a:cubicBezTo>
                    <a:pt x="63319" y="45808"/>
                    <a:pt x="61331" y="48250"/>
                    <a:pt x="57114" y="48250"/>
                  </a:cubicBezTo>
                  <a:cubicBezTo>
                    <a:pt x="56402" y="48250"/>
                    <a:pt x="55627" y="48181"/>
                    <a:pt x="54785" y="48022"/>
                  </a:cubicBezTo>
                  <a:cubicBezTo>
                    <a:pt x="52340" y="47558"/>
                    <a:pt x="50948" y="45738"/>
                    <a:pt x="49334" y="43624"/>
                  </a:cubicBezTo>
                  <a:cubicBezTo>
                    <a:pt x="47871" y="41715"/>
                    <a:pt x="46211" y="39547"/>
                    <a:pt x="43464" y="38236"/>
                  </a:cubicBezTo>
                  <a:lnTo>
                    <a:pt x="42991" y="38004"/>
                  </a:lnTo>
                  <a:cubicBezTo>
                    <a:pt x="41546" y="37308"/>
                    <a:pt x="40047" y="36585"/>
                    <a:pt x="38539" y="36291"/>
                  </a:cubicBezTo>
                  <a:cubicBezTo>
                    <a:pt x="37717" y="36132"/>
                    <a:pt x="36899" y="36053"/>
                    <a:pt x="36096" y="36053"/>
                  </a:cubicBezTo>
                  <a:cubicBezTo>
                    <a:pt x="33935" y="36053"/>
                    <a:pt x="31879" y="36624"/>
                    <a:pt x="30136" y="37736"/>
                  </a:cubicBezTo>
                  <a:cubicBezTo>
                    <a:pt x="28655" y="38682"/>
                    <a:pt x="27602" y="40002"/>
                    <a:pt x="26585" y="41287"/>
                  </a:cubicBezTo>
                  <a:cubicBezTo>
                    <a:pt x="25470" y="42696"/>
                    <a:pt x="24408" y="44026"/>
                    <a:pt x="22874" y="44766"/>
                  </a:cubicBezTo>
                  <a:cubicBezTo>
                    <a:pt x="21921" y="45224"/>
                    <a:pt x="20861" y="45401"/>
                    <a:pt x="19764" y="45401"/>
                  </a:cubicBezTo>
                  <a:cubicBezTo>
                    <a:pt x="18169" y="45401"/>
                    <a:pt x="16495" y="45028"/>
                    <a:pt x="14952" y="44605"/>
                  </a:cubicBezTo>
                  <a:cubicBezTo>
                    <a:pt x="12911" y="44049"/>
                    <a:pt x="10668" y="43440"/>
                    <a:pt x="8434" y="43440"/>
                  </a:cubicBezTo>
                  <a:cubicBezTo>
                    <a:pt x="7622" y="43440"/>
                    <a:pt x="6812" y="43521"/>
                    <a:pt x="6013" y="43713"/>
                  </a:cubicBezTo>
                  <a:cubicBezTo>
                    <a:pt x="2659" y="44516"/>
                    <a:pt x="18" y="47630"/>
                    <a:pt x="0" y="50797"/>
                  </a:cubicBezTo>
                  <a:lnTo>
                    <a:pt x="152" y="50797"/>
                  </a:lnTo>
                  <a:cubicBezTo>
                    <a:pt x="161" y="47701"/>
                    <a:pt x="2757" y="44650"/>
                    <a:pt x="6049" y="43856"/>
                  </a:cubicBezTo>
                  <a:cubicBezTo>
                    <a:pt x="6830" y="43667"/>
                    <a:pt x="7625" y="43588"/>
                    <a:pt x="8423" y="43588"/>
                  </a:cubicBezTo>
                  <a:cubicBezTo>
                    <a:pt x="10638" y="43588"/>
                    <a:pt x="12874" y="44197"/>
                    <a:pt x="14907" y="44748"/>
                  </a:cubicBezTo>
                  <a:cubicBezTo>
                    <a:pt x="16462" y="45175"/>
                    <a:pt x="18150" y="45552"/>
                    <a:pt x="19763" y="45552"/>
                  </a:cubicBezTo>
                  <a:cubicBezTo>
                    <a:pt x="20880" y="45552"/>
                    <a:pt x="21961" y="45371"/>
                    <a:pt x="22936" y="44900"/>
                  </a:cubicBezTo>
                  <a:cubicBezTo>
                    <a:pt x="24506" y="44142"/>
                    <a:pt x="25568" y="42803"/>
                    <a:pt x="26701" y="41385"/>
                  </a:cubicBezTo>
                  <a:cubicBezTo>
                    <a:pt x="27709" y="40109"/>
                    <a:pt x="28753" y="38789"/>
                    <a:pt x="30216" y="37861"/>
                  </a:cubicBezTo>
                  <a:cubicBezTo>
                    <a:pt x="31936" y="36767"/>
                    <a:pt x="33970" y="36200"/>
                    <a:pt x="36106" y="36200"/>
                  </a:cubicBezTo>
                  <a:cubicBezTo>
                    <a:pt x="36895" y="36200"/>
                    <a:pt x="37698" y="36277"/>
                    <a:pt x="38504" y="36434"/>
                  </a:cubicBezTo>
                  <a:cubicBezTo>
                    <a:pt x="40002" y="36728"/>
                    <a:pt x="41492" y="37451"/>
                    <a:pt x="42928" y="38138"/>
                  </a:cubicBezTo>
                  <a:lnTo>
                    <a:pt x="43392" y="38370"/>
                  </a:lnTo>
                  <a:cubicBezTo>
                    <a:pt x="46113" y="39663"/>
                    <a:pt x="47764" y="41822"/>
                    <a:pt x="49209" y="43713"/>
                  </a:cubicBezTo>
                  <a:cubicBezTo>
                    <a:pt x="50779" y="45765"/>
                    <a:pt x="52251" y="47692"/>
                    <a:pt x="54758" y="48165"/>
                  </a:cubicBezTo>
                  <a:cubicBezTo>
                    <a:pt x="55569" y="48319"/>
                    <a:pt x="56334" y="48389"/>
                    <a:pt x="57051" y="48389"/>
                  </a:cubicBezTo>
                  <a:cubicBezTo>
                    <a:pt x="60503" y="48389"/>
                    <a:pt x="62863" y="46769"/>
                    <a:pt x="64000" y="45034"/>
                  </a:cubicBezTo>
                  <a:cubicBezTo>
                    <a:pt x="65534" y="42723"/>
                    <a:pt x="67238" y="37263"/>
                    <a:pt x="62760" y="33151"/>
                  </a:cubicBezTo>
                  <a:cubicBezTo>
                    <a:pt x="60476" y="31046"/>
                    <a:pt x="58683" y="29065"/>
                    <a:pt x="57273" y="27102"/>
                  </a:cubicBezTo>
                  <a:cubicBezTo>
                    <a:pt x="54918" y="23811"/>
                    <a:pt x="54874" y="19270"/>
                    <a:pt x="57175" y="16549"/>
                  </a:cubicBezTo>
                  <a:cubicBezTo>
                    <a:pt x="57898" y="15684"/>
                    <a:pt x="58844" y="14970"/>
                    <a:pt x="59762" y="14283"/>
                  </a:cubicBezTo>
                  <a:cubicBezTo>
                    <a:pt x="61029" y="13320"/>
                    <a:pt x="62350" y="12329"/>
                    <a:pt x="63170" y="10902"/>
                  </a:cubicBezTo>
                  <a:cubicBezTo>
                    <a:pt x="64125" y="9243"/>
                    <a:pt x="64375" y="7137"/>
                    <a:pt x="63857" y="5130"/>
                  </a:cubicBezTo>
                  <a:cubicBezTo>
                    <a:pt x="63393" y="3310"/>
                    <a:pt x="62385" y="1580"/>
                    <a:pt x="6086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79"/>
            <p:cNvSpPr/>
            <p:nvPr/>
          </p:nvSpPr>
          <p:spPr>
            <a:xfrm>
              <a:off x="5186888" y="3140400"/>
              <a:ext cx="1687200" cy="1266800"/>
            </a:xfrm>
            <a:custGeom>
              <a:avLst/>
              <a:gdLst/>
              <a:ahLst/>
              <a:cxnLst/>
              <a:rect l="l" t="t" r="r" b="b"/>
              <a:pathLst>
                <a:path w="67488" h="50672" extrusionOk="0">
                  <a:moveTo>
                    <a:pt x="61662" y="0"/>
                  </a:moveTo>
                  <a:lnTo>
                    <a:pt x="61546" y="98"/>
                  </a:lnTo>
                  <a:cubicBezTo>
                    <a:pt x="62956" y="1722"/>
                    <a:pt x="63857" y="3488"/>
                    <a:pt x="64223" y="5353"/>
                  </a:cubicBezTo>
                  <a:cubicBezTo>
                    <a:pt x="64624" y="7360"/>
                    <a:pt x="64321" y="9367"/>
                    <a:pt x="63357" y="11009"/>
                  </a:cubicBezTo>
                  <a:cubicBezTo>
                    <a:pt x="62563" y="12374"/>
                    <a:pt x="61332" y="13364"/>
                    <a:pt x="60146" y="14327"/>
                  </a:cubicBezTo>
                  <a:cubicBezTo>
                    <a:pt x="59245" y="15050"/>
                    <a:pt x="58317" y="15799"/>
                    <a:pt x="57603" y="16691"/>
                  </a:cubicBezTo>
                  <a:cubicBezTo>
                    <a:pt x="55453" y="19412"/>
                    <a:pt x="55552" y="23891"/>
                    <a:pt x="57844" y="27120"/>
                  </a:cubicBezTo>
                  <a:cubicBezTo>
                    <a:pt x="59272" y="29136"/>
                    <a:pt x="61056" y="31188"/>
                    <a:pt x="63143" y="33222"/>
                  </a:cubicBezTo>
                  <a:cubicBezTo>
                    <a:pt x="67488" y="37442"/>
                    <a:pt x="65320" y="42848"/>
                    <a:pt x="64116" y="44578"/>
                  </a:cubicBezTo>
                  <a:cubicBezTo>
                    <a:pt x="63553" y="45392"/>
                    <a:pt x="61571" y="47716"/>
                    <a:pt x="57473" y="47716"/>
                  </a:cubicBezTo>
                  <a:cubicBezTo>
                    <a:pt x="56764" y="47716"/>
                    <a:pt x="55990" y="47646"/>
                    <a:pt x="55150" y="47487"/>
                  </a:cubicBezTo>
                  <a:cubicBezTo>
                    <a:pt x="52759" y="47032"/>
                    <a:pt x="51376" y="45283"/>
                    <a:pt x="49771" y="43267"/>
                  </a:cubicBezTo>
                  <a:cubicBezTo>
                    <a:pt x="48317" y="41438"/>
                    <a:pt x="46675" y="39368"/>
                    <a:pt x="43999" y="38120"/>
                  </a:cubicBezTo>
                  <a:cubicBezTo>
                    <a:pt x="42170" y="37272"/>
                    <a:pt x="40520" y="36549"/>
                    <a:pt x="38851" y="36317"/>
                  </a:cubicBezTo>
                  <a:cubicBezTo>
                    <a:pt x="38232" y="36229"/>
                    <a:pt x="37616" y="36185"/>
                    <a:pt x="37006" y="36185"/>
                  </a:cubicBezTo>
                  <a:cubicBezTo>
                    <a:pt x="34662" y="36185"/>
                    <a:pt x="32406" y="36833"/>
                    <a:pt x="30403" y="38093"/>
                  </a:cubicBezTo>
                  <a:cubicBezTo>
                    <a:pt x="28967" y="38994"/>
                    <a:pt x="27905" y="40207"/>
                    <a:pt x="26879" y="41376"/>
                  </a:cubicBezTo>
                  <a:cubicBezTo>
                    <a:pt x="25702" y="42741"/>
                    <a:pt x="24578" y="44016"/>
                    <a:pt x="22999" y="44676"/>
                  </a:cubicBezTo>
                  <a:cubicBezTo>
                    <a:pt x="22165" y="45024"/>
                    <a:pt x="21265" y="45162"/>
                    <a:pt x="20339" y="45162"/>
                  </a:cubicBezTo>
                  <a:cubicBezTo>
                    <a:pt x="18630" y="45162"/>
                    <a:pt x="16830" y="44693"/>
                    <a:pt x="15193" y="44213"/>
                  </a:cubicBezTo>
                  <a:cubicBezTo>
                    <a:pt x="13084" y="43586"/>
                    <a:pt x="10883" y="43006"/>
                    <a:pt x="8722" y="43006"/>
                  </a:cubicBezTo>
                  <a:cubicBezTo>
                    <a:pt x="7866" y="43006"/>
                    <a:pt x="7017" y="43097"/>
                    <a:pt x="6182" y="43312"/>
                  </a:cubicBezTo>
                  <a:cubicBezTo>
                    <a:pt x="2784" y="44177"/>
                    <a:pt x="125" y="47344"/>
                    <a:pt x="0" y="50662"/>
                  </a:cubicBezTo>
                  <a:lnTo>
                    <a:pt x="143" y="50671"/>
                  </a:lnTo>
                  <a:cubicBezTo>
                    <a:pt x="268" y="47460"/>
                    <a:pt x="2935" y="44293"/>
                    <a:pt x="6218" y="43454"/>
                  </a:cubicBezTo>
                  <a:cubicBezTo>
                    <a:pt x="7036" y="43246"/>
                    <a:pt x="7870" y="43158"/>
                    <a:pt x="8710" y="43158"/>
                  </a:cubicBezTo>
                  <a:cubicBezTo>
                    <a:pt x="10855" y="43158"/>
                    <a:pt x="13045" y="43733"/>
                    <a:pt x="15148" y="44355"/>
                  </a:cubicBezTo>
                  <a:cubicBezTo>
                    <a:pt x="16796" y="44839"/>
                    <a:pt x="18605" y="45312"/>
                    <a:pt x="20333" y="45312"/>
                  </a:cubicBezTo>
                  <a:cubicBezTo>
                    <a:pt x="21279" y="45312"/>
                    <a:pt x="22202" y="45170"/>
                    <a:pt x="23061" y="44810"/>
                  </a:cubicBezTo>
                  <a:cubicBezTo>
                    <a:pt x="24667" y="44141"/>
                    <a:pt x="25800" y="42848"/>
                    <a:pt x="26995" y="41474"/>
                  </a:cubicBezTo>
                  <a:cubicBezTo>
                    <a:pt x="28012" y="40314"/>
                    <a:pt x="29065" y="39101"/>
                    <a:pt x="30483" y="38218"/>
                  </a:cubicBezTo>
                  <a:cubicBezTo>
                    <a:pt x="32468" y="36970"/>
                    <a:pt x="34694" y="36331"/>
                    <a:pt x="37010" y="36331"/>
                  </a:cubicBezTo>
                  <a:cubicBezTo>
                    <a:pt x="37610" y="36331"/>
                    <a:pt x="38216" y="36374"/>
                    <a:pt x="38825" y="36460"/>
                  </a:cubicBezTo>
                  <a:cubicBezTo>
                    <a:pt x="40484" y="36701"/>
                    <a:pt x="42116" y="37415"/>
                    <a:pt x="43936" y="38262"/>
                  </a:cubicBezTo>
                  <a:cubicBezTo>
                    <a:pt x="46577" y="39484"/>
                    <a:pt x="48210" y="41545"/>
                    <a:pt x="49655" y="43356"/>
                  </a:cubicBezTo>
                  <a:cubicBezTo>
                    <a:pt x="51207" y="45319"/>
                    <a:pt x="52679" y="47165"/>
                    <a:pt x="55123" y="47629"/>
                  </a:cubicBezTo>
                  <a:cubicBezTo>
                    <a:pt x="55973" y="47791"/>
                    <a:pt x="56755" y="47861"/>
                    <a:pt x="57473" y="47861"/>
                  </a:cubicBezTo>
                  <a:cubicBezTo>
                    <a:pt x="61637" y="47861"/>
                    <a:pt x="63662" y="45488"/>
                    <a:pt x="64241" y="44659"/>
                  </a:cubicBezTo>
                  <a:cubicBezTo>
                    <a:pt x="66007" y="42125"/>
                    <a:pt x="67194" y="36951"/>
                    <a:pt x="63250" y="33115"/>
                  </a:cubicBezTo>
                  <a:cubicBezTo>
                    <a:pt x="61163" y="31081"/>
                    <a:pt x="59388" y="29038"/>
                    <a:pt x="57960" y="27040"/>
                  </a:cubicBezTo>
                  <a:cubicBezTo>
                    <a:pt x="55712" y="23864"/>
                    <a:pt x="55605" y="19448"/>
                    <a:pt x="57719" y="16781"/>
                  </a:cubicBezTo>
                  <a:cubicBezTo>
                    <a:pt x="58424" y="15897"/>
                    <a:pt x="59307" y="15193"/>
                    <a:pt x="60235" y="14443"/>
                  </a:cubicBezTo>
                  <a:cubicBezTo>
                    <a:pt x="61439" y="13471"/>
                    <a:pt x="62679" y="12472"/>
                    <a:pt x="63491" y="11089"/>
                  </a:cubicBezTo>
                  <a:cubicBezTo>
                    <a:pt x="64464" y="9412"/>
                    <a:pt x="64776" y="7360"/>
                    <a:pt x="64374" y="5326"/>
                  </a:cubicBezTo>
                  <a:cubicBezTo>
                    <a:pt x="64000" y="3435"/>
                    <a:pt x="63081" y="1642"/>
                    <a:pt x="6166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79"/>
            <p:cNvSpPr/>
            <p:nvPr/>
          </p:nvSpPr>
          <p:spPr>
            <a:xfrm>
              <a:off x="5190238" y="3146850"/>
              <a:ext cx="1686325" cy="1263925"/>
            </a:xfrm>
            <a:custGeom>
              <a:avLst/>
              <a:gdLst/>
              <a:ahLst/>
              <a:cxnLst/>
              <a:rect l="l" t="t" r="r" b="b"/>
              <a:pathLst>
                <a:path w="67453" h="50557" extrusionOk="0">
                  <a:moveTo>
                    <a:pt x="62447" y="1"/>
                  </a:moveTo>
                  <a:lnTo>
                    <a:pt x="62331" y="90"/>
                  </a:lnTo>
                  <a:cubicBezTo>
                    <a:pt x="63661" y="1785"/>
                    <a:pt x="64463" y="3623"/>
                    <a:pt x="64740" y="5559"/>
                  </a:cubicBezTo>
                  <a:cubicBezTo>
                    <a:pt x="65026" y="7548"/>
                    <a:pt x="64651" y="9555"/>
                    <a:pt x="63678" y="11206"/>
                  </a:cubicBezTo>
                  <a:cubicBezTo>
                    <a:pt x="62902" y="12526"/>
                    <a:pt x="61743" y="13516"/>
                    <a:pt x="60627" y="14480"/>
                  </a:cubicBezTo>
                  <a:cubicBezTo>
                    <a:pt x="59709" y="15265"/>
                    <a:pt x="58834" y="16014"/>
                    <a:pt x="58156" y="16933"/>
                  </a:cubicBezTo>
                  <a:cubicBezTo>
                    <a:pt x="56149" y="19645"/>
                    <a:pt x="56310" y="23900"/>
                    <a:pt x="58522" y="27058"/>
                  </a:cubicBezTo>
                  <a:cubicBezTo>
                    <a:pt x="59994" y="29155"/>
                    <a:pt x="61707" y="31215"/>
                    <a:pt x="63625" y="33187"/>
                  </a:cubicBezTo>
                  <a:cubicBezTo>
                    <a:pt x="67283" y="36961"/>
                    <a:pt x="66007" y="41947"/>
                    <a:pt x="64356" y="44204"/>
                  </a:cubicBezTo>
                  <a:cubicBezTo>
                    <a:pt x="63781" y="44984"/>
                    <a:pt x="61810" y="47191"/>
                    <a:pt x="57834" y="47191"/>
                  </a:cubicBezTo>
                  <a:cubicBezTo>
                    <a:pt x="57126" y="47191"/>
                    <a:pt x="56354" y="47121"/>
                    <a:pt x="55516" y="46961"/>
                  </a:cubicBezTo>
                  <a:cubicBezTo>
                    <a:pt x="53187" y="46515"/>
                    <a:pt x="51742" y="44766"/>
                    <a:pt x="50208" y="42911"/>
                  </a:cubicBezTo>
                  <a:cubicBezTo>
                    <a:pt x="48771" y="41171"/>
                    <a:pt x="47139" y="39200"/>
                    <a:pt x="44534" y="38022"/>
                  </a:cubicBezTo>
                  <a:cubicBezTo>
                    <a:pt x="42821" y="37255"/>
                    <a:pt x="40983" y="36514"/>
                    <a:pt x="39163" y="36345"/>
                  </a:cubicBezTo>
                  <a:cubicBezTo>
                    <a:pt x="38778" y="36311"/>
                    <a:pt x="38393" y="36294"/>
                    <a:pt x="38008" y="36294"/>
                  </a:cubicBezTo>
                  <a:cubicBezTo>
                    <a:pt x="35483" y="36294"/>
                    <a:pt x="32969" y="37026"/>
                    <a:pt x="30671" y="38450"/>
                  </a:cubicBezTo>
                  <a:cubicBezTo>
                    <a:pt x="29288" y="39307"/>
                    <a:pt x="28235" y="40404"/>
                    <a:pt x="27209" y="41466"/>
                  </a:cubicBezTo>
                  <a:cubicBezTo>
                    <a:pt x="25951" y="42777"/>
                    <a:pt x="24756" y="44017"/>
                    <a:pt x="23132" y="44597"/>
                  </a:cubicBezTo>
                  <a:cubicBezTo>
                    <a:pt x="22434" y="44843"/>
                    <a:pt x="21693" y="44946"/>
                    <a:pt x="20926" y="44946"/>
                  </a:cubicBezTo>
                  <a:cubicBezTo>
                    <a:pt x="19164" y="44946"/>
                    <a:pt x="17264" y="44405"/>
                    <a:pt x="15424" y="43821"/>
                  </a:cubicBezTo>
                  <a:cubicBezTo>
                    <a:pt x="13334" y="43160"/>
                    <a:pt x="11151" y="42583"/>
                    <a:pt x="9009" y="42583"/>
                  </a:cubicBezTo>
                  <a:cubicBezTo>
                    <a:pt x="8116" y="42583"/>
                    <a:pt x="7230" y="42683"/>
                    <a:pt x="6361" y="42920"/>
                  </a:cubicBezTo>
                  <a:cubicBezTo>
                    <a:pt x="2971" y="43830"/>
                    <a:pt x="232" y="47113"/>
                    <a:pt x="0" y="50547"/>
                  </a:cubicBezTo>
                  <a:lnTo>
                    <a:pt x="143" y="50556"/>
                  </a:lnTo>
                  <a:cubicBezTo>
                    <a:pt x="375" y="47184"/>
                    <a:pt x="3060" y="43955"/>
                    <a:pt x="6396" y="43062"/>
                  </a:cubicBezTo>
                  <a:cubicBezTo>
                    <a:pt x="7253" y="42832"/>
                    <a:pt x="8127" y="42734"/>
                    <a:pt x="9010" y="42734"/>
                  </a:cubicBezTo>
                  <a:cubicBezTo>
                    <a:pt x="11132" y="42734"/>
                    <a:pt x="13300" y="43302"/>
                    <a:pt x="15380" y="43963"/>
                  </a:cubicBezTo>
                  <a:cubicBezTo>
                    <a:pt x="17223" y="44551"/>
                    <a:pt x="19130" y="45091"/>
                    <a:pt x="20908" y="45091"/>
                  </a:cubicBezTo>
                  <a:cubicBezTo>
                    <a:pt x="21695" y="45091"/>
                    <a:pt x="22457" y="44985"/>
                    <a:pt x="23177" y="44731"/>
                  </a:cubicBezTo>
                  <a:cubicBezTo>
                    <a:pt x="24836" y="44151"/>
                    <a:pt x="26041" y="42893"/>
                    <a:pt x="27316" y="41573"/>
                  </a:cubicBezTo>
                  <a:cubicBezTo>
                    <a:pt x="28333" y="40511"/>
                    <a:pt x="29386" y="39423"/>
                    <a:pt x="30751" y="38575"/>
                  </a:cubicBezTo>
                  <a:cubicBezTo>
                    <a:pt x="33023" y="37169"/>
                    <a:pt x="35510" y="36445"/>
                    <a:pt x="38002" y="36445"/>
                  </a:cubicBezTo>
                  <a:cubicBezTo>
                    <a:pt x="38386" y="36445"/>
                    <a:pt x="38771" y="36462"/>
                    <a:pt x="39154" y="36497"/>
                  </a:cubicBezTo>
                  <a:cubicBezTo>
                    <a:pt x="40948" y="36666"/>
                    <a:pt x="42776" y="37398"/>
                    <a:pt x="44471" y="38165"/>
                  </a:cubicBezTo>
                  <a:cubicBezTo>
                    <a:pt x="47041" y="39325"/>
                    <a:pt x="48593" y="41189"/>
                    <a:pt x="50092" y="43000"/>
                  </a:cubicBezTo>
                  <a:cubicBezTo>
                    <a:pt x="51644" y="44882"/>
                    <a:pt x="53107" y="46649"/>
                    <a:pt x="55489" y="47113"/>
                  </a:cubicBezTo>
                  <a:cubicBezTo>
                    <a:pt x="56336" y="47273"/>
                    <a:pt x="57113" y="47345"/>
                    <a:pt x="57826" y="47345"/>
                  </a:cubicBezTo>
                  <a:cubicBezTo>
                    <a:pt x="61876" y="47345"/>
                    <a:pt x="63893" y="45088"/>
                    <a:pt x="64472" y="44294"/>
                  </a:cubicBezTo>
                  <a:cubicBezTo>
                    <a:pt x="66158" y="41992"/>
                    <a:pt x="67452" y="36925"/>
                    <a:pt x="63732" y="33089"/>
                  </a:cubicBezTo>
                  <a:cubicBezTo>
                    <a:pt x="61823" y="31117"/>
                    <a:pt x="60110" y="29065"/>
                    <a:pt x="58647" y="26978"/>
                  </a:cubicBezTo>
                  <a:cubicBezTo>
                    <a:pt x="56461" y="23864"/>
                    <a:pt x="56310" y="19681"/>
                    <a:pt x="58272" y="17022"/>
                  </a:cubicBezTo>
                  <a:cubicBezTo>
                    <a:pt x="58941" y="16121"/>
                    <a:pt x="59807" y="15372"/>
                    <a:pt x="60726" y="14587"/>
                  </a:cubicBezTo>
                  <a:cubicBezTo>
                    <a:pt x="61850" y="13623"/>
                    <a:pt x="63018" y="12624"/>
                    <a:pt x="63803" y="11286"/>
                  </a:cubicBezTo>
                  <a:cubicBezTo>
                    <a:pt x="64794" y="9600"/>
                    <a:pt x="65177" y="7566"/>
                    <a:pt x="64892" y="5532"/>
                  </a:cubicBezTo>
                  <a:cubicBezTo>
                    <a:pt x="64606" y="3569"/>
                    <a:pt x="63794" y="1714"/>
                    <a:pt x="6244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79"/>
            <p:cNvSpPr/>
            <p:nvPr/>
          </p:nvSpPr>
          <p:spPr>
            <a:xfrm>
              <a:off x="5193563" y="3153550"/>
              <a:ext cx="1693025" cy="1260775"/>
            </a:xfrm>
            <a:custGeom>
              <a:avLst/>
              <a:gdLst/>
              <a:ahLst/>
              <a:cxnLst/>
              <a:rect l="l" t="t" r="r" b="b"/>
              <a:pathLst>
                <a:path w="67721" h="50431" extrusionOk="0">
                  <a:moveTo>
                    <a:pt x="63242" y="0"/>
                  </a:moveTo>
                  <a:lnTo>
                    <a:pt x="63126" y="81"/>
                  </a:lnTo>
                  <a:cubicBezTo>
                    <a:pt x="64348" y="1811"/>
                    <a:pt x="65089" y="3774"/>
                    <a:pt x="65258" y="5746"/>
                  </a:cubicBezTo>
                  <a:cubicBezTo>
                    <a:pt x="65428" y="7726"/>
                    <a:pt x="64982" y="9733"/>
                    <a:pt x="63991" y="11393"/>
                  </a:cubicBezTo>
                  <a:cubicBezTo>
                    <a:pt x="63242" y="12668"/>
                    <a:pt x="62163" y="13650"/>
                    <a:pt x="61119" y="14604"/>
                  </a:cubicBezTo>
                  <a:cubicBezTo>
                    <a:pt x="60209" y="15434"/>
                    <a:pt x="59353" y="16219"/>
                    <a:pt x="58701" y="17173"/>
                  </a:cubicBezTo>
                  <a:cubicBezTo>
                    <a:pt x="56881" y="19823"/>
                    <a:pt x="57096" y="23953"/>
                    <a:pt x="59210" y="26995"/>
                  </a:cubicBezTo>
                  <a:cubicBezTo>
                    <a:pt x="60717" y="29163"/>
                    <a:pt x="62412" y="31286"/>
                    <a:pt x="64107" y="33151"/>
                  </a:cubicBezTo>
                  <a:cubicBezTo>
                    <a:pt x="67551" y="36933"/>
                    <a:pt x="66231" y="41706"/>
                    <a:pt x="64589" y="43829"/>
                  </a:cubicBezTo>
                  <a:cubicBezTo>
                    <a:pt x="64016" y="44568"/>
                    <a:pt x="62055" y="46657"/>
                    <a:pt x="58198" y="46657"/>
                  </a:cubicBezTo>
                  <a:cubicBezTo>
                    <a:pt x="57491" y="46657"/>
                    <a:pt x="56720" y="46587"/>
                    <a:pt x="55882" y="46425"/>
                  </a:cubicBezTo>
                  <a:cubicBezTo>
                    <a:pt x="53607" y="45988"/>
                    <a:pt x="52171" y="44311"/>
                    <a:pt x="50637" y="42545"/>
                  </a:cubicBezTo>
                  <a:cubicBezTo>
                    <a:pt x="49218" y="40894"/>
                    <a:pt x="47595" y="39021"/>
                    <a:pt x="45070" y="37915"/>
                  </a:cubicBezTo>
                  <a:cubicBezTo>
                    <a:pt x="43536" y="37246"/>
                    <a:pt x="41510" y="36461"/>
                    <a:pt x="39476" y="36371"/>
                  </a:cubicBezTo>
                  <a:cubicBezTo>
                    <a:pt x="39290" y="36363"/>
                    <a:pt x="39104" y="36359"/>
                    <a:pt x="38917" y="36359"/>
                  </a:cubicBezTo>
                  <a:cubicBezTo>
                    <a:pt x="36278" y="36359"/>
                    <a:pt x="33597" y="37182"/>
                    <a:pt x="30939" y="38807"/>
                  </a:cubicBezTo>
                  <a:cubicBezTo>
                    <a:pt x="29637" y="39601"/>
                    <a:pt x="28593" y="40582"/>
                    <a:pt x="27585" y="41528"/>
                  </a:cubicBezTo>
                  <a:cubicBezTo>
                    <a:pt x="26229" y="42812"/>
                    <a:pt x="24944" y="44017"/>
                    <a:pt x="23258" y="44498"/>
                  </a:cubicBezTo>
                  <a:cubicBezTo>
                    <a:pt x="22685" y="44665"/>
                    <a:pt x="22091" y="44738"/>
                    <a:pt x="21475" y="44738"/>
                  </a:cubicBezTo>
                  <a:cubicBezTo>
                    <a:pt x="19713" y="44738"/>
                    <a:pt x="17775" y="44140"/>
                    <a:pt x="15666" y="43419"/>
                  </a:cubicBezTo>
                  <a:cubicBezTo>
                    <a:pt x="13817" y="42792"/>
                    <a:pt x="11569" y="42152"/>
                    <a:pt x="9300" y="42152"/>
                  </a:cubicBezTo>
                  <a:cubicBezTo>
                    <a:pt x="8371" y="42152"/>
                    <a:pt x="7440" y="42259"/>
                    <a:pt x="6531" y="42518"/>
                  </a:cubicBezTo>
                  <a:cubicBezTo>
                    <a:pt x="3096" y="43481"/>
                    <a:pt x="349" y="46809"/>
                    <a:pt x="1" y="50413"/>
                  </a:cubicBezTo>
                  <a:lnTo>
                    <a:pt x="144" y="50431"/>
                  </a:lnTo>
                  <a:cubicBezTo>
                    <a:pt x="491" y="46880"/>
                    <a:pt x="3195" y="43615"/>
                    <a:pt x="6576" y="42661"/>
                  </a:cubicBezTo>
                  <a:cubicBezTo>
                    <a:pt x="7470" y="42407"/>
                    <a:pt x="8387" y="42302"/>
                    <a:pt x="9302" y="42302"/>
                  </a:cubicBezTo>
                  <a:cubicBezTo>
                    <a:pt x="11546" y="42302"/>
                    <a:pt x="13777" y="42934"/>
                    <a:pt x="15622" y="43562"/>
                  </a:cubicBezTo>
                  <a:cubicBezTo>
                    <a:pt x="17742" y="44282"/>
                    <a:pt x="19691" y="44884"/>
                    <a:pt x="21480" y="44884"/>
                  </a:cubicBezTo>
                  <a:cubicBezTo>
                    <a:pt x="22107" y="44884"/>
                    <a:pt x="22714" y="44810"/>
                    <a:pt x="23303" y="44641"/>
                  </a:cubicBezTo>
                  <a:cubicBezTo>
                    <a:pt x="25024" y="44150"/>
                    <a:pt x="26318" y="42928"/>
                    <a:pt x="27683" y="41644"/>
                  </a:cubicBezTo>
                  <a:cubicBezTo>
                    <a:pt x="28691" y="40698"/>
                    <a:pt x="29726" y="39726"/>
                    <a:pt x="31010" y="38932"/>
                  </a:cubicBezTo>
                  <a:cubicBezTo>
                    <a:pt x="33650" y="37325"/>
                    <a:pt x="36297" y="36511"/>
                    <a:pt x="38915" y="36511"/>
                  </a:cubicBezTo>
                  <a:cubicBezTo>
                    <a:pt x="39102" y="36511"/>
                    <a:pt x="39290" y="36515"/>
                    <a:pt x="39476" y="36523"/>
                  </a:cubicBezTo>
                  <a:cubicBezTo>
                    <a:pt x="41484" y="36612"/>
                    <a:pt x="43491" y="37388"/>
                    <a:pt x="45016" y="38057"/>
                  </a:cubicBezTo>
                  <a:cubicBezTo>
                    <a:pt x="47505" y="39146"/>
                    <a:pt x="49040" y="40921"/>
                    <a:pt x="50530" y="42643"/>
                  </a:cubicBezTo>
                  <a:cubicBezTo>
                    <a:pt x="52073" y="44427"/>
                    <a:pt x="53536" y="46122"/>
                    <a:pt x="55855" y="46577"/>
                  </a:cubicBezTo>
                  <a:cubicBezTo>
                    <a:pt x="56702" y="46741"/>
                    <a:pt x="57482" y="46812"/>
                    <a:pt x="58197" y="46812"/>
                  </a:cubicBezTo>
                  <a:cubicBezTo>
                    <a:pt x="62120" y="46812"/>
                    <a:pt x="64124" y="44673"/>
                    <a:pt x="64705" y="43919"/>
                  </a:cubicBezTo>
                  <a:cubicBezTo>
                    <a:pt x="66373" y="41760"/>
                    <a:pt x="67720" y="36898"/>
                    <a:pt x="64223" y="33053"/>
                  </a:cubicBezTo>
                  <a:cubicBezTo>
                    <a:pt x="62528" y="31197"/>
                    <a:pt x="60842" y="29074"/>
                    <a:pt x="59335" y="26906"/>
                  </a:cubicBezTo>
                  <a:cubicBezTo>
                    <a:pt x="57247" y="23918"/>
                    <a:pt x="57033" y="19859"/>
                    <a:pt x="58826" y="17263"/>
                  </a:cubicBezTo>
                  <a:cubicBezTo>
                    <a:pt x="59469" y="16317"/>
                    <a:pt x="60316" y="15541"/>
                    <a:pt x="61217" y="14711"/>
                  </a:cubicBezTo>
                  <a:cubicBezTo>
                    <a:pt x="62270" y="13757"/>
                    <a:pt x="63358" y="12757"/>
                    <a:pt x="64125" y="11473"/>
                  </a:cubicBezTo>
                  <a:cubicBezTo>
                    <a:pt x="65124" y="9787"/>
                    <a:pt x="65579" y="7744"/>
                    <a:pt x="65410" y="5737"/>
                  </a:cubicBezTo>
                  <a:cubicBezTo>
                    <a:pt x="65232" y="3729"/>
                    <a:pt x="64482" y="1749"/>
                    <a:pt x="6324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79"/>
            <p:cNvSpPr/>
            <p:nvPr/>
          </p:nvSpPr>
          <p:spPr>
            <a:xfrm>
              <a:off x="5196688" y="3160025"/>
              <a:ext cx="1691225" cy="1257875"/>
            </a:xfrm>
            <a:custGeom>
              <a:avLst/>
              <a:gdLst/>
              <a:ahLst/>
              <a:cxnLst/>
              <a:rect l="l" t="t" r="r" b="b"/>
              <a:pathLst>
                <a:path w="67649" h="50315" extrusionOk="0">
                  <a:moveTo>
                    <a:pt x="64045" y="0"/>
                  </a:moveTo>
                  <a:lnTo>
                    <a:pt x="63920" y="80"/>
                  </a:lnTo>
                  <a:cubicBezTo>
                    <a:pt x="65071" y="1882"/>
                    <a:pt x="65713" y="3908"/>
                    <a:pt x="65785" y="5942"/>
                  </a:cubicBezTo>
                  <a:cubicBezTo>
                    <a:pt x="65847" y="7940"/>
                    <a:pt x="65338" y="9885"/>
                    <a:pt x="64321" y="11589"/>
                  </a:cubicBezTo>
                  <a:cubicBezTo>
                    <a:pt x="63590" y="12802"/>
                    <a:pt x="62600" y="13774"/>
                    <a:pt x="61636" y="14720"/>
                  </a:cubicBezTo>
                  <a:cubicBezTo>
                    <a:pt x="60735" y="15594"/>
                    <a:pt x="59888" y="16424"/>
                    <a:pt x="59254" y="17423"/>
                  </a:cubicBezTo>
                  <a:cubicBezTo>
                    <a:pt x="57586" y="20046"/>
                    <a:pt x="57854" y="23953"/>
                    <a:pt x="59906" y="26933"/>
                  </a:cubicBezTo>
                  <a:cubicBezTo>
                    <a:pt x="61529" y="29288"/>
                    <a:pt x="63108" y="31366"/>
                    <a:pt x="64598" y="33124"/>
                  </a:cubicBezTo>
                  <a:cubicBezTo>
                    <a:pt x="67649" y="36701"/>
                    <a:pt x="66570" y="41322"/>
                    <a:pt x="64839" y="43454"/>
                  </a:cubicBezTo>
                  <a:cubicBezTo>
                    <a:pt x="64261" y="44160"/>
                    <a:pt x="62313" y="46141"/>
                    <a:pt x="58569" y="46141"/>
                  </a:cubicBezTo>
                  <a:cubicBezTo>
                    <a:pt x="57863" y="46141"/>
                    <a:pt x="57093" y="46070"/>
                    <a:pt x="56257" y="45908"/>
                  </a:cubicBezTo>
                  <a:cubicBezTo>
                    <a:pt x="54044" y="45462"/>
                    <a:pt x="52608" y="43874"/>
                    <a:pt x="51083" y="42196"/>
                  </a:cubicBezTo>
                  <a:cubicBezTo>
                    <a:pt x="49593" y="40555"/>
                    <a:pt x="48058" y="38860"/>
                    <a:pt x="45614" y="37816"/>
                  </a:cubicBezTo>
                  <a:cubicBezTo>
                    <a:pt x="43384" y="36871"/>
                    <a:pt x="41484" y="36407"/>
                    <a:pt x="39815" y="36407"/>
                  </a:cubicBezTo>
                  <a:lnTo>
                    <a:pt x="39806" y="36407"/>
                  </a:lnTo>
                  <a:cubicBezTo>
                    <a:pt x="37103" y="36407"/>
                    <a:pt x="34293" y="37317"/>
                    <a:pt x="31207" y="39172"/>
                  </a:cubicBezTo>
                  <a:cubicBezTo>
                    <a:pt x="30002" y="39904"/>
                    <a:pt x="28994" y="40760"/>
                    <a:pt x="28022" y="41590"/>
                  </a:cubicBezTo>
                  <a:cubicBezTo>
                    <a:pt x="26550" y="42839"/>
                    <a:pt x="25167" y="44025"/>
                    <a:pt x="23392" y="44418"/>
                  </a:cubicBezTo>
                  <a:cubicBezTo>
                    <a:pt x="22953" y="44516"/>
                    <a:pt x="22501" y="44560"/>
                    <a:pt x="22040" y="44560"/>
                  </a:cubicBezTo>
                  <a:cubicBezTo>
                    <a:pt x="20109" y="44560"/>
                    <a:pt x="18006" y="43795"/>
                    <a:pt x="15960" y="43053"/>
                  </a:cubicBezTo>
                  <a:lnTo>
                    <a:pt x="15916" y="43035"/>
                  </a:lnTo>
                  <a:cubicBezTo>
                    <a:pt x="13496" y="42158"/>
                    <a:pt x="11423" y="41723"/>
                    <a:pt x="9583" y="41723"/>
                  </a:cubicBezTo>
                  <a:cubicBezTo>
                    <a:pt x="8560" y="41723"/>
                    <a:pt x="7608" y="41857"/>
                    <a:pt x="6709" y="42125"/>
                  </a:cubicBezTo>
                  <a:cubicBezTo>
                    <a:pt x="3301" y="43133"/>
                    <a:pt x="474" y="46568"/>
                    <a:pt x="1" y="50297"/>
                  </a:cubicBezTo>
                  <a:lnTo>
                    <a:pt x="152" y="50315"/>
                  </a:lnTo>
                  <a:cubicBezTo>
                    <a:pt x="616" y="46648"/>
                    <a:pt x="3391" y="43258"/>
                    <a:pt x="6754" y="42268"/>
                  </a:cubicBezTo>
                  <a:cubicBezTo>
                    <a:pt x="7638" y="42004"/>
                    <a:pt x="8576" y="41871"/>
                    <a:pt x="9586" y="41871"/>
                  </a:cubicBezTo>
                  <a:cubicBezTo>
                    <a:pt x="11408" y="41871"/>
                    <a:pt x="13463" y="42302"/>
                    <a:pt x="15862" y="43169"/>
                  </a:cubicBezTo>
                  <a:lnTo>
                    <a:pt x="15907" y="43187"/>
                  </a:lnTo>
                  <a:cubicBezTo>
                    <a:pt x="17971" y="43935"/>
                    <a:pt x="20087" y="44706"/>
                    <a:pt x="22044" y="44706"/>
                  </a:cubicBezTo>
                  <a:cubicBezTo>
                    <a:pt x="22516" y="44706"/>
                    <a:pt x="22977" y="44661"/>
                    <a:pt x="23427" y="44561"/>
                  </a:cubicBezTo>
                  <a:cubicBezTo>
                    <a:pt x="25229" y="44159"/>
                    <a:pt x="26630" y="42964"/>
                    <a:pt x="28111" y="41706"/>
                  </a:cubicBezTo>
                  <a:cubicBezTo>
                    <a:pt x="29083" y="40876"/>
                    <a:pt x="30082" y="40020"/>
                    <a:pt x="31287" y="39297"/>
                  </a:cubicBezTo>
                  <a:cubicBezTo>
                    <a:pt x="34347" y="37459"/>
                    <a:pt x="37130" y="36558"/>
                    <a:pt x="39806" y="36558"/>
                  </a:cubicBezTo>
                  <a:lnTo>
                    <a:pt x="39815" y="36558"/>
                  </a:lnTo>
                  <a:cubicBezTo>
                    <a:pt x="41466" y="36558"/>
                    <a:pt x="43339" y="37013"/>
                    <a:pt x="45560" y="37959"/>
                  </a:cubicBezTo>
                  <a:cubicBezTo>
                    <a:pt x="47978" y="38985"/>
                    <a:pt x="49495" y="40662"/>
                    <a:pt x="50967" y="42295"/>
                  </a:cubicBezTo>
                  <a:cubicBezTo>
                    <a:pt x="52510" y="43990"/>
                    <a:pt x="53964" y="45604"/>
                    <a:pt x="56230" y="46050"/>
                  </a:cubicBezTo>
                  <a:cubicBezTo>
                    <a:pt x="57078" y="46216"/>
                    <a:pt x="57858" y="46287"/>
                    <a:pt x="58574" y="46287"/>
                  </a:cubicBezTo>
                  <a:cubicBezTo>
                    <a:pt x="62380" y="46287"/>
                    <a:pt x="64368" y="44266"/>
                    <a:pt x="64946" y="43552"/>
                  </a:cubicBezTo>
                  <a:cubicBezTo>
                    <a:pt x="65892" y="42393"/>
                    <a:pt x="66534" y="40689"/>
                    <a:pt x="66668" y="38985"/>
                  </a:cubicBezTo>
                  <a:cubicBezTo>
                    <a:pt x="66784" y="37451"/>
                    <a:pt x="66543" y="35176"/>
                    <a:pt x="64714" y="33026"/>
                  </a:cubicBezTo>
                  <a:cubicBezTo>
                    <a:pt x="63224" y="31277"/>
                    <a:pt x="61645" y="29199"/>
                    <a:pt x="60030" y="26852"/>
                  </a:cubicBezTo>
                  <a:cubicBezTo>
                    <a:pt x="58014" y="23917"/>
                    <a:pt x="57747" y="20072"/>
                    <a:pt x="59379" y="17503"/>
                  </a:cubicBezTo>
                  <a:cubicBezTo>
                    <a:pt x="60004" y="16522"/>
                    <a:pt x="60842" y="15692"/>
                    <a:pt x="61734" y="14827"/>
                  </a:cubicBezTo>
                  <a:cubicBezTo>
                    <a:pt x="62707" y="13872"/>
                    <a:pt x="63706" y="12900"/>
                    <a:pt x="64446" y="11669"/>
                  </a:cubicBezTo>
                  <a:cubicBezTo>
                    <a:pt x="65481" y="9938"/>
                    <a:pt x="65999" y="7958"/>
                    <a:pt x="65927" y="5942"/>
                  </a:cubicBezTo>
                  <a:cubicBezTo>
                    <a:pt x="65865" y="3872"/>
                    <a:pt x="65214" y="1820"/>
                    <a:pt x="6404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79"/>
            <p:cNvSpPr/>
            <p:nvPr/>
          </p:nvSpPr>
          <p:spPr>
            <a:xfrm>
              <a:off x="5200038" y="3166700"/>
              <a:ext cx="1702150" cy="1254775"/>
            </a:xfrm>
            <a:custGeom>
              <a:avLst/>
              <a:gdLst/>
              <a:ahLst/>
              <a:cxnLst/>
              <a:rect l="l" t="t" r="r" b="b"/>
              <a:pathLst>
                <a:path w="68086" h="50191" extrusionOk="0">
                  <a:moveTo>
                    <a:pt x="64839" y="1"/>
                  </a:moveTo>
                  <a:lnTo>
                    <a:pt x="64714" y="72"/>
                  </a:lnTo>
                  <a:cubicBezTo>
                    <a:pt x="65784" y="1937"/>
                    <a:pt x="66337" y="4033"/>
                    <a:pt x="66293" y="6138"/>
                  </a:cubicBezTo>
                  <a:cubicBezTo>
                    <a:pt x="66257" y="8101"/>
                    <a:pt x="65686" y="10055"/>
                    <a:pt x="64634" y="11777"/>
                  </a:cubicBezTo>
                  <a:cubicBezTo>
                    <a:pt x="63938" y="12927"/>
                    <a:pt x="63028" y="13873"/>
                    <a:pt x="62145" y="14801"/>
                  </a:cubicBezTo>
                  <a:cubicBezTo>
                    <a:pt x="61252" y="15729"/>
                    <a:pt x="60405" y="16612"/>
                    <a:pt x="59798" y="17655"/>
                  </a:cubicBezTo>
                  <a:cubicBezTo>
                    <a:pt x="58291" y="20251"/>
                    <a:pt x="58612" y="23954"/>
                    <a:pt x="60592" y="26862"/>
                  </a:cubicBezTo>
                  <a:cubicBezTo>
                    <a:pt x="61922" y="28816"/>
                    <a:pt x="63501" y="31090"/>
                    <a:pt x="65080" y="33089"/>
                  </a:cubicBezTo>
                  <a:cubicBezTo>
                    <a:pt x="67916" y="36666"/>
                    <a:pt x="66783" y="41082"/>
                    <a:pt x="65071" y="43080"/>
                  </a:cubicBezTo>
                  <a:cubicBezTo>
                    <a:pt x="64504" y="43744"/>
                    <a:pt x="62571" y="45611"/>
                    <a:pt x="58950" y="45611"/>
                  </a:cubicBezTo>
                  <a:cubicBezTo>
                    <a:pt x="58240" y="45611"/>
                    <a:pt x="57465" y="45540"/>
                    <a:pt x="56622" y="45373"/>
                  </a:cubicBezTo>
                  <a:cubicBezTo>
                    <a:pt x="54464" y="44936"/>
                    <a:pt x="53027" y="43428"/>
                    <a:pt x="51511" y="41831"/>
                  </a:cubicBezTo>
                  <a:cubicBezTo>
                    <a:pt x="50039" y="40288"/>
                    <a:pt x="48522" y="38682"/>
                    <a:pt x="46158" y="37710"/>
                  </a:cubicBezTo>
                  <a:cubicBezTo>
                    <a:pt x="44049" y="36848"/>
                    <a:pt x="42212" y="36424"/>
                    <a:pt x="40550" y="36424"/>
                  </a:cubicBezTo>
                  <a:cubicBezTo>
                    <a:pt x="40405" y="36424"/>
                    <a:pt x="40261" y="36428"/>
                    <a:pt x="40118" y="36434"/>
                  </a:cubicBezTo>
                  <a:cubicBezTo>
                    <a:pt x="37514" y="36550"/>
                    <a:pt x="34926" y="37469"/>
                    <a:pt x="31474" y="39521"/>
                  </a:cubicBezTo>
                  <a:cubicBezTo>
                    <a:pt x="30377" y="40181"/>
                    <a:pt x="29431" y="40912"/>
                    <a:pt x="28512" y="41617"/>
                  </a:cubicBezTo>
                  <a:cubicBezTo>
                    <a:pt x="26906" y="42857"/>
                    <a:pt x="25390" y="44035"/>
                    <a:pt x="23525" y="44320"/>
                  </a:cubicBezTo>
                  <a:cubicBezTo>
                    <a:pt x="23206" y="44371"/>
                    <a:pt x="22883" y="44394"/>
                    <a:pt x="22556" y="44394"/>
                  </a:cubicBezTo>
                  <a:cubicBezTo>
                    <a:pt x="20679" y="44394"/>
                    <a:pt x="18694" y="43626"/>
                    <a:pt x="16612" y="42813"/>
                  </a:cubicBezTo>
                  <a:lnTo>
                    <a:pt x="16157" y="42634"/>
                  </a:lnTo>
                  <a:cubicBezTo>
                    <a:pt x="13852" y="41744"/>
                    <a:pt x="11744" y="41296"/>
                    <a:pt x="9858" y="41296"/>
                  </a:cubicBezTo>
                  <a:cubicBezTo>
                    <a:pt x="8796" y="41296"/>
                    <a:pt x="7804" y="41438"/>
                    <a:pt x="6888" y="41724"/>
                  </a:cubicBezTo>
                  <a:cubicBezTo>
                    <a:pt x="3435" y="42786"/>
                    <a:pt x="607" y="46265"/>
                    <a:pt x="1" y="50172"/>
                  </a:cubicBezTo>
                  <a:lnTo>
                    <a:pt x="152" y="50190"/>
                  </a:lnTo>
                  <a:cubicBezTo>
                    <a:pt x="741" y="46336"/>
                    <a:pt x="3533" y="42911"/>
                    <a:pt x="6932" y="41858"/>
                  </a:cubicBezTo>
                  <a:cubicBezTo>
                    <a:pt x="7829" y="41584"/>
                    <a:pt x="8800" y="41446"/>
                    <a:pt x="9842" y="41446"/>
                  </a:cubicBezTo>
                  <a:cubicBezTo>
                    <a:pt x="11711" y="41446"/>
                    <a:pt x="13806" y="41889"/>
                    <a:pt x="16103" y="42777"/>
                  </a:cubicBezTo>
                  <a:lnTo>
                    <a:pt x="16558" y="42955"/>
                  </a:lnTo>
                  <a:cubicBezTo>
                    <a:pt x="18658" y="43770"/>
                    <a:pt x="20667" y="44545"/>
                    <a:pt x="22569" y="44545"/>
                  </a:cubicBezTo>
                  <a:cubicBezTo>
                    <a:pt x="22897" y="44545"/>
                    <a:pt x="23222" y="44522"/>
                    <a:pt x="23543" y="44472"/>
                  </a:cubicBezTo>
                  <a:cubicBezTo>
                    <a:pt x="25452" y="44169"/>
                    <a:pt x="26987" y="42991"/>
                    <a:pt x="28601" y="41733"/>
                  </a:cubicBezTo>
                  <a:cubicBezTo>
                    <a:pt x="29520" y="41028"/>
                    <a:pt x="30466" y="40297"/>
                    <a:pt x="31554" y="39655"/>
                  </a:cubicBezTo>
                  <a:cubicBezTo>
                    <a:pt x="34980" y="37612"/>
                    <a:pt x="37549" y="36693"/>
                    <a:pt x="40127" y="36577"/>
                  </a:cubicBezTo>
                  <a:cubicBezTo>
                    <a:pt x="40268" y="36570"/>
                    <a:pt x="40411" y="36567"/>
                    <a:pt x="40554" y="36567"/>
                  </a:cubicBezTo>
                  <a:cubicBezTo>
                    <a:pt x="42199" y="36567"/>
                    <a:pt x="44011" y="36991"/>
                    <a:pt x="46096" y="37853"/>
                  </a:cubicBezTo>
                  <a:cubicBezTo>
                    <a:pt x="48433" y="38816"/>
                    <a:pt x="49941" y="40395"/>
                    <a:pt x="51404" y="41929"/>
                  </a:cubicBezTo>
                  <a:cubicBezTo>
                    <a:pt x="52938" y="43553"/>
                    <a:pt x="54392" y="45079"/>
                    <a:pt x="56596" y="45516"/>
                  </a:cubicBezTo>
                  <a:cubicBezTo>
                    <a:pt x="57449" y="45685"/>
                    <a:pt x="58234" y="45758"/>
                    <a:pt x="58953" y="45758"/>
                  </a:cubicBezTo>
                  <a:cubicBezTo>
                    <a:pt x="62636" y="45758"/>
                    <a:pt x="64604" y="43849"/>
                    <a:pt x="65187" y="43169"/>
                  </a:cubicBezTo>
                  <a:cubicBezTo>
                    <a:pt x="66926" y="41136"/>
                    <a:pt x="68086" y="36639"/>
                    <a:pt x="65196" y="32991"/>
                  </a:cubicBezTo>
                  <a:cubicBezTo>
                    <a:pt x="63617" y="31001"/>
                    <a:pt x="62046" y="28735"/>
                    <a:pt x="60717" y="26782"/>
                  </a:cubicBezTo>
                  <a:cubicBezTo>
                    <a:pt x="58790" y="23963"/>
                    <a:pt x="58469" y="20243"/>
                    <a:pt x="59932" y="17736"/>
                  </a:cubicBezTo>
                  <a:cubicBezTo>
                    <a:pt x="60530" y="16701"/>
                    <a:pt x="61368" y="15827"/>
                    <a:pt x="62252" y="14899"/>
                  </a:cubicBezTo>
                  <a:cubicBezTo>
                    <a:pt x="63144" y="13971"/>
                    <a:pt x="64054" y="13017"/>
                    <a:pt x="64758" y="11857"/>
                  </a:cubicBezTo>
                  <a:cubicBezTo>
                    <a:pt x="65829" y="10108"/>
                    <a:pt x="66409" y="8128"/>
                    <a:pt x="66444" y="6138"/>
                  </a:cubicBezTo>
                  <a:cubicBezTo>
                    <a:pt x="66489" y="4015"/>
                    <a:pt x="65927" y="1892"/>
                    <a:pt x="6483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79"/>
            <p:cNvSpPr/>
            <p:nvPr/>
          </p:nvSpPr>
          <p:spPr>
            <a:xfrm>
              <a:off x="5203388" y="3173175"/>
              <a:ext cx="1708850" cy="1251875"/>
            </a:xfrm>
            <a:custGeom>
              <a:avLst/>
              <a:gdLst/>
              <a:ahLst/>
              <a:cxnLst/>
              <a:rect l="l" t="t" r="r" b="b"/>
              <a:pathLst>
                <a:path w="68354" h="50075" extrusionOk="0">
                  <a:moveTo>
                    <a:pt x="65632" y="1"/>
                  </a:moveTo>
                  <a:lnTo>
                    <a:pt x="65499" y="72"/>
                  </a:lnTo>
                  <a:cubicBezTo>
                    <a:pt x="66507" y="2008"/>
                    <a:pt x="66962" y="4176"/>
                    <a:pt x="66810" y="6334"/>
                  </a:cubicBezTo>
                  <a:cubicBezTo>
                    <a:pt x="66676" y="8261"/>
                    <a:pt x="66034" y="10215"/>
                    <a:pt x="64954" y="11981"/>
                  </a:cubicBezTo>
                  <a:cubicBezTo>
                    <a:pt x="64294" y="13043"/>
                    <a:pt x="63474" y="13962"/>
                    <a:pt x="62680" y="14854"/>
                  </a:cubicBezTo>
                  <a:cubicBezTo>
                    <a:pt x="61779" y="15853"/>
                    <a:pt x="60931" y="16799"/>
                    <a:pt x="60342" y="17905"/>
                  </a:cubicBezTo>
                  <a:cubicBezTo>
                    <a:pt x="59013" y="20430"/>
                    <a:pt x="59388" y="23998"/>
                    <a:pt x="61279" y="26799"/>
                  </a:cubicBezTo>
                  <a:cubicBezTo>
                    <a:pt x="61573" y="27236"/>
                    <a:pt x="61859" y="27673"/>
                    <a:pt x="62153" y="28102"/>
                  </a:cubicBezTo>
                  <a:cubicBezTo>
                    <a:pt x="63331" y="29868"/>
                    <a:pt x="64446" y="31536"/>
                    <a:pt x="65561" y="33053"/>
                  </a:cubicBezTo>
                  <a:cubicBezTo>
                    <a:pt x="68184" y="36621"/>
                    <a:pt x="66988" y="40850"/>
                    <a:pt x="65311" y="42705"/>
                  </a:cubicBezTo>
                  <a:cubicBezTo>
                    <a:pt x="63910" y="44250"/>
                    <a:pt x="61760" y="45082"/>
                    <a:pt x="59307" y="45082"/>
                  </a:cubicBezTo>
                  <a:cubicBezTo>
                    <a:pt x="58558" y="45082"/>
                    <a:pt x="57781" y="45005"/>
                    <a:pt x="56988" y="44846"/>
                  </a:cubicBezTo>
                  <a:cubicBezTo>
                    <a:pt x="54883" y="44418"/>
                    <a:pt x="53455" y="42991"/>
                    <a:pt x="51939" y="41483"/>
                  </a:cubicBezTo>
                  <a:cubicBezTo>
                    <a:pt x="50476" y="40029"/>
                    <a:pt x="48977" y="38521"/>
                    <a:pt x="46693" y="37611"/>
                  </a:cubicBezTo>
                  <a:cubicBezTo>
                    <a:pt x="44719" y="36826"/>
                    <a:pt x="42895" y="36426"/>
                    <a:pt x="41254" y="36426"/>
                  </a:cubicBezTo>
                  <a:cubicBezTo>
                    <a:pt x="40974" y="36426"/>
                    <a:pt x="40700" y="36437"/>
                    <a:pt x="40431" y="36461"/>
                  </a:cubicBezTo>
                  <a:cubicBezTo>
                    <a:pt x="37344" y="36728"/>
                    <a:pt x="34560" y="38236"/>
                    <a:pt x="31741" y="39886"/>
                  </a:cubicBezTo>
                  <a:cubicBezTo>
                    <a:pt x="30787" y="40448"/>
                    <a:pt x="29930" y="41046"/>
                    <a:pt x="29110" y="41626"/>
                  </a:cubicBezTo>
                  <a:cubicBezTo>
                    <a:pt x="27254" y="42937"/>
                    <a:pt x="25648" y="44061"/>
                    <a:pt x="23650" y="44240"/>
                  </a:cubicBezTo>
                  <a:cubicBezTo>
                    <a:pt x="23466" y="44257"/>
                    <a:pt x="23282" y="44265"/>
                    <a:pt x="23096" y="44265"/>
                  </a:cubicBezTo>
                  <a:cubicBezTo>
                    <a:pt x="21237" y="44265"/>
                    <a:pt x="19288" y="43450"/>
                    <a:pt x="17236" y="42598"/>
                  </a:cubicBezTo>
                  <a:cubicBezTo>
                    <a:pt x="16959" y="42482"/>
                    <a:pt x="16674" y="42366"/>
                    <a:pt x="16388" y="42250"/>
                  </a:cubicBezTo>
                  <a:cubicBezTo>
                    <a:pt x="14692" y="41551"/>
                    <a:pt x="12440" y="40868"/>
                    <a:pt x="10121" y="40868"/>
                  </a:cubicBezTo>
                  <a:cubicBezTo>
                    <a:pt x="9099" y="40868"/>
                    <a:pt x="8064" y="41001"/>
                    <a:pt x="7057" y="41323"/>
                  </a:cubicBezTo>
                  <a:cubicBezTo>
                    <a:pt x="3569" y="42447"/>
                    <a:pt x="732" y="45953"/>
                    <a:pt x="0" y="50047"/>
                  </a:cubicBezTo>
                  <a:lnTo>
                    <a:pt x="152" y="50074"/>
                  </a:lnTo>
                  <a:cubicBezTo>
                    <a:pt x="875" y="46033"/>
                    <a:pt x="3667" y="42571"/>
                    <a:pt x="7101" y="41465"/>
                  </a:cubicBezTo>
                  <a:cubicBezTo>
                    <a:pt x="8091" y="41150"/>
                    <a:pt x="9110" y="41020"/>
                    <a:pt x="10118" y="41020"/>
                  </a:cubicBezTo>
                  <a:cubicBezTo>
                    <a:pt x="12417" y="41020"/>
                    <a:pt x="14654" y="41696"/>
                    <a:pt x="16335" y="42384"/>
                  </a:cubicBezTo>
                  <a:cubicBezTo>
                    <a:pt x="16620" y="42500"/>
                    <a:pt x="16897" y="42616"/>
                    <a:pt x="17173" y="42732"/>
                  </a:cubicBezTo>
                  <a:cubicBezTo>
                    <a:pt x="19244" y="43593"/>
                    <a:pt x="21210" y="44416"/>
                    <a:pt x="23107" y="44416"/>
                  </a:cubicBezTo>
                  <a:cubicBezTo>
                    <a:pt x="23295" y="44416"/>
                    <a:pt x="23482" y="44408"/>
                    <a:pt x="23668" y="44391"/>
                  </a:cubicBezTo>
                  <a:cubicBezTo>
                    <a:pt x="25702" y="44204"/>
                    <a:pt x="27317" y="43071"/>
                    <a:pt x="29190" y="41751"/>
                  </a:cubicBezTo>
                  <a:cubicBezTo>
                    <a:pt x="30020" y="41171"/>
                    <a:pt x="30867" y="40573"/>
                    <a:pt x="31813" y="40020"/>
                  </a:cubicBezTo>
                  <a:cubicBezTo>
                    <a:pt x="34623" y="38370"/>
                    <a:pt x="37388" y="36871"/>
                    <a:pt x="40448" y="36612"/>
                  </a:cubicBezTo>
                  <a:cubicBezTo>
                    <a:pt x="40717" y="36589"/>
                    <a:pt x="40992" y="36577"/>
                    <a:pt x="41272" y="36577"/>
                  </a:cubicBezTo>
                  <a:cubicBezTo>
                    <a:pt x="42889" y="36577"/>
                    <a:pt x="44693" y="36971"/>
                    <a:pt x="46640" y="37754"/>
                  </a:cubicBezTo>
                  <a:cubicBezTo>
                    <a:pt x="48888" y="38655"/>
                    <a:pt x="50386" y="40145"/>
                    <a:pt x="51832" y="41581"/>
                  </a:cubicBezTo>
                  <a:cubicBezTo>
                    <a:pt x="53366" y="43116"/>
                    <a:pt x="54811" y="44552"/>
                    <a:pt x="56961" y="44989"/>
                  </a:cubicBezTo>
                  <a:cubicBezTo>
                    <a:pt x="57764" y="45150"/>
                    <a:pt x="58552" y="45228"/>
                    <a:pt x="59312" y="45228"/>
                  </a:cubicBezTo>
                  <a:cubicBezTo>
                    <a:pt x="61805" y="45228"/>
                    <a:pt x="63996" y="44383"/>
                    <a:pt x="65418" y="42803"/>
                  </a:cubicBezTo>
                  <a:cubicBezTo>
                    <a:pt x="67131" y="40912"/>
                    <a:pt x="68353" y="36603"/>
                    <a:pt x="65686" y="32964"/>
                  </a:cubicBezTo>
                  <a:cubicBezTo>
                    <a:pt x="64571" y="31447"/>
                    <a:pt x="63456" y="29788"/>
                    <a:pt x="62278" y="28021"/>
                  </a:cubicBezTo>
                  <a:cubicBezTo>
                    <a:pt x="61984" y="27593"/>
                    <a:pt x="61689" y="27156"/>
                    <a:pt x="61404" y="26719"/>
                  </a:cubicBezTo>
                  <a:cubicBezTo>
                    <a:pt x="59539" y="23962"/>
                    <a:pt x="59174" y="20447"/>
                    <a:pt x="60476" y="17976"/>
                  </a:cubicBezTo>
                  <a:cubicBezTo>
                    <a:pt x="61056" y="16879"/>
                    <a:pt x="61895" y="15942"/>
                    <a:pt x="62787" y="14952"/>
                  </a:cubicBezTo>
                  <a:cubicBezTo>
                    <a:pt x="63590" y="14060"/>
                    <a:pt x="64410" y="13132"/>
                    <a:pt x="65079" y="12053"/>
                  </a:cubicBezTo>
                  <a:cubicBezTo>
                    <a:pt x="66168" y="10269"/>
                    <a:pt x="66828" y="8297"/>
                    <a:pt x="66962" y="6352"/>
                  </a:cubicBezTo>
                  <a:cubicBezTo>
                    <a:pt x="67113" y="4158"/>
                    <a:pt x="66658" y="1963"/>
                    <a:pt x="65632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79"/>
            <p:cNvSpPr/>
            <p:nvPr/>
          </p:nvSpPr>
          <p:spPr>
            <a:xfrm>
              <a:off x="5206738" y="3179875"/>
              <a:ext cx="1715075" cy="1248725"/>
            </a:xfrm>
            <a:custGeom>
              <a:avLst/>
              <a:gdLst/>
              <a:ahLst/>
              <a:cxnLst/>
              <a:rect l="l" t="t" r="r" b="b"/>
              <a:pathLst>
                <a:path w="68603" h="49949" extrusionOk="0">
                  <a:moveTo>
                    <a:pt x="66426" y="0"/>
                  </a:moveTo>
                  <a:lnTo>
                    <a:pt x="66284" y="63"/>
                  </a:lnTo>
                  <a:cubicBezTo>
                    <a:pt x="67238" y="2079"/>
                    <a:pt x="67595" y="4309"/>
                    <a:pt x="67327" y="6530"/>
                  </a:cubicBezTo>
                  <a:cubicBezTo>
                    <a:pt x="67104" y="8404"/>
                    <a:pt x="66391" y="10357"/>
                    <a:pt x="65267" y="12168"/>
                  </a:cubicBezTo>
                  <a:cubicBezTo>
                    <a:pt x="64660" y="13141"/>
                    <a:pt x="63928" y="14015"/>
                    <a:pt x="63224" y="14854"/>
                  </a:cubicBezTo>
                  <a:cubicBezTo>
                    <a:pt x="62314" y="15933"/>
                    <a:pt x="61457" y="16959"/>
                    <a:pt x="60895" y="18145"/>
                  </a:cubicBezTo>
                  <a:cubicBezTo>
                    <a:pt x="59718" y="20625"/>
                    <a:pt x="60137" y="23998"/>
                    <a:pt x="61966" y="26736"/>
                  </a:cubicBezTo>
                  <a:cubicBezTo>
                    <a:pt x="62644" y="27762"/>
                    <a:pt x="63313" y="28806"/>
                    <a:pt x="63955" y="29814"/>
                  </a:cubicBezTo>
                  <a:cubicBezTo>
                    <a:pt x="64678" y="30938"/>
                    <a:pt x="65365" y="32009"/>
                    <a:pt x="66043" y="33017"/>
                  </a:cubicBezTo>
                  <a:cubicBezTo>
                    <a:pt x="68434" y="36558"/>
                    <a:pt x="67193" y="40600"/>
                    <a:pt x="65543" y="42330"/>
                  </a:cubicBezTo>
                  <a:cubicBezTo>
                    <a:pt x="64830" y="43073"/>
                    <a:pt x="62999" y="44564"/>
                    <a:pt x="59762" y="44564"/>
                  </a:cubicBezTo>
                  <a:cubicBezTo>
                    <a:pt x="59032" y="44564"/>
                    <a:pt x="58230" y="44488"/>
                    <a:pt x="57354" y="44311"/>
                  </a:cubicBezTo>
                  <a:cubicBezTo>
                    <a:pt x="55311" y="43891"/>
                    <a:pt x="53874" y="42544"/>
                    <a:pt x="52358" y="41117"/>
                  </a:cubicBezTo>
                  <a:cubicBezTo>
                    <a:pt x="50921" y="39761"/>
                    <a:pt x="49423" y="38360"/>
                    <a:pt x="47228" y="37504"/>
                  </a:cubicBezTo>
                  <a:cubicBezTo>
                    <a:pt x="45348" y="36776"/>
                    <a:pt x="43591" y="36412"/>
                    <a:pt x="41984" y="36412"/>
                  </a:cubicBezTo>
                  <a:cubicBezTo>
                    <a:pt x="41563" y="36412"/>
                    <a:pt x="41152" y="36437"/>
                    <a:pt x="40751" y="36487"/>
                  </a:cubicBezTo>
                  <a:cubicBezTo>
                    <a:pt x="37852" y="36853"/>
                    <a:pt x="35265" y="38351"/>
                    <a:pt x="32517" y="39948"/>
                  </a:cubicBezTo>
                  <a:lnTo>
                    <a:pt x="32009" y="40243"/>
                  </a:lnTo>
                  <a:cubicBezTo>
                    <a:pt x="31242" y="40689"/>
                    <a:pt x="30519" y="41153"/>
                    <a:pt x="29832" y="41599"/>
                  </a:cubicBezTo>
                  <a:cubicBezTo>
                    <a:pt x="27745" y="42937"/>
                    <a:pt x="25943" y="44097"/>
                    <a:pt x="23775" y="44150"/>
                  </a:cubicBezTo>
                  <a:cubicBezTo>
                    <a:pt x="23728" y="44151"/>
                    <a:pt x="23682" y="44152"/>
                    <a:pt x="23635" y="44152"/>
                  </a:cubicBezTo>
                  <a:cubicBezTo>
                    <a:pt x="21770" y="44152"/>
                    <a:pt x="19853" y="43289"/>
                    <a:pt x="17833" y="42384"/>
                  </a:cubicBezTo>
                  <a:cubicBezTo>
                    <a:pt x="17432" y="42205"/>
                    <a:pt x="17030" y="42027"/>
                    <a:pt x="16629" y="41849"/>
                  </a:cubicBezTo>
                  <a:cubicBezTo>
                    <a:pt x="14473" y="40912"/>
                    <a:pt x="12346" y="40436"/>
                    <a:pt x="10404" y="40436"/>
                  </a:cubicBezTo>
                  <a:cubicBezTo>
                    <a:pt x="9275" y="40436"/>
                    <a:pt x="8209" y="40596"/>
                    <a:pt x="7235" y="40921"/>
                  </a:cubicBezTo>
                  <a:cubicBezTo>
                    <a:pt x="3711" y="42098"/>
                    <a:pt x="874" y="45631"/>
                    <a:pt x="0" y="49922"/>
                  </a:cubicBezTo>
                  <a:lnTo>
                    <a:pt x="143" y="49949"/>
                  </a:lnTo>
                  <a:cubicBezTo>
                    <a:pt x="1008" y="45711"/>
                    <a:pt x="3809" y="42223"/>
                    <a:pt x="7280" y="41063"/>
                  </a:cubicBezTo>
                  <a:cubicBezTo>
                    <a:pt x="8240" y="40746"/>
                    <a:pt x="9292" y="40588"/>
                    <a:pt x="10407" y="40588"/>
                  </a:cubicBezTo>
                  <a:cubicBezTo>
                    <a:pt x="12327" y="40588"/>
                    <a:pt x="14433" y="41057"/>
                    <a:pt x="16567" y="41982"/>
                  </a:cubicBezTo>
                  <a:cubicBezTo>
                    <a:pt x="16977" y="42161"/>
                    <a:pt x="17378" y="42339"/>
                    <a:pt x="17771" y="42518"/>
                  </a:cubicBezTo>
                  <a:cubicBezTo>
                    <a:pt x="19808" y="43432"/>
                    <a:pt x="21735" y="44303"/>
                    <a:pt x="23642" y="44303"/>
                  </a:cubicBezTo>
                  <a:cubicBezTo>
                    <a:pt x="23690" y="44303"/>
                    <a:pt x="23737" y="44303"/>
                    <a:pt x="23784" y="44302"/>
                  </a:cubicBezTo>
                  <a:cubicBezTo>
                    <a:pt x="25987" y="44239"/>
                    <a:pt x="27807" y="43071"/>
                    <a:pt x="29912" y="41724"/>
                  </a:cubicBezTo>
                  <a:cubicBezTo>
                    <a:pt x="30599" y="41278"/>
                    <a:pt x="31313" y="40814"/>
                    <a:pt x="32080" y="40368"/>
                  </a:cubicBezTo>
                  <a:lnTo>
                    <a:pt x="32598" y="40073"/>
                  </a:lnTo>
                  <a:cubicBezTo>
                    <a:pt x="35327" y="38494"/>
                    <a:pt x="37906" y="36996"/>
                    <a:pt x="40769" y="36639"/>
                  </a:cubicBezTo>
                  <a:cubicBezTo>
                    <a:pt x="41165" y="36589"/>
                    <a:pt x="41571" y="36564"/>
                    <a:pt x="41988" y="36564"/>
                  </a:cubicBezTo>
                  <a:cubicBezTo>
                    <a:pt x="43576" y="36564"/>
                    <a:pt x="45316" y="36926"/>
                    <a:pt x="47175" y="37647"/>
                  </a:cubicBezTo>
                  <a:cubicBezTo>
                    <a:pt x="49342" y="38485"/>
                    <a:pt x="50823" y="39877"/>
                    <a:pt x="52260" y="41224"/>
                  </a:cubicBezTo>
                  <a:cubicBezTo>
                    <a:pt x="53794" y="42669"/>
                    <a:pt x="55239" y="44025"/>
                    <a:pt x="57327" y="44462"/>
                  </a:cubicBezTo>
                  <a:cubicBezTo>
                    <a:pt x="58210" y="44640"/>
                    <a:pt x="59019" y="44716"/>
                    <a:pt x="59756" y="44716"/>
                  </a:cubicBezTo>
                  <a:cubicBezTo>
                    <a:pt x="63054" y="44716"/>
                    <a:pt x="64921" y="43194"/>
                    <a:pt x="65650" y="42428"/>
                  </a:cubicBezTo>
                  <a:cubicBezTo>
                    <a:pt x="67336" y="40662"/>
                    <a:pt x="68603" y="36549"/>
                    <a:pt x="66168" y="32936"/>
                  </a:cubicBezTo>
                  <a:cubicBezTo>
                    <a:pt x="65490" y="31919"/>
                    <a:pt x="64803" y="30858"/>
                    <a:pt x="64080" y="29734"/>
                  </a:cubicBezTo>
                  <a:cubicBezTo>
                    <a:pt x="63438" y="28726"/>
                    <a:pt x="62769" y="27682"/>
                    <a:pt x="62082" y="26647"/>
                  </a:cubicBezTo>
                  <a:cubicBezTo>
                    <a:pt x="60289" y="23953"/>
                    <a:pt x="59878" y="20643"/>
                    <a:pt x="61029" y="18208"/>
                  </a:cubicBezTo>
                  <a:cubicBezTo>
                    <a:pt x="61582" y="17039"/>
                    <a:pt x="62430" y="16022"/>
                    <a:pt x="63331" y="14952"/>
                  </a:cubicBezTo>
                  <a:cubicBezTo>
                    <a:pt x="64044" y="14104"/>
                    <a:pt x="64776" y="13230"/>
                    <a:pt x="65391" y="12240"/>
                  </a:cubicBezTo>
                  <a:cubicBezTo>
                    <a:pt x="66524" y="10411"/>
                    <a:pt x="67247" y="8448"/>
                    <a:pt x="67479" y="6548"/>
                  </a:cubicBezTo>
                  <a:cubicBezTo>
                    <a:pt x="67747" y="4300"/>
                    <a:pt x="67381" y="2043"/>
                    <a:pt x="6642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79"/>
            <p:cNvSpPr/>
            <p:nvPr/>
          </p:nvSpPr>
          <p:spPr>
            <a:xfrm>
              <a:off x="5210063" y="3186550"/>
              <a:ext cx="1721575" cy="1245625"/>
            </a:xfrm>
            <a:custGeom>
              <a:avLst/>
              <a:gdLst/>
              <a:ahLst/>
              <a:cxnLst/>
              <a:rect l="l" t="t" r="r" b="b"/>
              <a:pathLst>
                <a:path w="68863" h="49825" extrusionOk="0">
                  <a:moveTo>
                    <a:pt x="67212" y="1"/>
                  </a:moveTo>
                  <a:lnTo>
                    <a:pt x="67078" y="54"/>
                  </a:lnTo>
                  <a:cubicBezTo>
                    <a:pt x="67962" y="2151"/>
                    <a:pt x="68229" y="4452"/>
                    <a:pt x="67846" y="6718"/>
                  </a:cubicBezTo>
                  <a:cubicBezTo>
                    <a:pt x="67533" y="8565"/>
                    <a:pt x="66775" y="10456"/>
                    <a:pt x="65580" y="12356"/>
                  </a:cubicBezTo>
                  <a:cubicBezTo>
                    <a:pt x="65035" y="13231"/>
                    <a:pt x="64402" y="14033"/>
                    <a:pt x="63786" y="14810"/>
                  </a:cubicBezTo>
                  <a:cubicBezTo>
                    <a:pt x="62859" y="15987"/>
                    <a:pt x="61975" y="17093"/>
                    <a:pt x="61440" y="18387"/>
                  </a:cubicBezTo>
                  <a:cubicBezTo>
                    <a:pt x="60441" y="20778"/>
                    <a:pt x="60914" y="24025"/>
                    <a:pt x="62645" y="26666"/>
                  </a:cubicBezTo>
                  <a:cubicBezTo>
                    <a:pt x="63599" y="28111"/>
                    <a:pt x="64482" y="29583"/>
                    <a:pt x="65339" y="31010"/>
                  </a:cubicBezTo>
                  <a:cubicBezTo>
                    <a:pt x="65749" y="31697"/>
                    <a:pt x="66142" y="32339"/>
                    <a:pt x="66525" y="32982"/>
                  </a:cubicBezTo>
                  <a:cubicBezTo>
                    <a:pt x="68693" y="36497"/>
                    <a:pt x="67391" y="40342"/>
                    <a:pt x="65785" y="41947"/>
                  </a:cubicBezTo>
                  <a:cubicBezTo>
                    <a:pt x="65079" y="42653"/>
                    <a:pt x="63285" y="44040"/>
                    <a:pt x="60172" y="44040"/>
                  </a:cubicBezTo>
                  <a:cubicBezTo>
                    <a:pt x="59431" y="44040"/>
                    <a:pt x="58614" y="43961"/>
                    <a:pt x="57720" y="43776"/>
                  </a:cubicBezTo>
                  <a:cubicBezTo>
                    <a:pt x="55722" y="43366"/>
                    <a:pt x="54294" y="42099"/>
                    <a:pt x="52778" y="40761"/>
                  </a:cubicBezTo>
                  <a:cubicBezTo>
                    <a:pt x="51351" y="39494"/>
                    <a:pt x="49879" y="38192"/>
                    <a:pt x="47764" y="37398"/>
                  </a:cubicBezTo>
                  <a:cubicBezTo>
                    <a:pt x="45978" y="36730"/>
                    <a:pt x="44246" y="36390"/>
                    <a:pt x="42663" y="36390"/>
                  </a:cubicBezTo>
                  <a:cubicBezTo>
                    <a:pt x="42111" y="36390"/>
                    <a:pt x="41577" y="36431"/>
                    <a:pt x="41065" y="36514"/>
                  </a:cubicBezTo>
                  <a:cubicBezTo>
                    <a:pt x="38495" y="36934"/>
                    <a:pt x="36229" y="38272"/>
                    <a:pt x="33838" y="39681"/>
                  </a:cubicBezTo>
                  <a:cubicBezTo>
                    <a:pt x="33330" y="39985"/>
                    <a:pt x="32804" y="40297"/>
                    <a:pt x="32277" y="40600"/>
                  </a:cubicBezTo>
                  <a:cubicBezTo>
                    <a:pt x="31742" y="40904"/>
                    <a:pt x="31225" y="41207"/>
                    <a:pt x="30734" y="41501"/>
                  </a:cubicBezTo>
                  <a:cubicBezTo>
                    <a:pt x="28433" y="42875"/>
                    <a:pt x="26437" y="44067"/>
                    <a:pt x="24175" y="44067"/>
                  </a:cubicBezTo>
                  <a:cubicBezTo>
                    <a:pt x="24087" y="44067"/>
                    <a:pt x="23998" y="44065"/>
                    <a:pt x="23909" y="44062"/>
                  </a:cubicBezTo>
                  <a:cubicBezTo>
                    <a:pt x="22107" y="43981"/>
                    <a:pt x="20305" y="43107"/>
                    <a:pt x="18396" y="42179"/>
                  </a:cubicBezTo>
                  <a:cubicBezTo>
                    <a:pt x="17906" y="41938"/>
                    <a:pt x="17388" y="41689"/>
                    <a:pt x="16871" y="41448"/>
                  </a:cubicBezTo>
                  <a:cubicBezTo>
                    <a:pt x="15499" y="40821"/>
                    <a:pt x="13209" y="39993"/>
                    <a:pt x="10688" y="39993"/>
                  </a:cubicBezTo>
                  <a:cubicBezTo>
                    <a:pt x="9618" y="39993"/>
                    <a:pt x="8506" y="40142"/>
                    <a:pt x="7405" y="40520"/>
                  </a:cubicBezTo>
                  <a:cubicBezTo>
                    <a:pt x="3908" y="41724"/>
                    <a:pt x="1009" y="45364"/>
                    <a:pt x="1" y="49798"/>
                  </a:cubicBezTo>
                  <a:lnTo>
                    <a:pt x="144" y="49825"/>
                  </a:lnTo>
                  <a:cubicBezTo>
                    <a:pt x="1143" y="45453"/>
                    <a:pt x="4007" y="41849"/>
                    <a:pt x="7459" y="40663"/>
                  </a:cubicBezTo>
                  <a:cubicBezTo>
                    <a:pt x="8544" y="40288"/>
                    <a:pt x="9641" y="40139"/>
                    <a:pt x="10699" y="40139"/>
                  </a:cubicBezTo>
                  <a:cubicBezTo>
                    <a:pt x="13189" y="40139"/>
                    <a:pt x="15456" y="40962"/>
                    <a:pt x="16808" y="41582"/>
                  </a:cubicBezTo>
                  <a:cubicBezTo>
                    <a:pt x="17326" y="41822"/>
                    <a:pt x="17834" y="42072"/>
                    <a:pt x="18334" y="42313"/>
                  </a:cubicBezTo>
                  <a:cubicBezTo>
                    <a:pt x="20252" y="43250"/>
                    <a:pt x="22063" y="44133"/>
                    <a:pt x="23900" y="44204"/>
                  </a:cubicBezTo>
                  <a:cubicBezTo>
                    <a:pt x="23999" y="44209"/>
                    <a:pt x="24096" y="44211"/>
                    <a:pt x="24193" y="44211"/>
                  </a:cubicBezTo>
                  <a:cubicBezTo>
                    <a:pt x="26496" y="44211"/>
                    <a:pt x="28503" y="43013"/>
                    <a:pt x="30805" y="41635"/>
                  </a:cubicBezTo>
                  <a:cubicBezTo>
                    <a:pt x="31305" y="41332"/>
                    <a:pt x="31813" y="41028"/>
                    <a:pt x="32349" y="40725"/>
                  </a:cubicBezTo>
                  <a:cubicBezTo>
                    <a:pt x="32875" y="40422"/>
                    <a:pt x="33401" y="40110"/>
                    <a:pt x="33910" y="39815"/>
                  </a:cubicBezTo>
                  <a:cubicBezTo>
                    <a:pt x="36292" y="38406"/>
                    <a:pt x="38549" y="37076"/>
                    <a:pt x="41091" y="36657"/>
                  </a:cubicBezTo>
                  <a:cubicBezTo>
                    <a:pt x="41587" y="36578"/>
                    <a:pt x="42106" y="36538"/>
                    <a:pt x="42643" y="36538"/>
                  </a:cubicBezTo>
                  <a:cubicBezTo>
                    <a:pt x="44211" y="36538"/>
                    <a:pt x="45936" y="36876"/>
                    <a:pt x="47711" y="37540"/>
                  </a:cubicBezTo>
                  <a:cubicBezTo>
                    <a:pt x="49798" y="38316"/>
                    <a:pt x="51270" y="39619"/>
                    <a:pt x="52680" y="40868"/>
                  </a:cubicBezTo>
                  <a:cubicBezTo>
                    <a:pt x="54214" y="42224"/>
                    <a:pt x="55659" y="43508"/>
                    <a:pt x="57693" y="43928"/>
                  </a:cubicBezTo>
                  <a:cubicBezTo>
                    <a:pt x="58592" y="44113"/>
                    <a:pt x="59413" y="44192"/>
                    <a:pt x="60160" y="44192"/>
                  </a:cubicBezTo>
                  <a:cubicBezTo>
                    <a:pt x="63334" y="44192"/>
                    <a:pt x="65161" y="42769"/>
                    <a:pt x="65883" y="42054"/>
                  </a:cubicBezTo>
                  <a:cubicBezTo>
                    <a:pt x="67533" y="40413"/>
                    <a:pt x="68863" y="36488"/>
                    <a:pt x="66659" y="32901"/>
                  </a:cubicBezTo>
                  <a:cubicBezTo>
                    <a:pt x="66267" y="32268"/>
                    <a:pt x="65874" y="31617"/>
                    <a:pt x="65464" y="30930"/>
                  </a:cubicBezTo>
                  <a:cubicBezTo>
                    <a:pt x="64607" y="29511"/>
                    <a:pt x="63724" y="28039"/>
                    <a:pt x="62769" y="26585"/>
                  </a:cubicBezTo>
                  <a:cubicBezTo>
                    <a:pt x="61066" y="23989"/>
                    <a:pt x="60593" y="20787"/>
                    <a:pt x="61574" y="18440"/>
                  </a:cubicBezTo>
                  <a:cubicBezTo>
                    <a:pt x="62100" y="17174"/>
                    <a:pt x="62975" y="16067"/>
                    <a:pt x="63902" y="14899"/>
                  </a:cubicBezTo>
                  <a:cubicBezTo>
                    <a:pt x="64518" y="14123"/>
                    <a:pt x="65151" y="13320"/>
                    <a:pt x="65713" y="12428"/>
                  </a:cubicBezTo>
                  <a:cubicBezTo>
                    <a:pt x="66909" y="10519"/>
                    <a:pt x="67676" y="8610"/>
                    <a:pt x="67988" y="6745"/>
                  </a:cubicBezTo>
                  <a:cubicBezTo>
                    <a:pt x="68381" y="4452"/>
                    <a:pt x="68113" y="2115"/>
                    <a:pt x="67212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79"/>
            <p:cNvSpPr/>
            <p:nvPr/>
          </p:nvSpPr>
          <p:spPr>
            <a:xfrm>
              <a:off x="5213413" y="3193025"/>
              <a:ext cx="1725350" cy="1242725"/>
            </a:xfrm>
            <a:custGeom>
              <a:avLst/>
              <a:gdLst/>
              <a:ahLst/>
              <a:cxnLst/>
              <a:rect l="l" t="t" r="r" b="b"/>
              <a:pathLst>
                <a:path w="69014" h="49709" extrusionOk="0">
                  <a:moveTo>
                    <a:pt x="68006" y="0"/>
                  </a:moveTo>
                  <a:lnTo>
                    <a:pt x="67863" y="54"/>
                  </a:lnTo>
                  <a:cubicBezTo>
                    <a:pt x="68693" y="2231"/>
                    <a:pt x="68862" y="4604"/>
                    <a:pt x="68363" y="6923"/>
                  </a:cubicBezTo>
                  <a:cubicBezTo>
                    <a:pt x="67979" y="8681"/>
                    <a:pt x="67150" y="10572"/>
                    <a:pt x="65901" y="12552"/>
                  </a:cubicBezTo>
                  <a:cubicBezTo>
                    <a:pt x="65419" y="13311"/>
                    <a:pt x="64884" y="14015"/>
                    <a:pt x="64375" y="14711"/>
                  </a:cubicBezTo>
                  <a:cubicBezTo>
                    <a:pt x="63403" y="16005"/>
                    <a:pt x="62493" y="17227"/>
                    <a:pt x="61984" y="18628"/>
                  </a:cubicBezTo>
                  <a:cubicBezTo>
                    <a:pt x="61137" y="20965"/>
                    <a:pt x="61654" y="24025"/>
                    <a:pt x="63331" y="26603"/>
                  </a:cubicBezTo>
                  <a:cubicBezTo>
                    <a:pt x="64527" y="28450"/>
                    <a:pt x="65562" y="30314"/>
                    <a:pt x="66561" y="32125"/>
                  </a:cubicBezTo>
                  <a:cubicBezTo>
                    <a:pt x="66712" y="32402"/>
                    <a:pt x="66864" y="32678"/>
                    <a:pt x="67016" y="32946"/>
                  </a:cubicBezTo>
                  <a:cubicBezTo>
                    <a:pt x="68764" y="36104"/>
                    <a:pt x="67881" y="39815"/>
                    <a:pt x="66017" y="41572"/>
                  </a:cubicBezTo>
                  <a:cubicBezTo>
                    <a:pt x="64665" y="42851"/>
                    <a:pt x="62745" y="43523"/>
                    <a:pt x="60550" y="43523"/>
                  </a:cubicBezTo>
                  <a:cubicBezTo>
                    <a:pt x="59760" y="43523"/>
                    <a:pt x="58934" y="43436"/>
                    <a:pt x="58086" y="43258"/>
                  </a:cubicBezTo>
                  <a:cubicBezTo>
                    <a:pt x="56150" y="42848"/>
                    <a:pt x="54714" y="41662"/>
                    <a:pt x="53206" y="40413"/>
                  </a:cubicBezTo>
                  <a:cubicBezTo>
                    <a:pt x="51787" y="39244"/>
                    <a:pt x="50333" y="38031"/>
                    <a:pt x="48308" y="37299"/>
                  </a:cubicBezTo>
                  <a:cubicBezTo>
                    <a:pt x="46587" y="36676"/>
                    <a:pt x="44909" y="36360"/>
                    <a:pt x="43362" y="36360"/>
                  </a:cubicBezTo>
                  <a:cubicBezTo>
                    <a:pt x="42671" y="36360"/>
                    <a:pt x="42007" y="36423"/>
                    <a:pt x="41377" y="36550"/>
                  </a:cubicBezTo>
                  <a:cubicBezTo>
                    <a:pt x="39030" y="37014"/>
                    <a:pt x="36987" y="38272"/>
                    <a:pt x="34829" y="39592"/>
                  </a:cubicBezTo>
                  <a:cubicBezTo>
                    <a:pt x="34088" y="40047"/>
                    <a:pt x="33330" y="40520"/>
                    <a:pt x="32536" y="40957"/>
                  </a:cubicBezTo>
                  <a:cubicBezTo>
                    <a:pt x="32322" y="41082"/>
                    <a:pt x="32108" y="41207"/>
                    <a:pt x="31902" y="41323"/>
                  </a:cubicBezTo>
                  <a:cubicBezTo>
                    <a:pt x="29368" y="42756"/>
                    <a:pt x="27150" y="44012"/>
                    <a:pt x="24768" y="44012"/>
                  </a:cubicBezTo>
                  <a:cubicBezTo>
                    <a:pt x="24525" y="44012"/>
                    <a:pt x="24281" y="43999"/>
                    <a:pt x="24034" y="43972"/>
                  </a:cubicBezTo>
                  <a:cubicBezTo>
                    <a:pt x="22339" y="43794"/>
                    <a:pt x="20680" y="42919"/>
                    <a:pt x="18931" y="41992"/>
                  </a:cubicBezTo>
                  <a:cubicBezTo>
                    <a:pt x="18342" y="41679"/>
                    <a:pt x="17727" y="41358"/>
                    <a:pt x="17111" y="41064"/>
                  </a:cubicBezTo>
                  <a:cubicBezTo>
                    <a:pt x="15065" y="40074"/>
                    <a:pt x="12947" y="39570"/>
                    <a:pt x="10969" y="39570"/>
                  </a:cubicBezTo>
                  <a:cubicBezTo>
                    <a:pt x="9773" y="39570"/>
                    <a:pt x="8629" y="39754"/>
                    <a:pt x="7584" y="40127"/>
                  </a:cubicBezTo>
                  <a:cubicBezTo>
                    <a:pt x="3373" y="41626"/>
                    <a:pt x="902" y="46042"/>
                    <a:pt x="1" y="49673"/>
                  </a:cubicBezTo>
                  <a:lnTo>
                    <a:pt x="144" y="49708"/>
                  </a:lnTo>
                  <a:cubicBezTo>
                    <a:pt x="1045" y="46122"/>
                    <a:pt x="3480" y="41751"/>
                    <a:pt x="7628" y="40270"/>
                  </a:cubicBezTo>
                  <a:cubicBezTo>
                    <a:pt x="8660" y="39904"/>
                    <a:pt x="9790" y="39722"/>
                    <a:pt x="10972" y="39722"/>
                  </a:cubicBezTo>
                  <a:cubicBezTo>
                    <a:pt x="12927" y="39722"/>
                    <a:pt x="15021" y="40219"/>
                    <a:pt x="17040" y="41198"/>
                  </a:cubicBezTo>
                  <a:cubicBezTo>
                    <a:pt x="17664" y="41492"/>
                    <a:pt x="18271" y="41813"/>
                    <a:pt x="18860" y="42125"/>
                  </a:cubicBezTo>
                  <a:cubicBezTo>
                    <a:pt x="20626" y="43053"/>
                    <a:pt x="22294" y="43936"/>
                    <a:pt x="24016" y="44124"/>
                  </a:cubicBezTo>
                  <a:cubicBezTo>
                    <a:pt x="24266" y="44151"/>
                    <a:pt x="24514" y="44164"/>
                    <a:pt x="24760" y="44164"/>
                  </a:cubicBezTo>
                  <a:cubicBezTo>
                    <a:pt x="27186" y="44164"/>
                    <a:pt x="29422" y="42898"/>
                    <a:pt x="31974" y="41456"/>
                  </a:cubicBezTo>
                  <a:cubicBezTo>
                    <a:pt x="32179" y="41331"/>
                    <a:pt x="32393" y="41215"/>
                    <a:pt x="32616" y="41091"/>
                  </a:cubicBezTo>
                  <a:cubicBezTo>
                    <a:pt x="33401" y="40645"/>
                    <a:pt x="34168" y="40181"/>
                    <a:pt x="34909" y="39726"/>
                  </a:cubicBezTo>
                  <a:cubicBezTo>
                    <a:pt x="37050" y="38405"/>
                    <a:pt x="39084" y="37156"/>
                    <a:pt x="41412" y="36693"/>
                  </a:cubicBezTo>
                  <a:cubicBezTo>
                    <a:pt x="42029" y="36570"/>
                    <a:pt x="42679" y="36509"/>
                    <a:pt x="43353" y="36509"/>
                  </a:cubicBezTo>
                  <a:cubicBezTo>
                    <a:pt x="44884" y="36509"/>
                    <a:pt x="46546" y="36823"/>
                    <a:pt x="48255" y="37442"/>
                  </a:cubicBezTo>
                  <a:cubicBezTo>
                    <a:pt x="50253" y="38164"/>
                    <a:pt x="51707" y="39369"/>
                    <a:pt x="53108" y="40529"/>
                  </a:cubicBezTo>
                  <a:cubicBezTo>
                    <a:pt x="54633" y="41795"/>
                    <a:pt x="56078" y="42982"/>
                    <a:pt x="58059" y="43401"/>
                  </a:cubicBezTo>
                  <a:cubicBezTo>
                    <a:pt x="58918" y="43581"/>
                    <a:pt x="59756" y="43669"/>
                    <a:pt x="60559" y="43669"/>
                  </a:cubicBezTo>
                  <a:cubicBezTo>
                    <a:pt x="62789" y="43669"/>
                    <a:pt x="64746" y="42987"/>
                    <a:pt x="66124" y="41688"/>
                  </a:cubicBezTo>
                  <a:cubicBezTo>
                    <a:pt x="68024" y="39886"/>
                    <a:pt x="68925" y="36095"/>
                    <a:pt x="67141" y="32874"/>
                  </a:cubicBezTo>
                  <a:cubicBezTo>
                    <a:pt x="66989" y="32607"/>
                    <a:pt x="66837" y="32330"/>
                    <a:pt x="66686" y="32054"/>
                  </a:cubicBezTo>
                  <a:cubicBezTo>
                    <a:pt x="65686" y="30243"/>
                    <a:pt x="64652" y="28369"/>
                    <a:pt x="63456" y="26523"/>
                  </a:cubicBezTo>
                  <a:cubicBezTo>
                    <a:pt x="61806" y="23980"/>
                    <a:pt x="61297" y="20974"/>
                    <a:pt x="62127" y="18681"/>
                  </a:cubicBezTo>
                  <a:cubicBezTo>
                    <a:pt x="62627" y="17298"/>
                    <a:pt x="63528" y="16085"/>
                    <a:pt x="64491" y="14800"/>
                  </a:cubicBezTo>
                  <a:cubicBezTo>
                    <a:pt x="65008" y="14105"/>
                    <a:pt x="65544" y="13391"/>
                    <a:pt x="66025" y="12633"/>
                  </a:cubicBezTo>
                  <a:cubicBezTo>
                    <a:pt x="67283" y="10643"/>
                    <a:pt x="68122" y="8734"/>
                    <a:pt x="68506" y="6950"/>
                  </a:cubicBezTo>
                  <a:cubicBezTo>
                    <a:pt x="69014" y="4613"/>
                    <a:pt x="68845" y="2204"/>
                    <a:pt x="6800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79"/>
            <p:cNvSpPr/>
            <p:nvPr/>
          </p:nvSpPr>
          <p:spPr>
            <a:xfrm>
              <a:off x="5216763" y="3199725"/>
              <a:ext cx="1741200" cy="1239800"/>
            </a:xfrm>
            <a:custGeom>
              <a:avLst/>
              <a:gdLst/>
              <a:ahLst/>
              <a:cxnLst/>
              <a:rect l="l" t="t" r="r" b="b"/>
              <a:pathLst>
                <a:path w="69648" h="49592" extrusionOk="0">
                  <a:moveTo>
                    <a:pt x="68800" y="0"/>
                  </a:moveTo>
                  <a:lnTo>
                    <a:pt x="68657" y="45"/>
                  </a:lnTo>
                  <a:cubicBezTo>
                    <a:pt x="69424" y="2311"/>
                    <a:pt x="69504" y="4755"/>
                    <a:pt x="68880" y="7110"/>
                  </a:cubicBezTo>
                  <a:cubicBezTo>
                    <a:pt x="68425" y="8823"/>
                    <a:pt x="67578" y="10607"/>
                    <a:pt x="66213" y="12739"/>
                  </a:cubicBezTo>
                  <a:cubicBezTo>
                    <a:pt x="65820" y="13355"/>
                    <a:pt x="65392" y="13953"/>
                    <a:pt x="64982" y="14532"/>
                  </a:cubicBezTo>
                  <a:cubicBezTo>
                    <a:pt x="63965" y="15969"/>
                    <a:pt x="63001" y="17316"/>
                    <a:pt x="62528" y="18868"/>
                  </a:cubicBezTo>
                  <a:cubicBezTo>
                    <a:pt x="61841" y="21134"/>
                    <a:pt x="62394" y="23998"/>
                    <a:pt x="64018" y="26531"/>
                  </a:cubicBezTo>
                  <a:cubicBezTo>
                    <a:pt x="65356" y="28628"/>
                    <a:pt x="66471" y="30831"/>
                    <a:pt x="67497" y="32910"/>
                  </a:cubicBezTo>
                  <a:cubicBezTo>
                    <a:pt x="69032" y="36023"/>
                    <a:pt x="68068" y="39565"/>
                    <a:pt x="66257" y="41197"/>
                  </a:cubicBezTo>
                  <a:cubicBezTo>
                    <a:pt x="64934" y="42378"/>
                    <a:pt x="63084" y="42999"/>
                    <a:pt x="60977" y="42999"/>
                  </a:cubicBezTo>
                  <a:cubicBezTo>
                    <a:pt x="60171" y="42999"/>
                    <a:pt x="59327" y="42908"/>
                    <a:pt x="58460" y="42723"/>
                  </a:cubicBezTo>
                  <a:cubicBezTo>
                    <a:pt x="56569" y="42321"/>
                    <a:pt x="55142" y="41224"/>
                    <a:pt x="53625" y="40055"/>
                  </a:cubicBezTo>
                  <a:cubicBezTo>
                    <a:pt x="52224" y="38985"/>
                    <a:pt x="50779" y="37870"/>
                    <a:pt x="48843" y="37192"/>
                  </a:cubicBezTo>
                  <a:cubicBezTo>
                    <a:pt x="47167" y="36606"/>
                    <a:pt x="45535" y="36310"/>
                    <a:pt x="44023" y="36310"/>
                  </a:cubicBezTo>
                  <a:cubicBezTo>
                    <a:pt x="43209" y="36310"/>
                    <a:pt x="42431" y="36396"/>
                    <a:pt x="41698" y="36567"/>
                  </a:cubicBezTo>
                  <a:cubicBezTo>
                    <a:pt x="39494" y="37085"/>
                    <a:pt x="37612" y="38298"/>
                    <a:pt x="35622" y="39583"/>
                  </a:cubicBezTo>
                  <a:cubicBezTo>
                    <a:pt x="34721" y="40171"/>
                    <a:pt x="33785" y="40769"/>
                    <a:pt x="32803" y="41313"/>
                  </a:cubicBezTo>
                  <a:cubicBezTo>
                    <a:pt x="30099" y="42814"/>
                    <a:pt x="27771" y="43990"/>
                    <a:pt x="25393" y="43990"/>
                  </a:cubicBezTo>
                  <a:cubicBezTo>
                    <a:pt x="24987" y="43990"/>
                    <a:pt x="24579" y="43955"/>
                    <a:pt x="24168" y="43882"/>
                  </a:cubicBezTo>
                  <a:cubicBezTo>
                    <a:pt x="22562" y="43606"/>
                    <a:pt x="21036" y="42732"/>
                    <a:pt x="19422" y="41804"/>
                  </a:cubicBezTo>
                  <a:cubicBezTo>
                    <a:pt x="18753" y="41420"/>
                    <a:pt x="18066" y="41028"/>
                    <a:pt x="17343" y="40662"/>
                  </a:cubicBezTo>
                  <a:cubicBezTo>
                    <a:pt x="15341" y="39647"/>
                    <a:pt x="13239" y="39130"/>
                    <a:pt x="11252" y="39130"/>
                  </a:cubicBezTo>
                  <a:cubicBezTo>
                    <a:pt x="10026" y="39130"/>
                    <a:pt x="8842" y="39327"/>
                    <a:pt x="7753" y="39725"/>
                  </a:cubicBezTo>
                  <a:cubicBezTo>
                    <a:pt x="4211" y="41028"/>
                    <a:pt x="1312" y="44703"/>
                    <a:pt x="1" y="49547"/>
                  </a:cubicBezTo>
                  <a:lnTo>
                    <a:pt x="143" y="49592"/>
                  </a:lnTo>
                  <a:cubicBezTo>
                    <a:pt x="1446" y="44784"/>
                    <a:pt x="4309" y="41153"/>
                    <a:pt x="7807" y="39868"/>
                  </a:cubicBezTo>
                  <a:cubicBezTo>
                    <a:pt x="8882" y="39473"/>
                    <a:pt x="10049" y="39279"/>
                    <a:pt x="11259" y="39279"/>
                  </a:cubicBezTo>
                  <a:cubicBezTo>
                    <a:pt x="13222" y="39279"/>
                    <a:pt x="15299" y="39791"/>
                    <a:pt x="17281" y="40796"/>
                  </a:cubicBezTo>
                  <a:cubicBezTo>
                    <a:pt x="17994" y="41153"/>
                    <a:pt x="18681" y="41554"/>
                    <a:pt x="19350" y="41938"/>
                  </a:cubicBezTo>
                  <a:cubicBezTo>
                    <a:pt x="20974" y="42865"/>
                    <a:pt x="22508" y="43740"/>
                    <a:pt x="24141" y="44034"/>
                  </a:cubicBezTo>
                  <a:cubicBezTo>
                    <a:pt x="24559" y="44107"/>
                    <a:pt x="24972" y="44141"/>
                    <a:pt x="25384" y="44141"/>
                  </a:cubicBezTo>
                  <a:cubicBezTo>
                    <a:pt x="27796" y="44141"/>
                    <a:pt x="30147" y="42963"/>
                    <a:pt x="32875" y="41447"/>
                  </a:cubicBezTo>
                  <a:cubicBezTo>
                    <a:pt x="33865" y="40903"/>
                    <a:pt x="34802" y="40296"/>
                    <a:pt x="35703" y="39707"/>
                  </a:cubicBezTo>
                  <a:cubicBezTo>
                    <a:pt x="37683" y="38432"/>
                    <a:pt x="39557" y="37227"/>
                    <a:pt x="41733" y="36719"/>
                  </a:cubicBezTo>
                  <a:cubicBezTo>
                    <a:pt x="42459" y="36547"/>
                    <a:pt x="43230" y="36462"/>
                    <a:pt x="44035" y="36462"/>
                  </a:cubicBezTo>
                  <a:cubicBezTo>
                    <a:pt x="45528" y="36462"/>
                    <a:pt x="47138" y="36755"/>
                    <a:pt x="48790" y="37334"/>
                  </a:cubicBezTo>
                  <a:cubicBezTo>
                    <a:pt x="50708" y="38004"/>
                    <a:pt x="52144" y="39110"/>
                    <a:pt x="53536" y="40171"/>
                  </a:cubicBezTo>
                  <a:cubicBezTo>
                    <a:pt x="55061" y="41349"/>
                    <a:pt x="56507" y="42455"/>
                    <a:pt x="58425" y="42865"/>
                  </a:cubicBezTo>
                  <a:cubicBezTo>
                    <a:pt x="59301" y="43053"/>
                    <a:pt x="60156" y="43145"/>
                    <a:pt x="60974" y="43145"/>
                  </a:cubicBezTo>
                  <a:cubicBezTo>
                    <a:pt x="63118" y="43145"/>
                    <a:pt x="65006" y="42512"/>
                    <a:pt x="66355" y="41304"/>
                  </a:cubicBezTo>
                  <a:cubicBezTo>
                    <a:pt x="68211" y="39645"/>
                    <a:pt x="69192" y="36023"/>
                    <a:pt x="67631" y="32838"/>
                  </a:cubicBezTo>
                  <a:cubicBezTo>
                    <a:pt x="66605" y="30760"/>
                    <a:pt x="65490" y="28556"/>
                    <a:pt x="64143" y="26451"/>
                  </a:cubicBezTo>
                  <a:cubicBezTo>
                    <a:pt x="62546" y="23953"/>
                    <a:pt x="61993" y="21134"/>
                    <a:pt x="62671" y="18913"/>
                  </a:cubicBezTo>
                  <a:cubicBezTo>
                    <a:pt x="63135" y="17387"/>
                    <a:pt x="64098" y="16040"/>
                    <a:pt x="65106" y="14613"/>
                  </a:cubicBezTo>
                  <a:cubicBezTo>
                    <a:pt x="65517" y="14033"/>
                    <a:pt x="65945" y="13435"/>
                    <a:pt x="66338" y="12820"/>
                  </a:cubicBezTo>
                  <a:cubicBezTo>
                    <a:pt x="67711" y="10670"/>
                    <a:pt x="68568" y="8876"/>
                    <a:pt x="69023" y="7155"/>
                  </a:cubicBezTo>
                  <a:cubicBezTo>
                    <a:pt x="69647" y="4764"/>
                    <a:pt x="69576" y="2293"/>
                    <a:pt x="6880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79"/>
            <p:cNvSpPr/>
            <p:nvPr/>
          </p:nvSpPr>
          <p:spPr>
            <a:xfrm>
              <a:off x="5220113" y="3206175"/>
              <a:ext cx="1757700" cy="1236925"/>
            </a:xfrm>
            <a:custGeom>
              <a:avLst/>
              <a:gdLst/>
              <a:ahLst/>
              <a:cxnLst/>
              <a:rect l="l" t="t" r="r" b="b"/>
              <a:pathLst>
                <a:path w="70308" h="49477" extrusionOk="0">
                  <a:moveTo>
                    <a:pt x="69594" y="1"/>
                  </a:moveTo>
                  <a:lnTo>
                    <a:pt x="69451" y="45"/>
                  </a:lnTo>
                  <a:cubicBezTo>
                    <a:pt x="70156" y="2401"/>
                    <a:pt x="70138" y="4916"/>
                    <a:pt x="69397" y="7316"/>
                  </a:cubicBezTo>
                  <a:cubicBezTo>
                    <a:pt x="68764" y="9341"/>
                    <a:pt x="67595" y="11295"/>
                    <a:pt x="66534" y="12936"/>
                  </a:cubicBezTo>
                  <a:cubicBezTo>
                    <a:pt x="66239" y="13391"/>
                    <a:pt x="65927" y="13837"/>
                    <a:pt x="65633" y="14274"/>
                  </a:cubicBezTo>
                  <a:cubicBezTo>
                    <a:pt x="64535" y="15880"/>
                    <a:pt x="63500" y="17397"/>
                    <a:pt x="63072" y="19119"/>
                  </a:cubicBezTo>
                  <a:cubicBezTo>
                    <a:pt x="62537" y="21304"/>
                    <a:pt x="63126" y="23980"/>
                    <a:pt x="64705" y="26478"/>
                  </a:cubicBezTo>
                  <a:cubicBezTo>
                    <a:pt x="66159" y="28789"/>
                    <a:pt x="67265" y="31233"/>
                    <a:pt x="67979" y="32875"/>
                  </a:cubicBezTo>
                  <a:cubicBezTo>
                    <a:pt x="69290" y="35944"/>
                    <a:pt x="68255" y="39325"/>
                    <a:pt x="66489" y="40823"/>
                  </a:cubicBezTo>
                  <a:cubicBezTo>
                    <a:pt x="65211" y="41918"/>
                    <a:pt x="63435" y="42487"/>
                    <a:pt x="61415" y="42487"/>
                  </a:cubicBezTo>
                  <a:cubicBezTo>
                    <a:pt x="60587" y="42487"/>
                    <a:pt x="59718" y="42392"/>
                    <a:pt x="58826" y="42197"/>
                  </a:cubicBezTo>
                  <a:cubicBezTo>
                    <a:pt x="56988" y="41805"/>
                    <a:pt x="55561" y="40788"/>
                    <a:pt x="54044" y="39717"/>
                  </a:cubicBezTo>
                  <a:cubicBezTo>
                    <a:pt x="52661" y="38736"/>
                    <a:pt x="51234" y="37719"/>
                    <a:pt x="49378" y="37094"/>
                  </a:cubicBezTo>
                  <a:cubicBezTo>
                    <a:pt x="47749" y="36544"/>
                    <a:pt x="46167" y="36270"/>
                    <a:pt x="44690" y="36270"/>
                  </a:cubicBezTo>
                  <a:cubicBezTo>
                    <a:pt x="43749" y="36270"/>
                    <a:pt x="42850" y="36381"/>
                    <a:pt x="42010" y="36604"/>
                  </a:cubicBezTo>
                  <a:cubicBezTo>
                    <a:pt x="39922" y="37166"/>
                    <a:pt x="38156" y="38370"/>
                    <a:pt x="36282" y="39637"/>
                  </a:cubicBezTo>
                  <a:cubicBezTo>
                    <a:pt x="35265" y="40342"/>
                    <a:pt x="34204" y="41055"/>
                    <a:pt x="33071" y="41680"/>
                  </a:cubicBezTo>
                  <a:cubicBezTo>
                    <a:pt x="30814" y="42916"/>
                    <a:pt x="28430" y="44007"/>
                    <a:pt x="26031" y="44007"/>
                  </a:cubicBezTo>
                  <a:cubicBezTo>
                    <a:pt x="25452" y="44007"/>
                    <a:pt x="24872" y="43943"/>
                    <a:pt x="24292" y="43803"/>
                  </a:cubicBezTo>
                  <a:cubicBezTo>
                    <a:pt x="22776" y="43437"/>
                    <a:pt x="21375" y="42563"/>
                    <a:pt x="19885" y="41635"/>
                  </a:cubicBezTo>
                  <a:cubicBezTo>
                    <a:pt x="19145" y="41171"/>
                    <a:pt x="18387" y="40698"/>
                    <a:pt x="17584" y="40270"/>
                  </a:cubicBezTo>
                  <a:cubicBezTo>
                    <a:pt x="15640" y="39238"/>
                    <a:pt x="13523" y="38709"/>
                    <a:pt x="11509" y="38709"/>
                  </a:cubicBezTo>
                  <a:cubicBezTo>
                    <a:pt x="10251" y="38709"/>
                    <a:pt x="9033" y="38915"/>
                    <a:pt x="7922" y="39333"/>
                  </a:cubicBezTo>
                  <a:cubicBezTo>
                    <a:pt x="4363" y="40681"/>
                    <a:pt x="1472" y="44365"/>
                    <a:pt x="0" y="49432"/>
                  </a:cubicBezTo>
                  <a:lnTo>
                    <a:pt x="143" y="49477"/>
                  </a:lnTo>
                  <a:cubicBezTo>
                    <a:pt x="1606" y="44445"/>
                    <a:pt x="4461" y="40805"/>
                    <a:pt x="7976" y="39476"/>
                  </a:cubicBezTo>
                  <a:cubicBezTo>
                    <a:pt x="9072" y="39062"/>
                    <a:pt x="10273" y="38858"/>
                    <a:pt x="11513" y="38858"/>
                  </a:cubicBezTo>
                  <a:cubicBezTo>
                    <a:pt x="13501" y="38858"/>
                    <a:pt x="15589" y="39382"/>
                    <a:pt x="17512" y="40404"/>
                  </a:cubicBezTo>
                  <a:cubicBezTo>
                    <a:pt x="18306" y="40832"/>
                    <a:pt x="19074" y="41305"/>
                    <a:pt x="19805" y="41760"/>
                  </a:cubicBezTo>
                  <a:cubicBezTo>
                    <a:pt x="21304" y="42697"/>
                    <a:pt x="22722" y="43571"/>
                    <a:pt x="24257" y="43946"/>
                  </a:cubicBezTo>
                  <a:cubicBezTo>
                    <a:pt x="24852" y="44091"/>
                    <a:pt x="25446" y="44156"/>
                    <a:pt x="26039" y="44156"/>
                  </a:cubicBezTo>
                  <a:cubicBezTo>
                    <a:pt x="28469" y="44156"/>
                    <a:pt x="30869" y="43054"/>
                    <a:pt x="33142" y="41814"/>
                  </a:cubicBezTo>
                  <a:cubicBezTo>
                    <a:pt x="34284" y="41189"/>
                    <a:pt x="35346" y="40466"/>
                    <a:pt x="36372" y="39762"/>
                  </a:cubicBezTo>
                  <a:cubicBezTo>
                    <a:pt x="38227" y="38495"/>
                    <a:pt x="39985" y="37299"/>
                    <a:pt x="42054" y="36746"/>
                  </a:cubicBezTo>
                  <a:cubicBezTo>
                    <a:pt x="42877" y="36525"/>
                    <a:pt x="43758" y="36415"/>
                    <a:pt x="44683" y="36415"/>
                  </a:cubicBezTo>
                  <a:cubicBezTo>
                    <a:pt x="46145" y="36415"/>
                    <a:pt x="47716" y="36691"/>
                    <a:pt x="49334" y="37237"/>
                  </a:cubicBezTo>
                  <a:cubicBezTo>
                    <a:pt x="51163" y="37853"/>
                    <a:pt x="52581" y="38861"/>
                    <a:pt x="53964" y="39833"/>
                  </a:cubicBezTo>
                  <a:cubicBezTo>
                    <a:pt x="55489" y="40921"/>
                    <a:pt x="56926" y="41938"/>
                    <a:pt x="58790" y="42340"/>
                  </a:cubicBezTo>
                  <a:cubicBezTo>
                    <a:pt x="59693" y="42537"/>
                    <a:pt x="60574" y="42633"/>
                    <a:pt x="61414" y="42633"/>
                  </a:cubicBezTo>
                  <a:cubicBezTo>
                    <a:pt x="63470" y="42633"/>
                    <a:pt x="65283" y="42054"/>
                    <a:pt x="66587" y="40939"/>
                  </a:cubicBezTo>
                  <a:cubicBezTo>
                    <a:pt x="68389" y="39405"/>
                    <a:pt x="69460" y="35944"/>
                    <a:pt x="68113" y="32821"/>
                  </a:cubicBezTo>
                  <a:cubicBezTo>
                    <a:pt x="67408" y="31171"/>
                    <a:pt x="66293" y="28717"/>
                    <a:pt x="64830" y="26398"/>
                  </a:cubicBezTo>
                  <a:cubicBezTo>
                    <a:pt x="63277" y="23936"/>
                    <a:pt x="62689" y="21295"/>
                    <a:pt x="63224" y="19154"/>
                  </a:cubicBezTo>
                  <a:cubicBezTo>
                    <a:pt x="63643" y="17450"/>
                    <a:pt x="64669" y="15952"/>
                    <a:pt x="65757" y="14364"/>
                  </a:cubicBezTo>
                  <a:cubicBezTo>
                    <a:pt x="66052" y="13926"/>
                    <a:pt x="66364" y="13472"/>
                    <a:pt x="66658" y="13017"/>
                  </a:cubicBezTo>
                  <a:cubicBezTo>
                    <a:pt x="67720" y="11366"/>
                    <a:pt x="68898" y="9404"/>
                    <a:pt x="69531" y="7361"/>
                  </a:cubicBezTo>
                  <a:cubicBezTo>
                    <a:pt x="70289" y="4934"/>
                    <a:pt x="70307" y="2383"/>
                    <a:pt x="6959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79"/>
            <p:cNvSpPr/>
            <p:nvPr/>
          </p:nvSpPr>
          <p:spPr>
            <a:xfrm>
              <a:off x="5223463" y="3212875"/>
              <a:ext cx="1775975" cy="1233800"/>
            </a:xfrm>
            <a:custGeom>
              <a:avLst/>
              <a:gdLst/>
              <a:ahLst/>
              <a:cxnLst/>
              <a:rect l="l" t="t" r="r" b="b"/>
              <a:pathLst>
                <a:path w="71039" h="49352" extrusionOk="0">
                  <a:moveTo>
                    <a:pt x="70378" y="0"/>
                  </a:moveTo>
                  <a:lnTo>
                    <a:pt x="70236" y="36"/>
                  </a:lnTo>
                  <a:cubicBezTo>
                    <a:pt x="70887" y="2489"/>
                    <a:pt x="70771" y="5068"/>
                    <a:pt x="69906" y="7503"/>
                  </a:cubicBezTo>
                  <a:cubicBezTo>
                    <a:pt x="69236" y="9403"/>
                    <a:pt x="68121" y="11170"/>
                    <a:pt x="66846" y="13123"/>
                  </a:cubicBezTo>
                  <a:cubicBezTo>
                    <a:pt x="66676" y="13391"/>
                    <a:pt x="66498" y="13658"/>
                    <a:pt x="66319" y="13917"/>
                  </a:cubicBezTo>
                  <a:cubicBezTo>
                    <a:pt x="65124" y="15719"/>
                    <a:pt x="63991" y="17423"/>
                    <a:pt x="63625" y="19359"/>
                  </a:cubicBezTo>
                  <a:cubicBezTo>
                    <a:pt x="63233" y="21438"/>
                    <a:pt x="63857" y="23944"/>
                    <a:pt x="65392" y="26407"/>
                  </a:cubicBezTo>
                  <a:cubicBezTo>
                    <a:pt x="66542" y="28262"/>
                    <a:pt x="67577" y="30430"/>
                    <a:pt x="68460" y="32839"/>
                  </a:cubicBezTo>
                  <a:cubicBezTo>
                    <a:pt x="69558" y="35836"/>
                    <a:pt x="68443" y="39065"/>
                    <a:pt x="66730" y="40448"/>
                  </a:cubicBezTo>
                  <a:cubicBezTo>
                    <a:pt x="65490" y="41446"/>
                    <a:pt x="63785" y="41966"/>
                    <a:pt x="61852" y="41966"/>
                  </a:cubicBezTo>
                  <a:cubicBezTo>
                    <a:pt x="61002" y="41966"/>
                    <a:pt x="60109" y="41866"/>
                    <a:pt x="59191" y="41661"/>
                  </a:cubicBezTo>
                  <a:cubicBezTo>
                    <a:pt x="57407" y="41269"/>
                    <a:pt x="55980" y="40350"/>
                    <a:pt x="54472" y="39369"/>
                  </a:cubicBezTo>
                  <a:cubicBezTo>
                    <a:pt x="53098" y="38477"/>
                    <a:pt x="51680" y="37558"/>
                    <a:pt x="49913" y="36987"/>
                  </a:cubicBezTo>
                  <a:cubicBezTo>
                    <a:pt x="48316" y="36472"/>
                    <a:pt x="46767" y="36212"/>
                    <a:pt x="45320" y="36212"/>
                  </a:cubicBezTo>
                  <a:cubicBezTo>
                    <a:pt x="44261" y="36212"/>
                    <a:pt x="43258" y="36351"/>
                    <a:pt x="42331" y="36630"/>
                  </a:cubicBezTo>
                  <a:cubicBezTo>
                    <a:pt x="40314" y="37237"/>
                    <a:pt x="38637" y="38441"/>
                    <a:pt x="36862" y="39717"/>
                  </a:cubicBezTo>
                  <a:cubicBezTo>
                    <a:pt x="35747" y="40520"/>
                    <a:pt x="34596" y="41358"/>
                    <a:pt x="33338" y="42036"/>
                  </a:cubicBezTo>
                  <a:cubicBezTo>
                    <a:pt x="30822" y="43395"/>
                    <a:pt x="28670" y="44062"/>
                    <a:pt x="26738" y="44062"/>
                  </a:cubicBezTo>
                  <a:cubicBezTo>
                    <a:pt x="25929" y="44062"/>
                    <a:pt x="25159" y="43945"/>
                    <a:pt x="24417" y="43713"/>
                  </a:cubicBezTo>
                  <a:cubicBezTo>
                    <a:pt x="22990" y="43267"/>
                    <a:pt x="21687" y="42384"/>
                    <a:pt x="20305" y="41456"/>
                  </a:cubicBezTo>
                  <a:cubicBezTo>
                    <a:pt x="19519" y="40921"/>
                    <a:pt x="18699" y="40359"/>
                    <a:pt x="17824" y="39877"/>
                  </a:cubicBezTo>
                  <a:cubicBezTo>
                    <a:pt x="15913" y="38812"/>
                    <a:pt x="13808" y="38266"/>
                    <a:pt x="11783" y="38266"/>
                  </a:cubicBezTo>
                  <a:cubicBezTo>
                    <a:pt x="10500" y="38266"/>
                    <a:pt x="9249" y="38485"/>
                    <a:pt x="8101" y="38932"/>
                  </a:cubicBezTo>
                  <a:cubicBezTo>
                    <a:pt x="3274" y="40814"/>
                    <a:pt x="955" y="46238"/>
                    <a:pt x="0" y="49307"/>
                  </a:cubicBezTo>
                  <a:lnTo>
                    <a:pt x="143" y="49351"/>
                  </a:lnTo>
                  <a:cubicBezTo>
                    <a:pt x="1089" y="46309"/>
                    <a:pt x="3381" y="40930"/>
                    <a:pt x="8154" y="39074"/>
                  </a:cubicBezTo>
                  <a:cubicBezTo>
                    <a:pt x="9290" y="38631"/>
                    <a:pt x="10525" y="38414"/>
                    <a:pt x="11792" y="38414"/>
                  </a:cubicBezTo>
                  <a:cubicBezTo>
                    <a:pt x="13789" y="38414"/>
                    <a:pt x="15864" y="38954"/>
                    <a:pt x="17753" y="40002"/>
                  </a:cubicBezTo>
                  <a:cubicBezTo>
                    <a:pt x="18618" y="40493"/>
                    <a:pt x="19430" y="41046"/>
                    <a:pt x="20224" y="41581"/>
                  </a:cubicBezTo>
                  <a:cubicBezTo>
                    <a:pt x="21616" y="42518"/>
                    <a:pt x="22918" y="43401"/>
                    <a:pt x="24373" y="43856"/>
                  </a:cubicBezTo>
                  <a:cubicBezTo>
                    <a:pt x="25130" y="44091"/>
                    <a:pt x="25913" y="44209"/>
                    <a:pt x="26735" y="44209"/>
                  </a:cubicBezTo>
                  <a:cubicBezTo>
                    <a:pt x="28692" y="44209"/>
                    <a:pt x="30865" y="43537"/>
                    <a:pt x="33410" y="42161"/>
                  </a:cubicBezTo>
                  <a:cubicBezTo>
                    <a:pt x="34676" y="41483"/>
                    <a:pt x="35827" y="40644"/>
                    <a:pt x="36951" y="39842"/>
                  </a:cubicBezTo>
                  <a:cubicBezTo>
                    <a:pt x="38718" y="38566"/>
                    <a:pt x="40377" y="37370"/>
                    <a:pt x="42375" y="36773"/>
                  </a:cubicBezTo>
                  <a:cubicBezTo>
                    <a:pt x="43357" y="36478"/>
                    <a:pt x="44353" y="36362"/>
                    <a:pt x="45315" y="36362"/>
                  </a:cubicBezTo>
                  <a:cubicBezTo>
                    <a:pt x="47034" y="36362"/>
                    <a:pt x="48644" y="36735"/>
                    <a:pt x="49869" y="37130"/>
                  </a:cubicBezTo>
                  <a:cubicBezTo>
                    <a:pt x="51617" y="37692"/>
                    <a:pt x="53027" y="38602"/>
                    <a:pt x="54392" y="39485"/>
                  </a:cubicBezTo>
                  <a:cubicBezTo>
                    <a:pt x="55908" y="40475"/>
                    <a:pt x="57354" y="41412"/>
                    <a:pt x="59156" y="41813"/>
                  </a:cubicBezTo>
                  <a:cubicBezTo>
                    <a:pt x="60081" y="42015"/>
                    <a:pt x="60981" y="42115"/>
                    <a:pt x="61838" y="42115"/>
                  </a:cubicBezTo>
                  <a:cubicBezTo>
                    <a:pt x="63814" y="42115"/>
                    <a:pt x="65555" y="41585"/>
                    <a:pt x="66819" y="40564"/>
                  </a:cubicBezTo>
                  <a:cubicBezTo>
                    <a:pt x="68576" y="39146"/>
                    <a:pt x="69718" y="35854"/>
                    <a:pt x="68594" y="32785"/>
                  </a:cubicBezTo>
                  <a:cubicBezTo>
                    <a:pt x="67711" y="30368"/>
                    <a:pt x="66676" y="28191"/>
                    <a:pt x="65516" y="26326"/>
                  </a:cubicBezTo>
                  <a:cubicBezTo>
                    <a:pt x="64000" y="23891"/>
                    <a:pt x="63384" y="21429"/>
                    <a:pt x="63768" y="19386"/>
                  </a:cubicBezTo>
                  <a:cubicBezTo>
                    <a:pt x="64125" y="17477"/>
                    <a:pt x="65249" y="15791"/>
                    <a:pt x="66444" y="14006"/>
                  </a:cubicBezTo>
                  <a:cubicBezTo>
                    <a:pt x="66623" y="13739"/>
                    <a:pt x="66792" y="13471"/>
                    <a:pt x="66971" y="13204"/>
                  </a:cubicBezTo>
                  <a:cubicBezTo>
                    <a:pt x="68255" y="11241"/>
                    <a:pt x="69370" y="9466"/>
                    <a:pt x="70048" y="7557"/>
                  </a:cubicBezTo>
                  <a:cubicBezTo>
                    <a:pt x="70923" y="5094"/>
                    <a:pt x="71039" y="2480"/>
                    <a:pt x="70378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79"/>
            <p:cNvSpPr/>
            <p:nvPr/>
          </p:nvSpPr>
          <p:spPr>
            <a:xfrm>
              <a:off x="5226813" y="3219350"/>
              <a:ext cx="1794025" cy="1230900"/>
            </a:xfrm>
            <a:custGeom>
              <a:avLst/>
              <a:gdLst/>
              <a:ahLst/>
              <a:cxnLst/>
              <a:rect l="l" t="t" r="r" b="b"/>
              <a:pathLst>
                <a:path w="71761" h="49236" extrusionOk="0">
                  <a:moveTo>
                    <a:pt x="71172" y="0"/>
                  </a:moveTo>
                  <a:lnTo>
                    <a:pt x="71029" y="36"/>
                  </a:lnTo>
                  <a:cubicBezTo>
                    <a:pt x="71609" y="2543"/>
                    <a:pt x="71395" y="5272"/>
                    <a:pt x="70423" y="7708"/>
                  </a:cubicBezTo>
                  <a:cubicBezTo>
                    <a:pt x="69727" y="9465"/>
                    <a:pt x="68656" y="11071"/>
                    <a:pt x="67523" y="12775"/>
                  </a:cubicBezTo>
                  <a:lnTo>
                    <a:pt x="67060" y="13480"/>
                  </a:lnTo>
                  <a:cubicBezTo>
                    <a:pt x="65775" y="15416"/>
                    <a:pt x="64455" y="17414"/>
                    <a:pt x="64169" y="19608"/>
                  </a:cubicBezTo>
                  <a:cubicBezTo>
                    <a:pt x="63848" y="22080"/>
                    <a:pt x="65026" y="24640"/>
                    <a:pt x="66069" y="26344"/>
                  </a:cubicBezTo>
                  <a:cubicBezTo>
                    <a:pt x="67283" y="28324"/>
                    <a:pt x="68246" y="30501"/>
                    <a:pt x="68942" y="32803"/>
                  </a:cubicBezTo>
                  <a:cubicBezTo>
                    <a:pt x="69745" y="35479"/>
                    <a:pt x="68888" y="38601"/>
                    <a:pt x="66961" y="40073"/>
                  </a:cubicBezTo>
                  <a:cubicBezTo>
                    <a:pt x="65763" y="40993"/>
                    <a:pt x="64167" y="41461"/>
                    <a:pt x="62325" y="41461"/>
                  </a:cubicBezTo>
                  <a:cubicBezTo>
                    <a:pt x="61452" y="41461"/>
                    <a:pt x="60524" y="41356"/>
                    <a:pt x="59557" y="41144"/>
                  </a:cubicBezTo>
                  <a:cubicBezTo>
                    <a:pt x="57835" y="40751"/>
                    <a:pt x="56408" y="39913"/>
                    <a:pt x="54900" y="39030"/>
                  </a:cubicBezTo>
                  <a:cubicBezTo>
                    <a:pt x="53544" y="38236"/>
                    <a:pt x="52135" y="37406"/>
                    <a:pt x="50449" y="36888"/>
                  </a:cubicBezTo>
                  <a:cubicBezTo>
                    <a:pt x="49225" y="36512"/>
                    <a:pt x="47634" y="36162"/>
                    <a:pt x="45936" y="36162"/>
                  </a:cubicBezTo>
                  <a:cubicBezTo>
                    <a:pt x="44859" y="36162"/>
                    <a:pt x="43739" y="36302"/>
                    <a:pt x="42643" y="36665"/>
                  </a:cubicBezTo>
                  <a:cubicBezTo>
                    <a:pt x="40689" y="37308"/>
                    <a:pt x="39083" y="38539"/>
                    <a:pt x="37379" y="39832"/>
                  </a:cubicBezTo>
                  <a:cubicBezTo>
                    <a:pt x="36193" y="40733"/>
                    <a:pt x="34962" y="41670"/>
                    <a:pt x="33606" y="42393"/>
                  </a:cubicBezTo>
                  <a:cubicBezTo>
                    <a:pt x="31428" y="43554"/>
                    <a:pt x="29341" y="44141"/>
                    <a:pt x="27438" y="44141"/>
                  </a:cubicBezTo>
                  <a:cubicBezTo>
                    <a:pt x="26418" y="44141"/>
                    <a:pt x="25451" y="43972"/>
                    <a:pt x="24551" y="43633"/>
                  </a:cubicBezTo>
                  <a:cubicBezTo>
                    <a:pt x="23186" y="43115"/>
                    <a:pt x="21982" y="42223"/>
                    <a:pt x="20697" y="41287"/>
                  </a:cubicBezTo>
                  <a:cubicBezTo>
                    <a:pt x="19858" y="40671"/>
                    <a:pt x="18993" y="40029"/>
                    <a:pt x="18065" y="39484"/>
                  </a:cubicBezTo>
                  <a:cubicBezTo>
                    <a:pt x="16205" y="38402"/>
                    <a:pt x="14086" y="37844"/>
                    <a:pt x="12036" y="37844"/>
                  </a:cubicBezTo>
                  <a:cubicBezTo>
                    <a:pt x="10724" y="37844"/>
                    <a:pt x="9440" y="38072"/>
                    <a:pt x="8270" y="38539"/>
                  </a:cubicBezTo>
                  <a:cubicBezTo>
                    <a:pt x="3738" y="40350"/>
                    <a:pt x="1267" y="45328"/>
                    <a:pt x="0" y="49182"/>
                  </a:cubicBezTo>
                  <a:lnTo>
                    <a:pt x="134" y="49235"/>
                  </a:lnTo>
                  <a:cubicBezTo>
                    <a:pt x="1401" y="45408"/>
                    <a:pt x="3845" y="40466"/>
                    <a:pt x="8332" y="38682"/>
                  </a:cubicBezTo>
                  <a:cubicBezTo>
                    <a:pt x="9482" y="38222"/>
                    <a:pt x="10746" y="37996"/>
                    <a:pt x="12040" y="37996"/>
                  </a:cubicBezTo>
                  <a:cubicBezTo>
                    <a:pt x="14061" y="37996"/>
                    <a:pt x="16152" y="38547"/>
                    <a:pt x="17985" y="39618"/>
                  </a:cubicBezTo>
                  <a:cubicBezTo>
                    <a:pt x="18913" y="40154"/>
                    <a:pt x="19778" y="40787"/>
                    <a:pt x="20608" y="41402"/>
                  </a:cubicBezTo>
                  <a:cubicBezTo>
                    <a:pt x="21901" y="42348"/>
                    <a:pt x="23114" y="43240"/>
                    <a:pt x="24497" y="43767"/>
                  </a:cubicBezTo>
                  <a:cubicBezTo>
                    <a:pt x="25418" y="44114"/>
                    <a:pt x="26405" y="44287"/>
                    <a:pt x="27446" y="44287"/>
                  </a:cubicBezTo>
                  <a:cubicBezTo>
                    <a:pt x="29371" y="44287"/>
                    <a:pt x="31477" y="43696"/>
                    <a:pt x="33677" y="42527"/>
                  </a:cubicBezTo>
                  <a:cubicBezTo>
                    <a:pt x="35042" y="41795"/>
                    <a:pt x="36273" y="40858"/>
                    <a:pt x="37468" y="39948"/>
                  </a:cubicBezTo>
                  <a:cubicBezTo>
                    <a:pt x="39155" y="38664"/>
                    <a:pt x="40760" y="37442"/>
                    <a:pt x="42687" y="36808"/>
                  </a:cubicBezTo>
                  <a:cubicBezTo>
                    <a:pt x="43772" y="36448"/>
                    <a:pt x="44879" y="36308"/>
                    <a:pt x="45944" y="36308"/>
                  </a:cubicBezTo>
                  <a:cubicBezTo>
                    <a:pt x="47621" y="36308"/>
                    <a:pt x="49193" y="36655"/>
                    <a:pt x="50404" y="37031"/>
                  </a:cubicBezTo>
                  <a:cubicBezTo>
                    <a:pt x="52081" y="37549"/>
                    <a:pt x="53473" y="38360"/>
                    <a:pt x="54820" y="39154"/>
                  </a:cubicBezTo>
                  <a:cubicBezTo>
                    <a:pt x="56345" y="40047"/>
                    <a:pt x="57782" y="40894"/>
                    <a:pt x="59521" y="41287"/>
                  </a:cubicBezTo>
                  <a:cubicBezTo>
                    <a:pt x="60501" y="41504"/>
                    <a:pt x="61441" y="41611"/>
                    <a:pt x="62327" y="41611"/>
                  </a:cubicBezTo>
                  <a:cubicBezTo>
                    <a:pt x="64200" y="41611"/>
                    <a:pt x="65827" y="41131"/>
                    <a:pt x="67051" y="40198"/>
                  </a:cubicBezTo>
                  <a:cubicBezTo>
                    <a:pt x="69031" y="38682"/>
                    <a:pt x="69905" y="35488"/>
                    <a:pt x="69085" y="32758"/>
                  </a:cubicBezTo>
                  <a:cubicBezTo>
                    <a:pt x="68389" y="30439"/>
                    <a:pt x="67416" y="28253"/>
                    <a:pt x="66203" y="26264"/>
                  </a:cubicBezTo>
                  <a:cubicBezTo>
                    <a:pt x="65168" y="24577"/>
                    <a:pt x="64000" y="22053"/>
                    <a:pt x="64321" y="19626"/>
                  </a:cubicBezTo>
                  <a:cubicBezTo>
                    <a:pt x="64597" y="17467"/>
                    <a:pt x="65855" y="15567"/>
                    <a:pt x="67184" y="13560"/>
                  </a:cubicBezTo>
                  <a:lnTo>
                    <a:pt x="67648" y="12864"/>
                  </a:lnTo>
                  <a:cubicBezTo>
                    <a:pt x="68781" y="11151"/>
                    <a:pt x="69852" y="9537"/>
                    <a:pt x="70566" y="7761"/>
                  </a:cubicBezTo>
                  <a:cubicBezTo>
                    <a:pt x="71547" y="5299"/>
                    <a:pt x="71761" y="2543"/>
                    <a:pt x="7117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79"/>
            <p:cNvSpPr/>
            <p:nvPr/>
          </p:nvSpPr>
          <p:spPr>
            <a:xfrm>
              <a:off x="5229913" y="3226025"/>
              <a:ext cx="1812575" cy="1227775"/>
            </a:xfrm>
            <a:custGeom>
              <a:avLst/>
              <a:gdLst/>
              <a:ahLst/>
              <a:cxnLst/>
              <a:rect l="l" t="t" r="r" b="b"/>
              <a:pathLst>
                <a:path w="72503" h="49111" extrusionOk="0">
                  <a:moveTo>
                    <a:pt x="71976" y="1"/>
                  </a:moveTo>
                  <a:lnTo>
                    <a:pt x="71824" y="28"/>
                  </a:lnTo>
                  <a:cubicBezTo>
                    <a:pt x="72351" y="2632"/>
                    <a:pt x="72047" y="5434"/>
                    <a:pt x="70950" y="7905"/>
                  </a:cubicBezTo>
                  <a:cubicBezTo>
                    <a:pt x="70263" y="9448"/>
                    <a:pt x="69300" y="10858"/>
                    <a:pt x="68283" y="12347"/>
                  </a:cubicBezTo>
                  <a:cubicBezTo>
                    <a:pt x="68015" y="12731"/>
                    <a:pt x="67747" y="13115"/>
                    <a:pt x="67489" y="13507"/>
                  </a:cubicBezTo>
                  <a:cubicBezTo>
                    <a:pt x="66177" y="15470"/>
                    <a:pt x="64875" y="17584"/>
                    <a:pt x="64723" y="19850"/>
                  </a:cubicBezTo>
                  <a:cubicBezTo>
                    <a:pt x="64598" y="21679"/>
                    <a:pt x="65267" y="23784"/>
                    <a:pt x="66766" y="26273"/>
                  </a:cubicBezTo>
                  <a:cubicBezTo>
                    <a:pt x="68006" y="28334"/>
                    <a:pt x="68925" y="30582"/>
                    <a:pt x="69433" y="32768"/>
                  </a:cubicBezTo>
                  <a:cubicBezTo>
                    <a:pt x="70049" y="35408"/>
                    <a:pt x="69112" y="38325"/>
                    <a:pt x="67212" y="39699"/>
                  </a:cubicBezTo>
                  <a:cubicBezTo>
                    <a:pt x="66066" y="40528"/>
                    <a:pt x="64551" y="40950"/>
                    <a:pt x="62806" y="40950"/>
                  </a:cubicBezTo>
                  <a:cubicBezTo>
                    <a:pt x="61904" y="40950"/>
                    <a:pt x="60939" y="40837"/>
                    <a:pt x="59933" y="40609"/>
                  </a:cubicBezTo>
                  <a:cubicBezTo>
                    <a:pt x="58273" y="40226"/>
                    <a:pt x="56846" y="39476"/>
                    <a:pt x="55338" y="38691"/>
                  </a:cubicBezTo>
                  <a:cubicBezTo>
                    <a:pt x="54000" y="37986"/>
                    <a:pt x="52608" y="37255"/>
                    <a:pt x="50994" y="36782"/>
                  </a:cubicBezTo>
                  <a:cubicBezTo>
                    <a:pt x="49453" y="36325"/>
                    <a:pt x="47967" y="36098"/>
                    <a:pt x="46579" y="36098"/>
                  </a:cubicBezTo>
                  <a:cubicBezTo>
                    <a:pt x="45281" y="36098"/>
                    <a:pt x="44068" y="36296"/>
                    <a:pt x="42974" y="36693"/>
                  </a:cubicBezTo>
                  <a:cubicBezTo>
                    <a:pt x="41056" y="37380"/>
                    <a:pt x="39503" y="38629"/>
                    <a:pt x="37853" y="39958"/>
                  </a:cubicBezTo>
                  <a:cubicBezTo>
                    <a:pt x="36613" y="40957"/>
                    <a:pt x="35328" y="41992"/>
                    <a:pt x="33883" y="42750"/>
                  </a:cubicBezTo>
                  <a:cubicBezTo>
                    <a:pt x="31961" y="43764"/>
                    <a:pt x="30033" y="44275"/>
                    <a:pt x="28222" y="44275"/>
                  </a:cubicBezTo>
                  <a:cubicBezTo>
                    <a:pt x="26974" y="44275"/>
                    <a:pt x="25781" y="44032"/>
                    <a:pt x="24685" y="43544"/>
                  </a:cubicBezTo>
                  <a:cubicBezTo>
                    <a:pt x="23392" y="42955"/>
                    <a:pt x="22259" y="42063"/>
                    <a:pt x="21064" y="41109"/>
                  </a:cubicBezTo>
                  <a:cubicBezTo>
                    <a:pt x="20198" y="40413"/>
                    <a:pt x="19297" y="39690"/>
                    <a:pt x="18307" y="39093"/>
                  </a:cubicBezTo>
                  <a:cubicBezTo>
                    <a:pt x="16478" y="37978"/>
                    <a:pt x="14371" y="37405"/>
                    <a:pt x="12313" y="37405"/>
                  </a:cubicBezTo>
                  <a:cubicBezTo>
                    <a:pt x="10977" y="37405"/>
                    <a:pt x="9662" y="37646"/>
                    <a:pt x="8458" y="38138"/>
                  </a:cubicBezTo>
                  <a:cubicBezTo>
                    <a:pt x="4809" y="39637"/>
                    <a:pt x="2044" y="43205"/>
                    <a:pt x="1" y="49057"/>
                  </a:cubicBezTo>
                  <a:lnTo>
                    <a:pt x="144" y="49111"/>
                  </a:lnTo>
                  <a:cubicBezTo>
                    <a:pt x="2169" y="43294"/>
                    <a:pt x="4908" y="39753"/>
                    <a:pt x="8512" y="38281"/>
                  </a:cubicBezTo>
                  <a:cubicBezTo>
                    <a:pt x="9702" y="37791"/>
                    <a:pt x="11004" y="37551"/>
                    <a:pt x="12327" y="37551"/>
                  </a:cubicBezTo>
                  <a:cubicBezTo>
                    <a:pt x="14355" y="37551"/>
                    <a:pt x="16432" y="38116"/>
                    <a:pt x="18236" y="39217"/>
                  </a:cubicBezTo>
                  <a:cubicBezTo>
                    <a:pt x="19208" y="39815"/>
                    <a:pt x="20109" y="40529"/>
                    <a:pt x="20974" y="41225"/>
                  </a:cubicBezTo>
                  <a:cubicBezTo>
                    <a:pt x="22179" y="42179"/>
                    <a:pt x="23312" y="43089"/>
                    <a:pt x="24623" y="43678"/>
                  </a:cubicBezTo>
                  <a:cubicBezTo>
                    <a:pt x="25740" y="44174"/>
                    <a:pt x="26954" y="44421"/>
                    <a:pt x="28224" y="44421"/>
                  </a:cubicBezTo>
                  <a:cubicBezTo>
                    <a:pt x="30057" y="44421"/>
                    <a:pt x="32006" y="43907"/>
                    <a:pt x="33946" y="42884"/>
                  </a:cubicBezTo>
                  <a:cubicBezTo>
                    <a:pt x="35409" y="42117"/>
                    <a:pt x="36702" y="41073"/>
                    <a:pt x="37951" y="40074"/>
                  </a:cubicBezTo>
                  <a:cubicBezTo>
                    <a:pt x="39584" y="38754"/>
                    <a:pt x="41127" y="37514"/>
                    <a:pt x="43018" y="36827"/>
                  </a:cubicBezTo>
                  <a:cubicBezTo>
                    <a:pt x="44187" y="36406"/>
                    <a:pt x="45393" y="36247"/>
                    <a:pt x="46553" y="36247"/>
                  </a:cubicBezTo>
                  <a:cubicBezTo>
                    <a:pt x="48199" y="36247"/>
                    <a:pt x="49749" y="36569"/>
                    <a:pt x="50958" y="36925"/>
                  </a:cubicBezTo>
                  <a:cubicBezTo>
                    <a:pt x="52546" y="37389"/>
                    <a:pt x="53938" y="38120"/>
                    <a:pt x="55276" y="38816"/>
                  </a:cubicBezTo>
                  <a:cubicBezTo>
                    <a:pt x="56783" y="39610"/>
                    <a:pt x="58220" y="40368"/>
                    <a:pt x="59897" y="40752"/>
                  </a:cubicBezTo>
                  <a:cubicBezTo>
                    <a:pt x="60914" y="40982"/>
                    <a:pt x="61889" y="41096"/>
                    <a:pt x="62803" y="41096"/>
                  </a:cubicBezTo>
                  <a:cubicBezTo>
                    <a:pt x="64582" y="41096"/>
                    <a:pt x="66128" y="40664"/>
                    <a:pt x="67301" y="39815"/>
                  </a:cubicBezTo>
                  <a:cubicBezTo>
                    <a:pt x="69246" y="38406"/>
                    <a:pt x="70201" y="35426"/>
                    <a:pt x="69576" y="32732"/>
                  </a:cubicBezTo>
                  <a:cubicBezTo>
                    <a:pt x="69068" y="30528"/>
                    <a:pt x="68140" y="28271"/>
                    <a:pt x="66891" y="26202"/>
                  </a:cubicBezTo>
                  <a:cubicBezTo>
                    <a:pt x="65410" y="23731"/>
                    <a:pt x="64750" y="21661"/>
                    <a:pt x="64875" y="19859"/>
                  </a:cubicBezTo>
                  <a:cubicBezTo>
                    <a:pt x="65026" y="17629"/>
                    <a:pt x="66258" y="15621"/>
                    <a:pt x="67614" y="13587"/>
                  </a:cubicBezTo>
                  <a:cubicBezTo>
                    <a:pt x="67872" y="13195"/>
                    <a:pt x="68140" y="12811"/>
                    <a:pt x="68408" y="12428"/>
                  </a:cubicBezTo>
                  <a:cubicBezTo>
                    <a:pt x="69425" y="10938"/>
                    <a:pt x="70397" y="9528"/>
                    <a:pt x="71084" y="7958"/>
                  </a:cubicBezTo>
                  <a:cubicBezTo>
                    <a:pt x="72190" y="5460"/>
                    <a:pt x="72502" y="2632"/>
                    <a:pt x="7197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79"/>
            <p:cNvSpPr/>
            <p:nvPr/>
          </p:nvSpPr>
          <p:spPr>
            <a:xfrm>
              <a:off x="5233263" y="3232500"/>
              <a:ext cx="1831075" cy="1224875"/>
            </a:xfrm>
            <a:custGeom>
              <a:avLst/>
              <a:gdLst/>
              <a:ahLst/>
              <a:cxnLst/>
              <a:rect l="l" t="t" r="r" b="b"/>
              <a:pathLst>
                <a:path w="73243" h="48995" extrusionOk="0">
                  <a:moveTo>
                    <a:pt x="72761" y="0"/>
                  </a:moveTo>
                  <a:lnTo>
                    <a:pt x="72618" y="27"/>
                  </a:lnTo>
                  <a:cubicBezTo>
                    <a:pt x="73091" y="2739"/>
                    <a:pt x="72681" y="5603"/>
                    <a:pt x="71467" y="8101"/>
                  </a:cubicBezTo>
                  <a:cubicBezTo>
                    <a:pt x="70780" y="9519"/>
                    <a:pt x="69870" y="10795"/>
                    <a:pt x="68907" y="12133"/>
                  </a:cubicBezTo>
                  <a:cubicBezTo>
                    <a:pt x="68541" y="12642"/>
                    <a:pt x="68166" y="13177"/>
                    <a:pt x="67810" y="13703"/>
                  </a:cubicBezTo>
                  <a:cubicBezTo>
                    <a:pt x="66561" y="15550"/>
                    <a:pt x="65285" y="17762"/>
                    <a:pt x="65276" y="20099"/>
                  </a:cubicBezTo>
                  <a:cubicBezTo>
                    <a:pt x="65267" y="22205"/>
                    <a:pt x="66311" y="24283"/>
                    <a:pt x="67453" y="26210"/>
                  </a:cubicBezTo>
                  <a:cubicBezTo>
                    <a:pt x="68746" y="28405"/>
                    <a:pt x="69576" y="30600"/>
                    <a:pt x="69915" y="32732"/>
                  </a:cubicBezTo>
                  <a:cubicBezTo>
                    <a:pt x="70334" y="35337"/>
                    <a:pt x="69317" y="38049"/>
                    <a:pt x="67444" y="39324"/>
                  </a:cubicBezTo>
                  <a:cubicBezTo>
                    <a:pt x="66211" y="40173"/>
                    <a:pt x="64743" y="40458"/>
                    <a:pt x="63327" y="40458"/>
                  </a:cubicBezTo>
                  <a:cubicBezTo>
                    <a:pt x="62244" y="40458"/>
                    <a:pt x="61191" y="40291"/>
                    <a:pt x="60298" y="40083"/>
                  </a:cubicBezTo>
                  <a:cubicBezTo>
                    <a:pt x="58701" y="39708"/>
                    <a:pt x="57283" y="39057"/>
                    <a:pt x="55784" y="38361"/>
                  </a:cubicBezTo>
                  <a:cubicBezTo>
                    <a:pt x="54446" y="37745"/>
                    <a:pt x="53063" y="37103"/>
                    <a:pt x="51538" y="36684"/>
                  </a:cubicBezTo>
                  <a:cubicBezTo>
                    <a:pt x="50001" y="36256"/>
                    <a:pt x="48529" y="36042"/>
                    <a:pt x="47157" y="36042"/>
                  </a:cubicBezTo>
                  <a:cubicBezTo>
                    <a:pt x="45749" y="36042"/>
                    <a:pt x="44447" y="36268"/>
                    <a:pt x="43286" y="36719"/>
                  </a:cubicBezTo>
                  <a:cubicBezTo>
                    <a:pt x="41403" y="37460"/>
                    <a:pt x="39824" y="38798"/>
                    <a:pt x="38299" y="40091"/>
                  </a:cubicBezTo>
                  <a:cubicBezTo>
                    <a:pt x="37014" y="41189"/>
                    <a:pt x="35676" y="42322"/>
                    <a:pt x="34142" y="43116"/>
                  </a:cubicBezTo>
                  <a:cubicBezTo>
                    <a:pt x="32461" y="43992"/>
                    <a:pt x="30672" y="44434"/>
                    <a:pt x="28952" y="44434"/>
                  </a:cubicBezTo>
                  <a:cubicBezTo>
                    <a:pt x="27484" y="44434"/>
                    <a:pt x="26067" y="44112"/>
                    <a:pt x="24810" y="43464"/>
                  </a:cubicBezTo>
                  <a:cubicBezTo>
                    <a:pt x="23570" y="42821"/>
                    <a:pt x="22509" y="41902"/>
                    <a:pt x="21393" y="40930"/>
                  </a:cubicBezTo>
                  <a:cubicBezTo>
                    <a:pt x="20501" y="40154"/>
                    <a:pt x="19574" y="39351"/>
                    <a:pt x="18548" y="38700"/>
                  </a:cubicBezTo>
                  <a:cubicBezTo>
                    <a:pt x="16748" y="37555"/>
                    <a:pt x="14653" y="36967"/>
                    <a:pt x="12588" y="36967"/>
                  </a:cubicBezTo>
                  <a:cubicBezTo>
                    <a:pt x="11224" y="36967"/>
                    <a:pt x="9873" y="37224"/>
                    <a:pt x="8627" y="37745"/>
                  </a:cubicBezTo>
                  <a:cubicBezTo>
                    <a:pt x="3837" y="39761"/>
                    <a:pt x="1410" y="45096"/>
                    <a:pt x="1" y="48941"/>
                  </a:cubicBezTo>
                  <a:lnTo>
                    <a:pt x="144" y="48995"/>
                  </a:lnTo>
                  <a:cubicBezTo>
                    <a:pt x="1544" y="45176"/>
                    <a:pt x="3944" y="39868"/>
                    <a:pt x="8690" y="37888"/>
                  </a:cubicBezTo>
                  <a:cubicBezTo>
                    <a:pt x="9919" y="37373"/>
                    <a:pt x="11254" y="37119"/>
                    <a:pt x="12600" y="37119"/>
                  </a:cubicBezTo>
                  <a:cubicBezTo>
                    <a:pt x="14634" y="37119"/>
                    <a:pt x="16696" y="37697"/>
                    <a:pt x="18467" y="38825"/>
                  </a:cubicBezTo>
                  <a:cubicBezTo>
                    <a:pt x="19484" y="39476"/>
                    <a:pt x="20403" y="40270"/>
                    <a:pt x="21295" y="41037"/>
                  </a:cubicBezTo>
                  <a:cubicBezTo>
                    <a:pt x="22419" y="42018"/>
                    <a:pt x="23490" y="42946"/>
                    <a:pt x="24739" y="43597"/>
                  </a:cubicBezTo>
                  <a:cubicBezTo>
                    <a:pt x="26017" y="44255"/>
                    <a:pt x="27459" y="44581"/>
                    <a:pt x="28950" y="44581"/>
                  </a:cubicBezTo>
                  <a:cubicBezTo>
                    <a:pt x="30696" y="44581"/>
                    <a:pt x="32510" y="44135"/>
                    <a:pt x="34213" y="43249"/>
                  </a:cubicBezTo>
                  <a:cubicBezTo>
                    <a:pt x="35765" y="42447"/>
                    <a:pt x="37103" y="41305"/>
                    <a:pt x="38397" y="40207"/>
                  </a:cubicBezTo>
                  <a:cubicBezTo>
                    <a:pt x="39985" y="38860"/>
                    <a:pt x="41484" y="37585"/>
                    <a:pt x="43339" y="36862"/>
                  </a:cubicBezTo>
                  <a:cubicBezTo>
                    <a:pt x="44482" y="36415"/>
                    <a:pt x="45769" y="36192"/>
                    <a:pt x="47161" y="36192"/>
                  </a:cubicBezTo>
                  <a:cubicBezTo>
                    <a:pt x="48518" y="36192"/>
                    <a:pt x="49974" y="36404"/>
                    <a:pt x="51493" y="36826"/>
                  </a:cubicBezTo>
                  <a:cubicBezTo>
                    <a:pt x="53019" y="37246"/>
                    <a:pt x="54392" y="37879"/>
                    <a:pt x="55722" y="38495"/>
                  </a:cubicBezTo>
                  <a:cubicBezTo>
                    <a:pt x="57229" y="39190"/>
                    <a:pt x="58648" y="39851"/>
                    <a:pt x="60262" y="40225"/>
                  </a:cubicBezTo>
                  <a:cubicBezTo>
                    <a:pt x="61165" y="40437"/>
                    <a:pt x="62231" y="40606"/>
                    <a:pt x="63330" y="40606"/>
                  </a:cubicBezTo>
                  <a:cubicBezTo>
                    <a:pt x="64772" y="40606"/>
                    <a:pt x="66272" y="40315"/>
                    <a:pt x="67533" y="39449"/>
                  </a:cubicBezTo>
                  <a:cubicBezTo>
                    <a:pt x="69442" y="38138"/>
                    <a:pt x="70486" y="35363"/>
                    <a:pt x="70058" y="32705"/>
                  </a:cubicBezTo>
                  <a:cubicBezTo>
                    <a:pt x="69719" y="30564"/>
                    <a:pt x="68880" y="28351"/>
                    <a:pt x="67578" y="26139"/>
                  </a:cubicBezTo>
                  <a:cubicBezTo>
                    <a:pt x="66454" y="24230"/>
                    <a:pt x="65410" y="22169"/>
                    <a:pt x="65419" y="20099"/>
                  </a:cubicBezTo>
                  <a:cubicBezTo>
                    <a:pt x="65437" y="17798"/>
                    <a:pt x="66695" y="15621"/>
                    <a:pt x="67926" y="13783"/>
                  </a:cubicBezTo>
                  <a:cubicBezTo>
                    <a:pt x="68291" y="13257"/>
                    <a:pt x="68666" y="12731"/>
                    <a:pt x="69032" y="12222"/>
                  </a:cubicBezTo>
                  <a:cubicBezTo>
                    <a:pt x="69951" y="10929"/>
                    <a:pt x="70914" y="9599"/>
                    <a:pt x="71601" y="8172"/>
                  </a:cubicBezTo>
                  <a:cubicBezTo>
                    <a:pt x="72823" y="5639"/>
                    <a:pt x="73243" y="2739"/>
                    <a:pt x="7276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79"/>
            <p:cNvSpPr/>
            <p:nvPr/>
          </p:nvSpPr>
          <p:spPr>
            <a:xfrm>
              <a:off x="5236613" y="3239200"/>
              <a:ext cx="1849350" cy="1221750"/>
            </a:xfrm>
            <a:custGeom>
              <a:avLst/>
              <a:gdLst/>
              <a:ahLst/>
              <a:cxnLst/>
              <a:rect l="l" t="t" r="r" b="b"/>
              <a:pathLst>
                <a:path w="73974" h="48870" extrusionOk="0">
                  <a:moveTo>
                    <a:pt x="73555" y="0"/>
                  </a:moveTo>
                  <a:lnTo>
                    <a:pt x="73403" y="18"/>
                  </a:lnTo>
                  <a:cubicBezTo>
                    <a:pt x="73822" y="2828"/>
                    <a:pt x="73314" y="5772"/>
                    <a:pt x="71985" y="8297"/>
                  </a:cubicBezTo>
                  <a:cubicBezTo>
                    <a:pt x="71298" y="9599"/>
                    <a:pt x="70388" y="10803"/>
                    <a:pt x="69513" y="11981"/>
                  </a:cubicBezTo>
                  <a:cubicBezTo>
                    <a:pt x="69049" y="12597"/>
                    <a:pt x="68568" y="13239"/>
                    <a:pt x="68122" y="13890"/>
                  </a:cubicBezTo>
                  <a:cubicBezTo>
                    <a:pt x="67060" y="15442"/>
                    <a:pt x="65668" y="17806"/>
                    <a:pt x="65820" y="20340"/>
                  </a:cubicBezTo>
                  <a:cubicBezTo>
                    <a:pt x="65936" y="22338"/>
                    <a:pt x="67015" y="24203"/>
                    <a:pt x="68050" y="25996"/>
                  </a:cubicBezTo>
                  <a:lnTo>
                    <a:pt x="68140" y="26148"/>
                  </a:lnTo>
                  <a:cubicBezTo>
                    <a:pt x="69460" y="28440"/>
                    <a:pt x="70227" y="30644"/>
                    <a:pt x="70397" y="32687"/>
                  </a:cubicBezTo>
                  <a:cubicBezTo>
                    <a:pt x="70611" y="35238"/>
                    <a:pt x="69522" y="37754"/>
                    <a:pt x="67685" y="38949"/>
                  </a:cubicBezTo>
                  <a:cubicBezTo>
                    <a:pt x="66643" y="39620"/>
                    <a:pt x="65355" y="39957"/>
                    <a:pt x="63836" y="39957"/>
                  </a:cubicBezTo>
                  <a:cubicBezTo>
                    <a:pt x="62870" y="39957"/>
                    <a:pt x="61812" y="39821"/>
                    <a:pt x="60664" y="39547"/>
                  </a:cubicBezTo>
                  <a:cubicBezTo>
                    <a:pt x="59138" y="39181"/>
                    <a:pt x="57684" y="38601"/>
                    <a:pt x="56266" y="38039"/>
                  </a:cubicBezTo>
                  <a:cubicBezTo>
                    <a:pt x="54927" y="37504"/>
                    <a:pt x="53536" y="36960"/>
                    <a:pt x="52073" y="36576"/>
                  </a:cubicBezTo>
                  <a:cubicBezTo>
                    <a:pt x="50527" y="36174"/>
                    <a:pt x="49080" y="35973"/>
                    <a:pt x="47738" y="35973"/>
                  </a:cubicBezTo>
                  <a:cubicBezTo>
                    <a:pt x="46223" y="35973"/>
                    <a:pt x="44842" y="36230"/>
                    <a:pt x="43607" y="36746"/>
                  </a:cubicBezTo>
                  <a:cubicBezTo>
                    <a:pt x="41733" y="37531"/>
                    <a:pt x="40190" y="38905"/>
                    <a:pt x="38700" y="40243"/>
                  </a:cubicBezTo>
                  <a:cubicBezTo>
                    <a:pt x="37380" y="41429"/>
                    <a:pt x="36015" y="42651"/>
                    <a:pt x="34409" y="43472"/>
                  </a:cubicBezTo>
                  <a:cubicBezTo>
                    <a:pt x="32913" y="44240"/>
                    <a:pt x="31281" y="44621"/>
                    <a:pt x="29678" y="44621"/>
                  </a:cubicBezTo>
                  <a:cubicBezTo>
                    <a:pt x="28002" y="44621"/>
                    <a:pt x="26358" y="44204"/>
                    <a:pt x="24935" y="43374"/>
                  </a:cubicBezTo>
                  <a:cubicBezTo>
                    <a:pt x="23739" y="42669"/>
                    <a:pt x="22696" y="41688"/>
                    <a:pt x="21688" y="40733"/>
                  </a:cubicBezTo>
                  <a:cubicBezTo>
                    <a:pt x="20778" y="39886"/>
                    <a:pt x="19850" y="39003"/>
                    <a:pt x="18788" y="38298"/>
                  </a:cubicBezTo>
                  <a:cubicBezTo>
                    <a:pt x="17035" y="37140"/>
                    <a:pt x="14921" y="36543"/>
                    <a:pt x="12830" y="36543"/>
                  </a:cubicBezTo>
                  <a:cubicBezTo>
                    <a:pt x="11441" y="36543"/>
                    <a:pt x="10062" y="36806"/>
                    <a:pt x="8806" y="37343"/>
                  </a:cubicBezTo>
                  <a:cubicBezTo>
                    <a:pt x="4122" y="39360"/>
                    <a:pt x="1642" y="44534"/>
                    <a:pt x="1" y="48816"/>
                  </a:cubicBezTo>
                  <a:lnTo>
                    <a:pt x="143" y="48869"/>
                  </a:lnTo>
                  <a:cubicBezTo>
                    <a:pt x="1767" y="44614"/>
                    <a:pt x="4229" y="39476"/>
                    <a:pt x="8859" y="37477"/>
                  </a:cubicBezTo>
                  <a:cubicBezTo>
                    <a:pt x="10100" y="36951"/>
                    <a:pt x="11461" y="36692"/>
                    <a:pt x="12830" y="36692"/>
                  </a:cubicBezTo>
                  <a:cubicBezTo>
                    <a:pt x="14894" y="36692"/>
                    <a:pt x="16977" y="37280"/>
                    <a:pt x="18699" y="38423"/>
                  </a:cubicBezTo>
                  <a:cubicBezTo>
                    <a:pt x="19752" y="39119"/>
                    <a:pt x="20688" y="40002"/>
                    <a:pt x="21581" y="40849"/>
                  </a:cubicBezTo>
                  <a:cubicBezTo>
                    <a:pt x="22598" y="41804"/>
                    <a:pt x="23650" y="42794"/>
                    <a:pt x="24864" y="43499"/>
                  </a:cubicBezTo>
                  <a:cubicBezTo>
                    <a:pt x="26309" y="44347"/>
                    <a:pt x="27977" y="44771"/>
                    <a:pt x="29678" y="44771"/>
                  </a:cubicBezTo>
                  <a:cubicBezTo>
                    <a:pt x="31305" y="44771"/>
                    <a:pt x="32962" y="44382"/>
                    <a:pt x="34480" y="43606"/>
                  </a:cubicBezTo>
                  <a:cubicBezTo>
                    <a:pt x="36095" y="42776"/>
                    <a:pt x="37469" y="41545"/>
                    <a:pt x="38798" y="40350"/>
                  </a:cubicBezTo>
                  <a:cubicBezTo>
                    <a:pt x="40279" y="39029"/>
                    <a:pt x="41814" y="37656"/>
                    <a:pt x="43660" y="36888"/>
                  </a:cubicBezTo>
                  <a:cubicBezTo>
                    <a:pt x="44882" y="36377"/>
                    <a:pt x="46249" y="36122"/>
                    <a:pt x="47751" y="36122"/>
                  </a:cubicBezTo>
                  <a:cubicBezTo>
                    <a:pt x="49078" y="36122"/>
                    <a:pt x="50509" y="36321"/>
                    <a:pt x="52037" y="36719"/>
                  </a:cubicBezTo>
                  <a:cubicBezTo>
                    <a:pt x="53491" y="37103"/>
                    <a:pt x="54874" y="37647"/>
                    <a:pt x="56212" y="38182"/>
                  </a:cubicBezTo>
                  <a:cubicBezTo>
                    <a:pt x="57631" y="38744"/>
                    <a:pt x="59094" y="39324"/>
                    <a:pt x="60628" y="39690"/>
                  </a:cubicBezTo>
                  <a:cubicBezTo>
                    <a:pt x="61792" y="39967"/>
                    <a:pt x="62866" y="40105"/>
                    <a:pt x="63846" y="40105"/>
                  </a:cubicBezTo>
                  <a:cubicBezTo>
                    <a:pt x="65390" y="40105"/>
                    <a:pt x="66701" y="39762"/>
                    <a:pt x="67765" y="39074"/>
                  </a:cubicBezTo>
                  <a:cubicBezTo>
                    <a:pt x="69647" y="37852"/>
                    <a:pt x="70771" y="35283"/>
                    <a:pt x="70548" y="32678"/>
                  </a:cubicBezTo>
                  <a:cubicBezTo>
                    <a:pt x="70370" y="30608"/>
                    <a:pt x="69603" y="28387"/>
                    <a:pt x="68264" y="26067"/>
                  </a:cubicBezTo>
                  <a:lnTo>
                    <a:pt x="68184" y="25925"/>
                  </a:lnTo>
                  <a:cubicBezTo>
                    <a:pt x="67149" y="24140"/>
                    <a:pt x="66088" y="22294"/>
                    <a:pt x="65972" y="20331"/>
                  </a:cubicBezTo>
                  <a:cubicBezTo>
                    <a:pt x="65856" y="18431"/>
                    <a:pt x="66578" y="16415"/>
                    <a:pt x="68247" y="13970"/>
                  </a:cubicBezTo>
                  <a:cubicBezTo>
                    <a:pt x="68693" y="13328"/>
                    <a:pt x="69165" y="12686"/>
                    <a:pt x="69629" y="12070"/>
                  </a:cubicBezTo>
                  <a:cubicBezTo>
                    <a:pt x="70513" y="10893"/>
                    <a:pt x="71422" y="9679"/>
                    <a:pt x="72118" y="8368"/>
                  </a:cubicBezTo>
                  <a:cubicBezTo>
                    <a:pt x="73456" y="5808"/>
                    <a:pt x="73974" y="2837"/>
                    <a:pt x="7355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79"/>
            <p:cNvSpPr/>
            <p:nvPr/>
          </p:nvSpPr>
          <p:spPr>
            <a:xfrm>
              <a:off x="5239963" y="3245650"/>
              <a:ext cx="1867650" cy="1218875"/>
            </a:xfrm>
            <a:custGeom>
              <a:avLst/>
              <a:gdLst/>
              <a:ahLst/>
              <a:cxnLst/>
              <a:rect l="l" t="t" r="r" b="b"/>
              <a:pathLst>
                <a:path w="74706" h="48755" extrusionOk="0">
                  <a:moveTo>
                    <a:pt x="74348" y="1"/>
                  </a:moveTo>
                  <a:lnTo>
                    <a:pt x="74197" y="19"/>
                  </a:lnTo>
                  <a:cubicBezTo>
                    <a:pt x="74554" y="2936"/>
                    <a:pt x="73947" y="5942"/>
                    <a:pt x="72502" y="8503"/>
                  </a:cubicBezTo>
                  <a:cubicBezTo>
                    <a:pt x="71815" y="9716"/>
                    <a:pt x="70932" y="10840"/>
                    <a:pt x="70075" y="11919"/>
                  </a:cubicBezTo>
                  <a:cubicBezTo>
                    <a:pt x="69522" y="12615"/>
                    <a:pt x="68951" y="13347"/>
                    <a:pt x="68434" y="14087"/>
                  </a:cubicBezTo>
                  <a:cubicBezTo>
                    <a:pt x="66819" y="16433"/>
                    <a:pt x="66123" y="18619"/>
                    <a:pt x="66364" y="20590"/>
                  </a:cubicBezTo>
                  <a:cubicBezTo>
                    <a:pt x="66578" y="22250"/>
                    <a:pt x="67452" y="23740"/>
                    <a:pt x="68300" y="25176"/>
                  </a:cubicBezTo>
                  <a:cubicBezTo>
                    <a:pt x="68478" y="25479"/>
                    <a:pt x="68648" y="25783"/>
                    <a:pt x="68826" y="26086"/>
                  </a:cubicBezTo>
                  <a:cubicBezTo>
                    <a:pt x="70200" y="28521"/>
                    <a:pt x="70869" y="30671"/>
                    <a:pt x="70878" y="32652"/>
                  </a:cubicBezTo>
                  <a:cubicBezTo>
                    <a:pt x="70896" y="35150"/>
                    <a:pt x="69736" y="37469"/>
                    <a:pt x="67916" y="38575"/>
                  </a:cubicBezTo>
                  <a:cubicBezTo>
                    <a:pt x="66935" y="39175"/>
                    <a:pt x="65759" y="39476"/>
                    <a:pt x="64358" y="39476"/>
                  </a:cubicBezTo>
                  <a:cubicBezTo>
                    <a:pt x="63365" y="39476"/>
                    <a:pt x="62258" y="39325"/>
                    <a:pt x="61029" y="39021"/>
                  </a:cubicBezTo>
                  <a:cubicBezTo>
                    <a:pt x="59620" y="38682"/>
                    <a:pt x="58210" y="38209"/>
                    <a:pt x="56854" y="37763"/>
                  </a:cubicBezTo>
                  <a:cubicBezTo>
                    <a:pt x="55471" y="37300"/>
                    <a:pt x="54044" y="36827"/>
                    <a:pt x="52608" y="36479"/>
                  </a:cubicBezTo>
                  <a:cubicBezTo>
                    <a:pt x="51078" y="36105"/>
                    <a:pt x="49652" y="35919"/>
                    <a:pt x="48333" y="35919"/>
                  </a:cubicBezTo>
                  <a:cubicBezTo>
                    <a:pt x="46690" y="35919"/>
                    <a:pt x="45215" y="36208"/>
                    <a:pt x="43919" y="36782"/>
                  </a:cubicBezTo>
                  <a:cubicBezTo>
                    <a:pt x="42063" y="37603"/>
                    <a:pt x="40547" y="39030"/>
                    <a:pt x="39083" y="40413"/>
                  </a:cubicBezTo>
                  <a:cubicBezTo>
                    <a:pt x="37736" y="41680"/>
                    <a:pt x="36336" y="42991"/>
                    <a:pt x="34676" y="43830"/>
                  </a:cubicBezTo>
                  <a:cubicBezTo>
                    <a:pt x="33336" y="44508"/>
                    <a:pt x="31846" y="44842"/>
                    <a:pt x="30355" y="44842"/>
                  </a:cubicBezTo>
                  <a:cubicBezTo>
                    <a:pt x="28493" y="44842"/>
                    <a:pt x="26630" y="44320"/>
                    <a:pt x="25060" y="43294"/>
                  </a:cubicBezTo>
                  <a:cubicBezTo>
                    <a:pt x="23909" y="42536"/>
                    <a:pt x="22919" y="41528"/>
                    <a:pt x="21955" y="40547"/>
                  </a:cubicBezTo>
                  <a:cubicBezTo>
                    <a:pt x="21045" y="39619"/>
                    <a:pt x="20108" y="38664"/>
                    <a:pt x="19020" y="37915"/>
                  </a:cubicBezTo>
                  <a:cubicBezTo>
                    <a:pt x="17298" y="36721"/>
                    <a:pt x="15196" y="36106"/>
                    <a:pt x="13096" y="36106"/>
                  </a:cubicBezTo>
                  <a:cubicBezTo>
                    <a:pt x="11683" y="36106"/>
                    <a:pt x="10271" y="36385"/>
                    <a:pt x="8975" y="36952"/>
                  </a:cubicBezTo>
                  <a:cubicBezTo>
                    <a:pt x="4407" y="38959"/>
                    <a:pt x="1963" y="43776"/>
                    <a:pt x="0" y="48692"/>
                  </a:cubicBezTo>
                  <a:lnTo>
                    <a:pt x="143" y="48754"/>
                  </a:lnTo>
                  <a:cubicBezTo>
                    <a:pt x="2088" y="43865"/>
                    <a:pt x="4514" y="39066"/>
                    <a:pt x="9037" y="37085"/>
                  </a:cubicBezTo>
                  <a:cubicBezTo>
                    <a:pt x="10311" y="36530"/>
                    <a:pt x="11700" y="36256"/>
                    <a:pt x="13092" y="36256"/>
                  </a:cubicBezTo>
                  <a:cubicBezTo>
                    <a:pt x="15163" y="36256"/>
                    <a:pt x="17238" y="36861"/>
                    <a:pt x="18940" y="38040"/>
                  </a:cubicBezTo>
                  <a:cubicBezTo>
                    <a:pt x="20010" y="38780"/>
                    <a:pt x="20947" y="39726"/>
                    <a:pt x="21848" y="40654"/>
                  </a:cubicBezTo>
                  <a:cubicBezTo>
                    <a:pt x="22820" y="41635"/>
                    <a:pt x="23811" y="42652"/>
                    <a:pt x="24979" y="43419"/>
                  </a:cubicBezTo>
                  <a:cubicBezTo>
                    <a:pt x="26576" y="44461"/>
                    <a:pt x="28468" y="44992"/>
                    <a:pt x="30359" y="44992"/>
                  </a:cubicBezTo>
                  <a:cubicBezTo>
                    <a:pt x="31870" y="44992"/>
                    <a:pt x="33380" y="44653"/>
                    <a:pt x="34739" y="43963"/>
                  </a:cubicBezTo>
                  <a:cubicBezTo>
                    <a:pt x="36425" y="43116"/>
                    <a:pt x="37826" y="41796"/>
                    <a:pt x="39182" y="40520"/>
                  </a:cubicBezTo>
                  <a:cubicBezTo>
                    <a:pt x="40636" y="39146"/>
                    <a:pt x="42143" y="37737"/>
                    <a:pt x="43981" y="36916"/>
                  </a:cubicBezTo>
                  <a:cubicBezTo>
                    <a:pt x="45257" y="36352"/>
                    <a:pt x="46714" y="36068"/>
                    <a:pt x="48338" y="36068"/>
                  </a:cubicBezTo>
                  <a:cubicBezTo>
                    <a:pt x="49643" y="36068"/>
                    <a:pt x="51057" y="36252"/>
                    <a:pt x="52572" y="36622"/>
                  </a:cubicBezTo>
                  <a:cubicBezTo>
                    <a:pt x="54008" y="36969"/>
                    <a:pt x="55427" y="37442"/>
                    <a:pt x="56810" y="37897"/>
                  </a:cubicBezTo>
                  <a:cubicBezTo>
                    <a:pt x="58175" y="38352"/>
                    <a:pt x="59575" y="38825"/>
                    <a:pt x="60994" y="39173"/>
                  </a:cubicBezTo>
                  <a:cubicBezTo>
                    <a:pt x="62232" y="39475"/>
                    <a:pt x="63351" y="39627"/>
                    <a:pt x="64358" y="39627"/>
                  </a:cubicBezTo>
                  <a:cubicBezTo>
                    <a:pt x="65787" y="39627"/>
                    <a:pt x="66992" y="39321"/>
                    <a:pt x="67997" y="38709"/>
                  </a:cubicBezTo>
                  <a:cubicBezTo>
                    <a:pt x="69879" y="37549"/>
                    <a:pt x="71048" y="35239"/>
                    <a:pt x="71030" y="32652"/>
                  </a:cubicBezTo>
                  <a:cubicBezTo>
                    <a:pt x="71021" y="30644"/>
                    <a:pt x="70343" y="28468"/>
                    <a:pt x="68951" y="26014"/>
                  </a:cubicBezTo>
                  <a:cubicBezTo>
                    <a:pt x="68782" y="25711"/>
                    <a:pt x="68603" y="25408"/>
                    <a:pt x="68425" y="25105"/>
                  </a:cubicBezTo>
                  <a:cubicBezTo>
                    <a:pt x="67586" y="23677"/>
                    <a:pt x="66721" y="22205"/>
                    <a:pt x="66516" y="20573"/>
                  </a:cubicBezTo>
                  <a:cubicBezTo>
                    <a:pt x="66275" y="18637"/>
                    <a:pt x="66962" y="16487"/>
                    <a:pt x="68559" y="14176"/>
                  </a:cubicBezTo>
                  <a:cubicBezTo>
                    <a:pt x="69076" y="13436"/>
                    <a:pt x="69638" y="12713"/>
                    <a:pt x="70191" y="12008"/>
                  </a:cubicBezTo>
                  <a:cubicBezTo>
                    <a:pt x="71048" y="10920"/>
                    <a:pt x="71931" y="9796"/>
                    <a:pt x="72627" y="8574"/>
                  </a:cubicBezTo>
                  <a:cubicBezTo>
                    <a:pt x="74090" y="5987"/>
                    <a:pt x="74705" y="2945"/>
                    <a:pt x="7434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8" name="Google Shape;6628;p79"/>
          <p:cNvGrpSpPr/>
          <p:nvPr/>
        </p:nvGrpSpPr>
        <p:grpSpPr>
          <a:xfrm rot="-8553771">
            <a:off x="5576104" y="2161845"/>
            <a:ext cx="1937246" cy="860997"/>
            <a:chOff x="2219963" y="2802500"/>
            <a:chExt cx="1484475" cy="610450"/>
          </a:xfrm>
        </p:grpSpPr>
        <p:sp>
          <p:nvSpPr>
            <p:cNvPr id="6629" name="Google Shape;6629;p79"/>
            <p:cNvSpPr/>
            <p:nvPr/>
          </p:nvSpPr>
          <p:spPr>
            <a:xfrm>
              <a:off x="2219963" y="2838025"/>
              <a:ext cx="1484475" cy="397850"/>
            </a:xfrm>
            <a:custGeom>
              <a:avLst/>
              <a:gdLst/>
              <a:ahLst/>
              <a:cxnLst/>
              <a:rect l="l" t="t" r="r" b="b"/>
              <a:pathLst>
                <a:path w="59379" h="15914" extrusionOk="0">
                  <a:moveTo>
                    <a:pt x="9041" y="1"/>
                  </a:moveTo>
                  <a:cubicBezTo>
                    <a:pt x="8631" y="1"/>
                    <a:pt x="8218" y="53"/>
                    <a:pt x="7806" y="168"/>
                  </a:cubicBezTo>
                  <a:cubicBezTo>
                    <a:pt x="6825" y="444"/>
                    <a:pt x="5969" y="1051"/>
                    <a:pt x="5166" y="1649"/>
                  </a:cubicBezTo>
                  <a:cubicBezTo>
                    <a:pt x="3364" y="2996"/>
                    <a:pt x="1624" y="4477"/>
                    <a:pt x="1" y="6038"/>
                  </a:cubicBezTo>
                  <a:lnTo>
                    <a:pt x="99" y="6145"/>
                  </a:lnTo>
                  <a:cubicBezTo>
                    <a:pt x="1722" y="4584"/>
                    <a:pt x="3462" y="3112"/>
                    <a:pt x="5255" y="1765"/>
                  </a:cubicBezTo>
                  <a:cubicBezTo>
                    <a:pt x="6040" y="1176"/>
                    <a:pt x="6888" y="578"/>
                    <a:pt x="7851" y="310"/>
                  </a:cubicBezTo>
                  <a:cubicBezTo>
                    <a:pt x="8249" y="199"/>
                    <a:pt x="8648" y="149"/>
                    <a:pt x="9044" y="149"/>
                  </a:cubicBezTo>
                  <a:cubicBezTo>
                    <a:pt x="11160" y="149"/>
                    <a:pt x="13217" y="1584"/>
                    <a:pt x="14667" y="2906"/>
                  </a:cubicBezTo>
                  <a:cubicBezTo>
                    <a:pt x="16406" y="4503"/>
                    <a:pt x="17950" y="6305"/>
                    <a:pt x="19270" y="8268"/>
                  </a:cubicBezTo>
                  <a:cubicBezTo>
                    <a:pt x="19591" y="8750"/>
                    <a:pt x="19912" y="9258"/>
                    <a:pt x="20225" y="9740"/>
                  </a:cubicBezTo>
                  <a:cubicBezTo>
                    <a:pt x="21152" y="11221"/>
                    <a:pt x="22116" y="12746"/>
                    <a:pt x="23409" y="13942"/>
                  </a:cubicBezTo>
                  <a:cubicBezTo>
                    <a:pt x="24614" y="15039"/>
                    <a:pt x="26335" y="15913"/>
                    <a:pt x="28048" y="15913"/>
                  </a:cubicBezTo>
                  <a:cubicBezTo>
                    <a:pt x="28691" y="15904"/>
                    <a:pt x="29333" y="15788"/>
                    <a:pt x="29940" y="15503"/>
                  </a:cubicBezTo>
                  <a:cubicBezTo>
                    <a:pt x="31135" y="14950"/>
                    <a:pt x="32098" y="13844"/>
                    <a:pt x="32660" y="12390"/>
                  </a:cubicBezTo>
                  <a:cubicBezTo>
                    <a:pt x="33205" y="10980"/>
                    <a:pt x="33303" y="9446"/>
                    <a:pt x="33330" y="8259"/>
                  </a:cubicBezTo>
                  <a:cubicBezTo>
                    <a:pt x="33330" y="8072"/>
                    <a:pt x="33338" y="7893"/>
                    <a:pt x="33338" y="7715"/>
                  </a:cubicBezTo>
                  <a:cubicBezTo>
                    <a:pt x="33356" y="6296"/>
                    <a:pt x="33374" y="4833"/>
                    <a:pt x="34043" y="3602"/>
                  </a:cubicBezTo>
                  <a:cubicBezTo>
                    <a:pt x="34771" y="2272"/>
                    <a:pt x="36285" y="1396"/>
                    <a:pt x="37795" y="1396"/>
                  </a:cubicBezTo>
                  <a:cubicBezTo>
                    <a:pt x="37895" y="1396"/>
                    <a:pt x="37994" y="1400"/>
                    <a:pt x="38093" y="1408"/>
                  </a:cubicBezTo>
                  <a:cubicBezTo>
                    <a:pt x="40127" y="1559"/>
                    <a:pt x="41689" y="3076"/>
                    <a:pt x="43196" y="4548"/>
                  </a:cubicBezTo>
                  <a:cubicBezTo>
                    <a:pt x="43410" y="4753"/>
                    <a:pt x="43624" y="4958"/>
                    <a:pt x="43830" y="5155"/>
                  </a:cubicBezTo>
                  <a:cubicBezTo>
                    <a:pt x="46399" y="7590"/>
                    <a:pt x="49031" y="8991"/>
                    <a:pt x="51653" y="9312"/>
                  </a:cubicBezTo>
                  <a:cubicBezTo>
                    <a:pt x="52015" y="9358"/>
                    <a:pt x="52375" y="9380"/>
                    <a:pt x="52732" y="9380"/>
                  </a:cubicBezTo>
                  <a:cubicBezTo>
                    <a:pt x="55570" y="9380"/>
                    <a:pt x="58206" y="7971"/>
                    <a:pt x="59379" y="5752"/>
                  </a:cubicBezTo>
                  <a:lnTo>
                    <a:pt x="59245" y="5681"/>
                  </a:lnTo>
                  <a:cubicBezTo>
                    <a:pt x="58095" y="7863"/>
                    <a:pt x="55504" y="9234"/>
                    <a:pt x="52717" y="9234"/>
                  </a:cubicBezTo>
                  <a:cubicBezTo>
                    <a:pt x="52371" y="9234"/>
                    <a:pt x="52021" y="9212"/>
                    <a:pt x="51671" y="9169"/>
                  </a:cubicBezTo>
                  <a:cubicBezTo>
                    <a:pt x="49084" y="8848"/>
                    <a:pt x="46479" y="7456"/>
                    <a:pt x="43937" y="5048"/>
                  </a:cubicBezTo>
                  <a:cubicBezTo>
                    <a:pt x="43723" y="4851"/>
                    <a:pt x="43517" y="4646"/>
                    <a:pt x="43303" y="4441"/>
                  </a:cubicBezTo>
                  <a:cubicBezTo>
                    <a:pt x="41778" y="2951"/>
                    <a:pt x="40190" y="1417"/>
                    <a:pt x="38111" y="1256"/>
                  </a:cubicBezTo>
                  <a:cubicBezTo>
                    <a:pt x="38012" y="1249"/>
                    <a:pt x="37912" y="1245"/>
                    <a:pt x="37812" y="1245"/>
                  </a:cubicBezTo>
                  <a:cubicBezTo>
                    <a:pt x="36240" y="1245"/>
                    <a:pt x="34665" y="2155"/>
                    <a:pt x="33918" y="3531"/>
                  </a:cubicBezTo>
                  <a:cubicBezTo>
                    <a:pt x="33231" y="4798"/>
                    <a:pt x="33205" y="6279"/>
                    <a:pt x="33187" y="7715"/>
                  </a:cubicBezTo>
                  <a:cubicBezTo>
                    <a:pt x="33187" y="7893"/>
                    <a:pt x="33187" y="8072"/>
                    <a:pt x="33178" y="8250"/>
                  </a:cubicBezTo>
                  <a:cubicBezTo>
                    <a:pt x="33151" y="9428"/>
                    <a:pt x="33062" y="10953"/>
                    <a:pt x="32527" y="12336"/>
                  </a:cubicBezTo>
                  <a:cubicBezTo>
                    <a:pt x="31982" y="13737"/>
                    <a:pt x="31019" y="14843"/>
                    <a:pt x="29877" y="15369"/>
                  </a:cubicBezTo>
                  <a:cubicBezTo>
                    <a:pt x="29288" y="15642"/>
                    <a:pt x="28666" y="15762"/>
                    <a:pt x="28041" y="15762"/>
                  </a:cubicBezTo>
                  <a:cubicBezTo>
                    <a:pt x="26375" y="15762"/>
                    <a:pt x="24684" y="14911"/>
                    <a:pt x="23516" y="13835"/>
                  </a:cubicBezTo>
                  <a:cubicBezTo>
                    <a:pt x="22223" y="12648"/>
                    <a:pt x="21268" y="11132"/>
                    <a:pt x="20349" y="9660"/>
                  </a:cubicBezTo>
                  <a:cubicBezTo>
                    <a:pt x="20037" y="9178"/>
                    <a:pt x="19716" y="8669"/>
                    <a:pt x="19395" y="8179"/>
                  </a:cubicBezTo>
                  <a:cubicBezTo>
                    <a:pt x="18066" y="6216"/>
                    <a:pt x="16513" y="4405"/>
                    <a:pt x="14765" y="2799"/>
                  </a:cubicBezTo>
                  <a:cubicBezTo>
                    <a:pt x="13295" y="1457"/>
                    <a:pt x="11206" y="1"/>
                    <a:pt x="904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79"/>
            <p:cNvSpPr/>
            <p:nvPr/>
          </p:nvSpPr>
          <p:spPr>
            <a:xfrm>
              <a:off x="2224638" y="2857600"/>
              <a:ext cx="1479375" cy="386525"/>
            </a:xfrm>
            <a:custGeom>
              <a:avLst/>
              <a:gdLst/>
              <a:ahLst/>
              <a:cxnLst/>
              <a:rect l="l" t="t" r="r" b="b"/>
              <a:pathLst>
                <a:path w="59175" h="15461" extrusionOk="0">
                  <a:moveTo>
                    <a:pt x="8954" y="0"/>
                  </a:moveTo>
                  <a:cubicBezTo>
                    <a:pt x="8524" y="0"/>
                    <a:pt x="8106" y="57"/>
                    <a:pt x="7700" y="170"/>
                  </a:cubicBezTo>
                  <a:cubicBezTo>
                    <a:pt x="6727" y="437"/>
                    <a:pt x="5880" y="1026"/>
                    <a:pt x="5104" y="1606"/>
                  </a:cubicBezTo>
                  <a:cubicBezTo>
                    <a:pt x="3311" y="2935"/>
                    <a:pt x="1598" y="4381"/>
                    <a:pt x="1" y="5906"/>
                  </a:cubicBezTo>
                  <a:lnTo>
                    <a:pt x="108" y="6013"/>
                  </a:lnTo>
                  <a:cubicBezTo>
                    <a:pt x="1696" y="4488"/>
                    <a:pt x="3409" y="3051"/>
                    <a:pt x="5184" y="1731"/>
                  </a:cubicBezTo>
                  <a:cubicBezTo>
                    <a:pt x="5960" y="1160"/>
                    <a:pt x="6790" y="580"/>
                    <a:pt x="7735" y="313"/>
                  </a:cubicBezTo>
                  <a:cubicBezTo>
                    <a:pt x="8132" y="202"/>
                    <a:pt x="8541" y="147"/>
                    <a:pt x="8961" y="147"/>
                  </a:cubicBezTo>
                  <a:cubicBezTo>
                    <a:pt x="10267" y="147"/>
                    <a:pt x="11680" y="682"/>
                    <a:pt x="13186" y="1749"/>
                  </a:cubicBezTo>
                  <a:cubicBezTo>
                    <a:pt x="13605" y="2043"/>
                    <a:pt x="14034" y="2382"/>
                    <a:pt x="14462" y="2766"/>
                  </a:cubicBezTo>
                  <a:cubicBezTo>
                    <a:pt x="16193" y="4282"/>
                    <a:pt x="17736" y="6013"/>
                    <a:pt x="19056" y="7904"/>
                  </a:cubicBezTo>
                  <a:cubicBezTo>
                    <a:pt x="19395" y="8386"/>
                    <a:pt x="19725" y="8886"/>
                    <a:pt x="20046" y="9376"/>
                  </a:cubicBezTo>
                  <a:cubicBezTo>
                    <a:pt x="20965" y="10786"/>
                    <a:pt x="21920" y="12249"/>
                    <a:pt x="23204" y="13391"/>
                  </a:cubicBezTo>
                  <a:cubicBezTo>
                    <a:pt x="24213" y="14310"/>
                    <a:pt x="25435" y="14979"/>
                    <a:pt x="26639" y="15273"/>
                  </a:cubicBezTo>
                  <a:cubicBezTo>
                    <a:pt x="27121" y="15398"/>
                    <a:pt x="27585" y="15460"/>
                    <a:pt x="28040" y="15460"/>
                  </a:cubicBezTo>
                  <a:cubicBezTo>
                    <a:pt x="28718" y="15460"/>
                    <a:pt x="29351" y="15327"/>
                    <a:pt x="29931" y="15068"/>
                  </a:cubicBezTo>
                  <a:cubicBezTo>
                    <a:pt x="30118" y="14988"/>
                    <a:pt x="30297" y="14889"/>
                    <a:pt x="30466" y="14782"/>
                  </a:cubicBezTo>
                  <a:cubicBezTo>
                    <a:pt x="31439" y="14176"/>
                    <a:pt x="32259" y="13150"/>
                    <a:pt x="32759" y="11874"/>
                  </a:cubicBezTo>
                  <a:cubicBezTo>
                    <a:pt x="32902" y="11517"/>
                    <a:pt x="33027" y="11134"/>
                    <a:pt x="33125" y="10732"/>
                  </a:cubicBezTo>
                  <a:cubicBezTo>
                    <a:pt x="33401" y="9644"/>
                    <a:pt x="33499" y="8511"/>
                    <a:pt x="33562" y="7646"/>
                  </a:cubicBezTo>
                  <a:lnTo>
                    <a:pt x="33580" y="7316"/>
                  </a:lnTo>
                  <a:cubicBezTo>
                    <a:pt x="33678" y="5817"/>
                    <a:pt x="33776" y="4273"/>
                    <a:pt x="34534" y="2989"/>
                  </a:cubicBezTo>
                  <a:cubicBezTo>
                    <a:pt x="35305" y="1698"/>
                    <a:pt x="36761" y="864"/>
                    <a:pt x="38229" y="864"/>
                  </a:cubicBezTo>
                  <a:cubicBezTo>
                    <a:pt x="38324" y="864"/>
                    <a:pt x="38419" y="868"/>
                    <a:pt x="38513" y="875"/>
                  </a:cubicBezTo>
                  <a:cubicBezTo>
                    <a:pt x="40485" y="1017"/>
                    <a:pt x="42019" y="2436"/>
                    <a:pt x="43500" y="3818"/>
                  </a:cubicBezTo>
                  <a:cubicBezTo>
                    <a:pt x="43714" y="4015"/>
                    <a:pt x="43928" y="4220"/>
                    <a:pt x="44142" y="4416"/>
                  </a:cubicBezTo>
                  <a:cubicBezTo>
                    <a:pt x="44276" y="4532"/>
                    <a:pt x="44410" y="4648"/>
                    <a:pt x="44544" y="4773"/>
                  </a:cubicBezTo>
                  <a:cubicBezTo>
                    <a:pt x="46943" y="6825"/>
                    <a:pt x="49370" y="7994"/>
                    <a:pt x="51761" y="8234"/>
                  </a:cubicBezTo>
                  <a:cubicBezTo>
                    <a:pt x="52044" y="8263"/>
                    <a:pt x="52326" y="8278"/>
                    <a:pt x="52607" y="8278"/>
                  </a:cubicBezTo>
                  <a:cubicBezTo>
                    <a:pt x="55421" y="8278"/>
                    <a:pt x="58047" y="6845"/>
                    <a:pt x="59174" y="4630"/>
                  </a:cubicBezTo>
                  <a:lnTo>
                    <a:pt x="59040" y="4559"/>
                  </a:lnTo>
                  <a:cubicBezTo>
                    <a:pt x="57934" y="6738"/>
                    <a:pt x="55354" y="8132"/>
                    <a:pt x="52588" y="8132"/>
                  </a:cubicBezTo>
                  <a:cubicBezTo>
                    <a:pt x="52320" y="8132"/>
                    <a:pt x="52050" y="8118"/>
                    <a:pt x="51779" y="8092"/>
                  </a:cubicBezTo>
                  <a:cubicBezTo>
                    <a:pt x="49415" y="7851"/>
                    <a:pt x="47015" y="6700"/>
                    <a:pt x="44642" y="4657"/>
                  </a:cubicBezTo>
                  <a:cubicBezTo>
                    <a:pt x="44508" y="4541"/>
                    <a:pt x="44374" y="4425"/>
                    <a:pt x="44240" y="4300"/>
                  </a:cubicBezTo>
                  <a:cubicBezTo>
                    <a:pt x="44026" y="4113"/>
                    <a:pt x="43812" y="3908"/>
                    <a:pt x="43598" y="3711"/>
                  </a:cubicBezTo>
                  <a:cubicBezTo>
                    <a:pt x="42099" y="2311"/>
                    <a:pt x="40547" y="875"/>
                    <a:pt x="38522" y="723"/>
                  </a:cubicBezTo>
                  <a:cubicBezTo>
                    <a:pt x="38427" y="716"/>
                    <a:pt x="38332" y="713"/>
                    <a:pt x="38237" y="713"/>
                  </a:cubicBezTo>
                  <a:cubicBezTo>
                    <a:pt x="36716" y="713"/>
                    <a:pt x="35207" y="1574"/>
                    <a:pt x="34409" y="2917"/>
                  </a:cubicBezTo>
                  <a:cubicBezTo>
                    <a:pt x="33633" y="4229"/>
                    <a:pt x="33526" y="5790"/>
                    <a:pt x="33428" y="7307"/>
                  </a:cubicBezTo>
                  <a:lnTo>
                    <a:pt x="33410" y="7637"/>
                  </a:lnTo>
                  <a:cubicBezTo>
                    <a:pt x="33357" y="8493"/>
                    <a:pt x="33250" y="9617"/>
                    <a:pt x="32982" y="10697"/>
                  </a:cubicBezTo>
                  <a:cubicBezTo>
                    <a:pt x="32884" y="11098"/>
                    <a:pt x="32759" y="11473"/>
                    <a:pt x="32625" y="11821"/>
                  </a:cubicBezTo>
                  <a:cubicBezTo>
                    <a:pt x="32126" y="13061"/>
                    <a:pt x="31340" y="14069"/>
                    <a:pt x="30395" y="14657"/>
                  </a:cubicBezTo>
                  <a:cubicBezTo>
                    <a:pt x="30225" y="14765"/>
                    <a:pt x="30047" y="14854"/>
                    <a:pt x="29869" y="14934"/>
                  </a:cubicBezTo>
                  <a:cubicBezTo>
                    <a:pt x="29313" y="15183"/>
                    <a:pt x="28697" y="15309"/>
                    <a:pt x="28048" y="15309"/>
                  </a:cubicBezTo>
                  <a:cubicBezTo>
                    <a:pt x="27603" y="15309"/>
                    <a:pt x="27143" y="15250"/>
                    <a:pt x="26675" y="15130"/>
                  </a:cubicBezTo>
                  <a:cubicBezTo>
                    <a:pt x="25497" y="14836"/>
                    <a:pt x="24302" y="14176"/>
                    <a:pt x="23303" y="13284"/>
                  </a:cubicBezTo>
                  <a:cubicBezTo>
                    <a:pt x="22036" y="12151"/>
                    <a:pt x="21090" y="10697"/>
                    <a:pt x="20171" y="9296"/>
                  </a:cubicBezTo>
                  <a:cubicBezTo>
                    <a:pt x="19850" y="8805"/>
                    <a:pt x="19520" y="8297"/>
                    <a:pt x="19181" y="7815"/>
                  </a:cubicBezTo>
                  <a:cubicBezTo>
                    <a:pt x="17852" y="5915"/>
                    <a:pt x="16300" y="4175"/>
                    <a:pt x="14560" y="2650"/>
                  </a:cubicBezTo>
                  <a:cubicBezTo>
                    <a:pt x="14123" y="2275"/>
                    <a:pt x="13695" y="1927"/>
                    <a:pt x="13266" y="1624"/>
                  </a:cubicBezTo>
                  <a:cubicBezTo>
                    <a:pt x="11735" y="544"/>
                    <a:pt x="10289" y="0"/>
                    <a:pt x="895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79"/>
            <p:cNvSpPr/>
            <p:nvPr/>
          </p:nvSpPr>
          <p:spPr>
            <a:xfrm>
              <a:off x="2229563" y="2877200"/>
              <a:ext cx="1474000" cy="375175"/>
            </a:xfrm>
            <a:custGeom>
              <a:avLst/>
              <a:gdLst/>
              <a:ahLst/>
              <a:cxnLst/>
              <a:rect l="l" t="t" r="r" b="b"/>
              <a:pathLst>
                <a:path w="58960" h="15007" extrusionOk="0">
                  <a:moveTo>
                    <a:pt x="8853" y="0"/>
                  </a:moveTo>
                  <a:cubicBezTo>
                    <a:pt x="8418" y="0"/>
                    <a:pt x="7994" y="57"/>
                    <a:pt x="7583" y="171"/>
                  </a:cubicBezTo>
                  <a:cubicBezTo>
                    <a:pt x="6620" y="438"/>
                    <a:pt x="5790" y="1009"/>
                    <a:pt x="5023" y="1571"/>
                  </a:cubicBezTo>
                  <a:cubicBezTo>
                    <a:pt x="3247" y="2865"/>
                    <a:pt x="1561" y="4283"/>
                    <a:pt x="0" y="5782"/>
                  </a:cubicBezTo>
                  <a:lnTo>
                    <a:pt x="107" y="5889"/>
                  </a:lnTo>
                  <a:cubicBezTo>
                    <a:pt x="1659" y="4390"/>
                    <a:pt x="3346" y="2981"/>
                    <a:pt x="5103" y="1696"/>
                  </a:cubicBezTo>
                  <a:cubicBezTo>
                    <a:pt x="5870" y="1143"/>
                    <a:pt x="6691" y="572"/>
                    <a:pt x="7619" y="314"/>
                  </a:cubicBezTo>
                  <a:cubicBezTo>
                    <a:pt x="8018" y="202"/>
                    <a:pt x="8430" y="146"/>
                    <a:pt x="8854" y="146"/>
                  </a:cubicBezTo>
                  <a:cubicBezTo>
                    <a:pt x="10127" y="146"/>
                    <a:pt x="11508" y="648"/>
                    <a:pt x="12980" y="1652"/>
                  </a:cubicBezTo>
                  <a:cubicBezTo>
                    <a:pt x="13391" y="1928"/>
                    <a:pt x="13819" y="2258"/>
                    <a:pt x="14247" y="2615"/>
                  </a:cubicBezTo>
                  <a:cubicBezTo>
                    <a:pt x="15960" y="4060"/>
                    <a:pt x="17503" y="5720"/>
                    <a:pt x="18841" y="7540"/>
                  </a:cubicBezTo>
                  <a:cubicBezTo>
                    <a:pt x="19189" y="8021"/>
                    <a:pt x="19528" y="8521"/>
                    <a:pt x="19867" y="9012"/>
                  </a:cubicBezTo>
                  <a:cubicBezTo>
                    <a:pt x="20777" y="10359"/>
                    <a:pt x="21723" y="11750"/>
                    <a:pt x="22981" y="12848"/>
                  </a:cubicBezTo>
                  <a:cubicBezTo>
                    <a:pt x="24042" y="13775"/>
                    <a:pt x="25300" y="14471"/>
                    <a:pt x="26522" y="14792"/>
                  </a:cubicBezTo>
                  <a:cubicBezTo>
                    <a:pt x="27040" y="14935"/>
                    <a:pt x="27557" y="15006"/>
                    <a:pt x="28048" y="15006"/>
                  </a:cubicBezTo>
                  <a:cubicBezTo>
                    <a:pt x="28708" y="15006"/>
                    <a:pt x="29341" y="14882"/>
                    <a:pt x="29912" y="14632"/>
                  </a:cubicBezTo>
                  <a:cubicBezTo>
                    <a:pt x="30109" y="14551"/>
                    <a:pt x="30296" y="14453"/>
                    <a:pt x="30474" y="14346"/>
                  </a:cubicBezTo>
                  <a:cubicBezTo>
                    <a:pt x="31750" y="13570"/>
                    <a:pt x="32464" y="12294"/>
                    <a:pt x="32847" y="11367"/>
                  </a:cubicBezTo>
                  <a:cubicBezTo>
                    <a:pt x="32990" y="11001"/>
                    <a:pt x="33124" y="10608"/>
                    <a:pt x="33240" y="10189"/>
                  </a:cubicBezTo>
                  <a:cubicBezTo>
                    <a:pt x="33525" y="9110"/>
                    <a:pt x="33668" y="7995"/>
                    <a:pt x="33775" y="7040"/>
                  </a:cubicBezTo>
                  <a:lnTo>
                    <a:pt x="33784" y="6995"/>
                  </a:lnTo>
                  <a:cubicBezTo>
                    <a:pt x="33963" y="5390"/>
                    <a:pt x="34141" y="3721"/>
                    <a:pt x="35015" y="2374"/>
                  </a:cubicBezTo>
                  <a:cubicBezTo>
                    <a:pt x="35832" y="1111"/>
                    <a:pt x="37238" y="332"/>
                    <a:pt x="38662" y="332"/>
                  </a:cubicBezTo>
                  <a:cubicBezTo>
                    <a:pt x="38746" y="332"/>
                    <a:pt x="38830" y="335"/>
                    <a:pt x="38914" y="340"/>
                  </a:cubicBezTo>
                  <a:cubicBezTo>
                    <a:pt x="40832" y="465"/>
                    <a:pt x="42330" y="1803"/>
                    <a:pt x="43785" y="3088"/>
                  </a:cubicBezTo>
                  <a:cubicBezTo>
                    <a:pt x="44008" y="3284"/>
                    <a:pt x="44222" y="3481"/>
                    <a:pt x="44445" y="3668"/>
                  </a:cubicBezTo>
                  <a:cubicBezTo>
                    <a:pt x="44579" y="3784"/>
                    <a:pt x="44712" y="3891"/>
                    <a:pt x="44846" y="4007"/>
                  </a:cubicBezTo>
                  <a:cubicBezTo>
                    <a:pt x="47192" y="5925"/>
                    <a:pt x="49548" y="6986"/>
                    <a:pt x="51858" y="7156"/>
                  </a:cubicBezTo>
                  <a:cubicBezTo>
                    <a:pt x="52063" y="7172"/>
                    <a:pt x="52267" y="7179"/>
                    <a:pt x="52470" y="7179"/>
                  </a:cubicBezTo>
                  <a:cubicBezTo>
                    <a:pt x="55261" y="7179"/>
                    <a:pt x="57870" y="5719"/>
                    <a:pt x="58959" y="3507"/>
                  </a:cubicBezTo>
                  <a:lnTo>
                    <a:pt x="58825" y="3436"/>
                  </a:lnTo>
                  <a:cubicBezTo>
                    <a:pt x="57760" y="5609"/>
                    <a:pt x="55203" y="7036"/>
                    <a:pt x="52467" y="7036"/>
                  </a:cubicBezTo>
                  <a:cubicBezTo>
                    <a:pt x="52271" y="7036"/>
                    <a:pt x="52074" y="7028"/>
                    <a:pt x="51876" y="7013"/>
                  </a:cubicBezTo>
                  <a:cubicBezTo>
                    <a:pt x="49592" y="6835"/>
                    <a:pt x="47255" y="5791"/>
                    <a:pt x="44935" y="3891"/>
                  </a:cubicBezTo>
                  <a:cubicBezTo>
                    <a:pt x="44802" y="3775"/>
                    <a:pt x="44677" y="3668"/>
                    <a:pt x="44543" y="3561"/>
                  </a:cubicBezTo>
                  <a:cubicBezTo>
                    <a:pt x="44320" y="3365"/>
                    <a:pt x="44106" y="3168"/>
                    <a:pt x="43883" y="2972"/>
                  </a:cubicBezTo>
                  <a:cubicBezTo>
                    <a:pt x="42411" y="1670"/>
                    <a:pt x="40894" y="322"/>
                    <a:pt x="38932" y="189"/>
                  </a:cubicBezTo>
                  <a:cubicBezTo>
                    <a:pt x="38847" y="183"/>
                    <a:pt x="38763" y="181"/>
                    <a:pt x="38679" y="181"/>
                  </a:cubicBezTo>
                  <a:cubicBezTo>
                    <a:pt x="37201" y="181"/>
                    <a:pt x="35734" y="986"/>
                    <a:pt x="34890" y="2294"/>
                  </a:cubicBezTo>
                  <a:cubicBezTo>
                    <a:pt x="33998" y="3677"/>
                    <a:pt x="33811" y="5354"/>
                    <a:pt x="33632" y="6986"/>
                  </a:cubicBezTo>
                  <a:lnTo>
                    <a:pt x="33632" y="7031"/>
                  </a:lnTo>
                  <a:cubicBezTo>
                    <a:pt x="33525" y="7977"/>
                    <a:pt x="33383" y="9083"/>
                    <a:pt x="33097" y="10153"/>
                  </a:cubicBezTo>
                  <a:cubicBezTo>
                    <a:pt x="32981" y="10564"/>
                    <a:pt x="32856" y="10947"/>
                    <a:pt x="32705" y="11304"/>
                  </a:cubicBezTo>
                  <a:cubicBezTo>
                    <a:pt x="32339" y="12223"/>
                    <a:pt x="31634" y="13463"/>
                    <a:pt x="30394" y="14221"/>
                  </a:cubicBezTo>
                  <a:cubicBezTo>
                    <a:pt x="30225" y="14328"/>
                    <a:pt x="30037" y="14418"/>
                    <a:pt x="29859" y="14498"/>
                  </a:cubicBezTo>
                  <a:cubicBezTo>
                    <a:pt x="29304" y="14732"/>
                    <a:pt x="28693" y="14850"/>
                    <a:pt x="28051" y="14850"/>
                  </a:cubicBezTo>
                  <a:cubicBezTo>
                    <a:pt x="27568" y="14850"/>
                    <a:pt x="27067" y="14784"/>
                    <a:pt x="26558" y="14650"/>
                  </a:cubicBezTo>
                  <a:cubicBezTo>
                    <a:pt x="25363" y="14337"/>
                    <a:pt x="24123" y="13650"/>
                    <a:pt x="23079" y="12732"/>
                  </a:cubicBezTo>
                  <a:cubicBezTo>
                    <a:pt x="21839" y="11643"/>
                    <a:pt x="20893" y="10260"/>
                    <a:pt x="19983" y="8922"/>
                  </a:cubicBezTo>
                  <a:cubicBezTo>
                    <a:pt x="19653" y="8432"/>
                    <a:pt x="19314" y="7932"/>
                    <a:pt x="18957" y="7450"/>
                  </a:cubicBezTo>
                  <a:cubicBezTo>
                    <a:pt x="17619" y="5622"/>
                    <a:pt x="16067" y="3953"/>
                    <a:pt x="14345" y="2499"/>
                  </a:cubicBezTo>
                  <a:cubicBezTo>
                    <a:pt x="13917" y="2142"/>
                    <a:pt x="13480" y="1812"/>
                    <a:pt x="13061" y="1527"/>
                  </a:cubicBezTo>
                  <a:cubicBezTo>
                    <a:pt x="11569" y="510"/>
                    <a:pt x="10158" y="0"/>
                    <a:pt x="885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79"/>
            <p:cNvSpPr/>
            <p:nvPr/>
          </p:nvSpPr>
          <p:spPr>
            <a:xfrm>
              <a:off x="2234463" y="2888175"/>
              <a:ext cx="1468650" cy="372450"/>
            </a:xfrm>
            <a:custGeom>
              <a:avLst/>
              <a:gdLst/>
              <a:ahLst/>
              <a:cxnLst/>
              <a:rect l="l" t="t" r="r" b="b"/>
              <a:pathLst>
                <a:path w="58746" h="14898" extrusionOk="0">
                  <a:moveTo>
                    <a:pt x="39084" y="0"/>
                  </a:moveTo>
                  <a:cubicBezTo>
                    <a:pt x="37673" y="0"/>
                    <a:pt x="36240" y="778"/>
                    <a:pt x="35372" y="2025"/>
                  </a:cubicBezTo>
                  <a:cubicBezTo>
                    <a:pt x="34427" y="3372"/>
                    <a:pt x="34123" y="4968"/>
                    <a:pt x="33847" y="6762"/>
                  </a:cubicBezTo>
                  <a:cubicBezTo>
                    <a:pt x="33668" y="7966"/>
                    <a:pt x="33490" y="8965"/>
                    <a:pt x="33205" y="9955"/>
                  </a:cubicBezTo>
                  <a:cubicBezTo>
                    <a:pt x="33089" y="10384"/>
                    <a:pt x="32955" y="10767"/>
                    <a:pt x="32794" y="11142"/>
                  </a:cubicBezTo>
                  <a:cubicBezTo>
                    <a:pt x="32402" y="12087"/>
                    <a:pt x="31670" y="13372"/>
                    <a:pt x="30394" y="14130"/>
                  </a:cubicBezTo>
                  <a:cubicBezTo>
                    <a:pt x="30216" y="14228"/>
                    <a:pt x="30029" y="14327"/>
                    <a:pt x="29841" y="14407"/>
                  </a:cubicBezTo>
                  <a:cubicBezTo>
                    <a:pt x="29294" y="14632"/>
                    <a:pt x="28693" y="14744"/>
                    <a:pt x="28061" y="14744"/>
                  </a:cubicBezTo>
                  <a:cubicBezTo>
                    <a:pt x="27539" y="14744"/>
                    <a:pt x="26995" y="14667"/>
                    <a:pt x="26442" y="14514"/>
                  </a:cubicBezTo>
                  <a:cubicBezTo>
                    <a:pt x="25211" y="14175"/>
                    <a:pt x="23971" y="13488"/>
                    <a:pt x="22856" y="12533"/>
                  </a:cubicBezTo>
                  <a:cubicBezTo>
                    <a:pt x="21643" y="11490"/>
                    <a:pt x="20706" y="10169"/>
                    <a:pt x="19805" y="8894"/>
                  </a:cubicBezTo>
                  <a:cubicBezTo>
                    <a:pt x="19457" y="8412"/>
                    <a:pt x="19100" y="7903"/>
                    <a:pt x="18735" y="7431"/>
                  </a:cubicBezTo>
                  <a:cubicBezTo>
                    <a:pt x="17388" y="5664"/>
                    <a:pt x="15844" y="4076"/>
                    <a:pt x="14131" y="2694"/>
                  </a:cubicBezTo>
                  <a:cubicBezTo>
                    <a:pt x="13703" y="2355"/>
                    <a:pt x="13275" y="2042"/>
                    <a:pt x="12856" y="1775"/>
                  </a:cubicBezTo>
                  <a:cubicBezTo>
                    <a:pt x="11399" y="821"/>
                    <a:pt x="10021" y="344"/>
                    <a:pt x="8747" y="344"/>
                  </a:cubicBezTo>
                  <a:cubicBezTo>
                    <a:pt x="8304" y="344"/>
                    <a:pt x="7875" y="402"/>
                    <a:pt x="7458" y="517"/>
                  </a:cubicBezTo>
                  <a:cubicBezTo>
                    <a:pt x="6522" y="785"/>
                    <a:pt x="5701" y="1338"/>
                    <a:pt x="4943" y="1882"/>
                  </a:cubicBezTo>
                  <a:cubicBezTo>
                    <a:pt x="3194" y="3140"/>
                    <a:pt x="1526" y="4531"/>
                    <a:pt x="0" y="6003"/>
                  </a:cubicBezTo>
                  <a:lnTo>
                    <a:pt x="99" y="6110"/>
                  </a:lnTo>
                  <a:cubicBezTo>
                    <a:pt x="1624" y="4638"/>
                    <a:pt x="3283" y="3256"/>
                    <a:pt x="5023" y="2007"/>
                  </a:cubicBezTo>
                  <a:cubicBezTo>
                    <a:pt x="5772" y="1471"/>
                    <a:pt x="6584" y="918"/>
                    <a:pt x="7503" y="660"/>
                  </a:cubicBezTo>
                  <a:cubicBezTo>
                    <a:pt x="7905" y="548"/>
                    <a:pt x="8320" y="492"/>
                    <a:pt x="8748" y="492"/>
                  </a:cubicBezTo>
                  <a:cubicBezTo>
                    <a:pt x="9992" y="492"/>
                    <a:pt x="11341" y="964"/>
                    <a:pt x="12775" y="1900"/>
                  </a:cubicBezTo>
                  <a:cubicBezTo>
                    <a:pt x="13186" y="2158"/>
                    <a:pt x="13614" y="2471"/>
                    <a:pt x="14033" y="2810"/>
                  </a:cubicBezTo>
                  <a:cubicBezTo>
                    <a:pt x="15737" y="4183"/>
                    <a:pt x="17280" y="5762"/>
                    <a:pt x="18619" y="7520"/>
                  </a:cubicBezTo>
                  <a:cubicBezTo>
                    <a:pt x="18984" y="7993"/>
                    <a:pt x="19341" y="8492"/>
                    <a:pt x="19680" y="8983"/>
                  </a:cubicBezTo>
                  <a:cubicBezTo>
                    <a:pt x="20590" y="10268"/>
                    <a:pt x="21536" y="11588"/>
                    <a:pt x="22758" y="12641"/>
                  </a:cubicBezTo>
                  <a:cubicBezTo>
                    <a:pt x="23891" y="13613"/>
                    <a:pt x="25149" y="14309"/>
                    <a:pt x="26407" y="14657"/>
                  </a:cubicBezTo>
                  <a:cubicBezTo>
                    <a:pt x="26969" y="14817"/>
                    <a:pt x="27522" y="14898"/>
                    <a:pt x="28057" y="14898"/>
                  </a:cubicBezTo>
                  <a:cubicBezTo>
                    <a:pt x="28708" y="14898"/>
                    <a:pt x="29333" y="14782"/>
                    <a:pt x="29895" y="14541"/>
                  </a:cubicBezTo>
                  <a:cubicBezTo>
                    <a:pt x="30091" y="14460"/>
                    <a:pt x="30287" y="14362"/>
                    <a:pt x="30475" y="14255"/>
                  </a:cubicBezTo>
                  <a:cubicBezTo>
                    <a:pt x="31777" y="13479"/>
                    <a:pt x="32535" y="12168"/>
                    <a:pt x="32937" y="11195"/>
                  </a:cubicBezTo>
                  <a:cubicBezTo>
                    <a:pt x="33089" y="10821"/>
                    <a:pt x="33222" y="10428"/>
                    <a:pt x="33347" y="9991"/>
                  </a:cubicBezTo>
                  <a:cubicBezTo>
                    <a:pt x="33633" y="9001"/>
                    <a:pt x="33811" y="7993"/>
                    <a:pt x="33998" y="6779"/>
                  </a:cubicBezTo>
                  <a:cubicBezTo>
                    <a:pt x="34266" y="5004"/>
                    <a:pt x="34569" y="3434"/>
                    <a:pt x="35497" y="2105"/>
                  </a:cubicBezTo>
                  <a:cubicBezTo>
                    <a:pt x="36346" y="891"/>
                    <a:pt x="37745" y="145"/>
                    <a:pt x="39116" y="145"/>
                  </a:cubicBezTo>
                  <a:cubicBezTo>
                    <a:pt x="39185" y="145"/>
                    <a:pt x="39255" y="147"/>
                    <a:pt x="39324" y="151"/>
                  </a:cubicBezTo>
                  <a:cubicBezTo>
                    <a:pt x="41180" y="267"/>
                    <a:pt x="42643" y="1507"/>
                    <a:pt x="44070" y="2703"/>
                  </a:cubicBezTo>
                  <a:cubicBezTo>
                    <a:pt x="44293" y="2899"/>
                    <a:pt x="44525" y="3086"/>
                    <a:pt x="44748" y="3273"/>
                  </a:cubicBezTo>
                  <a:cubicBezTo>
                    <a:pt x="44882" y="3372"/>
                    <a:pt x="45007" y="3479"/>
                    <a:pt x="45141" y="3586"/>
                  </a:cubicBezTo>
                  <a:cubicBezTo>
                    <a:pt x="47434" y="5361"/>
                    <a:pt x="49735" y="6316"/>
                    <a:pt x="51965" y="6423"/>
                  </a:cubicBezTo>
                  <a:cubicBezTo>
                    <a:pt x="52091" y="6429"/>
                    <a:pt x="52216" y="6432"/>
                    <a:pt x="52341" y="6432"/>
                  </a:cubicBezTo>
                  <a:cubicBezTo>
                    <a:pt x="55103" y="6432"/>
                    <a:pt x="57704" y="4940"/>
                    <a:pt x="58745" y="2729"/>
                  </a:cubicBezTo>
                  <a:lnTo>
                    <a:pt x="58612" y="2667"/>
                  </a:lnTo>
                  <a:cubicBezTo>
                    <a:pt x="57597" y="4824"/>
                    <a:pt x="55058" y="6280"/>
                    <a:pt x="52351" y="6280"/>
                  </a:cubicBezTo>
                  <a:cubicBezTo>
                    <a:pt x="52226" y="6280"/>
                    <a:pt x="52100" y="6277"/>
                    <a:pt x="51974" y="6271"/>
                  </a:cubicBezTo>
                  <a:cubicBezTo>
                    <a:pt x="49771" y="6173"/>
                    <a:pt x="47505" y="5227"/>
                    <a:pt x="45230" y="3461"/>
                  </a:cubicBezTo>
                  <a:cubicBezTo>
                    <a:pt x="45096" y="3363"/>
                    <a:pt x="44971" y="3256"/>
                    <a:pt x="44846" y="3158"/>
                  </a:cubicBezTo>
                  <a:cubicBezTo>
                    <a:pt x="44615" y="2970"/>
                    <a:pt x="44392" y="2783"/>
                    <a:pt x="44160" y="2587"/>
                  </a:cubicBezTo>
                  <a:cubicBezTo>
                    <a:pt x="42723" y="1373"/>
                    <a:pt x="41233" y="124"/>
                    <a:pt x="39333" y="8"/>
                  </a:cubicBezTo>
                  <a:cubicBezTo>
                    <a:pt x="39250" y="3"/>
                    <a:pt x="39167" y="0"/>
                    <a:pt x="3908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79"/>
            <p:cNvSpPr/>
            <p:nvPr/>
          </p:nvSpPr>
          <p:spPr>
            <a:xfrm>
              <a:off x="2239138" y="2894475"/>
              <a:ext cx="1463525" cy="374400"/>
            </a:xfrm>
            <a:custGeom>
              <a:avLst/>
              <a:gdLst/>
              <a:ahLst/>
              <a:cxnLst/>
              <a:rect l="l" t="t" r="r" b="b"/>
              <a:pathLst>
                <a:path w="58541" h="14976" extrusionOk="0">
                  <a:moveTo>
                    <a:pt x="39531" y="0"/>
                  </a:moveTo>
                  <a:cubicBezTo>
                    <a:pt x="38163" y="0"/>
                    <a:pt x="36779" y="729"/>
                    <a:pt x="35863" y="1933"/>
                  </a:cubicBezTo>
                  <a:cubicBezTo>
                    <a:pt x="34793" y="3360"/>
                    <a:pt x="34382" y="5127"/>
                    <a:pt x="34079" y="6679"/>
                  </a:cubicBezTo>
                  <a:cubicBezTo>
                    <a:pt x="33865" y="7803"/>
                    <a:pt x="33642" y="8891"/>
                    <a:pt x="33330" y="9935"/>
                  </a:cubicBezTo>
                  <a:cubicBezTo>
                    <a:pt x="33196" y="10381"/>
                    <a:pt x="33053" y="10783"/>
                    <a:pt x="32893" y="11157"/>
                  </a:cubicBezTo>
                  <a:cubicBezTo>
                    <a:pt x="32295" y="12567"/>
                    <a:pt x="31438" y="13629"/>
                    <a:pt x="30413" y="14217"/>
                  </a:cubicBezTo>
                  <a:cubicBezTo>
                    <a:pt x="30225" y="14324"/>
                    <a:pt x="30029" y="14423"/>
                    <a:pt x="29833" y="14503"/>
                  </a:cubicBezTo>
                  <a:cubicBezTo>
                    <a:pt x="29293" y="14719"/>
                    <a:pt x="28702" y="14826"/>
                    <a:pt x="28080" y="14826"/>
                  </a:cubicBezTo>
                  <a:cubicBezTo>
                    <a:pt x="27518" y="14826"/>
                    <a:pt x="26932" y="14739"/>
                    <a:pt x="26336" y="14565"/>
                  </a:cubicBezTo>
                  <a:cubicBezTo>
                    <a:pt x="25087" y="14199"/>
                    <a:pt x="23811" y="13495"/>
                    <a:pt x="22642" y="12513"/>
                  </a:cubicBezTo>
                  <a:cubicBezTo>
                    <a:pt x="21456" y="11523"/>
                    <a:pt x="20528" y="10265"/>
                    <a:pt x="19636" y="9052"/>
                  </a:cubicBezTo>
                  <a:cubicBezTo>
                    <a:pt x="19270" y="8570"/>
                    <a:pt x="18904" y="8071"/>
                    <a:pt x="18521" y="7589"/>
                  </a:cubicBezTo>
                  <a:cubicBezTo>
                    <a:pt x="17174" y="5903"/>
                    <a:pt x="15621" y="4386"/>
                    <a:pt x="13926" y="3075"/>
                  </a:cubicBezTo>
                  <a:cubicBezTo>
                    <a:pt x="13498" y="2754"/>
                    <a:pt x="13070" y="2459"/>
                    <a:pt x="12660" y="2201"/>
                  </a:cubicBezTo>
                  <a:cubicBezTo>
                    <a:pt x="11239" y="1317"/>
                    <a:pt x="9896" y="875"/>
                    <a:pt x="8657" y="875"/>
                  </a:cubicBezTo>
                  <a:cubicBezTo>
                    <a:pt x="8208" y="875"/>
                    <a:pt x="7772" y="934"/>
                    <a:pt x="7352" y="1050"/>
                  </a:cubicBezTo>
                  <a:cubicBezTo>
                    <a:pt x="6424" y="1318"/>
                    <a:pt x="5612" y="1853"/>
                    <a:pt x="4872" y="2379"/>
                  </a:cubicBezTo>
                  <a:cubicBezTo>
                    <a:pt x="3141" y="3601"/>
                    <a:pt x="1499" y="4957"/>
                    <a:pt x="1" y="6411"/>
                  </a:cubicBezTo>
                  <a:lnTo>
                    <a:pt x="108" y="6510"/>
                  </a:lnTo>
                  <a:cubicBezTo>
                    <a:pt x="1598" y="5073"/>
                    <a:pt x="3230" y="3726"/>
                    <a:pt x="4952" y="2504"/>
                  </a:cubicBezTo>
                  <a:cubicBezTo>
                    <a:pt x="5692" y="1978"/>
                    <a:pt x="6486" y="1451"/>
                    <a:pt x="7396" y="1202"/>
                  </a:cubicBezTo>
                  <a:cubicBezTo>
                    <a:pt x="7807" y="1085"/>
                    <a:pt x="8232" y="1026"/>
                    <a:pt x="8672" y="1026"/>
                  </a:cubicBezTo>
                  <a:cubicBezTo>
                    <a:pt x="9878" y="1026"/>
                    <a:pt x="11190" y="1463"/>
                    <a:pt x="12588" y="2326"/>
                  </a:cubicBezTo>
                  <a:cubicBezTo>
                    <a:pt x="12990" y="2575"/>
                    <a:pt x="13409" y="2870"/>
                    <a:pt x="13828" y="3191"/>
                  </a:cubicBezTo>
                  <a:cubicBezTo>
                    <a:pt x="15523" y="4493"/>
                    <a:pt x="17058" y="6001"/>
                    <a:pt x="18405" y="7687"/>
                  </a:cubicBezTo>
                  <a:cubicBezTo>
                    <a:pt x="18788" y="8160"/>
                    <a:pt x="19154" y="8660"/>
                    <a:pt x="19511" y="9141"/>
                  </a:cubicBezTo>
                  <a:cubicBezTo>
                    <a:pt x="20412" y="10363"/>
                    <a:pt x="21349" y="11621"/>
                    <a:pt x="22544" y="12629"/>
                  </a:cubicBezTo>
                  <a:cubicBezTo>
                    <a:pt x="23731" y="13620"/>
                    <a:pt x="25024" y="14342"/>
                    <a:pt x="26291" y="14708"/>
                  </a:cubicBezTo>
                  <a:cubicBezTo>
                    <a:pt x="26898" y="14886"/>
                    <a:pt x="27495" y="14976"/>
                    <a:pt x="28066" y="14976"/>
                  </a:cubicBezTo>
                  <a:cubicBezTo>
                    <a:pt x="28718" y="14976"/>
                    <a:pt x="29324" y="14860"/>
                    <a:pt x="29886" y="14637"/>
                  </a:cubicBezTo>
                  <a:cubicBezTo>
                    <a:pt x="30091" y="14556"/>
                    <a:pt x="30297" y="14458"/>
                    <a:pt x="30484" y="14351"/>
                  </a:cubicBezTo>
                  <a:cubicBezTo>
                    <a:pt x="31537" y="13736"/>
                    <a:pt x="32420" y="12656"/>
                    <a:pt x="33035" y="11211"/>
                  </a:cubicBezTo>
                  <a:cubicBezTo>
                    <a:pt x="33196" y="10836"/>
                    <a:pt x="33339" y="10426"/>
                    <a:pt x="33472" y="9980"/>
                  </a:cubicBezTo>
                  <a:cubicBezTo>
                    <a:pt x="33794" y="8927"/>
                    <a:pt x="34008" y="7830"/>
                    <a:pt x="34222" y="6706"/>
                  </a:cubicBezTo>
                  <a:cubicBezTo>
                    <a:pt x="34525" y="5171"/>
                    <a:pt x="34927" y="3423"/>
                    <a:pt x="35979" y="2022"/>
                  </a:cubicBezTo>
                  <a:cubicBezTo>
                    <a:pt x="36873" y="848"/>
                    <a:pt x="38222" y="144"/>
                    <a:pt x="39545" y="144"/>
                  </a:cubicBezTo>
                  <a:cubicBezTo>
                    <a:pt x="39608" y="144"/>
                    <a:pt x="39672" y="146"/>
                    <a:pt x="39735" y="149"/>
                  </a:cubicBezTo>
                  <a:cubicBezTo>
                    <a:pt x="41537" y="256"/>
                    <a:pt x="42973" y="1398"/>
                    <a:pt x="44356" y="2504"/>
                  </a:cubicBezTo>
                  <a:cubicBezTo>
                    <a:pt x="44597" y="2691"/>
                    <a:pt x="44829" y="2879"/>
                    <a:pt x="45061" y="3057"/>
                  </a:cubicBezTo>
                  <a:cubicBezTo>
                    <a:pt x="45186" y="3155"/>
                    <a:pt x="45320" y="3253"/>
                    <a:pt x="45445" y="3352"/>
                  </a:cubicBezTo>
                  <a:cubicBezTo>
                    <a:pt x="47693" y="4984"/>
                    <a:pt x="49923" y="5832"/>
                    <a:pt x="52073" y="5876"/>
                  </a:cubicBezTo>
                  <a:cubicBezTo>
                    <a:pt x="52117" y="5877"/>
                    <a:pt x="52162" y="5877"/>
                    <a:pt x="52206" y="5877"/>
                  </a:cubicBezTo>
                  <a:cubicBezTo>
                    <a:pt x="54546" y="5877"/>
                    <a:pt x="57376" y="4729"/>
                    <a:pt x="58541" y="2129"/>
                  </a:cubicBezTo>
                  <a:lnTo>
                    <a:pt x="58407" y="2076"/>
                  </a:lnTo>
                  <a:cubicBezTo>
                    <a:pt x="57273" y="4596"/>
                    <a:pt x="54521" y="5726"/>
                    <a:pt x="52240" y="5726"/>
                  </a:cubicBezTo>
                  <a:cubicBezTo>
                    <a:pt x="52187" y="5726"/>
                    <a:pt x="52134" y="5726"/>
                    <a:pt x="52082" y="5725"/>
                  </a:cubicBezTo>
                  <a:cubicBezTo>
                    <a:pt x="49959" y="5689"/>
                    <a:pt x="47755" y="4850"/>
                    <a:pt x="45534" y="3227"/>
                  </a:cubicBezTo>
                  <a:cubicBezTo>
                    <a:pt x="45409" y="3137"/>
                    <a:pt x="45275" y="3039"/>
                    <a:pt x="45150" y="2941"/>
                  </a:cubicBezTo>
                  <a:cubicBezTo>
                    <a:pt x="44918" y="2763"/>
                    <a:pt x="44686" y="2575"/>
                    <a:pt x="44445" y="2388"/>
                  </a:cubicBezTo>
                  <a:cubicBezTo>
                    <a:pt x="43045" y="1264"/>
                    <a:pt x="41591" y="104"/>
                    <a:pt x="39744" y="6"/>
                  </a:cubicBezTo>
                  <a:cubicBezTo>
                    <a:pt x="39673" y="2"/>
                    <a:pt x="39602" y="0"/>
                    <a:pt x="3953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79"/>
            <p:cNvSpPr/>
            <p:nvPr/>
          </p:nvSpPr>
          <p:spPr>
            <a:xfrm>
              <a:off x="2244038" y="2900750"/>
              <a:ext cx="1458175" cy="376375"/>
            </a:xfrm>
            <a:custGeom>
              <a:avLst/>
              <a:gdLst/>
              <a:ahLst/>
              <a:cxnLst/>
              <a:rect l="l" t="t" r="r" b="b"/>
              <a:pathLst>
                <a:path w="58327" h="15055" extrusionOk="0">
                  <a:moveTo>
                    <a:pt x="39966" y="0"/>
                  </a:moveTo>
                  <a:cubicBezTo>
                    <a:pt x="38657" y="0"/>
                    <a:pt x="37282" y="702"/>
                    <a:pt x="36345" y="1852"/>
                  </a:cubicBezTo>
                  <a:cubicBezTo>
                    <a:pt x="35177" y="3279"/>
                    <a:pt x="34659" y="5054"/>
                    <a:pt x="34302" y="6598"/>
                  </a:cubicBezTo>
                  <a:lnTo>
                    <a:pt x="34231" y="6910"/>
                  </a:lnTo>
                  <a:cubicBezTo>
                    <a:pt x="33999" y="7900"/>
                    <a:pt x="33758" y="8935"/>
                    <a:pt x="33446" y="9925"/>
                  </a:cubicBezTo>
                  <a:cubicBezTo>
                    <a:pt x="33303" y="10380"/>
                    <a:pt x="33152" y="10790"/>
                    <a:pt x="32982" y="11174"/>
                  </a:cubicBezTo>
                  <a:cubicBezTo>
                    <a:pt x="32340" y="12655"/>
                    <a:pt x="31483" y="13708"/>
                    <a:pt x="30413" y="14314"/>
                  </a:cubicBezTo>
                  <a:cubicBezTo>
                    <a:pt x="30225" y="14421"/>
                    <a:pt x="30020" y="14519"/>
                    <a:pt x="29815" y="14600"/>
                  </a:cubicBezTo>
                  <a:cubicBezTo>
                    <a:pt x="29280" y="14804"/>
                    <a:pt x="28694" y="14906"/>
                    <a:pt x="28077" y="14906"/>
                  </a:cubicBezTo>
                  <a:cubicBezTo>
                    <a:pt x="27481" y="14906"/>
                    <a:pt x="26856" y="14811"/>
                    <a:pt x="26220" y="14618"/>
                  </a:cubicBezTo>
                  <a:cubicBezTo>
                    <a:pt x="24962" y="14234"/>
                    <a:pt x="23642" y="13502"/>
                    <a:pt x="22420" y="12494"/>
                  </a:cubicBezTo>
                  <a:cubicBezTo>
                    <a:pt x="21260" y="11549"/>
                    <a:pt x="20341" y="10362"/>
                    <a:pt x="19458" y="9211"/>
                  </a:cubicBezTo>
                  <a:cubicBezTo>
                    <a:pt x="19083" y="8730"/>
                    <a:pt x="18700" y="8230"/>
                    <a:pt x="18298" y="7757"/>
                  </a:cubicBezTo>
                  <a:cubicBezTo>
                    <a:pt x="16942" y="6134"/>
                    <a:pt x="15399" y="4688"/>
                    <a:pt x="13713" y="3457"/>
                  </a:cubicBezTo>
                  <a:cubicBezTo>
                    <a:pt x="13284" y="3154"/>
                    <a:pt x="12865" y="2878"/>
                    <a:pt x="12455" y="2637"/>
                  </a:cubicBezTo>
                  <a:cubicBezTo>
                    <a:pt x="11077" y="1819"/>
                    <a:pt x="9779" y="1410"/>
                    <a:pt x="8579" y="1410"/>
                  </a:cubicBezTo>
                  <a:cubicBezTo>
                    <a:pt x="8116" y="1410"/>
                    <a:pt x="7668" y="1471"/>
                    <a:pt x="7236" y="1593"/>
                  </a:cubicBezTo>
                  <a:cubicBezTo>
                    <a:pt x="6317" y="1852"/>
                    <a:pt x="5487" y="2387"/>
                    <a:pt x="4792" y="2878"/>
                  </a:cubicBezTo>
                  <a:cubicBezTo>
                    <a:pt x="3079" y="4073"/>
                    <a:pt x="1473" y="5393"/>
                    <a:pt x="1" y="6812"/>
                  </a:cubicBezTo>
                  <a:lnTo>
                    <a:pt x="108" y="6919"/>
                  </a:lnTo>
                  <a:cubicBezTo>
                    <a:pt x="1562" y="5509"/>
                    <a:pt x="3168" y="4189"/>
                    <a:pt x="4872" y="3002"/>
                  </a:cubicBezTo>
                  <a:cubicBezTo>
                    <a:pt x="5568" y="2521"/>
                    <a:pt x="6380" y="1985"/>
                    <a:pt x="7281" y="1736"/>
                  </a:cubicBezTo>
                  <a:cubicBezTo>
                    <a:pt x="7698" y="1617"/>
                    <a:pt x="8131" y="1558"/>
                    <a:pt x="8579" y="1558"/>
                  </a:cubicBezTo>
                  <a:cubicBezTo>
                    <a:pt x="9749" y="1558"/>
                    <a:pt x="11022" y="1961"/>
                    <a:pt x="12383" y="2762"/>
                  </a:cubicBezTo>
                  <a:cubicBezTo>
                    <a:pt x="12785" y="3002"/>
                    <a:pt x="13204" y="3270"/>
                    <a:pt x="13623" y="3582"/>
                  </a:cubicBezTo>
                  <a:cubicBezTo>
                    <a:pt x="15301" y="4804"/>
                    <a:pt x="16835" y="6241"/>
                    <a:pt x="18191" y="7855"/>
                  </a:cubicBezTo>
                  <a:cubicBezTo>
                    <a:pt x="18584" y="8319"/>
                    <a:pt x="18967" y="8819"/>
                    <a:pt x="19333" y="9301"/>
                  </a:cubicBezTo>
                  <a:cubicBezTo>
                    <a:pt x="20234" y="10460"/>
                    <a:pt x="21153" y="11656"/>
                    <a:pt x="22330" y="12610"/>
                  </a:cubicBezTo>
                  <a:cubicBezTo>
                    <a:pt x="23570" y="13627"/>
                    <a:pt x="24900" y="14368"/>
                    <a:pt x="26175" y="14760"/>
                  </a:cubicBezTo>
                  <a:cubicBezTo>
                    <a:pt x="26827" y="14957"/>
                    <a:pt x="27469" y="15055"/>
                    <a:pt x="28076" y="15055"/>
                  </a:cubicBezTo>
                  <a:cubicBezTo>
                    <a:pt x="28709" y="15055"/>
                    <a:pt x="29316" y="14948"/>
                    <a:pt x="29869" y="14734"/>
                  </a:cubicBezTo>
                  <a:cubicBezTo>
                    <a:pt x="30083" y="14653"/>
                    <a:pt x="30288" y="14555"/>
                    <a:pt x="30493" y="14448"/>
                  </a:cubicBezTo>
                  <a:cubicBezTo>
                    <a:pt x="31581" y="13824"/>
                    <a:pt x="32465" y="12744"/>
                    <a:pt x="33125" y="11237"/>
                  </a:cubicBezTo>
                  <a:cubicBezTo>
                    <a:pt x="33285" y="10844"/>
                    <a:pt x="33437" y="10434"/>
                    <a:pt x="33589" y="9970"/>
                  </a:cubicBezTo>
                  <a:cubicBezTo>
                    <a:pt x="33901" y="8971"/>
                    <a:pt x="34142" y="7936"/>
                    <a:pt x="34374" y="6937"/>
                  </a:cubicBezTo>
                  <a:lnTo>
                    <a:pt x="34445" y="6633"/>
                  </a:lnTo>
                  <a:cubicBezTo>
                    <a:pt x="34793" y="5108"/>
                    <a:pt x="35310" y="3350"/>
                    <a:pt x="36461" y="1941"/>
                  </a:cubicBezTo>
                  <a:cubicBezTo>
                    <a:pt x="37375" y="822"/>
                    <a:pt x="38706" y="153"/>
                    <a:pt x="39977" y="153"/>
                  </a:cubicBezTo>
                  <a:cubicBezTo>
                    <a:pt x="40033" y="153"/>
                    <a:pt x="40090" y="154"/>
                    <a:pt x="40146" y="157"/>
                  </a:cubicBezTo>
                  <a:cubicBezTo>
                    <a:pt x="41876" y="237"/>
                    <a:pt x="43277" y="1290"/>
                    <a:pt x="44633" y="2307"/>
                  </a:cubicBezTo>
                  <a:cubicBezTo>
                    <a:pt x="44883" y="2494"/>
                    <a:pt x="45124" y="2672"/>
                    <a:pt x="45365" y="2851"/>
                  </a:cubicBezTo>
                  <a:cubicBezTo>
                    <a:pt x="45489" y="2940"/>
                    <a:pt x="45614" y="3029"/>
                    <a:pt x="45739" y="3118"/>
                  </a:cubicBezTo>
                  <a:cubicBezTo>
                    <a:pt x="47905" y="4583"/>
                    <a:pt x="50027" y="5331"/>
                    <a:pt x="52073" y="5331"/>
                  </a:cubicBezTo>
                  <a:cubicBezTo>
                    <a:pt x="52108" y="5331"/>
                    <a:pt x="52144" y="5331"/>
                    <a:pt x="52180" y="5331"/>
                  </a:cubicBezTo>
                  <a:cubicBezTo>
                    <a:pt x="54446" y="5295"/>
                    <a:pt x="57229" y="4118"/>
                    <a:pt x="58327" y="1539"/>
                  </a:cubicBezTo>
                  <a:lnTo>
                    <a:pt x="58193" y="1486"/>
                  </a:lnTo>
                  <a:cubicBezTo>
                    <a:pt x="57114" y="3993"/>
                    <a:pt x="54393" y="5152"/>
                    <a:pt x="52180" y="5179"/>
                  </a:cubicBezTo>
                  <a:cubicBezTo>
                    <a:pt x="52144" y="5180"/>
                    <a:pt x="52108" y="5180"/>
                    <a:pt x="52072" y="5180"/>
                  </a:cubicBezTo>
                  <a:cubicBezTo>
                    <a:pt x="50062" y="5180"/>
                    <a:pt x="47958" y="4448"/>
                    <a:pt x="45828" y="2993"/>
                  </a:cubicBezTo>
                  <a:cubicBezTo>
                    <a:pt x="45704" y="2904"/>
                    <a:pt x="45579" y="2815"/>
                    <a:pt x="45454" y="2726"/>
                  </a:cubicBezTo>
                  <a:cubicBezTo>
                    <a:pt x="45213" y="2556"/>
                    <a:pt x="44972" y="2369"/>
                    <a:pt x="44722" y="2191"/>
                  </a:cubicBezTo>
                  <a:cubicBezTo>
                    <a:pt x="43348" y="1156"/>
                    <a:pt x="41930" y="94"/>
                    <a:pt x="40155" y="5"/>
                  </a:cubicBezTo>
                  <a:cubicBezTo>
                    <a:pt x="40092" y="2"/>
                    <a:pt x="40029" y="0"/>
                    <a:pt x="39966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79"/>
            <p:cNvSpPr/>
            <p:nvPr/>
          </p:nvSpPr>
          <p:spPr>
            <a:xfrm>
              <a:off x="2248963" y="2907025"/>
              <a:ext cx="1453025" cy="378575"/>
            </a:xfrm>
            <a:custGeom>
              <a:avLst/>
              <a:gdLst/>
              <a:ahLst/>
              <a:cxnLst/>
              <a:rect l="l" t="t" r="r" b="b"/>
              <a:pathLst>
                <a:path w="58121" h="15143" extrusionOk="0">
                  <a:moveTo>
                    <a:pt x="40404" y="1"/>
                  </a:moveTo>
                  <a:cubicBezTo>
                    <a:pt x="39129" y="1"/>
                    <a:pt x="37805" y="646"/>
                    <a:pt x="36826" y="1761"/>
                  </a:cubicBezTo>
                  <a:cubicBezTo>
                    <a:pt x="35800" y="2939"/>
                    <a:pt x="35087" y="4402"/>
                    <a:pt x="34516" y="6525"/>
                  </a:cubicBezTo>
                  <a:cubicBezTo>
                    <a:pt x="34453" y="6748"/>
                    <a:pt x="34391" y="6980"/>
                    <a:pt x="34328" y="7212"/>
                  </a:cubicBezTo>
                  <a:cubicBezTo>
                    <a:pt x="34096" y="8104"/>
                    <a:pt x="33856" y="9023"/>
                    <a:pt x="33561" y="9915"/>
                  </a:cubicBezTo>
                  <a:cubicBezTo>
                    <a:pt x="33401" y="10388"/>
                    <a:pt x="33240" y="10807"/>
                    <a:pt x="33071" y="11191"/>
                  </a:cubicBezTo>
                  <a:cubicBezTo>
                    <a:pt x="32401" y="12725"/>
                    <a:pt x="31509" y="13805"/>
                    <a:pt x="30421" y="14411"/>
                  </a:cubicBezTo>
                  <a:cubicBezTo>
                    <a:pt x="30225" y="14518"/>
                    <a:pt x="30011" y="14616"/>
                    <a:pt x="29805" y="14697"/>
                  </a:cubicBezTo>
                  <a:cubicBezTo>
                    <a:pt x="29273" y="14893"/>
                    <a:pt x="28694" y="14991"/>
                    <a:pt x="28085" y="14991"/>
                  </a:cubicBezTo>
                  <a:cubicBezTo>
                    <a:pt x="27450" y="14991"/>
                    <a:pt x="26782" y="14884"/>
                    <a:pt x="26103" y="14670"/>
                  </a:cubicBezTo>
                  <a:cubicBezTo>
                    <a:pt x="24819" y="14268"/>
                    <a:pt x="23498" y="13528"/>
                    <a:pt x="22196" y="12484"/>
                  </a:cubicBezTo>
                  <a:cubicBezTo>
                    <a:pt x="21072" y="11574"/>
                    <a:pt x="20162" y="10450"/>
                    <a:pt x="19279" y="9362"/>
                  </a:cubicBezTo>
                  <a:cubicBezTo>
                    <a:pt x="18895" y="8889"/>
                    <a:pt x="18494" y="8389"/>
                    <a:pt x="18074" y="7926"/>
                  </a:cubicBezTo>
                  <a:cubicBezTo>
                    <a:pt x="16709" y="6373"/>
                    <a:pt x="15166" y="5000"/>
                    <a:pt x="13489" y="3840"/>
                  </a:cubicBezTo>
                  <a:cubicBezTo>
                    <a:pt x="13070" y="3554"/>
                    <a:pt x="12650" y="3287"/>
                    <a:pt x="12258" y="3064"/>
                  </a:cubicBezTo>
                  <a:cubicBezTo>
                    <a:pt x="10913" y="2315"/>
                    <a:pt x="9650" y="1941"/>
                    <a:pt x="8487" y="1941"/>
                  </a:cubicBezTo>
                  <a:cubicBezTo>
                    <a:pt x="8014" y="1941"/>
                    <a:pt x="7558" y="2003"/>
                    <a:pt x="7119" y="2127"/>
                  </a:cubicBezTo>
                  <a:cubicBezTo>
                    <a:pt x="6209" y="2377"/>
                    <a:pt x="5397" y="2903"/>
                    <a:pt x="4711" y="3376"/>
                  </a:cubicBezTo>
                  <a:cubicBezTo>
                    <a:pt x="3016" y="4536"/>
                    <a:pt x="1437" y="5829"/>
                    <a:pt x="0" y="7221"/>
                  </a:cubicBezTo>
                  <a:lnTo>
                    <a:pt x="98" y="7328"/>
                  </a:lnTo>
                  <a:cubicBezTo>
                    <a:pt x="1535" y="5936"/>
                    <a:pt x="3114" y="4652"/>
                    <a:pt x="4791" y="3501"/>
                  </a:cubicBezTo>
                  <a:cubicBezTo>
                    <a:pt x="5469" y="3037"/>
                    <a:pt x="6272" y="2519"/>
                    <a:pt x="7155" y="2270"/>
                  </a:cubicBezTo>
                  <a:cubicBezTo>
                    <a:pt x="7580" y="2149"/>
                    <a:pt x="8023" y="2089"/>
                    <a:pt x="8482" y="2089"/>
                  </a:cubicBezTo>
                  <a:cubicBezTo>
                    <a:pt x="9622" y="2089"/>
                    <a:pt x="10861" y="2460"/>
                    <a:pt x="12177" y="3197"/>
                  </a:cubicBezTo>
                  <a:cubicBezTo>
                    <a:pt x="12579" y="3420"/>
                    <a:pt x="12989" y="3679"/>
                    <a:pt x="13409" y="3965"/>
                  </a:cubicBezTo>
                  <a:cubicBezTo>
                    <a:pt x="15068" y="5115"/>
                    <a:pt x="16602" y="6480"/>
                    <a:pt x="17967" y="8024"/>
                  </a:cubicBezTo>
                  <a:cubicBezTo>
                    <a:pt x="18378" y="8488"/>
                    <a:pt x="18779" y="8978"/>
                    <a:pt x="19163" y="9460"/>
                  </a:cubicBezTo>
                  <a:cubicBezTo>
                    <a:pt x="20046" y="10548"/>
                    <a:pt x="20965" y="11681"/>
                    <a:pt x="22107" y="12600"/>
                  </a:cubicBezTo>
                  <a:cubicBezTo>
                    <a:pt x="23427" y="13653"/>
                    <a:pt x="24756" y="14402"/>
                    <a:pt x="26059" y="14813"/>
                  </a:cubicBezTo>
                  <a:cubicBezTo>
                    <a:pt x="26754" y="15036"/>
                    <a:pt x="27432" y="15143"/>
                    <a:pt x="28075" y="15143"/>
                  </a:cubicBezTo>
                  <a:cubicBezTo>
                    <a:pt x="28708" y="15143"/>
                    <a:pt x="29306" y="15036"/>
                    <a:pt x="29850" y="14830"/>
                  </a:cubicBezTo>
                  <a:cubicBezTo>
                    <a:pt x="30073" y="14750"/>
                    <a:pt x="30287" y="14652"/>
                    <a:pt x="30492" y="14536"/>
                  </a:cubicBezTo>
                  <a:cubicBezTo>
                    <a:pt x="31608" y="13921"/>
                    <a:pt x="32517" y="12814"/>
                    <a:pt x="33204" y="11253"/>
                  </a:cubicBezTo>
                  <a:cubicBezTo>
                    <a:pt x="33383" y="10861"/>
                    <a:pt x="33543" y="10441"/>
                    <a:pt x="33695" y="9960"/>
                  </a:cubicBezTo>
                  <a:cubicBezTo>
                    <a:pt x="33998" y="9067"/>
                    <a:pt x="34239" y="8140"/>
                    <a:pt x="34480" y="7248"/>
                  </a:cubicBezTo>
                  <a:cubicBezTo>
                    <a:pt x="34534" y="7016"/>
                    <a:pt x="34596" y="6793"/>
                    <a:pt x="34659" y="6561"/>
                  </a:cubicBezTo>
                  <a:cubicBezTo>
                    <a:pt x="35229" y="4464"/>
                    <a:pt x="35934" y="3019"/>
                    <a:pt x="36942" y="1859"/>
                  </a:cubicBezTo>
                  <a:cubicBezTo>
                    <a:pt x="37885" y="779"/>
                    <a:pt x="39174" y="152"/>
                    <a:pt x="40405" y="152"/>
                  </a:cubicBezTo>
                  <a:cubicBezTo>
                    <a:pt x="40455" y="152"/>
                    <a:pt x="40505" y="153"/>
                    <a:pt x="40555" y="155"/>
                  </a:cubicBezTo>
                  <a:cubicBezTo>
                    <a:pt x="42224" y="227"/>
                    <a:pt x="43588" y="1181"/>
                    <a:pt x="44909" y="2109"/>
                  </a:cubicBezTo>
                  <a:cubicBezTo>
                    <a:pt x="45159" y="2288"/>
                    <a:pt x="45417" y="2466"/>
                    <a:pt x="45667" y="2635"/>
                  </a:cubicBezTo>
                  <a:cubicBezTo>
                    <a:pt x="45792" y="2725"/>
                    <a:pt x="45917" y="2805"/>
                    <a:pt x="46042" y="2885"/>
                  </a:cubicBezTo>
                  <a:cubicBezTo>
                    <a:pt x="48041" y="4151"/>
                    <a:pt x="50009" y="4795"/>
                    <a:pt x="51880" y="4795"/>
                  </a:cubicBezTo>
                  <a:cubicBezTo>
                    <a:pt x="52013" y="4795"/>
                    <a:pt x="52146" y="4792"/>
                    <a:pt x="52278" y="4785"/>
                  </a:cubicBezTo>
                  <a:cubicBezTo>
                    <a:pt x="54454" y="4678"/>
                    <a:pt x="57095" y="3456"/>
                    <a:pt x="58121" y="949"/>
                  </a:cubicBezTo>
                  <a:lnTo>
                    <a:pt x="57978" y="896"/>
                  </a:lnTo>
                  <a:cubicBezTo>
                    <a:pt x="56988" y="3340"/>
                    <a:pt x="54401" y="4536"/>
                    <a:pt x="52278" y="4634"/>
                  </a:cubicBezTo>
                  <a:cubicBezTo>
                    <a:pt x="52154" y="4639"/>
                    <a:pt x="52031" y="4642"/>
                    <a:pt x="51907" y="4642"/>
                  </a:cubicBezTo>
                  <a:cubicBezTo>
                    <a:pt x="50047" y="4642"/>
                    <a:pt x="48104" y="4014"/>
                    <a:pt x="46122" y="2751"/>
                  </a:cubicBezTo>
                  <a:cubicBezTo>
                    <a:pt x="45997" y="2680"/>
                    <a:pt x="45872" y="2600"/>
                    <a:pt x="45747" y="2519"/>
                  </a:cubicBezTo>
                  <a:cubicBezTo>
                    <a:pt x="45498" y="2350"/>
                    <a:pt x="45248" y="2163"/>
                    <a:pt x="44998" y="1993"/>
                  </a:cubicBezTo>
                  <a:cubicBezTo>
                    <a:pt x="43660" y="1048"/>
                    <a:pt x="42277" y="75"/>
                    <a:pt x="40555" y="4"/>
                  </a:cubicBezTo>
                  <a:cubicBezTo>
                    <a:pt x="40505" y="2"/>
                    <a:pt x="40454" y="1"/>
                    <a:pt x="4040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79"/>
            <p:cNvSpPr/>
            <p:nvPr/>
          </p:nvSpPr>
          <p:spPr>
            <a:xfrm>
              <a:off x="2253638" y="2913300"/>
              <a:ext cx="1447925" cy="380550"/>
            </a:xfrm>
            <a:custGeom>
              <a:avLst/>
              <a:gdLst/>
              <a:ahLst/>
              <a:cxnLst/>
              <a:rect l="l" t="t" r="r" b="b"/>
              <a:pathLst>
                <a:path w="57917" h="15222" extrusionOk="0">
                  <a:moveTo>
                    <a:pt x="40844" y="0"/>
                  </a:moveTo>
                  <a:cubicBezTo>
                    <a:pt x="39601" y="0"/>
                    <a:pt x="38335" y="611"/>
                    <a:pt x="37326" y="1680"/>
                  </a:cubicBezTo>
                  <a:cubicBezTo>
                    <a:pt x="36193" y="2875"/>
                    <a:pt x="35381" y="4383"/>
                    <a:pt x="34748" y="6444"/>
                  </a:cubicBezTo>
                  <a:cubicBezTo>
                    <a:pt x="34641" y="6800"/>
                    <a:pt x="34534" y="7166"/>
                    <a:pt x="34418" y="7532"/>
                  </a:cubicBezTo>
                  <a:cubicBezTo>
                    <a:pt x="34186" y="8308"/>
                    <a:pt x="33954" y="9120"/>
                    <a:pt x="33678" y="9905"/>
                  </a:cubicBezTo>
                  <a:cubicBezTo>
                    <a:pt x="33517" y="10387"/>
                    <a:pt x="33347" y="10815"/>
                    <a:pt x="33169" y="11207"/>
                  </a:cubicBezTo>
                  <a:cubicBezTo>
                    <a:pt x="32464" y="12795"/>
                    <a:pt x="31536" y="13901"/>
                    <a:pt x="30430" y="14508"/>
                  </a:cubicBezTo>
                  <a:cubicBezTo>
                    <a:pt x="30225" y="14615"/>
                    <a:pt x="30011" y="14713"/>
                    <a:pt x="29797" y="14794"/>
                  </a:cubicBezTo>
                  <a:cubicBezTo>
                    <a:pt x="29272" y="14983"/>
                    <a:pt x="28701" y="15077"/>
                    <a:pt x="28101" y="15077"/>
                  </a:cubicBezTo>
                  <a:cubicBezTo>
                    <a:pt x="27428" y="15077"/>
                    <a:pt x="26718" y="14958"/>
                    <a:pt x="25997" y="14722"/>
                  </a:cubicBezTo>
                  <a:cubicBezTo>
                    <a:pt x="24703" y="14303"/>
                    <a:pt x="23356" y="13545"/>
                    <a:pt x="21982" y="12465"/>
                  </a:cubicBezTo>
                  <a:cubicBezTo>
                    <a:pt x="20894" y="11609"/>
                    <a:pt x="19993" y="10547"/>
                    <a:pt x="19118" y="9521"/>
                  </a:cubicBezTo>
                  <a:cubicBezTo>
                    <a:pt x="18717" y="9048"/>
                    <a:pt x="18298" y="8549"/>
                    <a:pt x="17869" y="8085"/>
                  </a:cubicBezTo>
                  <a:cubicBezTo>
                    <a:pt x="16487" y="6613"/>
                    <a:pt x="14943" y="5311"/>
                    <a:pt x="13284" y="4222"/>
                  </a:cubicBezTo>
                  <a:cubicBezTo>
                    <a:pt x="12865" y="3955"/>
                    <a:pt x="12454" y="3705"/>
                    <a:pt x="12062" y="3500"/>
                  </a:cubicBezTo>
                  <a:cubicBezTo>
                    <a:pt x="10758" y="2813"/>
                    <a:pt x="9537" y="2472"/>
                    <a:pt x="8411" y="2472"/>
                  </a:cubicBezTo>
                  <a:cubicBezTo>
                    <a:pt x="7927" y="2472"/>
                    <a:pt x="7461" y="2535"/>
                    <a:pt x="7013" y="2661"/>
                  </a:cubicBezTo>
                  <a:cubicBezTo>
                    <a:pt x="6112" y="2911"/>
                    <a:pt x="5318" y="3419"/>
                    <a:pt x="4640" y="3874"/>
                  </a:cubicBezTo>
                  <a:cubicBezTo>
                    <a:pt x="2971" y="4998"/>
                    <a:pt x="1410" y="6256"/>
                    <a:pt x="1" y="7630"/>
                  </a:cubicBezTo>
                  <a:lnTo>
                    <a:pt x="108" y="7737"/>
                  </a:lnTo>
                  <a:cubicBezTo>
                    <a:pt x="1508" y="6372"/>
                    <a:pt x="3061" y="5114"/>
                    <a:pt x="4720" y="3999"/>
                  </a:cubicBezTo>
                  <a:cubicBezTo>
                    <a:pt x="5389" y="3553"/>
                    <a:pt x="6174" y="3054"/>
                    <a:pt x="7048" y="2804"/>
                  </a:cubicBezTo>
                  <a:cubicBezTo>
                    <a:pt x="7483" y="2681"/>
                    <a:pt x="7935" y="2620"/>
                    <a:pt x="8405" y="2620"/>
                  </a:cubicBezTo>
                  <a:cubicBezTo>
                    <a:pt x="9509" y="2620"/>
                    <a:pt x="10708" y="2958"/>
                    <a:pt x="11990" y="3633"/>
                  </a:cubicBezTo>
                  <a:cubicBezTo>
                    <a:pt x="12383" y="3839"/>
                    <a:pt x="12793" y="4079"/>
                    <a:pt x="13204" y="4347"/>
                  </a:cubicBezTo>
                  <a:cubicBezTo>
                    <a:pt x="14854" y="5427"/>
                    <a:pt x="16389" y="6720"/>
                    <a:pt x="17753" y="8192"/>
                  </a:cubicBezTo>
                  <a:cubicBezTo>
                    <a:pt x="18182" y="8647"/>
                    <a:pt x="18601" y="9138"/>
                    <a:pt x="19002" y="9619"/>
                  </a:cubicBezTo>
                  <a:cubicBezTo>
                    <a:pt x="19877" y="10645"/>
                    <a:pt x="20787" y="11716"/>
                    <a:pt x="21893" y="12581"/>
                  </a:cubicBezTo>
                  <a:cubicBezTo>
                    <a:pt x="23276" y="13670"/>
                    <a:pt x="24641" y="14437"/>
                    <a:pt x="25952" y="14865"/>
                  </a:cubicBezTo>
                  <a:cubicBezTo>
                    <a:pt x="26683" y="15106"/>
                    <a:pt x="27406" y="15222"/>
                    <a:pt x="28093" y="15222"/>
                  </a:cubicBezTo>
                  <a:cubicBezTo>
                    <a:pt x="28709" y="15222"/>
                    <a:pt x="29297" y="15124"/>
                    <a:pt x="29841" y="14927"/>
                  </a:cubicBezTo>
                  <a:cubicBezTo>
                    <a:pt x="30073" y="14847"/>
                    <a:pt x="30296" y="14749"/>
                    <a:pt x="30502" y="14633"/>
                  </a:cubicBezTo>
                  <a:cubicBezTo>
                    <a:pt x="31644" y="14017"/>
                    <a:pt x="32580" y="12884"/>
                    <a:pt x="33303" y="11270"/>
                  </a:cubicBezTo>
                  <a:cubicBezTo>
                    <a:pt x="33481" y="10877"/>
                    <a:pt x="33651" y="10440"/>
                    <a:pt x="33820" y="9949"/>
                  </a:cubicBezTo>
                  <a:cubicBezTo>
                    <a:pt x="34088" y="9164"/>
                    <a:pt x="34329" y="8353"/>
                    <a:pt x="34561" y="7568"/>
                  </a:cubicBezTo>
                  <a:cubicBezTo>
                    <a:pt x="34668" y="7202"/>
                    <a:pt x="34784" y="6845"/>
                    <a:pt x="34891" y="6488"/>
                  </a:cubicBezTo>
                  <a:cubicBezTo>
                    <a:pt x="35515" y="4454"/>
                    <a:pt x="36318" y="2955"/>
                    <a:pt x="37433" y="1778"/>
                  </a:cubicBezTo>
                  <a:cubicBezTo>
                    <a:pt x="38406" y="737"/>
                    <a:pt x="39644" y="152"/>
                    <a:pt x="40835" y="152"/>
                  </a:cubicBezTo>
                  <a:cubicBezTo>
                    <a:pt x="40879" y="152"/>
                    <a:pt x="40923" y="153"/>
                    <a:pt x="40966" y="154"/>
                  </a:cubicBezTo>
                  <a:cubicBezTo>
                    <a:pt x="42581" y="208"/>
                    <a:pt x="43901" y="1082"/>
                    <a:pt x="45186" y="1921"/>
                  </a:cubicBezTo>
                  <a:cubicBezTo>
                    <a:pt x="45453" y="2090"/>
                    <a:pt x="45721" y="2268"/>
                    <a:pt x="45980" y="2429"/>
                  </a:cubicBezTo>
                  <a:cubicBezTo>
                    <a:pt x="46105" y="2500"/>
                    <a:pt x="46221" y="2581"/>
                    <a:pt x="46345" y="2652"/>
                  </a:cubicBezTo>
                  <a:cubicBezTo>
                    <a:pt x="48189" y="3719"/>
                    <a:pt x="49985" y="4262"/>
                    <a:pt x="51695" y="4262"/>
                  </a:cubicBezTo>
                  <a:cubicBezTo>
                    <a:pt x="51930" y="4262"/>
                    <a:pt x="52163" y="4252"/>
                    <a:pt x="52394" y="4231"/>
                  </a:cubicBezTo>
                  <a:cubicBezTo>
                    <a:pt x="54473" y="4053"/>
                    <a:pt x="56979" y="2786"/>
                    <a:pt x="57916" y="359"/>
                  </a:cubicBezTo>
                  <a:lnTo>
                    <a:pt x="57773" y="306"/>
                  </a:lnTo>
                  <a:cubicBezTo>
                    <a:pt x="56863" y="2679"/>
                    <a:pt x="54410" y="3910"/>
                    <a:pt x="52376" y="4088"/>
                  </a:cubicBezTo>
                  <a:cubicBezTo>
                    <a:pt x="52156" y="4107"/>
                    <a:pt x="51934" y="4117"/>
                    <a:pt x="51711" y="4117"/>
                  </a:cubicBezTo>
                  <a:cubicBezTo>
                    <a:pt x="50023" y="4117"/>
                    <a:pt x="48245" y="3582"/>
                    <a:pt x="46426" y="2518"/>
                  </a:cubicBezTo>
                  <a:cubicBezTo>
                    <a:pt x="46301" y="2447"/>
                    <a:pt x="46176" y="2376"/>
                    <a:pt x="46060" y="2304"/>
                  </a:cubicBezTo>
                  <a:cubicBezTo>
                    <a:pt x="45801" y="2144"/>
                    <a:pt x="45543" y="1974"/>
                    <a:pt x="45275" y="1796"/>
                  </a:cubicBezTo>
                  <a:cubicBezTo>
                    <a:pt x="43972" y="948"/>
                    <a:pt x="42625" y="65"/>
                    <a:pt x="40975" y="3"/>
                  </a:cubicBezTo>
                  <a:cubicBezTo>
                    <a:pt x="40931" y="1"/>
                    <a:pt x="40888" y="0"/>
                    <a:pt x="4084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79"/>
            <p:cNvSpPr/>
            <p:nvPr/>
          </p:nvSpPr>
          <p:spPr>
            <a:xfrm>
              <a:off x="2258538" y="2912450"/>
              <a:ext cx="1442575" cy="389875"/>
            </a:xfrm>
            <a:custGeom>
              <a:avLst/>
              <a:gdLst/>
              <a:ahLst/>
              <a:cxnLst/>
              <a:rect l="l" t="t" r="r" b="b"/>
              <a:pathLst>
                <a:path w="57703" h="15595" extrusionOk="0">
                  <a:moveTo>
                    <a:pt x="57559" y="1"/>
                  </a:moveTo>
                  <a:cubicBezTo>
                    <a:pt x="56837" y="2026"/>
                    <a:pt x="54839" y="3525"/>
                    <a:pt x="52474" y="3828"/>
                  </a:cubicBezTo>
                  <a:cubicBezTo>
                    <a:pt x="52155" y="3869"/>
                    <a:pt x="51832" y="3889"/>
                    <a:pt x="51505" y="3889"/>
                  </a:cubicBezTo>
                  <a:cubicBezTo>
                    <a:pt x="49978" y="3889"/>
                    <a:pt x="48372" y="3445"/>
                    <a:pt x="46711" y="2570"/>
                  </a:cubicBezTo>
                  <a:cubicBezTo>
                    <a:pt x="46595" y="2508"/>
                    <a:pt x="46480" y="2445"/>
                    <a:pt x="46364" y="2374"/>
                  </a:cubicBezTo>
                  <a:cubicBezTo>
                    <a:pt x="46087" y="2222"/>
                    <a:pt x="45819" y="2062"/>
                    <a:pt x="45534" y="1883"/>
                  </a:cubicBezTo>
                  <a:cubicBezTo>
                    <a:pt x="44267" y="1125"/>
                    <a:pt x="42965" y="340"/>
                    <a:pt x="41377" y="295"/>
                  </a:cubicBezTo>
                  <a:cubicBezTo>
                    <a:pt x="41341" y="294"/>
                    <a:pt x="41305" y="294"/>
                    <a:pt x="41269" y="294"/>
                  </a:cubicBezTo>
                  <a:cubicBezTo>
                    <a:pt x="40087" y="294"/>
                    <a:pt x="38830" y="861"/>
                    <a:pt x="37808" y="1874"/>
                  </a:cubicBezTo>
                  <a:cubicBezTo>
                    <a:pt x="36568" y="3105"/>
                    <a:pt x="35658" y="4622"/>
                    <a:pt x="34971" y="6647"/>
                  </a:cubicBezTo>
                  <a:cubicBezTo>
                    <a:pt x="34802" y="7138"/>
                    <a:pt x="34632" y="7646"/>
                    <a:pt x="34472" y="8137"/>
                  </a:cubicBezTo>
                  <a:cubicBezTo>
                    <a:pt x="34258" y="8806"/>
                    <a:pt x="34035" y="9502"/>
                    <a:pt x="33794" y="10180"/>
                  </a:cubicBezTo>
                  <a:cubicBezTo>
                    <a:pt x="33615" y="10679"/>
                    <a:pt x="33437" y="11116"/>
                    <a:pt x="33259" y="11518"/>
                  </a:cubicBezTo>
                  <a:cubicBezTo>
                    <a:pt x="32509" y="13168"/>
                    <a:pt x="31581" y="14274"/>
                    <a:pt x="30439" y="14881"/>
                  </a:cubicBezTo>
                  <a:cubicBezTo>
                    <a:pt x="30225" y="14997"/>
                    <a:pt x="30002" y="15095"/>
                    <a:pt x="29779" y="15175"/>
                  </a:cubicBezTo>
                  <a:cubicBezTo>
                    <a:pt x="29216" y="15370"/>
                    <a:pt x="28648" y="15446"/>
                    <a:pt x="28107" y="15446"/>
                  </a:cubicBezTo>
                  <a:cubicBezTo>
                    <a:pt x="27261" y="15446"/>
                    <a:pt x="26480" y="15261"/>
                    <a:pt x="25881" y="15060"/>
                  </a:cubicBezTo>
                  <a:cubicBezTo>
                    <a:pt x="24569" y="14622"/>
                    <a:pt x="23222" y="13855"/>
                    <a:pt x="21759" y="12731"/>
                  </a:cubicBezTo>
                  <a:cubicBezTo>
                    <a:pt x="20698" y="11919"/>
                    <a:pt x="19814" y="10929"/>
                    <a:pt x="18958" y="9966"/>
                  </a:cubicBezTo>
                  <a:cubicBezTo>
                    <a:pt x="18530" y="9493"/>
                    <a:pt x="18093" y="9002"/>
                    <a:pt x="17647" y="8538"/>
                  </a:cubicBezTo>
                  <a:cubicBezTo>
                    <a:pt x="16255" y="7129"/>
                    <a:pt x="14721" y="5907"/>
                    <a:pt x="13070" y="4890"/>
                  </a:cubicBezTo>
                  <a:cubicBezTo>
                    <a:pt x="12660" y="4640"/>
                    <a:pt x="12249" y="4417"/>
                    <a:pt x="11857" y="4220"/>
                  </a:cubicBezTo>
                  <a:cubicBezTo>
                    <a:pt x="10582" y="3592"/>
                    <a:pt x="9420" y="3281"/>
                    <a:pt x="8339" y="3281"/>
                  </a:cubicBezTo>
                  <a:cubicBezTo>
                    <a:pt x="7839" y="3281"/>
                    <a:pt x="7356" y="3347"/>
                    <a:pt x="6888" y="3480"/>
                  </a:cubicBezTo>
                  <a:cubicBezTo>
                    <a:pt x="6040" y="3721"/>
                    <a:pt x="5273" y="4185"/>
                    <a:pt x="4560" y="4658"/>
                  </a:cubicBezTo>
                  <a:cubicBezTo>
                    <a:pt x="2909" y="5746"/>
                    <a:pt x="1375" y="6977"/>
                    <a:pt x="1" y="8315"/>
                  </a:cubicBezTo>
                  <a:lnTo>
                    <a:pt x="108" y="8422"/>
                  </a:lnTo>
                  <a:cubicBezTo>
                    <a:pt x="1473" y="7093"/>
                    <a:pt x="2998" y="5862"/>
                    <a:pt x="4640" y="4783"/>
                  </a:cubicBezTo>
                  <a:cubicBezTo>
                    <a:pt x="5452" y="4247"/>
                    <a:pt x="6147" y="3846"/>
                    <a:pt x="6933" y="3623"/>
                  </a:cubicBezTo>
                  <a:cubicBezTo>
                    <a:pt x="7384" y="3494"/>
                    <a:pt x="7851" y="3429"/>
                    <a:pt x="8335" y="3429"/>
                  </a:cubicBezTo>
                  <a:cubicBezTo>
                    <a:pt x="9391" y="3429"/>
                    <a:pt x="10532" y="3737"/>
                    <a:pt x="11786" y="4354"/>
                  </a:cubicBezTo>
                  <a:cubicBezTo>
                    <a:pt x="12187" y="4551"/>
                    <a:pt x="12588" y="4774"/>
                    <a:pt x="12990" y="5014"/>
                  </a:cubicBezTo>
                  <a:cubicBezTo>
                    <a:pt x="14631" y="6023"/>
                    <a:pt x="16157" y="7245"/>
                    <a:pt x="17540" y="8645"/>
                  </a:cubicBezTo>
                  <a:cubicBezTo>
                    <a:pt x="17986" y="9100"/>
                    <a:pt x="18423" y="9591"/>
                    <a:pt x="18842" y="10064"/>
                  </a:cubicBezTo>
                  <a:cubicBezTo>
                    <a:pt x="19707" y="11027"/>
                    <a:pt x="20600" y="12026"/>
                    <a:pt x="21670" y="12856"/>
                  </a:cubicBezTo>
                  <a:cubicBezTo>
                    <a:pt x="23151" y="13989"/>
                    <a:pt x="24507" y="14756"/>
                    <a:pt x="25836" y="15202"/>
                  </a:cubicBezTo>
                  <a:cubicBezTo>
                    <a:pt x="26443" y="15407"/>
                    <a:pt x="27237" y="15595"/>
                    <a:pt x="28093" y="15595"/>
                  </a:cubicBezTo>
                  <a:cubicBezTo>
                    <a:pt x="28655" y="15595"/>
                    <a:pt x="29244" y="15514"/>
                    <a:pt x="29824" y="15309"/>
                  </a:cubicBezTo>
                  <a:cubicBezTo>
                    <a:pt x="30065" y="15229"/>
                    <a:pt x="30288" y="15131"/>
                    <a:pt x="30502" y="15015"/>
                  </a:cubicBezTo>
                  <a:cubicBezTo>
                    <a:pt x="31679" y="14382"/>
                    <a:pt x="32625" y="13257"/>
                    <a:pt x="33392" y="11580"/>
                  </a:cubicBezTo>
                  <a:cubicBezTo>
                    <a:pt x="33580" y="11179"/>
                    <a:pt x="33749" y="10733"/>
                    <a:pt x="33937" y="10224"/>
                  </a:cubicBezTo>
                  <a:cubicBezTo>
                    <a:pt x="34177" y="9546"/>
                    <a:pt x="34400" y="8859"/>
                    <a:pt x="34615" y="8181"/>
                  </a:cubicBezTo>
                  <a:cubicBezTo>
                    <a:pt x="34775" y="7691"/>
                    <a:pt x="34945" y="7182"/>
                    <a:pt x="35105" y="6701"/>
                  </a:cubicBezTo>
                  <a:cubicBezTo>
                    <a:pt x="35792" y="4693"/>
                    <a:pt x="36684" y="3195"/>
                    <a:pt x="37906" y="1981"/>
                  </a:cubicBezTo>
                  <a:cubicBezTo>
                    <a:pt x="38910" y="995"/>
                    <a:pt x="40124" y="436"/>
                    <a:pt x="41271" y="436"/>
                  </a:cubicBezTo>
                  <a:cubicBezTo>
                    <a:pt x="41306" y="436"/>
                    <a:pt x="41341" y="437"/>
                    <a:pt x="41377" y="438"/>
                  </a:cubicBezTo>
                  <a:cubicBezTo>
                    <a:pt x="42920" y="483"/>
                    <a:pt x="44205" y="1259"/>
                    <a:pt x="45454" y="2017"/>
                  </a:cubicBezTo>
                  <a:cubicBezTo>
                    <a:pt x="45730" y="2178"/>
                    <a:pt x="46007" y="2347"/>
                    <a:pt x="46283" y="2508"/>
                  </a:cubicBezTo>
                  <a:cubicBezTo>
                    <a:pt x="46408" y="2570"/>
                    <a:pt x="46524" y="2633"/>
                    <a:pt x="46640" y="2704"/>
                  </a:cubicBezTo>
                  <a:cubicBezTo>
                    <a:pt x="48314" y="3589"/>
                    <a:pt x="49941" y="4036"/>
                    <a:pt x="51485" y="4036"/>
                  </a:cubicBezTo>
                  <a:cubicBezTo>
                    <a:pt x="51825" y="4036"/>
                    <a:pt x="52161" y="4014"/>
                    <a:pt x="52492" y="3971"/>
                  </a:cubicBezTo>
                  <a:cubicBezTo>
                    <a:pt x="54910" y="3667"/>
                    <a:pt x="56953" y="2124"/>
                    <a:pt x="57702" y="54"/>
                  </a:cubicBezTo>
                  <a:lnTo>
                    <a:pt x="57559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79"/>
            <p:cNvSpPr/>
            <p:nvPr/>
          </p:nvSpPr>
          <p:spPr>
            <a:xfrm>
              <a:off x="2263463" y="2903975"/>
              <a:ext cx="1437200" cy="406825"/>
            </a:xfrm>
            <a:custGeom>
              <a:avLst/>
              <a:gdLst/>
              <a:ahLst/>
              <a:cxnLst/>
              <a:rect l="l" t="t" r="r" b="b"/>
              <a:pathLst>
                <a:path w="57488" h="16273" extrusionOk="0">
                  <a:moveTo>
                    <a:pt x="57345" y="1"/>
                  </a:moveTo>
                  <a:cubicBezTo>
                    <a:pt x="56693" y="1963"/>
                    <a:pt x="54820" y="3480"/>
                    <a:pt x="52572" y="3873"/>
                  </a:cubicBezTo>
                  <a:cubicBezTo>
                    <a:pt x="52150" y="3944"/>
                    <a:pt x="51721" y="3980"/>
                    <a:pt x="51285" y="3980"/>
                  </a:cubicBezTo>
                  <a:cubicBezTo>
                    <a:pt x="49920" y="3980"/>
                    <a:pt x="48486" y="3630"/>
                    <a:pt x="47005" y="2927"/>
                  </a:cubicBezTo>
                  <a:cubicBezTo>
                    <a:pt x="46889" y="2864"/>
                    <a:pt x="46773" y="2811"/>
                    <a:pt x="46657" y="2749"/>
                  </a:cubicBezTo>
                  <a:cubicBezTo>
                    <a:pt x="46372" y="2606"/>
                    <a:pt x="46086" y="2445"/>
                    <a:pt x="45783" y="2285"/>
                  </a:cubicBezTo>
                  <a:cubicBezTo>
                    <a:pt x="44561" y="1607"/>
                    <a:pt x="43294" y="911"/>
                    <a:pt x="41777" y="884"/>
                  </a:cubicBezTo>
                  <a:cubicBezTo>
                    <a:pt x="41749" y="883"/>
                    <a:pt x="41720" y="883"/>
                    <a:pt x="41691" y="883"/>
                  </a:cubicBezTo>
                  <a:cubicBezTo>
                    <a:pt x="40152" y="883"/>
                    <a:pt x="38902" y="1813"/>
                    <a:pt x="38289" y="2383"/>
                  </a:cubicBezTo>
                  <a:cubicBezTo>
                    <a:pt x="36951" y="3614"/>
                    <a:pt x="35934" y="5175"/>
                    <a:pt x="35185" y="7156"/>
                  </a:cubicBezTo>
                  <a:cubicBezTo>
                    <a:pt x="34953" y="7780"/>
                    <a:pt x="34730" y="8431"/>
                    <a:pt x="34507" y="9056"/>
                  </a:cubicBezTo>
                  <a:cubicBezTo>
                    <a:pt x="34319" y="9618"/>
                    <a:pt x="34114" y="10189"/>
                    <a:pt x="33909" y="10751"/>
                  </a:cubicBezTo>
                  <a:cubicBezTo>
                    <a:pt x="33713" y="11277"/>
                    <a:pt x="33534" y="11723"/>
                    <a:pt x="33347" y="12124"/>
                  </a:cubicBezTo>
                  <a:cubicBezTo>
                    <a:pt x="32562" y="13828"/>
                    <a:pt x="31607" y="14952"/>
                    <a:pt x="30439" y="15568"/>
                  </a:cubicBezTo>
                  <a:cubicBezTo>
                    <a:pt x="30225" y="15684"/>
                    <a:pt x="29993" y="15782"/>
                    <a:pt x="29761" y="15862"/>
                  </a:cubicBezTo>
                  <a:cubicBezTo>
                    <a:pt x="29206" y="16050"/>
                    <a:pt x="28645" y="16123"/>
                    <a:pt x="28109" y="16123"/>
                  </a:cubicBezTo>
                  <a:cubicBezTo>
                    <a:pt x="27216" y="16123"/>
                    <a:pt x="26389" y="15919"/>
                    <a:pt x="25764" y="15702"/>
                  </a:cubicBezTo>
                  <a:cubicBezTo>
                    <a:pt x="24444" y="15247"/>
                    <a:pt x="23106" y="14480"/>
                    <a:pt x="21544" y="13311"/>
                  </a:cubicBezTo>
                  <a:cubicBezTo>
                    <a:pt x="20519" y="12535"/>
                    <a:pt x="19644" y="11607"/>
                    <a:pt x="18797" y="10715"/>
                  </a:cubicBezTo>
                  <a:cubicBezTo>
                    <a:pt x="18351" y="10242"/>
                    <a:pt x="17896" y="9752"/>
                    <a:pt x="17423" y="9297"/>
                  </a:cubicBezTo>
                  <a:cubicBezTo>
                    <a:pt x="16022" y="7958"/>
                    <a:pt x="14488" y="6799"/>
                    <a:pt x="12855" y="5862"/>
                  </a:cubicBezTo>
                  <a:cubicBezTo>
                    <a:pt x="12445" y="5630"/>
                    <a:pt x="12044" y="5425"/>
                    <a:pt x="11651" y="5237"/>
                  </a:cubicBezTo>
                  <a:cubicBezTo>
                    <a:pt x="10423" y="4677"/>
                    <a:pt x="9302" y="4400"/>
                    <a:pt x="8263" y="4400"/>
                  </a:cubicBezTo>
                  <a:cubicBezTo>
                    <a:pt x="7747" y="4400"/>
                    <a:pt x="7251" y="4468"/>
                    <a:pt x="6771" y="4604"/>
                  </a:cubicBezTo>
                  <a:cubicBezTo>
                    <a:pt x="5933" y="4845"/>
                    <a:pt x="5174" y="5291"/>
                    <a:pt x="4478" y="5746"/>
                  </a:cubicBezTo>
                  <a:cubicBezTo>
                    <a:pt x="2855" y="6799"/>
                    <a:pt x="1347" y="8003"/>
                    <a:pt x="0" y="9314"/>
                  </a:cubicBezTo>
                  <a:lnTo>
                    <a:pt x="98" y="9421"/>
                  </a:lnTo>
                  <a:cubicBezTo>
                    <a:pt x="1436" y="8110"/>
                    <a:pt x="2944" y="6915"/>
                    <a:pt x="4559" y="5871"/>
                  </a:cubicBezTo>
                  <a:cubicBezTo>
                    <a:pt x="5246" y="5425"/>
                    <a:pt x="5995" y="4979"/>
                    <a:pt x="6816" y="4747"/>
                  </a:cubicBezTo>
                  <a:cubicBezTo>
                    <a:pt x="7280" y="4615"/>
                    <a:pt x="7761" y="4548"/>
                    <a:pt x="8261" y="4548"/>
                  </a:cubicBezTo>
                  <a:cubicBezTo>
                    <a:pt x="9280" y="4548"/>
                    <a:pt x="10380" y="4824"/>
                    <a:pt x="11589" y="5380"/>
                  </a:cubicBezTo>
                  <a:cubicBezTo>
                    <a:pt x="11981" y="5559"/>
                    <a:pt x="12383" y="5764"/>
                    <a:pt x="12784" y="5996"/>
                  </a:cubicBezTo>
                  <a:cubicBezTo>
                    <a:pt x="14408" y="6924"/>
                    <a:pt x="15933" y="8074"/>
                    <a:pt x="17316" y="9404"/>
                  </a:cubicBezTo>
                  <a:cubicBezTo>
                    <a:pt x="17789" y="9859"/>
                    <a:pt x="18244" y="10340"/>
                    <a:pt x="18690" y="10813"/>
                  </a:cubicBezTo>
                  <a:cubicBezTo>
                    <a:pt x="19537" y="11714"/>
                    <a:pt x="20420" y="12651"/>
                    <a:pt x="21455" y="13427"/>
                  </a:cubicBezTo>
                  <a:cubicBezTo>
                    <a:pt x="23025" y="14613"/>
                    <a:pt x="24381" y="15381"/>
                    <a:pt x="25711" y="15845"/>
                  </a:cubicBezTo>
                  <a:cubicBezTo>
                    <a:pt x="26353" y="16068"/>
                    <a:pt x="27191" y="16273"/>
                    <a:pt x="28101" y="16273"/>
                  </a:cubicBezTo>
                  <a:cubicBezTo>
                    <a:pt x="28655" y="16273"/>
                    <a:pt x="29234" y="16192"/>
                    <a:pt x="29814" y="15996"/>
                  </a:cubicBezTo>
                  <a:cubicBezTo>
                    <a:pt x="30055" y="15916"/>
                    <a:pt x="30287" y="15818"/>
                    <a:pt x="30510" y="15702"/>
                  </a:cubicBezTo>
                  <a:cubicBezTo>
                    <a:pt x="31706" y="15068"/>
                    <a:pt x="32678" y="13918"/>
                    <a:pt x="33481" y="12187"/>
                  </a:cubicBezTo>
                  <a:cubicBezTo>
                    <a:pt x="33668" y="11777"/>
                    <a:pt x="33855" y="11331"/>
                    <a:pt x="34043" y="10804"/>
                  </a:cubicBezTo>
                  <a:cubicBezTo>
                    <a:pt x="34257" y="10242"/>
                    <a:pt x="34453" y="9662"/>
                    <a:pt x="34649" y="9109"/>
                  </a:cubicBezTo>
                  <a:cubicBezTo>
                    <a:pt x="34864" y="8476"/>
                    <a:pt x="35096" y="7833"/>
                    <a:pt x="35327" y="7209"/>
                  </a:cubicBezTo>
                  <a:cubicBezTo>
                    <a:pt x="36068" y="5246"/>
                    <a:pt x="37067" y="3703"/>
                    <a:pt x="38387" y="2490"/>
                  </a:cubicBezTo>
                  <a:cubicBezTo>
                    <a:pt x="38985" y="1936"/>
                    <a:pt x="40216" y="1026"/>
                    <a:pt x="41713" y="1026"/>
                  </a:cubicBezTo>
                  <a:cubicBezTo>
                    <a:pt x="41734" y="1026"/>
                    <a:pt x="41756" y="1026"/>
                    <a:pt x="41777" y="1027"/>
                  </a:cubicBezTo>
                  <a:cubicBezTo>
                    <a:pt x="43258" y="1062"/>
                    <a:pt x="44507" y="1749"/>
                    <a:pt x="45712" y="2418"/>
                  </a:cubicBezTo>
                  <a:cubicBezTo>
                    <a:pt x="46015" y="2579"/>
                    <a:pt x="46300" y="2740"/>
                    <a:pt x="46586" y="2882"/>
                  </a:cubicBezTo>
                  <a:cubicBezTo>
                    <a:pt x="46702" y="2945"/>
                    <a:pt x="46827" y="2998"/>
                    <a:pt x="46943" y="3061"/>
                  </a:cubicBezTo>
                  <a:cubicBezTo>
                    <a:pt x="48441" y="3770"/>
                    <a:pt x="49899" y="4126"/>
                    <a:pt x="51285" y="4126"/>
                  </a:cubicBezTo>
                  <a:cubicBezTo>
                    <a:pt x="51731" y="4126"/>
                    <a:pt x="52169" y="4089"/>
                    <a:pt x="52599" y="4015"/>
                  </a:cubicBezTo>
                  <a:cubicBezTo>
                    <a:pt x="54900" y="3623"/>
                    <a:pt x="56818" y="2062"/>
                    <a:pt x="57487" y="45"/>
                  </a:cubicBezTo>
                  <a:lnTo>
                    <a:pt x="57345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79"/>
            <p:cNvSpPr/>
            <p:nvPr/>
          </p:nvSpPr>
          <p:spPr>
            <a:xfrm>
              <a:off x="2268138" y="2895500"/>
              <a:ext cx="1432075" cy="423775"/>
            </a:xfrm>
            <a:custGeom>
              <a:avLst/>
              <a:gdLst/>
              <a:ahLst/>
              <a:cxnLst/>
              <a:rect l="l" t="t" r="r" b="b"/>
              <a:pathLst>
                <a:path w="57283" h="16951" extrusionOk="0">
                  <a:moveTo>
                    <a:pt x="57140" y="1"/>
                  </a:moveTo>
                  <a:cubicBezTo>
                    <a:pt x="56560" y="1901"/>
                    <a:pt x="54811" y="3435"/>
                    <a:pt x="52679" y="3917"/>
                  </a:cubicBezTo>
                  <a:cubicBezTo>
                    <a:pt x="52156" y="4033"/>
                    <a:pt x="51618" y="4090"/>
                    <a:pt x="51066" y="4090"/>
                  </a:cubicBezTo>
                  <a:cubicBezTo>
                    <a:pt x="49869" y="4090"/>
                    <a:pt x="48610" y="3818"/>
                    <a:pt x="47309" y="3275"/>
                  </a:cubicBezTo>
                  <a:cubicBezTo>
                    <a:pt x="47193" y="3230"/>
                    <a:pt x="47077" y="3177"/>
                    <a:pt x="46961" y="3132"/>
                  </a:cubicBezTo>
                  <a:cubicBezTo>
                    <a:pt x="46658" y="2989"/>
                    <a:pt x="46363" y="2838"/>
                    <a:pt x="46042" y="2686"/>
                  </a:cubicBezTo>
                  <a:cubicBezTo>
                    <a:pt x="44864" y="2097"/>
                    <a:pt x="43642" y="1491"/>
                    <a:pt x="42197" y="1473"/>
                  </a:cubicBezTo>
                  <a:lnTo>
                    <a:pt x="42152" y="1473"/>
                  </a:lnTo>
                  <a:cubicBezTo>
                    <a:pt x="41037" y="1473"/>
                    <a:pt x="39851" y="1972"/>
                    <a:pt x="38780" y="2882"/>
                  </a:cubicBezTo>
                  <a:cubicBezTo>
                    <a:pt x="37326" y="4122"/>
                    <a:pt x="36229" y="5692"/>
                    <a:pt x="35417" y="7673"/>
                  </a:cubicBezTo>
                  <a:cubicBezTo>
                    <a:pt x="35105" y="8422"/>
                    <a:pt x="34810" y="9216"/>
                    <a:pt x="34534" y="9992"/>
                  </a:cubicBezTo>
                  <a:cubicBezTo>
                    <a:pt x="34364" y="10438"/>
                    <a:pt x="34204" y="10884"/>
                    <a:pt x="34034" y="11331"/>
                  </a:cubicBezTo>
                  <a:cubicBezTo>
                    <a:pt x="33820" y="11875"/>
                    <a:pt x="33633" y="12321"/>
                    <a:pt x="33445" y="12731"/>
                  </a:cubicBezTo>
                  <a:cubicBezTo>
                    <a:pt x="32625" y="14489"/>
                    <a:pt x="31643" y="15639"/>
                    <a:pt x="30448" y="16255"/>
                  </a:cubicBezTo>
                  <a:cubicBezTo>
                    <a:pt x="30225" y="16371"/>
                    <a:pt x="29993" y="16469"/>
                    <a:pt x="29752" y="16549"/>
                  </a:cubicBezTo>
                  <a:cubicBezTo>
                    <a:pt x="29201" y="16731"/>
                    <a:pt x="28644" y="16803"/>
                    <a:pt x="28111" y="16803"/>
                  </a:cubicBezTo>
                  <a:cubicBezTo>
                    <a:pt x="27176" y="16803"/>
                    <a:pt x="26310" y="16583"/>
                    <a:pt x="25657" y="16344"/>
                  </a:cubicBezTo>
                  <a:cubicBezTo>
                    <a:pt x="23936" y="15729"/>
                    <a:pt x="22366" y="14649"/>
                    <a:pt x="21331" y="13882"/>
                  </a:cubicBezTo>
                  <a:cubicBezTo>
                    <a:pt x="20340" y="13159"/>
                    <a:pt x="19493" y="12303"/>
                    <a:pt x="18663" y="11473"/>
                  </a:cubicBezTo>
                  <a:cubicBezTo>
                    <a:pt x="18190" y="10992"/>
                    <a:pt x="17709" y="10501"/>
                    <a:pt x="17209" y="10055"/>
                  </a:cubicBezTo>
                  <a:cubicBezTo>
                    <a:pt x="15800" y="8779"/>
                    <a:pt x="14265" y="7700"/>
                    <a:pt x="12651" y="6834"/>
                  </a:cubicBezTo>
                  <a:cubicBezTo>
                    <a:pt x="12249" y="6620"/>
                    <a:pt x="11848" y="6433"/>
                    <a:pt x="11455" y="6263"/>
                  </a:cubicBezTo>
                  <a:cubicBezTo>
                    <a:pt x="10271" y="5768"/>
                    <a:pt x="9194" y="5520"/>
                    <a:pt x="8193" y="5520"/>
                  </a:cubicBezTo>
                  <a:cubicBezTo>
                    <a:pt x="7664" y="5520"/>
                    <a:pt x="7155" y="5589"/>
                    <a:pt x="6664" y="5728"/>
                  </a:cubicBezTo>
                  <a:cubicBezTo>
                    <a:pt x="5835" y="5969"/>
                    <a:pt x="5094" y="6397"/>
                    <a:pt x="4407" y="6834"/>
                  </a:cubicBezTo>
                  <a:cubicBezTo>
                    <a:pt x="2802" y="7851"/>
                    <a:pt x="1321" y="9020"/>
                    <a:pt x="0" y="10314"/>
                  </a:cubicBezTo>
                  <a:lnTo>
                    <a:pt x="108" y="10421"/>
                  </a:lnTo>
                  <a:cubicBezTo>
                    <a:pt x="1419" y="9136"/>
                    <a:pt x="2891" y="7976"/>
                    <a:pt x="4488" y="6959"/>
                  </a:cubicBezTo>
                  <a:cubicBezTo>
                    <a:pt x="5166" y="6531"/>
                    <a:pt x="5897" y="6103"/>
                    <a:pt x="6700" y="5871"/>
                  </a:cubicBezTo>
                  <a:cubicBezTo>
                    <a:pt x="7183" y="5735"/>
                    <a:pt x="7684" y="5666"/>
                    <a:pt x="8206" y="5666"/>
                  </a:cubicBezTo>
                  <a:cubicBezTo>
                    <a:pt x="9186" y="5666"/>
                    <a:pt x="10240" y="5908"/>
                    <a:pt x="11393" y="6397"/>
                  </a:cubicBezTo>
                  <a:cubicBezTo>
                    <a:pt x="11785" y="6567"/>
                    <a:pt x="12178" y="6754"/>
                    <a:pt x="12579" y="6968"/>
                  </a:cubicBezTo>
                  <a:cubicBezTo>
                    <a:pt x="14185" y="7825"/>
                    <a:pt x="15710" y="8904"/>
                    <a:pt x="17111" y="10162"/>
                  </a:cubicBezTo>
                  <a:cubicBezTo>
                    <a:pt x="17602" y="10608"/>
                    <a:pt x="18092" y="11099"/>
                    <a:pt x="18556" y="11571"/>
                  </a:cubicBezTo>
                  <a:cubicBezTo>
                    <a:pt x="19386" y="12410"/>
                    <a:pt x="20242" y="13275"/>
                    <a:pt x="21241" y="13998"/>
                  </a:cubicBezTo>
                  <a:cubicBezTo>
                    <a:pt x="22285" y="14774"/>
                    <a:pt x="23873" y="15862"/>
                    <a:pt x="25604" y="16487"/>
                  </a:cubicBezTo>
                  <a:cubicBezTo>
                    <a:pt x="26273" y="16728"/>
                    <a:pt x="27156" y="16951"/>
                    <a:pt x="28111" y="16951"/>
                  </a:cubicBezTo>
                  <a:cubicBezTo>
                    <a:pt x="28655" y="16951"/>
                    <a:pt x="29235" y="16879"/>
                    <a:pt x="29806" y="16683"/>
                  </a:cubicBezTo>
                  <a:cubicBezTo>
                    <a:pt x="30047" y="16603"/>
                    <a:pt x="30287" y="16505"/>
                    <a:pt x="30519" y="16389"/>
                  </a:cubicBezTo>
                  <a:cubicBezTo>
                    <a:pt x="31742" y="15755"/>
                    <a:pt x="32741" y="14578"/>
                    <a:pt x="33579" y="12794"/>
                  </a:cubicBezTo>
                  <a:cubicBezTo>
                    <a:pt x="33776" y="12383"/>
                    <a:pt x="33963" y="11928"/>
                    <a:pt x="34168" y="11384"/>
                  </a:cubicBezTo>
                  <a:cubicBezTo>
                    <a:pt x="34338" y="10938"/>
                    <a:pt x="34507" y="10492"/>
                    <a:pt x="34668" y="10046"/>
                  </a:cubicBezTo>
                  <a:cubicBezTo>
                    <a:pt x="34953" y="9270"/>
                    <a:pt x="35248" y="8476"/>
                    <a:pt x="35551" y="7726"/>
                  </a:cubicBezTo>
                  <a:cubicBezTo>
                    <a:pt x="36354" y="5773"/>
                    <a:pt x="37442" y="4220"/>
                    <a:pt x="38878" y="2998"/>
                  </a:cubicBezTo>
                  <a:cubicBezTo>
                    <a:pt x="39913" y="2113"/>
                    <a:pt x="41067" y="1624"/>
                    <a:pt x="42140" y="1624"/>
                  </a:cubicBezTo>
                  <a:cubicBezTo>
                    <a:pt x="42159" y="1624"/>
                    <a:pt x="42178" y="1624"/>
                    <a:pt x="42197" y="1624"/>
                  </a:cubicBezTo>
                  <a:cubicBezTo>
                    <a:pt x="43607" y="1642"/>
                    <a:pt x="44811" y="2240"/>
                    <a:pt x="45980" y="2820"/>
                  </a:cubicBezTo>
                  <a:cubicBezTo>
                    <a:pt x="46292" y="2972"/>
                    <a:pt x="46595" y="3123"/>
                    <a:pt x="46907" y="3266"/>
                  </a:cubicBezTo>
                  <a:cubicBezTo>
                    <a:pt x="47014" y="3319"/>
                    <a:pt x="47130" y="3364"/>
                    <a:pt x="47246" y="3418"/>
                  </a:cubicBezTo>
                  <a:cubicBezTo>
                    <a:pt x="48566" y="3965"/>
                    <a:pt x="49841" y="4239"/>
                    <a:pt x="51055" y="4239"/>
                  </a:cubicBezTo>
                  <a:cubicBezTo>
                    <a:pt x="51622" y="4239"/>
                    <a:pt x="52176" y="4179"/>
                    <a:pt x="52715" y="4060"/>
                  </a:cubicBezTo>
                  <a:cubicBezTo>
                    <a:pt x="54892" y="3569"/>
                    <a:pt x="56685" y="1999"/>
                    <a:pt x="57282" y="45"/>
                  </a:cubicBezTo>
                  <a:lnTo>
                    <a:pt x="57140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79"/>
            <p:cNvSpPr/>
            <p:nvPr/>
          </p:nvSpPr>
          <p:spPr>
            <a:xfrm>
              <a:off x="2273038" y="2887025"/>
              <a:ext cx="1426725" cy="440725"/>
            </a:xfrm>
            <a:custGeom>
              <a:avLst/>
              <a:gdLst/>
              <a:ahLst/>
              <a:cxnLst/>
              <a:rect l="l" t="t" r="r" b="b"/>
              <a:pathLst>
                <a:path w="57069" h="17629" extrusionOk="0">
                  <a:moveTo>
                    <a:pt x="56926" y="1"/>
                  </a:moveTo>
                  <a:cubicBezTo>
                    <a:pt x="56310" y="2240"/>
                    <a:pt x="54375" y="3507"/>
                    <a:pt x="52778" y="3953"/>
                  </a:cubicBezTo>
                  <a:cubicBezTo>
                    <a:pt x="52134" y="4133"/>
                    <a:pt x="51467" y="4223"/>
                    <a:pt x="50779" y="4223"/>
                  </a:cubicBezTo>
                  <a:cubicBezTo>
                    <a:pt x="49760" y="4223"/>
                    <a:pt x="48697" y="4026"/>
                    <a:pt x="47595" y="3632"/>
                  </a:cubicBezTo>
                  <a:cubicBezTo>
                    <a:pt x="47487" y="3587"/>
                    <a:pt x="47371" y="3551"/>
                    <a:pt x="47264" y="3507"/>
                  </a:cubicBezTo>
                  <a:cubicBezTo>
                    <a:pt x="46943" y="3382"/>
                    <a:pt x="46622" y="3239"/>
                    <a:pt x="46283" y="3088"/>
                  </a:cubicBezTo>
                  <a:cubicBezTo>
                    <a:pt x="45141" y="2588"/>
                    <a:pt x="43973" y="2071"/>
                    <a:pt x="42599" y="2062"/>
                  </a:cubicBezTo>
                  <a:lnTo>
                    <a:pt x="42581" y="2062"/>
                  </a:lnTo>
                  <a:cubicBezTo>
                    <a:pt x="41216" y="2062"/>
                    <a:pt x="40029" y="2784"/>
                    <a:pt x="39262" y="3391"/>
                  </a:cubicBezTo>
                  <a:cubicBezTo>
                    <a:pt x="37701" y="4631"/>
                    <a:pt x="36515" y="6201"/>
                    <a:pt x="35640" y="8181"/>
                  </a:cubicBezTo>
                  <a:cubicBezTo>
                    <a:pt x="35248" y="9074"/>
                    <a:pt x="34882" y="10019"/>
                    <a:pt x="34525" y="10938"/>
                  </a:cubicBezTo>
                  <a:cubicBezTo>
                    <a:pt x="34400" y="11259"/>
                    <a:pt x="34275" y="11589"/>
                    <a:pt x="34142" y="11910"/>
                  </a:cubicBezTo>
                  <a:cubicBezTo>
                    <a:pt x="33927" y="12472"/>
                    <a:pt x="33731" y="12927"/>
                    <a:pt x="33535" y="13338"/>
                  </a:cubicBezTo>
                  <a:cubicBezTo>
                    <a:pt x="32679" y="15140"/>
                    <a:pt x="31670" y="16317"/>
                    <a:pt x="30457" y="16942"/>
                  </a:cubicBezTo>
                  <a:cubicBezTo>
                    <a:pt x="30225" y="17058"/>
                    <a:pt x="29984" y="17156"/>
                    <a:pt x="29743" y="17236"/>
                  </a:cubicBezTo>
                  <a:cubicBezTo>
                    <a:pt x="29196" y="17411"/>
                    <a:pt x="28646" y="17481"/>
                    <a:pt x="28116" y="17481"/>
                  </a:cubicBezTo>
                  <a:cubicBezTo>
                    <a:pt x="27135" y="17481"/>
                    <a:pt x="26225" y="17241"/>
                    <a:pt x="25542" y="16986"/>
                  </a:cubicBezTo>
                  <a:cubicBezTo>
                    <a:pt x="23882" y="16380"/>
                    <a:pt x="22366" y="15363"/>
                    <a:pt x="21108" y="14453"/>
                  </a:cubicBezTo>
                  <a:cubicBezTo>
                    <a:pt x="20171" y="13784"/>
                    <a:pt x="19342" y="12990"/>
                    <a:pt x="18539" y="12232"/>
                  </a:cubicBezTo>
                  <a:cubicBezTo>
                    <a:pt x="18030" y="11750"/>
                    <a:pt x="17513" y="11259"/>
                    <a:pt x="16986" y="10804"/>
                  </a:cubicBezTo>
                  <a:cubicBezTo>
                    <a:pt x="15577" y="9609"/>
                    <a:pt x="14042" y="8601"/>
                    <a:pt x="12437" y="7807"/>
                  </a:cubicBezTo>
                  <a:cubicBezTo>
                    <a:pt x="12035" y="7610"/>
                    <a:pt x="11634" y="7441"/>
                    <a:pt x="11250" y="7289"/>
                  </a:cubicBezTo>
                  <a:cubicBezTo>
                    <a:pt x="10124" y="6854"/>
                    <a:pt x="9091" y="6637"/>
                    <a:pt x="8133" y="6637"/>
                  </a:cubicBezTo>
                  <a:cubicBezTo>
                    <a:pt x="7581" y="6637"/>
                    <a:pt x="7054" y="6709"/>
                    <a:pt x="6549" y="6852"/>
                  </a:cubicBezTo>
                  <a:cubicBezTo>
                    <a:pt x="5728" y="7093"/>
                    <a:pt x="4970" y="7521"/>
                    <a:pt x="4336" y="7923"/>
                  </a:cubicBezTo>
                  <a:cubicBezTo>
                    <a:pt x="2748" y="8904"/>
                    <a:pt x="1285" y="10046"/>
                    <a:pt x="1" y="11304"/>
                  </a:cubicBezTo>
                  <a:lnTo>
                    <a:pt x="108" y="11411"/>
                  </a:lnTo>
                  <a:cubicBezTo>
                    <a:pt x="1383" y="10162"/>
                    <a:pt x="2829" y="9029"/>
                    <a:pt x="4408" y="8048"/>
                  </a:cubicBezTo>
                  <a:cubicBezTo>
                    <a:pt x="5068" y="7637"/>
                    <a:pt x="5782" y="7227"/>
                    <a:pt x="6584" y="6995"/>
                  </a:cubicBezTo>
                  <a:cubicBezTo>
                    <a:pt x="7079" y="6855"/>
                    <a:pt x="7593" y="6785"/>
                    <a:pt x="8132" y="6785"/>
                  </a:cubicBezTo>
                  <a:cubicBezTo>
                    <a:pt x="9071" y="6785"/>
                    <a:pt x="10085" y="6998"/>
                    <a:pt x="11197" y="7423"/>
                  </a:cubicBezTo>
                  <a:cubicBezTo>
                    <a:pt x="11580" y="7575"/>
                    <a:pt x="11973" y="7744"/>
                    <a:pt x="12365" y="7941"/>
                  </a:cubicBezTo>
                  <a:cubicBezTo>
                    <a:pt x="13962" y="8726"/>
                    <a:pt x="15488" y="9734"/>
                    <a:pt x="16888" y="10920"/>
                  </a:cubicBezTo>
                  <a:cubicBezTo>
                    <a:pt x="17415" y="11366"/>
                    <a:pt x="17932" y="11857"/>
                    <a:pt x="18432" y="12339"/>
                  </a:cubicBezTo>
                  <a:cubicBezTo>
                    <a:pt x="19234" y="13106"/>
                    <a:pt x="20073" y="13891"/>
                    <a:pt x="21019" y="14578"/>
                  </a:cubicBezTo>
                  <a:cubicBezTo>
                    <a:pt x="22285" y="15497"/>
                    <a:pt x="23811" y="16514"/>
                    <a:pt x="25488" y="17129"/>
                  </a:cubicBezTo>
                  <a:cubicBezTo>
                    <a:pt x="26184" y="17388"/>
                    <a:pt x="27112" y="17629"/>
                    <a:pt x="28111" y="17629"/>
                  </a:cubicBezTo>
                  <a:cubicBezTo>
                    <a:pt x="28655" y="17629"/>
                    <a:pt x="29217" y="17557"/>
                    <a:pt x="29788" y="17370"/>
                  </a:cubicBezTo>
                  <a:cubicBezTo>
                    <a:pt x="30038" y="17290"/>
                    <a:pt x="30288" y="17192"/>
                    <a:pt x="30520" y="17076"/>
                  </a:cubicBezTo>
                  <a:cubicBezTo>
                    <a:pt x="31769" y="16433"/>
                    <a:pt x="32794" y="15238"/>
                    <a:pt x="33669" y="13400"/>
                  </a:cubicBezTo>
                  <a:cubicBezTo>
                    <a:pt x="33865" y="12990"/>
                    <a:pt x="34061" y="12526"/>
                    <a:pt x="34284" y="11964"/>
                  </a:cubicBezTo>
                  <a:cubicBezTo>
                    <a:pt x="34409" y="11643"/>
                    <a:pt x="34534" y="11313"/>
                    <a:pt x="34659" y="10992"/>
                  </a:cubicBezTo>
                  <a:cubicBezTo>
                    <a:pt x="35016" y="10073"/>
                    <a:pt x="35382" y="9127"/>
                    <a:pt x="35774" y="8244"/>
                  </a:cubicBezTo>
                  <a:cubicBezTo>
                    <a:pt x="36639" y="6281"/>
                    <a:pt x="37817" y="4729"/>
                    <a:pt x="39360" y="3507"/>
                  </a:cubicBezTo>
                  <a:cubicBezTo>
                    <a:pt x="40101" y="2918"/>
                    <a:pt x="41261" y="2213"/>
                    <a:pt x="42581" y="2213"/>
                  </a:cubicBezTo>
                  <a:lnTo>
                    <a:pt x="42599" y="2213"/>
                  </a:lnTo>
                  <a:cubicBezTo>
                    <a:pt x="43937" y="2213"/>
                    <a:pt x="45097" y="2731"/>
                    <a:pt x="46221" y="3221"/>
                  </a:cubicBezTo>
                  <a:cubicBezTo>
                    <a:pt x="46560" y="3373"/>
                    <a:pt x="46881" y="3516"/>
                    <a:pt x="47211" y="3641"/>
                  </a:cubicBezTo>
                  <a:cubicBezTo>
                    <a:pt x="47318" y="3685"/>
                    <a:pt x="47434" y="3730"/>
                    <a:pt x="47550" y="3774"/>
                  </a:cubicBezTo>
                  <a:cubicBezTo>
                    <a:pt x="48670" y="4175"/>
                    <a:pt x="49756" y="4374"/>
                    <a:pt x="50793" y="4374"/>
                  </a:cubicBezTo>
                  <a:cubicBezTo>
                    <a:pt x="51489" y="4374"/>
                    <a:pt x="52164" y="4284"/>
                    <a:pt x="52813" y="4105"/>
                  </a:cubicBezTo>
                  <a:cubicBezTo>
                    <a:pt x="54455" y="3641"/>
                    <a:pt x="56435" y="2338"/>
                    <a:pt x="57069" y="45"/>
                  </a:cubicBezTo>
                  <a:lnTo>
                    <a:pt x="56926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79"/>
            <p:cNvSpPr/>
            <p:nvPr/>
          </p:nvSpPr>
          <p:spPr>
            <a:xfrm>
              <a:off x="2277938" y="2878775"/>
              <a:ext cx="1421375" cy="457450"/>
            </a:xfrm>
            <a:custGeom>
              <a:avLst/>
              <a:gdLst/>
              <a:ahLst/>
              <a:cxnLst/>
              <a:rect l="l" t="t" r="r" b="b"/>
              <a:pathLst>
                <a:path w="56855" h="18298" extrusionOk="0">
                  <a:moveTo>
                    <a:pt x="56712" y="1"/>
                  </a:moveTo>
                  <a:cubicBezTo>
                    <a:pt x="56177" y="2160"/>
                    <a:pt x="54375" y="3480"/>
                    <a:pt x="52867" y="3988"/>
                  </a:cubicBezTo>
                  <a:cubicBezTo>
                    <a:pt x="52115" y="4249"/>
                    <a:pt x="51324" y="4379"/>
                    <a:pt x="50500" y="4379"/>
                  </a:cubicBezTo>
                  <a:cubicBezTo>
                    <a:pt x="49661" y="4379"/>
                    <a:pt x="48789" y="4245"/>
                    <a:pt x="47889" y="3980"/>
                  </a:cubicBezTo>
                  <a:cubicBezTo>
                    <a:pt x="47782" y="3944"/>
                    <a:pt x="47666" y="3908"/>
                    <a:pt x="47559" y="3872"/>
                  </a:cubicBezTo>
                  <a:cubicBezTo>
                    <a:pt x="47220" y="3757"/>
                    <a:pt x="46872" y="3632"/>
                    <a:pt x="46506" y="3489"/>
                  </a:cubicBezTo>
                  <a:cubicBezTo>
                    <a:pt x="45427" y="3070"/>
                    <a:pt x="44312" y="2641"/>
                    <a:pt x="43036" y="2641"/>
                  </a:cubicBezTo>
                  <a:lnTo>
                    <a:pt x="43009" y="2641"/>
                  </a:lnTo>
                  <a:cubicBezTo>
                    <a:pt x="41689" y="2650"/>
                    <a:pt x="40511" y="3319"/>
                    <a:pt x="39744" y="3881"/>
                  </a:cubicBezTo>
                  <a:cubicBezTo>
                    <a:pt x="38085" y="5113"/>
                    <a:pt x="36809" y="6683"/>
                    <a:pt x="35855" y="8690"/>
                  </a:cubicBezTo>
                  <a:cubicBezTo>
                    <a:pt x="35364" y="9725"/>
                    <a:pt x="34918" y="10840"/>
                    <a:pt x="34481" y="11928"/>
                  </a:cubicBezTo>
                  <a:lnTo>
                    <a:pt x="34258" y="12481"/>
                  </a:lnTo>
                  <a:cubicBezTo>
                    <a:pt x="34026" y="13061"/>
                    <a:pt x="33821" y="13525"/>
                    <a:pt x="33624" y="13944"/>
                  </a:cubicBezTo>
                  <a:cubicBezTo>
                    <a:pt x="32723" y="15818"/>
                    <a:pt x="31715" y="16986"/>
                    <a:pt x="30457" y="17620"/>
                  </a:cubicBezTo>
                  <a:cubicBezTo>
                    <a:pt x="30225" y="17736"/>
                    <a:pt x="29976" y="17834"/>
                    <a:pt x="29726" y="17914"/>
                  </a:cubicBezTo>
                  <a:cubicBezTo>
                    <a:pt x="29183" y="18080"/>
                    <a:pt x="28638" y="18147"/>
                    <a:pt x="28114" y="18147"/>
                  </a:cubicBezTo>
                  <a:cubicBezTo>
                    <a:pt x="27089" y="18147"/>
                    <a:pt x="26140" y="17891"/>
                    <a:pt x="25426" y="17620"/>
                  </a:cubicBezTo>
                  <a:cubicBezTo>
                    <a:pt x="23900" y="17049"/>
                    <a:pt x="22509" y="16166"/>
                    <a:pt x="20885" y="15024"/>
                  </a:cubicBezTo>
                  <a:cubicBezTo>
                    <a:pt x="19993" y="14399"/>
                    <a:pt x="19199" y="13677"/>
                    <a:pt x="18423" y="12981"/>
                  </a:cubicBezTo>
                  <a:cubicBezTo>
                    <a:pt x="17888" y="12499"/>
                    <a:pt x="17335" y="12008"/>
                    <a:pt x="16764" y="11553"/>
                  </a:cubicBezTo>
                  <a:cubicBezTo>
                    <a:pt x="15345" y="10429"/>
                    <a:pt x="13811" y="9493"/>
                    <a:pt x="12214" y="8770"/>
                  </a:cubicBezTo>
                  <a:cubicBezTo>
                    <a:pt x="11821" y="8592"/>
                    <a:pt x="11429" y="8440"/>
                    <a:pt x="11036" y="8297"/>
                  </a:cubicBezTo>
                  <a:cubicBezTo>
                    <a:pt x="9980" y="7929"/>
                    <a:pt x="9009" y="7745"/>
                    <a:pt x="8104" y="7745"/>
                  </a:cubicBezTo>
                  <a:cubicBezTo>
                    <a:pt x="7519" y="7745"/>
                    <a:pt x="6960" y="7822"/>
                    <a:pt x="6424" y="7976"/>
                  </a:cubicBezTo>
                  <a:cubicBezTo>
                    <a:pt x="5612" y="8208"/>
                    <a:pt x="4872" y="8618"/>
                    <a:pt x="4256" y="8993"/>
                  </a:cubicBezTo>
                  <a:cubicBezTo>
                    <a:pt x="2686" y="9948"/>
                    <a:pt x="1259" y="11063"/>
                    <a:pt x="1" y="12294"/>
                  </a:cubicBezTo>
                  <a:lnTo>
                    <a:pt x="99" y="12401"/>
                  </a:lnTo>
                  <a:cubicBezTo>
                    <a:pt x="1348" y="11170"/>
                    <a:pt x="2775" y="10073"/>
                    <a:pt x="4328" y="9127"/>
                  </a:cubicBezTo>
                  <a:cubicBezTo>
                    <a:pt x="4943" y="8752"/>
                    <a:pt x="5675" y="8342"/>
                    <a:pt x="6469" y="8119"/>
                  </a:cubicBezTo>
                  <a:cubicBezTo>
                    <a:pt x="6988" y="7969"/>
                    <a:pt x="7531" y="7894"/>
                    <a:pt x="8102" y="7894"/>
                  </a:cubicBezTo>
                  <a:cubicBezTo>
                    <a:pt x="8991" y="7894"/>
                    <a:pt x="9948" y="8076"/>
                    <a:pt x="10992" y="8440"/>
                  </a:cubicBezTo>
                  <a:cubicBezTo>
                    <a:pt x="11375" y="8574"/>
                    <a:pt x="11768" y="8734"/>
                    <a:pt x="12160" y="8904"/>
                  </a:cubicBezTo>
                  <a:cubicBezTo>
                    <a:pt x="13739" y="9618"/>
                    <a:pt x="15256" y="10554"/>
                    <a:pt x="16674" y="11669"/>
                  </a:cubicBezTo>
                  <a:cubicBezTo>
                    <a:pt x="17236" y="12116"/>
                    <a:pt x="17790" y="12615"/>
                    <a:pt x="18325" y="13097"/>
                  </a:cubicBezTo>
                  <a:cubicBezTo>
                    <a:pt x="19101" y="13793"/>
                    <a:pt x="19904" y="14515"/>
                    <a:pt x="20796" y="15140"/>
                  </a:cubicBezTo>
                  <a:cubicBezTo>
                    <a:pt x="22428" y="16299"/>
                    <a:pt x="23829" y="17183"/>
                    <a:pt x="25372" y="17762"/>
                  </a:cubicBezTo>
                  <a:cubicBezTo>
                    <a:pt x="26095" y="18030"/>
                    <a:pt x="27067" y="18298"/>
                    <a:pt x="28111" y="18298"/>
                  </a:cubicBezTo>
                  <a:cubicBezTo>
                    <a:pt x="28646" y="18298"/>
                    <a:pt x="29208" y="18226"/>
                    <a:pt x="29771" y="18048"/>
                  </a:cubicBezTo>
                  <a:cubicBezTo>
                    <a:pt x="30029" y="17968"/>
                    <a:pt x="30288" y="17870"/>
                    <a:pt x="30529" y="17745"/>
                  </a:cubicBezTo>
                  <a:cubicBezTo>
                    <a:pt x="31813" y="17102"/>
                    <a:pt x="32839" y="15916"/>
                    <a:pt x="33758" y="14007"/>
                  </a:cubicBezTo>
                  <a:cubicBezTo>
                    <a:pt x="33954" y="13587"/>
                    <a:pt x="34160" y="13124"/>
                    <a:pt x="34392" y="12535"/>
                  </a:cubicBezTo>
                  <a:lnTo>
                    <a:pt x="34624" y="11982"/>
                  </a:lnTo>
                  <a:cubicBezTo>
                    <a:pt x="35052" y="10902"/>
                    <a:pt x="35507" y="9787"/>
                    <a:pt x="35988" y="8752"/>
                  </a:cubicBezTo>
                  <a:cubicBezTo>
                    <a:pt x="36934" y="6772"/>
                    <a:pt x="38192" y="5220"/>
                    <a:pt x="39833" y="4006"/>
                  </a:cubicBezTo>
                  <a:cubicBezTo>
                    <a:pt x="40583" y="3453"/>
                    <a:pt x="41734" y="2802"/>
                    <a:pt x="43009" y="2793"/>
                  </a:cubicBezTo>
                  <a:cubicBezTo>
                    <a:pt x="43022" y="2793"/>
                    <a:pt x="43035" y="2793"/>
                    <a:pt x="43048" y="2793"/>
                  </a:cubicBezTo>
                  <a:cubicBezTo>
                    <a:pt x="44290" y="2793"/>
                    <a:pt x="45393" y="3217"/>
                    <a:pt x="46453" y="3623"/>
                  </a:cubicBezTo>
                  <a:cubicBezTo>
                    <a:pt x="46819" y="3765"/>
                    <a:pt x="47167" y="3899"/>
                    <a:pt x="47514" y="4015"/>
                  </a:cubicBezTo>
                  <a:cubicBezTo>
                    <a:pt x="47622" y="4051"/>
                    <a:pt x="47738" y="4087"/>
                    <a:pt x="47845" y="4122"/>
                  </a:cubicBezTo>
                  <a:cubicBezTo>
                    <a:pt x="48762" y="4392"/>
                    <a:pt x="49650" y="4528"/>
                    <a:pt x="50504" y="4528"/>
                  </a:cubicBezTo>
                  <a:cubicBezTo>
                    <a:pt x="51344" y="4528"/>
                    <a:pt x="52151" y="4397"/>
                    <a:pt x="52921" y="4131"/>
                  </a:cubicBezTo>
                  <a:cubicBezTo>
                    <a:pt x="54464" y="3605"/>
                    <a:pt x="56311" y="2249"/>
                    <a:pt x="56855" y="36"/>
                  </a:cubicBezTo>
                  <a:lnTo>
                    <a:pt x="56712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79"/>
            <p:cNvSpPr/>
            <p:nvPr/>
          </p:nvSpPr>
          <p:spPr>
            <a:xfrm>
              <a:off x="2282638" y="2870300"/>
              <a:ext cx="1416450" cy="474400"/>
            </a:xfrm>
            <a:custGeom>
              <a:avLst/>
              <a:gdLst/>
              <a:ahLst/>
              <a:cxnLst/>
              <a:rect l="l" t="t" r="r" b="b"/>
              <a:pathLst>
                <a:path w="56658" h="18976" extrusionOk="0">
                  <a:moveTo>
                    <a:pt x="56506" y="1"/>
                  </a:moveTo>
                  <a:cubicBezTo>
                    <a:pt x="56132" y="1749"/>
                    <a:pt x="54776" y="3293"/>
                    <a:pt x="52974" y="4033"/>
                  </a:cubicBezTo>
                  <a:cubicBezTo>
                    <a:pt x="52109" y="4391"/>
                    <a:pt x="51187" y="4569"/>
                    <a:pt x="50215" y="4569"/>
                  </a:cubicBezTo>
                  <a:cubicBezTo>
                    <a:pt x="49562" y="4569"/>
                    <a:pt x="48887" y="4489"/>
                    <a:pt x="48192" y="4327"/>
                  </a:cubicBezTo>
                  <a:cubicBezTo>
                    <a:pt x="48085" y="4310"/>
                    <a:pt x="47978" y="4283"/>
                    <a:pt x="47871" y="4247"/>
                  </a:cubicBezTo>
                  <a:cubicBezTo>
                    <a:pt x="47496" y="4149"/>
                    <a:pt x="47121" y="4033"/>
                    <a:pt x="46729" y="3899"/>
                  </a:cubicBezTo>
                  <a:cubicBezTo>
                    <a:pt x="45719" y="3577"/>
                    <a:pt x="44675" y="3230"/>
                    <a:pt x="43506" y="3230"/>
                  </a:cubicBezTo>
                  <a:cubicBezTo>
                    <a:pt x="43477" y="3230"/>
                    <a:pt x="43448" y="3230"/>
                    <a:pt x="43419" y="3230"/>
                  </a:cubicBezTo>
                  <a:cubicBezTo>
                    <a:pt x="42411" y="3248"/>
                    <a:pt x="41340" y="3641"/>
                    <a:pt x="40243" y="4390"/>
                  </a:cubicBezTo>
                  <a:cubicBezTo>
                    <a:pt x="38477" y="5594"/>
                    <a:pt x="37112" y="7164"/>
                    <a:pt x="36086" y="9198"/>
                  </a:cubicBezTo>
                  <a:cubicBezTo>
                    <a:pt x="35488" y="10385"/>
                    <a:pt x="34953" y="11678"/>
                    <a:pt x="34436" y="12918"/>
                  </a:cubicBezTo>
                  <a:lnTo>
                    <a:pt x="34382" y="13061"/>
                  </a:lnTo>
                  <a:cubicBezTo>
                    <a:pt x="34213" y="13471"/>
                    <a:pt x="33981" y="14016"/>
                    <a:pt x="33722" y="14551"/>
                  </a:cubicBezTo>
                  <a:cubicBezTo>
                    <a:pt x="32785" y="16478"/>
                    <a:pt x="31750" y="17673"/>
                    <a:pt x="30475" y="18298"/>
                  </a:cubicBezTo>
                  <a:cubicBezTo>
                    <a:pt x="30234" y="18423"/>
                    <a:pt x="29975" y="18521"/>
                    <a:pt x="29716" y="18601"/>
                  </a:cubicBezTo>
                  <a:cubicBezTo>
                    <a:pt x="29180" y="18761"/>
                    <a:pt x="28642" y="18826"/>
                    <a:pt x="28122" y="18826"/>
                  </a:cubicBezTo>
                  <a:cubicBezTo>
                    <a:pt x="27050" y="18826"/>
                    <a:pt x="26057" y="18550"/>
                    <a:pt x="25318" y="18262"/>
                  </a:cubicBezTo>
                  <a:cubicBezTo>
                    <a:pt x="23686" y="17638"/>
                    <a:pt x="22187" y="16638"/>
                    <a:pt x="20670" y="15595"/>
                  </a:cubicBezTo>
                  <a:cubicBezTo>
                    <a:pt x="19841" y="15024"/>
                    <a:pt x="19082" y="14381"/>
                    <a:pt x="18342" y="13757"/>
                  </a:cubicBezTo>
                  <a:cubicBezTo>
                    <a:pt x="17762" y="13266"/>
                    <a:pt x="17164" y="12767"/>
                    <a:pt x="16549" y="12312"/>
                  </a:cubicBezTo>
                  <a:cubicBezTo>
                    <a:pt x="15122" y="11250"/>
                    <a:pt x="13587" y="10394"/>
                    <a:pt x="12008" y="9743"/>
                  </a:cubicBezTo>
                  <a:cubicBezTo>
                    <a:pt x="11616" y="9582"/>
                    <a:pt x="11223" y="9448"/>
                    <a:pt x="10839" y="9323"/>
                  </a:cubicBezTo>
                  <a:cubicBezTo>
                    <a:pt x="9851" y="9013"/>
                    <a:pt x="8937" y="8858"/>
                    <a:pt x="8083" y="8858"/>
                  </a:cubicBezTo>
                  <a:cubicBezTo>
                    <a:pt x="7465" y="8858"/>
                    <a:pt x="6878" y="8939"/>
                    <a:pt x="6316" y="9100"/>
                  </a:cubicBezTo>
                  <a:cubicBezTo>
                    <a:pt x="5514" y="9332"/>
                    <a:pt x="4782" y="9725"/>
                    <a:pt x="4184" y="10082"/>
                  </a:cubicBezTo>
                  <a:cubicBezTo>
                    <a:pt x="2641" y="11000"/>
                    <a:pt x="1231" y="12080"/>
                    <a:pt x="0" y="13293"/>
                  </a:cubicBezTo>
                  <a:lnTo>
                    <a:pt x="107" y="13400"/>
                  </a:lnTo>
                  <a:cubicBezTo>
                    <a:pt x="1330" y="12196"/>
                    <a:pt x="2721" y="11125"/>
                    <a:pt x="4256" y="10215"/>
                  </a:cubicBezTo>
                  <a:cubicBezTo>
                    <a:pt x="4853" y="9858"/>
                    <a:pt x="5567" y="9466"/>
                    <a:pt x="6361" y="9243"/>
                  </a:cubicBezTo>
                  <a:cubicBezTo>
                    <a:pt x="6906" y="9086"/>
                    <a:pt x="7477" y="9008"/>
                    <a:pt x="8080" y="9008"/>
                  </a:cubicBezTo>
                  <a:cubicBezTo>
                    <a:pt x="8919" y="9008"/>
                    <a:pt x="9819" y="9160"/>
                    <a:pt x="10795" y="9466"/>
                  </a:cubicBezTo>
                  <a:cubicBezTo>
                    <a:pt x="11178" y="9582"/>
                    <a:pt x="11571" y="9725"/>
                    <a:pt x="11955" y="9885"/>
                  </a:cubicBezTo>
                  <a:cubicBezTo>
                    <a:pt x="13525" y="10519"/>
                    <a:pt x="15041" y="11384"/>
                    <a:pt x="16460" y="12428"/>
                  </a:cubicBezTo>
                  <a:cubicBezTo>
                    <a:pt x="17066" y="12883"/>
                    <a:pt x="17664" y="13382"/>
                    <a:pt x="18244" y="13873"/>
                  </a:cubicBezTo>
                  <a:cubicBezTo>
                    <a:pt x="18984" y="14497"/>
                    <a:pt x="19752" y="15140"/>
                    <a:pt x="20581" y="15720"/>
                  </a:cubicBezTo>
                  <a:cubicBezTo>
                    <a:pt x="22107" y="16772"/>
                    <a:pt x="23614" y="17771"/>
                    <a:pt x="25265" y="18405"/>
                  </a:cubicBezTo>
                  <a:cubicBezTo>
                    <a:pt x="26014" y="18690"/>
                    <a:pt x="27031" y="18976"/>
                    <a:pt x="28119" y="18976"/>
                  </a:cubicBezTo>
                  <a:cubicBezTo>
                    <a:pt x="28655" y="18976"/>
                    <a:pt x="29208" y="18904"/>
                    <a:pt x="29761" y="18744"/>
                  </a:cubicBezTo>
                  <a:cubicBezTo>
                    <a:pt x="30029" y="18655"/>
                    <a:pt x="30287" y="18556"/>
                    <a:pt x="30537" y="18432"/>
                  </a:cubicBezTo>
                  <a:cubicBezTo>
                    <a:pt x="31848" y="17789"/>
                    <a:pt x="32901" y="16576"/>
                    <a:pt x="33856" y="14613"/>
                  </a:cubicBezTo>
                  <a:cubicBezTo>
                    <a:pt x="34114" y="14078"/>
                    <a:pt x="34346" y="13525"/>
                    <a:pt x="34516" y="13115"/>
                  </a:cubicBezTo>
                  <a:lnTo>
                    <a:pt x="34578" y="12981"/>
                  </a:lnTo>
                  <a:cubicBezTo>
                    <a:pt x="35087" y="11732"/>
                    <a:pt x="35622" y="10447"/>
                    <a:pt x="36220" y="9261"/>
                  </a:cubicBezTo>
                  <a:cubicBezTo>
                    <a:pt x="37237" y="7262"/>
                    <a:pt x="38584" y="5701"/>
                    <a:pt x="40323" y="4515"/>
                  </a:cubicBezTo>
                  <a:cubicBezTo>
                    <a:pt x="41403" y="3774"/>
                    <a:pt x="42438" y="3400"/>
                    <a:pt x="43419" y="3382"/>
                  </a:cubicBezTo>
                  <a:cubicBezTo>
                    <a:pt x="43448" y="3381"/>
                    <a:pt x="43478" y="3381"/>
                    <a:pt x="43507" y="3381"/>
                  </a:cubicBezTo>
                  <a:cubicBezTo>
                    <a:pt x="44658" y="3381"/>
                    <a:pt x="45692" y="3720"/>
                    <a:pt x="46684" y="4042"/>
                  </a:cubicBezTo>
                  <a:cubicBezTo>
                    <a:pt x="47077" y="4176"/>
                    <a:pt x="47451" y="4292"/>
                    <a:pt x="47826" y="4390"/>
                  </a:cubicBezTo>
                  <a:cubicBezTo>
                    <a:pt x="47933" y="4426"/>
                    <a:pt x="48049" y="4452"/>
                    <a:pt x="48156" y="4479"/>
                  </a:cubicBezTo>
                  <a:cubicBezTo>
                    <a:pt x="48860" y="4640"/>
                    <a:pt x="49545" y="4720"/>
                    <a:pt x="50208" y="4720"/>
                  </a:cubicBezTo>
                  <a:cubicBezTo>
                    <a:pt x="51202" y="4720"/>
                    <a:pt x="52148" y="4540"/>
                    <a:pt x="53036" y="4176"/>
                  </a:cubicBezTo>
                  <a:cubicBezTo>
                    <a:pt x="54874" y="3418"/>
                    <a:pt x="56265" y="1830"/>
                    <a:pt x="56658" y="28"/>
                  </a:cubicBezTo>
                  <a:lnTo>
                    <a:pt x="56506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79"/>
            <p:cNvSpPr/>
            <p:nvPr/>
          </p:nvSpPr>
          <p:spPr>
            <a:xfrm>
              <a:off x="2287538" y="2861825"/>
              <a:ext cx="1411125" cy="491350"/>
            </a:xfrm>
            <a:custGeom>
              <a:avLst/>
              <a:gdLst/>
              <a:ahLst/>
              <a:cxnLst/>
              <a:rect l="l" t="t" r="r" b="b"/>
              <a:pathLst>
                <a:path w="56445" h="19654" extrusionOk="0">
                  <a:moveTo>
                    <a:pt x="56292" y="1"/>
                  </a:moveTo>
                  <a:cubicBezTo>
                    <a:pt x="55980" y="1723"/>
                    <a:pt x="54776" y="3248"/>
                    <a:pt x="53072" y="4087"/>
                  </a:cubicBezTo>
                  <a:cubicBezTo>
                    <a:pt x="52095" y="4563"/>
                    <a:pt x="51031" y="4804"/>
                    <a:pt x="49895" y="4804"/>
                  </a:cubicBezTo>
                  <a:cubicBezTo>
                    <a:pt x="49434" y="4804"/>
                    <a:pt x="48962" y="4764"/>
                    <a:pt x="48478" y="4684"/>
                  </a:cubicBezTo>
                  <a:cubicBezTo>
                    <a:pt x="48371" y="4666"/>
                    <a:pt x="48272" y="4649"/>
                    <a:pt x="48165" y="4631"/>
                  </a:cubicBezTo>
                  <a:cubicBezTo>
                    <a:pt x="47764" y="4550"/>
                    <a:pt x="47354" y="4443"/>
                    <a:pt x="46925" y="4327"/>
                  </a:cubicBezTo>
                  <a:cubicBezTo>
                    <a:pt x="45998" y="4081"/>
                    <a:pt x="45039" y="3826"/>
                    <a:pt x="43985" y="3826"/>
                  </a:cubicBezTo>
                  <a:cubicBezTo>
                    <a:pt x="43933" y="3826"/>
                    <a:pt x="43882" y="3827"/>
                    <a:pt x="43830" y="3828"/>
                  </a:cubicBezTo>
                  <a:cubicBezTo>
                    <a:pt x="42848" y="3846"/>
                    <a:pt x="41805" y="4212"/>
                    <a:pt x="40725" y="4889"/>
                  </a:cubicBezTo>
                  <a:cubicBezTo>
                    <a:pt x="38861" y="6067"/>
                    <a:pt x="37415" y="7646"/>
                    <a:pt x="36309" y="9707"/>
                  </a:cubicBezTo>
                  <a:cubicBezTo>
                    <a:pt x="35649" y="10938"/>
                    <a:pt x="35078" y="12267"/>
                    <a:pt x="34498" y="13632"/>
                  </a:cubicBezTo>
                  <a:cubicBezTo>
                    <a:pt x="34302" y="14087"/>
                    <a:pt x="34070" y="14622"/>
                    <a:pt x="33811" y="15158"/>
                  </a:cubicBezTo>
                  <a:cubicBezTo>
                    <a:pt x="33196" y="16398"/>
                    <a:pt x="32188" y="18155"/>
                    <a:pt x="30475" y="18985"/>
                  </a:cubicBezTo>
                  <a:cubicBezTo>
                    <a:pt x="30225" y="19110"/>
                    <a:pt x="29966" y="19208"/>
                    <a:pt x="29699" y="19288"/>
                  </a:cubicBezTo>
                  <a:cubicBezTo>
                    <a:pt x="29169" y="19443"/>
                    <a:pt x="28637" y="19506"/>
                    <a:pt x="28122" y="19506"/>
                  </a:cubicBezTo>
                  <a:cubicBezTo>
                    <a:pt x="27008" y="19506"/>
                    <a:pt x="25971" y="19210"/>
                    <a:pt x="25203" y="18904"/>
                  </a:cubicBezTo>
                  <a:cubicBezTo>
                    <a:pt x="23516" y="18244"/>
                    <a:pt x="21973" y="17200"/>
                    <a:pt x="20483" y="16192"/>
                  </a:cubicBezTo>
                  <a:lnTo>
                    <a:pt x="20448" y="16166"/>
                  </a:lnTo>
                  <a:cubicBezTo>
                    <a:pt x="19689" y="15657"/>
                    <a:pt x="18976" y="15095"/>
                    <a:pt x="18289" y="14551"/>
                  </a:cubicBezTo>
                  <a:cubicBezTo>
                    <a:pt x="17655" y="14042"/>
                    <a:pt x="16995" y="13525"/>
                    <a:pt x="16326" y="13070"/>
                  </a:cubicBezTo>
                  <a:cubicBezTo>
                    <a:pt x="14881" y="12080"/>
                    <a:pt x="13364" y="11286"/>
                    <a:pt x="11794" y="10715"/>
                  </a:cubicBezTo>
                  <a:cubicBezTo>
                    <a:pt x="11411" y="10572"/>
                    <a:pt x="11018" y="10456"/>
                    <a:pt x="10634" y="10349"/>
                  </a:cubicBezTo>
                  <a:cubicBezTo>
                    <a:pt x="9717" y="10094"/>
                    <a:pt x="8864" y="9966"/>
                    <a:pt x="8064" y="9966"/>
                  </a:cubicBezTo>
                  <a:cubicBezTo>
                    <a:pt x="7410" y="9966"/>
                    <a:pt x="6791" y="10052"/>
                    <a:pt x="6201" y="10224"/>
                  </a:cubicBezTo>
                  <a:cubicBezTo>
                    <a:pt x="5398" y="10456"/>
                    <a:pt x="4657" y="10849"/>
                    <a:pt x="4104" y="11170"/>
                  </a:cubicBezTo>
                  <a:cubicBezTo>
                    <a:pt x="2579" y="12053"/>
                    <a:pt x="1196" y="13106"/>
                    <a:pt x="1" y="14292"/>
                  </a:cubicBezTo>
                  <a:lnTo>
                    <a:pt x="108" y="14390"/>
                  </a:lnTo>
                  <a:cubicBezTo>
                    <a:pt x="1294" y="13213"/>
                    <a:pt x="2668" y="12178"/>
                    <a:pt x="4176" y="11304"/>
                  </a:cubicBezTo>
                  <a:cubicBezTo>
                    <a:pt x="4720" y="10983"/>
                    <a:pt x="5451" y="10590"/>
                    <a:pt x="6245" y="10367"/>
                  </a:cubicBezTo>
                  <a:cubicBezTo>
                    <a:pt x="6822" y="10199"/>
                    <a:pt x="7426" y="10115"/>
                    <a:pt x="8065" y="10115"/>
                  </a:cubicBezTo>
                  <a:cubicBezTo>
                    <a:pt x="8850" y="10115"/>
                    <a:pt x="9689" y="10241"/>
                    <a:pt x="10599" y="10492"/>
                  </a:cubicBezTo>
                  <a:cubicBezTo>
                    <a:pt x="10973" y="10590"/>
                    <a:pt x="11357" y="10715"/>
                    <a:pt x="11741" y="10858"/>
                  </a:cubicBezTo>
                  <a:cubicBezTo>
                    <a:pt x="13302" y="11429"/>
                    <a:pt x="14810" y="12214"/>
                    <a:pt x="16237" y="13186"/>
                  </a:cubicBezTo>
                  <a:cubicBezTo>
                    <a:pt x="16906" y="13650"/>
                    <a:pt x="17530" y="14141"/>
                    <a:pt x="18200" y="14667"/>
                  </a:cubicBezTo>
                  <a:cubicBezTo>
                    <a:pt x="18886" y="15211"/>
                    <a:pt x="19600" y="15782"/>
                    <a:pt x="20367" y="16291"/>
                  </a:cubicBezTo>
                  <a:lnTo>
                    <a:pt x="20403" y="16317"/>
                  </a:lnTo>
                  <a:cubicBezTo>
                    <a:pt x="21902" y="17334"/>
                    <a:pt x="23454" y="18378"/>
                    <a:pt x="25140" y="19047"/>
                  </a:cubicBezTo>
                  <a:cubicBezTo>
                    <a:pt x="25925" y="19350"/>
                    <a:pt x="26978" y="19654"/>
                    <a:pt x="28120" y="19654"/>
                  </a:cubicBezTo>
                  <a:cubicBezTo>
                    <a:pt x="28646" y="19654"/>
                    <a:pt x="29199" y="19591"/>
                    <a:pt x="29743" y="19431"/>
                  </a:cubicBezTo>
                  <a:cubicBezTo>
                    <a:pt x="30020" y="19342"/>
                    <a:pt x="30288" y="19243"/>
                    <a:pt x="30537" y="19118"/>
                  </a:cubicBezTo>
                  <a:cubicBezTo>
                    <a:pt x="32295" y="18271"/>
                    <a:pt x="33321" y="16487"/>
                    <a:pt x="33945" y="15220"/>
                  </a:cubicBezTo>
                  <a:cubicBezTo>
                    <a:pt x="34204" y="14685"/>
                    <a:pt x="34436" y="14149"/>
                    <a:pt x="34632" y="13695"/>
                  </a:cubicBezTo>
                  <a:cubicBezTo>
                    <a:pt x="35212" y="12330"/>
                    <a:pt x="35783" y="11000"/>
                    <a:pt x="36434" y="9778"/>
                  </a:cubicBezTo>
                  <a:cubicBezTo>
                    <a:pt x="37531" y="7735"/>
                    <a:pt x="38959" y="6183"/>
                    <a:pt x="40805" y="5014"/>
                  </a:cubicBezTo>
                  <a:cubicBezTo>
                    <a:pt x="41867" y="4345"/>
                    <a:pt x="42884" y="3997"/>
                    <a:pt x="43830" y="3971"/>
                  </a:cubicBezTo>
                  <a:cubicBezTo>
                    <a:pt x="43881" y="3969"/>
                    <a:pt x="43932" y="3969"/>
                    <a:pt x="43982" y="3969"/>
                  </a:cubicBezTo>
                  <a:cubicBezTo>
                    <a:pt x="45020" y="3969"/>
                    <a:pt x="45971" y="4224"/>
                    <a:pt x="46890" y="4470"/>
                  </a:cubicBezTo>
                  <a:cubicBezTo>
                    <a:pt x="47318" y="4586"/>
                    <a:pt x="47728" y="4693"/>
                    <a:pt x="48139" y="4774"/>
                  </a:cubicBezTo>
                  <a:cubicBezTo>
                    <a:pt x="48246" y="4791"/>
                    <a:pt x="48344" y="4818"/>
                    <a:pt x="48451" y="4836"/>
                  </a:cubicBezTo>
                  <a:cubicBezTo>
                    <a:pt x="48942" y="4915"/>
                    <a:pt x="49422" y="4955"/>
                    <a:pt x="49890" y="4955"/>
                  </a:cubicBezTo>
                  <a:cubicBezTo>
                    <a:pt x="51051" y="4955"/>
                    <a:pt x="52136" y="4710"/>
                    <a:pt x="53134" y="4220"/>
                  </a:cubicBezTo>
                  <a:cubicBezTo>
                    <a:pt x="54883" y="3364"/>
                    <a:pt x="56114" y="1794"/>
                    <a:pt x="56444" y="28"/>
                  </a:cubicBezTo>
                  <a:lnTo>
                    <a:pt x="56292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79"/>
            <p:cNvSpPr/>
            <p:nvPr/>
          </p:nvSpPr>
          <p:spPr>
            <a:xfrm>
              <a:off x="2292438" y="2853350"/>
              <a:ext cx="1405775" cy="508300"/>
            </a:xfrm>
            <a:custGeom>
              <a:avLst/>
              <a:gdLst/>
              <a:ahLst/>
              <a:cxnLst/>
              <a:rect l="l" t="t" r="r" b="b"/>
              <a:pathLst>
                <a:path w="56231" h="20332" extrusionOk="0">
                  <a:moveTo>
                    <a:pt x="56079" y="1"/>
                  </a:moveTo>
                  <a:cubicBezTo>
                    <a:pt x="55829" y="1669"/>
                    <a:pt x="54740" y="3212"/>
                    <a:pt x="53170" y="4131"/>
                  </a:cubicBezTo>
                  <a:cubicBezTo>
                    <a:pt x="52085" y="4763"/>
                    <a:pt x="50876" y="5079"/>
                    <a:pt x="49568" y="5079"/>
                  </a:cubicBezTo>
                  <a:cubicBezTo>
                    <a:pt x="49307" y="5079"/>
                    <a:pt x="49041" y="5066"/>
                    <a:pt x="48772" y="5041"/>
                  </a:cubicBezTo>
                  <a:cubicBezTo>
                    <a:pt x="48665" y="5032"/>
                    <a:pt x="48567" y="5014"/>
                    <a:pt x="48460" y="5005"/>
                  </a:cubicBezTo>
                  <a:cubicBezTo>
                    <a:pt x="48023" y="4952"/>
                    <a:pt x="47577" y="4854"/>
                    <a:pt x="47104" y="4756"/>
                  </a:cubicBezTo>
                  <a:cubicBezTo>
                    <a:pt x="46270" y="4584"/>
                    <a:pt x="45414" y="4412"/>
                    <a:pt x="44487" y="4412"/>
                  </a:cubicBezTo>
                  <a:cubicBezTo>
                    <a:pt x="44402" y="4412"/>
                    <a:pt x="44317" y="4414"/>
                    <a:pt x="44231" y="4417"/>
                  </a:cubicBezTo>
                  <a:cubicBezTo>
                    <a:pt x="43295" y="4452"/>
                    <a:pt x="42278" y="4782"/>
                    <a:pt x="41207" y="5398"/>
                  </a:cubicBezTo>
                  <a:cubicBezTo>
                    <a:pt x="39253" y="6531"/>
                    <a:pt x="37719" y="8110"/>
                    <a:pt x="36524" y="10224"/>
                  </a:cubicBezTo>
                  <a:cubicBezTo>
                    <a:pt x="35783" y="11545"/>
                    <a:pt x="35150" y="12981"/>
                    <a:pt x="34606" y="14212"/>
                  </a:cubicBezTo>
                  <a:cubicBezTo>
                    <a:pt x="34391" y="14712"/>
                    <a:pt x="34160" y="15238"/>
                    <a:pt x="33901" y="15764"/>
                  </a:cubicBezTo>
                  <a:cubicBezTo>
                    <a:pt x="33214" y="17147"/>
                    <a:pt x="32197" y="18842"/>
                    <a:pt x="30475" y="19672"/>
                  </a:cubicBezTo>
                  <a:cubicBezTo>
                    <a:pt x="30225" y="19788"/>
                    <a:pt x="29958" y="19895"/>
                    <a:pt x="29681" y="19975"/>
                  </a:cubicBezTo>
                  <a:cubicBezTo>
                    <a:pt x="29158" y="20122"/>
                    <a:pt x="28634" y="20183"/>
                    <a:pt x="28124" y="20183"/>
                  </a:cubicBezTo>
                  <a:cubicBezTo>
                    <a:pt x="26965" y="20183"/>
                    <a:pt x="25884" y="19869"/>
                    <a:pt x="25078" y="19547"/>
                  </a:cubicBezTo>
                  <a:cubicBezTo>
                    <a:pt x="23499" y="18913"/>
                    <a:pt x="22027" y="17941"/>
                    <a:pt x="20608" y="16995"/>
                  </a:cubicBezTo>
                  <a:lnTo>
                    <a:pt x="20225" y="16746"/>
                  </a:lnTo>
                  <a:cubicBezTo>
                    <a:pt x="19556" y="16299"/>
                    <a:pt x="18913" y="15827"/>
                    <a:pt x="18289" y="15363"/>
                  </a:cubicBezTo>
                  <a:cubicBezTo>
                    <a:pt x="17549" y="14810"/>
                    <a:pt x="16853" y="14292"/>
                    <a:pt x="16103" y="13819"/>
                  </a:cubicBezTo>
                  <a:cubicBezTo>
                    <a:pt x="14649" y="12909"/>
                    <a:pt x="13133" y="12187"/>
                    <a:pt x="11580" y="11687"/>
                  </a:cubicBezTo>
                  <a:cubicBezTo>
                    <a:pt x="11197" y="11562"/>
                    <a:pt x="10813" y="11455"/>
                    <a:pt x="10430" y="11366"/>
                  </a:cubicBezTo>
                  <a:cubicBezTo>
                    <a:pt x="9599" y="11171"/>
                    <a:pt x="8821" y="11073"/>
                    <a:pt x="8089" y="11073"/>
                  </a:cubicBezTo>
                  <a:cubicBezTo>
                    <a:pt x="7381" y="11073"/>
                    <a:pt x="6716" y="11164"/>
                    <a:pt x="6085" y="11348"/>
                  </a:cubicBezTo>
                  <a:cubicBezTo>
                    <a:pt x="5461" y="11527"/>
                    <a:pt x="4827" y="11812"/>
                    <a:pt x="4024" y="12258"/>
                  </a:cubicBezTo>
                  <a:cubicBezTo>
                    <a:pt x="2526" y="13106"/>
                    <a:pt x="1170" y="14123"/>
                    <a:pt x="1" y="15282"/>
                  </a:cubicBezTo>
                  <a:lnTo>
                    <a:pt x="108" y="15390"/>
                  </a:lnTo>
                  <a:cubicBezTo>
                    <a:pt x="1268" y="14239"/>
                    <a:pt x="2606" y="13231"/>
                    <a:pt x="4096" y="12392"/>
                  </a:cubicBezTo>
                  <a:cubicBezTo>
                    <a:pt x="4890" y="11946"/>
                    <a:pt x="5514" y="11669"/>
                    <a:pt x="6121" y="11491"/>
                  </a:cubicBezTo>
                  <a:cubicBezTo>
                    <a:pt x="6739" y="11313"/>
                    <a:pt x="7389" y="11223"/>
                    <a:pt x="8080" y="11223"/>
                  </a:cubicBezTo>
                  <a:cubicBezTo>
                    <a:pt x="8804" y="11223"/>
                    <a:pt x="9572" y="11321"/>
                    <a:pt x="10394" y="11518"/>
                  </a:cubicBezTo>
                  <a:cubicBezTo>
                    <a:pt x="10769" y="11607"/>
                    <a:pt x="11152" y="11705"/>
                    <a:pt x="11536" y="11830"/>
                  </a:cubicBezTo>
                  <a:cubicBezTo>
                    <a:pt x="13070" y="12330"/>
                    <a:pt x="14587" y="13043"/>
                    <a:pt x="16023" y="13944"/>
                  </a:cubicBezTo>
                  <a:cubicBezTo>
                    <a:pt x="16764" y="14417"/>
                    <a:pt x="17459" y="14935"/>
                    <a:pt x="18200" y="15479"/>
                  </a:cubicBezTo>
                  <a:cubicBezTo>
                    <a:pt x="18824" y="15943"/>
                    <a:pt x="19467" y="16424"/>
                    <a:pt x="20145" y="16870"/>
                  </a:cubicBezTo>
                  <a:lnTo>
                    <a:pt x="20519" y="17120"/>
                  </a:lnTo>
                  <a:cubicBezTo>
                    <a:pt x="21947" y="18066"/>
                    <a:pt x="23428" y="19047"/>
                    <a:pt x="25024" y="19689"/>
                  </a:cubicBezTo>
                  <a:cubicBezTo>
                    <a:pt x="25836" y="20011"/>
                    <a:pt x="26933" y="20332"/>
                    <a:pt x="28111" y="20332"/>
                  </a:cubicBezTo>
                  <a:cubicBezTo>
                    <a:pt x="28637" y="20332"/>
                    <a:pt x="29182" y="20269"/>
                    <a:pt x="29726" y="20118"/>
                  </a:cubicBezTo>
                  <a:cubicBezTo>
                    <a:pt x="30011" y="20037"/>
                    <a:pt x="30279" y="19930"/>
                    <a:pt x="30547" y="19805"/>
                  </a:cubicBezTo>
                  <a:cubicBezTo>
                    <a:pt x="32304" y="18958"/>
                    <a:pt x="33330" y="17236"/>
                    <a:pt x="34026" y="15836"/>
                  </a:cubicBezTo>
                  <a:cubicBezTo>
                    <a:pt x="34293" y="15300"/>
                    <a:pt x="34525" y="14774"/>
                    <a:pt x="34748" y="14274"/>
                  </a:cubicBezTo>
                  <a:cubicBezTo>
                    <a:pt x="35284" y="13043"/>
                    <a:pt x="35917" y="11616"/>
                    <a:pt x="36657" y="10296"/>
                  </a:cubicBezTo>
                  <a:cubicBezTo>
                    <a:pt x="37835" y="8208"/>
                    <a:pt x="39352" y="6647"/>
                    <a:pt x="41279" y="5523"/>
                  </a:cubicBezTo>
                  <a:cubicBezTo>
                    <a:pt x="42331" y="4925"/>
                    <a:pt x="43321" y="4595"/>
                    <a:pt x="44240" y="4568"/>
                  </a:cubicBezTo>
                  <a:cubicBezTo>
                    <a:pt x="44339" y="4564"/>
                    <a:pt x="44436" y="4562"/>
                    <a:pt x="44533" y="4562"/>
                  </a:cubicBezTo>
                  <a:cubicBezTo>
                    <a:pt x="45429" y="4562"/>
                    <a:pt x="46264" y="4738"/>
                    <a:pt x="47077" y="4907"/>
                  </a:cubicBezTo>
                  <a:cubicBezTo>
                    <a:pt x="47550" y="5005"/>
                    <a:pt x="47996" y="5095"/>
                    <a:pt x="48442" y="5157"/>
                  </a:cubicBezTo>
                  <a:cubicBezTo>
                    <a:pt x="48549" y="5166"/>
                    <a:pt x="48647" y="5175"/>
                    <a:pt x="48754" y="5184"/>
                  </a:cubicBezTo>
                  <a:cubicBezTo>
                    <a:pt x="49027" y="5211"/>
                    <a:pt x="49297" y="5224"/>
                    <a:pt x="49564" y="5224"/>
                  </a:cubicBezTo>
                  <a:cubicBezTo>
                    <a:pt x="50892" y="5224"/>
                    <a:pt x="52150" y="4895"/>
                    <a:pt x="53242" y="4256"/>
                  </a:cubicBezTo>
                  <a:cubicBezTo>
                    <a:pt x="54856" y="3319"/>
                    <a:pt x="55971" y="1731"/>
                    <a:pt x="56230" y="28"/>
                  </a:cubicBezTo>
                  <a:lnTo>
                    <a:pt x="56079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79"/>
            <p:cNvSpPr/>
            <p:nvPr/>
          </p:nvSpPr>
          <p:spPr>
            <a:xfrm>
              <a:off x="2297138" y="2845100"/>
              <a:ext cx="1400625" cy="525025"/>
            </a:xfrm>
            <a:custGeom>
              <a:avLst/>
              <a:gdLst/>
              <a:ahLst/>
              <a:cxnLst/>
              <a:rect l="l" t="t" r="r" b="b"/>
              <a:pathLst>
                <a:path w="56025" h="21001" extrusionOk="0">
                  <a:moveTo>
                    <a:pt x="55873" y="1"/>
                  </a:moveTo>
                  <a:cubicBezTo>
                    <a:pt x="55694" y="1633"/>
                    <a:pt x="54740" y="3159"/>
                    <a:pt x="53268" y="4167"/>
                  </a:cubicBezTo>
                  <a:cubicBezTo>
                    <a:pt x="52110" y="4964"/>
                    <a:pt x="50721" y="5391"/>
                    <a:pt x="49244" y="5391"/>
                  </a:cubicBezTo>
                  <a:cubicBezTo>
                    <a:pt x="49185" y="5391"/>
                    <a:pt x="49125" y="5390"/>
                    <a:pt x="49066" y="5389"/>
                  </a:cubicBezTo>
                  <a:cubicBezTo>
                    <a:pt x="48968" y="5380"/>
                    <a:pt x="48870" y="5380"/>
                    <a:pt x="48763" y="5371"/>
                  </a:cubicBezTo>
                  <a:cubicBezTo>
                    <a:pt x="48272" y="5344"/>
                    <a:pt x="47781" y="5273"/>
                    <a:pt x="47264" y="5202"/>
                  </a:cubicBezTo>
                  <a:cubicBezTo>
                    <a:pt x="46544" y="5094"/>
                    <a:pt x="45811" y="4987"/>
                    <a:pt x="45031" y="4987"/>
                  </a:cubicBezTo>
                  <a:cubicBezTo>
                    <a:pt x="44902" y="4987"/>
                    <a:pt x="44772" y="4990"/>
                    <a:pt x="44641" y="4996"/>
                  </a:cubicBezTo>
                  <a:cubicBezTo>
                    <a:pt x="43731" y="5041"/>
                    <a:pt x="42741" y="5344"/>
                    <a:pt x="41697" y="5889"/>
                  </a:cubicBezTo>
                  <a:cubicBezTo>
                    <a:pt x="39663" y="6968"/>
                    <a:pt x="38048" y="8556"/>
                    <a:pt x="36755" y="10724"/>
                  </a:cubicBezTo>
                  <a:cubicBezTo>
                    <a:pt x="35961" y="12062"/>
                    <a:pt x="35292" y="13525"/>
                    <a:pt x="34730" y="14783"/>
                  </a:cubicBezTo>
                  <a:cubicBezTo>
                    <a:pt x="34516" y="15265"/>
                    <a:pt x="34266" y="15818"/>
                    <a:pt x="33989" y="16362"/>
                  </a:cubicBezTo>
                  <a:cubicBezTo>
                    <a:pt x="33285" y="17780"/>
                    <a:pt x="32241" y="19520"/>
                    <a:pt x="30492" y="20350"/>
                  </a:cubicBezTo>
                  <a:cubicBezTo>
                    <a:pt x="30234" y="20465"/>
                    <a:pt x="29957" y="20573"/>
                    <a:pt x="29681" y="20653"/>
                  </a:cubicBezTo>
                  <a:cubicBezTo>
                    <a:pt x="29161" y="20795"/>
                    <a:pt x="28640" y="20854"/>
                    <a:pt x="28133" y="20854"/>
                  </a:cubicBezTo>
                  <a:cubicBezTo>
                    <a:pt x="26926" y="20854"/>
                    <a:pt x="25800" y="20519"/>
                    <a:pt x="24970" y="20180"/>
                  </a:cubicBezTo>
                  <a:cubicBezTo>
                    <a:pt x="23463" y="19564"/>
                    <a:pt x="22062" y="18646"/>
                    <a:pt x="20706" y="17762"/>
                  </a:cubicBezTo>
                  <a:cubicBezTo>
                    <a:pt x="20474" y="17611"/>
                    <a:pt x="20242" y="17459"/>
                    <a:pt x="20010" y="17307"/>
                  </a:cubicBezTo>
                  <a:cubicBezTo>
                    <a:pt x="19448" y="16951"/>
                    <a:pt x="18904" y="16567"/>
                    <a:pt x="18378" y="16201"/>
                  </a:cubicBezTo>
                  <a:cubicBezTo>
                    <a:pt x="17530" y="15612"/>
                    <a:pt x="16736" y="15059"/>
                    <a:pt x="15889" y="14569"/>
                  </a:cubicBezTo>
                  <a:cubicBezTo>
                    <a:pt x="14426" y="13730"/>
                    <a:pt x="12909" y="13079"/>
                    <a:pt x="11366" y="12651"/>
                  </a:cubicBezTo>
                  <a:cubicBezTo>
                    <a:pt x="10991" y="12553"/>
                    <a:pt x="10607" y="12454"/>
                    <a:pt x="10233" y="12383"/>
                  </a:cubicBezTo>
                  <a:cubicBezTo>
                    <a:pt x="9497" y="12239"/>
                    <a:pt x="8805" y="12167"/>
                    <a:pt x="8149" y="12167"/>
                  </a:cubicBezTo>
                  <a:cubicBezTo>
                    <a:pt x="7380" y="12167"/>
                    <a:pt x="6661" y="12266"/>
                    <a:pt x="5977" y="12463"/>
                  </a:cubicBezTo>
                  <a:cubicBezTo>
                    <a:pt x="5362" y="12642"/>
                    <a:pt x="4719" y="12918"/>
                    <a:pt x="3952" y="13338"/>
                  </a:cubicBezTo>
                  <a:cubicBezTo>
                    <a:pt x="2471" y="14149"/>
                    <a:pt x="1142" y="15140"/>
                    <a:pt x="0" y="16273"/>
                  </a:cubicBezTo>
                  <a:lnTo>
                    <a:pt x="107" y="16380"/>
                  </a:lnTo>
                  <a:cubicBezTo>
                    <a:pt x="1240" y="15247"/>
                    <a:pt x="2561" y="14274"/>
                    <a:pt x="4024" y="13471"/>
                  </a:cubicBezTo>
                  <a:cubicBezTo>
                    <a:pt x="4782" y="13052"/>
                    <a:pt x="5406" y="12785"/>
                    <a:pt x="6013" y="12606"/>
                  </a:cubicBezTo>
                  <a:cubicBezTo>
                    <a:pt x="6688" y="12413"/>
                    <a:pt x="7400" y="12317"/>
                    <a:pt x="8159" y="12317"/>
                  </a:cubicBezTo>
                  <a:cubicBezTo>
                    <a:pt x="8805" y="12317"/>
                    <a:pt x="9484" y="12386"/>
                    <a:pt x="10206" y="12526"/>
                  </a:cubicBezTo>
                  <a:cubicBezTo>
                    <a:pt x="10581" y="12606"/>
                    <a:pt x="10955" y="12695"/>
                    <a:pt x="11330" y="12793"/>
                  </a:cubicBezTo>
                  <a:cubicBezTo>
                    <a:pt x="12855" y="13222"/>
                    <a:pt x="14363" y="13864"/>
                    <a:pt x="15808" y="14694"/>
                  </a:cubicBezTo>
                  <a:cubicBezTo>
                    <a:pt x="16656" y="15184"/>
                    <a:pt x="17450" y="15737"/>
                    <a:pt x="18288" y="16317"/>
                  </a:cubicBezTo>
                  <a:cubicBezTo>
                    <a:pt x="18824" y="16692"/>
                    <a:pt x="19368" y="17067"/>
                    <a:pt x="19930" y="17432"/>
                  </a:cubicBezTo>
                  <a:cubicBezTo>
                    <a:pt x="20162" y="17584"/>
                    <a:pt x="20394" y="17736"/>
                    <a:pt x="20626" y="17887"/>
                  </a:cubicBezTo>
                  <a:cubicBezTo>
                    <a:pt x="21991" y="18779"/>
                    <a:pt x="23400" y="19698"/>
                    <a:pt x="24917" y="20323"/>
                  </a:cubicBezTo>
                  <a:cubicBezTo>
                    <a:pt x="25755" y="20662"/>
                    <a:pt x="26897" y="21001"/>
                    <a:pt x="28119" y="21001"/>
                  </a:cubicBezTo>
                  <a:cubicBezTo>
                    <a:pt x="28646" y="21001"/>
                    <a:pt x="29181" y="20938"/>
                    <a:pt x="29716" y="20796"/>
                  </a:cubicBezTo>
                  <a:cubicBezTo>
                    <a:pt x="30002" y="20715"/>
                    <a:pt x="30287" y="20608"/>
                    <a:pt x="30555" y="20483"/>
                  </a:cubicBezTo>
                  <a:cubicBezTo>
                    <a:pt x="32348" y="19636"/>
                    <a:pt x="33401" y="17869"/>
                    <a:pt x="34123" y="16433"/>
                  </a:cubicBezTo>
                  <a:cubicBezTo>
                    <a:pt x="34400" y="15889"/>
                    <a:pt x="34650" y="15327"/>
                    <a:pt x="34864" y="14845"/>
                  </a:cubicBezTo>
                  <a:cubicBezTo>
                    <a:pt x="35426" y="13596"/>
                    <a:pt x="36095" y="12133"/>
                    <a:pt x="36889" y="10804"/>
                  </a:cubicBezTo>
                  <a:cubicBezTo>
                    <a:pt x="38156" y="8654"/>
                    <a:pt x="39752" y="7093"/>
                    <a:pt x="41769" y="6022"/>
                  </a:cubicBezTo>
                  <a:cubicBezTo>
                    <a:pt x="42794" y="5487"/>
                    <a:pt x="43758" y="5193"/>
                    <a:pt x="44650" y="5148"/>
                  </a:cubicBezTo>
                  <a:cubicBezTo>
                    <a:pt x="44779" y="5142"/>
                    <a:pt x="44908" y="5139"/>
                    <a:pt x="45035" y="5139"/>
                  </a:cubicBezTo>
                  <a:cubicBezTo>
                    <a:pt x="45803" y="5139"/>
                    <a:pt x="46533" y="5245"/>
                    <a:pt x="47237" y="5344"/>
                  </a:cubicBezTo>
                  <a:cubicBezTo>
                    <a:pt x="47763" y="5425"/>
                    <a:pt x="48263" y="5496"/>
                    <a:pt x="48754" y="5523"/>
                  </a:cubicBezTo>
                  <a:cubicBezTo>
                    <a:pt x="48861" y="5532"/>
                    <a:pt x="48959" y="5532"/>
                    <a:pt x="49066" y="5532"/>
                  </a:cubicBezTo>
                  <a:cubicBezTo>
                    <a:pt x="49126" y="5533"/>
                    <a:pt x="49187" y="5534"/>
                    <a:pt x="49247" y="5534"/>
                  </a:cubicBezTo>
                  <a:cubicBezTo>
                    <a:pt x="50750" y="5534"/>
                    <a:pt x="52165" y="5107"/>
                    <a:pt x="53357" y="4292"/>
                  </a:cubicBezTo>
                  <a:cubicBezTo>
                    <a:pt x="54865" y="3257"/>
                    <a:pt x="55837" y="1696"/>
                    <a:pt x="56024" y="10"/>
                  </a:cubicBezTo>
                  <a:lnTo>
                    <a:pt x="55873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79"/>
            <p:cNvSpPr/>
            <p:nvPr/>
          </p:nvSpPr>
          <p:spPr>
            <a:xfrm>
              <a:off x="2302038" y="2836625"/>
              <a:ext cx="1395275" cy="541975"/>
            </a:xfrm>
            <a:custGeom>
              <a:avLst/>
              <a:gdLst/>
              <a:ahLst/>
              <a:cxnLst/>
              <a:rect l="l" t="t" r="r" b="b"/>
              <a:pathLst>
                <a:path w="55811" h="21679" extrusionOk="0">
                  <a:moveTo>
                    <a:pt x="55659" y="1"/>
                  </a:moveTo>
                  <a:cubicBezTo>
                    <a:pt x="55543" y="1589"/>
                    <a:pt x="54704" y="3123"/>
                    <a:pt x="53366" y="4211"/>
                  </a:cubicBezTo>
                  <a:cubicBezTo>
                    <a:pt x="52233" y="5130"/>
                    <a:pt x="50842" y="5657"/>
                    <a:pt x="49361" y="5746"/>
                  </a:cubicBezTo>
                  <a:cubicBezTo>
                    <a:pt x="49262" y="5746"/>
                    <a:pt x="49164" y="5755"/>
                    <a:pt x="49066" y="5755"/>
                  </a:cubicBezTo>
                  <a:cubicBezTo>
                    <a:pt x="49018" y="5756"/>
                    <a:pt x="48971" y="5756"/>
                    <a:pt x="48923" y="5756"/>
                  </a:cubicBezTo>
                  <a:cubicBezTo>
                    <a:pt x="48417" y="5756"/>
                    <a:pt x="47909" y="5714"/>
                    <a:pt x="47371" y="5666"/>
                  </a:cubicBezTo>
                  <a:cubicBezTo>
                    <a:pt x="46806" y="5618"/>
                    <a:pt x="46219" y="5570"/>
                    <a:pt x="45616" y="5570"/>
                  </a:cubicBezTo>
                  <a:cubicBezTo>
                    <a:pt x="45430" y="5570"/>
                    <a:pt x="45241" y="5575"/>
                    <a:pt x="45052" y="5585"/>
                  </a:cubicBezTo>
                  <a:cubicBezTo>
                    <a:pt x="44151" y="5639"/>
                    <a:pt x="43187" y="5915"/>
                    <a:pt x="42188" y="6397"/>
                  </a:cubicBezTo>
                  <a:cubicBezTo>
                    <a:pt x="40101" y="7396"/>
                    <a:pt x="38343" y="9029"/>
                    <a:pt x="36978" y="11241"/>
                  </a:cubicBezTo>
                  <a:cubicBezTo>
                    <a:pt x="36104" y="12651"/>
                    <a:pt x="35381" y="14185"/>
                    <a:pt x="34846" y="15363"/>
                  </a:cubicBezTo>
                  <a:cubicBezTo>
                    <a:pt x="34596" y="15907"/>
                    <a:pt x="34346" y="16442"/>
                    <a:pt x="34079" y="16977"/>
                  </a:cubicBezTo>
                  <a:cubicBezTo>
                    <a:pt x="33347" y="18423"/>
                    <a:pt x="32277" y="20198"/>
                    <a:pt x="30493" y="21028"/>
                  </a:cubicBezTo>
                  <a:cubicBezTo>
                    <a:pt x="30234" y="21152"/>
                    <a:pt x="29948" y="21259"/>
                    <a:pt x="29663" y="21331"/>
                  </a:cubicBezTo>
                  <a:cubicBezTo>
                    <a:pt x="29143" y="21473"/>
                    <a:pt x="28622" y="21532"/>
                    <a:pt x="28115" y="21532"/>
                  </a:cubicBezTo>
                  <a:cubicBezTo>
                    <a:pt x="26871" y="21532"/>
                    <a:pt x="25710" y="21177"/>
                    <a:pt x="24854" y="20822"/>
                  </a:cubicBezTo>
                  <a:cubicBezTo>
                    <a:pt x="23418" y="20225"/>
                    <a:pt x="22071" y="19359"/>
                    <a:pt x="20778" y="18512"/>
                  </a:cubicBezTo>
                  <a:cubicBezTo>
                    <a:pt x="20447" y="18298"/>
                    <a:pt x="20117" y="18093"/>
                    <a:pt x="19787" y="17878"/>
                  </a:cubicBezTo>
                  <a:cubicBezTo>
                    <a:pt x="19386" y="17629"/>
                    <a:pt x="18976" y="17361"/>
                    <a:pt x="18583" y="17102"/>
                  </a:cubicBezTo>
                  <a:cubicBezTo>
                    <a:pt x="17593" y="16460"/>
                    <a:pt x="16665" y="15853"/>
                    <a:pt x="15666" y="15327"/>
                  </a:cubicBezTo>
                  <a:cubicBezTo>
                    <a:pt x="14194" y="14551"/>
                    <a:pt x="12677" y="13980"/>
                    <a:pt x="11152" y="13623"/>
                  </a:cubicBezTo>
                  <a:cubicBezTo>
                    <a:pt x="10777" y="13534"/>
                    <a:pt x="10402" y="13463"/>
                    <a:pt x="10028" y="13409"/>
                  </a:cubicBezTo>
                  <a:cubicBezTo>
                    <a:pt x="9415" y="13313"/>
                    <a:pt x="8823" y="13265"/>
                    <a:pt x="8255" y="13265"/>
                  </a:cubicBezTo>
                  <a:cubicBezTo>
                    <a:pt x="7400" y="13265"/>
                    <a:pt x="6597" y="13373"/>
                    <a:pt x="5853" y="13587"/>
                  </a:cubicBezTo>
                  <a:cubicBezTo>
                    <a:pt x="5237" y="13766"/>
                    <a:pt x="4613" y="14033"/>
                    <a:pt x="3872" y="14426"/>
                  </a:cubicBezTo>
                  <a:cubicBezTo>
                    <a:pt x="2418" y="15202"/>
                    <a:pt x="1116" y="16157"/>
                    <a:pt x="0" y="17272"/>
                  </a:cubicBezTo>
                  <a:lnTo>
                    <a:pt x="108" y="17379"/>
                  </a:lnTo>
                  <a:cubicBezTo>
                    <a:pt x="1205" y="16273"/>
                    <a:pt x="2498" y="15327"/>
                    <a:pt x="3944" y="14560"/>
                  </a:cubicBezTo>
                  <a:cubicBezTo>
                    <a:pt x="4675" y="14167"/>
                    <a:pt x="5291" y="13909"/>
                    <a:pt x="5897" y="13730"/>
                  </a:cubicBezTo>
                  <a:cubicBezTo>
                    <a:pt x="6630" y="13520"/>
                    <a:pt x="7424" y="13414"/>
                    <a:pt x="8272" y="13414"/>
                  </a:cubicBezTo>
                  <a:cubicBezTo>
                    <a:pt x="8829" y="13414"/>
                    <a:pt x="9409" y="13460"/>
                    <a:pt x="10010" y="13552"/>
                  </a:cubicBezTo>
                  <a:cubicBezTo>
                    <a:pt x="10376" y="13614"/>
                    <a:pt x="10750" y="13686"/>
                    <a:pt x="11116" y="13766"/>
                  </a:cubicBezTo>
                  <a:cubicBezTo>
                    <a:pt x="12633" y="14123"/>
                    <a:pt x="14140" y="14694"/>
                    <a:pt x="15594" y="15452"/>
                  </a:cubicBezTo>
                  <a:cubicBezTo>
                    <a:pt x="16585" y="15978"/>
                    <a:pt x="17521" y="16585"/>
                    <a:pt x="18503" y="17227"/>
                  </a:cubicBezTo>
                  <a:cubicBezTo>
                    <a:pt x="18895" y="17486"/>
                    <a:pt x="19306" y="17754"/>
                    <a:pt x="19707" y="18012"/>
                  </a:cubicBezTo>
                  <a:cubicBezTo>
                    <a:pt x="20037" y="18217"/>
                    <a:pt x="20367" y="18431"/>
                    <a:pt x="20688" y="18637"/>
                  </a:cubicBezTo>
                  <a:cubicBezTo>
                    <a:pt x="22000" y="19484"/>
                    <a:pt x="23347" y="20358"/>
                    <a:pt x="24801" y="20965"/>
                  </a:cubicBezTo>
                  <a:cubicBezTo>
                    <a:pt x="25666" y="21322"/>
                    <a:pt x="26853" y="21679"/>
                    <a:pt x="28120" y="21679"/>
                  </a:cubicBezTo>
                  <a:cubicBezTo>
                    <a:pt x="28637" y="21679"/>
                    <a:pt x="29172" y="21625"/>
                    <a:pt x="29699" y="21482"/>
                  </a:cubicBezTo>
                  <a:cubicBezTo>
                    <a:pt x="29993" y="21402"/>
                    <a:pt x="30287" y="21295"/>
                    <a:pt x="30555" y="21170"/>
                  </a:cubicBezTo>
                  <a:cubicBezTo>
                    <a:pt x="32384" y="20314"/>
                    <a:pt x="33472" y="18512"/>
                    <a:pt x="34213" y="17040"/>
                  </a:cubicBezTo>
                  <a:cubicBezTo>
                    <a:pt x="34480" y="16505"/>
                    <a:pt x="34730" y="15969"/>
                    <a:pt x="34980" y="15425"/>
                  </a:cubicBezTo>
                  <a:cubicBezTo>
                    <a:pt x="35515" y="14248"/>
                    <a:pt x="36238" y="12722"/>
                    <a:pt x="37103" y="11313"/>
                  </a:cubicBezTo>
                  <a:cubicBezTo>
                    <a:pt x="38477" y="9100"/>
                    <a:pt x="40163" y="7539"/>
                    <a:pt x="42251" y="6531"/>
                  </a:cubicBezTo>
                  <a:cubicBezTo>
                    <a:pt x="43241" y="6058"/>
                    <a:pt x="44177" y="5790"/>
                    <a:pt x="45061" y="5737"/>
                  </a:cubicBezTo>
                  <a:cubicBezTo>
                    <a:pt x="45257" y="5724"/>
                    <a:pt x="45451" y="5718"/>
                    <a:pt x="45644" y="5718"/>
                  </a:cubicBezTo>
                  <a:cubicBezTo>
                    <a:pt x="46232" y="5718"/>
                    <a:pt x="46805" y="5770"/>
                    <a:pt x="47362" y="5817"/>
                  </a:cubicBezTo>
                  <a:cubicBezTo>
                    <a:pt x="47871" y="5856"/>
                    <a:pt x="48361" y="5901"/>
                    <a:pt x="48841" y="5901"/>
                  </a:cubicBezTo>
                  <a:cubicBezTo>
                    <a:pt x="48916" y="5901"/>
                    <a:pt x="48991" y="5900"/>
                    <a:pt x="49066" y="5897"/>
                  </a:cubicBezTo>
                  <a:cubicBezTo>
                    <a:pt x="49164" y="5897"/>
                    <a:pt x="49262" y="5897"/>
                    <a:pt x="49361" y="5889"/>
                  </a:cubicBezTo>
                  <a:cubicBezTo>
                    <a:pt x="50886" y="5808"/>
                    <a:pt x="52305" y="5264"/>
                    <a:pt x="53455" y="4327"/>
                  </a:cubicBezTo>
                  <a:cubicBezTo>
                    <a:pt x="54829" y="3221"/>
                    <a:pt x="55695" y="1642"/>
                    <a:pt x="55811" y="10"/>
                  </a:cubicBezTo>
                  <a:lnTo>
                    <a:pt x="55659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79"/>
            <p:cNvSpPr/>
            <p:nvPr/>
          </p:nvSpPr>
          <p:spPr>
            <a:xfrm>
              <a:off x="2306938" y="2828150"/>
              <a:ext cx="1389925" cy="559150"/>
            </a:xfrm>
            <a:custGeom>
              <a:avLst/>
              <a:gdLst/>
              <a:ahLst/>
              <a:cxnLst/>
              <a:rect l="l" t="t" r="r" b="b"/>
              <a:pathLst>
                <a:path w="55597" h="22366" extrusionOk="0">
                  <a:moveTo>
                    <a:pt x="55454" y="1"/>
                  </a:moveTo>
                  <a:cubicBezTo>
                    <a:pt x="55400" y="1553"/>
                    <a:pt x="54678" y="3105"/>
                    <a:pt x="53465" y="4256"/>
                  </a:cubicBezTo>
                  <a:cubicBezTo>
                    <a:pt x="52403" y="5264"/>
                    <a:pt x="51083" y="5906"/>
                    <a:pt x="49646" y="6094"/>
                  </a:cubicBezTo>
                  <a:cubicBezTo>
                    <a:pt x="49548" y="6112"/>
                    <a:pt x="49450" y="6121"/>
                    <a:pt x="49361" y="6129"/>
                  </a:cubicBezTo>
                  <a:cubicBezTo>
                    <a:pt x="49031" y="6162"/>
                    <a:pt x="48698" y="6173"/>
                    <a:pt x="48359" y="6173"/>
                  </a:cubicBezTo>
                  <a:cubicBezTo>
                    <a:pt x="48057" y="6173"/>
                    <a:pt x="47749" y="6165"/>
                    <a:pt x="47434" y="6156"/>
                  </a:cubicBezTo>
                  <a:cubicBezTo>
                    <a:pt x="47113" y="6152"/>
                    <a:pt x="46787" y="6145"/>
                    <a:pt x="46457" y="6145"/>
                  </a:cubicBezTo>
                  <a:cubicBezTo>
                    <a:pt x="46127" y="6145"/>
                    <a:pt x="45792" y="6152"/>
                    <a:pt x="45453" y="6174"/>
                  </a:cubicBezTo>
                  <a:cubicBezTo>
                    <a:pt x="44561" y="6245"/>
                    <a:pt x="43625" y="6486"/>
                    <a:pt x="42670" y="6906"/>
                  </a:cubicBezTo>
                  <a:cubicBezTo>
                    <a:pt x="40520" y="7833"/>
                    <a:pt x="38673" y="9466"/>
                    <a:pt x="37201" y="11750"/>
                  </a:cubicBezTo>
                  <a:cubicBezTo>
                    <a:pt x="36247" y="13231"/>
                    <a:pt x="35462" y="14854"/>
                    <a:pt x="34953" y="15943"/>
                  </a:cubicBezTo>
                  <a:cubicBezTo>
                    <a:pt x="34721" y="16451"/>
                    <a:pt x="34454" y="17022"/>
                    <a:pt x="34168" y="17584"/>
                  </a:cubicBezTo>
                  <a:cubicBezTo>
                    <a:pt x="33410" y="19065"/>
                    <a:pt x="32313" y="20885"/>
                    <a:pt x="30502" y="21714"/>
                  </a:cubicBezTo>
                  <a:cubicBezTo>
                    <a:pt x="30225" y="21839"/>
                    <a:pt x="29940" y="21946"/>
                    <a:pt x="29645" y="22018"/>
                  </a:cubicBezTo>
                  <a:cubicBezTo>
                    <a:pt x="29128" y="22157"/>
                    <a:pt x="28609" y="22215"/>
                    <a:pt x="28102" y="22215"/>
                  </a:cubicBezTo>
                  <a:cubicBezTo>
                    <a:pt x="26820" y="22215"/>
                    <a:pt x="25621" y="21842"/>
                    <a:pt x="24739" y="21465"/>
                  </a:cubicBezTo>
                  <a:cubicBezTo>
                    <a:pt x="23365" y="20885"/>
                    <a:pt x="22071" y="20055"/>
                    <a:pt x="20822" y="19252"/>
                  </a:cubicBezTo>
                  <a:cubicBezTo>
                    <a:pt x="20412" y="18985"/>
                    <a:pt x="19984" y="18717"/>
                    <a:pt x="19565" y="18458"/>
                  </a:cubicBezTo>
                  <a:lnTo>
                    <a:pt x="19047" y="18137"/>
                  </a:lnTo>
                  <a:cubicBezTo>
                    <a:pt x="17825" y="17379"/>
                    <a:pt x="16674" y="16665"/>
                    <a:pt x="15443" y="16076"/>
                  </a:cubicBezTo>
                  <a:cubicBezTo>
                    <a:pt x="13962" y="15381"/>
                    <a:pt x="12446" y="14881"/>
                    <a:pt x="10938" y="14595"/>
                  </a:cubicBezTo>
                  <a:cubicBezTo>
                    <a:pt x="10554" y="14524"/>
                    <a:pt x="10180" y="14471"/>
                    <a:pt x="9823" y="14426"/>
                  </a:cubicBezTo>
                  <a:cubicBezTo>
                    <a:pt x="9351" y="14372"/>
                    <a:pt x="8891" y="14345"/>
                    <a:pt x="8442" y="14345"/>
                  </a:cubicBezTo>
                  <a:cubicBezTo>
                    <a:pt x="7482" y="14345"/>
                    <a:pt x="6576" y="14468"/>
                    <a:pt x="5737" y="14711"/>
                  </a:cubicBezTo>
                  <a:cubicBezTo>
                    <a:pt x="5130" y="14890"/>
                    <a:pt x="4497" y="15157"/>
                    <a:pt x="3801" y="15514"/>
                  </a:cubicBezTo>
                  <a:cubicBezTo>
                    <a:pt x="2365" y="16255"/>
                    <a:pt x="1080" y="17174"/>
                    <a:pt x="1" y="18262"/>
                  </a:cubicBezTo>
                  <a:lnTo>
                    <a:pt x="108" y="18369"/>
                  </a:lnTo>
                  <a:cubicBezTo>
                    <a:pt x="1178" y="17290"/>
                    <a:pt x="2445" y="16380"/>
                    <a:pt x="3864" y="15648"/>
                  </a:cubicBezTo>
                  <a:cubicBezTo>
                    <a:pt x="4550" y="15291"/>
                    <a:pt x="5184" y="15033"/>
                    <a:pt x="5782" y="14854"/>
                  </a:cubicBezTo>
                  <a:cubicBezTo>
                    <a:pt x="6600" y="14618"/>
                    <a:pt x="7489" y="14497"/>
                    <a:pt x="8434" y="14497"/>
                  </a:cubicBezTo>
                  <a:cubicBezTo>
                    <a:pt x="8879" y="14497"/>
                    <a:pt x="9337" y="14523"/>
                    <a:pt x="9805" y="14578"/>
                  </a:cubicBezTo>
                  <a:cubicBezTo>
                    <a:pt x="10162" y="14613"/>
                    <a:pt x="10528" y="14676"/>
                    <a:pt x="10911" y="14747"/>
                  </a:cubicBezTo>
                  <a:cubicBezTo>
                    <a:pt x="12410" y="15024"/>
                    <a:pt x="13909" y="15523"/>
                    <a:pt x="15381" y="16219"/>
                  </a:cubicBezTo>
                  <a:cubicBezTo>
                    <a:pt x="16603" y="16799"/>
                    <a:pt x="17754" y="17504"/>
                    <a:pt x="18967" y="18262"/>
                  </a:cubicBezTo>
                  <a:lnTo>
                    <a:pt x="19493" y="18583"/>
                  </a:lnTo>
                  <a:cubicBezTo>
                    <a:pt x="19912" y="18842"/>
                    <a:pt x="20332" y="19109"/>
                    <a:pt x="20742" y="19377"/>
                  </a:cubicBezTo>
                  <a:cubicBezTo>
                    <a:pt x="22000" y="20180"/>
                    <a:pt x="23294" y="21019"/>
                    <a:pt x="24685" y="21607"/>
                  </a:cubicBezTo>
                  <a:cubicBezTo>
                    <a:pt x="25577" y="21982"/>
                    <a:pt x="26808" y="22366"/>
                    <a:pt x="28120" y="22366"/>
                  </a:cubicBezTo>
                  <a:cubicBezTo>
                    <a:pt x="28628" y="22366"/>
                    <a:pt x="29155" y="22303"/>
                    <a:pt x="29681" y="22169"/>
                  </a:cubicBezTo>
                  <a:cubicBezTo>
                    <a:pt x="29984" y="22089"/>
                    <a:pt x="30279" y="21982"/>
                    <a:pt x="30564" y="21848"/>
                  </a:cubicBezTo>
                  <a:cubicBezTo>
                    <a:pt x="32411" y="21001"/>
                    <a:pt x="33535" y="19154"/>
                    <a:pt x="34302" y="17646"/>
                  </a:cubicBezTo>
                  <a:cubicBezTo>
                    <a:pt x="34588" y="17093"/>
                    <a:pt x="34855" y="16513"/>
                    <a:pt x="35096" y="16005"/>
                  </a:cubicBezTo>
                  <a:cubicBezTo>
                    <a:pt x="35596" y="14917"/>
                    <a:pt x="36372" y="13302"/>
                    <a:pt x="37326" y="11830"/>
                  </a:cubicBezTo>
                  <a:cubicBezTo>
                    <a:pt x="38781" y="9573"/>
                    <a:pt x="40600" y="7958"/>
                    <a:pt x="42724" y="7039"/>
                  </a:cubicBezTo>
                  <a:cubicBezTo>
                    <a:pt x="43669" y="6629"/>
                    <a:pt x="44588" y="6388"/>
                    <a:pt x="45462" y="6326"/>
                  </a:cubicBezTo>
                  <a:cubicBezTo>
                    <a:pt x="45801" y="6299"/>
                    <a:pt x="46134" y="6290"/>
                    <a:pt x="46460" y="6290"/>
                  </a:cubicBezTo>
                  <a:cubicBezTo>
                    <a:pt x="46787" y="6290"/>
                    <a:pt x="47108" y="6299"/>
                    <a:pt x="47425" y="6308"/>
                  </a:cubicBezTo>
                  <a:cubicBezTo>
                    <a:pt x="47745" y="6316"/>
                    <a:pt x="48056" y="6325"/>
                    <a:pt x="48362" y="6325"/>
                  </a:cubicBezTo>
                  <a:cubicBezTo>
                    <a:pt x="48705" y="6325"/>
                    <a:pt x="49040" y="6314"/>
                    <a:pt x="49370" y="6281"/>
                  </a:cubicBezTo>
                  <a:cubicBezTo>
                    <a:pt x="49468" y="6272"/>
                    <a:pt x="49566" y="6254"/>
                    <a:pt x="49664" y="6245"/>
                  </a:cubicBezTo>
                  <a:cubicBezTo>
                    <a:pt x="51136" y="6049"/>
                    <a:pt x="52483" y="5398"/>
                    <a:pt x="53563" y="4363"/>
                  </a:cubicBezTo>
                  <a:cubicBezTo>
                    <a:pt x="54803" y="3186"/>
                    <a:pt x="55543" y="1598"/>
                    <a:pt x="55597" y="10"/>
                  </a:cubicBezTo>
                  <a:lnTo>
                    <a:pt x="55454" y="1"/>
                  </a:ln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79"/>
            <p:cNvSpPr/>
            <p:nvPr/>
          </p:nvSpPr>
          <p:spPr>
            <a:xfrm>
              <a:off x="2311638" y="2819675"/>
              <a:ext cx="1385225" cy="576100"/>
            </a:xfrm>
            <a:custGeom>
              <a:avLst/>
              <a:gdLst/>
              <a:ahLst/>
              <a:cxnLst/>
              <a:rect l="l" t="t" r="r" b="b"/>
              <a:pathLst>
                <a:path w="55409" h="23044" extrusionOk="0">
                  <a:moveTo>
                    <a:pt x="55248" y="1"/>
                  </a:moveTo>
                  <a:cubicBezTo>
                    <a:pt x="55266" y="1544"/>
                    <a:pt x="54668" y="3070"/>
                    <a:pt x="53562" y="4310"/>
                  </a:cubicBezTo>
                  <a:cubicBezTo>
                    <a:pt x="52590" y="5407"/>
                    <a:pt x="51341" y="6147"/>
                    <a:pt x="49940" y="6451"/>
                  </a:cubicBezTo>
                  <a:cubicBezTo>
                    <a:pt x="49851" y="6477"/>
                    <a:pt x="49753" y="6495"/>
                    <a:pt x="49664" y="6513"/>
                  </a:cubicBezTo>
                  <a:cubicBezTo>
                    <a:pt x="48941" y="6638"/>
                    <a:pt x="48209" y="6665"/>
                    <a:pt x="47424" y="6691"/>
                  </a:cubicBezTo>
                  <a:cubicBezTo>
                    <a:pt x="46916" y="6700"/>
                    <a:pt x="46398" y="6718"/>
                    <a:pt x="45863" y="6772"/>
                  </a:cubicBezTo>
                  <a:cubicBezTo>
                    <a:pt x="44971" y="6852"/>
                    <a:pt x="44043" y="7066"/>
                    <a:pt x="43160" y="7405"/>
                  </a:cubicBezTo>
                  <a:cubicBezTo>
                    <a:pt x="40948" y="8262"/>
                    <a:pt x="39021" y="9894"/>
                    <a:pt x="37424" y="12258"/>
                  </a:cubicBezTo>
                  <a:cubicBezTo>
                    <a:pt x="36648" y="13427"/>
                    <a:pt x="35898" y="14774"/>
                    <a:pt x="35078" y="16522"/>
                  </a:cubicBezTo>
                  <a:lnTo>
                    <a:pt x="35060" y="16567"/>
                  </a:lnTo>
                  <a:cubicBezTo>
                    <a:pt x="34810" y="17102"/>
                    <a:pt x="34542" y="17655"/>
                    <a:pt x="34266" y="18191"/>
                  </a:cubicBezTo>
                  <a:cubicBezTo>
                    <a:pt x="33436" y="19805"/>
                    <a:pt x="32339" y="21563"/>
                    <a:pt x="30510" y="22401"/>
                  </a:cubicBezTo>
                  <a:cubicBezTo>
                    <a:pt x="30233" y="22526"/>
                    <a:pt x="29939" y="22633"/>
                    <a:pt x="29636" y="22705"/>
                  </a:cubicBezTo>
                  <a:cubicBezTo>
                    <a:pt x="29125" y="22837"/>
                    <a:pt x="28612" y="22892"/>
                    <a:pt x="28112" y="22892"/>
                  </a:cubicBezTo>
                  <a:cubicBezTo>
                    <a:pt x="26786" y="22892"/>
                    <a:pt x="25544" y="22502"/>
                    <a:pt x="24631" y="22107"/>
                  </a:cubicBezTo>
                  <a:cubicBezTo>
                    <a:pt x="23311" y="21536"/>
                    <a:pt x="22062" y="20742"/>
                    <a:pt x="20857" y="19975"/>
                  </a:cubicBezTo>
                  <a:cubicBezTo>
                    <a:pt x="20367" y="19663"/>
                    <a:pt x="19858" y="19333"/>
                    <a:pt x="19350" y="19029"/>
                  </a:cubicBezTo>
                  <a:cubicBezTo>
                    <a:pt x="18137" y="18298"/>
                    <a:pt x="16709" y="17459"/>
                    <a:pt x="15228" y="16835"/>
                  </a:cubicBezTo>
                  <a:cubicBezTo>
                    <a:pt x="13738" y="16210"/>
                    <a:pt x="12231" y="15782"/>
                    <a:pt x="10732" y="15568"/>
                  </a:cubicBezTo>
                  <a:cubicBezTo>
                    <a:pt x="10357" y="15514"/>
                    <a:pt x="9983" y="15479"/>
                    <a:pt x="9626" y="15452"/>
                  </a:cubicBezTo>
                  <a:cubicBezTo>
                    <a:pt x="9313" y="15430"/>
                    <a:pt x="9004" y="15420"/>
                    <a:pt x="8700" y="15420"/>
                  </a:cubicBezTo>
                  <a:cubicBezTo>
                    <a:pt x="7611" y="15420"/>
                    <a:pt x="6585" y="15558"/>
                    <a:pt x="5629" y="15844"/>
                  </a:cubicBezTo>
                  <a:cubicBezTo>
                    <a:pt x="5014" y="16023"/>
                    <a:pt x="4389" y="16273"/>
                    <a:pt x="3729" y="16603"/>
                  </a:cubicBezTo>
                  <a:cubicBezTo>
                    <a:pt x="2311" y="17307"/>
                    <a:pt x="1062" y="18200"/>
                    <a:pt x="0" y="19261"/>
                  </a:cubicBezTo>
                  <a:lnTo>
                    <a:pt x="107" y="19368"/>
                  </a:lnTo>
                  <a:cubicBezTo>
                    <a:pt x="1151" y="18316"/>
                    <a:pt x="2391" y="17432"/>
                    <a:pt x="3792" y="16737"/>
                  </a:cubicBezTo>
                  <a:cubicBezTo>
                    <a:pt x="4452" y="16406"/>
                    <a:pt x="5067" y="16157"/>
                    <a:pt x="5674" y="15978"/>
                  </a:cubicBezTo>
                  <a:cubicBezTo>
                    <a:pt x="6607" y="15709"/>
                    <a:pt x="7610" y="15568"/>
                    <a:pt x="8674" y="15568"/>
                  </a:cubicBezTo>
                  <a:cubicBezTo>
                    <a:pt x="8984" y="15568"/>
                    <a:pt x="9298" y="15579"/>
                    <a:pt x="9617" y="15604"/>
                  </a:cubicBezTo>
                  <a:cubicBezTo>
                    <a:pt x="9965" y="15630"/>
                    <a:pt x="10340" y="15666"/>
                    <a:pt x="10705" y="15720"/>
                  </a:cubicBezTo>
                  <a:cubicBezTo>
                    <a:pt x="12195" y="15934"/>
                    <a:pt x="13694" y="16353"/>
                    <a:pt x="15166" y="16977"/>
                  </a:cubicBezTo>
                  <a:cubicBezTo>
                    <a:pt x="16647" y="17593"/>
                    <a:pt x="18065" y="18432"/>
                    <a:pt x="19278" y="19154"/>
                  </a:cubicBezTo>
                  <a:cubicBezTo>
                    <a:pt x="19778" y="19466"/>
                    <a:pt x="20287" y="19787"/>
                    <a:pt x="20777" y="20100"/>
                  </a:cubicBezTo>
                  <a:cubicBezTo>
                    <a:pt x="21990" y="20876"/>
                    <a:pt x="23239" y="21670"/>
                    <a:pt x="24578" y="22250"/>
                  </a:cubicBezTo>
                  <a:cubicBezTo>
                    <a:pt x="25496" y="22642"/>
                    <a:pt x="26763" y="23044"/>
                    <a:pt x="28119" y="23044"/>
                  </a:cubicBezTo>
                  <a:cubicBezTo>
                    <a:pt x="28628" y="23044"/>
                    <a:pt x="29154" y="22990"/>
                    <a:pt x="29671" y="22856"/>
                  </a:cubicBezTo>
                  <a:cubicBezTo>
                    <a:pt x="29984" y="22776"/>
                    <a:pt x="30287" y="22669"/>
                    <a:pt x="30572" y="22535"/>
                  </a:cubicBezTo>
                  <a:cubicBezTo>
                    <a:pt x="32446" y="21688"/>
                    <a:pt x="33561" y="19895"/>
                    <a:pt x="34400" y="18262"/>
                  </a:cubicBezTo>
                  <a:cubicBezTo>
                    <a:pt x="34676" y="17718"/>
                    <a:pt x="34944" y="17165"/>
                    <a:pt x="35194" y="16629"/>
                  </a:cubicBezTo>
                  <a:lnTo>
                    <a:pt x="35211" y="16585"/>
                  </a:lnTo>
                  <a:cubicBezTo>
                    <a:pt x="36032" y="14845"/>
                    <a:pt x="36773" y="13498"/>
                    <a:pt x="37549" y="12347"/>
                  </a:cubicBezTo>
                  <a:cubicBezTo>
                    <a:pt x="39128" y="10001"/>
                    <a:pt x="41028" y="8386"/>
                    <a:pt x="43214" y="7548"/>
                  </a:cubicBezTo>
                  <a:cubicBezTo>
                    <a:pt x="44079" y="7209"/>
                    <a:pt x="44998" y="6995"/>
                    <a:pt x="45881" y="6914"/>
                  </a:cubicBezTo>
                  <a:cubicBezTo>
                    <a:pt x="46407" y="6870"/>
                    <a:pt x="46925" y="6852"/>
                    <a:pt x="47433" y="6834"/>
                  </a:cubicBezTo>
                  <a:cubicBezTo>
                    <a:pt x="48218" y="6807"/>
                    <a:pt x="48959" y="6790"/>
                    <a:pt x="49690" y="6656"/>
                  </a:cubicBezTo>
                  <a:cubicBezTo>
                    <a:pt x="49788" y="6638"/>
                    <a:pt x="49878" y="6620"/>
                    <a:pt x="49976" y="6602"/>
                  </a:cubicBezTo>
                  <a:cubicBezTo>
                    <a:pt x="51403" y="6290"/>
                    <a:pt x="52679" y="5532"/>
                    <a:pt x="53678" y="4408"/>
                  </a:cubicBezTo>
                  <a:cubicBezTo>
                    <a:pt x="54802" y="3141"/>
                    <a:pt x="55409" y="1580"/>
                    <a:pt x="5539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79"/>
            <p:cNvSpPr/>
            <p:nvPr/>
          </p:nvSpPr>
          <p:spPr>
            <a:xfrm>
              <a:off x="2316538" y="2811200"/>
              <a:ext cx="1381675" cy="593050"/>
            </a:xfrm>
            <a:custGeom>
              <a:avLst/>
              <a:gdLst/>
              <a:ahLst/>
              <a:cxnLst/>
              <a:rect l="l" t="t" r="r" b="b"/>
              <a:pathLst>
                <a:path w="55267" h="23722" extrusionOk="0">
                  <a:moveTo>
                    <a:pt x="55177" y="1"/>
                  </a:moveTo>
                  <a:lnTo>
                    <a:pt x="55034" y="10"/>
                  </a:lnTo>
                  <a:cubicBezTo>
                    <a:pt x="55123" y="1517"/>
                    <a:pt x="54633" y="3061"/>
                    <a:pt x="53660" y="4354"/>
                  </a:cubicBezTo>
                  <a:cubicBezTo>
                    <a:pt x="52768" y="5541"/>
                    <a:pt x="51582" y="6397"/>
                    <a:pt x="50235" y="6807"/>
                  </a:cubicBezTo>
                  <a:cubicBezTo>
                    <a:pt x="50146" y="6843"/>
                    <a:pt x="50047" y="6870"/>
                    <a:pt x="49958" y="6888"/>
                  </a:cubicBezTo>
                  <a:cubicBezTo>
                    <a:pt x="49111" y="7120"/>
                    <a:pt x="48228" y="7191"/>
                    <a:pt x="47300" y="7262"/>
                  </a:cubicBezTo>
                  <a:cubicBezTo>
                    <a:pt x="46961" y="7298"/>
                    <a:pt x="46613" y="7325"/>
                    <a:pt x="46274" y="7361"/>
                  </a:cubicBezTo>
                  <a:cubicBezTo>
                    <a:pt x="45319" y="7459"/>
                    <a:pt x="44427" y="7646"/>
                    <a:pt x="43642" y="7914"/>
                  </a:cubicBezTo>
                  <a:cubicBezTo>
                    <a:pt x="41349" y="8690"/>
                    <a:pt x="39387" y="10278"/>
                    <a:pt x="37647" y="12776"/>
                  </a:cubicBezTo>
                  <a:cubicBezTo>
                    <a:pt x="36826" y="13953"/>
                    <a:pt x="36024" y="15363"/>
                    <a:pt x="35194" y="17093"/>
                  </a:cubicBezTo>
                  <a:lnTo>
                    <a:pt x="35131" y="17236"/>
                  </a:lnTo>
                  <a:cubicBezTo>
                    <a:pt x="34882" y="17745"/>
                    <a:pt x="34623" y="18280"/>
                    <a:pt x="34355" y="18797"/>
                  </a:cubicBezTo>
                  <a:cubicBezTo>
                    <a:pt x="33499" y="20448"/>
                    <a:pt x="32375" y="22250"/>
                    <a:pt x="30510" y="23088"/>
                  </a:cubicBezTo>
                  <a:cubicBezTo>
                    <a:pt x="30234" y="23213"/>
                    <a:pt x="29930" y="23320"/>
                    <a:pt x="29618" y="23392"/>
                  </a:cubicBezTo>
                  <a:cubicBezTo>
                    <a:pt x="29151" y="23510"/>
                    <a:pt x="28649" y="23569"/>
                    <a:pt x="28126" y="23569"/>
                  </a:cubicBezTo>
                  <a:cubicBezTo>
                    <a:pt x="26990" y="23569"/>
                    <a:pt x="25749" y="23293"/>
                    <a:pt x="24515" y="22749"/>
                  </a:cubicBezTo>
                  <a:cubicBezTo>
                    <a:pt x="23240" y="22196"/>
                    <a:pt x="22035" y="21429"/>
                    <a:pt x="20876" y="20689"/>
                  </a:cubicBezTo>
                  <a:cubicBezTo>
                    <a:pt x="20305" y="20323"/>
                    <a:pt x="19725" y="19948"/>
                    <a:pt x="19136" y="19609"/>
                  </a:cubicBezTo>
                  <a:cubicBezTo>
                    <a:pt x="17628" y="18726"/>
                    <a:pt x="16281" y="18066"/>
                    <a:pt x="15006" y="17593"/>
                  </a:cubicBezTo>
                  <a:cubicBezTo>
                    <a:pt x="13507" y="17040"/>
                    <a:pt x="11999" y="16683"/>
                    <a:pt x="10509" y="16540"/>
                  </a:cubicBezTo>
                  <a:cubicBezTo>
                    <a:pt x="10144" y="16505"/>
                    <a:pt x="9778" y="16487"/>
                    <a:pt x="9421" y="16478"/>
                  </a:cubicBezTo>
                  <a:cubicBezTo>
                    <a:pt x="9296" y="16475"/>
                    <a:pt x="9172" y="16473"/>
                    <a:pt x="9049" y="16473"/>
                  </a:cubicBezTo>
                  <a:cubicBezTo>
                    <a:pt x="7810" y="16473"/>
                    <a:pt x="6625" y="16636"/>
                    <a:pt x="5514" y="16968"/>
                  </a:cubicBezTo>
                  <a:cubicBezTo>
                    <a:pt x="4898" y="17147"/>
                    <a:pt x="4274" y="17388"/>
                    <a:pt x="3649" y="17691"/>
                  </a:cubicBezTo>
                  <a:cubicBezTo>
                    <a:pt x="2257" y="18351"/>
                    <a:pt x="1026" y="19217"/>
                    <a:pt x="0" y="20260"/>
                  </a:cubicBezTo>
                  <a:lnTo>
                    <a:pt x="107" y="20367"/>
                  </a:lnTo>
                  <a:cubicBezTo>
                    <a:pt x="1124" y="19333"/>
                    <a:pt x="2338" y="18485"/>
                    <a:pt x="3711" y="17825"/>
                  </a:cubicBezTo>
                  <a:cubicBezTo>
                    <a:pt x="4327" y="17530"/>
                    <a:pt x="4943" y="17290"/>
                    <a:pt x="5549" y="17111"/>
                  </a:cubicBezTo>
                  <a:cubicBezTo>
                    <a:pt x="6652" y="16787"/>
                    <a:pt x="7822" y="16625"/>
                    <a:pt x="9044" y="16625"/>
                  </a:cubicBezTo>
                  <a:cubicBezTo>
                    <a:pt x="9166" y="16625"/>
                    <a:pt x="9289" y="16626"/>
                    <a:pt x="9412" y="16629"/>
                  </a:cubicBezTo>
                  <a:cubicBezTo>
                    <a:pt x="9769" y="16638"/>
                    <a:pt x="10135" y="16656"/>
                    <a:pt x="10500" y="16692"/>
                  </a:cubicBezTo>
                  <a:cubicBezTo>
                    <a:pt x="11972" y="16835"/>
                    <a:pt x="13471" y="17183"/>
                    <a:pt x="14952" y="17736"/>
                  </a:cubicBezTo>
                  <a:cubicBezTo>
                    <a:pt x="16219" y="18200"/>
                    <a:pt x="17557" y="18860"/>
                    <a:pt x="19056" y="19734"/>
                  </a:cubicBezTo>
                  <a:cubicBezTo>
                    <a:pt x="19644" y="20082"/>
                    <a:pt x="20233" y="20448"/>
                    <a:pt x="20795" y="20813"/>
                  </a:cubicBezTo>
                  <a:cubicBezTo>
                    <a:pt x="21964" y="21554"/>
                    <a:pt x="23168" y="22321"/>
                    <a:pt x="24453" y="22892"/>
                  </a:cubicBezTo>
                  <a:cubicBezTo>
                    <a:pt x="25711" y="23436"/>
                    <a:pt x="26978" y="23722"/>
                    <a:pt x="28137" y="23722"/>
                  </a:cubicBezTo>
                  <a:cubicBezTo>
                    <a:pt x="28673" y="23722"/>
                    <a:pt x="29181" y="23659"/>
                    <a:pt x="29663" y="23543"/>
                  </a:cubicBezTo>
                  <a:cubicBezTo>
                    <a:pt x="29975" y="23463"/>
                    <a:pt x="30287" y="23356"/>
                    <a:pt x="30573" y="23222"/>
                  </a:cubicBezTo>
                  <a:cubicBezTo>
                    <a:pt x="32473" y="22366"/>
                    <a:pt x="33624" y="20537"/>
                    <a:pt x="34489" y="18869"/>
                  </a:cubicBezTo>
                  <a:cubicBezTo>
                    <a:pt x="34757" y="18342"/>
                    <a:pt x="35015" y="17816"/>
                    <a:pt x="35265" y="17299"/>
                  </a:cubicBezTo>
                  <a:lnTo>
                    <a:pt x="35328" y="17165"/>
                  </a:lnTo>
                  <a:cubicBezTo>
                    <a:pt x="36157" y="15434"/>
                    <a:pt x="36951" y="14033"/>
                    <a:pt x="37772" y="12856"/>
                  </a:cubicBezTo>
                  <a:cubicBezTo>
                    <a:pt x="39485" y="10394"/>
                    <a:pt x="41430" y="8815"/>
                    <a:pt x="43696" y="8056"/>
                  </a:cubicBezTo>
                  <a:cubicBezTo>
                    <a:pt x="44472" y="7789"/>
                    <a:pt x="45346" y="7610"/>
                    <a:pt x="46292" y="7503"/>
                  </a:cubicBezTo>
                  <a:cubicBezTo>
                    <a:pt x="46631" y="7468"/>
                    <a:pt x="46979" y="7441"/>
                    <a:pt x="47309" y="7414"/>
                  </a:cubicBezTo>
                  <a:cubicBezTo>
                    <a:pt x="48245" y="7334"/>
                    <a:pt x="49129" y="7262"/>
                    <a:pt x="49994" y="7030"/>
                  </a:cubicBezTo>
                  <a:cubicBezTo>
                    <a:pt x="50092" y="7013"/>
                    <a:pt x="50181" y="6986"/>
                    <a:pt x="50279" y="6950"/>
                  </a:cubicBezTo>
                  <a:cubicBezTo>
                    <a:pt x="51662" y="6531"/>
                    <a:pt x="52875" y="5657"/>
                    <a:pt x="53785" y="4443"/>
                  </a:cubicBezTo>
                  <a:cubicBezTo>
                    <a:pt x="54776" y="3123"/>
                    <a:pt x="55266" y="1544"/>
                    <a:pt x="551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79"/>
            <p:cNvSpPr/>
            <p:nvPr/>
          </p:nvSpPr>
          <p:spPr>
            <a:xfrm>
              <a:off x="2321438" y="2802500"/>
              <a:ext cx="1382350" cy="610450"/>
            </a:xfrm>
            <a:custGeom>
              <a:avLst/>
              <a:gdLst/>
              <a:ahLst/>
              <a:cxnLst/>
              <a:rect l="l" t="t" r="r" b="b"/>
              <a:pathLst>
                <a:path w="55294" h="24418" extrusionOk="0">
                  <a:moveTo>
                    <a:pt x="54963" y="1"/>
                  </a:moveTo>
                  <a:lnTo>
                    <a:pt x="54820" y="19"/>
                  </a:lnTo>
                  <a:cubicBezTo>
                    <a:pt x="55142" y="2989"/>
                    <a:pt x="53295" y="6067"/>
                    <a:pt x="50520" y="7182"/>
                  </a:cubicBezTo>
                  <a:cubicBezTo>
                    <a:pt x="49405" y="7628"/>
                    <a:pt x="48174" y="7780"/>
                    <a:pt x="46988" y="7923"/>
                  </a:cubicBezTo>
                  <a:cubicBezTo>
                    <a:pt x="46042" y="8039"/>
                    <a:pt x="45061" y="8155"/>
                    <a:pt x="44133" y="8422"/>
                  </a:cubicBezTo>
                  <a:cubicBezTo>
                    <a:pt x="39628" y="9734"/>
                    <a:pt x="36943" y="14337"/>
                    <a:pt x="35310" y="17682"/>
                  </a:cubicBezTo>
                  <a:lnTo>
                    <a:pt x="35194" y="17914"/>
                  </a:lnTo>
                  <a:cubicBezTo>
                    <a:pt x="34034" y="20287"/>
                    <a:pt x="32839" y="22749"/>
                    <a:pt x="30519" y="23784"/>
                  </a:cubicBezTo>
                  <a:cubicBezTo>
                    <a:pt x="29735" y="24133"/>
                    <a:pt x="28922" y="24266"/>
                    <a:pt x="28138" y="24266"/>
                  </a:cubicBezTo>
                  <a:cubicBezTo>
                    <a:pt x="26641" y="24266"/>
                    <a:pt x="25255" y="23781"/>
                    <a:pt x="24400" y="23401"/>
                  </a:cubicBezTo>
                  <a:cubicBezTo>
                    <a:pt x="23160" y="22856"/>
                    <a:pt x="22000" y="22116"/>
                    <a:pt x="20876" y="21393"/>
                  </a:cubicBezTo>
                  <a:cubicBezTo>
                    <a:pt x="20234" y="20992"/>
                    <a:pt x="19573" y="20573"/>
                    <a:pt x="18913" y="20189"/>
                  </a:cubicBezTo>
                  <a:cubicBezTo>
                    <a:pt x="15838" y="18427"/>
                    <a:pt x="12597" y="17510"/>
                    <a:pt x="9519" y="17510"/>
                  </a:cubicBezTo>
                  <a:cubicBezTo>
                    <a:pt x="9418" y="17510"/>
                    <a:pt x="9317" y="17511"/>
                    <a:pt x="9216" y="17513"/>
                  </a:cubicBezTo>
                  <a:cubicBezTo>
                    <a:pt x="5639" y="17584"/>
                    <a:pt x="2275" y="18949"/>
                    <a:pt x="1" y="21268"/>
                  </a:cubicBezTo>
                  <a:lnTo>
                    <a:pt x="108" y="21367"/>
                  </a:lnTo>
                  <a:cubicBezTo>
                    <a:pt x="2356" y="19083"/>
                    <a:pt x="5674" y="17727"/>
                    <a:pt x="9216" y="17655"/>
                  </a:cubicBezTo>
                  <a:cubicBezTo>
                    <a:pt x="9316" y="17653"/>
                    <a:pt x="9417" y="17652"/>
                    <a:pt x="9518" y="17652"/>
                  </a:cubicBezTo>
                  <a:cubicBezTo>
                    <a:pt x="12577" y="17652"/>
                    <a:pt x="15784" y="18569"/>
                    <a:pt x="18833" y="20314"/>
                  </a:cubicBezTo>
                  <a:cubicBezTo>
                    <a:pt x="19502" y="20698"/>
                    <a:pt x="20162" y="21117"/>
                    <a:pt x="20796" y="21527"/>
                  </a:cubicBezTo>
                  <a:cubicBezTo>
                    <a:pt x="21929" y="22241"/>
                    <a:pt x="23097" y="22990"/>
                    <a:pt x="24337" y="23543"/>
                  </a:cubicBezTo>
                  <a:cubicBezTo>
                    <a:pt x="25211" y="23927"/>
                    <a:pt x="26612" y="24418"/>
                    <a:pt x="28129" y="24418"/>
                  </a:cubicBezTo>
                  <a:cubicBezTo>
                    <a:pt x="28932" y="24418"/>
                    <a:pt x="29770" y="24275"/>
                    <a:pt x="30573" y="23918"/>
                  </a:cubicBezTo>
                  <a:cubicBezTo>
                    <a:pt x="32955" y="22856"/>
                    <a:pt x="34213" y="20269"/>
                    <a:pt x="35328" y="17986"/>
                  </a:cubicBezTo>
                  <a:lnTo>
                    <a:pt x="35444" y="17754"/>
                  </a:lnTo>
                  <a:cubicBezTo>
                    <a:pt x="37059" y="14426"/>
                    <a:pt x="39726" y="9867"/>
                    <a:pt x="44169" y="8565"/>
                  </a:cubicBezTo>
                  <a:cubicBezTo>
                    <a:pt x="45088" y="8297"/>
                    <a:pt x="46069" y="8181"/>
                    <a:pt x="47006" y="8065"/>
                  </a:cubicBezTo>
                  <a:cubicBezTo>
                    <a:pt x="48201" y="7923"/>
                    <a:pt x="49441" y="7771"/>
                    <a:pt x="50574" y="7316"/>
                  </a:cubicBezTo>
                  <a:cubicBezTo>
                    <a:pt x="53411" y="6183"/>
                    <a:pt x="55293" y="3034"/>
                    <a:pt x="5496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1" name="Google Shape;6651;p79"/>
          <p:cNvSpPr/>
          <p:nvPr/>
        </p:nvSpPr>
        <p:spPr>
          <a:xfrm>
            <a:off x="769738" y="28107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2" name="Google Shape;6652;p79"/>
          <p:cNvSpPr/>
          <p:nvPr/>
        </p:nvSpPr>
        <p:spPr>
          <a:xfrm>
            <a:off x="389994" y="2803650"/>
            <a:ext cx="330000" cy="330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3" name="Google Shape;6653;p79"/>
          <p:cNvSpPr/>
          <p:nvPr/>
        </p:nvSpPr>
        <p:spPr>
          <a:xfrm>
            <a:off x="7320994" y="1661700"/>
            <a:ext cx="330000" cy="330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4" name="Google Shape;6654;p79"/>
          <p:cNvSpPr/>
          <p:nvPr/>
        </p:nvSpPr>
        <p:spPr>
          <a:xfrm>
            <a:off x="7781088" y="3517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8" name="Google Shape;4898;p46"/>
          <p:cNvSpPr txBox="1">
            <a:spLocks noGrp="1"/>
          </p:cNvSpPr>
          <p:nvPr>
            <p:ph type="title"/>
          </p:nvPr>
        </p:nvSpPr>
        <p:spPr>
          <a:xfrm>
            <a:off x="713100" y="2180315"/>
            <a:ext cx="3696000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OVERVIEW</a:t>
            </a:r>
            <a:endParaRPr dirty="0"/>
          </a:p>
        </p:txBody>
      </p:sp>
      <p:sp>
        <p:nvSpPr>
          <p:cNvPr id="4899" name="Google Shape;4899;p46"/>
          <p:cNvSpPr txBox="1">
            <a:spLocks noGrp="1"/>
          </p:cNvSpPr>
          <p:nvPr>
            <p:ph type="title" idx="2"/>
          </p:nvPr>
        </p:nvSpPr>
        <p:spPr>
          <a:xfrm>
            <a:off x="1956925" y="1070176"/>
            <a:ext cx="1208700" cy="9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900" name="Google Shape;4900;p46"/>
          <p:cNvSpPr txBox="1">
            <a:spLocks noGrp="1"/>
          </p:cNvSpPr>
          <p:nvPr>
            <p:ph type="subTitle" idx="1"/>
          </p:nvPr>
        </p:nvSpPr>
        <p:spPr>
          <a:xfrm>
            <a:off x="1157500" y="3531590"/>
            <a:ext cx="2807400" cy="6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You can enter a subtitle here if you need it</a:t>
            </a:r>
            <a:endParaRPr dirty="0"/>
          </a:p>
        </p:txBody>
      </p:sp>
      <p:sp>
        <p:nvSpPr>
          <p:cNvPr id="4901" name="Google Shape;4901;p46"/>
          <p:cNvSpPr/>
          <p:nvPr/>
        </p:nvSpPr>
        <p:spPr>
          <a:xfrm>
            <a:off x="5324300" y="241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2" name="Google Shape;4902;p46"/>
          <p:cNvSpPr/>
          <p:nvPr/>
        </p:nvSpPr>
        <p:spPr>
          <a:xfrm>
            <a:off x="7991050" y="241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3" name="Google Shape;4903;p46"/>
          <p:cNvSpPr/>
          <p:nvPr/>
        </p:nvSpPr>
        <p:spPr>
          <a:xfrm>
            <a:off x="7761125" y="12301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4" name="Google Shape;4904;p46"/>
          <p:cNvSpPr/>
          <p:nvPr/>
        </p:nvSpPr>
        <p:spPr>
          <a:xfrm>
            <a:off x="4286350" y="16900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5" name="Google Shape;4905;p46"/>
          <p:cNvSpPr/>
          <p:nvPr/>
        </p:nvSpPr>
        <p:spPr>
          <a:xfrm>
            <a:off x="446300" y="34466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6" name="Google Shape;4906;p46"/>
          <p:cNvSpPr/>
          <p:nvPr/>
        </p:nvSpPr>
        <p:spPr>
          <a:xfrm>
            <a:off x="522138" y="41403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7" name="Google Shape;4907;p46"/>
          <p:cNvSpPr/>
          <p:nvPr/>
        </p:nvSpPr>
        <p:spPr>
          <a:xfrm>
            <a:off x="179175" y="119817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8" name="Google Shape;4908;p46"/>
          <p:cNvSpPr/>
          <p:nvPr/>
        </p:nvSpPr>
        <p:spPr>
          <a:xfrm>
            <a:off x="2292525" y="26385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9" name="Google Shape;4909;p46"/>
          <p:cNvSpPr/>
          <p:nvPr/>
        </p:nvSpPr>
        <p:spPr>
          <a:xfrm>
            <a:off x="4210575" y="34476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5751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alpha val="20000"/>
              </a:schemeClr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AD0C8D2-3627-844B-87FC-301092CC8E2D}"/>
              </a:ext>
            </a:extLst>
          </p:cNvPr>
          <p:cNvGrpSpPr/>
          <p:nvPr/>
        </p:nvGrpSpPr>
        <p:grpSpPr>
          <a:xfrm rot="10159727">
            <a:off x="-2330968" y="-1090957"/>
            <a:ext cx="5473601" cy="3947534"/>
            <a:chOff x="6772072" y="986231"/>
            <a:chExt cx="4948764" cy="5380831"/>
          </a:xfrm>
        </p:grpSpPr>
        <p:sp>
          <p:nvSpPr>
            <p:cNvPr id="6" name="Elipse 17">
              <a:extLst>
                <a:ext uri="{FF2B5EF4-FFF2-40B4-BE49-F238E27FC236}">
                  <a16:creationId xmlns:a16="http://schemas.microsoft.com/office/drawing/2014/main" id="{1BDA6319-2F82-EA41-807E-A6A8B95BE775}"/>
                </a:ext>
              </a:extLst>
            </p:cNvPr>
            <p:cNvSpPr/>
            <p:nvPr/>
          </p:nvSpPr>
          <p:spPr>
            <a:xfrm rot="647877">
              <a:off x="6772072" y="986231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141D38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  <p:sp>
          <p:nvSpPr>
            <p:cNvPr id="7" name="Elipse 17">
              <a:extLst>
                <a:ext uri="{FF2B5EF4-FFF2-40B4-BE49-F238E27FC236}">
                  <a16:creationId xmlns:a16="http://schemas.microsoft.com/office/drawing/2014/main" id="{2287FD1B-4EBC-2147-B3B3-DD82729CD43E}"/>
                </a:ext>
              </a:extLst>
            </p:cNvPr>
            <p:cNvSpPr/>
            <p:nvPr/>
          </p:nvSpPr>
          <p:spPr>
            <a:xfrm>
              <a:off x="6903721" y="1061895"/>
              <a:ext cx="4817115" cy="5305167"/>
            </a:xfrm>
            <a:custGeom>
              <a:avLst/>
              <a:gdLst>
                <a:gd name="connsiteX0" fmla="*/ 0 w 4109987"/>
                <a:gd name="connsiteY0" fmla="*/ 2054994 h 4109987"/>
                <a:gd name="connsiteX1" fmla="*/ 2054994 w 4109987"/>
                <a:gd name="connsiteY1" fmla="*/ 0 h 4109987"/>
                <a:gd name="connsiteX2" fmla="*/ 4109988 w 4109987"/>
                <a:gd name="connsiteY2" fmla="*/ 2054994 h 4109987"/>
                <a:gd name="connsiteX3" fmla="*/ 2054994 w 4109987"/>
                <a:gd name="connsiteY3" fmla="*/ 4109988 h 4109987"/>
                <a:gd name="connsiteX4" fmla="*/ 0 w 4109987"/>
                <a:gd name="connsiteY4" fmla="*/ 2054994 h 4109987"/>
                <a:gd name="connsiteX0" fmla="*/ 8389 w 4118377"/>
                <a:gd name="connsiteY0" fmla="*/ 2536257 h 4591251"/>
                <a:gd name="connsiteX1" fmla="*/ 2737151 w 4118377"/>
                <a:gd name="connsiteY1" fmla="*/ 0 h 4591251"/>
                <a:gd name="connsiteX2" fmla="*/ 4118377 w 4118377"/>
                <a:gd name="connsiteY2" fmla="*/ 2536257 h 4591251"/>
                <a:gd name="connsiteX3" fmla="*/ 2063383 w 4118377"/>
                <a:gd name="connsiteY3" fmla="*/ 4591251 h 4591251"/>
                <a:gd name="connsiteX4" fmla="*/ 8389 w 4118377"/>
                <a:gd name="connsiteY4" fmla="*/ 2536257 h 4591251"/>
                <a:gd name="connsiteX0" fmla="*/ 3220 w 4142130"/>
                <a:gd name="connsiteY0" fmla="*/ 2536257 h 4860759"/>
                <a:gd name="connsiteX1" fmla="*/ 2731982 w 4142130"/>
                <a:gd name="connsiteY1" fmla="*/ 0 h 4860759"/>
                <a:gd name="connsiteX2" fmla="*/ 4113208 w 4142130"/>
                <a:gd name="connsiteY2" fmla="*/ 2536257 h 4860759"/>
                <a:gd name="connsiteX3" fmla="*/ 3251747 w 4142130"/>
                <a:gd name="connsiteY3" fmla="*/ 4860759 h 4860759"/>
                <a:gd name="connsiteX4" fmla="*/ 3220 w 4142130"/>
                <a:gd name="connsiteY4" fmla="*/ 2536257 h 4860759"/>
                <a:gd name="connsiteX0" fmla="*/ 274681 w 4413591"/>
                <a:gd name="connsiteY0" fmla="*/ 2536257 h 4860759"/>
                <a:gd name="connsiteX1" fmla="*/ 3003443 w 4413591"/>
                <a:gd name="connsiteY1" fmla="*/ 0 h 4860759"/>
                <a:gd name="connsiteX2" fmla="*/ 4384669 w 4413591"/>
                <a:gd name="connsiteY2" fmla="*/ 2536257 h 4860759"/>
                <a:gd name="connsiteX3" fmla="*/ 3523208 w 4413591"/>
                <a:gd name="connsiteY3" fmla="*/ 4860759 h 4860759"/>
                <a:gd name="connsiteX4" fmla="*/ 274681 w 4413591"/>
                <a:gd name="connsiteY4" fmla="*/ 2536257 h 486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3591" h="4860759">
                  <a:moveTo>
                    <a:pt x="274681" y="2536257"/>
                  </a:moveTo>
                  <a:cubicBezTo>
                    <a:pt x="1525966" y="705853"/>
                    <a:pt x="1868501" y="0"/>
                    <a:pt x="3003443" y="0"/>
                  </a:cubicBezTo>
                  <a:cubicBezTo>
                    <a:pt x="4138385" y="0"/>
                    <a:pt x="4384669" y="1401315"/>
                    <a:pt x="4384669" y="2536257"/>
                  </a:cubicBezTo>
                  <a:cubicBezTo>
                    <a:pt x="4384669" y="3671199"/>
                    <a:pt x="4658150" y="4860759"/>
                    <a:pt x="3523208" y="4860759"/>
                  </a:cubicBezTo>
                  <a:cubicBezTo>
                    <a:pt x="2388266" y="4860759"/>
                    <a:pt x="-976604" y="4366661"/>
                    <a:pt x="274681" y="2536257"/>
                  </a:cubicBezTo>
                  <a:close/>
                </a:path>
              </a:pathLst>
            </a:custGeom>
            <a:gradFill>
              <a:gsLst>
                <a:gs pos="0">
                  <a:srgbClr val="085267"/>
                </a:gs>
                <a:gs pos="99000">
                  <a:srgbClr val="002E45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  <a:lvl1pPr marL="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429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45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74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03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3200" algn="l" defTabSz="685800" rtl="0" eaLnBrk="1" latinLnBrk="0" hangingPunct="1"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s-ES" sz="1013" dirty="0"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293EE7F0-6DAB-0C43-AA4F-9498D1D8FE07}"/>
              </a:ext>
            </a:extLst>
          </p:cNvPr>
          <p:cNvSpPr txBox="1">
            <a:spLocks/>
          </p:cNvSpPr>
          <p:nvPr/>
        </p:nvSpPr>
        <p:spPr>
          <a:xfrm>
            <a:off x="2755295" y="1330460"/>
            <a:ext cx="3633411" cy="1376001"/>
          </a:xfrm>
          <a:prstGeom prst="rect">
            <a:avLst/>
          </a:prstGeom>
          <a:noFill/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450" b="1" dirty="0">
                <a:gradFill>
                  <a:gsLst>
                    <a:gs pos="0">
                      <a:srgbClr val="085267"/>
                    </a:gs>
                    <a:gs pos="99000">
                      <a:srgbClr val="003049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2594C0-8D6B-8C4F-8820-1324D60DEB30}"/>
              </a:ext>
            </a:extLst>
          </p:cNvPr>
          <p:cNvSpPr txBox="1">
            <a:spLocks/>
          </p:cNvSpPr>
          <p:nvPr/>
        </p:nvSpPr>
        <p:spPr>
          <a:xfrm>
            <a:off x="0" y="2715986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Survey Information </a:t>
            </a:r>
          </a:p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Research</a:t>
            </a:r>
          </a:p>
        </p:txBody>
      </p:sp>
      <p:sp>
        <p:nvSpPr>
          <p:cNvPr id="8" name="Elipse 17">
            <a:extLst>
              <a:ext uri="{FF2B5EF4-FFF2-40B4-BE49-F238E27FC236}">
                <a16:creationId xmlns:a16="http://schemas.microsoft.com/office/drawing/2014/main" id="{E8B9AE80-04AF-4644-8731-C8B893E02352}"/>
              </a:ext>
            </a:extLst>
          </p:cNvPr>
          <p:cNvSpPr/>
          <p:nvPr/>
        </p:nvSpPr>
        <p:spPr>
          <a:xfrm rot="14478672">
            <a:off x="7543078" y="4021354"/>
            <a:ext cx="895124" cy="985814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141D3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9" name="Elipse 17">
            <a:extLst>
              <a:ext uri="{FF2B5EF4-FFF2-40B4-BE49-F238E27FC236}">
                <a16:creationId xmlns:a16="http://schemas.microsoft.com/office/drawing/2014/main" id="{EB160DBE-13CD-7B47-B633-BEA697380FA1}"/>
              </a:ext>
            </a:extLst>
          </p:cNvPr>
          <p:cNvSpPr/>
          <p:nvPr/>
        </p:nvSpPr>
        <p:spPr>
          <a:xfrm rot="18879614">
            <a:off x="8583181" y="3401082"/>
            <a:ext cx="374171" cy="412081"/>
          </a:xfrm>
          <a:custGeom>
            <a:avLst/>
            <a:gdLst>
              <a:gd name="connsiteX0" fmla="*/ 0 w 4109987"/>
              <a:gd name="connsiteY0" fmla="*/ 2054994 h 4109987"/>
              <a:gd name="connsiteX1" fmla="*/ 2054994 w 4109987"/>
              <a:gd name="connsiteY1" fmla="*/ 0 h 4109987"/>
              <a:gd name="connsiteX2" fmla="*/ 4109988 w 4109987"/>
              <a:gd name="connsiteY2" fmla="*/ 2054994 h 4109987"/>
              <a:gd name="connsiteX3" fmla="*/ 2054994 w 4109987"/>
              <a:gd name="connsiteY3" fmla="*/ 4109988 h 4109987"/>
              <a:gd name="connsiteX4" fmla="*/ 0 w 4109987"/>
              <a:gd name="connsiteY4" fmla="*/ 2054994 h 4109987"/>
              <a:gd name="connsiteX0" fmla="*/ 8389 w 4118377"/>
              <a:gd name="connsiteY0" fmla="*/ 2536257 h 4591251"/>
              <a:gd name="connsiteX1" fmla="*/ 2737151 w 4118377"/>
              <a:gd name="connsiteY1" fmla="*/ 0 h 4591251"/>
              <a:gd name="connsiteX2" fmla="*/ 4118377 w 4118377"/>
              <a:gd name="connsiteY2" fmla="*/ 2536257 h 4591251"/>
              <a:gd name="connsiteX3" fmla="*/ 2063383 w 4118377"/>
              <a:gd name="connsiteY3" fmla="*/ 4591251 h 4591251"/>
              <a:gd name="connsiteX4" fmla="*/ 8389 w 4118377"/>
              <a:gd name="connsiteY4" fmla="*/ 2536257 h 4591251"/>
              <a:gd name="connsiteX0" fmla="*/ 3220 w 4142130"/>
              <a:gd name="connsiteY0" fmla="*/ 2536257 h 4860759"/>
              <a:gd name="connsiteX1" fmla="*/ 2731982 w 4142130"/>
              <a:gd name="connsiteY1" fmla="*/ 0 h 4860759"/>
              <a:gd name="connsiteX2" fmla="*/ 4113208 w 4142130"/>
              <a:gd name="connsiteY2" fmla="*/ 2536257 h 4860759"/>
              <a:gd name="connsiteX3" fmla="*/ 3251747 w 4142130"/>
              <a:gd name="connsiteY3" fmla="*/ 4860759 h 4860759"/>
              <a:gd name="connsiteX4" fmla="*/ 3220 w 4142130"/>
              <a:gd name="connsiteY4" fmla="*/ 2536257 h 4860759"/>
              <a:gd name="connsiteX0" fmla="*/ 274681 w 4413591"/>
              <a:gd name="connsiteY0" fmla="*/ 2536257 h 4860759"/>
              <a:gd name="connsiteX1" fmla="*/ 3003443 w 4413591"/>
              <a:gd name="connsiteY1" fmla="*/ 0 h 4860759"/>
              <a:gd name="connsiteX2" fmla="*/ 4384669 w 4413591"/>
              <a:gd name="connsiteY2" fmla="*/ 2536257 h 4860759"/>
              <a:gd name="connsiteX3" fmla="*/ 3523208 w 4413591"/>
              <a:gd name="connsiteY3" fmla="*/ 4860759 h 4860759"/>
              <a:gd name="connsiteX4" fmla="*/ 274681 w 4413591"/>
              <a:gd name="connsiteY4" fmla="*/ 2536257 h 4860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591" h="4860759">
                <a:moveTo>
                  <a:pt x="274681" y="2536257"/>
                </a:moveTo>
                <a:cubicBezTo>
                  <a:pt x="1525966" y="705853"/>
                  <a:pt x="1868501" y="0"/>
                  <a:pt x="3003443" y="0"/>
                </a:cubicBezTo>
                <a:cubicBezTo>
                  <a:pt x="4138385" y="0"/>
                  <a:pt x="4384669" y="1401315"/>
                  <a:pt x="4384669" y="2536257"/>
                </a:cubicBezTo>
                <a:cubicBezTo>
                  <a:pt x="4384669" y="3671199"/>
                  <a:pt x="4658150" y="4860759"/>
                  <a:pt x="3523208" y="4860759"/>
                </a:cubicBezTo>
                <a:cubicBezTo>
                  <a:pt x="2388266" y="4860759"/>
                  <a:pt x="-976604" y="4366661"/>
                  <a:pt x="274681" y="2536257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ES" sz="1013" dirty="0"/>
          </a:p>
        </p:txBody>
      </p:sp>
      <p:sp>
        <p:nvSpPr>
          <p:cNvPr id="11" name="Forma libre 10">
            <a:extLst>
              <a:ext uri="{FF2B5EF4-FFF2-40B4-BE49-F238E27FC236}">
                <a16:creationId xmlns:a16="http://schemas.microsoft.com/office/drawing/2014/main" id="{487EE9BA-DA22-A44B-AA2E-F51868A6F392}"/>
              </a:ext>
            </a:extLst>
          </p:cNvPr>
          <p:cNvSpPr/>
          <p:nvPr/>
        </p:nvSpPr>
        <p:spPr>
          <a:xfrm>
            <a:off x="4302517" y="3885093"/>
            <a:ext cx="484199" cy="484199"/>
          </a:xfrm>
          <a:custGeom>
            <a:avLst/>
            <a:gdLst>
              <a:gd name="connsiteX0" fmla="*/ 2915002 w 5829300"/>
              <a:gd name="connsiteY0" fmla="*/ 0 h 5829300"/>
              <a:gd name="connsiteX1" fmla="*/ 0 w 5829300"/>
              <a:gd name="connsiteY1" fmla="*/ 2915002 h 5829300"/>
              <a:gd name="connsiteX2" fmla="*/ 2915002 w 5829300"/>
              <a:gd name="connsiteY2" fmla="*/ 5830005 h 5829300"/>
              <a:gd name="connsiteX3" fmla="*/ 5830005 w 5829300"/>
              <a:gd name="connsiteY3" fmla="*/ 2915002 h 5829300"/>
              <a:gd name="connsiteX4" fmla="*/ 2915002 w 5829300"/>
              <a:gd name="connsiteY4" fmla="*/ 0 h 5829300"/>
              <a:gd name="connsiteX5" fmla="*/ 2915002 w 5829300"/>
              <a:gd name="connsiteY5" fmla="*/ 5547408 h 5829300"/>
              <a:gd name="connsiteX6" fmla="*/ 282597 w 5829300"/>
              <a:gd name="connsiteY6" fmla="*/ 2915002 h 5829300"/>
              <a:gd name="connsiteX7" fmla="*/ 2915002 w 5829300"/>
              <a:gd name="connsiteY7" fmla="*/ 282597 h 5829300"/>
              <a:gd name="connsiteX8" fmla="*/ 5547408 w 5829300"/>
              <a:gd name="connsiteY8" fmla="*/ 2915002 h 5829300"/>
              <a:gd name="connsiteX9" fmla="*/ 2915002 w 5829300"/>
              <a:gd name="connsiteY9" fmla="*/ 5547408 h 5829300"/>
              <a:gd name="connsiteX10" fmla="*/ 4051754 w 5829300"/>
              <a:gd name="connsiteY10" fmla="*/ 3006852 h 5829300"/>
              <a:gd name="connsiteX11" fmla="*/ 4051754 w 5829300"/>
              <a:gd name="connsiteY11" fmla="*/ 3205382 h 5829300"/>
              <a:gd name="connsiteX12" fmla="*/ 3013910 w 5829300"/>
              <a:gd name="connsiteY12" fmla="*/ 4250293 h 5829300"/>
              <a:gd name="connsiteX13" fmla="*/ 2991298 w 5829300"/>
              <a:gd name="connsiteY13" fmla="*/ 4265838 h 5829300"/>
              <a:gd name="connsiteX14" fmla="*/ 2983525 w 5829300"/>
              <a:gd name="connsiteY14" fmla="*/ 4273611 h 5829300"/>
              <a:gd name="connsiteX15" fmla="*/ 2967981 w 5829300"/>
              <a:gd name="connsiteY15" fmla="*/ 4281383 h 5829300"/>
              <a:gd name="connsiteX16" fmla="*/ 2952436 w 5829300"/>
              <a:gd name="connsiteY16" fmla="*/ 4289155 h 5829300"/>
              <a:gd name="connsiteX17" fmla="*/ 2936891 w 5829300"/>
              <a:gd name="connsiteY17" fmla="*/ 4289155 h 5829300"/>
              <a:gd name="connsiteX18" fmla="*/ 2906516 w 5829300"/>
              <a:gd name="connsiteY18" fmla="*/ 4289155 h 5829300"/>
              <a:gd name="connsiteX19" fmla="*/ 2876141 w 5829300"/>
              <a:gd name="connsiteY19" fmla="*/ 4289155 h 5829300"/>
              <a:gd name="connsiteX20" fmla="*/ 2860596 w 5829300"/>
              <a:gd name="connsiteY20" fmla="*/ 4289155 h 5829300"/>
              <a:gd name="connsiteX21" fmla="*/ 2845051 w 5829300"/>
              <a:gd name="connsiteY21" fmla="*/ 4281383 h 5829300"/>
              <a:gd name="connsiteX22" fmla="*/ 2829506 w 5829300"/>
              <a:gd name="connsiteY22" fmla="*/ 4273611 h 5829300"/>
              <a:gd name="connsiteX23" fmla="*/ 2821734 w 5829300"/>
              <a:gd name="connsiteY23" fmla="*/ 4265838 h 5829300"/>
              <a:gd name="connsiteX24" fmla="*/ 2799121 w 5829300"/>
              <a:gd name="connsiteY24" fmla="*/ 4250293 h 5829300"/>
              <a:gd name="connsiteX25" fmla="*/ 1770478 w 5829300"/>
              <a:gd name="connsiteY25" fmla="*/ 3197600 h 5829300"/>
              <a:gd name="connsiteX26" fmla="*/ 1770478 w 5829300"/>
              <a:gd name="connsiteY26" fmla="*/ 2999070 h 5829300"/>
              <a:gd name="connsiteX27" fmla="*/ 1969008 w 5829300"/>
              <a:gd name="connsiteY27" fmla="*/ 2999070 h 5829300"/>
              <a:gd name="connsiteX28" fmla="*/ 2777947 w 5829300"/>
              <a:gd name="connsiteY28" fmla="*/ 3808009 h 5829300"/>
              <a:gd name="connsiteX29" fmla="*/ 2777947 w 5829300"/>
              <a:gd name="connsiteY29" fmla="*/ 1571958 h 5829300"/>
              <a:gd name="connsiteX30" fmla="*/ 2915012 w 5829300"/>
              <a:gd name="connsiteY30" fmla="*/ 1434894 h 5829300"/>
              <a:gd name="connsiteX31" fmla="*/ 3052077 w 5829300"/>
              <a:gd name="connsiteY31" fmla="*/ 1571958 h 5829300"/>
              <a:gd name="connsiteX32" fmla="*/ 3052077 w 5829300"/>
              <a:gd name="connsiteY32" fmla="*/ 3807314 h 5829300"/>
              <a:gd name="connsiteX33" fmla="*/ 3846176 w 5829300"/>
              <a:gd name="connsiteY33" fmla="*/ 3013920 h 5829300"/>
              <a:gd name="connsiteX34" fmla="*/ 4051754 w 5829300"/>
              <a:gd name="connsiteY34" fmla="*/ 300685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829300" h="5829300">
                <a:moveTo>
                  <a:pt x="2915002" y="0"/>
                </a:moveTo>
                <a:cubicBezTo>
                  <a:pt x="1304896" y="0"/>
                  <a:pt x="0" y="1304896"/>
                  <a:pt x="0" y="2915002"/>
                </a:cubicBezTo>
                <a:cubicBezTo>
                  <a:pt x="0" y="4525109"/>
                  <a:pt x="1304896" y="5830005"/>
                  <a:pt x="2915002" y="5830005"/>
                </a:cubicBezTo>
                <a:cubicBezTo>
                  <a:pt x="4525109" y="5830005"/>
                  <a:pt x="5830005" y="4525109"/>
                  <a:pt x="5830005" y="2915002"/>
                </a:cubicBezTo>
                <a:cubicBezTo>
                  <a:pt x="5830005" y="1304896"/>
                  <a:pt x="4525109" y="0"/>
                  <a:pt x="2915002" y="0"/>
                </a:cubicBezTo>
                <a:close/>
                <a:moveTo>
                  <a:pt x="2915002" y="5547408"/>
                </a:moveTo>
                <a:cubicBezTo>
                  <a:pt x="1465269" y="5547408"/>
                  <a:pt x="282597" y="4364736"/>
                  <a:pt x="282597" y="2915002"/>
                </a:cubicBezTo>
                <a:cubicBezTo>
                  <a:pt x="282597" y="1465269"/>
                  <a:pt x="1465269" y="282597"/>
                  <a:pt x="2915002" y="282597"/>
                </a:cubicBezTo>
                <a:cubicBezTo>
                  <a:pt x="4364736" y="282597"/>
                  <a:pt x="5547408" y="1465269"/>
                  <a:pt x="5547408" y="2915002"/>
                </a:cubicBezTo>
                <a:cubicBezTo>
                  <a:pt x="5547408" y="4364736"/>
                  <a:pt x="4364736" y="5547408"/>
                  <a:pt x="2915002" y="5547408"/>
                </a:cubicBezTo>
                <a:close/>
                <a:moveTo>
                  <a:pt x="4051754" y="3006852"/>
                </a:moveTo>
                <a:cubicBezTo>
                  <a:pt x="4105447" y="3060544"/>
                  <a:pt x="4105447" y="3151680"/>
                  <a:pt x="4051754" y="3205382"/>
                </a:cubicBezTo>
                <a:lnTo>
                  <a:pt x="3013910" y="4250293"/>
                </a:lnTo>
                <a:cubicBezTo>
                  <a:pt x="3006138" y="4258066"/>
                  <a:pt x="2998365" y="4265838"/>
                  <a:pt x="2991298" y="4265838"/>
                </a:cubicBezTo>
                <a:lnTo>
                  <a:pt x="2983525" y="4273611"/>
                </a:lnTo>
                <a:cubicBezTo>
                  <a:pt x="2975753" y="4273611"/>
                  <a:pt x="2975753" y="4281383"/>
                  <a:pt x="2967981" y="4281383"/>
                </a:cubicBezTo>
                <a:cubicBezTo>
                  <a:pt x="2960208" y="4281383"/>
                  <a:pt x="2960208" y="4281383"/>
                  <a:pt x="2952436" y="4289155"/>
                </a:cubicBezTo>
                <a:cubicBezTo>
                  <a:pt x="2944663" y="4289155"/>
                  <a:pt x="2944663" y="4289155"/>
                  <a:pt x="2936891" y="4289155"/>
                </a:cubicBezTo>
                <a:cubicBezTo>
                  <a:pt x="2929119" y="4289155"/>
                  <a:pt x="2921346" y="4289155"/>
                  <a:pt x="2906516" y="4289155"/>
                </a:cubicBezTo>
                <a:cubicBezTo>
                  <a:pt x="2898743" y="4289155"/>
                  <a:pt x="2890971" y="4289155"/>
                  <a:pt x="2876141" y="4289155"/>
                </a:cubicBezTo>
                <a:cubicBezTo>
                  <a:pt x="2868368" y="4289155"/>
                  <a:pt x="2868368" y="4289155"/>
                  <a:pt x="2860596" y="4289155"/>
                </a:cubicBezTo>
                <a:cubicBezTo>
                  <a:pt x="2852823" y="4289155"/>
                  <a:pt x="2852823" y="4289155"/>
                  <a:pt x="2845051" y="4281383"/>
                </a:cubicBezTo>
                <a:cubicBezTo>
                  <a:pt x="2837279" y="4281383"/>
                  <a:pt x="2837279" y="4273611"/>
                  <a:pt x="2829506" y="4273611"/>
                </a:cubicBezTo>
                <a:cubicBezTo>
                  <a:pt x="2829506" y="4273611"/>
                  <a:pt x="2821734" y="4273611"/>
                  <a:pt x="2821734" y="4265838"/>
                </a:cubicBezTo>
                <a:cubicBezTo>
                  <a:pt x="2813961" y="4258066"/>
                  <a:pt x="2806189" y="4258066"/>
                  <a:pt x="2799121" y="4250293"/>
                </a:cubicBezTo>
                <a:lnTo>
                  <a:pt x="1770478" y="3197600"/>
                </a:lnTo>
                <a:cubicBezTo>
                  <a:pt x="1716786" y="3143907"/>
                  <a:pt x="1716786" y="3052772"/>
                  <a:pt x="1770478" y="2999070"/>
                </a:cubicBezTo>
                <a:cubicBezTo>
                  <a:pt x="1824171" y="2945368"/>
                  <a:pt x="1915306" y="2945378"/>
                  <a:pt x="1969008" y="2999070"/>
                </a:cubicBezTo>
                <a:lnTo>
                  <a:pt x="2777947" y="3808009"/>
                </a:lnTo>
                <a:lnTo>
                  <a:pt x="2777947" y="1571958"/>
                </a:lnTo>
                <a:cubicBezTo>
                  <a:pt x="2777947" y="1495654"/>
                  <a:pt x="2838707" y="1434894"/>
                  <a:pt x="2915012" y="1434894"/>
                </a:cubicBezTo>
                <a:cubicBezTo>
                  <a:pt x="2991317" y="1434894"/>
                  <a:pt x="3052077" y="1495654"/>
                  <a:pt x="3052077" y="1571958"/>
                </a:cubicBezTo>
                <a:lnTo>
                  <a:pt x="3052077" y="3807314"/>
                </a:lnTo>
                <a:lnTo>
                  <a:pt x="3846176" y="3013920"/>
                </a:lnTo>
                <a:cubicBezTo>
                  <a:pt x="3906926" y="2953150"/>
                  <a:pt x="3998767" y="2953150"/>
                  <a:pt x="4051754" y="3006852"/>
                </a:cubicBezTo>
                <a:close/>
              </a:path>
            </a:pathLst>
          </a:custGeom>
          <a:gradFill>
            <a:gsLst>
              <a:gs pos="0">
                <a:srgbClr val="085267"/>
              </a:gs>
              <a:gs pos="99000">
                <a:srgbClr val="003049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sz="1013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6CA0BF1-0F3E-75A1-2FE8-4F346FCD548E}"/>
              </a:ext>
            </a:extLst>
          </p:cNvPr>
          <p:cNvSpPr txBox="1">
            <a:spLocks/>
          </p:cNvSpPr>
          <p:nvPr/>
        </p:nvSpPr>
        <p:spPr>
          <a:xfrm>
            <a:off x="-373734" y="5139618"/>
            <a:ext cx="9144000" cy="91457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defPPr>
              <a:defRPr lang="es-E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5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800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ynamic Data Architecture Plan by Slidesgo">
  <a:themeElements>
    <a:clrScheme name="Simple Light">
      <a:dk1>
        <a:srgbClr val="0D0036"/>
      </a:dk1>
      <a:lt1>
        <a:srgbClr val="FFFFFF"/>
      </a:lt1>
      <a:dk2>
        <a:srgbClr val="18FFFF"/>
      </a:dk2>
      <a:lt2>
        <a:srgbClr val="651FFF"/>
      </a:lt2>
      <a:accent1>
        <a:srgbClr val="D500F9"/>
      </a:accent1>
      <a:accent2>
        <a:srgbClr val="7C4DFF"/>
      </a:accent2>
      <a:accent3>
        <a:srgbClr val="D789FF"/>
      </a:accent3>
      <a:accent4>
        <a:srgbClr val="0D0036"/>
      </a:accent4>
      <a:accent5>
        <a:srgbClr val="FFFFFF"/>
      </a:accent5>
      <a:accent6>
        <a:srgbClr val="18FFFF"/>
      </a:accent6>
      <a:hlink>
        <a:srgbClr val="D789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Data Migration Process Infographics by Slidesgo">
  <a:themeElements>
    <a:clrScheme name="Simple Light">
      <a:dk1>
        <a:srgbClr val="000000"/>
      </a:dk1>
      <a:lt1>
        <a:srgbClr val="FFFFFF"/>
      </a:lt1>
      <a:dk2>
        <a:srgbClr val="DDDDDD"/>
      </a:dk2>
      <a:lt2>
        <a:srgbClr val="293E8D"/>
      </a:lt2>
      <a:accent1>
        <a:srgbClr val="4335AF"/>
      </a:accent1>
      <a:accent2>
        <a:srgbClr val="9659F4"/>
      </a:accent2>
      <a:accent3>
        <a:srgbClr val="5CCFFB"/>
      </a:accent3>
      <a:accent4>
        <a:srgbClr val="A0FDF1"/>
      </a:accent4>
      <a:accent5>
        <a:srgbClr val="FCCAF5"/>
      </a:accent5>
      <a:accent6>
        <a:srgbClr val="FA72DC"/>
      </a:accent6>
      <a:hlink>
        <a:srgbClr val="21347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2941</Words>
  <Application>Microsoft Office PowerPoint</Application>
  <PresentationFormat>Presentación en pantalla (16:9)</PresentationFormat>
  <Paragraphs>687</Paragraphs>
  <Slides>87</Slides>
  <Notes>74</Notes>
  <HiddenSlides>0</HiddenSlides>
  <MMClips>0</MMClips>
  <ScaleCrop>false</ScaleCrop>
  <HeadingPairs>
    <vt:vector size="6" baseType="variant">
      <vt:variant>
        <vt:lpstr>Fuentes usadas</vt:lpstr>
      </vt:variant>
      <vt:variant>
        <vt:i4>18</vt:i4>
      </vt:variant>
      <vt:variant>
        <vt:lpstr>Tema</vt:lpstr>
      </vt:variant>
      <vt:variant>
        <vt:i4>6</vt:i4>
      </vt:variant>
      <vt:variant>
        <vt:lpstr>Títulos de diapositiva</vt:lpstr>
      </vt:variant>
      <vt:variant>
        <vt:i4>87</vt:i4>
      </vt:variant>
    </vt:vector>
  </HeadingPairs>
  <TitlesOfParts>
    <vt:vector size="111" baseType="lpstr">
      <vt:lpstr>Maven Pro</vt:lpstr>
      <vt:lpstr>Fira Sans</vt:lpstr>
      <vt:lpstr>Oswald</vt:lpstr>
      <vt:lpstr>Fira Sans Light</vt:lpstr>
      <vt:lpstr>Roboto Bk</vt:lpstr>
      <vt:lpstr>Arial</vt:lpstr>
      <vt:lpstr>Proxima Nova</vt:lpstr>
      <vt:lpstr>Lexend Deca</vt:lpstr>
      <vt:lpstr>Fira Sans SemiBold</vt:lpstr>
      <vt:lpstr>Fira Sans Extra Condensed SemiBold</vt:lpstr>
      <vt:lpstr>Share Tech</vt:lpstr>
      <vt:lpstr>Fira Sans Medium</vt:lpstr>
      <vt:lpstr>Arial</vt:lpstr>
      <vt:lpstr>Roboto</vt:lpstr>
      <vt:lpstr>Open Sans</vt:lpstr>
      <vt:lpstr>Anaheim</vt:lpstr>
      <vt:lpstr>Fira Sans Extra Condensed Medium</vt:lpstr>
      <vt:lpstr>Muli Regular</vt:lpstr>
      <vt:lpstr>Technology Infographics by Slidesgo</vt:lpstr>
      <vt:lpstr>Dynamic Data Architecture Plan by Slidesgo</vt:lpstr>
      <vt:lpstr>Aliena template</vt:lpstr>
      <vt:lpstr>Tema de Office</vt:lpstr>
      <vt:lpstr>Tema de Office</vt:lpstr>
      <vt:lpstr>Data Migration Process Infographics by Slidesgo</vt:lpstr>
      <vt:lpstr>Presentación de PowerPoint</vt:lpstr>
      <vt:lpstr>Presentación de PowerPoint</vt:lpstr>
      <vt:lpstr>Presentación de PowerPoint</vt:lpstr>
      <vt:lpstr>Presentación de PowerPoint</vt:lpstr>
      <vt:lpstr>ORGANIZATIONAL CHART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MODULOS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MODULOS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TEST MODULOS</vt:lpstr>
      <vt:lpstr>TEST MODULOS</vt:lpstr>
      <vt:lpstr>Data migration process infographics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89,526,124$</vt:lpstr>
      <vt:lpstr>89,526,124</vt:lpstr>
      <vt:lpstr>Use diagrams to explain your ideas</vt:lpstr>
      <vt:lpstr>Presentación de PowerPoint</vt:lpstr>
      <vt:lpstr>ALTERNATIVE RESOURCES</vt:lpstr>
      <vt:lpstr>BUSINESS 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Lab-Ancel</dc:creator>
  <cp:lastModifiedBy>Luis Ancel Vasquez Villavicencio</cp:lastModifiedBy>
  <cp:revision>9</cp:revision>
  <dcterms:modified xsi:type="dcterms:W3CDTF">2022-09-17T02:02:41Z</dcterms:modified>
</cp:coreProperties>
</file>